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1.xml" ContentType="application/inkml+xml"/>
  <Override PartName="/ppt/ink/ink2.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22" r:id="rId2"/>
    <p:sldId id="260" r:id="rId3"/>
    <p:sldId id="261" r:id="rId4"/>
    <p:sldId id="263" r:id="rId5"/>
    <p:sldId id="265" r:id="rId6"/>
    <p:sldId id="324" r:id="rId7"/>
    <p:sldId id="266" r:id="rId8"/>
    <p:sldId id="2141411067" r:id="rId9"/>
    <p:sldId id="4153" r:id="rId10"/>
    <p:sldId id="349" r:id="rId11"/>
    <p:sldId id="275" r:id="rId12"/>
    <p:sldId id="4156" r:id="rId13"/>
    <p:sldId id="2141411068" r:id="rId14"/>
    <p:sldId id="276" r:id="rId15"/>
    <p:sldId id="284" r:id="rId16"/>
    <p:sldId id="282" r:id="rId17"/>
    <p:sldId id="2141411071" r:id="rId18"/>
    <p:sldId id="2141411072" r:id="rId19"/>
    <p:sldId id="2141411073" r:id="rId20"/>
    <p:sldId id="2141411074" r:id="rId21"/>
    <p:sldId id="2141411077" r:id="rId22"/>
    <p:sldId id="4150" r:id="rId23"/>
    <p:sldId id="2142533419" r:id="rId24"/>
    <p:sldId id="31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5097" autoAdjust="0"/>
  </p:normalViewPr>
  <p:slideViewPr>
    <p:cSldViewPr snapToGrid="0">
      <p:cViewPr varScale="1">
        <p:scale>
          <a:sx n="73" d="100"/>
          <a:sy n="73" d="100"/>
        </p:scale>
        <p:origin x="82" y="2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6-19T19:00:35.225"/>
    </inkml:context>
    <inkml:brush xml:id="br0">
      <inkml:brushProperty name="width" value="0.35" units="cm"/>
      <inkml:brushProperty name="height" value="0.35" units="cm"/>
      <inkml:brushProperty name="color" value="#FFFFFF"/>
    </inkml:brush>
  </inkml:definitions>
  <inkml:trace contextRef="#ctx0" brushRef="#br0">0 1 24575,'7'0'0,"-1"1"0,0 0 0,1 0 0,10 4 0,17 3 0,173 7 0,-75-8 0,-40 0 0,166 20 0,-239-24 0,-12-2 0,0 0 0,0 0 0,0 1 0,0 0 0,12 5 0,-17-5 0,0-1 0,0 0 0,0 1 0,0 0 0,0 0 0,0-1 0,0 1 0,-1 0 0,1 0 0,-1 0 0,1 1 0,-1-1 0,0 0 0,0 0 0,0 1 0,0-1 0,0 1 0,-1-1 0,1 1 0,-1 3 0,1 4 0,-1 0 0,-1 1 0,0-1 0,0 0 0,-1 0 0,0 0 0,-5 15 0,2-10 0,1 0 0,-2 22 0,5 162 0,0 7 0,1-200 0,-1-1 0,0 0 0,0 1 0,0-1 0,-1 0 0,1 0 0,-1 0 0,0 0 0,-1 0 0,1 0 0,-1-1 0,0 1 0,0-1 0,-1 0 0,1 0 0,-1 0 0,0 0 0,0 0 0,0-1 0,-1 0 0,1 0 0,-1 0 0,1-1 0,-1 1 0,0-1 0,-8 3 0,-9 0 0,-1 0 0,1-1 0,-1-1 0,-45 0 0,18-1 0,-22 9 0,52-6 0,-36 3 0,39-8-227,1 2-1,0 0 1,-1 1-1,1 1 1,-23 8-1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6-19T19:00:37.678"/>
    </inkml:context>
    <inkml:brush xml:id="br0">
      <inkml:brushProperty name="width" value="0.35" units="cm"/>
      <inkml:brushProperty name="height" value="0.35" units="cm"/>
      <inkml:brushProperty name="color" value="#FFFFFF"/>
    </inkml:brush>
  </inkml:definitions>
  <inkml:trace contextRef="#ctx0" brushRef="#br0">2946 704 24575,'1'0'0,"0"0"0,-1 0 0,1 0 0,0 0 0,-1-1 0,1 1 0,0 0 0,-1 0 0,1-1 0,0 1 0,-1 0 0,1-1 0,0 1 0,-1-1 0,1 1 0,-1-1 0,1 1 0,-1-1 0,1 1 0,-1-1 0,1 0 0,-1 1 0,0-1 0,1 1 0,-1-1 0,0 0 0,1 0 0,-1 1 0,0-1 0,0 0 0,0 1 0,0-1 0,1 0 0,-1 0 0,0 1 0,-1-1 0,1 0 0,0 0 0,0 0 0,-8-31 0,3 23 0,-1 1 0,0-1 0,0 1 0,-1 0 0,0 1 0,-1 0 0,1 0 0,-1 0 0,-1 1 0,1 1 0,-1-1 0,0 1 0,-17-7 0,-2 1 0,0 1 0,0 2 0,-47-9 0,-2 8 0,-1 3 0,-125 8 0,-37-2 0,157-10 0,1-3 0,-134-40 0,101 23 0,-39-10 0,-239-52 0,-293-55 0,631 135 0,29 7 0,0-1 0,0-1 0,1-1 0,0-1 0,-35-18 0,51 22-136,1 1-1,-1 1 1,0-1-1,-1 1 1,1 1-1,0-1 1,-1 2-1,0-1 0,-11 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4D79F-0D2F-4757-AE99-F4E3A68559D6}" type="datetimeFigureOut">
              <a:rPr lang="en-US" smtClean="0"/>
              <a:t>6/19/2025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659489-CB77-4B18-9E55-7587094A2450}" type="slidenum">
              <a:rPr lang="en-US" smtClean="0"/>
              <a:t>‹#›</a:t>
            </a:fld>
            <a:endParaRPr lang="en-US"/>
          </a:p>
        </p:txBody>
      </p:sp>
    </p:spTree>
    <p:extLst>
      <p:ext uri="{BB962C8B-B14F-4D97-AF65-F5344CB8AC3E}">
        <p14:creationId xmlns:p14="http://schemas.microsoft.com/office/powerpoint/2010/main" val="370027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07000"/>
              </a:lnSpc>
              <a:spcBef>
                <a:spcPts val="0"/>
              </a:spcBef>
              <a:spcAft>
                <a:spcPts val="80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7AFD9A-E3E6-4961-9F1C-87A42A56C1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29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10</a:t>
            </a:fld>
            <a:endParaRPr lang="en-US" dirty="0"/>
          </a:p>
        </p:txBody>
      </p:sp>
    </p:spTree>
    <p:extLst>
      <p:ext uri="{BB962C8B-B14F-4D97-AF65-F5344CB8AC3E}">
        <p14:creationId xmlns:p14="http://schemas.microsoft.com/office/powerpoint/2010/main" val="4254846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396003D-7F7D-4A09-AB3A-BA662AA0A9CD}" type="slidenum">
              <a:rPr lang="en-US">
                <a:solidFill>
                  <a:srgbClr val="000000"/>
                </a:solidFill>
                <a:latin typeface="Calibri" pitchFamily="34" charset="0"/>
              </a:rPr>
              <a:pPr fontAlgn="base">
                <a:spcBef>
                  <a:spcPct val="0"/>
                </a:spcBef>
                <a:spcAft>
                  <a:spcPct val="0"/>
                </a:spcAft>
              </a:pPr>
              <a:t>11</a:t>
            </a:fld>
            <a:endParaRPr lang="en-US">
              <a:solidFill>
                <a:srgbClr val="000000"/>
              </a:solidFill>
              <a:latin typeface="Calibri" pitchFamily="34" charset="0"/>
            </a:endParaRPr>
          </a:p>
        </p:txBody>
      </p:sp>
      <p:sp>
        <p:nvSpPr>
          <p:cNvPr id="34821"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56299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12</a:t>
            </a:fld>
            <a:endParaRPr lang="en-US" dirty="0"/>
          </a:p>
        </p:txBody>
      </p:sp>
    </p:spTree>
    <p:extLst>
      <p:ext uri="{BB962C8B-B14F-4D97-AF65-F5344CB8AC3E}">
        <p14:creationId xmlns:p14="http://schemas.microsoft.com/office/powerpoint/2010/main" val="3572959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CF338A7F-2D1D-42DC-B932-05BEC70C30EA}" type="slidenum">
              <a:rPr lang="en-US">
                <a:solidFill>
                  <a:srgbClr val="000000"/>
                </a:solidFill>
                <a:latin typeface="Calibri" pitchFamily="34" charset="0"/>
              </a:rPr>
              <a:pPr defTabSz="483265" fontAlgn="base">
                <a:spcBef>
                  <a:spcPct val="0"/>
                </a:spcBef>
                <a:spcAft>
                  <a:spcPct val="0"/>
                </a:spcAft>
                <a:defRPr/>
              </a:pPr>
              <a:t>13</a:t>
            </a:fld>
            <a:endParaRPr lang="en-US" dirty="0">
              <a:solidFill>
                <a:srgbClr val="000000"/>
              </a:solidFill>
              <a:latin typeface="Calibri" pitchFamily="34" charset="0"/>
            </a:endParaRPr>
          </a:p>
        </p:txBody>
      </p:sp>
      <p:sp>
        <p:nvSpPr>
          <p:cNvPr id="37893"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dirty="0">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615105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0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14</a:t>
            </a:fld>
            <a:endParaRPr lang="en-US" dirty="0"/>
          </a:p>
        </p:txBody>
      </p:sp>
    </p:spTree>
    <p:extLst>
      <p:ext uri="{BB962C8B-B14F-4D97-AF65-F5344CB8AC3E}">
        <p14:creationId xmlns:p14="http://schemas.microsoft.com/office/powerpoint/2010/main" val="4718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15</a:t>
            </a:fld>
            <a:endParaRPr lang="en-US" dirty="0"/>
          </a:p>
        </p:txBody>
      </p:sp>
    </p:spTree>
    <p:extLst>
      <p:ext uri="{BB962C8B-B14F-4D97-AF65-F5344CB8AC3E}">
        <p14:creationId xmlns:p14="http://schemas.microsoft.com/office/powerpoint/2010/main" val="3059237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38168">
              <a:defRPr/>
            </a:pPr>
            <a:endParaRPr lang="en-US" baseline="0" dirty="0"/>
          </a:p>
        </p:txBody>
      </p:sp>
      <p:sp>
        <p:nvSpPr>
          <p:cNvPr id="4" name="Slide Number Placeholder 3"/>
          <p:cNvSpPr>
            <a:spLocks noGrp="1"/>
          </p:cNvSpPr>
          <p:nvPr>
            <p:ph type="sldNum" sz="quarter" idx="10"/>
          </p:nvPr>
        </p:nvSpPr>
        <p:spPr/>
        <p:txBody>
          <a:bodyPr/>
          <a:lstStyle/>
          <a:p>
            <a:fld id="{CBD3001F-AA79-49D3-8BA8-78D931846678}" type="slidenum">
              <a:rPr lang="en-US" smtClean="0"/>
              <a:t>16</a:t>
            </a:fld>
            <a:endParaRPr lang="en-US" dirty="0"/>
          </a:p>
        </p:txBody>
      </p:sp>
    </p:spTree>
    <p:extLst>
      <p:ext uri="{BB962C8B-B14F-4D97-AF65-F5344CB8AC3E}">
        <p14:creationId xmlns:p14="http://schemas.microsoft.com/office/powerpoint/2010/main" val="578074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171450" marR="0" lvl="0" indent="-171450" algn="l" defTabSz="94850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4850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18</a:t>
            </a:fld>
            <a:endParaRPr lang="en-US" dirty="0"/>
          </a:p>
        </p:txBody>
      </p:sp>
    </p:spTree>
    <p:extLst>
      <p:ext uri="{BB962C8B-B14F-4D97-AF65-F5344CB8AC3E}">
        <p14:creationId xmlns:p14="http://schemas.microsoft.com/office/powerpoint/2010/main" val="117539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19</a:t>
            </a:fld>
            <a:endParaRPr lang="en-US" dirty="0"/>
          </a:p>
        </p:txBody>
      </p:sp>
    </p:spTree>
    <p:extLst>
      <p:ext uri="{BB962C8B-B14F-4D97-AF65-F5344CB8AC3E}">
        <p14:creationId xmlns:p14="http://schemas.microsoft.com/office/powerpoint/2010/main" val="2585166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20</a:t>
            </a:fld>
            <a:endParaRPr lang="en-US" dirty="0"/>
          </a:p>
        </p:txBody>
      </p:sp>
    </p:spTree>
    <p:extLst>
      <p:ext uri="{BB962C8B-B14F-4D97-AF65-F5344CB8AC3E}">
        <p14:creationId xmlns:p14="http://schemas.microsoft.com/office/powerpoint/2010/main" val="49802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2</a:t>
            </a:fld>
            <a:endParaRPr lang="en-US"/>
          </a:p>
        </p:txBody>
      </p:sp>
    </p:spTree>
    <p:extLst>
      <p:ext uri="{BB962C8B-B14F-4D97-AF65-F5344CB8AC3E}">
        <p14:creationId xmlns:p14="http://schemas.microsoft.com/office/powerpoint/2010/main" val="439299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2060"/>
                </a:solidFill>
              </a:rPr>
              <a:t>A basic search on Breast Cancer with Vitamin D as the intervention. </a:t>
            </a:r>
          </a:p>
          <a:p>
            <a:endParaRPr lang="en-US" dirty="0">
              <a:solidFill>
                <a:srgbClr val="002060"/>
              </a:solidFill>
            </a:endParaRPr>
          </a:p>
          <a:p>
            <a:r>
              <a:rPr lang="en-US" dirty="0">
                <a:solidFill>
                  <a:srgbClr val="002060"/>
                </a:solidFill>
              </a:rPr>
              <a:t>We will look at a sample study. I will do a filtered search on location, and you will have a chance to search for actively recruiting studies in your nearest city. Then, I will give you a research case study using virtual reality with burn patients. And we will finish up with finding PubMed citations using the secondary source ID field tag [si]. You won’t want to miss this tip!</a:t>
            </a:r>
          </a:p>
          <a:p>
            <a:r>
              <a:rPr lang="en-US" dirty="0">
                <a:solidFill>
                  <a:srgbClr val="002060"/>
                </a:solidFill>
              </a:rPr>
              <a:t>Your Turn: Use filters to Find a Trial Actively Recruiting in Your State</a:t>
            </a:r>
          </a:p>
          <a:p>
            <a:r>
              <a:rPr lang="en-US" dirty="0">
                <a:solidFill>
                  <a:srgbClr val="002060"/>
                </a:solidFill>
              </a:rPr>
              <a:t>Researcher Search: Using Virtual Reality with Burn Patients</a:t>
            </a:r>
          </a:p>
          <a:p>
            <a:r>
              <a:rPr lang="en-US" dirty="0">
                <a:solidFill>
                  <a:srgbClr val="002060"/>
                </a:solidFill>
              </a:rPr>
              <a:t>Finding PubMed Citations Using [si] Field Tag</a:t>
            </a:r>
          </a:p>
          <a:p>
            <a:pPr lvl="1"/>
            <a:r>
              <a:rPr lang="en-US" dirty="0">
                <a:solidFill>
                  <a:srgbClr val="002060"/>
                </a:solidFill>
              </a:rPr>
              <a:t>You won’t want to miss this last search tip!</a:t>
            </a: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22</a:t>
            </a:fld>
            <a:endParaRPr lang="en-US"/>
          </a:p>
        </p:txBody>
      </p:sp>
    </p:spTree>
    <p:extLst>
      <p:ext uri="{BB962C8B-B14F-4D97-AF65-F5344CB8AC3E}">
        <p14:creationId xmlns:p14="http://schemas.microsoft.com/office/powerpoint/2010/main" val="3116975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23</a:t>
            </a:fld>
            <a:endParaRPr lang="en-US" dirty="0"/>
          </a:p>
        </p:txBody>
      </p:sp>
    </p:spTree>
    <p:extLst>
      <p:ext uri="{BB962C8B-B14F-4D97-AF65-F5344CB8AC3E}">
        <p14:creationId xmlns:p14="http://schemas.microsoft.com/office/powerpoint/2010/main" val="2348396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a:effectLst/>
                <a:latin typeface="Calibri" panose="020F0502020204030204" pitchFamily="34" charset="0"/>
                <a:ea typeface="Calibri" panose="020F0502020204030204" pitchFamily="34" charset="0"/>
                <a:cs typeface="Calibri" panose="020F0502020204030204" pitchFamily="34" charset="0"/>
              </a:rPr>
              <a:t> </a:t>
            </a: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24</a:t>
            </a:fld>
            <a:endParaRPr lang="en-US" dirty="0"/>
          </a:p>
        </p:txBody>
      </p:sp>
    </p:spTree>
    <p:extLst>
      <p:ext uri="{BB962C8B-B14F-4D97-AF65-F5344CB8AC3E}">
        <p14:creationId xmlns:p14="http://schemas.microsoft.com/office/powerpoint/2010/main" val="418426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3</a:t>
            </a:fld>
            <a:endParaRPr lang="en-US"/>
          </a:p>
        </p:txBody>
      </p:sp>
    </p:spTree>
    <p:extLst>
      <p:ext uri="{BB962C8B-B14F-4D97-AF65-F5344CB8AC3E}">
        <p14:creationId xmlns:p14="http://schemas.microsoft.com/office/powerpoint/2010/main" val="43699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l"/>
            <a:endParaRPr lang="en-US" b="0" i="0" dirty="0">
              <a:solidFill>
                <a:srgbClr val="1B1B1B"/>
              </a:solidFill>
              <a:effectLst/>
              <a:latin typeface="Roboto" panose="02000000000000000000" pitchFamily="2"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68F5DCE-64F2-4518-AC66-435F0BB7D239}" type="slidenum">
              <a:rPr lang="en-US">
                <a:solidFill>
                  <a:srgbClr val="000000"/>
                </a:solidFill>
                <a:latin typeface="Calibri" pitchFamily="34" charset="0"/>
              </a:rPr>
              <a:pPr fontAlgn="base">
                <a:spcBef>
                  <a:spcPct val="0"/>
                </a:spcBef>
                <a:spcAft>
                  <a:spcPct val="0"/>
                </a:spcAft>
              </a:pPr>
              <a:t>4</a:t>
            </a:fld>
            <a:endParaRPr lang="en-US">
              <a:solidFill>
                <a:srgbClr val="000000"/>
              </a:solidFill>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262843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spcBef>
                <a:spcPct val="0"/>
              </a:spcBef>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1B18EFBD-0EFC-47E6-A868-373F18746C52}" type="slidenum">
              <a:rPr lang="en-US">
                <a:solidFill>
                  <a:srgbClr val="000000"/>
                </a:solidFill>
                <a:latin typeface="Calibri" pitchFamily="34" charset="0"/>
              </a:rPr>
              <a:pPr defTabSz="483265" fontAlgn="base">
                <a:spcBef>
                  <a:spcPct val="0"/>
                </a:spcBef>
                <a:spcAft>
                  <a:spcPct val="0"/>
                </a:spcAft>
                <a:defRPr/>
              </a:pPr>
              <a:t>5</a:t>
            </a:fld>
            <a:endParaRPr lang="en-US">
              <a:solidFill>
                <a:srgbClr val="000000"/>
              </a:solidFill>
              <a:latin typeface="Calibri" pitchFamily="34" charset="0"/>
            </a:endParaRPr>
          </a:p>
        </p:txBody>
      </p:sp>
      <p:sp>
        <p:nvSpPr>
          <p:cNvPr id="27653"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992172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455613" y="719138"/>
            <a:ext cx="6403975" cy="3603625"/>
          </a:xfrm>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b="0" dirty="0">
              <a:solidFill>
                <a:srgbClr val="FF0000"/>
              </a:solidFill>
            </a:endParaRPr>
          </a:p>
        </p:txBody>
      </p:sp>
    </p:spTree>
    <p:extLst>
      <p:ext uri="{BB962C8B-B14F-4D97-AF65-F5344CB8AC3E}">
        <p14:creationId xmlns:p14="http://schemas.microsoft.com/office/powerpoint/2010/main" val="288754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7</a:t>
            </a:fld>
            <a:endParaRPr lang="en-US" dirty="0"/>
          </a:p>
        </p:txBody>
      </p:sp>
    </p:spTree>
    <p:extLst>
      <p:ext uri="{BB962C8B-B14F-4D97-AF65-F5344CB8AC3E}">
        <p14:creationId xmlns:p14="http://schemas.microsoft.com/office/powerpoint/2010/main" val="2233247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8</a:t>
            </a:fld>
            <a:endParaRPr lang="en-US" dirty="0"/>
          </a:p>
        </p:txBody>
      </p:sp>
    </p:spTree>
    <p:extLst>
      <p:ext uri="{BB962C8B-B14F-4D97-AF65-F5344CB8AC3E}">
        <p14:creationId xmlns:p14="http://schemas.microsoft.com/office/powerpoint/2010/main" val="2906313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9</a:t>
            </a:fld>
            <a:endParaRPr lang="en-US"/>
          </a:p>
        </p:txBody>
      </p:sp>
    </p:spTree>
    <p:extLst>
      <p:ext uri="{BB962C8B-B14F-4D97-AF65-F5344CB8AC3E}">
        <p14:creationId xmlns:p14="http://schemas.microsoft.com/office/powerpoint/2010/main" val="236641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26"/>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6"/>
          <p:cNvSpPr txBox="1">
            <a:spLocks noGrp="1"/>
          </p:cNvSpPr>
          <p:nvPr>
            <p:ph type="body" idx="1"/>
          </p:nvPr>
        </p:nvSpPr>
        <p:spPr>
          <a:xfrm>
            <a:off x="1143000" y="2057399"/>
            <a:ext cx="4754880" cy="402336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28" name="Google Shape;28;p26"/>
          <p:cNvSpPr txBox="1">
            <a:spLocks noGrp="1"/>
          </p:cNvSpPr>
          <p:nvPr>
            <p:ph type="body" idx="2"/>
          </p:nvPr>
        </p:nvSpPr>
        <p:spPr>
          <a:xfrm>
            <a:off x="6267612" y="2057400"/>
            <a:ext cx="4754880" cy="402336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29" name="Google Shape;29;p26"/>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6"/>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670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1">
  <p:cSld name="Two Content 1">
    <p:spTree>
      <p:nvGrpSpPr>
        <p:cNvPr id="1" name="Shape 88"/>
        <p:cNvGrpSpPr/>
        <p:nvPr/>
      </p:nvGrpSpPr>
      <p:grpSpPr>
        <a:xfrm>
          <a:off x="0" y="0"/>
          <a:ext cx="0" cy="0"/>
          <a:chOff x="0" y="0"/>
          <a:chExt cx="0" cy="0"/>
        </a:xfrm>
      </p:grpSpPr>
      <p:sp>
        <p:nvSpPr>
          <p:cNvPr id="89" name="Google Shape;89;g167f9f9a1e8_0_409"/>
          <p:cNvSpPr txBox="1">
            <a:spLocks noGrp="1"/>
          </p:cNvSpPr>
          <p:nvPr>
            <p:ph type="body" idx="1"/>
          </p:nvPr>
        </p:nvSpPr>
        <p:spPr>
          <a:xfrm>
            <a:off x="609600" y="1780032"/>
            <a:ext cx="5181600" cy="4036500"/>
          </a:xfrm>
          <a:prstGeom prst="rect">
            <a:avLst/>
          </a:prstGeom>
          <a:noFill/>
          <a:ln>
            <a:noFill/>
          </a:ln>
        </p:spPr>
        <p:txBody>
          <a:bodyPr spcFirstLastPara="1" wrap="square" lIns="0" tIns="0" rIns="0" bIns="0" anchor="t" anchorCtr="0">
            <a:noAutofit/>
          </a:bodyPr>
          <a:lstStyle>
            <a:lvl1pPr marL="457200" lvl="0" indent="-361950" algn="l" rtl="0">
              <a:lnSpc>
                <a:spcPct val="100000"/>
              </a:lnSpc>
              <a:spcBef>
                <a:spcPts val="1100"/>
              </a:spcBef>
              <a:spcAft>
                <a:spcPts val="0"/>
              </a:spcAft>
              <a:buSzPts val="2100"/>
              <a:buChar char="•"/>
              <a:defRPr/>
            </a:lvl1pPr>
            <a:lvl2pPr marL="914400" lvl="1" indent="-349250" algn="l" rtl="0">
              <a:lnSpc>
                <a:spcPct val="100000"/>
              </a:lnSpc>
              <a:spcBef>
                <a:spcPts val="1100"/>
              </a:spcBef>
              <a:spcAft>
                <a:spcPts val="0"/>
              </a:spcAft>
              <a:buSzPts val="1900"/>
              <a:buChar char="–"/>
              <a:defRPr/>
            </a:lvl2pPr>
            <a:lvl3pPr marL="1371600" lvl="2" indent="-330200" algn="l" rtl="0">
              <a:lnSpc>
                <a:spcPct val="100000"/>
              </a:lnSpc>
              <a:spcBef>
                <a:spcPts val="1100"/>
              </a:spcBef>
              <a:spcAft>
                <a:spcPts val="0"/>
              </a:spcAft>
              <a:buSzPts val="1600"/>
              <a:buChar char="•"/>
              <a:defRPr/>
            </a:lvl3pPr>
            <a:lvl4pPr marL="1828800" lvl="3" indent="-330200" algn="l" rtl="0">
              <a:lnSpc>
                <a:spcPct val="100000"/>
              </a:lnSpc>
              <a:spcBef>
                <a:spcPts val="1100"/>
              </a:spcBef>
              <a:spcAft>
                <a:spcPts val="0"/>
              </a:spcAft>
              <a:buSzPts val="1600"/>
              <a:buChar char="–"/>
              <a:defRPr/>
            </a:lvl4pPr>
            <a:lvl5pPr marL="2286000" lvl="4" indent="-330200" algn="l" rtl="0">
              <a:lnSpc>
                <a:spcPct val="100000"/>
              </a:lnSpc>
              <a:spcBef>
                <a:spcPts val="1100"/>
              </a:spcBef>
              <a:spcAft>
                <a:spcPts val="0"/>
              </a:spcAft>
              <a:buSzPts val="1600"/>
              <a:buChar char="•"/>
              <a:defRPr/>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
        <p:nvSpPr>
          <p:cNvPr id="90" name="Google Shape;90;g167f9f9a1e8_0_409"/>
          <p:cNvSpPr txBox="1">
            <a:spLocks noGrp="1"/>
          </p:cNvSpPr>
          <p:nvPr>
            <p:ph type="body" idx="2"/>
          </p:nvPr>
        </p:nvSpPr>
        <p:spPr>
          <a:xfrm>
            <a:off x="6400800" y="1780032"/>
            <a:ext cx="5181600" cy="4036500"/>
          </a:xfrm>
          <a:prstGeom prst="rect">
            <a:avLst/>
          </a:prstGeom>
          <a:noFill/>
          <a:ln>
            <a:noFill/>
          </a:ln>
        </p:spPr>
        <p:txBody>
          <a:bodyPr spcFirstLastPara="1" wrap="square" lIns="0" tIns="0" rIns="0" bIns="0" anchor="t" anchorCtr="0">
            <a:noAutofit/>
          </a:bodyPr>
          <a:lstStyle>
            <a:lvl1pPr marL="457200" lvl="0" indent="-361950" algn="l" rtl="0">
              <a:lnSpc>
                <a:spcPct val="100000"/>
              </a:lnSpc>
              <a:spcBef>
                <a:spcPts val="1100"/>
              </a:spcBef>
              <a:spcAft>
                <a:spcPts val="0"/>
              </a:spcAft>
              <a:buSzPts val="2100"/>
              <a:buChar char="•"/>
              <a:defRPr/>
            </a:lvl1pPr>
            <a:lvl2pPr marL="914400" lvl="1" indent="-349250" algn="l" rtl="0">
              <a:lnSpc>
                <a:spcPct val="100000"/>
              </a:lnSpc>
              <a:spcBef>
                <a:spcPts val="1100"/>
              </a:spcBef>
              <a:spcAft>
                <a:spcPts val="0"/>
              </a:spcAft>
              <a:buSzPts val="1900"/>
              <a:buChar char="–"/>
              <a:defRPr/>
            </a:lvl2pPr>
            <a:lvl3pPr marL="1371600" lvl="2" indent="-330200" algn="l" rtl="0">
              <a:lnSpc>
                <a:spcPct val="100000"/>
              </a:lnSpc>
              <a:spcBef>
                <a:spcPts val="1100"/>
              </a:spcBef>
              <a:spcAft>
                <a:spcPts val="0"/>
              </a:spcAft>
              <a:buSzPts val="1600"/>
              <a:buChar char="•"/>
              <a:defRPr/>
            </a:lvl3pPr>
            <a:lvl4pPr marL="1828800" lvl="3" indent="-330200" algn="l" rtl="0">
              <a:lnSpc>
                <a:spcPct val="100000"/>
              </a:lnSpc>
              <a:spcBef>
                <a:spcPts val="1100"/>
              </a:spcBef>
              <a:spcAft>
                <a:spcPts val="0"/>
              </a:spcAft>
              <a:buSzPts val="1600"/>
              <a:buChar char="–"/>
              <a:defRPr/>
            </a:lvl4pPr>
            <a:lvl5pPr marL="2286000" lvl="4" indent="-330200" algn="l" rtl="0">
              <a:lnSpc>
                <a:spcPct val="100000"/>
              </a:lnSpc>
              <a:spcBef>
                <a:spcPts val="1100"/>
              </a:spcBef>
              <a:spcAft>
                <a:spcPts val="0"/>
              </a:spcAft>
              <a:buSzPts val="1600"/>
              <a:buChar char="•"/>
              <a:defRPr/>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
        <p:nvSpPr>
          <p:cNvPr id="93" name="Google Shape;93;g167f9f9a1e8_0_409"/>
          <p:cNvSpPr txBox="1">
            <a:spLocks noGrp="1"/>
          </p:cNvSpPr>
          <p:nvPr>
            <p:ph type="title"/>
          </p:nvPr>
        </p:nvSpPr>
        <p:spPr>
          <a:xfrm>
            <a:off x="609599" y="1048512"/>
            <a:ext cx="10972800" cy="418500"/>
          </a:xfrm>
          <a:prstGeom prst="rect">
            <a:avLst/>
          </a:prstGeom>
          <a:noFill/>
          <a:ln>
            <a:noFill/>
          </a:ln>
        </p:spPr>
        <p:txBody>
          <a:bodyPr spcFirstLastPara="1" wrap="square" lIns="0" tIns="0" rIns="0" bIns="0" anchor="b" anchorCtr="0">
            <a:noAutofit/>
          </a:bodyPr>
          <a:lstStyle>
            <a:lvl1pPr lvl="0" algn="l" rtl="0">
              <a:lnSpc>
                <a:spcPct val="85000"/>
              </a:lnSpc>
              <a:spcBef>
                <a:spcPts val="0"/>
              </a:spcBef>
              <a:spcAft>
                <a:spcPts val="0"/>
              </a:spcAft>
              <a:buClr>
                <a:schemeClr val="dk2"/>
              </a:buClr>
              <a:buSzPts val="3200"/>
              <a:buFont typeface="Arial"/>
              <a:buNone/>
              <a:defRPr sz="3200" b="1" i="0" cap="none">
                <a:solidFill>
                  <a:schemeClr val="dk2"/>
                </a:solidFill>
                <a:latin typeface="Arial"/>
                <a:ea typeface="Arial"/>
                <a:cs typeface="Arial"/>
                <a:sym typeface="Arial"/>
              </a:defRPr>
            </a:lvl1pPr>
            <a:lvl2pPr lvl="1" algn="l" rtl="0">
              <a:lnSpc>
                <a:spcPct val="100000"/>
              </a:lnSpc>
              <a:spcBef>
                <a:spcPts val="0"/>
              </a:spcBef>
              <a:spcAft>
                <a:spcPts val="0"/>
              </a:spcAft>
              <a:buSzPts val="1900"/>
              <a:buNone/>
              <a:defRPr/>
            </a:lvl2pPr>
            <a:lvl3pPr lvl="2" algn="l" rtl="0">
              <a:lnSpc>
                <a:spcPct val="100000"/>
              </a:lnSpc>
              <a:spcBef>
                <a:spcPts val="0"/>
              </a:spcBef>
              <a:spcAft>
                <a:spcPts val="0"/>
              </a:spcAft>
              <a:buSzPts val="1900"/>
              <a:buNone/>
              <a:defRPr/>
            </a:lvl3pPr>
            <a:lvl4pPr lvl="3" algn="l" rtl="0">
              <a:lnSpc>
                <a:spcPct val="100000"/>
              </a:lnSpc>
              <a:spcBef>
                <a:spcPts val="0"/>
              </a:spcBef>
              <a:spcAft>
                <a:spcPts val="0"/>
              </a:spcAft>
              <a:buSzPts val="1900"/>
              <a:buNone/>
              <a:defRPr/>
            </a:lvl4pPr>
            <a:lvl5pPr lvl="4" algn="l" rtl="0">
              <a:lnSpc>
                <a:spcPct val="100000"/>
              </a:lnSpc>
              <a:spcBef>
                <a:spcPts val="0"/>
              </a:spcBef>
              <a:spcAft>
                <a:spcPts val="0"/>
              </a:spcAft>
              <a:buSzPts val="1900"/>
              <a:buNone/>
              <a:defRPr/>
            </a:lvl5pPr>
            <a:lvl6pPr lvl="5" algn="l" rtl="0">
              <a:lnSpc>
                <a:spcPct val="100000"/>
              </a:lnSpc>
              <a:spcBef>
                <a:spcPts val="0"/>
              </a:spcBef>
              <a:spcAft>
                <a:spcPts val="0"/>
              </a:spcAft>
              <a:buSzPts val="1900"/>
              <a:buNone/>
              <a:defRPr/>
            </a:lvl6pPr>
            <a:lvl7pPr lvl="6" algn="l" rtl="0">
              <a:lnSpc>
                <a:spcPct val="100000"/>
              </a:lnSpc>
              <a:spcBef>
                <a:spcPts val="0"/>
              </a:spcBef>
              <a:spcAft>
                <a:spcPts val="0"/>
              </a:spcAft>
              <a:buSzPts val="1900"/>
              <a:buNone/>
              <a:defRPr/>
            </a:lvl7pPr>
            <a:lvl8pPr lvl="7" algn="l" rtl="0">
              <a:lnSpc>
                <a:spcPct val="100000"/>
              </a:lnSpc>
              <a:spcBef>
                <a:spcPts val="0"/>
              </a:spcBef>
              <a:spcAft>
                <a:spcPts val="0"/>
              </a:spcAft>
              <a:buSzPts val="1900"/>
              <a:buNone/>
              <a:defRPr/>
            </a:lvl8pPr>
            <a:lvl9pPr lvl="8" algn="l" rtl="0">
              <a:lnSpc>
                <a:spcPct val="100000"/>
              </a:lnSpc>
              <a:spcBef>
                <a:spcPts val="0"/>
              </a:spcBef>
              <a:spcAft>
                <a:spcPts val="0"/>
              </a:spcAft>
              <a:buSzPts val="1900"/>
              <a:buNone/>
              <a:defRPr/>
            </a:lvl9pPr>
          </a:lstStyle>
          <a:p>
            <a:endParaRPr/>
          </a:p>
        </p:txBody>
      </p:sp>
    </p:spTree>
    <p:extLst>
      <p:ext uri="{BB962C8B-B14F-4D97-AF65-F5344CB8AC3E}">
        <p14:creationId xmlns:p14="http://schemas.microsoft.com/office/powerpoint/2010/main" val="406417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1">
  <p:cSld name="Title and Content 1">
    <p:spTree>
      <p:nvGrpSpPr>
        <p:cNvPr id="1" name="Shape 94"/>
        <p:cNvGrpSpPr/>
        <p:nvPr/>
      </p:nvGrpSpPr>
      <p:grpSpPr>
        <a:xfrm>
          <a:off x="0" y="0"/>
          <a:ext cx="0" cy="0"/>
          <a:chOff x="0" y="0"/>
          <a:chExt cx="0" cy="0"/>
        </a:xfrm>
      </p:grpSpPr>
      <p:sp>
        <p:nvSpPr>
          <p:cNvPr id="95" name="Google Shape;95;g2b91989fa34_0_173"/>
          <p:cNvSpPr txBox="1">
            <a:spLocks noGrp="1"/>
          </p:cNvSpPr>
          <p:nvPr>
            <p:ph type="title"/>
          </p:nvPr>
        </p:nvSpPr>
        <p:spPr>
          <a:xfrm>
            <a:off x="609599" y="1048512"/>
            <a:ext cx="10972800" cy="418500"/>
          </a:xfrm>
          <a:prstGeom prst="rect">
            <a:avLst/>
          </a:prstGeom>
          <a:noFill/>
          <a:ln>
            <a:noFill/>
          </a:ln>
        </p:spPr>
        <p:txBody>
          <a:bodyPr spcFirstLastPara="1" wrap="square" lIns="0" tIns="0" rIns="0" bIns="0" anchor="b" anchorCtr="0">
            <a:noAutofit/>
          </a:bodyPr>
          <a:lstStyle>
            <a:lvl1pPr lvl="0" algn="l" rtl="0">
              <a:lnSpc>
                <a:spcPct val="85000"/>
              </a:lnSpc>
              <a:spcBef>
                <a:spcPts val="0"/>
              </a:spcBef>
              <a:spcAft>
                <a:spcPts val="0"/>
              </a:spcAft>
              <a:buClr>
                <a:schemeClr val="dk2"/>
              </a:buClr>
              <a:buSzPts val="3200"/>
              <a:buFont typeface="Arial"/>
              <a:buNone/>
              <a:defRPr sz="3200" b="1" i="0" cap="none">
                <a:solidFill>
                  <a:schemeClr val="dk2"/>
                </a:solidFill>
                <a:latin typeface="Arial"/>
                <a:ea typeface="Arial"/>
                <a:cs typeface="Arial"/>
                <a:sym typeface="Arial"/>
              </a:defRPr>
            </a:lvl1pPr>
            <a:lvl2pPr lvl="1" algn="l" rtl="0">
              <a:lnSpc>
                <a:spcPct val="100000"/>
              </a:lnSpc>
              <a:spcBef>
                <a:spcPts val="0"/>
              </a:spcBef>
              <a:spcAft>
                <a:spcPts val="0"/>
              </a:spcAft>
              <a:buSzPts val="1900"/>
              <a:buNone/>
              <a:defRPr/>
            </a:lvl2pPr>
            <a:lvl3pPr lvl="2" algn="l" rtl="0">
              <a:lnSpc>
                <a:spcPct val="100000"/>
              </a:lnSpc>
              <a:spcBef>
                <a:spcPts val="0"/>
              </a:spcBef>
              <a:spcAft>
                <a:spcPts val="0"/>
              </a:spcAft>
              <a:buSzPts val="1900"/>
              <a:buNone/>
              <a:defRPr/>
            </a:lvl3pPr>
            <a:lvl4pPr lvl="3" algn="l" rtl="0">
              <a:lnSpc>
                <a:spcPct val="100000"/>
              </a:lnSpc>
              <a:spcBef>
                <a:spcPts val="0"/>
              </a:spcBef>
              <a:spcAft>
                <a:spcPts val="0"/>
              </a:spcAft>
              <a:buSzPts val="1900"/>
              <a:buNone/>
              <a:defRPr/>
            </a:lvl4pPr>
            <a:lvl5pPr lvl="4" algn="l" rtl="0">
              <a:lnSpc>
                <a:spcPct val="100000"/>
              </a:lnSpc>
              <a:spcBef>
                <a:spcPts val="0"/>
              </a:spcBef>
              <a:spcAft>
                <a:spcPts val="0"/>
              </a:spcAft>
              <a:buSzPts val="1900"/>
              <a:buNone/>
              <a:defRPr/>
            </a:lvl5pPr>
            <a:lvl6pPr lvl="5" algn="l" rtl="0">
              <a:lnSpc>
                <a:spcPct val="100000"/>
              </a:lnSpc>
              <a:spcBef>
                <a:spcPts val="0"/>
              </a:spcBef>
              <a:spcAft>
                <a:spcPts val="0"/>
              </a:spcAft>
              <a:buSzPts val="1900"/>
              <a:buNone/>
              <a:defRPr/>
            </a:lvl6pPr>
            <a:lvl7pPr lvl="6" algn="l" rtl="0">
              <a:lnSpc>
                <a:spcPct val="100000"/>
              </a:lnSpc>
              <a:spcBef>
                <a:spcPts val="0"/>
              </a:spcBef>
              <a:spcAft>
                <a:spcPts val="0"/>
              </a:spcAft>
              <a:buSzPts val="1900"/>
              <a:buNone/>
              <a:defRPr/>
            </a:lvl7pPr>
            <a:lvl8pPr lvl="7" algn="l" rtl="0">
              <a:lnSpc>
                <a:spcPct val="100000"/>
              </a:lnSpc>
              <a:spcBef>
                <a:spcPts val="0"/>
              </a:spcBef>
              <a:spcAft>
                <a:spcPts val="0"/>
              </a:spcAft>
              <a:buSzPts val="1900"/>
              <a:buNone/>
              <a:defRPr/>
            </a:lvl8pPr>
            <a:lvl9pPr lvl="8" algn="l" rtl="0">
              <a:lnSpc>
                <a:spcPct val="100000"/>
              </a:lnSpc>
              <a:spcBef>
                <a:spcPts val="0"/>
              </a:spcBef>
              <a:spcAft>
                <a:spcPts val="0"/>
              </a:spcAft>
              <a:buSzPts val="1900"/>
              <a:buNone/>
              <a:defRPr/>
            </a:lvl9pPr>
          </a:lstStyle>
          <a:p>
            <a:endParaRPr/>
          </a:p>
        </p:txBody>
      </p:sp>
      <p:sp>
        <p:nvSpPr>
          <p:cNvPr id="96" name="Google Shape;96;g2b91989fa34_0_173"/>
          <p:cNvSpPr txBox="1">
            <a:spLocks noGrp="1"/>
          </p:cNvSpPr>
          <p:nvPr>
            <p:ph type="body" idx="1"/>
          </p:nvPr>
        </p:nvSpPr>
        <p:spPr>
          <a:xfrm>
            <a:off x="609599" y="1780032"/>
            <a:ext cx="10972800" cy="4036500"/>
          </a:xfrm>
          <a:prstGeom prst="rect">
            <a:avLst/>
          </a:prstGeom>
          <a:noFill/>
          <a:ln>
            <a:noFill/>
          </a:ln>
        </p:spPr>
        <p:txBody>
          <a:bodyPr spcFirstLastPara="1" wrap="square" lIns="0" tIns="0" rIns="0" bIns="0" anchor="t" anchorCtr="0">
            <a:noAutofit/>
          </a:bodyPr>
          <a:lstStyle>
            <a:lvl1pPr marL="457200" lvl="0" indent="-361950" algn="l" rtl="0">
              <a:lnSpc>
                <a:spcPct val="100000"/>
              </a:lnSpc>
              <a:spcBef>
                <a:spcPts val="1100"/>
              </a:spcBef>
              <a:spcAft>
                <a:spcPts val="0"/>
              </a:spcAft>
              <a:buSzPts val="2100"/>
              <a:buChar char="•"/>
              <a:defRPr/>
            </a:lvl1pPr>
            <a:lvl2pPr marL="914400" lvl="1" indent="-349250" algn="l" rtl="0">
              <a:lnSpc>
                <a:spcPct val="100000"/>
              </a:lnSpc>
              <a:spcBef>
                <a:spcPts val="1100"/>
              </a:spcBef>
              <a:spcAft>
                <a:spcPts val="0"/>
              </a:spcAft>
              <a:buSzPts val="1900"/>
              <a:buChar char="–"/>
              <a:defRPr/>
            </a:lvl2pPr>
            <a:lvl3pPr marL="1371600" lvl="2" indent="-330200" algn="l" rtl="0">
              <a:lnSpc>
                <a:spcPct val="100000"/>
              </a:lnSpc>
              <a:spcBef>
                <a:spcPts val="1100"/>
              </a:spcBef>
              <a:spcAft>
                <a:spcPts val="0"/>
              </a:spcAft>
              <a:buSzPts val="1600"/>
              <a:buChar char="•"/>
              <a:defRPr/>
            </a:lvl3pPr>
            <a:lvl4pPr marL="1828800" lvl="3" indent="-330200" algn="l" rtl="0">
              <a:lnSpc>
                <a:spcPct val="100000"/>
              </a:lnSpc>
              <a:spcBef>
                <a:spcPts val="1100"/>
              </a:spcBef>
              <a:spcAft>
                <a:spcPts val="0"/>
              </a:spcAft>
              <a:buSzPts val="1600"/>
              <a:buChar char="–"/>
              <a:defRPr/>
            </a:lvl4pPr>
            <a:lvl5pPr marL="2286000" lvl="4" indent="-330200" algn="l" rtl="0">
              <a:lnSpc>
                <a:spcPct val="100000"/>
              </a:lnSpc>
              <a:spcBef>
                <a:spcPts val="1100"/>
              </a:spcBef>
              <a:spcAft>
                <a:spcPts val="0"/>
              </a:spcAft>
              <a:buSzPts val="1600"/>
              <a:buChar char="•"/>
              <a:defRPr/>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768398003"/>
      </p:ext>
    </p:extLst>
  </p:cSld>
  <p:clrMapOvr>
    <a:masterClrMapping/>
  </p:clrMapOvr>
  <p:extLst>
    <p:ext uri="{DCECCB84-F9BA-43D5-87BE-67443E8EF086}">
      <p15:sldGuideLst xmlns:p15="http://schemas.microsoft.com/office/powerpoint/2012/main">
        <p15:guide id="1" orient="horz" pos="3824">
          <p15:clr>
            <a:srgbClr val="FBAE40"/>
          </p15:clr>
        </p15:guide>
        <p15:guide id="2" pos="3840">
          <p15:clr>
            <a:srgbClr val="FBAE40"/>
          </p15:clr>
        </p15:guide>
        <p15:guide id="3" pos="57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33472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58322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31"/>
        <p:cNvGrpSpPr/>
        <p:nvPr/>
      </p:nvGrpSpPr>
      <p:grpSpPr>
        <a:xfrm>
          <a:off x="0" y="0"/>
          <a:ext cx="0" cy="0"/>
          <a:chOff x="0" y="0"/>
          <a:chExt cx="0" cy="0"/>
        </a:xfrm>
      </p:grpSpPr>
      <p:sp>
        <p:nvSpPr>
          <p:cNvPr id="32" name="Google Shape;32;p30"/>
          <p:cNvSpPr txBox="1">
            <a:spLocks noGrp="1"/>
          </p:cNvSpPr>
          <p:nvPr>
            <p:ph type="title"/>
          </p:nvPr>
        </p:nvSpPr>
        <p:spPr>
          <a:xfrm>
            <a:off x="1143000" y="1097280"/>
            <a:ext cx="3931920" cy="173736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000"/>
              <a:buFont typeface="Corbel"/>
              <a:buNone/>
              <a:defRPr sz="40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0"/>
          <p:cNvSpPr>
            <a:spLocks noGrp="1"/>
          </p:cNvSpPr>
          <p:nvPr>
            <p:ph type="pic" idx="2"/>
          </p:nvPr>
        </p:nvSpPr>
        <p:spPr>
          <a:xfrm>
            <a:off x="5413248" y="1069847"/>
            <a:ext cx="6099048" cy="4800600"/>
          </a:xfrm>
          <a:prstGeom prst="rect">
            <a:avLst/>
          </a:prstGeom>
          <a:noFill/>
          <a:ln>
            <a:noFill/>
          </a:ln>
        </p:spPr>
      </p:sp>
      <p:sp>
        <p:nvSpPr>
          <p:cNvPr id="34" name="Google Shape;34;p30"/>
          <p:cNvSpPr txBox="1">
            <a:spLocks noGrp="1"/>
          </p:cNvSpPr>
          <p:nvPr>
            <p:ph type="body" idx="1"/>
          </p:nvPr>
        </p:nvSpPr>
        <p:spPr>
          <a:xfrm>
            <a:off x="1143000" y="2834640"/>
            <a:ext cx="3931920" cy="288036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360"/>
              <a:buNone/>
              <a:defRPr sz="1700"/>
            </a:lvl1pPr>
            <a:lvl2pPr marL="914400" lvl="1" indent="-228600" algn="l">
              <a:lnSpc>
                <a:spcPct val="90000"/>
              </a:lnSpc>
              <a:spcBef>
                <a:spcPts val="200"/>
              </a:spcBef>
              <a:spcAft>
                <a:spcPts val="0"/>
              </a:spcAft>
              <a:buSzPts val="960"/>
              <a:buNone/>
              <a:defRPr sz="1200"/>
            </a:lvl2pPr>
            <a:lvl3pPr marL="1371600" lvl="2" indent="-228600" algn="l">
              <a:lnSpc>
                <a:spcPct val="90000"/>
              </a:lnSpc>
              <a:spcBef>
                <a:spcPts val="400"/>
              </a:spcBef>
              <a:spcAft>
                <a:spcPts val="0"/>
              </a:spcAft>
              <a:buSzPts val="800"/>
              <a:buNone/>
              <a:defRPr sz="1000"/>
            </a:lvl3pPr>
            <a:lvl4pPr marL="1828800" lvl="3" indent="-228600" algn="l">
              <a:lnSpc>
                <a:spcPct val="90000"/>
              </a:lnSpc>
              <a:spcBef>
                <a:spcPts val="400"/>
              </a:spcBef>
              <a:spcAft>
                <a:spcPts val="0"/>
              </a:spcAft>
              <a:buSzPts val="720"/>
              <a:buNone/>
              <a:defRPr sz="900"/>
            </a:lvl4pPr>
            <a:lvl5pPr marL="2286000" lvl="4" indent="-228600" algn="l">
              <a:lnSpc>
                <a:spcPct val="90000"/>
              </a:lnSpc>
              <a:spcBef>
                <a:spcPts val="400"/>
              </a:spcBef>
              <a:spcAft>
                <a:spcPts val="0"/>
              </a:spcAft>
              <a:buSzPts val="720"/>
              <a:buNone/>
              <a:defRPr sz="900"/>
            </a:lvl5pPr>
            <a:lvl6pPr marL="2743200" lvl="5" indent="-228600" algn="l">
              <a:lnSpc>
                <a:spcPct val="90000"/>
              </a:lnSpc>
              <a:spcBef>
                <a:spcPts val="400"/>
              </a:spcBef>
              <a:spcAft>
                <a:spcPts val="0"/>
              </a:spcAft>
              <a:buSzPts val="720"/>
              <a:buNone/>
              <a:defRPr sz="900"/>
            </a:lvl6pPr>
            <a:lvl7pPr marL="3200400" lvl="6" indent="-228600" algn="l">
              <a:lnSpc>
                <a:spcPct val="90000"/>
              </a:lnSpc>
              <a:spcBef>
                <a:spcPts val="400"/>
              </a:spcBef>
              <a:spcAft>
                <a:spcPts val="0"/>
              </a:spcAft>
              <a:buSzPts val="720"/>
              <a:buNone/>
              <a:defRPr sz="900"/>
            </a:lvl7pPr>
            <a:lvl8pPr marL="3657600" lvl="7" indent="-228600" algn="l">
              <a:lnSpc>
                <a:spcPct val="90000"/>
              </a:lnSpc>
              <a:spcBef>
                <a:spcPts val="400"/>
              </a:spcBef>
              <a:spcAft>
                <a:spcPts val="0"/>
              </a:spcAft>
              <a:buSzPts val="720"/>
              <a:buNone/>
              <a:defRPr sz="900"/>
            </a:lvl8pPr>
            <a:lvl9pPr marL="4114800" lvl="8" indent="-228600" algn="l">
              <a:lnSpc>
                <a:spcPct val="90000"/>
              </a:lnSpc>
              <a:spcBef>
                <a:spcPts val="400"/>
              </a:spcBef>
              <a:spcAft>
                <a:spcPts val="400"/>
              </a:spcAft>
              <a:buSzPts val="720"/>
              <a:buNone/>
              <a:defRPr sz="900"/>
            </a:lvl9pPr>
          </a:lstStyle>
          <a:p>
            <a:endParaRPr/>
          </a:p>
        </p:txBody>
      </p:sp>
      <p:sp>
        <p:nvSpPr>
          <p:cNvPr id="35" name="Google Shape;35;p30"/>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0"/>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680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7"/>
        <p:cNvGrpSpPr/>
        <p:nvPr/>
      </p:nvGrpSpPr>
      <p:grpSpPr>
        <a:xfrm>
          <a:off x="0" y="0"/>
          <a:ext cx="0" cy="0"/>
          <a:chOff x="0" y="0"/>
          <a:chExt cx="0" cy="0"/>
        </a:xfrm>
      </p:grpSpPr>
      <p:sp>
        <p:nvSpPr>
          <p:cNvPr id="38" name="Google Shape;38;p25"/>
          <p:cNvSpPr txBox="1">
            <a:spLocks noGrp="1"/>
          </p:cNvSpPr>
          <p:nvPr>
            <p:ph type="title"/>
          </p:nvPr>
        </p:nvSpPr>
        <p:spPr>
          <a:xfrm>
            <a:off x="1106424" y="1173575"/>
            <a:ext cx="9966960" cy="2926080"/>
          </a:xfrm>
          <a:prstGeom prst="rect">
            <a:avLst/>
          </a:prstGeom>
          <a:noFill/>
          <a:ln>
            <a:noFill/>
          </a:ln>
        </p:spPr>
        <p:txBody>
          <a:bodyPr spcFirstLastPara="1" wrap="square" lIns="91425" tIns="45700" rIns="91425" bIns="45700" anchor="b" anchorCtr="0">
            <a:noAutofit/>
          </a:bodyPr>
          <a:lstStyle>
            <a:lvl1pPr lvl="0" algn="ctr">
              <a:lnSpc>
                <a:spcPct val="85000"/>
              </a:lnSpc>
              <a:spcBef>
                <a:spcPts val="0"/>
              </a:spcBef>
              <a:spcAft>
                <a:spcPts val="0"/>
              </a:spcAft>
              <a:buClr>
                <a:schemeClr val="dk1"/>
              </a:buClr>
              <a:buSzPts val="7200"/>
              <a:buFont typeface="Corbel"/>
              <a:buNone/>
              <a:defRPr sz="72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5"/>
          <p:cNvSpPr txBox="1">
            <a:spLocks noGrp="1"/>
          </p:cNvSpPr>
          <p:nvPr>
            <p:ph type="body" idx="1"/>
          </p:nvPr>
        </p:nvSpPr>
        <p:spPr>
          <a:xfrm>
            <a:off x="1709928" y="4154520"/>
            <a:ext cx="8769096" cy="1363806"/>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400"/>
              </a:spcBef>
              <a:spcAft>
                <a:spcPts val="0"/>
              </a:spcAft>
              <a:buSzPts val="1760"/>
              <a:buNone/>
              <a:defRPr sz="2200">
                <a:solidFill>
                  <a:schemeClr val="dk1"/>
                </a:solidFill>
              </a:defRPr>
            </a:lvl1pPr>
            <a:lvl2pPr marL="914400" lvl="1" indent="-228600" algn="l">
              <a:lnSpc>
                <a:spcPct val="90000"/>
              </a:lnSpc>
              <a:spcBef>
                <a:spcPts val="200"/>
              </a:spcBef>
              <a:spcAft>
                <a:spcPts val="0"/>
              </a:spcAft>
              <a:buSzPts val="1440"/>
              <a:buNone/>
              <a:defRPr sz="1800">
                <a:solidFill>
                  <a:srgbClr val="888888"/>
                </a:solidFill>
              </a:defRPr>
            </a:lvl2pPr>
            <a:lvl3pPr marL="1371600" lvl="2" indent="-228600" algn="l">
              <a:lnSpc>
                <a:spcPct val="90000"/>
              </a:lnSpc>
              <a:spcBef>
                <a:spcPts val="400"/>
              </a:spcBef>
              <a:spcAft>
                <a:spcPts val="0"/>
              </a:spcAft>
              <a:buSzPts val="1280"/>
              <a:buNone/>
              <a:defRPr sz="1600">
                <a:solidFill>
                  <a:srgbClr val="888888"/>
                </a:solidFill>
              </a:defRPr>
            </a:lvl3pPr>
            <a:lvl4pPr marL="1828800" lvl="3" indent="-228600" algn="l">
              <a:lnSpc>
                <a:spcPct val="90000"/>
              </a:lnSpc>
              <a:spcBef>
                <a:spcPts val="400"/>
              </a:spcBef>
              <a:spcAft>
                <a:spcPts val="0"/>
              </a:spcAft>
              <a:buSzPts val="1120"/>
              <a:buNone/>
              <a:defRPr sz="1400">
                <a:solidFill>
                  <a:srgbClr val="888888"/>
                </a:solidFill>
              </a:defRPr>
            </a:lvl4pPr>
            <a:lvl5pPr marL="2286000" lvl="4" indent="-228600" algn="l">
              <a:lnSpc>
                <a:spcPct val="90000"/>
              </a:lnSpc>
              <a:spcBef>
                <a:spcPts val="400"/>
              </a:spcBef>
              <a:spcAft>
                <a:spcPts val="0"/>
              </a:spcAft>
              <a:buSzPts val="1120"/>
              <a:buNone/>
              <a:defRPr sz="1400">
                <a:solidFill>
                  <a:srgbClr val="888888"/>
                </a:solidFill>
              </a:defRPr>
            </a:lvl5pPr>
            <a:lvl6pPr marL="2743200" lvl="5" indent="-228600" algn="l">
              <a:lnSpc>
                <a:spcPct val="90000"/>
              </a:lnSpc>
              <a:spcBef>
                <a:spcPts val="400"/>
              </a:spcBef>
              <a:spcAft>
                <a:spcPts val="0"/>
              </a:spcAft>
              <a:buSzPts val="1120"/>
              <a:buNone/>
              <a:defRPr sz="1400">
                <a:solidFill>
                  <a:srgbClr val="888888"/>
                </a:solidFill>
              </a:defRPr>
            </a:lvl6pPr>
            <a:lvl7pPr marL="3200400" lvl="6" indent="-228600" algn="l">
              <a:lnSpc>
                <a:spcPct val="90000"/>
              </a:lnSpc>
              <a:spcBef>
                <a:spcPts val="400"/>
              </a:spcBef>
              <a:spcAft>
                <a:spcPts val="0"/>
              </a:spcAft>
              <a:buSzPts val="1120"/>
              <a:buNone/>
              <a:defRPr sz="1400">
                <a:solidFill>
                  <a:srgbClr val="888888"/>
                </a:solidFill>
              </a:defRPr>
            </a:lvl7pPr>
            <a:lvl8pPr marL="3657600" lvl="7" indent="-228600" algn="l">
              <a:lnSpc>
                <a:spcPct val="90000"/>
              </a:lnSpc>
              <a:spcBef>
                <a:spcPts val="400"/>
              </a:spcBef>
              <a:spcAft>
                <a:spcPts val="0"/>
              </a:spcAft>
              <a:buSzPts val="1120"/>
              <a:buNone/>
              <a:defRPr sz="1400">
                <a:solidFill>
                  <a:srgbClr val="888888"/>
                </a:solidFill>
              </a:defRPr>
            </a:lvl8pPr>
            <a:lvl9pPr marL="4114800" lvl="8" indent="-228600" algn="l">
              <a:lnSpc>
                <a:spcPct val="90000"/>
              </a:lnSpc>
              <a:spcBef>
                <a:spcPts val="400"/>
              </a:spcBef>
              <a:spcAft>
                <a:spcPts val="400"/>
              </a:spcAft>
              <a:buSzPts val="1120"/>
              <a:buNone/>
              <a:defRPr sz="1400">
                <a:solidFill>
                  <a:srgbClr val="888888"/>
                </a:solidFill>
              </a:defRPr>
            </a:lvl9pPr>
          </a:lstStyle>
          <a:p>
            <a:endParaRPr/>
          </a:p>
        </p:txBody>
      </p:sp>
      <p:sp>
        <p:nvSpPr>
          <p:cNvPr id="40" name="Google Shape;40;p25"/>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5"/>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cxnSp>
        <p:nvCxnSpPr>
          <p:cNvPr id="42" name="Google Shape;42;p25"/>
          <p:cNvCxnSpPr/>
          <p:nvPr/>
        </p:nvCxnSpPr>
        <p:spPr>
          <a:xfrm>
            <a:off x="1981200" y="4020408"/>
            <a:ext cx="8229601" cy="0"/>
          </a:xfrm>
          <a:prstGeom prst="straightConnector1">
            <a:avLst/>
          </a:prstGeom>
          <a:noFill/>
          <a:ln w="100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128219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23"/>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3"/>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0276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1143000" y="2001511"/>
            <a:ext cx="4754880" cy="77724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1920"/>
              <a:buNone/>
              <a:defRPr sz="2400" b="1"/>
            </a:lvl1pPr>
            <a:lvl2pPr marL="914400" lvl="1" indent="-228600" algn="l">
              <a:lnSpc>
                <a:spcPct val="90000"/>
              </a:lnSpc>
              <a:spcBef>
                <a:spcPts val="200"/>
              </a:spcBef>
              <a:spcAft>
                <a:spcPts val="0"/>
              </a:spcAft>
              <a:buSzPts val="1600"/>
              <a:buNone/>
              <a:defRPr sz="2000" b="1"/>
            </a:lvl2pPr>
            <a:lvl3pPr marL="1371600" lvl="2" indent="-228600" algn="l">
              <a:lnSpc>
                <a:spcPct val="90000"/>
              </a:lnSpc>
              <a:spcBef>
                <a:spcPts val="400"/>
              </a:spcBef>
              <a:spcAft>
                <a:spcPts val="0"/>
              </a:spcAft>
              <a:buSzPts val="1440"/>
              <a:buNone/>
              <a:defRPr sz="1800" b="1"/>
            </a:lvl3pPr>
            <a:lvl4pPr marL="1828800" lvl="3" indent="-228600" algn="l">
              <a:lnSpc>
                <a:spcPct val="90000"/>
              </a:lnSpc>
              <a:spcBef>
                <a:spcPts val="400"/>
              </a:spcBef>
              <a:spcAft>
                <a:spcPts val="0"/>
              </a:spcAft>
              <a:buSzPts val="1280"/>
              <a:buNone/>
              <a:defRPr sz="1600" b="1"/>
            </a:lvl4pPr>
            <a:lvl5pPr marL="2286000" lvl="4" indent="-228600" algn="l">
              <a:lnSpc>
                <a:spcPct val="90000"/>
              </a:lnSpc>
              <a:spcBef>
                <a:spcPts val="400"/>
              </a:spcBef>
              <a:spcAft>
                <a:spcPts val="0"/>
              </a:spcAft>
              <a:buSzPts val="1280"/>
              <a:buNone/>
              <a:defRPr sz="1600" b="1"/>
            </a:lvl5pPr>
            <a:lvl6pPr marL="2743200" lvl="5" indent="-228600" algn="l">
              <a:lnSpc>
                <a:spcPct val="90000"/>
              </a:lnSpc>
              <a:spcBef>
                <a:spcPts val="400"/>
              </a:spcBef>
              <a:spcAft>
                <a:spcPts val="0"/>
              </a:spcAft>
              <a:buSzPts val="1280"/>
              <a:buNone/>
              <a:defRPr sz="1600" b="1"/>
            </a:lvl6pPr>
            <a:lvl7pPr marL="3200400" lvl="6" indent="-228600" algn="l">
              <a:lnSpc>
                <a:spcPct val="90000"/>
              </a:lnSpc>
              <a:spcBef>
                <a:spcPts val="400"/>
              </a:spcBef>
              <a:spcAft>
                <a:spcPts val="0"/>
              </a:spcAft>
              <a:buSzPts val="1280"/>
              <a:buNone/>
              <a:defRPr sz="1600" b="1"/>
            </a:lvl7pPr>
            <a:lvl8pPr marL="3657600" lvl="7" indent="-228600" algn="l">
              <a:lnSpc>
                <a:spcPct val="90000"/>
              </a:lnSpc>
              <a:spcBef>
                <a:spcPts val="400"/>
              </a:spcBef>
              <a:spcAft>
                <a:spcPts val="0"/>
              </a:spcAft>
              <a:buSzPts val="1280"/>
              <a:buNone/>
              <a:defRPr sz="1600" b="1"/>
            </a:lvl8pPr>
            <a:lvl9pPr marL="4114800" lvl="8" indent="-228600" algn="l">
              <a:lnSpc>
                <a:spcPct val="90000"/>
              </a:lnSpc>
              <a:spcBef>
                <a:spcPts val="400"/>
              </a:spcBef>
              <a:spcAft>
                <a:spcPts val="400"/>
              </a:spcAft>
              <a:buSzPts val="1280"/>
              <a:buNone/>
              <a:defRPr sz="1600" b="1"/>
            </a:lvl9pPr>
          </a:lstStyle>
          <a:p>
            <a:endParaRPr/>
          </a:p>
        </p:txBody>
      </p:sp>
      <p:sp>
        <p:nvSpPr>
          <p:cNvPr id="58" name="Google Shape;58;p27"/>
          <p:cNvSpPr txBox="1">
            <a:spLocks noGrp="1"/>
          </p:cNvSpPr>
          <p:nvPr>
            <p:ph type="body" idx="2"/>
          </p:nvPr>
        </p:nvSpPr>
        <p:spPr>
          <a:xfrm>
            <a:off x="1143000" y="2721483"/>
            <a:ext cx="4754880" cy="338328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59" name="Google Shape;59;p27"/>
          <p:cNvSpPr txBox="1">
            <a:spLocks noGrp="1"/>
          </p:cNvSpPr>
          <p:nvPr>
            <p:ph type="body" idx="3"/>
          </p:nvPr>
        </p:nvSpPr>
        <p:spPr>
          <a:xfrm>
            <a:off x="6269173" y="1999032"/>
            <a:ext cx="4754880" cy="77724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1920"/>
              <a:buNone/>
              <a:defRPr sz="2400" b="1"/>
            </a:lvl1pPr>
            <a:lvl2pPr marL="914400" lvl="1" indent="-228600" algn="l">
              <a:lnSpc>
                <a:spcPct val="90000"/>
              </a:lnSpc>
              <a:spcBef>
                <a:spcPts val="200"/>
              </a:spcBef>
              <a:spcAft>
                <a:spcPts val="0"/>
              </a:spcAft>
              <a:buSzPts val="1600"/>
              <a:buNone/>
              <a:defRPr sz="2000" b="1"/>
            </a:lvl2pPr>
            <a:lvl3pPr marL="1371600" lvl="2" indent="-228600" algn="l">
              <a:lnSpc>
                <a:spcPct val="90000"/>
              </a:lnSpc>
              <a:spcBef>
                <a:spcPts val="400"/>
              </a:spcBef>
              <a:spcAft>
                <a:spcPts val="0"/>
              </a:spcAft>
              <a:buSzPts val="1440"/>
              <a:buNone/>
              <a:defRPr sz="1800" b="1"/>
            </a:lvl3pPr>
            <a:lvl4pPr marL="1828800" lvl="3" indent="-228600" algn="l">
              <a:lnSpc>
                <a:spcPct val="90000"/>
              </a:lnSpc>
              <a:spcBef>
                <a:spcPts val="400"/>
              </a:spcBef>
              <a:spcAft>
                <a:spcPts val="0"/>
              </a:spcAft>
              <a:buSzPts val="1280"/>
              <a:buNone/>
              <a:defRPr sz="1600" b="1"/>
            </a:lvl4pPr>
            <a:lvl5pPr marL="2286000" lvl="4" indent="-228600" algn="l">
              <a:lnSpc>
                <a:spcPct val="90000"/>
              </a:lnSpc>
              <a:spcBef>
                <a:spcPts val="400"/>
              </a:spcBef>
              <a:spcAft>
                <a:spcPts val="0"/>
              </a:spcAft>
              <a:buSzPts val="1280"/>
              <a:buNone/>
              <a:defRPr sz="1600" b="1"/>
            </a:lvl5pPr>
            <a:lvl6pPr marL="2743200" lvl="5" indent="-228600" algn="l">
              <a:lnSpc>
                <a:spcPct val="90000"/>
              </a:lnSpc>
              <a:spcBef>
                <a:spcPts val="400"/>
              </a:spcBef>
              <a:spcAft>
                <a:spcPts val="0"/>
              </a:spcAft>
              <a:buSzPts val="1280"/>
              <a:buNone/>
              <a:defRPr sz="1600" b="1"/>
            </a:lvl6pPr>
            <a:lvl7pPr marL="3200400" lvl="6" indent="-228600" algn="l">
              <a:lnSpc>
                <a:spcPct val="90000"/>
              </a:lnSpc>
              <a:spcBef>
                <a:spcPts val="400"/>
              </a:spcBef>
              <a:spcAft>
                <a:spcPts val="0"/>
              </a:spcAft>
              <a:buSzPts val="1280"/>
              <a:buNone/>
              <a:defRPr sz="1600" b="1"/>
            </a:lvl7pPr>
            <a:lvl8pPr marL="3657600" lvl="7" indent="-228600" algn="l">
              <a:lnSpc>
                <a:spcPct val="90000"/>
              </a:lnSpc>
              <a:spcBef>
                <a:spcPts val="400"/>
              </a:spcBef>
              <a:spcAft>
                <a:spcPts val="0"/>
              </a:spcAft>
              <a:buSzPts val="1280"/>
              <a:buNone/>
              <a:defRPr sz="1600" b="1"/>
            </a:lvl8pPr>
            <a:lvl9pPr marL="4114800" lvl="8" indent="-228600" algn="l">
              <a:lnSpc>
                <a:spcPct val="90000"/>
              </a:lnSpc>
              <a:spcBef>
                <a:spcPts val="400"/>
              </a:spcBef>
              <a:spcAft>
                <a:spcPts val="400"/>
              </a:spcAft>
              <a:buSzPts val="1280"/>
              <a:buNone/>
              <a:defRPr sz="1600" b="1"/>
            </a:lvl9pPr>
          </a:lstStyle>
          <a:p>
            <a:endParaRPr/>
          </a:p>
        </p:txBody>
      </p:sp>
      <p:sp>
        <p:nvSpPr>
          <p:cNvPr id="60" name="Google Shape;60;p27"/>
          <p:cNvSpPr txBox="1">
            <a:spLocks noGrp="1"/>
          </p:cNvSpPr>
          <p:nvPr>
            <p:ph type="body" idx="4"/>
          </p:nvPr>
        </p:nvSpPr>
        <p:spPr>
          <a:xfrm>
            <a:off x="6269173" y="2719322"/>
            <a:ext cx="4754880" cy="338328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61" name="Google Shape;61;p27"/>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7"/>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3203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3"/>
        <p:cNvGrpSpPr/>
        <p:nvPr/>
      </p:nvGrpSpPr>
      <p:grpSpPr>
        <a:xfrm>
          <a:off x="0" y="0"/>
          <a:ext cx="0" cy="0"/>
          <a:chOff x="0" y="0"/>
          <a:chExt cx="0" cy="0"/>
        </a:xfrm>
      </p:grpSpPr>
      <p:sp>
        <p:nvSpPr>
          <p:cNvPr id="64" name="Google Shape;64;p28"/>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8"/>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8"/>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4361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7"/>
        <p:cNvGrpSpPr/>
        <p:nvPr/>
      </p:nvGrpSpPr>
      <p:grpSpPr>
        <a:xfrm>
          <a:off x="0" y="0"/>
          <a:ext cx="0" cy="0"/>
          <a:chOff x="0" y="0"/>
          <a:chExt cx="0" cy="0"/>
        </a:xfrm>
      </p:grpSpPr>
      <p:sp>
        <p:nvSpPr>
          <p:cNvPr id="68" name="Google Shape;68;p29"/>
          <p:cNvSpPr txBox="1">
            <a:spLocks noGrp="1"/>
          </p:cNvSpPr>
          <p:nvPr>
            <p:ph type="title"/>
          </p:nvPr>
        </p:nvSpPr>
        <p:spPr>
          <a:xfrm>
            <a:off x="1143000" y="1097280"/>
            <a:ext cx="3931920" cy="173736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000"/>
              <a:buFont typeface="Corbel"/>
              <a:buNone/>
              <a:defRPr sz="40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9"/>
          <p:cNvSpPr txBox="1">
            <a:spLocks noGrp="1"/>
          </p:cNvSpPr>
          <p:nvPr>
            <p:ph type="body" idx="1"/>
          </p:nvPr>
        </p:nvSpPr>
        <p:spPr>
          <a:xfrm>
            <a:off x="5852159" y="1097280"/>
            <a:ext cx="5212080" cy="4663440"/>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1400"/>
              </a:spcBef>
              <a:spcAft>
                <a:spcPts val="0"/>
              </a:spcAft>
              <a:buSzPts val="2560"/>
              <a:buChar char="•"/>
              <a:defRPr sz="3200"/>
            </a:lvl1pPr>
            <a:lvl2pPr marL="914400" lvl="1" indent="-370840" algn="l">
              <a:lnSpc>
                <a:spcPct val="90000"/>
              </a:lnSpc>
              <a:spcBef>
                <a:spcPts val="200"/>
              </a:spcBef>
              <a:spcAft>
                <a:spcPts val="0"/>
              </a:spcAft>
              <a:buSzPts val="2240"/>
              <a:buChar char="•"/>
              <a:defRPr sz="2800"/>
            </a:lvl2pPr>
            <a:lvl3pPr marL="1371600" lvl="2" indent="-350519" algn="l">
              <a:lnSpc>
                <a:spcPct val="90000"/>
              </a:lnSpc>
              <a:spcBef>
                <a:spcPts val="400"/>
              </a:spcBef>
              <a:spcAft>
                <a:spcPts val="0"/>
              </a:spcAft>
              <a:buSzPts val="1920"/>
              <a:buChar char="•"/>
              <a:defRPr sz="2400"/>
            </a:lvl3pPr>
            <a:lvl4pPr marL="1828800" lvl="3" indent="-330200" algn="l">
              <a:lnSpc>
                <a:spcPct val="90000"/>
              </a:lnSpc>
              <a:spcBef>
                <a:spcPts val="400"/>
              </a:spcBef>
              <a:spcAft>
                <a:spcPts val="0"/>
              </a:spcAft>
              <a:buSzPts val="1600"/>
              <a:buChar char="•"/>
              <a:defRPr sz="2000"/>
            </a:lvl4pPr>
            <a:lvl5pPr marL="2286000" lvl="4" indent="-330200" algn="l">
              <a:lnSpc>
                <a:spcPct val="90000"/>
              </a:lnSpc>
              <a:spcBef>
                <a:spcPts val="400"/>
              </a:spcBef>
              <a:spcAft>
                <a:spcPts val="0"/>
              </a:spcAft>
              <a:buSzPts val="1600"/>
              <a:buChar char="•"/>
              <a:defRPr sz="2000"/>
            </a:lvl5pPr>
            <a:lvl6pPr marL="2743200" lvl="5" indent="-330200" algn="l">
              <a:lnSpc>
                <a:spcPct val="90000"/>
              </a:lnSpc>
              <a:spcBef>
                <a:spcPts val="400"/>
              </a:spcBef>
              <a:spcAft>
                <a:spcPts val="0"/>
              </a:spcAft>
              <a:buSzPts val="1600"/>
              <a:buChar char="•"/>
              <a:defRPr sz="2000"/>
            </a:lvl6pPr>
            <a:lvl7pPr marL="3200400" lvl="6" indent="-330200" algn="l">
              <a:lnSpc>
                <a:spcPct val="90000"/>
              </a:lnSpc>
              <a:spcBef>
                <a:spcPts val="400"/>
              </a:spcBef>
              <a:spcAft>
                <a:spcPts val="0"/>
              </a:spcAft>
              <a:buSzPts val="1600"/>
              <a:buChar char="•"/>
              <a:defRPr sz="2000"/>
            </a:lvl7pPr>
            <a:lvl8pPr marL="3657600" lvl="7" indent="-330200" algn="l">
              <a:lnSpc>
                <a:spcPct val="90000"/>
              </a:lnSpc>
              <a:spcBef>
                <a:spcPts val="400"/>
              </a:spcBef>
              <a:spcAft>
                <a:spcPts val="0"/>
              </a:spcAft>
              <a:buSzPts val="1600"/>
              <a:buChar char="•"/>
              <a:defRPr sz="2000"/>
            </a:lvl8pPr>
            <a:lvl9pPr marL="4114800" lvl="8" indent="-330200" algn="l">
              <a:lnSpc>
                <a:spcPct val="90000"/>
              </a:lnSpc>
              <a:spcBef>
                <a:spcPts val="400"/>
              </a:spcBef>
              <a:spcAft>
                <a:spcPts val="400"/>
              </a:spcAft>
              <a:buSzPts val="1600"/>
              <a:buChar char="•"/>
              <a:defRPr sz="2000"/>
            </a:lvl9pPr>
          </a:lstStyle>
          <a:p>
            <a:endParaRPr/>
          </a:p>
        </p:txBody>
      </p:sp>
      <p:sp>
        <p:nvSpPr>
          <p:cNvPr id="70" name="Google Shape;70;p29"/>
          <p:cNvSpPr txBox="1">
            <a:spLocks noGrp="1"/>
          </p:cNvSpPr>
          <p:nvPr>
            <p:ph type="body" idx="2"/>
          </p:nvPr>
        </p:nvSpPr>
        <p:spPr>
          <a:xfrm>
            <a:off x="1143000" y="2834640"/>
            <a:ext cx="3931920" cy="301752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360"/>
              <a:buNone/>
              <a:defRPr sz="1700"/>
            </a:lvl1pPr>
            <a:lvl2pPr marL="914400" lvl="1" indent="-228600" algn="l">
              <a:lnSpc>
                <a:spcPct val="90000"/>
              </a:lnSpc>
              <a:spcBef>
                <a:spcPts val="200"/>
              </a:spcBef>
              <a:spcAft>
                <a:spcPts val="0"/>
              </a:spcAft>
              <a:buSzPts val="960"/>
              <a:buNone/>
              <a:defRPr sz="1200"/>
            </a:lvl2pPr>
            <a:lvl3pPr marL="1371600" lvl="2" indent="-228600" algn="l">
              <a:lnSpc>
                <a:spcPct val="90000"/>
              </a:lnSpc>
              <a:spcBef>
                <a:spcPts val="400"/>
              </a:spcBef>
              <a:spcAft>
                <a:spcPts val="0"/>
              </a:spcAft>
              <a:buSzPts val="800"/>
              <a:buNone/>
              <a:defRPr sz="1000"/>
            </a:lvl3pPr>
            <a:lvl4pPr marL="1828800" lvl="3" indent="-228600" algn="l">
              <a:lnSpc>
                <a:spcPct val="90000"/>
              </a:lnSpc>
              <a:spcBef>
                <a:spcPts val="400"/>
              </a:spcBef>
              <a:spcAft>
                <a:spcPts val="0"/>
              </a:spcAft>
              <a:buSzPts val="720"/>
              <a:buNone/>
              <a:defRPr sz="900"/>
            </a:lvl4pPr>
            <a:lvl5pPr marL="2286000" lvl="4" indent="-228600" algn="l">
              <a:lnSpc>
                <a:spcPct val="90000"/>
              </a:lnSpc>
              <a:spcBef>
                <a:spcPts val="400"/>
              </a:spcBef>
              <a:spcAft>
                <a:spcPts val="0"/>
              </a:spcAft>
              <a:buSzPts val="720"/>
              <a:buNone/>
              <a:defRPr sz="900"/>
            </a:lvl5pPr>
            <a:lvl6pPr marL="2743200" lvl="5" indent="-228600" algn="l">
              <a:lnSpc>
                <a:spcPct val="90000"/>
              </a:lnSpc>
              <a:spcBef>
                <a:spcPts val="400"/>
              </a:spcBef>
              <a:spcAft>
                <a:spcPts val="0"/>
              </a:spcAft>
              <a:buSzPts val="720"/>
              <a:buNone/>
              <a:defRPr sz="900"/>
            </a:lvl6pPr>
            <a:lvl7pPr marL="3200400" lvl="6" indent="-228600" algn="l">
              <a:lnSpc>
                <a:spcPct val="90000"/>
              </a:lnSpc>
              <a:spcBef>
                <a:spcPts val="400"/>
              </a:spcBef>
              <a:spcAft>
                <a:spcPts val="0"/>
              </a:spcAft>
              <a:buSzPts val="720"/>
              <a:buNone/>
              <a:defRPr sz="900"/>
            </a:lvl7pPr>
            <a:lvl8pPr marL="3657600" lvl="7" indent="-228600" algn="l">
              <a:lnSpc>
                <a:spcPct val="90000"/>
              </a:lnSpc>
              <a:spcBef>
                <a:spcPts val="400"/>
              </a:spcBef>
              <a:spcAft>
                <a:spcPts val="0"/>
              </a:spcAft>
              <a:buSzPts val="720"/>
              <a:buNone/>
              <a:defRPr sz="900"/>
            </a:lvl8pPr>
            <a:lvl9pPr marL="4114800" lvl="8" indent="-228600" algn="l">
              <a:lnSpc>
                <a:spcPct val="90000"/>
              </a:lnSpc>
              <a:spcBef>
                <a:spcPts val="400"/>
              </a:spcBef>
              <a:spcAft>
                <a:spcPts val="400"/>
              </a:spcAft>
              <a:buSzPts val="720"/>
              <a:buNone/>
              <a:defRPr sz="900"/>
            </a:lvl9pPr>
          </a:lstStyle>
          <a:p>
            <a:endParaRPr/>
          </a:p>
        </p:txBody>
      </p:sp>
      <p:sp>
        <p:nvSpPr>
          <p:cNvPr id="71" name="Google Shape;71;p29"/>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9"/>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067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3"/>
        <p:cNvGrpSpPr/>
        <p:nvPr/>
      </p:nvGrpSpPr>
      <p:grpSpPr>
        <a:xfrm>
          <a:off x="0" y="0"/>
          <a:ext cx="0" cy="0"/>
          <a:chOff x="0" y="0"/>
          <a:chExt cx="0" cy="0"/>
        </a:xfrm>
      </p:grpSpPr>
      <p:sp>
        <p:nvSpPr>
          <p:cNvPr id="74" name="Google Shape;74;p31"/>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1"/>
          <p:cNvSpPr txBox="1">
            <a:spLocks noGrp="1"/>
          </p:cNvSpPr>
          <p:nvPr>
            <p:ph type="body" idx="1"/>
          </p:nvPr>
        </p:nvSpPr>
        <p:spPr>
          <a:xfrm rot="5400000">
            <a:off x="4060136" y="-859735"/>
            <a:ext cx="4038600" cy="9872871"/>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400"/>
              </a:spcBef>
              <a:spcAft>
                <a:spcPts val="0"/>
              </a:spcAft>
              <a:buSzPts val="1440"/>
              <a:buChar char="•"/>
              <a:defRPr/>
            </a:lvl1pPr>
            <a:lvl2pPr marL="914400" lvl="1" indent="-320040" algn="l">
              <a:lnSpc>
                <a:spcPct val="90000"/>
              </a:lnSpc>
              <a:spcBef>
                <a:spcPts val="200"/>
              </a:spcBef>
              <a:spcAft>
                <a:spcPts val="0"/>
              </a:spcAft>
              <a:buSzPts val="1440"/>
              <a:buChar char="•"/>
              <a:defRPr/>
            </a:lvl2pPr>
            <a:lvl3pPr marL="1371600" lvl="2" indent="-320039" algn="l">
              <a:lnSpc>
                <a:spcPct val="90000"/>
              </a:lnSpc>
              <a:spcBef>
                <a:spcPts val="400"/>
              </a:spcBef>
              <a:spcAft>
                <a:spcPts val="0"/>
              </a:spcAft>
              <a:buSzPts val="1440"/>
              <a:buChar char="•"/>
              <a:defRPr/>
            </a:lvl3pPr>
            <a:lvl4pPr marL="1828800" lvl="3" indent="-320039" algn="l">
              <a:lnSpc>
                <a:spcPct val="90000"/>
              </a:lnSpc>
              <a:spcBef>
                <a:spcPts val="400"/>
              </a:spcBef>
              <a:spcAft>
                <a:spcPts val="0"/>
              </a:spcAft>
              <a:buSzPts val="1440"/>
              <a:buChar char="•"/>
              <a:defRPr/>
            </a:lvl4pPr>
            <a:lvl5pPr marL="2286000" lvl="4" indent="-320039" algn="l">
              <a:lnSpc>
                <a:spcPct val="90000"/>
              </a:lnSpc>
              <a:spcBef>
                <a:spcPts val="400"/>
              </a:spcBef>
              <a:spcAft>
                <a:spcPts val="0"/>
              </a:spcAft>
              <a:buSzPts val="1440"/>
              <a:buChar char="•"/>
              <a:defRPr/>
            </a:lvl5pPr>
            <a:lvl6pPr marL="2743200" lvl="5" indent="-320039" algn="l">
              <a:lnSpc>
                <a:spcPct val="90000"/>
              </a:lnSpc>
              <a:spcBef>
                <a:spcPts val="400"/>
              </a:spcBef>
              <a:spcAft>
                <a:spcPts val="0"/>
              </a:spcAft>
              <a:buSzPts val="1440"/>
              <a:buChar char="•"/>
              <a:defRPr/>
            </a:lvl6pPr>
            <a:lvl7pPr marL="3200400" lvl="6" indent="-320039" algn="l">
              <a:lnSpc>
                <a:spcPct val="90000"/>
              </a:lnSpc>
              <a:spcBef>
                <a:spcPts val="400"/>
              </a:spcBef>
              <a:spcAft>
                <a:spcPts val="0"/>
              </a:spcAft>
              <a:buSzPts val="1440"/>
              <a:buChar char="•"/>
              <a:defRPr/>
            </a:lvl7pPr>
            <a:lvl8pPr marL="3657600" lvl="7" indent="-320040" algn="l">
              <a:lnSpc>
                <a:spcPct val="90000"/>
              </a:lnSpc>
              <a:spcBef>
                <a:spcPts val="400"/>
              </a:spcBef>
              <a:spcAft>
                <a:spcPts val="0"/>
              </a:spcAft>
              <a:buSzPts val="1440"/>
              <a:buChar char="•"/>
              <a:defRPr/>
            </a:lvl8pPr>
            <a:lvl9pPr marL="4114800" lvl="8" indent="-320040" algn="l">
              <a:lnSpc>
                <a:spcPct val="90000"/>
              </a:lnSpc>
              <a:spcBef>
                <a:spcPts val="400"/>
              </a:spcBef>
              <a:spcAft>
                <a:spcPts val="400"/>
              </a:spcAft>
              <a:buSzPts val="1440"/>
              <a:buChar char="•"/>
              <a:defRPr/>
            </a:lvl9pPr>
          </a:lstStyle>
          <a:p>
            <a:endParaRPr/>
          </a:p>
        </p:txBody>
      </p:sp>
      <p:sp>
        <p:nvSpPr>
          <p:cNvPr id="76" name="Google Shape;76;p31"/>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6117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32"/>
          <p:cNvSpPr txBox="1">
            <a:spLocks noGrp="1"/>
          </p:cNvSpPr>
          <p:nvPr>
            <p:ph type="title"/>
          </p:nvPr>
        </p:nvSpPr>
        <p:spPr>
          <a:xfrm rot="5400000">
            <a:off x="7181850" y="2305050"/>
            <a:ext cx="5410200" cy="2324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2"/>
          <p:cNvSpPr txBox="1">
            <a:spLocks noGrp="1"/>
          </p:cNvSpPr>
          <p:nvPr>
            <p:ph type="body" idx="1"/>
          </p:nvPr>
        </p:nvSpPr>
        <p:spPr>
          <a:xfrm rot="5400000">
            <a:off x="2152650" y="-247650"/>
            <a:ext cx="5410200" cy="74295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400"/>
              </a:spcBef>
              <a:spcAft>
                <a:spcPts val="0"/>
              </a:spcAft>
              <a:buSzPts val="1440"/>
              <a:buChar char="•"/>
              <a:defRPr/>
            </a:lvl1pPr>
            <a:lvl2pPr marL="914400" lvl="1" indent="-320040" algn="l">
              <a:lnSpc>
                <a:spcPct val="90000"/>
              </a:lnSpc>
              <a:spcBef>
                <a:spcPts val="200"/>
              </a:spcBef>
              <a:spcAft>
                <a:spcPts val="0"/>
              </a:spcAft>
              <a:buSzPts val="1440"/>
              <a:buChar char="•"/>
              <a:defRPr/>
            </a:lvl2pPr>
            <a:lvl3pPr marL="1371600" lvl="2" indent="-320039" algn="l">
              <a:lnSpc>
                <a:spcPct val="90000"/>
              </a:lnSpc>
              <a:spcBef>
                <a:spcPts val="400"/>
              </a:spcBef>
              <a:spcAft>
                <a:spcPts val="0"/>
              </a:spcAft>
              <a:buSzPts val="1440"/>
              <a:buChar char="•"/>
              <a:defRPr/>
            </a:lvl3pPr>
            <a:lvl4pPr marL="1828800" lvl="3" indent="-320039" algn="l">
              <a:lnSpc>
                <a:spcPct val="90000"/>
              </a:lnSpc>
              <a:spcBef>
                <a:spcPts val="400"/>
              </a:spcBef>
              <a:spcAft>
                <a:spcPts val="0"/>
              </a:spcAft>
              <a:buSzPts val="1440"/>
              <a:buChar char="•"/>
              <a:defRPr/>
            </a:lvl4pPr>
            <a:lvl5pPr marL="2286000" lvl="4" indent="-320039" algn="l">
              <a:lnSpc>
                <a:spcPct val="90000"/>
              </a:lnSpc>
              <a:spcBef>
                <a:spcPts val="400"/>
              </a:spcBef>
              <a:spcAft>
                <a:spcPts val="0"/>
              </a:spcAft>
              <a:buSzPts val="1440"/>
              <a:buChar char="•"/>
              <a:defRPr/>
            </a:lvl5pPr>
            <a:lvl6pPr marL="2743200" lvl="5" indent="-320039" algn="l">
              <a:lnSpc>
                <a:spcPct val="90000"/>
              </a:lnSpc>
              <a:spcBef>
                <a:spcPts val="400"/>
              </a:spcBef>
              <a:spcAft>
                <a:spcPts val="0"/>
              </a:spcAft>
              <a:buSzPts val="1440"/>
              <a:buChar char="•"/>
              <a:defRPr/>
            </a:lvl6pPr>
            <a:lvl7pPr marL="3200400" lvl="6" indent="-320039" algn="l">
              <a:lnSpc>
                <a:spcPct val="90000"/>
              </a:lnSpc>
              <a:spcBef>
                <a:spcPts val="400"/>
              </a:spcBef>
              <a:spcAft>
                <a:spcPts val="0"/>
              </a:spcAft>
              <a:buSzPts val="1440"/>
              <a:buChar char="•"/>
              <a:defRPr/>
            </a:lvl7pPr>
            <a:lvl8pPr marL="3657600" lvl="7" indent="-320040" algn="l">
              <a:lnSpc>
                <a:spcPct val="90000"/>
              </a:lnSpc>
              <a:spcBef>
                <a:spcPts val="400"/>
              </a:spcBef>
              <a:spcAft>
                <a:spcPts val="0"/>
              </a:spcAft>
              <a:buSzPts val="1440"/>
              <a:buChar char="•"/>
              <a:defRPr/>
            </a:lvl8pPr>
            <a:lvl9pPr marL="4114800" lvl="8" indent="-320040" algn="l">
              <a:lnSpc>
                <a:spcPct val="90000"/>
              </a:lnSpc>
              <a:spcBef>
                <a:spcPts val="400"/>
              </a:spcBef>
              <a:spcAft>
                <a:spcPts val="400"/>
              </a:spcAft>
              <a:buSzPts val="1440"/>
              <a:buChar char="•"/>
              <a:defRPr/>
            </a:lvl9pPr>
          </a:lstStyle>
          <a:p>
            <a:endParaRPr/>
          </a:p>
        </p:txBody>
      </p:sp>
    </p:spTree>
    <p:extLst>
      <p:ext uri="{BB962C8B-B14F-4D97-AF65-F5344CB8AC3E}">
        <p14:creationId xmlns:p14="http://schemas.microsoft.com/office/powerpoint/2010/main" val="3196523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rbel"/>
              <a:buNone/>
              <a:defRPr sz="4400" b="0" i="0" u="none" strike="noStrike" cap="none">
                <a:solidFill>
                  <a:schemeClr val="dk1"/>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lvl1pPr marL="457200" marR="0" lvl="0" indent="-340360" algn="l" rtl="0">
              <a:lnSpc>
                <a:spcPct val="90000"/>
              </a:lnSpc>
              <a:spcBef>
                <a:spcPts val="1400"/>
              </a:spcBef>
              <a:spcAft>
                <a:spcPts val="0"/>
              </a:spcAft>
              <a:buClr>
                <a:schemeClr val="dk1"/>
              </a:buClr>
              <a:buSzPts val="1760"/>
              <a:buFont typeface="Corbel"/>
              <a:buChar char="•"/>
              <a:defRPr sz="2200" b="0" i="0" u="none" strike="noStrike" cap="none">
                <a:solidFill>
                  <a:schemeClr val="dk1"/>
                </a:solidFill>
                <a:latin typeface="Corbel"/>
                <a:ea typeface="Corbel"/>
                <a:cs typeface="Corbel"/>
                <a:sym typeface="Corbel"/>
              </a:defRPr>
            </a:lvl1pPr>
            <a:lvl2pPr marL="914400" marR="0" lvl="1" indent="-330200" algn="l" rtl="0">
              <a:lnSpc>
                <a:spcPct val="90000"/>
              </a:lnSpc>
              <a:spcBef>
                <a:spcPts val="200"/>
              </a:spcBef>
              <a:spcAft>
                <a:spcPts val="0"/>
              </a:spcAft>
              <a:buClr>
                <a:schemeClr val="dk1"/>
              </a:buClr>
              <a:buSzPts val="1600"/>
              <a:buFont typeface="Corbel"/>
              <a:buChar char="•"/>
              <a:defRPr sz="2000" b="0" i="0" u="none" strike="noStrike" cap="none">
                <a:solidFill>
                  <a:schemeClr val="dk1"/>
                </a:solidFill>
                <a:latin typeface="Corbel"/>
                <a:ea typeface="Corbel"/>
                <a:cs typeface="Corbel"/>
                <a:sym typeface="Corbel"/>
              </a:defRPr>
            </a:lvl2pPr>
            <a:lvl3pPr marL="1371600" marR="0" lvl="2" indent="-320039" algn="l" rtl="0">
              <a:lnSpc>
                <a:spcPct val="90000"/>
              </a:lnSpc>
              <a:spcBef>
                <a:spcPts val="400"/>
              </a:spcBef>
              <a:spcAft>
                <a:spcPts val="0"/>
              </a:spcAft>
              <a:buClr>
                <a:schemeClr val="dk1"/>
              </a:buClr>
              <a:buSzPts val="1440"/>
              <a:buFont typeface="Corbel"/>
              <a:buChar char="•"/>
              <a:defRPr sz="1800" b="0" i="0" u="none" strike="noStrike" cap="none">
                <a:solidFill>
                  <a:schemeClr val="dk1"/>
                </a:solidFill>
                <a:latin typeface="Corbel"/>
                <a:ea typeface="Corbel"/>
                <a:cs typeface="Corbel"/>
                <a:sym typeface="Corbel"/>
              </a:defRPr>
            </a:lvl3pPr>
            <a:lvl4pPr marL="1828800" marR="0" lvl="3" indent="-309880"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4pPr>
            <a:lvl5pPr marL="2286000" marR="0" lvl="4"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5pPr>
            <a:lvl6pPr marL="2743200" marR="0" lvl="5"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6pPr>
            <a:lvl7pPr marL="3200400" marR="0" lvl="6"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7pPr>
            <a:lvl8pPr marL="3657600" marR="0" lvl="7"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8pPr>
            <a:lvl9pPr marL="4114800" marR="0" lvl="8" indent="-309879" algn="l" rtl="0">
              <a:lnSpc>
                <a:spcPct val="90000"/>
              </a:lnSpc>
              <a:spcBef>
                <a:spcPts val="400"/>
              </a:spcBef>
              <a:spcAft>
                <a:spcPts val="400"/>
              </a:spcAft>
              <a:buClr>
                <a:schemeClr val="dk1"/>
              </a:buClr>
              <a:buSzPts val="1280"/>
              <a:buFont typeface="Corbel"/>
              <a:buChar char="•"/>
              <a:defRPr sz="1600" b="0" i="0" u="none" strike="noStrike" cap="none">
                <a:solidFill>
                  <a:schemeClr val="dk1"/>
                </a:solidFill>
                <a:latin typeface="Corbel"/>
                <a:ea typeface="Corbel"/>
                <a:cs typeface="Corbel"/>
                <a:sym typeface="Corbel"/>
              </a:defRPr>
            </a:lvl9pPr>
          </a:lstStyle>
          <a:p>
            <a:endParaRPr/>
          </a:p>
        </p:txBody>
      </p:sp>
      <p:sp>
        <p:nvSpPr>
          <p:cNvPr id="12" name="Google Shape;12;p21"/>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9pPr>
          </a:lstStyle>
          <a:p>
            <a:endParaRPr/>
          </a:p>
        </p:txBody>
      </p:sp>
      <p:sp>
        <p:nvSpPr>
          <p:cNvPr id="13" name="Google Shape;13;p21"/>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rbel"/>
                <a:ea typeface="Corbel"/>
                <a:cs typeface="Corbel"/>
                <a:sym typeface="Corbel"/>
              </a:defRPr>
            </a:lvl9pPr>
          </a:lstStyle>
          <a:p>
            <a:endParaRPr/>
          </a:p>
        </p:txBody>
      </p:sp>
      <p:sp>
        <p:nvSpPr>
          <p:cNvPr id="14" name="Google Shape;14;p21"/>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21"/>
          <p:cNvSpPr/>
          <p:nvPr/>
        </p:nvSpPr>
        <p:spPr>
          <a:xfrm>
            <a:off x="0" y="6128028"/>
            <a:ext cx="12192000" cy="726141"/>
          </a:xfrm>
          <a:prstGeom prst="rect">
            <a:avLst/>
          </a:prstGeom>
          <a:solidFill>
            <a:srgbClr val="20558A"/>
          </a:solidFill>
          <a:ln w="19050" cap="flat" cmpd="sng">
            <a:solidFill>
              <a:srgbClr val="20455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rbel"/>
              <a:ea typeface="Corbel"/>
              <a:cs typeface="Corbel"/>
              <a:sym typeface="Corbel"/>
            </a:endParaRPr>
          </a:p>
        </p:txBody>
      </p:sp>
      <p:pic>
        <p:nvPicPr>
          <p:cNvPr id="16" name="Google Shape;16;p21"/>
          <p:cNvPicPr preferRelativeResize="0"/>
          <p:nvPr/>
        </p:nvPicPr>
        <p:blipFill>
          <a:blip r:embed="rId15">
            <a:extLst>
              <a:ext uri="{28A0092B-C50C-407E-A947-70E740481C1C}">
                <a14:useLocalDpi xmlns:a14="http://schemas.microsoft.com/office/drawing/2010/main" val="0"/>
              </a:ext>
            </a:extLst>
          </a:blip>
          <a:srcRect/>
          <a:stretch/>
        </p:blipFill>
        <p:spPr>
          <a:xfrm>
            <a:off x="81041" y="6275073"/>
            <a:ext cx="3556464" cy="429301"/>
          </a:xfrm>
          <a:prstGeom prst="rect">
            <a:avLst/>
          </a:prstGeom>
          <a:noFill/>
          <a:ln>
            <a:noFill/>
          </a:ln>
        </p:spPr>
      </p:pic>
    </p:spTree>
    <p:extLst>
      <p:ext uri="{BB962C8B-B14F-4D97-AF65-F5344CB8AC3E}">
        <p14:creationId xmlns:p14="http://schemas.microsoft.com/office/powerpoint/2010/main" val="1819768716"/>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 id="2147483669" r:id="rId7"/>
    <p:sldLayoutId id="2147483670" r:id="rId8"/>
    <p:sldLayoutId id="2147483671" r:id="rId9"/>
    <p:sldLayoutId id="2147483673" r:id="rId10"/>
    <p:sldLayoutId id="2147483674" r:id="rId11"/>
    <p:sldLayoutId id="2147483675" r:id="rId12"/>
    <p:sldLayoutId id="2147483676"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register@clinicaltrials.gov"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jp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customXml" Target="../ink/ink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8833" y="386982"/>
            <a:ext cx="11060349" cy="1792014"/>
          </a:xfrm>
        </p:spPr>
        <p:txBody>
          <a:bodyPr>
            <a:normAutofit/>
          </a:bodyPr>
          <a:lstStyle/>
          <a:p>
            <a:pPr algn="ctr"/>
            <a:r>
              <a:rPr lang="en-US" sz="5400" b="0" cap="none" dirty="0">
                <a:solidFill>
                  <a:schemeClr val="tx1"/>
                </a:solidFill>
                <a:latin typeface="+mj-lt"/>
                <a:ea typeface="+mn-ea"/>
                <a:cs typeface="Calibri" panose="020F0502020204030204" pitchFamily="34" charset="0"/>
              </a:rPr>
              <a:t>ClinicalTrials.gov for Librarians</a:t>
            </a:r>
            <a:endParaRPr lang="en-US" sz="5400" b="1" dirty="0">
              <a:solidFill>
                <a:schemeClr val="tx1"/>
              </a:solidFill>
              <a:latin typeface="+mj-lt"/>
            </a:endParaRPr>
          </a:p>
        </p:txBody>
      </p:sp>
      <p:sp>
        <p:nvSpPr>
          <p:cNvPr id="2" name="Subtitle 1"/>
          <p:cNvSpPr>
            <a:spLocks noGrp="1"/>
          </p:cNvSpPr>
          <p:nvPr>
            <p:ph type="subTitle" idx="1"/>
          </p:nvPr>
        </p:nvSpPr>
        <p:spPr>
          <a:xfrm>
            <a:off x="1524000" y="3602037"/>
            <a:ext cx="9144000" cy="1918229"/>
          </a:xfrm>
        </p:spPr>
        <p:txBody>
          <a:bodyPr>
            <a:normAutofit/>
          </a:bodyPr>
          <a:lstStyle/>
          <a:p>
            <a:r>
              <a:rPr lang="en-US" sz="3200" dirty="0">
                <a:solidFill>
                  <a:schemeClr val="tx1"/>
                </a:solidFill>
                <a:latin typeface="+mj-lt"/>
              </a:rPr>
              <a:t>Network of the National Library of Medicine</a:t>
            </a:r>
          </a:p>
          <a:p>
            <a:pPr>
              <a:lnSpc>
                <a:spcPct val="100000"/>
              </a:lnSpc>
              <a:spcBef>
                <a:spcPts val="0"/>
              </a:spcBef>
            </a:pPr>
            <a:r>
              <a:rPr lang="en-US" sz="3200" dirty="0">
                <a:solidFill>
                  <a:schemeClr val="tx1"/>
                </a:solidFill>
                <a:latin typeface="+mj-lt"/>
                <a:cs typeface="Helvetica" panose="020B0604020202020204" pitchFamily="34" charset="0"/>
              </a:rPr>
              <a:t>Erica Lake</a:t>
            </a:r>
          </a:p>
          <a:p>
            <a:pPr>
              <a:lnSpc>
                <a:spcPct val="100000"/>
              </a:lnSpc>
              <a:spcBef>
                <a:spcPts val="0"/>
              </a:spcBef>
            </a:pPr>
            <a:r>
              <a:rPr lang="en-US" sz="3200" dirty="0">
                <a:solidFill>
                  <a:schemeClr val="tx1"/>
                </a:solidFill>
                <a:latin typeface="+mj-lt"/>
                <a:cs typeface="Helvetica" panose="020B0604020202020204" pitchFamily="34" charset="0"/>
              </a:rPr>
              <a:t>July 30, 2025</a:t>
            </a:r>
          </a:p>
          <a:p>
            <a:endParaRPr lang="en-US" dirty="0">
              <a:solidFill>
                <a:srgbClr val="002060"/>
              </a:solidFill>
            </a:endParaRPr>
          </a:p>
          <a:p>
            <a:endParaRPr lang="en-US" dirty="0"/>
          </a:p>
        </p:txBody>
      </p:sp>
      <p:sp>
        <p:nvSpPr>
          <p:cNvPr id="3" name="Slide Number Placeholder 2">
            <a:extLst>
              <a:ext uri="{FF2B5EF4-FFF2-40B4-BE49-F238E27FC236}">
                <a16:creationId xmlns:a16="http://schemas.microsoft.com/office/drawing/2014/main" id="{EFD59270-2BBB-5698-A955-48877A729078}"/>
              </a:ext>
            </a:extLst>
          </p:cNvPr>
          <p:cNvSpPr>
            <a:spLocks noGrp="1"/>
          </p:cNvSpPr>
          <p:nvPr>
            <p:ph type="sldNum" sz="quarter" idx="10"/>
          </p:nvPr>
        </p:nvSpPr>
        <p:spPr/>
        <p:txBody>
          <a:bodyPr/>
          <a:lstStyle/>
          <a:p>
            <a:pPr>
              <a:defRPr/>
            </a:pPr>
            <a:r>
              <a:rPr lang="en-US" sz="1600" dirty="0">
                <a:solidFill>
                  <a:schemeClr val="bg1"/>
                </a:solidFill>
              </a:rPr>
              <a:t>1</a:t>
            </a:r>
          </a:p>
        </p:txBody>
      </p:sp>
    </p:spTree>
    <p:extLst>
      <p:ext uri="{BB962C8B-B14F-4D97-AF65-F5344CB8AC3E}">
        <p14:creationId xmlns:p14="http://schemas.microsoft.com/office/powerpoint/2010/main" val="85394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4" y="681038"/>
            <a:ext cx="10515600" cy="89978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Which groups will you support? </a:t>
            </a:r>
          </a:p>
        </p:txBody>
      </p:sp>
      <p:sp>
        <p:nvSpPr>
          <p:cNvPr id="3" name="Content Placeholder 2">
            <a:extLst>
              <a:ext uri="{FF2B5EF4-FFF2-40B4-BE49-F238E27FC236}">
                <a16:creationId xmlns:a16="http://schemas.microsoft.com/office/drawing/2014/main" id="{CF43E9B3-4695-4DE7-B779-947FE0767D2B}"/>
              </a:ext>
            </a:extLst>
          </p:cNvPr>
          <p:cNvSpPr>
            <a:spLocks noGrp="1"/>
          </p:cNvSpPr>
          <p:nvPr>
            <p:ph sz="half" idx="1"/>
          </p:nvPr>
        </p:nvSpPr>
        <p:spPr>
          <a:xfrm>
            <a:off x="3436775" y="2514600"/>
            <a:ext cx="5318449" cy="1828800"/>
          </a:xfrm>
        </p:spPr>
        <p:txBody>
          <a:bodyPr>
            <a:normAutofit fontScale="92500" lnSpcReduction="20000"/>
          </a:bodyPr>
          <a:lstStyle/>
          <a:p>
            <a:pPr>
              <a:lnSpc>
                <a:spcPct val="100000"/>
              </a:lnSpc>
              <a:buFont typeface="Wingdings" panose="05000000000000000000" pitchFamily="2" charset="2"/>
              <a:buChar char="Ø"/>
            </a:pPr>
            <a:r>
              <a:rPr lang="en-US" sz="3200" dirty="0">
                <a:solidFill>
                  <a:srgbClr val="002060"/>
                </a:solidFill>
              </a:rPr>
              <a:t> </a:t>
            </a:r>
            <a:r>
              <a:rPr lang="en-US" sz="3200" dirty="0">
                <a:solidFill>
                  <a:schemeClr val="tx1"/>
                </a:solidFill>
                <a:latin typeface="Helvetica" panose="020B0604020202020204" pitchFamily="34" charset="0"/>
                <a:cs typeface="Helvetica" panose="020B0604020202020204" pitchFamily="34" charset="0"/>
              </a:rPr>
              <a:t>Patients and Advocates</a:t>
            </a:r>
          </a:p>
          <a:p>
            <a:pPr>
              <a:lnSpc>
                <a:spcPct val="100000"/>
              </a:lnSpc>
              <a:buFont typeface="Wingdings" panose="05000000000000000000" pitchFamily="2" charset="2"/>
              <a:buChar char="Ø"/>
            </a:pPr>
            <a:r>
              <a:rPr lang="en-US" sz="3200" dirty="0">
                <a:solidFill>
                  <a:schemeClr val="tx1"/>
                </a:solidFill>
                <a:latin typeface="Helvetica" panose="020B0604020202020204" pitchFamily="34" charset="0"/>
                <a:cs typeface="Helvetica" panose="020B0604020202020204" pitchFamily="34" charset="0"/>
              </a:rPr>
              <a:t> Data Submitters</a:t>
            </a:r>
          </a:p>
          <a:p>
            <a:pPr>
              <a:lnSpc>
                <a:spcPct val="100000"/>
              </a:lnSpc>
              <a:buFont typeface="Wingdings" panose="05000000000000000000" pitchFamily="2" charset="2"/>
              <a:buChar char="Ø"/>
            </a:pPr>
            <a:r>
              <a:rPr lang="en-US" sz="3200" dirty="0">
                <a:solidFill>
                  <a:schemeClr val="tx1"/>
                </a:solidFill>
                <a:latin typeface="Helvetica" panose="020B0604020202020204" pitchFamily="34" charset="0"/>
                <a:cs typeface="Helvetica" panose="020B0604020202020204" pitchFamily="34" charset="0"/>
              </a:rPr>
              <a:t> Researchers</a:t>
            </a:r>
          </a:p>
          <a:p>
            <a:pPr marL="0" indent="0">
              <a:buNone/>
            </a:pPr>
            <a:endParaRPr lang="en-US" dirty="0">
              <a:solidFill>
                <a:srgbClr val="002060"/>
              </a:solidFill>
            </a:endParaRPr>
          </a:p>
        </p:txBody>
      </p:sp>
      <p:sp>
        <p:nvSpPr>
          <p:cNvPr id="5" name="Slide Number Placeholder 4">
            <a:extLst>
              <a:ext uri="{FF2B5EF4-FFF2-40B4-BE49-F238E27FC236}">
                <a16:creationId xmlns:a16="http://schemas.microsoft.com/office/drawing/2014/main" id="{0D01B0F9-3946-A9A6-76E2-A61A99D237F0}"/>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372B0271-B012-4ED1-8CE3-476E6D0A5B1D}" type="slidenum">
              <a:rPr lang="en-US" smtClean="0"/>
              <a:pPr>
                <a:defRPr/>
              </a:pPr>
              <a:t>10</a:t>
            </a:fld>
            <a:endParaRPr lang="en-US" dirty="0">
              <a:solidFill>
                <a:schemeClr val="tx1"/>
              </a:solidFill>
            </a:endParaRPr>
          </a:p>
        </p:txBody>
      </p:sp>
    </p:spTree>
    <p:extLst>
      <p:ext uri="{BB962C8B-B14F-4D97-AF65-F5344CB8AC3E}">
        <p14:creationId xmlns:p14="http://schemas.microsoft.com/office/powerpoint/2010/main" val="969421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695F6-74C2-11FF-438A-BB99B66D9E52}"/>
              </a:ext>
            </a:extLst>
          </p:cNvPr>
          <p:cNvSpPr>
            <a:spLocks noGrp="1"/>
          </p:cNvSpPr>
          <p:nvPr>
            <p:ph type="title"/>
          </p:nvPr>
        </p:nvSpPr>
        <p:spPr/>
        <p:txBody>
          <a:bodyPr/>
          <a:lstStyle/>
          <a:p>
            <a:r>
              <a:rPr lang="en-US" dirty="0">
                <a:solidFill>
                  <a:schemeClr val="tx1"/>
                </a:solidFill>
                <a:latin typeface="+mj-lt"/>
              </a:rPr>
              <a:t>Patients and Advocates</a:t>
            </a:r>
            <a:endParaRPr lang="en-US" dirty="0">
              <a:latin typeface="+mj-lt"/>
            </a:endParaRPr>
          </a:p>
        </p:txBody>
      </p:sp>
      <p:sp>
        <p:nvSpPr>
          <p:cNvPr id="3" name="Content Placeholder 2"/>
          <p:cNvSpPr>
            <a:spLocks noGrp="1"/>
          </p:cNvSpPr>
          <p:nvPr>
            <p:ph idx="1"/>
          </p:nvPr>
        </p:nvSpPr>
        <p:spPr>
          <a:xfrm>
            <a:off x="838200" y="2439236"/>
            <a:ext cx="10515600" cy="2505743"/>
          </a:xfrm>
        </p:spPr>
        <p:txBody>
          <a:bodyPr wrap="square" anchor="t">
            <a:normAutofit/>
          </a:bodyPr>
          <a:lstStyle/>
          <a:p>
            <a:pPr>
              <a:lnSpc>
                <a:spcPct val="100000"/>
              </a:lnSpc>
              <a:defRPr/>
            </a:pPr>
            <a:r>
              <a:rPr lang="en-US" sz="3200" dirty="0">
                <a:solidFill>
                  <a:schemeClr val="tx1"/>
                </a:solidFill>
                <a:latin typeface="Helvetica" panose="020B0604020202020204" pitchFamily="34" charset="0"/>
                <a:cs typeface="Helvetica" panose="020B0604020202020204" pitchFamily="34" charset="0"/>
              </a:rPr>
              <a:t>Centralized place to search for trials</a:t>
            </a:r>
          </a:p>
          <a:p>
            <a:pPr>
              <a:lnSpc>
                <a:spcPct val="100000"/>
              </a:lnSpc>
              <a:defRPr/>
            </a:pPr>
            <a:r>
              <a:rPr lang="en-US" sz="3200" dirty="0">
                <a:solidFill>
                  <a:schemeClr val="tx1"/>
                </a:solidFill>
                <a:latin typeface="Helvetica" panose="020B0604020202020204" pitchFamily="34" charset="0"/>
                <a:cs typeface="Helvetica" panose="020B0604020202020204" pitchFamily="34" charset="0"/>
              </a:rPr>
              <a:t>Comprehensive list of ongoing trials</a:t>
            </a:r>
          </a:p>
          <a:p>
            <a:pPr>
              <a:lnSpc>
                <a:spcPct val="100000"/>
              </a:lnSpc>
              <a:defRPr/>
            </a:pPr>
            <a:r>
              <a:rPr lang="en-US" sz="3200" i="0" dirty="0">
                <a:solidFill>
                  <a:schemeClr val="tx1"/>
                </a:solidFill>
                <a:effectLst/>
                <a:latin typeface="Helvetica" panose="020B0604020202020204" pitchFamily="34" charset="0"/>
                <a:cs typeface="Helvetica" panose="020B0604020202020204" pitchFamily="34" charset="0"/>
              </a:rPr>
              <a:t>Supporting materials and educational information</a:t>
            </a:r>
            <a:endParaRPr lang="en-US" sz="3200" dirty="0">
              <a:solidFill>
                <a:schemeClr val="tx1"/>
              </a:solidFill>
              <a:latin typeface="Helvetica" panose="020B0604020202020204" pitchFamily="34" charset="0"/>
              <a:cs typeface="Helvetica" panose="020B0604020202020204" pitchFamily="34" charset="0"/>
            </a:endParaRPr>
          </a:p>
          <a:p>
            <a:pPr marL="0" indent="0" eaLnBrk="1" hangingPunct="1">
              <a:buNone/>
              <a:defRPr/>
            </a:pPr>
            <a:endParaRPr lang="en-US" dirty="0"/>
          </a:p>
        </p:txBody>
      </p:sp>
      <p:sp>
        <p:nvSpPr>
          <p:cNvPr id="13" name="Slide Number Placeholder 4">
            <a:extLst>
              <a:ext uri="{FF2B5EF4-FFF2-40B4-BE49-F238E27FC236}">
                <a16:creationId xmlns:a16="http://schemas.microsoft.com/office/drawing/2014/main" id="{F7AC63B1-E7AC-5708-1989-183960F399FF}"/>
              </a:ext>
            </a:extLst>
          </p:cNvPr>
          <p:cNvSpPr>
            <a:spLocks noGrp="1"/>
          </p:cNvSpPr>
          <p:nvPr>
            <p:ph type="sldNum" sz="quarter" idx="10"/>
          </p:nvPr>
        </p:nvSpPr>
        <p:spPr/>
        <p:txBody>
          <a:bodyPr anchor="ctr">
            <a:normAutofit/>
          </a:bodyPr>
          <a:lstStyle/>
          <a:p>
            <a:pPr>
              <a:spcAft>
                <a:spcPts val="600"/>
              </a:spcAft>
              <a:defRPr/>
            </a:pPr>
            <a:fld id="{372B0271-B012-4ED1-8CE3-476E6D0A5B1D}" type="slidenum">
              <a:rPr lang="en-US">
                <a:solidFill>
                  <a:schemeClr val="bg1"/>
                </a:solidFill>
              </a:rPr>
              <a:pPr>
                <a:spcAft>
                  <a:spcPts val="600"/>
                </a:spcAft>
                <a:defRPr/>
              </a:pPr>
              <a:t>11</a:t>
            </a:fld>
            <a:endParaRPr lang="en-US" dirty="0">
              <a:solidFill>
                <a:schemeClr val="bg1"/>
              </a:solidFill>
            </a:endParaRPr>
          </a:p>
        </p:txBody>
      </p:sp>
    </p:spTree>
    <p:extLst>
      <p:ext uri="{BB962C8B-B14F-4D97-AF65-F5344CB8AC3E}">
        <p14:creationId xmlns:p14="http://schemas.microsoft.com/office/powerpoint/2010/main" val="103160696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6D86D7-9B0B-AA06-0B18-DE02600C8BC1}"/>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bg1"/>
                </a:solidFill>
              </a:rPr>
              <a:pPr>
                <a:spcAft>
                  <a:spcPts val="600"/>
                </a:spcAft>
                <a:defRPr/>
              </a:pPr>
              <a:t>12</a:t>
            </a:fld>
            <a:endParaRPr lang="en-US" dirty="0">
              <a:solidFill>
                <a:schemeClr val="bg1"/>
              </a:solidFill>
            </a:endParaRPr>
          </a:p>
        </p:txBody>
      </p:sp>
      <p:sp>
        <p:nvSpPr>
          <p:cNvPr id="2" name="Title 1">
            <a:extLst>
              <a:ext uri="{FF2B5EF4-FFF2-40B4-BE49-F238E27FC236}">
                <a16:creationId xmlns:a16="http://schemas.microsoft.com/office/drawing/2014/main" id="{17E12361-97C7-2067-5C14-A0951FC98AD1}"/>
              </a:ext>
            </a:extLst>
          </p:cNvPr>
          <p:cNvSpPr>
            <a:spLocks noGrp="1"/>
          </p:cNvSpPr>
          <p:nvPr>
            <p:ph type="title"/>
          </p:nvPr>
        </p:nvSpPr>
        <p:spPr>
          <a:xfrm>
            <a:off x="621224" y="697086"/>
            <a:ext cx="10515600" cy="883742"/>
          </a:xfrm>
        </p:spPr>
        <p:txBody>
          <a:bodyPr wrap="square" anchor="ctr">
            <a:normAutofit/>
          </a:bodyPr>
          <a:lstStyle/>
          <a:p>
            <a:r>
              <a:rPr lang="en-US" sz="4000" b="1" dirty="0">
                <a:solidFill>
                  <a:schemeClr val="tx1"/>
                </a:solidFill>
                <a:latin typeface="Helvetica" panose="020B0604020202020204" pitchFamily="34" charset="0"/>
                <a:cs typeface="Helvetica" panose="020B0604020202020204" pitchFamily="34" charset="0"/>
              </a:rPr>
              <a:t>Data Submitters</a:t>
            </a:r>
          </a:p>
        </p:txBody>
      </p:sp>
      <p:sp>
        <p:nvSpPr>
          <p:cNvPr id="15" name="TextBox 14">
            <a:extLst>
              <a:ext uri="{FF2B5EF4-FFF2-40B4-BE49-F238E27FC236}">
                <a16:creationId xmlns:a16="http://schemas.microsoft.com/office/drawing/2014/main" id="{6314F08F-71C0-0E67-1BF4-C9A83D844A3C}"/>
              </a:ext>
            </a:extLst>
          </p:cNvPr>
          <p:cNvSpPr txBox="1"/>
          <p:nvPr/>
        </p:nvSpPr>
        <p:spPr>
          <a:xfrm>
            <a:off x="999823" y="2336393"/>
            <a:ext cx="8757787" cy="1384995"/>
          </a:xfrm>
          <a:prstGeom prst="rect">
            <a:avLst/>
          </a:prstGeom>
          <a:noFill/>
        </p:spPr>
        <p:txBody>
          <a:bodyPr wrap="square">
            <a:spAutoFit/>
          </a:bodyPr>
          <a:lstStyle/>
          <a:p>
            <a:r>
              <a:rPr lang="en-US" sz="2800" b="1" kern="1800" dirty="0">
                <a:effectLst/>
                <a:latin typeface="Helvetica" panose="020B0604020202020204" pitchFamily="34" charset="0"/>
                <a:ea typeface="Calibri" panose="020F0502020204030204" pitchFamily="34" charset="0"/>
                <a:cs typeface="Helvetica" panose="020B0604020202020204" pitchFamily="34" charset="0"/>
              </a:rPr>
              <a:t>PRS: </a:t>
            </a:r>
            <a:r>
              <a:rPr lang="en-US" sz="2800" kern="1800" dirty="0">
                <a:effectLst/>
                <a:latin typeface="Helvetica" panose="020B0604020202020204" pitchFamily="34" charset="0"/>
                <a:ea typeface="Calibri" panose="020F0502020204030204" pitchFamily="34" charset="0"/>
                <a:cs typeface="Helvetica" panose="020B0604020202020204" pitchFamily="34" charset="0"/>
              </a:rPr>
              <a:t>Protocol Registration and Results System</a:t>
            </a:r>
          </a:p>
          <a:p>
            <a:endParaRPr lang="en-US" sz="2800" kern="1800" dirty="0">
              <a:latin typeface="Helvetica" panose="020B0604020202020204" pitchFamily="34" charset="0"/>
              <a:cs typeface="Helvetica" panose="020B0604020202020204" pitchFamily="34" charset="0"/>
            </a:endParaRPr>
          </a:p>
          <a:p>
            <a:r>
              <a:rPr lang="en-US" sz="2800" kern="1800" dirty="0">
                <a:latin typeface="Helvetica" panose="020B0604020202020204" pitchFamily="34" charset="0"/>
                <a:cs typeface="Helvetica" panose="020B0604020202020204" pitchFamily="34" charset="0"/>
              </a:rPr>
              <a:t>PRS is the submission database of ClinicalTrials.gov</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4771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85" y="338137"/>
            <a:ext cx="10515600" cy="946285"/>
          </a:xfrm>
        </p:spPr>
        <p:txBody>
          <a:bodyPr>
            <a:normAutofit/>
          </a:bodyPr>
          <a:lstStyle/>
          <a:p>
            <a:pPr eaLnBrk="1" hangingPunct="1">
              <a:defRPr/>
            </a:pPr>
            <a:r>
              <a:rPr lang="en-US" sz="4000" b="1" dirty="0">
                <a:solidFill>
                  <a:schemeClr val="tx1"/>
                </a:solidFill>
                <a:latin typeface="Helvetica" panose="020B0604020202020204" pitchFamily="34" charset="0"/>
                <a:cs typeface="Helvetica" panose="020B0604020202020204" pitchFamily="34" charset="0"/>
              </a:rPr>
              <a:t>Researchers</a:t>
            </a:r>
          </a:p>
        </p:txBody>
      </p:sp>
      <p:sp>
        <p:nvSpPr>
          <p:cNvPr id="19459" name="Content Placeholder 2"/>
          <p:cNvSpPr>
            <a:spLocks noGrp="1"/>
          </p:cNvSpPr>
          <p:nvPr>
            <p:ph idx="1"/>
          </p:nvPr>
        </p:nvSpPr>
        <p:spPr>
          <a:xfrm>
            <a:off x="1290124" y="2009328"/>
            <a:ext cx="9611751" cy="4028979"/>
          </a:xfrm>
          <a:noFill/>
        </p:spPr>
        <p:txBody>
          <a:bodyPr>
            <a:noAutofit/>
          </a:bodyPr>
          <a:lstStyle/>
          <a:p>
            <a:pPr marL="663575" lvl="1" indent="-457200">
              <a:lnSpc>
                <a:spcPct val="100000"/>
              </a:lnSpc>
            </a:pPr>
            <a:endParaRPr lang="en-US" sz="1000" dirty="0">
              <a:solidFill>
                <a:schemeClr val="tx1"/>
              </a:solidFill>
              <a:ea typeface="ＭＳ Ｐゴシック" pitchFamily="34" charset="-128"/>
              <a:cs typeface="Calibri" panose="020F050202020403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Search for information on current and completed trials </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Review study protocols</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Research trends</a:t>
            </a:r>
          </a:p>
          <a:p>
            <a:pPr marL="663575" lvl="1" indent="-457200">
              <a:lnSpc>
                <a:spcPct val="100000"/>
              </a:lnSpc>
            </a:pPr>
            <a:endParaRPr lang="en-US" sz="1000" dirty="0">
              <a:solidFill>
                <a:schemeClr val="tx1"/>
              </a:solidFill>
              <a:latin typeface="Helvetica" panose="020B0604020202020204" pitchFamily="34" charset="0"/>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cs typeface="Helvetica" panose="020B0604020202020204" pitchFamily="34" charset="0"/>
              </a:rPr>
              <a:t>Data analysis</a:t>
            </a:r>
          </a:p>
          <a:p>
            <a:pPr marL="206375" lvl="1" indent="0">
              <a:lnSpc>
                <a:spcPct val="100000"/>
              </a:lnSpc>
              <a:buNone/>
            </a:pPr>
            <a:endParaRPr lang="en-US" sz="2800" dirty="0">
              <a:solidFill>
                <a:schemeClr val="bg1"/>
              </a:solidFill>
              <a:latin typeface="Helvetica" panose="020B0604020202020204" pitchFamily="34" charset="0"/>
              <a:cs typeface="Helvetica" panose="020B0604020202020204" pitchFamily="34" charset="0"/>
            </a:endParaRPr>
          </a:p>
        </p:txBody>
      </p:sp>
      <p:sp>
        <p:nvSpPr>
          <p:cNvPr id="3" name="Slide Number Placeholder 2">
            <a:extLst>
              <a:ext uri="{FF2B5EF4-FFF2-40B4-BE49-F238E27FC236}">
                <a16:creationId xmlns:a16="http://schemas.microsoft.com/office/drawing/2014/main" id="{14DEF8BC-5A9F-1B1D-E5E6-43767AA7346B}"/>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13</a:t>
            </a:fld>
            <a:endParaRPr lang="en-US" dirty="0">
              <a:solidFill>
                <a:schemeClr val="bg1"/>
              </a:solidFill>
            </a:endParaRPr>
          </a:p>
        </p:txBody>
      </p:sp>
    </p:spTree>
    <p:extLst>
      <p:ext uri="{BB962C8B-B14F-4D97-AF65-F5344CB8AC3E}">
        <p14:creationId xmlns:p14="http://schemas.microsoft.com/office/powerpoint/2010/main" val="28641276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47" y="381200"/>
            <a:ext cx="10515600" cy="91587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Librarians and ClinicalTrials.gov </a:t>
            </a:r>
          </a:p>
        </p:txBody>
      </p:sp>
      <p:sp>
        <p:nvSpPr>
          <p:cNvPr id="3" name="Content Placeholder 2"/>
          <p:cNvSpPr>
            <a:spLocks noGrp="1"/>
          </p:cNvSpPr>
          <p:nvPr>
            <p:ph idx="1"/>
          </p:nvPr>
        </p:nvSpPr>
        <p:spPr>
          <a:xfrm>
            <a:off x="927611" y="2128929"/>
            <a:ext cx="5300785" cy="3431992"/>
          </a:xfrm>
          <a:noFill/>
        </p:spPr>
        <p:txBody>
          <a:bodyPr>
            <a:noAutofit/>
          </a:bodyPr>
          <a:lstStyle/>
          <a:p>
            <a:pPr marL="228600" indent="-228600">
              <a:lnSpc>
                <a:spcPct val="150000"/>
              </a:lnSpc>
              <a:buFont typeface="Arial" panose="020B0604020202020204" pitchFamily="34" charset="0"/>
              <a:buChar char="•"/>
            </a:pPr>
            <a:r>
              <a:rPr lang="en-US" sz="2800" i="0" dirty="0">
                <a:solidFill>
                  <a:schemeClr val="tx1"/>
                </a:solidFill>
                <a:effectLst/>
                <a:latin typeface="+mj-lt"/>
                <a:cs typeface="Helvetica" panose="020B0604020202020204" pitchFamily="34" charset="0"/>
              </a:rPr>
              <a:t>Information retrieval</a:t>
            </a:r>
          </a:p>
          <a:p>
            <a:pPr marL="228600" indent="-228600">
              <a:lnSpc>
                <a:spcPct val="150000"/>
              </a:lnSpc>
              <a:buFont typeface="Arial" panose="020B0604020202020204" pitchFamily="34" charset="0"/>
              <a:buChar char="•"/>
            </a:pPr>
            <a:r>
              <a:rPr lang="en-US" sz="2800" dirty="0">
                <a:solidFill>
                  <a:schemeClr val="tx1"/>
                </a:solidFill>
                <a:latin typeface="+mj-lt"/>
                <a:cs typeface="Helvetica" panose="020B0604020202020204" pitchFamily="34" charset="0"/>
              </a:rPr>
              <a:t>Systematic reviews</a:t>
            </a:r>
          </a:p>
          <a:p>
            <a:pPr marL="228600" indent="-228600">
              <a:lnSpc>
                <a:spcPct val="150000"/>
              </a:lnSpc>
              <a:buFont typeface="Arial" panose="020B0604020202020204" pitchFamily="34" charset="0"/>
              <a:buChar char="•"/>
            </a:pPr>
            <a:r>
              <a:rPr lang="en-US" sz="2800" dirty="0">
                <a:solidFill>
                  <a:schemeClr val="tx1"/>
                </a:solidFill>
                <a:latin typeface="+mj-lt"/>
                <a:cs typeface="Helvetica" panose="020B0604020202020204" pitchFamily="34" charset="0"/>
              </a:rPr>
              <a:t>Guide patients </a:t>
            </a:r>
          </a:p>
          <a:p>
            <a:pPr marL="228600" indent="-228600">
              <a:lnSpc>
                <a:spcPct val="150000"/>
              </a:lnSpc>
              <a:buFont typeface="Arial" panose="020B0604020202020204" pitchFamily="34" charset="0"/>
              <a:buChar char="•"/>
            </a:pPr>
            <a:r>
              <a:rPr lang="en-US" sz="2800" dirty="0">
                <a:solidFill>
                  <a:schemeClr val="tx1"/>
                </a:solidFill>
                <a:latin typeface="+mj-lt"/>
                <a:cs typeface="Helvetica" panose="020B0604020202020204" pitchFamily="34" charset="0"/>
              </a:rPr>
              <a:t>Education and training</a:t>
            </a:r>
          </a:p>
        </p:txBody>
      </p:sp>
      <p:sp>
        <p:nvSpPr>
          <p:cNvPr id="4" name="Slide Number Placeholder 2">
            <a:extLst>
              <a:ext uri="{FF2B5EF4-FFF2-40B4-BE49-F238E27FC236}">
                <a16:creationId xmlns:a16="http://schemas.microsoft.com/office/drawing/2014/main" id="{3B626655-1A20-CAD1-0883-7D427EC19444}"/>
              </a:ext>
            </a:extLst>
          </p:cNvPr>
          <p:cNvSpPr>
            <a:spLocks noGrp="1"/>
          </p:cNvSpPr>
          <p:nvPr>
            <p:ph type="sldNum" sz="quarter" idx="10"/>
          </p:nvPr>
        </p:nvSpPr>
        <p:spPr>
          <a:xfrm>
            <a:off x="9329530" y="6223828"/>
            <a:ext cx="1706217" cy="365125"/>
          </a:xfrm>
        </p:spPr>
        <p:txBody>
          <a:bodyPr/>
          <a:lstStyle/>
          <a:p>
            <a:pPr>
              <a:defRPr/>
            </a:pPr>
            <a:fld id="{025F9F99-9BD9-4422-B838-F0A597D458BC}" type="slidenum">
              <a:rPr lang="en-US" smtClean="0">
                <a:solidFill>
                  <a:schemeClr val="bg1"/>
                </a:solidFill>
              </a:rPr>
              <a:pPr>
                <a:defRPr/>
              </a:pPr>
              <a:t>14</a:t>
            </a:fld>
            <a:endParaRPr lang="en-US" dirty="0">
              <a:solidFill>
                <a:schemeClr val="bg1"/>
              </a:solidFill>
            </a:endParaRPr>
          </a:p>
        </p:txBody>
      </p:sp>
    </p:spTree>
    <p:extLst>
      <p:ext uri="{BB962C8B-B14F-4D97-AF65-F5344CB8AC3E}">
        <p14:creationId xmlns:p14="http://schemas.microsoft.com/office/powerpoint/2010/main" val="314559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6B8DB3-006A-45CB-832A-4489AFA6CD66}"/>
              </a:ext>
              <a:ext uri="{C183D7F6-B498-43B3-948B-1728B52AA6E4}">
                <adec:decorative xmlns:adec="http://schemas.microsoft.com/office/drawing/2017/decorative" val="1"/>
              </a:ext>
            </a:extLst>
          </p:cNvPr>
          <p:cNvSpPr>
            <a:spLocks noGrp="1"/>
          </p:cNvSpPr>
          <p:nvPr>
            <p:ph type="title"/>
          </p:nvPr>
        </p:nvSpPr>
        <p:spPr>
          <a:xfrm>
            <a:off x="436682" y="295395"/>
            <a:ext cx="6928621" cy="1220254"/>
          </a:xfrm>
        </p:spPr>
        <p:txBody>
          <a:bodyPr/>
          <a:lstStyle/>
          <a:p>
            <a:r>
              <a:rPr lang="en-US" sz="4000" b="1" dirty="0">
                <a:solidFill>
                  <a:schemeClr val="tx1"/>
                </a:solidFill>
                <a:latin typeface="Helvetica" panose="020B0604020202020204" pitchFamily="34" charset="0"/>
                <a:cs typeface="Helvetica" panose="020B0604020202020204" pitchFamily="34" charset="0"/>
              </a:rPr>
              <a:t>Librarian’s Advocacy Role</a:t>
            </a:r>
          </a:p>
        </p:txBody>
      </p:sp>
      <p:sp>
        <p:nvSpPr>
          <p:cNvPr id="2" name="TextBox 1">
            <a:extLst>
              <a:ext uri="{FF2B5EF4-FFF2-40B4-BE49-F238E27FC236}">
                <a16:creationId xmlns:a16="http://schemas.microsoft.com/office/drawing/2014/main" id="{B2AF7E31-E3BE-BFE7-9803-B046C1D2456F}"/>
              </a:ext>
            </a:extLst>
          </p:cNvPr>
          <p:cNvSpPr txBox="1"/>
          <p:nvPr/>
        </p:nvSpPr>
        <p:spPr>
          <a:xfrm>
            <a:off x="1607482" y="2258893"/>
            <a:ext cx="7937500" cy="3108543"/>
          </a:xfrm>
          <a:prstGeom prst="rect">
            <a:avLst/>
          </a:prstGeom>
          <a:noFill/>
        </p:spPr>
        <p:txBody>
          <a:bodyPr wrap="square" rtlCol="0">
            <a:spAutoFit/>
          </a:bodyPr>
          <a:lstStyle/>
          <a:p>
            <a:pPr marL="457200" indent="-457200">
              <a:buFont typeface="Wingdings" panose="05000000000000000000" pitchFamily="2" charset="2"/>
              <a:buChar char="Ø"/>
            </a:pPr>
            <a:r>
              <a:rPr lang="en-US" sz="2800" b="0" i="0" dirty="0">
                <a:solidFill>
                  <a:srgbClr val="001D35"/>
                </a:solidFill>
                <a:effectLst/>
                <a:latin typeface="Helvetica" panose="020B0604020202020204"/>
                <a:cs typeface="Helvetica" panose="020B0604020202020204"/>
              </a:rPr>
              <a:t>Education</a:t>
            </a:r>
          </a:p>
          <a:p>
            <a:endParaRPr lang="en-US" sz="2800" b="0" i="0" dirty="0">
              <a:solidFill>
                <a:srgbClr val="001D35"/>
              </a:solidFill>
              <a:effectLst/>
              <a:latin typeface="Helvetica" panose="020B0604020202020204"/>
              <a:cs typeface="Helvetica" panose="020B0604020202020204"/>
            </a:endParaRPr>
          </a:p>
          <a:p>
            <a:pPr marL="457200" indent="-457200">
              <a:buFont typeface="Wingdings" panose="05000000000000000000" pitchFamily="2" charset="2"/>
              <a:buChar char="Ø"/>
            </a:pPr>
            <a:r>
              <a:rPr lang="en-US" sz="2800" b="0" i="0" dirty="0">
                <a:solidFill>
                  <a:srgbClr val="001D35"/>
                </a:solidFill>
                <a:effectLst/>
                <a:latin typeface="Helvetica" panose="020B0604020202020204"/>
                <a:cs typeface="Helvetica" panose="020B0604020202020204"/>
              </a:rPr>
              <a:t>Guidance</a:t>
            </a:r>
          </a:p>
          <a:p>
            <a:pPr marL="457200" indent="-457200">
              <a:buFont typeface="Wingdings" panose="05000000000000000000" pitchFamily="2" charset="2"/>
              <a:buChar char="Ø"/>
            </a:pPr>
            <a:endParaRPr lang="en-US" sz="2800" b="0" i="0" dirty="0">
              <a:solidFill>
                <a:srgbClr val="001D35"/>
              </a:solidFill>
              <a:effectLst/>
              <a:latin typeface="Helvetica" panose="020B0604020202020204"/>
              <a:cs typeface="Helvetica" panose="020B0604020202020204"/>
            </a:endParaRPr>
          </a:p>
          <a:p>
            <a:pPr marL="457200" indent="-457200">
              <a:buFont typeface="Wingdings" panose="05000000000000000000" pitchFamily="2" charset="2"/>
              <a:buChar char="Ø"/>
            </a:pPr>
            <a:r>
              <a:rPr lang="en-US" sz="2800" b="0" i="0" dirty="0">
                <a:solidFill>
                  <a:srgbClr val="001D35"/>
                </a:solidFill>
                <a:effectLst/>
                <a:latin typeface="Helvetica" panose="020B0604020202020204"/>
                <a:cs typeface="Helvetica" panose="020B0604020202020204"/>
              </a:rPr>
              <a:t>Collaboration</a:t>
            </a:r>
          </a:p>
          <a:p>
            <a:pPr marL="457200" indent="-457200">
              <a:buFont typeface="Wingdings" panose="05000000000000000000" pitchFamily="2" charset="2"/>
              <a:buChar char="Ø"/>
            </a:pPr>
            <a:endParaRPr lang="en-US" sz="2800" dirty="0">
              <a:solidFill>
                <a:srgbClr val="001D35"/>
              </a:solidFill>
              <a:latin typeface="Helvetica" panose="020B0604020202020204"/>
              <a:cs typeface="Helvetica" panose="020B0604020202020204"/>
            </a:endParaRPr>
          </a:p>
          <a:p>
            <a:pPr marL="457200" indent="-457200">
              <a:buFont typeface="Wingdings" panose="05000000000000000000" pitchFamily="2" charset="2"/>
              <a:buChar char="Ø"/>
            </a:pPr>
            <a:r>
              <a:rPr lang="en-US" sz="2800" b="0" i="0" dirty="0">
                <a:solidFill>
                  <a:srgbClr val="001D35"/>
                </a:solidFill>
                <a:effectLst/>
                <a:latin typeface="Helvetica" panose="020B0604020202020204"/>
                <a:cs typeface="Helvetica" panose="020B0604020202020204"/>
              </a:rPr>
              <a:t>Promotion</a:t>
            </a:r>
          </a:p>
        </p:txBody>
      </p:sp>
      <p:sp>
        <p:nvSpPr>
          <p:cNvPr id="4" name="Slide Number Placeholder 3">
            <a:extLst>
              <a:ext uri="{FF2B5EF4-FFF2-40B4-BE49-F238E27FC236}">
                <a16:creationId xmlns:a16="http://schemas.microsoft.com/office/drawing/2014/main" id="{806235AD-D6E9-885F-20E0-37658AC91B50}"/>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15</a:t>
            </a:fld>
            <a:endParaRPr lang="en-US" dirty="0">
              <a:solidFill>
                <a:schemeClr val="bg1"/>
              </a:solidFill>
            </a:endParaRPr>
          </a:p>
        </p:txBody>
      </p:sp>
    </p:spTree>
    <p:extLst>
      <p:ext uri="{BB962C8B-B14F-4D97-AF65-F5344CB8AC3E}">
        <p14:creationId xmlns:p14="http://schemas.microsoft.com/office/powerpoint/2010/main" val="340381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59109"/>
            <a:ext cx="10515600" cy="1022646"/>
          </a:xfrm>
        </p:spPr>
        <p:txBody>
          <a:bodyPr>
            <a:noAutofit/>
          </a:bodyPr>
          <a:lstStyle/>
          <a:p>
            <a:r>
              <a:rPr lang="en-US" sz="4000" dirty="0">
                <a:solidFill>
                  <a:schemeClr val="tx1"/>
                </a:solidFill>
                <a:latin typeface="Helvetica" panose="020B0604020202020204" pitchFamily="34" charset="0"/>
                <a:cs typeface="Helvetica" panose="020B0604020202020204" pitchFamily="34" charset="0"/>
              </a:rPr>
              <a:t>Problems with Reporting Evidence</a:t>
            </a:r>
          </a:p>
        </p:txBody>
      </p:sp>
      <p:sp>
        <p:nvSpPr>
          <p:cNvPr id="5" name="Content Placeholder 2">
            <a:extLst>
              <a:ext uri="{FF2B5EF4-FFF2-40B4-BE49-F238E27FC236}">
                <a16:creationId xmlns:a16="http://schemas.microsoft.com/office/drawing/2014/main" id="{C4A99C70-8228-A31C-F801-31B17E569AE1}"/>
              </a:ext>
            </a:extLst>
          </p:cNvPr>
          <p:cNvSpPr>
            <a:spLocks noGrp="1"/>
          </p:cNvSpPr>
          <p:nvPr>
            <p:ph idx="1"/>
          </p:nvPr>
        </p:nvSpPr>
        <p:spPr>
          <a:xfrm>
            <a:off x="965900" y="2441490"/>
            <a:ext cx="4936669" cy="2603653"/>
          </a:xfrm>
        </p:spPr>
        <p:txBody>
          <a:bodyPr wrap="square" anchor="t">
            <a:normAutofit/>
          </a:bodyPr>
          <a:lstStyle/>
          <a:p>
            <a:pPr marL="549275" indent="-514350">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Selective publication</a:t>
            </a:r>
            <a:endParaRPr lang="en-US" sz="1200" dirty="0">
              <a:solidFill>
                <a:schemeClr val="tx1"/>
              </a:solidFill>
              <a:latin typeface="Helvetica" panose="020B0604020202020204" pitchFamily="34" charset="0"/>
              <a:cs typeface="Helvetica" panose="020B0604020202020204" pitchFamily="34" charset="0"/>
            </a:endParaRPr>
          </a:p>
          <a:p>
            <a:pPr marL="549275" indent="-514350">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Misrepresented data</a:t>
            </a:r>
            <a:endParaRPr lang="en-US" sz="1200" dirty="0">
              <a:solidFill>
                <a:schemeClr val="tx1"/>
              </a:solidFill>
              <a:latin typeface="Helvetica" panose="020B0604020202020204" pitchFamily="34" charset="0"/>
              <a:cs typeface="Helvetica" panose="020B0604020202020204" pitchFamily="34" charset="0"/>
            </a:endParaRPr>
          </a:p>
          <a:p>
            <a:pPr marL="549275" indent="-514350">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Underreported data</a:t>
            </a:r>
          </a:p>
        </p:txBody>
      </p:sp>
      <p:sp>
        <p:nvSpPr>
          <p:cNvPr id="3" name="Slide Number Placeholder 2">
            <a:extLst>
              <a:ext uri="{FF2B5EF4-FFF2-40B4-BE49-F238E27FC236}">
                <a16:creationId xmlns:a16="http://schemas.microsoft.com/office/drawing/2014/main" id="{D4136AF7-974E-4C40-5756-B4488FF230AA}"/>
              </a:ext>
            </a:extLst>
          </p:cNvPr>
          <p:cNvSpPr>
            <a:spLocks noGrp="1"/>
          </p:cNvSpPr>
          <p:nvPr>
            <p:ph type="sldNum" sz="quarter" idx="10"/>
          </p:nvPr>
        </p:nvSpPr>
        <p:spPr>
          <a:xfrm>
            <a:off x="9329530" y="6223828"/>
            <a:ext cx="1706217" cy="365125"/>
          </a:xfrm>
        </p:spPr>
        <p:txBody>
          <a:bodyPr/>
          <a:lstStyle/>
          <a:p>
            <a:pPr>
              <a:defRPr/>
            </a:pPr>
            <a:fld id="{025F9F99-9BD9-4422-B838-F0A597D458BC}" type="slidenum">
              <a:rPr lang="en-US" smtClean="0">
                <a:solidFill>
                  <a:schemeClr val="bg1"/>
                </a:solidFill>
              </a:rPr>
              <a:pPr>
                <a:defRPr/>
              </a:pPr>
              <a:t>16</a:t>
            </a:fld>
            <a:endParaRPr lang="en-US" dirty="0">
              <a:solidFill>
                <a:schemeClr val="bg1"/>
              </a:solidFill>
            </a:endParaRPr>
          </a:p>
        </p:txBody>
      </p:sp>
    </p:spTree>
    <p:extLst>
      <p:ext uri="{BB962C8B-B14F-4D97-AF65-F5344CB8AC3E}">
        <p14:creationId xmlns:p14="http://schemas.microsoft.com/office/powerpoint/2010/main" val="2657903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2593-C964-1E9D-838A-86C404F267F9}"/>
              </a:ext>
            </a:extLst>
          </p:cNvPr>
          <p:cNvSpPr>
            <a:spLocks noGrp="1"/>
          </p:cNvSpPr>
          <p:nvPr>
            <p:ph type="title"/>
          </p:nvPr>
        </p:nvSpPr>
        <p:spPr>
          <a:xfrm>
            <a:off x="1259840" y="269047"/>
            <a:ext cx="9875520" cy="1356360"/>
          </a:xfrm>
        </p:spPr>
        <p:txBody>
          <a:bodyPr/>
          <a:lstStyle/>
          <a:p>
            <a:r>
              <a:rPr lang="en-US" sz="4400" b="1" dirty="0">
                <a:solidFill>
                  <a:schemeClr val="tx1"/>
                </a:solidFill>
                <a:latin typeface="Helvetica" panose="020B0604020202020204" pitchFamily="34" charset="0"/>
                <a:cs typeface="Helvetica" panose="020B0604020202020204" pitchFamily="34" charset="0"/>
              </a:rPr>
              <a:t>Milestones for Registration and Result Reporting Requirements</a:t>
            </a:r>
            <a:endParaRPr lang="en-US" dirty="0"/>
          </a:p>
        </p:txBody>
      </p:sp>
      <p:sp>
        <p:nvSpPr>
          <p:cNvPr id="3" name="Content Placeholder 2">
            <a:extLst>
              <a:ext uri="{FF2B5EF4-FFF2-40B4-BE49-F238E27FC236}">
                <a16:creationId xmlns:a16="http://schemas.microsoft.com/office/drawing/2014/main" id="{C9FE9521-7322-C2B3-3174-0AE4ABA0BAC1}"/>
              </a:ext>
            </a:extLst>
          </p:cNvPr>
          <p:cNvSpPr>
            <a:spLocks noGrp="1"/>
          </p:cNvSpPr>
          <p:nvPr>
            <p:ph idx="1"/>
          </p:nvPr>
        </p:nvSpPr>
        <p:spPr>
          <a:xfrm>
            <a:off x="939800" y="2441981"/>
            <a:ext cx="10515600" cy="2555875"/>
          </a:xfrm>
        </p:spPr>
        <p:txBody>
          <a:bodyPr/>
          <a:lstStyle/>
          <a:p>
            <a:pPr>
              <a:spcAft>
                <a:spcPts val="600"/>
              </a:spcAft>
            </a:pPr>
            <a:r>
              <a:rPr lang="en-US" b="1" dirty="0">
                <a:solidFill>
                  <a:schemeClr val="tx1"/>
                </a:solidFill>
                <a:latin typeface="+mj-lt"/>
              </a:rPr>
              <a:t>2005</a:t>
            </a:r>
            <a:r>
              <a:rPr lang="en-US" dirty="0">
                <a:solidFill>
                  <a:schemeClr val="tx1"/>
                </a:solidFill>
                <a:latin typeface="+mj-lt"/>
              </a:rPr>
              <a:t>: </a:t>
            </a:r>
            <a:r>
              <a:rPr lang="en-US" kern="1800" dirty="0">
                <a:solidFill>
                  <a:schemeClr val="tx1"/>
                </a:solidFill>
                <a:effectLst/>
                <a:latin typeface="+mj-lt"/>
                <a:ea typeface="Calibri" panose="020F0502020204030204" pitchFamily="34" charset="0"/>
                <a:cs typeface="Calibri" panose="020F0502020204030204" pitchFamily="34" charset="0"/>
              </a:rPr>
              <a:t>International Committee of Medical Journal Editors </a:t>
            </a:r>
            <a:r>
              <a:rPr lang="en-US" kern="1800" dirty="0">
                <a:effectLst/>
                <a:latin typeface="+mj-lt"/>
                <a:ea typeface="Calibri" panose="020F0502020204030204" pitchFamily="34" charset="0"/>
                <a:cs typeface="Calibri" panose="020F0502020204030204" pitchFamily="34" charset="0"/>
              </a:rPr>
              <a:t>(</a:t>
            </a:r>
            <a:r>
              <a:rPr lang="en-US" dirty="0">
                <a:solidFill>
                  <a:schemeClr val="tx1"/>
                </a:solidFill>
                <a:latin typeface="+mj-lt"/>
              </a:rPr>
              <a:t>ICMJE) requires trial registration for publication</a:t>
            </a:r>
          </a:p>
          <a:p>
            <a:pPr>
              <a:spcAft>
                <a:spcPts val="600"/>
              </a:spcAft>
            </a:pPr>
            <a:r>
              <a:rPr lang="en-US" b="1" dirty="0">
                <a:solidFill>
                  <a:schemeClr val="tx1"/>
                </a:solidFill>
                <a:latin typeface="+mj-lt"/>
              </a:rPr>
              <a:t>2007</a:t>
            </a:r>
            <a:r>
              <a:rPr lang="en-US" dirty="0">
                <a:solidFill>
                  <a:schemeClr val="tx1"/>
                </a:solidFill>
                <a:latin typeface="+mj-lt"/>
              </a:rPr>
              <a:t>: FDA Amendments Act Section 801 expands information that must be submitted</a:t>
            </a:r>
          </a:p>
          <a:p>
            <a:r>
              <a:rPr lang="en-US" b="1" dirty="0">
                <a:solidFill>
                  <a:schemeClr val="tx1"/>
                </a:solidFill>
                <a:latin typeface="+mj-lt"/>
              </a:rPr>
              <a:t>2017</a:t>
            </a:r>
            <a:r>
              <a:rPr lang="en-US" dirty="0">
                <a:solidFill>
                  <a:schemeClr val="tx1"/>
                </a:solidFill>
                <a:latin typeface="+mj-lt"/>
              </a:rPr>
              <a:t>: Final Rule and Other Regulations Applied</a:t>
            </a:r>
          </a:p>
        </p:txBody>
      </p:sp>
      <p:sp>
        <p:nvSpPr>
          <p:cNvPr id="4" name="Slide Number Placeholder 3">
            <a:extLst>
              <a:ext uri="{FF2B5EF4-FFF2-40B4-BE49-F238E27FC236}">
                <a16:creationId xmlns:a16="http://schemas.microsoft.com/office/drawing/2014/main" id="{0E88EB0F-D63F-093E-3584-7CF2A15DFED5}"/>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17</a:t>
            </a:fld>
            <a:endParaRPr lang="en-US" dirty="0">
              <a:solidFill>
                <a:schemeClr val="bg1"/>
              </a:solidFill>
            </a:endParaRPr>
          </a:p>
        </p:txBody>
      </p:sp>
    </p:spTree>
    <p:extLst>
      <p:ext uri="{BB962C8B-B14F-4D97-AF65-F5344CB8AC3E}">
        <p14:creationId xmlns:p14="http://schemas.microsoft.com/office/powerpoint/2010/main" val="50063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7182" y="264889"/>
            <a:ext cx="10515600" cy="883383"/>
          </a:xfrm>
        </p:spPr>
        <p:txBody>
          <a:bodyPr>
            <a:normAutofit/>
          </a:bodyPr>
          <a:lstStyle/>
          <a:p>
            <a:r>
              <a:rPr lang="en-US" sz="4000" b="1" dirty="0">
                <a:solidFill>
                  <a:schemeClr val="tx1"/>
                </a:solidFill>
                <a:latin typeface="Helvetica" panose="020B0604020202020204" pitchFamily="34" charset="0"/>
                <a:cs typeface="Helvetica" panose="020B0604020202020204" pitchFamily="34" charset="0"/>
              </a:rPr>
              <a:t>Final Rule</a:t>
            </a:r>
          </a:p>
        </p:txBody>
      </p:sp>
      <p:sp>
        <p:nvSpPr>
          <p:cNvPr id="2" name="Content Placeholder 1">
            <a:extLst>
              <a:ext uri="{FF2B5EF4-FFF2-40B4-BE49-F238E27FC236}">
                <a16:creationId xmlns:a16="http://schemas.microsoft.com/office/drawing/2014/main" id="{3F7C477F-BEC1-40A7-8222-874623DF0A75}"/>
              </a:ext>
            </a:extLst>
          </p:cNvPr>
          <p:cNvSpPr>
            <a:spLocks noGrp="1"/>
          </p:cNvSpPr>
          <p:nvPr>
            <p:ph idx="1"/>
          </p:nvPr>
        </p:nvSpPr>
        <p:spPr>
          <a:xfrm>
            <a:off x="1108628" y="1630288"/>
            <a:ext cx="9552709" cy="3872322"/>
          </a:xfrm>
          <a:noFill/>
        </p:spPr>
        <p:txBody>
          <a:bodyPr>
            <a:normAutofit/>
          </a:bodyPr>
          <a:lstStyle/>
          <a:p>
            <a:pPr>
              <a:lnSpc>
                <a:spcPct val="100000"/>
              </a:lnSpc>
              <a:buFont typeface="Arial" panose="020B0604020202020204" pitchFamily="34" charset="0"/>
              <a:buChar char="•"/>
            </a:pPr>
            <a:r>
              <a:rPr lang="en-US" sz="2800" dirty="0">
                <a:solidFill>
                  <a:schemeClr val="tx1"/>
                </a:solidFill>
                <a:latin typeface="+mn-lt"/>
                <a:cs typeface="Helvetica" panose="020B0604020202020204" pitchFamily="34" charset="0"/>
              </a:rPr>
              <a:t>C</a:t>
            </a:r>
            <a:r>
              <a:rPr lang="en-US" sz="2800" b="0" i="0" dirty="0">
                <a:solidFill>
                  <a:schemeClr val="tx1"/>
                </a:solidFill>
                <a:effectLst/>
                <a:latin typeface="+mn-lt"/>
                <a:cs typeface="Helvetica" panose="020B0604020202020204" pitchFamily="34" charset="0"/>
              </a:rPr>
              <a:t>hecklist</a:t>
            </a:r>
          </a:p>
          <a:p>
            <a:pPr>
              <a:lnSpc>
                <a:spcPct val="100000"/>
              </a:lnSpc>
              <a:buFont typeface="Arial" panose="020B0604020202020204" pitchFamily="34" charset="0"/>
              <a:buChar char="•"/>
            </a:pPr>
            <a:r>
              <a:rPr lang="en-US" sz="2800" dirty="0">
                <a:solidFill>
                  <a:schemeClr val="tx1"/>
                </a:solidFill>
                <a:latin typeface="+mn-lt"/>
                <a:cs typeface="Helvetica" panose="020B0604020202020204" pitchFamily="34" charset="0"/>
              </a:rPr>
              <a:t>S</a:t>
            </a:r>
            <a:r>
              <a:rPr lang="en-US" sz="2800" b="0" i="0" dirty="0">
                <a:solidFill>
                  <a:schemeClr val="tx1"/>
                </a:solidFill>
                <a:effectLst/>
                <a:latin typeface="+mn-lt"/>
                <a:cs typeface="Helvetica" panose="020B0604020202020204" pitchFamily="34" charset="0"/>
              </a:rPr>
              <a:t>cope of trials</a:t>
            </a:r>
          </a:p>
          <a:p>
            <a:pPr>
              <a:lnSpc>
                <a:spcPct val="100000"/>
              </a:lnSpc>
              <a:buFont typeface="Arial" panose="020B0604020202020204" pitchFamily="34" charset="0"/>
              <a:buChar char="•"/>
            </a:pPr>
            <a:r>
              <a:rPr lang="en-US" sz="2800" dirty="0">
                <a:solidFill>
                  <a:schemeClr val="tx1"/>
                </a:solidFill>
                <a:latin typeface="+mn-lt"/>
                <a:cs typeface="Helvetica" panose="020B0604020202020204" pitchFamily="34" charset="0"/>
              </a:rPr>
              <a:t>A</a:t>
            </a:r>
            <a:r>
              <a:rPr lang="en-US" sz="2800" b="0" i="0" dirty="0">
                <a:solidFill>
                  <a:schemeClr val="tx1"/>
                </a:solidFill>
                <a:effectLst/>
                <a:latin typeface="+mn-lt"/>
                <a:cs typeface="Helvetica" panose="020B0604020202020204" pitchFamily="34" charset="0"/>
              </a:rPr>
              <a:t>dditional data elements </a:t>
            </a:r>
          </a:p>
          <a:p>
            <a:pPr>
              <a:lnSpc>
                <a:spcPct val="100000"/>
              </a:lnSpc>
              <a:buFont typeface="Arial" panose="020B0604020202020204" pitchFamily="34" charset="0"/>
              <a:buChar char="•"/>
            </a:pPr>
            <a:r>
              <a:rPr lang="en-US" sz="2800" dirty="0">
                <a:solidFill>
                  <a:schemeClr val="tx1"/>
                </a:solidFill>
                <a:latin typeface="+mn-lt"/>
                <a:cs typeface="Helvetica" panose="020B0604020202020204" pitchFamily="34" charset="0"/>
              </a:rPr>
              <a:t>A</a:t>
            </a:r>
            <a:r>
              <a:rPr lang="en-US" sz="2800" b="0" i="0" dirty="0">
                <a:solidFill>
                  <a:schemeClr val="tx1"/>
                </a:solidFill>
                <a:effectLst/>
                <a:latin typeface="+mn-lt"/>
                <a:cs typeface="Helvetica" panose="020B0604020202020204" pitchFamily="34" charset="0"/>
              </a:rPr>
              <a:t>dditional adverse event information</a:t>
            </a:r>
          </a:p>
          <a:p>
            <a:pPr>
              <a:lnSpc>
                <a:spcPct val="100000"/>
              </a:lnSpc>
              <a:buFont typeface="Arial" panose="020B0604020202020204" pitchFamily="34" charset="0"/>
              <a:buChar char="•"/>
            </a:pPr>
            <a:r>
              <a:rPr lang="en-US" sz="2800" b="0" i="0" dirty="0">
                <a:solidFill>
                  <a:schemeClr val="tx1"/>
                </a:solidFill>
                <a:effectLst/>
                <a:latin typeface="+mn-lt"/>
                <a:cs typeface="Helvetica" panose="020B0604020202020204" pitchFamily="34" charset="0"/>
              </a:rPr>
              <a:t>Potential legal consequences </a:t>
            </a:r>
          </a:p>
        </p:txBody>
      </p:sp>
      <p:sp>
        <p:nvSpPr>
          <p:cNvPr id="3" name="Slide Number Placeholder 2">
            <a:extLst>
              <a:ext uri="{FF2B5EF4-FFF2-40B4-BE49-F238E27FC236}">
                <a16:creationId xmlns:a16="http://schemas.microsoft.com/office/drawing/2014/main" id="{4B40F4FA-EB4F-A904-3A10-52C583D7E9A7}"/>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18</a:t>
            </a:fld>
            <a:endParaRPr lang="en-US" dirty="0">
              <a:solidFill>
                <a:schemeClr val="bg1"/>
              </a:solidFill>
            </a:endParaRPr>
          </a:p>
        </p:txBody>
      </p:sp>
    </p:spTree>
    <p:extLst>
      <p:ext uri="{BB962C8B-B14F-4D97-AF65-F5344CB8AC3E}">
        <p14:creationId xmlns:p14="http://schemas.microsoft.com/office/powerpoint/2010/main" val="64256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630481"/>
            <a:ext cx="10515600" cy="954107"/>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Potential Penalties for Not Submitting</a:t>
            </a:r>
          </a:p>
        </p:txBody>
      </p:sp>
      <p:sp>
        <p:nvSpPr>
          <p:cNvPr id="3" name="Content Placeholder 2"/>
          <p:cNvSpPr>
            <a:spLocks noGrp="1"/>
          </p:cNvSpPr>
          <p:nvPr>
            <p:ph idx="1"/>
          </p:nvPr>
        </p:nvSpPr>
        <p:spPr>
          <a:xfrm>
            <a:off x="1544060" y="2646772"/>
            <a:ext cx="9103879" cy="1894519"/>
          </a:xfrm>
          <a:noFill/>
        </p:spPr>
        <p:txBody>
          <a:bodyPr>
            <a:noAutofit/>
          </a:bodyPr>
          <a:lstStyle/>
          <a:p>
            <a:pPr marL="549275" indent="-514350">
              <a:lnSpc>
                <a:spcPct val="100000"/>
              </a:lnSpc>
              <a:spcBef>
                <a:spcPts val="0"/>
              </a:spcBef>
              <a:spcAft>
                <a:spcPts val="600"/>
              </a:spcAft>
              <a:buFont typeface="+mj-lt"/>
              <a:buAutoNum type="arabicPeriod"/>
            </a:pPr>
            <a:r>
              <a:rPr lang="en-US" sz="3200" dirty="0">
                <a:solidFill>
                  <a:schemeClr val="tx1"/>
                </a:solidFill>
                <a:latin typeface="+mn-lt"/>
                <a:cs typeface="Helvetica" panose="020B0604020202020204" pitchFamily="34" charset="0"/>
              </a:rPr>
              <a:t>Notice of non-compliance</a:t>
            </a:r>
          </a:p>
          <a:p>
            <a:pPr marL="549275" indent="-514350">
              <a:lnSpc>
                <a:spcPct val="100000"/>
              </a:lnSpc>
              <a:spcBef>
                <a:spcPts val="0"/>
              </a:spcBef>
              <a:spcAft>
                <a:spcPts val="600"/>
              </a:spcAft>
              <a:buFont typeface="+mj-lt"/>
              <a:buAutoNum type="arabicPeriod"/>
            </a:pPr>
            <a:r>
              <a:rPr lang="en-US" sz="3200" dirty="0">
                <a:solidFill>
                  <a:schemeClr val="tx1"/>
                </a:solidFill>
                <a:latin typeface="+mn-lt"/>
                <a:cs typeface="Helvetica" panose="020B0604020202020204" pitchFamily="34" charset="0"/>
              </a:rPr>
              <a:t>Civil monetary penalties up to $10,000 per day</a:t>
            </a:r>
          </a:p>
          <a:p>
            <a:pPr marL="549275" indent="-514350">
              <a:lnSpc>
                <a:spcPct val="100000"/>
              </a:lnSpc>
              <a:spcBef>
                <a:spcPts val="0"/>
              </a:spcBef>
              <a:buFont typeface="+mj-lt"/>
              <a:buAutoNum type="arabicPeriod"/>
            </a:pPr>
            <a:r>
              <a:rPr lang="en-US" sz="3200" dirty="0">
                <a:solidFill>
                  <a:schemeClr val="tx1"/>
                </a:solidFill>
                <a:latin typeface="+mn-lt"/>
                <a:cs typeface="Helvetica" panose="020B0604020202020204" pitchFamily="34" charset="0"/>
              </a:rPr>
              <a:t>Withholding of NIH grant funds</a:t>
            </a:r>
          </a:p>
          <a:p>
            <a:pPr marL="228600" indent="-193675">
              <a:lnSpc>
                <a:spcPct val="100000"/>
              </a:lnSpc>
              <a:buFont typeface="Arial" panose="020B0604020202020204" pitchFamily="34" charset="0"/>
              <a:buChar char="•"/>
            </a:pPr>
            <a:endParaRPr lang="en-US" sz="3200" dirty="0">
              <a:solidFill>
                <a:srgbClr val="002060"/>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35E17F2-1490-22EA-B9B7-44F0828AA4C0}"/>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19</a:t>
            </a:fld>
            <a:endParaRPr lang="en-US" dirty="0">
              <a:solidFill>
                <a:schemeClr val="bg1"/>
              </a:solidFill>
            </a:endParaRPr>
          </a:p>
        </p:txBody>
      </p:sp>
    </p:spTree>
    <p:extLst>
      <p:ext uri="{BB962C8B-B14F-4D97-AF65-F5344CB8AC3E}">
        <p14:creationId xmlns:p14="http://schemas.microsoft.com/office/powerpoint/2010/main" val="59162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latin typeface="+mj-lt"/>
              </a:rPr>
              <a:t>Agenda</a:t>
            </a:r>
          </a:p>
        </p:txBody>
      </p:sp>
      <p:sp>
        <p:nvSpPr>
          <p:cNvPr id="3" name="Content Placeholder 2">
            <a:extLst>
              <a:ext uri="{FF2B5EF4-FFF2-40B4-BE49-F238E27FC236}">
                <a16:creationId xmlns:a16="http://schemas.microsoft.com/office/drawing/2014/main" id="{93FF8AE0-0F54-7327-E6F8-B48DB9E30F79}"/>
              </a:ext>
            </a:extLst>
          </p:cNvPr>
          <p:cNvSpPr>
            <a:spLocks noGrp="1"/>
          </p:cNvSpPr>
          <p:nvPr>
            <p:ph sz="half" idx="1"/>
          </p:nvPr>
        </p:nvSpPr>
        <p:spPr>
          <a:xfrm>
            <a:off x="654996" y="2235437"/>
            <a:ext cx="10698804" cy="2599210"/>
          </a:xfrm>
        </p:spPr>
        <p:txBody>
          <a:bodyPr wrap="square" anchor="t">
            <a:normAutofit/>
          </a:bodyPr>
          <a:lstStyle/>
          <a:p>
            <a:pPr>
              <a:buFont typeface="Arial" panose="020B0604020202020204" pitchFamily="34" charset="0"/>
              <a:buChar char="•"/>
            </a:pPr>
            <a:r>
              <a:rPr lang="en-US" sz="3200" dirty="0">
                <a:solidFill>
                  <a:schemeClr val="tx1"/>
                </a:solidFill>
                <a:latin typeface="+mj-lt"/>
              </a:rPr>
              <a:t>Overview of clinical research and ClinicalTrials.gov</a:t>
            </a:r>
          </a:p>
          <a:p>
            <a:pPr>
              <a:buFont typeface="Arial" panose="020B0604020202020204" pitchFamily="34" charset="0"/>
              <a:buChar char="•"/>
            </a:pPr>
            <a:r>
              <a:rPr lang="en-US" sz="3200" dirty="0">
                <a:solidFill>
                  <a:schemeClr val="tx1"/>
                </a:solidFill>
                <a:latin typeface="+mj-lt"/>
              </a:rPr>
              <a:t>Live demonstration of ClinicalTrials.gov </a:t>
            </a:r>
          </a:p>
          <a:p>
            <a:pPr>
              <a:buFont typeface="Arial" panose="020B0604020202020204" pitchFamily="34" charset="0"/>
              <a:buChar char="•"/>
            </a:pPr>
            <a:r>
              <a:rPr lang="en-US" sz="3200" dirty="0">
                <a:solidFill>
                  <a:schemeClr val="tx1"/>
                </a:solidFill>
                <a:latin typeface="+mj-lt"/>
              </a:rPr>
              <a:t>Class exercise and Q &amp; A</a:t>
            </a:r>
          </a:p>
        </p:txBody>
      </p:sp>
      <p:sp>
        <p:nvSpPr>
          <p:cNvPr id="10" name="Slide Number Placeholder 4">
            <a:extLst>
              <a:ext uri="{FF2B5EF4-FFF2-40B4-BE49-F238E27FC236}">
                <a16:creationId xmlns:a16="http://schemas.microsoft.com/office/drawing/2014/main" id="{64D044EF-CA1E-9F90-09A3-AF01F445E044}"/>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spcAft>
                <a:spcPts val="600"/>
              </a:spcAft>
              <a:defRPr/>
            </a:pPr>
            <a:fld id="{372B0271-B012-4ED1-8CE3-476E6D0A5B1D}" type="slidenum">
              <a:rPr lang="en-US" smtClean="0"/>
              <a:pPr>
                <a:spcAft>
                  <a:spcPts val="600"/>
                </a:spcAft>
                <a:defRPr/>
              </a:pPr>
              <a:t>2</a:t>
            </a:fld>
            <a:endParaRPr lang="en-US" dirty="0">
              <a:solidFill>
                <a:schemeClr val="tx1"/>
              </a:solidFill>
            </a:endParaRPr>
          </a:p>
        </p:txBody>
      </p:sp>
    </p:spTree>
    <p:extLst>
      <p:ext uri="{BB962C8B-B14F-4D97-AF65-F5344CB8AC3E}">
        <p14:creationId xmlns:p14="http://schemas.microsoft.com/office/powerpoint/2010/main" val="947182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314" y="269047"/>
            <a:ext cx="10515600" cy="946285"/>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Challenges in Submitting Results</a:t>
            </a:r>
          </a:p>
        </p:txBody>
      </p:sp>
      <p:sp>
        <p:nvSpPr>
          <p:cNvPr id="3" name="Content Placeholder 2"/>
          <p:cNvSpPr>
            <a:spLocks noGrp="1"/>
          </p:cNvSpPr>
          <p:nvPr>
            <p:ph idx="1"/>
          </p:nvPr>
        </p:nvSpPr>
        <p:spPr>
          <a:xfrm>
            <a:off x="1069442" y="2073724"/>
            <a:ext cx="9413631" cy="3458904"/>
          </a:xfrm>
          <a:noFill/>
        </p:spPr>
        <p:txBody>
          <a:bodyPr>
            <a:normAutofit/>
          </a:bodyPr>
          <a:lstStyle/>
          <a:p>
            <a:pPr marL="228600" indent="-193675">
              <a:lnSpc>
                <a:spcPct val="150000"/>
              </a:lnSpc>
              <a:buFont typeface="Arial" panose="020B0604020202020204" pitchFamily="34" charset="0"/>
              <a:buChar char="•"/>
            </a:pPr>
            <a:r>
              <a:rPr lang="en-US" sz="2400" dirty="0">
                <a:solidFill>
                  <a:schemeClr val="tx1"/>
                </a:solidFill>
                <a:latin typeface="+mn-lt"/>
                <a:cs typeface="Helvetica" panose="020B0604020202020204" pitchFamily="34" charset="0"/>
              </a:rPr>
              <a:t>Lack of awareness </a:t>
            </a:r>
          </a:p>
          <a:p>
            <a:pPr marL="228600" indent="-193675">
              <a:lnSpc>
                <a:spcPct val="150000"/>
              </a:lnSpc>
              <a:buFont typeface="Arial" panose="020B0604020202020204" pitchFamily="34" charset="0"/>
              <a:buChar char="•"/>
            </a:pPr>
            <a:r>
              <a:rPr lang="en-US" sz="2400" dirty="0">
                <a:solidFill>
                  <a:schemeClr val="tx1"/>
                </a:solidFill>
                <a:latin typeface="+mn-lt"/>
                <a:cs typeface="Helvetica" panose="020B0604020202020204" pitchFamily="34" charset="0"/>
              </a:rPr>
              <a:t>Lack of detailed knowledge</a:t>
            </a:r>
          </a:p>
          <a:p>
            <a:pPr marL="228600" indent="-193675">
              <a:lnSpc>
                <a:spcPct val="150000"/>
              </a:lnSpc>
              <a:buFont typeface="Arial" panose="020B0604020202020204" pitchFamily="34" charset="0"/>
              <a:buChar char="•"/>
            </a:pPr>
            <a:r>
              <a:rPr lang="en-US" sz="2400" dirty="0">
                <a:solidFill>
                  <a:schemeClr val="tx1"/>
                </a:solidFill>
                <a:latin typeface="+mn-lt"/>
                <a:cs typeface="Helvetica" panose="020B0604020202020204" pitchFamily="34" charset="0"/>
              </a:rPr>
              <a:t>You can contact ClinicalTrials.gov via email</a:t>
            </a:r>
          </a:p>
          <a:p>
            <a:pPr marL="685800" lvl="1" indent="-193675">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hlinkClick r:id="rId3"/>
              </a:rPr>
              <a:t>register@clinicaltrials.gov</a:t>
            </a:r>
            <a:r>
              <a:rPr lang="en-US" dirty="0">
                <a:solidFill>
                  <a:schemeClr val="tx1"/>
                </a:solidFill>
                <a:latin typeface="Helvetica" panose="020B0604020202020204" pitchFamily="34" charset="0"/>
                <a:cs typeface="Helvetica" panose="020B0604020202020204" pitchFamily="34" charset="0"/>
              </a:rPr>
              <a:t> </a:t>
            </a:r>
          </a:p>
          <a:p>
            <a:pPr marL="685800" lvl="1" indent="-193675">
              <a:lnSpc>
                <a:spcPct val="150000"/>
              </a:lnSpc>
              <a:buFont typeface="Arial" panose="020B0604020202020204" pitchFamily="34" charset="0"/>
              <a:buChar char="•"/>
            </a:pPr>
            <a:endParaRPr lang="en-US" dirty="0">
              <a:solidFill>
                <a:schemeClr val="tx1"/>
              </a:solidFill>
              <a:latin typeface="Helvetica" panose="020B0604020202020204" pitchFamily="34" charset="0"/>
              <a:cs typeface="Helvetica" panose="020B0604020202020204" pitchFamily="34" charset="0"/>
            </a:endParaRPr>
          </a:p>
        </p:txBody>
      </p:sp>
      <p:sp>
        <p:nvSpPr>
          <p:cNvPr id="5" name="Slide Number Placeholder 4">
            <a:extLst>
              <a:ext uri="{FF2B5EF4-FFF2-40B4-BE49-F238E27FC236}">
                <a16:creationId xmlns:a16="http://schemas.microsoft.com/office/drawing/2014/main" id="{38BAF633-E746-E696-CC6D-D005D2D3008D}"/>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20</a:t>
            </a:fld>
            <a:endParaRPr lang="en-US" dirty="0">
              <a:solidFill>
                <a:schemeClr val="bg1"/>
              </a:solidFill>
            </a:endParaRPr>
          </a:p>
        </p:txBody>
      </p:sp>
    </p:spTree>
    <p:extLst>
      <p:ext uri="{BB962C8B-B14F-4D97-AF65-F5344CB8AC3E}">
        <p14:creationId xmlns:p14="http://schemas.microsoft.com/office/powerpoint/2010/main" val="2706918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B9AE2C-28AC-648B-EF23-E23230CD18A1}"/>
              </a:ext>
              <a:ext uri="{C183D7F6-B498-43B3-948B-1728B52AA6E4}">
                <adec:decorative xmlns:adec="http://schemas.microsoft.com/office/drawing/2017/decorative" val="1"/>
              </a:ext>
            </a:extLst>
          </p:cNvPr>
          <p:cNvSpPr>
            <a:spLocks noGrp="1"/>
          </p:cNvSpPr>
          <p:nvPr>
            <p:ph type="sldNum" sz="quarter" idx="10"/>
          </p:nvPr>
        </p:nvSpPr>
        <p:spPr>
          <a:xfrm>
            <a:off x="10801350" y="6356349"/>
            <a:ext cx="1104900" cy="365125"/>
          </a:xfrm>
        </p:spPr>
        <p:txBody>
          <a:bodyPr/>
          <a:lstStyle/>
          <a:p>
            <a:pPr>
              <a:defRPr/>
            </a:pPr>
            <a:fld id="{025F9F99-9BD9-4422-B838-F0A597D458BC}" type="slidenum">
              <a:rPr lang="en-US" smtClean="0">
                <a:solidFill>
                  <a:schemeClr val="bg1"/>
                </a:solidFill>
              </a:rPr>
              <a:pPr>
                <a:defRPr/>
              </a:pPr>
              <a:t>21</a:t>
            </a:fld>
            <a:endParaRPr lang="en-US" dirty="0">
              <a:solidFill>
                <a:schemeClr val="bg1"/>
              </a:solidFill>
            </a:endParaRPr>
          </a:p>
        </p:txBody>
      </p:sp>
      <p:sp>
        <p:nvSpPr>
          <p:cNvPr id="2" name="Title 1">
            <a:extLst>
              <a:ext uri="{FF2B5EF4-FFF2-40B4-BE49-F238E27FC236}">
                <a16:creationId xmlns:a16="http://schemas.microsoft.com/office/drawing/2014/main" id="{83B33A71-0BC8-BC64-37D0-C0026D8ECD45}"/>
              </a:ext>
            </a:extLst>
          </p:cNvPr>
          <p:cNvSpPr>
            <a:spLocks noGrp="1"/>
          </p:cNvSpPr>
          <p:nvPr>
            <p:ph type="title"/>
          </p:nvPr>
        </p:nvSpPr>
        <p:spPr>
          <a:xfrm>
            <a:off x="2500226" y="153717"/>
            <a:ext cx="6800850" cy="968302"/>
          </a:xfrm>
        </p:spPr>
        <p:txBody>
          <a:bodyPr>
            <a:normAutofit fontScale="90000"/>
          </a:bodyPr>
          <a:lstStyle/>
          <a:p>
            <a:r>
              <a:rPr lang="en-US" dirty="0">
                <a:solidFill>
                  <a:schemeClr val="tx1"/>
                </a:solidFill>
                <a:latin typeface="+mj-lt"/>
              </a:rPr>
              <a:t>Growth of ClinicalTrials.gov</a:t>
            </a:r>
          </a:p>
        </p:txBody>
      </p:sp>
      <p:pic>
        <p:nvPicPr>
          <p:cNvPr id="6" name="Content Placeholder 5" descr="Graph shows the growth of CTG, from when it was first conceived in 1997 as part of the FDA Modernization Act, through today. &#10; &#10;In the first year the website launched – back in 2000 - it had 2,119 study records.&#10;You can see the study numbers doubled in the year after the ICMJE Publication Policy was implemented, &#10;and the CTG Results Database was created a year after the FDAAA registration and results reporting requirements went into effect. &#10;">
            <a:extLst>
              <a:ext uri="{FF2B5EF4-FFF2-40B4-BE49-F238E27FC236}">
                <a16:creationId xmlns:a16="http://schemas.microsoft.com/office/drawing/2014/main" id="{0EB17506-21F9-56A0-7489-D51553E217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429" y="803238"/>
            <a:ext cx="10531371" cy="5251523"/>
          </a:xfrm>
        </p:spPr>
      </p:pic>
      <p:grpSp>
        <p:nvGrpSpPr>
          <p:cNvPr id="7" name="Group 6">
            <a:extLst>
              <a:ext uri="{FF2B5EF4-FFF2-40B4-BE49-F238E27FC236}">
                <a16:creationId xmlns:a16="http://schemas.microsoft.com/office/drawing/2014/main" id="{B0CB63AC-A336-AC03-2D9E-AFA86B93378C}"/>
              </a:ext>
              <a:ext uri="{C183D7F6-B498-43B3-948B-1728B52AA6E4}">
                <adec:decorative xmlns:adec="http://schemas.microsoft.com/office/drawing/2017/decorative" val="1"/>
              </a:ext>
            </a:extLst>
          </p:cNvPr>
          <p:cNvGrpSpPr/>
          <p:nvPr/>
        </p:nvGrpSpPr>
        <p:grpSpPr>
          <a:xfrm>
            <a:off x="1127988" y="803238"/>
            <a:ext cx="1066680" cy="319680"/>
            <a:chOff x="1069637" y="981950"/>
            <a:chExt cx="1066680" cy="319680"/>
          </a:xfrm>
        </p:grpSpPr>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CC354C56-9E5F-C123-22F2-63966514FFCD}"/>
                    </a:ext>
                  </a:extLst>
                </p14:cNvPr>
                <p14:cNvContentPartPr/>
                <p14:nvPr/>
              </p14:nvContentPartPr>
              <p14:xfrm>
                <a:off x="1108517" y="981950"/>
                <a:ext cx="313200" cy="319680"/>
              </p14:xfrm>
            </p:contentPart>
          </mc:Choice>
          <mc:Fallback>
            <p:pic>
              <p:nvPicPr>
                <p:cNvPr id="3" name="Ink 2">
                  <a:extLst>
                    <a:ext uri="{FF2B5EF4-FFF2-40B4-BE49-F238E27FC236}">
                      <a16:creationId xmlns:a16="http://schemas.microsoft.com/office/drawing/2014/main" id="{CC354C56-9E5F-C123-22F2-63966514FFCD}"/>
                    </a:ext>
                  </a:extLst>
                </p:cNvPr>
                <p:cNvPicPr/>
                <p:nvPr/>
              </p:nvPicPr>
              <p:blipFill>
                <a:blip r:embed="rId4"/>
                <a:stretch>
                  <a:fillRect/>
                </a:stretch>
              </p:blipFill>
              <p:spPr>
                <a:xfrm>
                  <a:off x="1045517" y="919310"/>
                  <a:ext cx="438840" cy="445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E86681FE-474B-6954-EB1B-2D17E63FD376}"/>
                    </a:ext>
                  </a:extLst>
                </p14:cNvPr>
                <p14:cNvContentPartPr/>
                <p14:nvPr/>
              </p14:nvContentPartPr>
              <p14:xfrm>
                <a:off x="1069637" y="1039910"/>
                <a:ext cx="1066680" cy="253440"/>
              </p14:xfrm>
            </p:contentPart>
          </mc:Choice>
          <mc:Fallback>
            <p:pic>
              <p:nvPicPr>
                <p:cNvPr id="5" name="Ink 4">
                  <a:extLst>
                    <a:ext uri="{FF2B5EF4-FFF2-40B4-BE49-F238E27FC236}">
                      <a16:creationId xmlns:a16="http://schemas.microsoft.com/office/drawing/2014/main" id="{E86681FE-474B-6954-EB1B-2D17E63FD376}"/>
                    </a:ext>
                  </a:extLst>
                </p:cNvPr>
                <p:cNvPicPr/>
                <p:nvPr/>
              </p:nvPicPr>
              <p:blipFill>
                <a:blip r:embed="rId6"/>
                <a:stretch>
                  <a:fillRect/>
                </a:stretch>
              </p:blipFill>
              <p:spPr>
                <a:xfrm>
                  <a:off x="1006637" y="977270"/>
                  <a:ext cx="1192320" cy="379080"/>
                </a:xfrm>
                <a:prstGeom prst="rect">
                  <a:avLst/>
                </a:prstGeom>
              </p:spPr>
            </p:pic>
          </mc:Fallback>
        </mc:AlternateContent>
      </p:grpSp>
    </p:spTree>
    <p:extLst>
      <p:ext uri="{BB962C8B-B14F-4D97-AF65-F5344CB8AC3E}">
        <p14:creationId xmlns:p14="http://schemas.microsoft.com/office/powerpoint/2010/main" val="964566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A7E5CB-DC79-470D-BA4D-6E4F8C0F92F1}"/>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normAutofit/>
          </a:bodyP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spcAft>
                <a:spcPts val="600"/>
              </a:spcAft>
              <a:defRPr/>
            </a:pPr>
            <a:fld id="{372B0271-B012-4ED1-8CE3-476E6D0A5B1D}" type="slidenum">
              <a:rPr lang="en-US" smtClean="0"/>
              <a:pPr>
                <a:spcAft>
                  <a:spcPts val="600"/>
                </a:spcAft>
                <a:defRPr/>
              </a:pPr>
              <a:t>22</a:t>
            </a:fld>
            <a:endParaRPr lang="en-US" dirty="0">
              <a:solidFill>
                <a:schemeClr val="tx1"/>
              </a:solidFill>
            </a:endParaRPr>
          </a:p>
        </p:txBody>
      </p:sp>
      <p:sp>
        <p:nvSpPr>
          <p:cNvPr id="2" name="Title 1">
            <a:extLst>
              <a:ext uri="{FF2B5EF4-FFF2-40B4-BE49-F238E27FC236}">
                <a16:creationId xmlns:a16="http://schemas.microsoft.com/office/drawing/2014/main" id="{88E6B7DB-0436-4C30-90C1-D783C5DAFEE1}"/>
              </a:ext>
              <a:ext uri="{C183D7F6-B498-43B3-948B-1728B52AA6E4}">
                <adec:decorative xmlns:adec="http://schemas.microsoft.com/office/drawing/2017/decorative" val="0"/>
              </a:ext>
            </a:extLst>
          </p:cNvPr>
          <p:cNvSpPr>
            <a:spLocks noGrp="1"/>
          </p:cNvSpPr>
          <p:nvPr>
            <p:ph type="title"/>
          </p:nvPr>
        </p:nvSpPr>
        <p:spPr>
          <a:xfrm>
            <a:off x="838200" y="365125"/>
            <a:ext cx="10515600" cy="1325563"/>
          </a:xfrm>
        </p:spPr>
        <p:txBody>
          <a:bodyPr wrap="square" anchor="ctr">
            <a:normAutofit/>
          </a:bodyPr>
          <a:lstStyle/>
          <a:p>
            <a:pPr algn="ctr"/>
            <a:r>
              <a:rPr lang="en-US" dirty="0">
                <a:solidFill>
                  <a:schemeClr val="tx1"/>
                </a:solidFill>
                <a:latin typeface="+mj-lt"/>
              </a:rPr>
              <a:t>Live ClinicalTrials.gov Search Demo</a:t>
            </a:r>
          </a:p>
        </p:txBody>
      </p:sp>
      <p:sp>
        <p:nvSpPr>
          <p:cNvPr id="3" name="Content Placeholder 2">
            <a:extLst>
              <a:ext uri="{FF2B5EF4-FFF2-40B4-BE49-F238E27FC236}">
                <a16:creationId xmlns:a16="http://schemas.microsoft.com/office/drawing/2014/main" id="{D233A387-A122-4B1C-A956-0DAC33EA4A14}"/>
              </a:ext>
            </a:extLst>
          </p:cNvPr>
          <p:cNvSpPr>
            <a:spLocks noGrp="1"/>
          </p:cNvSpPr>
          <p:nvPr>
            <p:ph sz="half" idx="1"/>
          </p:nvPr>
        </p:nvSpPr>
        <p:spPr>
          <a:xfrm>
            <a:off x="1021080" y="2343150"/>
            <a:ext cx="9921240" cy="2624455"/>
          </a:xfrm>
        </p:spPr>
        <p:txBody>
          <a:bodyPr wrap="square" anchor="t">
            <a:normAutofit/>
          </a:bodyPr>
          <a:lstStyle/>
          <a:p>
            <a:r>
              <a:rPr lang="en-US" sz="3200" dirty="0">
                <a:solidFill>
                  <a:schemeClr val="tx1"/>
                </a:solidFill>
                <a:latin typeface="+mj-lt"/>
              </a:rPr>
              <a:t>Overview of the home page</a:t>
            </a:r>
          </a:p>
          <a:p>
            <a:r>
              <a:rPr lang="en-US" sz="3200" dirty="0">
                <a:solidFill>
                  <a:schemeClr val="tx1"/>
                </a:solidFill>
                <a:latin typeface="+mj-lt"/>
              </a:rPr>
              <a:t>Performing a Basic Search </a:t>
            </a:r>
          </a:p>
          <a:p>
            <a:r>
              <a:rPr lang="en-US" sz="3200" dirty="0">
                <a:solidFill>
                  <a:schemeClr val="tx1"/>
                </a:solidFill>
                <a:latin typeface="+mj-lt"/>
              </a:rPr>
              <a:t>Using filters  and handy search tips</a:t>
            </a:r>
          </a:p>
          <a:p>
            <a:r>
              <a:rPr lang="en-US" sz="3200" dirty="0">
                <a:solidFill>
                  <a:schemeClr val="tx1"/>
                </a:solidFill>
                <a:latin typeface="+mj-lt"/>
              </a:rPr>
              <a:t>Research Case Scenario</a:t>
            </a:r>
            <a:endParaRPr lang="en-US" sz="2800" dirty="0">
              <a:solidFill>
                <a:schemeClr val="tx1"/>
              </a:solidFill>
              <a:latin typeface="+mj-lt"/>
            </a:endParaRPr>
          </a:p>
          <a:p>
            <a:pPr marL="0" indent="0">
              <a:buNone/>
            </a:pPr>
            <a:endParaRPr lang="en-US" dirty="0"/>
          </a:p>
        </p:txBody>
      </p:sp>
    </p:spTree>
    <p:extLst>
      <p:ext uri="{BB962C8B-B14F-4D97-AF65-F5344CB8AC3E}">
        <p14:creationId xmlns:p14="http://schemas.microsoft.com/office/powerpoint/2010/main" val="120262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32460" y="136525"/>
            <a:ext cx="10515600" cy="795250"/>
          </a:xfrm>
        </p:spPr>
        <p:txBody>
          <a:bodyPr/>
          <a:lstStyle/>
          <a:p>
            <a:r>
              <a:rPr lang="en-US" sz="4000" b="1" dirty="0">
                <a:solidFill>
                  <a:schemeClr val="tx1"/>
                </a:solidFill>
                <a:latin typeface="Helvetica" panose="020B0604020202020204"/>
                <a:cs typeface="Helvetica" panose="020B0604020202020204"/>
              </a:rPr>
              <a:t>Class Exercise: Research Case Scenario</a:t>
            </a: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632460" y="1636374"/>
            <a:ext cx="10927080" cy="4015377"/>
          </a:xfrm>
          <a:noFill/>
        </p:spPr>
        <p:txBody>
          <a:bodyPr/>
          <a:lstStyle/>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A trauma center is interested in designing a study examining the use of virtual reality (VR) with adult burn patients during wound dressing changes.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research team recalls hearing about a couple of studies that utilized VR, but don’t know if the studies looked at pain reduction, anxiety, medication, or some combination.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team wants to know what similar research has been done or is currently being conducted.</a:t>
            </a:r>
          </a:p>
          <a:p>
            <a:pPr marL="0" marR="0" indent="0">
              <a:spcBef>
                <a:spcPts val="0"/>
              </a:spcBef>
              <a:spcAft>
                <a:spcPts val="0"/>
              </a:spcAft>
              <a:buNone/>
            </a:pPr>
            <a:endParaRPr lang="en-US" dirty="0"/>
          </a:p>
        </p:txBody>
      </p:sp>
      <p:sp>
        <p:nvSpPr>
          <p:cNvPr id="4" name="Slide Number Placeholder 3">
            <a:extLst>
              <a:ext uri="{FF2B5EF4-FFF2-40B4-BE49-F238E27FC236}">
                <a16:creationId xmlns:a16="http://schemas.microsoft.com/office/drawing/2014/main" id="{20271E83-0F27-4737-B968-B6ADB6B8B459}"/>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23</a:t>
            </a:fld>
            <a:endParaRPr lang="en-US" dirty="0">
              <a:solidFill>
                <a:schemeClr val="bg1"/>
              </a:solidFill>
            </a:endParaRPr>
          </a:p>
        </p:txBody>
      </p:sp>
    </p:spTree>
    <p:extLst>
      <p:ext uri="{BB962C8B-B14F-4D97-AF65-F5344CB8AC3E}">
        <p14:creationId xmlns:p14="http://schemas.microsoft.com/office/powerpoint/2010/main" val="389711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01804" y="2438716"/>
            <a:ext cx="5588391" cy="1210993"/>
          </a:xfrm>
        </p:spPr>
        <p:txBody>
          <a:bodyPr/>
          <a:lstStyle/>
          <a:p>
            <a:pPr algn="ctr"/>
            <a:r>
              <a:rPr lang="en-US" sz="4000" b="1" dirty="0">
                <a:solidFill>
                  <a:schemeClr val="tx1"/>
                </a:solidFill>
                <a:latin typeface="Helvetica" panose="020B0604020202020204"/>
                <a:cs typeface="Helvetica" panose="020B0604020202020204"/>
              </a:rPr>
              <a:t>Thank You! </a:t>
            </a:r>
          </a:p>
        </p:txBody>
      </p:sp>
      <p:sp>
        <p:nvSpPr>
          <p:cNvPr id="2" name="Content Placeholder 4">
            <a:extLst>
              <a:ext uri="{FF2B5EF4-FFF2-40B4-BE49-F238E27FC236}">
                <a16:creationId xmlns:a16="http://schemas.microsoft.com/office/drawing/2014/main" id="{9EFF2FDE-3A83-BB45-7DC4-40F3F63DED44}"/>
              </a:ext>
            </a:extLst>
          </p:cNvPr>
          <p:cNvSpPr txBox="1">
            <a:spLocks/>
          </p:cNvSpPr>
          <p:nvPr/>
        </p:nvSpPr>
        <p:spPr>
          <a:xfrm>
            <a:off x="1775076" y="4419284"/>
            <a:ext cx="9131808" cy="829056"/>
          </a:xfrm>
          <a:prstGeom prst="rect">
            <a:avLst/>
          </a:prstGeom>
          <a:noFill/>
          <a:ln>
            <a:noFill/>
          </a:ln>
        </p:spPr>
        <p:txBody>
          <a:bodyPr anchor="ct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tabLst>
                <a:tab pos="2971800" algn="ctr"/>
                <a:tab pos="5943600" algn="r"/>
              </a:tabLst>
            </a:pPr>
            <a:r>
              <a:rPr lang="en-US" sz="2000" dirty="0">
                <a:solidFill>
                  <a:schemeClr val="tx1"/>
                </a:solidFill>
                <a:ea typeface="Century Gothic" panose="020B0502020202020204" pitchFamily="34" charset="0"/>
                <a:cs typeface="Calibri" panose="020F0502020204030204" pitchFamily="34" charset="0"/>
              </a:rPr>
              <a:t>Funded by the National Library of Medicine. NLM and NNLM are service marks of the US Department of Health and Human Services. </a:t>
            </a:r>
          </a:p>
        </p:txBody>
      </p:sp>
      <p:sp>
        <p:nvSpPr>
          <p:cNvPr id="3" name="Slide Number Placeholder 2">
            <a:extLst>
              <a:ext uri="{FF2B5EF4-FFF2-40B4-BE49-F238E27FC236}">
                <a16:creationId xmlns:a16="http://schemas.microsoft.com/office/drawing/2014/main" id="{16470AB0-5CCB-1AD6-480D-6846A85776A9}"/>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24</a:t>
            </a:fld>
            <a:endParaRPr lang="en-US" dirty="0">
              <a:solidFill>
                <a:schemeClr val="bg1"/>
              </a:solidFill>
            </a:endParaRPr>
          </a:p>
        </p:txBody>
      </p:sp>
    </p:spTree>
    <p:extLst>
      <p:ext uri="{BB962C8B-B14F-4D97-AF65-F5344CB8AC3E}">
        <p14:creationId xmlns:p14="http://schemas.microsoft.com/office/powerpoint/2010/main" val="404840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latin typeface="+mj-lt"/>
              </a:rPr>
              <a:t>What is a Clinical Study? </a:t>
            </a:r>
          </a:p>
        </p:txBody>
      </p:sp>
      <p:sp>
        <p:nvSpPr>
          <p:cNvPr id="4" name="Content Placeholder 3"/>
          <p:cNvSpPr>
            <a:spLocks noGrp="1"/>
          </p:cNvSpPr>
          <p:nvPr>
            <p:ph sz="half" idx="1"/>
          </p:nvPr>
        </p:nvSpPr>
        <p:spPr>
          <a:xfrm>
            <a:off x="660400" y="2549525"/>
            <a:ext cx="10693400" cy="2841341"/>
          </a:xfrm>
        </p:spPr>
        <p:txBody>
          <a:bodyPr wrap="square" anchor="t">
            <a:normAutofit/>
          </a:bodyPr>
          <a:lstStyle/>
          <a:p>
            <a:pPr marL="0" indent="0">
              <a:lnSpc>
                <a:spcPct val="100000"/>
              </a:lnSpc>
              <a:buNone/>
            </a:pPr>
            <a:r>
              <a:rPr lang="en-US" sz="4000" b="0" i="0" dirty="0">
                <a:solidFill>
                  <a:srgbClr val="1B1B1B"/>
                </a:solidFill>
                <a:effectLst/>
                <a:latin typeface="+mn-lt"/>
                <a:cs typeface="Helvetica" panose="020B0604020202020204" pitchFamily="34" charset="0"/>
              </a:rPr>
              <a:t>A research study involving human volunteers (also called participants) that is intended to add to medical knowledge. </a:t>
            </a:r>
            <a:endParaRPr lang="en-US" sz="4000" dirty="0">
              <a:latin typeface="+mn-lt"/>
              <a:cs typeface="Helvetica" panose="020B0604020202020204" pitchFamily="34" charset="0"/>
            </a:endParaRPr>
          </a:p>
        </p:txBody>
      </p:sp>
      <p:sp>
        <p:nvSpPr>
          <p:cNvPr id="11" name="Slide Number Placeholder 4">
            <a:extLst>
              <a:ext uri="{FF2B5EF4-FFF2-40B4-BE49-F238E27FC236}">
                <a16:creationId xmlns:a16="http://schemas.microsoft.com/office/drawing/2014/main" id="{CEF9B6EB-37EB-7CB3-9338-5A730CFC303E}"/>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normAutofit/>
          </a:bodyP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spcAft>
                <a:spcPts val="600"/>
              </a:spcAft>
              <a:defRPr/>
            </a:pPr>
            <a:fld id="{372B0271-B012-4ED1-8CE3-476E6D0A5B1D}" type="slidenum">
              <a:rPr lang="en-US" smtClean="0"/>
              <a:pPr>
                <a:spcAft>
                  <a:spcPts val="600"/>
                </a:spcAft>
                <a:defRPr/>
              </a:pPr>
              <a:t>3</a:t>
            </a:fld>
            <a:endParaRPr lang="en-US" dirty="0">
              <a:solidFill>
                <a:schemeClr val="tx1"/>
              </a:solidFill>
            </a:endParaRPr>
          </a:p>
        </p:txBody>
      </p:sp>
    </p:spTree>
    <p:extLst>
      <p:ext uri="{BB962C8B-B14F-4D97-AF65-F5344CB8AC3E}">
        <p14:creationId xmlns:p14="http://schemas.microsoft.com/office/powerpoint/2010/main" val="269117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354" y="181583"/>
            <a:ext cx="9875520" cy="1356360"/>
          </a:xfrm>
        </p:spPr>
        <p:txBody>
          <a:bodyPr/>
          <a:lstStyle/>
          <a:p>
            <a:pPr algn="ctr" eaLnBrk="1" hangingPunct="1">
              <a:defRPr/>
            </a:pPr>
            <a:r>
              <a:rPr lang="en-US" dirty="0">
                <a:solidFill>
                  <a:schemeClr val="tx1"/>
                </a:solidFill>
                <a:latin typeface="Calibri" panose="020F0502020204030204" pitchFamily="34" charset="0"/>
                <a:cs typeface="Calibri" panose="020F0502020204030204" pitchFamily="34" charset="0"/>
              </a:rPr>
              <a:t>Clinical Trials and Observational Studies</a:t>
            </a:r>
          </a:p>
        </p:txBody>
      </p:sp>
      <p:pic>
        <p:nvPicPr>
          <p:cNvPr id="7" name="Content Placeholder 6" descr="Researchers assign participants to one or more interventions in a clinical trial. &#10;&#10;Researchers do not assign participants to an intervention in an observational study.">
            <a:extLst>
              <a:ext uri="{FF2B5EF4-FFF2-40B4-BE49-F238E27FC236}">
                <a16:creationId xmlns:a16="http://schemas.microsoft.com/office/drawing/2014/main" id="{47300399-03F7-4154-8F49-5D0D99F853B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265129" y="1897944"/>
            <a:ext cx="9313971" cy="3761542"/>
          </a:xfrm>
        </p:spPr>
      </p:pic>
      <p:sp>
        <p:nvSpPr>
          <p:cNvPr id="3" name="Slide Number Placeholder 2">
            <a:extLst>
              <a:ext uri="{FF2B5EF4-FFF2-40B4-BE49-F238E27FC236}">
                <a16:creationId xmlns:a16="http://schemas.microsoft.com/office/drawing/2014/main" id="{25754A1C-E4C1-AEAE-E70E-FCA960B0767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4</a:t>
            </a:fld>
            <a:endParaRPr lang="en-US" dirty="0">
              <a:solidFill>
                <a:schemeClr val="tx1"/>
              </a:solidFill>
            </a:endParaRPr>
          </a:p>
        </p:txBody>
      </p:sp>
    </p:spTree>
    <p:extLst>
      <p:ext uri="{BB962C8B-B14F-4D97-AF65-F5344CB8AC3E}">
        <p14:creationId xmlns:p14="http://schemas.microsoft.com/office/powerpoint/2010/main" val="358573117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70B195E9-8B76-C549-F95C-44D29AA1B020}"/>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spcAft>
                <a:spcPts val="600"/>
              </a:spcAft>
              <a:defRPr/>
            </a:pPr>
            <a:fld id="{372B0271-B012-4ED1-8CE3-476E6D0A5B1D}" type="slidenum">
              <a:rPr lang="en-US" smtClean="0"/>
              <a:pPr>
                <a:spcAft>
                  <a:spcPts val="600"/>
                </a:spcAft>
                <a:defRPr/>
              </a:pPr>
              <a:t>5</a:t>
            </a:fld>
            <a:endParaRPr lang="en-US" dirty="0">
              <a:solidFill>
                <a:schemeClr val="tx1"/>
              </a:solidFill>
            </a:endParaRPr>
          </a:p>
        </p:txBody>
      </p:sp>
      <p:sp>
        <p:nvSpPr>
          <p:cNvPr id="4" name="Title 3">
            <a:extLst>
              <a:ext uri="{FF2B5EF4-FFF2-40B4-BE49-F238E27FC236}">
                <a16:creationId xmlns:a16="http://schemas.microsoft.com/office/drawing/2014/main" id="{C56908B2-EB99-46AF-4A0D-44AEBF167F31}"/>
              </a:ext>
            </a:extLst>
          </p:cNvPr>
          <p:cNvSpPr>
            <a:spLocks noGrp="1"/>
          </p:cNvSpPr>
          <p:nvPr>
            <p:ph type="title"/>
          </p:nvPr>
        </p:nvSpPr>
        <p:spPr>
          <a:xfrm>
            <a:off x="1877438" y="181835"/>
            <a:ext cx="8288660" cy="1024395"/>
          </a:xfrm>
        </p:spPr>
        <p:txBody>
          <a:bodyPr/>
          <a:lstStyle/>
          <a:p>
            <a:pPr algn="ctr"/>
            <a:r>
              <a:rPr lang="en-US" dirty="0">
                <a:solidFill>
                  <a:schemeClr val="tx1"/>
                </a:solidFill>
                <a:latin typeface="+mj-lt"/>
              </a:rPr>
              <a:t>6 Points about Clinical Trials</a:t>
            </a:r>
          </a:p>
        </p:txBody>
      </p:sp>
      <p:sp>
        <p:nvSpPr>
          <p:cNvPr id="3" name="Content Placeholder 2">
            <a:extLst>
              <a:ext uri="{FF2B5EF4-FFF2-40B4-BE49-F238E27FC236}">
                <a16:creationId xmlns:a16="http://schemas.microsoft.com/office/drawing/2014/main" id="{9B16C526-CECC-42A6-A26B-D3C56EB18797}"/>
              </a:ext>
            </a:extLst>
          </p:cNvPr>
          <p:cNvSpPr>
            <a:spLocks noGrp="1"/>
          </p:cNvSpPr>
          <p:nvPr>
            <p:ph sz="half" idx="1"/>
          </p:nvPr>
        </p:nvSpPr>
        <p:spPr>
          <a:xfrm>
            <a:off x="1494648" y="1799228"/>
            <a:ext cx="9306702" cy="4241649"/>
          </a:xfrm>
        </p:spPr>
        <p:txBody>
          <a:bodyPr wrap="square" anchor="t">
            <a:normAutofit/>
          </a:bodyPr>
          <a:lstStyle/>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Informed consent is an ongoing process</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Research happens in many ways</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Health care continues for participants </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Health problems are reported</a:t>
            </a:r>
          </a:p>
          <a:p>
            <a:pPr marL="514350" indent="-514350" algn="l">
              <a:lnSpc>
                <a:spcPct val="100000"/>
              </a:lnSpc>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Researchers collect data</a:t>
            </a:r>
            <a:r>
              <a:rPr lang="en-US" sz="3200" b="0" i="0" dirty="0">
                <a:solidFill>
                  <a:schemeClr val="tx1"/>
                </a:solidFill>
                <a:effectLst/>
                <a:latin typeface="Helvetica" panose="020B0604020202020204" pitchFamily="34" charset="0"/>
                <a:cs typeface="Helvetica" panose="020B0604020202020204" pitchFamily="34" charset="0"/>
              </a:rPr>
              <a:t> </a:t>
            </a:r>
            <a:endParaRPr lang="en-US" sz="3200" b="1" i="0" dirty="0">
              <a:solidFill>
                <a:schemeClr val="tx1"/>
              </a:solidFill>
              <a:effectLst/>
              <a:latin typeface="Helvetica" panose="020B0604020202020204" pitchFamily="34" charset="0"/>
              <a:cs typeface="Helvetica" panose="020B0604020202020204" pitchFamily="34" charset="0"/>
            </a:endParaRP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Researchers analyze the data</a:t>
            </a:r>
            <a:endParaRPr lang="en-US" sz="3200" dirty="0"/>
          </a:p>
        </p:txBody>
      </p:sp>
    </p:spTree>
    <p:extLst>
      <p:ext uri="{BB962C8B-B14F-4D97-AF65-F5344CB8AC3E}">
        <p14:creationId xmlns:p14="http://schemas.microsoft.com/office/powerpoint/2010/main" val="172771832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3608E354-366F-2248-3227-54F57F0377C2}"/>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spcAft>
                <a:spcPts val="600"/>
              </a:spcAft>
              <a:defRPr/>
            </a:pPr>
            <a:fld id="{372B0271-B012-4ED1-8CE3-476E6D0A5B1D}" type="slidenum">
              <a:rPr lang="en-US" smtClean="0"/>
              <a:pPr>
                <a:spcAft>
                  <a:spcPts val="600"/>
                </a:spcAft>
                <a:defRPr/>
              </a:pPr>
              <a:t>6</a:t>
            </a:fld>
            <a:endParaRPr lang="en-US" dirty="0">
              <a:solidFill>
                <a:schemeClr val="tx1"/>
              </a:solidFill>
            </a:endParaRPr>
          </a:p>
        </p:txBody>
      </p:sp>
      <p:sp>
        <p:nvSpPr>
          <p:cNvPr id="4" name="Title 3">
            <a:extLst>
              <a:ext uri="{FF2B5EF4-FFF2-40B4-BE49-F238E27FC236}">
                <a16:creationId xmlns:a16="http://schemas.microsoft.com/office/drawing/2014/main" id="{370A80DD-B497-605D-CDD2-8E6799D2E00C}"/>
              </a:ext>
            </a:extLst>
          </p:cNvPr>
          <p:cNvSpPr>
            <a:spLocks noGrp="1"/>
          </p:cNvSpPr>
          <p:nvPr>
            <p:ph type="title"/>
          </p:nvPr>
        </p:nvSpPr>
        <p:spPr>
          <a:xfrm>
            <a:off x="205539" y="136525"/>
            <a:ext cx="11780921" cy="1325563"/>
          </a:xfrm>
        </p:spPr>
        <p:txBody>
          <a:bodyPr>
            <a:normAutofit/>
          </a:bodyPr>
          <a:lstStyle/>
          <a:p>
            <a:pPr algn="ctr"/>
            <a:r>
              <a:rPr lang="en-US" sz="3600" dirty="0">
                <a:solidFill>
                  <a:schemeClr val="tx1"/>
                </a:solidFill>
                <a:latin typeface="+mj-lt"/>
              </a:rPr>
              <a:t>Public Benefits of Access to Clinical Trials Information</a:t>
            </a:r>
            <a:endParaRPr lang="en-US" sz="3600" dirty="0">
              <a:latin typeface="+mj-lt"/>
            </a:endParaRPr>
          </a:p>
        </p:txBody>
      </p:sp>
      <p:sp>
        <p:nvSpPr>
          <p:cNvPr id="3" name="Content Placeholder 2"/>
          <p:cNvSpPr>
            <a:spLocks noGrp="1"/>
          </p:cNvSpPr>
          <p:nvPr>
            <p:ph sz="half" idx="1"/>
          </p:nvPr>
        </p:nvSpPr>
        <p:spPr>
          <a:xfrm>
            <a:off x="2028582" y="1636063"/>
            <a:ext cx="8134833" cy="4181475"/>
          </a:xfrm>
        </p:spPr>
        <p:txBody>
          <a:bodyPr wrap="square" anchor="t">
            <a:normAutofit fontScale="92500" lnSpcReduction="20000"/>
          </a:bodyPr>
          <a:lstStyle/>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Helps meet ethical obligations</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Informs future research </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Mitigates information bias</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Evaluates research integrity</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Prevents duplication of unsafe interventions</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Provides access to data </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Enhances patient access </a:t>
            </a:r>
          </a:p>
        </p:txBody>
      </p:sp>
    </p:spTree>
    <p:extLst>
      <p:ext uri="{BB962C8B-B14F-4D97-AF65-F5344CB8AC3E}">
        <p14:creationId xmlns:p14="http://schemas.microsoft.com/office/powerpoint/2010/main" val="388878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22C14D-F42A-4C87-58B6-787322D1AEED}"/>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7</a:t>
            </a:fld>
            <a:endParaRPr lang="en-US" dirty="0">
              <a:solidFill>
                <a:schemeClr val="bg1"/>
              </a:solidFill>
            </a:endParaRPr>
          </a:p>
        </p:txBody>
      </p:sp>
      <p:sp>
        <p:nvSpPr>
          <p:cNvPr id="2" name="Title 1"/>
          <p:cNvSpPr>
            <a:spLocks noGrp="1"/>
          </p:cNvSpPr>
          <p:nvPr>
            <p:ph type="title"/>
          </p:nvPr>
        </p:nvSpPr>
        <p:spPr>
          <a:xfrm>
            <a:off x="512041" y="280990"/>
            <a:ext cx="10515600" cy="923926"/>
          </a:xfrm>
        </p:spPr>
        <p:txBody>
          <a:bodyPr/>
          <a:lstStyle/>
          <a:p>
            <a:r>
              <a:rPr lang="en-US" sz="4000" b="1" dirty="0">
                <a:solidFill>
                  <a:schemeClr val="tx1"/>
                </a:solidFill>
                <a:latin typeface="Helvetica" panose="020B0604020202020204" pitchFamily="34" charset="0"/>
                <a:cs typeface="Helvetica" panose="020B0604020202020204" pitchFamily="34" charset="0"/>
              </a:rPr>
              <a:t>What is ClinicalTrials.gov?</a:t>
            </a:r>
          </a:p>
        </p:txBody>
      </p:sp>
      <p:pic>
        <p:nvPicPr>
          <p:cNvPr id="5" name="Content Placeholder 6" descr="Clinicaltrials.gov is a website and online database of clinical research studies and information about their results. It is the world’s largest registry of publicly and privately supported clinical studies, with studies taking place in all 50 states and in over 200 countries and territories.&#10;&#10;">
            <a:extLst>
              <a:ext uri="{FF2B5EF4-FFF2-40B4-BE49-F238E27FC236}">
                <a16:creationId xmlns:a16="http://schemas.microsoft.com/office/drawing/2014/main" id="{DB68E9D3-1F0A-2289-14B7-B529B6E3E6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74996" y="1538703"/>
            <a:ext cx="9290316" cy="4351338"/>
          </a:xfrm>
        </p:spPr>
      </p:pic>
    </p:spTree>
    <p:extLst>
      <p:ext uri="{BB962C8B-B14F-4D97-AF65-F5344CB8AC3E}">
        <p14:creationId xmlns:p14="http://schemas.microsoft.com/office/powerpoint/2010/main" val="201457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85CBFD1-319D-FD2B-6C83-3204A36F8F07}"/>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025F9F99-9BD9-4422-B838-F0A597D458BC}" type="slidenum">
              <a:rPr lang="en-US" smtClean="0">
                <a:solidFill>
                  <a:schemeClr val="bg1"/>
                </a:solidFill>
              </a:rPr>
              <a:pPr>
                <a:defRPr/>
              </a:pPr>
              <a:t>8</a:t>
            </a:fld>
            <a:endParaRPr lang="en-US" dirty="0">
              <a:solidFill>
                <a:schemeClr val="bg1"/>
              </a:solidFill>
            </a:endParaRPr>
          </a:p>
        </p:txBody>
      </p:sp>
      <p:sp>
        <p:nvSpPr>
          <p:cNvPr id="2" name="Title 1">
            <a:extLst>
              <a:ext uri="{FF2B5EF4-FFF2-40B4-BE49-F238E27FC236}">
                <a16:creationId xmlns:a16="http://schemas.microsoft.com/office/drawing/2014/main" id="{71968A00-F091-5CB0-649F-5308C52859ED}"/>
              </a:ext>
            </a:extLst>
          </p:cNvPr>
          <p:cNvSpPr>
            <a:spLocks noGrp="1"/>
          </p:cNvSpPr>
          <p:nvPr>
            <p:ph type="title"/>
          </p:nvPr>
        </p:nvSpPr>
        <p:spPr>
          <a:xfrm>
            <a:off x="384517" y="381481"/>
            <a:ext cx="11422966" cy="1143470"/>
          </a:xfrm>
        </p:spPr>
        <p:txBody>
          <a:bodyPr/>
          <a:lstStyle/>
          <a:p>
            <a:pPr algn="ctr"/>
            <a:r>
              <a:rPr lang="en-US" sz="3200" b="1" dirty="0">
                <a:solidFill>
                  <a:schemeClr val="tx1"/>
                </a:solidFill>
                <a:latin typeface="Helvetica" panose="020B0604020202020204" pitchFamily="34" charset="0"/>
                <a:cs typeface="Helvetica" panose="020B0604020202020204" pitchFamily="34" charset="0"/>
              </a:rPr>
              <a:t>Sponsors and Investigators are Responsible for the Data</a:t>
            </a:r>
            <a:endParaRPr lang="en-US" sz="3200" b="1" dirty="0">
              <a:solidFill>
                <a:schemeClr val="tx1"/>
              </a:solidFill>
              <a:latin typeface="Helvetica" panose="020B0604020202020204"/>
              <a:cs typeface="Helvetica" panose="020B0604020202020204"/>
            </a:endParaRPr>
          </a:p>
        </p:txBody>
      </p:sp>
      <p:sp>
        <p:nvSpPr>
          <p:cNvPr id="3" name="TextBox 2">
            <a:extLst>
              <a:ext uri="{FF2B5EF4-FFF2-40B4-BE49-F238E27FC236}">
                <a16:creationId xmlns:a16="http://schemas.microsoft.com/office/drawing/2014/main" id="{E8A708AF-033B-3C0F-32C4-7DE1D07A9077}"/>
              </a:ext>
            </a:extLst>
          </p:cNvPr>
          <p:cNvSpPr txBox="1"/>
          <p:nvPr/>
        </p:nvSpPr>
        <p:spPr>
          <a:xfrm>
            <a:off x="880231" y="2075242"/>
            <a:ext cx="10155516" cy="2985433"/>
          </a:xfrm>
          <a:prstGeom prst="rect">
            <a:avLst/>
          </a:prstGeom>
          <a:noFill/>
        </p:spPr>
        <p:txBody>
          <a:bodyPr wrap="square" rtlCol="0">
            <a:spAutoFit/>
          </a:bodyPr>
          <a:lstStyle/>
          <a:p>
            <a:pPr lvl="1">
              <a:spcAft>
                <a:spcPts val="600"/>
              </a:spcAft>
            </a:pPr>
            <a:endParaRPr lang="en-US" sz="1000" dirty="0">
              <a:solidFill>
                <a:schemeClr val="bg1"/>
              </a:solidFill>
              <a:latin typeface="Helvetica" panose="020B0604020202020204"/>
              <a:cs typeface="Helvetica" panose="020B0604020202020204"/>
            </a:endParaRPr>
          </a:p>
          <a:p>
            <a:pPr marL="742950" lvl="1" indent="-285750">
              <a:spcAft>
                <a:spcPts val="600"/>
              </a:spcAft>
              <a:buFont typeface="Arial" panose="020B0604020202020204" pitchFamily="34" charset="0"/>
              <a:buChar char="•"/>
            </a:pPr>
            <a:r>
              <a:rPr lang="en-US" sz="2800" dirty="0">
                <a:latin typeface="Helvetica" panose="020B0604020202020204" pitchFamily="34" charset="0"/>
                <a:cs typeface="Helvetica" panose="020B0604020202020204" pitchFamily="34" charset="0"/>
              </a:rPr>
              <a:t>ClinicalTrials.gov provides access to study data, but </a:t>
            </a:r>
            <a:br>
              <a:rPr lang="en-US" sz="2800" dirty="0">
                <a:latin typeface="Helvetica" panose="020B0604020202020204" pitchFamily="34" charset="0"/>
                <a:cs typeface="Helvetica" panose="020B0604020202020204" pitchFamily="34" charset="0"/>
              </a:rPr>
            </a:br>
            <a:r>
              <a:rPr lang="en-US" sz="2800" dirty="0">
                <a:latin typeface="Helvetica" panose="020B0604020202020204" pitchFamily="34" charset="0"/>
                <a:cs typeface="Helvetica" panose="020B0604020202020204" pitchFamily="34" charset="0"/>
              </a:rPr>
              <a:t>does </a:t>
            </a:r>
            <a:r>
              <a:rPr lang="en-US" sz="2800" u="sng" dirty="0">
                <a:latin typeface="Helvetica" panose="020B0604020202020204" pitchFamily="34" charset="0"/>
                <a:cs typeface="Helvetica" panose="020B0604020202020204" pitchFamily="34" charset="0"/>
              </a:rPr>
              <a:t>not</a:t>
            </a:r>
            <a:r>
              <a:rPr lang="en-US" sz="2800" dirty="0">
                <a:latin typeface="Helvetica" panose="020B0604020202020204" pitchFamily="34" charset="0"/>
                <a:cs typeface="Helvetica" panose="020B0604020202020204" pitchFamily="34" charset="0"/>
              </a:rPr>
              <a:t> own the data</a:t>
            </a:r>
            <a:r>
              <a:rPr lang="en-US" sz="3200" dirty="0">
                <a:latin typeface="Helvetica" panose="020B0604020202020204" pitchFamily="34" charset="0"/>
                <a:cs typeface="Helvetica" panose="020B0604020202020204" pitchFamily="34" charset="0"/>
              </a:rPr>
              <a:t>.</a:t>
            </a:r>
          </a:p>
          <a:p>
            <a:pPr lvl="1">
              <a:spcAft>
                <a:spcPts val="600"/>
              </a:spcAft>
            </a:pPr>
            <a:endParaRPr lang="en-US" sz="2800" dirty="0">
              <a:latin typeface="Helvetica" panose="020B0604020202020204" pitchFamily="34" charset="0"/>
              <a:cs typeface="Helvetica" panose="020B0604020202020204" pitchFamily="34" charset="0"/>
            </a:endParaRPr>
          </a:p>
          <a:p>
            <a:pPr marL="742950" lvl="1" indent="-285750">
              <a:spcAft>
                <a:spcPts val="600"/>
              </a:spcAft>
              <a:buFont typeface="Arial" panose="020B0604020202020204" pitchFamily="34" charset="0"/>
              <a:buChar char="•"/>
            </a:pPr>
            <a:r>
              <a:rPr lang="en-US" sz="2800" dirty="0">
                <a:latin typeface="Helvetica" panose="020B0604020202020204"/>
                <a:cs typeface="Helvetica" panose="020B0604020202020204"/>
              </a:rPr>
              <a:t>NIH and NLM </a:t>
            </a:r>
            <a:r>
              <a:rPr lang="en-US" sz="2800" b="1" i="1" dirty="0">
                <a:latin typeface="Helvetica" panose="020B0604020202020204"/>
                <a:cs typeface="Helvetica" panose="020B0604020202020204"/>
              </a:rPr>
              <a:t>do not </a:t>
            </a:r>
            <a:r>
              <a:rPr lang="en-US" sz="2800" kern="1800" dirty="0">
                <a:latin typeface="Helvetica" panose="020B0604020202020204"/>
                <a:ea typeface="Calibri" panose="020F0502020204030204" pitchFamily="34" charset="0"/>
                <a:cs typeface="Helvetica" panose="020B0604020202020204"/>
              </a:rPr>
              <a:t>review or approve the safety and science of the studies listed in the database.</a:t>
            </a:r>
          </a:p>
          <a:p>
            <a:pPr marL="742950" lvl="1" indent="-285750">
              <a:spcAft>
                <a:spcPts val="600"/>
              </a:spcAft>
              <a:buFont typeface="Arial" panose="020B0604020202020204" pitchFamily="34" charset="0"/>
              <a:buChar char="•"/>
            </a:pPr>
            <a:endParaRPr lang="en-US" sz="1000" kern="1800" dirty="0">
              <a:solidFill>
                <a:schemeClr val="bg1"/>
              </a:solidFill>
              <a:latin typeface="Helvetica" panose="020B0604020202020204"/>
              <a:ea typeface="Calibri" panose="020F0502020204030204" pitchFamily="34" charset="0"/>
              <a:cs typeface="Helvetica" panose="020B0604020202020204"/>
            </a:endParaRPr>
          </a:p>
        </p:txBody>
      </p:sp>
    </p:spTree>
    <p:extLst>
      <p:ext uri="{BB962C8B-B14F-4D97-AF65-F5344CB8AC3E}">
        <p14:creationId xmlns:p14="http://schemas.microsoft.com/office/powerpoint/2010/main" val="130181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908767E-844A-BC3F-F307-7B99447D19A8}"/>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D1ED93C-2746-4E00-A680-3BFBAC96A97E}" type="slidenum">
              <a:rPr lang="en-US" smtClean="0"/>
              <a:pPr>
                <a:defRPr/>
              </a:pPr>
              <a:t>9</a:t>
            </a:fld>
            <a:endParaRPr lang="en-US" dirty="0">
              <a:solidFill>
                <a:schemeClr val="tx1"/>
              </a:solidFill>
            </a:endParaRPr>
          </a:p>
        </p:txBody>
      </p:sp>
      <p:sp>
        <p:nvSpPr>
          <p:cNvPr id="2" name="Title 1">
            <a:extLst>
              <a:ext uri="{FF2B5EF4-FFF2-40B4-BE49-F238E27FC236}">
                <a16:creationId xmlns:a16="http://schemas.microsoft.com/office/drawing/2014/main" id="{23A08BFA-977D-E83C-4199-57F31716E47E}"/>
              </a:ext>
            </a:extLst>
          </p:cNvPr>
          <p:cNvSpPr>
            <a:spLocks noGrp="1"/>
          </p:cNvSpPr>
          <p:nvPr>
            <p:ph type="title"/>
          </p:nvPr>
        </p:nvSpPr>
        <p:spPr>
          <a:xfrm>
            <a:off x="396082" y="365127"/>
            <a:ext cx="11202988" cy="1235073"/>
          </a:xfrm>
        </p:spPr>
        <p:txBody>
          <a:bodyPr/>
          <a:lstStyle/>
          <a:p>
            <a:pPr algn="ctr"/>
            <a:r>
              <a:rPr kumimoji="0" lang="en-US" sz="4400" i="0" u="none" strike="noStrike" kern="1200" cap="none" spc="0" normalizeH="0" baseline="0" noProof="0" dirty="0">
                <a:ln>
                  <a:noFill/>
                </a:ln>
                <a:solidFill>
                  <a:schemeClr val="tx1"/>
                </a:solidFill>
                <a:effectLst/>
                <a:uLnTx/>
                <a:uFillTx/>
                <a:latin typeface="Helvetica" panose="020B0604020202020204" pitchFamily="34" charset="0"/>
                <a:ea typeface="Helvetica" charset="0"/>
                <a:cs typeface="Helvetica" panose="020B0604020202020204" pitchFamily="34" charset="0"/>
              </a:rPr>
              <a:t>Who Does Clinicaltrials.gov Serve?</a:t>
            </a:r>
            <a:endParaRPr lang="en-US" dirty="0"/>
          </a:p>
        </p:txBody>
      </p:sp>
      <p:sp>
        <p:nvSpPr>
          <p:cNvPr id="6" name="Text Placeholder 5">
            <a:extLst>
              <a:ext uri="{FF2B5EF4-FFF2-40B4-BE49-F238E27FC236}">
                <a16:creationId xmlns:a16="http://schemas.microsoft.com/office/drawing/2014/main" id="{33685E92-E0A4-C104-1A6E-83DC4CE64464}"/>
              </a:ext>
            </a:extLst>
          </p:cNvPr>
          <p:cNvSpPr>
            <a:spLocks noGrp="1"/>
          </p:cNvSpPr>
          <p:nvPr>
            <p:ph type="body" idx="1"/>
          </p:nvPr>
        </p:nvSpPr>
        <p:spPr>
          <a:xfrm>
            <a:off x="142083" y="1741097"/>
            <a:ext cx="5157787" cy="822324"/>
          </a:xfrm>
        </p:spPr>
        <p:txBody>
          <a:bodyPr/>
          <a:lstStyle/>
          <a:p>
            <a:pPr algn="ctr"/>
            <a:r>
              <a:rPr lang="en-US" sz="2400" b="1" dirty="0">
                <a:solidFill>
                  <a:schemeClr val="tx1"/>
                </a:solidFill>
                <a:latin typeface="Helvetica" pitchFamily="2" charset="0"/>
              </a:rPr>
              <a:t>EXTERNAL</a:t>
            </a:r>
            <a:endParaRPr lang="en-US" sz="2400" dirty="0">
              <a:solidFill>
                <a:schemeClr val="tx1"/>
              </a:solidFill>
              <a:latin typeface="Helvetica" pitchFamily="2" charset="0"/>
            </a:endParaRPr>
          </a:p>
        </p:txBody>
      </p:sp>
      <p:sp>
        <p:nvSpPr>
          <p:cNvPr id="7" name="Content Placeholder 6">
            <a:extLst>
              <a:ext uri="{FF2B5EF4-FFF2-40B4-BE49-F238E27FC236}">
                <a16:creationId xmlns:a16="http://schemas.microsoft.com/office/drawing/2014/main" id="{1FF3346A-3845-1D0A-B057-77B91BB22F29}"/>
              </a:ext>
            </a:extLst>
          </p:cNvPr>
          <p:cNvSpPr>
            <a:spLocks noGrp="1"/>
          </p:cNvSpPr>
          <p:nvPr>
            <p:ph sz="half" idx="2"/>
          </p:nvPr>
        </p:nvSpPr>
        <p:spPr>
          <a:xfrm>
            <a:off x="700089" y="2543481"/>
            <a:ext cx="5157787" cy="2709456"/>
          </a:xfrm>
        </p:spPr>
        <p:txBody>
          <a:bodyPr/>
          <a:lstStyle/>
          <a:p>
            <a:r>
              <a:rPr lang="en-US" sz="3200" dirty="0">
                <a:solidFill>
                  <a:schemeClr val="tx1"/>
                </a:solidFill>
                <a:latin typeface="+mj-lt"/>
              </a:rPr>
              <a:t>Patients and their advocates</a:t>
            </a:r>
          </a:p>
          <a:p>
            <a:r>
              <a:rPr lang="en-US" sz="3200" dirty="0">
                <a:solidFill>
                  <a:schemeClr val="tx1"/>
                </a:solidFill>
                <a:latin typeface="+mj-lt"/>
              </a:rPr>
              <a:t>Data submitters</a:t>
            </a:r>
          </a:p>
          <a:p>
            <a:r>
              <a:rPr lang="en-US" sz="3200" dirty="0">
                <a:solidFill>
                  <a:schemeClr val="tx1"/>
                </a:solidFill>
                <a:latin typeface="+mj-lt"/>
              </a:rPr>
              <a:t>Data researchers</a:t>
            </a:r>
          </a:p>
        </p:txBody>
      </p:sp>
      <p:sp>
        <p:nvSpPr>
          <p:cNvPr id="8" name="Text Placeholder 7">
            <a:extLst>
              <a:ext uri="{FF2B5EF4-FFF2-40B4-BE49-F238E27FC236}">
                <a16:creationId xmlns:a16="http://schemas.microsoft.com/office/drawing/2014/main" id="{99A1A804-2B62-3343-E62F-2D424BFE3396}"/>
              </a:ext>
            </a:extLst>
          </p:cNvPr>
          <p:cNvSpPr>
            <a:spLocks noGrp="1"/>
          </p:cNvSpPr>
          <p:nvPr>
            <p:ph type="body" sz="quarter" idx="3"/>
          </p:nvPr>
        </p:nvSpPr>
        <p:spPr>
          <a:xfrm>
            <a:off x="6415882" y="1809829"/>
            <a:ext cx="5183188" cy="823912"/>
          </a:xfrm>
        </p:spPr>
        <p:txBody>
          <a:bodyPr/>
          <a:lstStyle/>
          <a:p>
            <a:pPr algn="ctr"/>
            <a:r>
              <a:rPr lang="en-US" sz="2400" b="1" dirty="0">
                <a:solidFill>
                  <a:schemeClr val="tx1"/>
                </a:solidFill>
                <a:latin typeface="Helvetica" pitchFamily="2" charset="0"/>
              </a:rPr>
              <a:t>INTERNAL</a:t>
            </a:r>
            <a:endParaRPr lang="en-US" sz="2400" dirty="0">
              <a:solidFill>
                <a:schemeClr val="tx1"/>
              </a:solidFill>
              <a:latin typeface="Helvetica" pitchFamily="2" charset="0"/>
            </a:endParaRPr>
          </a:p>
        </p:txBody>
      </p:sp>
      <p:sp>
        <p:nvSpPr>
          <p:cNvPr id="9" name="Content Placeholder 8">
            <a:extLst>
              <a:ext uri="{FF2B5EF4-FFF2-40B4-BE49-F238E27FC236}">
                <a16:creationId xmlns:a16="http://schemas.microsoft.com/office/drawing/2014/main" id="{0480DDF7-6D5D-A4CB-E242-14C5FADE0D70}"/>
              </a:ext>
            </a:extLst>
          </p:cNvPr>
          <p:cNvSpPr>
            <a:spLocks noGrp="1"/>
          </p:cNvSpPr>
          <p:nvPr>
            <p:ph sz="quarter" idx="4"/>
          </p:nvPr>
        </p:nvSpPr>
        <p:spPr>
          <a:xfrm>
            <a:off x="6568485" y="2436477"/>
            <a:ext cx="5183188" cy="2923464"/>
          </a:xfrm>
        </p:spPr>
        <p:txBody>
          <a:bodyPr/>
          <a:lstStyle/>
          <a:p>
            <a:r>
              <a:rPr lang="en-US" sz="3200" dirty="0">
                <a:solidFill>
                  <a:schemeClr val="tx1"/>
                </a:solidFill>
                <a:latin typeface="+mj-lt"/>
              </a:rPr>
              <a:t>Policy and oversight teams</a:t>
            </a:r>
          </a:p>
          <a:p>
            <a:r>
              <a:rPr lang="en-US" sz="3200" dirty="0">
                <a:solidFill>
                  <a:schemeClr val="tx1"/>
                </a:solidFill>
                <a:latin typeface="+mj-lt"/>
              </a:rPr>
              <a:t>Information specialists, reviewers, librarians, and developers</a:t>
            </a:r>
          </a:p>
          <a:p>
            <a:endParaRPr lang="en-US" dirty="0"/>
          </a:p>
          <a:p>
            <a:endParaRPr lang="en-US" dirty="0"/>
          </a:p>
        </p:txBody>
      </p:sp>
    </p:spTree>
    <p:extLst>
      <p:ext uri="{BB962C8B-B14F-4D97-AF65-F5344CB8AC3E}">
        <p14:creationId xmlns:p14="http://schemas.microsoft.com/office/powerpoint/2010/main" val="3043939415"/>
      </p:ext>
    </p:extLst>
  </p:cSld>
  <p:clrMapOvr>
    <a:masterClrMapping/>
  </p:clrMapOvr>
</p:sld>
</file>

<file path=ppt/theme/theme1.xml><?xml version="1.0" encoding="utf-8"?>
<a:theme xmlns:a="http://schemas.openxmlformats.org/drawingml/2006/main" name="Basis">
  <a:themeElements>
    <a:clrScheme name="Custom 15">
      <a:dk1>
        <a:srgbClr val="000000"/>
      </a:dk1>
      <a:lt1>
        <a:srgbClr val="FFFFFF"/>
      </a:lt1>
      <a:dk2>
        <a:srgbClr val="1F497D"/>
      </a:dk2>
      <a:lt2>
        <a:srgbClr val="EEECE1"/>
      </a:lt2>
      <a:accent1>
        <a:srgbClr val="366092"/>
      </a:accent1>
      <a:accent2>
        <a:srgbClr val="953734"/>
      </a:accent2>
      <a:accent3>
        <a:srgbClr val="586D2D"/>
      </a:accent3>
      <a:accent4>
        <a:srgbClr val="76923C"/>
      </a:accent4>
      <a:accent5>
        <a:srgbClr val="4BACC6"/>
      </a:accent5>
      <a:accent6>
        <a:srgbClr val="F78629"/>
      </a:accent6>
      <a:hlink>
        <a:srgbClr val="632423"/>
      </a:hlink>
      <a:folHlink>
        <a:srgbClr val="63242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TotalTime>
  <Words>794</Words>
  <Application>Microsoft Office PowerPoint</Application>
  <PresentationFormat>Widescreen</PresentationFormat>
  <Paragraphs>170</Paragraphs>
  <Slides>24</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ＭＳ Ｐゴシック</vt:lpstr>
      <vt:lpstr>Aptos</vt:lpstr>
      <vt:lpstr>Arial</vt:lpstr>
      <vt:lpstr>Calibri</vt:lpstr>
      <vt:lpstr>Century Gothic</vt:lpstr>
      <vt:lpstr>Corbel</vt:lpstr>
      <vt:lpstr>Helvetica</vt:lpstr>
      <vt:lpstr>Roboto</vt:lpstr>
      <vt:lpstr>Wingdings</vt:lpstr>
      <vt:lpstr>Basis</vt:lpstr>
      <vt:lpstr>ClinicalTrials.gov for Librarians</vt:lpstr>
      <vt:lpstr>Agenda</vt:lpstr>
      <vt:lpstr>What is a Clinical Study? </vt:lpstr>
      <vt:lpstr>Clinical Trials and Observational Studies</vt:lpstr>
      <vt:lpstr>6 Points about Clinical Trials</vt:lpstr>
      <vt:lpstr>Public Benefits of Access to Clinical Trials Information</vt:lpstr>
      <vt:lpstr>What is ClinicalTrials.gov?</vt:lpstr>
      <vt:lpstr>Sponsors and Investigators are Responsible for the Data</vt:lpstr>
      <vt:lpstr>Who Does Clinicaltrials.gov Serve?</vt:lpstr>
      <vt:lpstr>Which groups will you support? </vt:lpstr>
      <vt:lpstr>Patients and Advocates</vt:lpstr>
      <vt:lpstr>Data Submitters</vt:lpstr>
      <vt:lpstr>Researchers</vt:lpstr>
      <vt:lpstr>Librarians and ClinicalTrials.gov </vt:lpstr>
      <vt:lpstr>Librarian’s Advocacy Role</vt:lpstr>
      <vt:lpstr>Problems with Reporting Evidence</vt:lpstr>
      <vt:lpstr>Milestones for Registration and Result Reporting Requirements</vt:lpstr>
      <vt:lpstr>Final Rule</vt:lpstr>
      <vt:lpstr>Potential Penalties for Not Submitting</vt:lpstr>
      <vt:lpstr>Challenges in Submitting Results</vt:lpstr>
      <vt:lpstr>Growth of ClinicalTrials.gov</vt:lpstr>
      <vt:lpstr>Live ClinicalTrials.gov Search Demo</vt:lpstr>
      <vt:lpstr>Class Exercise: Research Case Scenario</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Rebecca Brown</dc:creator>
  <cp:lastModifiedBy>Rebecca Brown</cp:lastModifiedBy>
  <cp:revision>38</cp:revision>
  <dcterms:created xsi:type="dcterms:W3CDTF">2024-10-31T20:28:02Z</dcterms:created>
  <dcterms:modified xsi:type="dcterms:W3CDTF">2025-06-19T19:12:41Z</dcterms:modified>
</cp:coreProperties>
</file>