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4" r:id="rId5"/>
    <p:sldMasterId id="2147483660" r:id="rId6"/>
    <p:sldMasterId id="2147483672" r:id="rId7"/>
    <p:sldMasterId id="2147483696" r:id="rId8"/>
  </p:sldMasterIdLst>
  <p:notesMasterIdLst>
    <p:notesMasterId r:id="rId10"/>
  </p:notesMasterIdLst>
  <p:handoutMasterIdLst>
    <p:handoutMasterId r:id="rId11"/>
  </p:handoutMasterIdLst>
  <p:sldIdLst>
    <p:sldId id="256"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16265"/>
    <a:srgbClr val="20558A"/>
    <a:srgbClr val="215591"/>
    <a:srgbClr val="25488D"/>
    <a:srgbClr val="2A3A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236E9C-0F6D-45C3-83BE-55A73A7DEF24}" v="13" dt="2022-01-14T17:20:21.1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1818" autoAdjust="0"/>
  </p:normalViewPr>
  <p:slideViewPr>
    <p:cSldViewPr snapToGrid="0">
      <p:cViewPr varScale="1">
        <p:scale>
          <a:sx n="57" d="100"/>
          <a:sy n="57" d="100"/>
        </p:scale>
        <p:origin x="1404" y="72"/>
      </p:cViewPr>
      <p:guideLst/>
    </p:cSldViewPr>
  </p:slideViewPr>
  <p:notesTextViewPr>
    <p:cViewPr>
      <p:scale>
        <a:sx n="1" d="1"/>
        <a:sy n="1" d="1"/>
      </p:scale>
      <p:origin x="0" y="0"/>
    </p:cViewPr>
  </p:notesTextViewPr>
  <p:notesViewPr>
    <p:cSldViewPr snapToGrid="0">
      <p:cViewPr varScale="1">
        <p:scale>
          <a:sx n="100" d="100"/>
          <a:sy n="100" d="100"/>
        </p:scale>
        <p:origin x="269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ncy Patterson" userId="45018d7e2ca00b11" providerId="LiveId" clId="{C7236E9C-0F6D-45C3-83BE-55A73A7DEF24}"/>
    <pc:docChg chg="modSld">
      <pc:chgData name="Nancy Patterson" userId="45018d7e2ca00b11" providerId="LiveId" clId="{C7236E9C-0F6D-45C3-83BE-55A73A7DEF24}" dt="2023-03-07T16:15:13.887" v="22" actId="20577"/>
      <pc:docMkLst>
        <pc:docMk/>
      </pc:docMkLst>
      <pc:sldChg chg="addSp modSp mod modNotesTx">
        <pc:chgData name="Nancy Patterson" userId="45018d7e2ca00b11" providerId="LiveId" clId="{C7236E9C-0F6D-45C3-83BE-55A73A7DEF24}" dt="2023-03-07T16:15:13.887" v="22" actId="20577"/>
        <pc:sldMkLst>
          <pc:docMk/>
          <pc:sldMk cId="1253877674" sldId="256"/>
        </pc:sldMkLst>
        <pc:spChg chg="mod">
          <ac:chgData name="Nancy Patterson" userId="45018d7e2ca00b11" providerId="LiveId" clId="{C7236E9C-0F6D-45C3-83BE-55A73A7DEF24}" dt="2023-03-07T16:14:36.264" v="20" actId="20577"/>
          <ac:spMkLst>
            <pc:docMk/>
            <pc:sldMk cId="1253877674" sldId="256"/>
            <ac:spMk id="15" creationId="{00000000-0000-0000-0000-000000000000}"/>
          </ac:spMkLst>
        </pc:spChg>
        <pc:picChg chg="add mod">
          <ac:chgData name="Nancy Patterson" userId="45018d7e2ca00b11" providerId="LiveId" clId="{C7236E9C-0F6D-45C3-83BE-55A73A7DEF24}" dt="2022-01-14T17:20:21.110" v="12" actId="732"/>
          <ac:picMkLst>
            <pc:docMk/>
            <pc:sldMk cId="1253877674" sldId="256"/>
            <ac:picMk id="2" creationId="{71A1841A-9557-4EC7-896D-AB0C312F5D68}"/>
          </ac:picMkLst>
        </pc:picChg>
        <pc:picChg chg="mod">
          <ac:chgData name="Nancy Patterson" userId="45018d7e2ca00b11" providerId="LiveId" clId="{C7236E9C-0F6D-45C3-83BE-55A73A7DEF24}" dt="2022-01-14T17:20:10.389" v="11" actId="166"/>
          <ac:picMkLst>
            <pc:docMk/>
            <pc:sldMk cId="1253877674" sldId="256"/>
            <ac:picMk id="9" creationId="{00000000-0000-0000-0000-000000000000}"/>
          </ac:picMkLst>
        </pc:picChg>
        <pc:picChg chg="mod">
          <ac:chgData name="Nancy Patterson" userId="45018d7e2ca00b11" providerId="LiveId" clId="{C7236E9C-0F6D-45C3-83BE-55A73A7DEF24}" dt="2022-01-14T17:19:37.179" v="6" actId="688"/>
          <ac:picMkLst>
            <pc:docMk/>
            <pc:sldMk cId="1253877674" sldId="256"/>
            <ac:picMk id="11" creationId="{00000000-0000-0000-0000-00000000000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D2AABDC-1C1E-440F-BD4E-A103B62B76DF}" type="datetimeFigureOut">
              <a:rPr lang="en-US" smtClean="0"/>
              <a:t>3/7/2023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ED64AE-8EB5-43E2-ABA9-13ED076C152F}" type="slidenum">
              <a:rPr lang="en-US" smtClean="0"/>
              <a:t>‹#›</a:t>
            </a:fld>
            <a:endParaRPr lang="en-US"/>
          </a:p>
        </p:txBody>
      </p:sp>
    </p:spTree>
    <p:extLst>
      <p:ext uri="{BB962C8B-B14F-4D97-AF65-F5344CB8AC3E}">
        <p14:creationId xmlns:p14="http://schemas.microsoft.com/office/powerpoint/2010/main" val="34156525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F8171A-ABF6-437D-AA96-5376BB794E44}" type="datetimeFigureOut">
              <a:rPr lang="en-US" smtClean="0"/>
              <a:t>3/7/2023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A39C0A-C793-4372-962D-3E4173FA06F6}" type="slidenum">
              <a:rPr lang="en-US" smtClean="0"/>
              <a:t>‹#›</a:t>
            </a:fld>
            <a:endParaRPr lang="en-US"/>
          </a:p>
        </p:txBody>
      </p:sp>
    </p:spTree>
    <p:extLst>
      <p:ext uri="{BB962C8B-B14F-4D97-AF65-F5344CB8AC3E}">
        <p14:creationId xmlns:p14="http://schemas.microsoft.com/office/powerpoint/2010/main" val="3264674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Aft>
                <a:spcPts val="1000"/>
              </a:spcAft>
              <a:buFont typeface="Arial" panose="020B0604020202020204" pitchFamily="34" charset="0"/>
              <a:buChar char="•"/>
            </a:pPr>
            <a:r>
              <a:rPr lang="en-US" b="1" dirty="0">
                <a:solidFill>
                  <a:schemeClr val="accent5">
                    <a:lumMod val="75000"/>
                  </a:schemeClr>
                </a:solidFill>
              </a:rPr>
              <a:t>Health Outreach </a:t>
            </a:r>
            <a:r>
              <a:rPr lang="en-US" b="1">
                <a:solidFill>
                  <a:schemeClr val="accent5">
                    <a:lumMod val="75000"/>
                  </a:schemeClr>
                </a:solidFill>
              </a:rPr>
              <a:t>Funding </a:t>
            </a:r>
            <a:r>
              <a:rPr lang="en-US"/>
              <a:t>– </a:t>
            </a:r>
            <a:r>
              <a:rPr lang="en-US" b="0">
                <a:solidFill>
                  <a:schemeClr val="accent6"/>
                </a:solidFill>
              </a:rPr>
              <a:t>We </a:t>
            </a:r>
            <a:r>
              <a:rPr lang="en-US" b="0" dirty="0">
                <a:solidFill>
                  <a:schemeClr val="accent6"/>
                </a:solidFill>
              </a:rPr>
              <a:t>fund one year projects</a:t>
            </a:r>
            <a:r>
              <a:rPr lang="en-US" b="0" baseline="0" dirty="0">
                <a:solidFill>
                  <a:schemeClr val="accent6"/>
                </a:solidFill>
              </a:rPr>
              <a:t> that run from May 1</a:t>
            </a:r>
            <a:r>
              <a:rPr lang="en-US" b="0" baseline="30000" dirty="0">
                <a:solidFill>
                  <a:schemeClr val="accent6"/>
                </a:solidFill>
              </a:rPr>
              <a:t>st</a:t>
            </a:r>
            <a:r>
              <a:rPr lang="en-US" b="0" baseline="0" dirty="0">
                <a:solidFill>
                  <a:schemeClr val="accent6"/>
                </a:solidFill>
              </a:rPr>
              <a:t> to April 30</a:t>
            </a:r>
            <a:r>
              <a:rPr lang="en-US" b="0" baseline="30000" dirty="0">
                <a:solidFill>
                  <a:schemeClr val="accent6"/>
                </a:solidFill>
              </a:rPr>
              <a:t>th</a:t>
            </a:r>
            <a:r>
              <a:rPr lang="en-US" b="0" baseline="0" dirty="0">
                <a:solidFill>
                  <a:schemeClr val="accent6"/>
                </a:solidFill>
              </a:rPr>
              <a:t> each year with awards that range from a couple thousand dollars to support your attendance at a professional conference or to host a health fair to several thousand for a larger community outreach project. </a:t>
            </a:r>
            <a:endParaRPr lang="en-US" b="0" dirty="0">
              <a:solidFill>
                <a:schemeClr val="accent6"/>
              </a:solidFill>
            </a:endParaRPr>
          </a:p>
          <a:p>
            <a:pPr marL="285750" indent="-285750">
              <a:spcAft>
                <a:spcPts val="1000"/>
              </a:spcAft>
              <a:buFont typeface="Arial" panose="020B0604020202020204" pitchFamily="34" charset="0"/>
              <a:buChar char="•"/>
            </a:pPr>
            <a:r>
              <a:rPr lang="en-US" b="1" dirty="0">
                <a:solidFill>
                  <a:schemeClr val="accent5">
                    <a:lumMod val="75000"/>
                  </a:schemeClr>
                </a:solidFill>
              </a:rPr>
              <a:t>FREE online classes </a:t>
            </a:r>
            <a:r>
              <a:rPr lang="en-US" dirty="0"/>
              <a:t>–</a:t>
            </a:r>
            <a:r>
              <a:rPr lang="en-US" dirty="0">
                <a:solidFill>
                  <a:schemeClr val="tx2"/>
                </a:solidFill>
              </a:rPr>
              <a:t> </a:t>
            </a:r>
            <a:r>
              <a:rPr lang="en-US" dirty="0">
                <a:solidFill>
                  <a:schemeClr val="accent5">
                    <a:lumMod val="75000"/>
                  </a:schemeClr>
                </a:solidFill>
              </a:rPr>
              <a:t>Just for interest, or earn your MLA Consumer Health Information Specialist (CHIS), Certified Health Educator Specialist (CHES) Data Services Specialist (DSS), Disaster</a:t>
            </a:r>
            <a:r>
              <a:rPr lang="en-US" baseline="0" dirty="0">
                <a:solidFill>
                  <a:schemeClr val="accent5">
                    <a:lumMod val="75000"/>
                  </a:schemeClr>
                </a:solidFill>
              </a:rPr>
              <a:t> Information Specialist (DIS) </a:t>
            </a:r>
            <a:r>
              <a:rPr lang="en-US" dirty="0">
                <a:solidFill>
                  <a:schemeClr val="accent5">
                    <a:lumMod val="75000"/>
                  </a:schemeClr>
                </a:solidFill>
              </a:rPr>
              <a:t>credential</a:t>
            </a:r>
            <a:endParaRPr lang="en-US" dirty="0">
              <a:solidFill>
                <a:schemeClr val="accent5">
                  <a:lumMod val="75000"/>
                </a:schemeClr>
              </a:solidFill>
              <a:cs typeface="Calibri"/>
            </a:endParaRPr>
          </a:p>
          <a:p>
            <a:pPr marL="285750" indent="-285750">
              <a:spcAft>
                <a:spcPts val="1000"/>
              </a:spcAft>
              <a:buFont typeface="Arial" panose="020B0604020202020204" pitchFamily="34" charset="0"/>
              <a:buChar char="•"/>
            </a:pPr>
            <a:r>
              <a:rPr lang="en-US" b="1" dirty="0">
                <a:solidFill>
                  <a:schemeClr val="accent5">
                    <a:lumMod val="75000"/>
                  </a:schemeClr>
                </a:solidFill>
              </a:rPr>
              <a:t>FREE Book Kits for the NNLM Reading Club – </a:t>
            </a:r>
            <a:r>
              <a:rPr lang="en-US" dirty="0">
                <a:solidFill>
                  <a:schemeClr val="accent5">
                    <a:lumMod val="75000"/>
                  </a:schemeClr>
                </a:solidFill>
              </a:rPr>
              <a:t>Ready to use book titles and supporting materials make health outreach fun!</a:t>
            </a:r>
            <a:endParaRPr lang="en-US" dirty="0">
              <a:solidFill>
                <a:schemeClr val="accent5">
                  <a:lumMod val="75000"/>
                </a:schemeClr>
              </a:solidFill>
              <a:cs typeface="Calibri"/>
            </a:endParaRPr>
          </a:p>
          <a:p>
            <a:pPr marL="285750" indent="-285750">
              <a:spcAft>
                <a:spcPts val="1000"/>
              </a:spcAft>
              <a:buFont typeface="Arial" panose="020B0604020202020204" pitchFamily="34" charset="0"/>
              <a:buChar char="•"/>
            </a:pPr>
            <a:r>
              <a:rPr lang="en-US" b="1" dirty="0">
                <a:solidFill>
                  <a:schemeClr val="accent5">
                    <a:lumMod val="75000"/>
                  </a:schemeClr>
                </a:solidFill>
              </a:rPr>
              <a:t>NLM Traveling Exhibits for your space </a:t>
            </a:r>
            <a:r>
              <a:rPr lang="en-US" dirty="0"/>
              <a:t>– </a:t>
            </a:r>
            <a:r>
              <a:rPr lang="en-US" dirty="0">
                <a:solidFill>
                  <a:schemeClr val="accent5">
                    <a:lumMod val="75000"/>
                  </a:schemeClr>
                </a:solidFill>
              </a:rPr>
              <a:t>Harry Potter &amp; potions, Beer &amp; DNA, Women in Medicine, HIV/AIDS,</a:t>
            </a:r>
            <a:r>
              <a:rPr lang="en-US" baseline="0" dirty="0">
                <a:solidFill>
                  <a:schemeClr val="accent5">
                    <a:lumMod val="75000"/>
                  </a:schemeClr>
                </a:solidFill>
              </a:rPr>
              <a:t> </a:t>
            </a:r>
            <a:r>
              <a:rPr lang="en-US" dirty="0">
                <a:solidFill>
                  <a:schemeClr val="accent5">
                    <a:lumMod val="75000"/>
                  </a:schemeClr>
                </a:solidFill>
              </a:rPr>
              <a:t>History of Civil War Medicine and so many more…</a:t>
            </a:r>
            <a:endParaRPr lang="en-US" dirty="0">
              <a:solidFill>
                <a:schemeClr val="accent5">
                  <a:lumMod val="75000"/>
                </a:schemeClr>
              </a:solidFill>
              <a:cs typeface="Calibri"/>
            </a:endParaRPr>
          </a:p>
          <a:p>
            <a:pPr marL="285750" indent="-285750">
              <a:spcAft>
                <a:spcPts val="1000"/>
              </a:spcAft>
              <a:buFont typeface="Arial" panose="020B0604020202020204" pitchFamily="34" charset="0"/>
              <a:buChar char="•"/>
            </a:pPr>
            <a:r>
              <a:rPr lang="en-US" b="1" dirty="0">
                <a:solidFill>
                  <a:schemeClr val="accent5">
                    <a:lumMod val="75000"/>
                  </a:schemeClr>
                </a:solidFill>
              </a:rPr>
              <a:t>Networking, partnerships and keeping up on professional news </a:t>
            </a:r>
            <a:r>
              <a:rPr lang="en-US" dirty="0"/>
              <a:t>– we’re a fantastic group! </a:t>
            </a:r>
          </a:p>
          <a:p>
            <a:pPr marL="285750" indent="-285750">
              <a:spcAft>
                <a:spcPts val="1000"/>
              </a:spcAft>
              <a:buFont typeface="Arial" panose="020B0604020202020204" pitchFamily="34" charset="0"/>
              <a:buChar char="•"/>
            </a:pPr>
            <a:endParaRPr lang="en-US" sz="1100" dirty="0"/>
          </a:p>
          <a:p>
            <a:pPr marL="285750" indent="-285750">
              <a:spcAft>
                <a:spcPts val="1000"/>
              </a:spcAft>
              <a:buFont typeface="Arial" panose="020B0604020202020204" pitchFamily="34" charset="0"/>
              <a:buChar char="•"/>
            </a:pPr>
            <a:endParaRPr lang="en-US" sz="1100" dirty="0"/>
          </a:p>
          <a:p>
            <a:endParaRPr lang="en-US" dirty="0"/>
          </a:p>
        </p:txBody>
      </p:sp>
      <p:sp>
        <p:nvSpPr>
          <p:cNvPr id="4" name="Slide Number Placeholder 3"/>
          <p:cNvSpPr>
            <a:spLocks noGrp="1"/>
          </p:cNvSpPr>
          <p:nvPr>
            <p:ph type="sldNum" sz="quarter" idx="10"/>
          </p:nvPr>
        </p:nvSpPr>
        <p:spPr/>
        <p:txBody>
          <a:bodyPr/>
          <a:lstStyle/>
          <a:p>
            <a:fld id="{20A39C0A-C793-4372-962D-3E4173FA06F6}" type="slidenum">
              <a:rPr lang="en-US" smtClean="0"/>
              <a:t>1</a:t>
            </a:fld>
            <a:endParaRPr lang="en-US"/>
          </a:p>
        </p:txBody>
      </p:sp>
    </p:spTree>
    <p:extLst>
      <p:ext uri="{BB962C8B-B14F-4D97-AF65-F5344CB8AC3E}">
        <p14:creationId xmlns:p14="http://schemas.microsoft.com/office/powerpoint/2010/main" val="2238587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39664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p:txBody>
          <a:bodyPr/>
          <a:lstStyle/>
          <a:p>
            <a:fld id="{6F669CBC-9B50-4D77-B834-9E11F644C1C6}" type="slidenum">
              <a:rPr lang="en-US" smtClean="0"/>
              <a:t>‹#›</a:t>
            </a:fld>
            <a:endParaRPr lang="en-US"/>
          </a:p>
        </p:txBody>
      </p:sp>
      <p:sp>
        <p:nvSpPr>
          <p:cNvPr id="4" name="Footer Placeholder 3"/>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156158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F669CBC-9B50-4D77-B834-9E11F644C1C6}" type="slidenum">
              <a:rPr lang="en-US" smtClean="0"/>
              <a:t>‹#›</a:t>
            </a:fld>
            <a:endParaRPr lang="en-US"/>
          </a:p>
        </p:txBody>
      </p:sp>
      <p:sp>
        <p:nvSpPr>
          <p:cNvPr id="4" name="Footer Placeholder 3"/>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2978779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F669CBC-9B50-4D77-B834-9E11F644C1C6}" type="slidenum">
              <a:rPr lang="en-US" smtClean="0"/>
              <a:t>‹#›</a:t>
            </a:fld>
            <a:endParaRPr lang="en-US"/>
          </a:p>
        </p:txBody>
      </p:sp>
      <p:sp>
        <p:nvSpPr>
          <p:cNvPr id="4" name="Footer Placeholder 3"/>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24594731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39664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p:txBody>
          <a:bodyPr/>
          <a:lstStyle/>
          <a:p>
            <a:fld id="{6F669CBC-9B50-4D77-B834-9E11F644C1C6}" type="slidenum">
              <a:rPr lang="en-US" smtClean="0"/>
              <a:t>‹#›</a:t>
            </a:fld>
            <a:endParaRPr lang="en-US"/>
          </a:p>
        </p:txBody>
      </p:sp>
      <p:sp>
        <p:nvSpPr>
          <p:cNvPr id="4" name="Footer Placeholder 3"/>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15271506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F669CBC-9B50-4D77-B834-9E11F644C1C6}" type="slidenum">
              <a:rPr lang="en-US" smtClean="0"/>
              <a:t>‹#›</a:t>
            </a:fld>
            <a:endParaRPr lang="en-US"/>
          </a:p>
        </p:txBody>
      </p:sp>
      <p:sp>
        <p:nvSpPr>
          <p:cNvPr id="4" name="Footer Placeholder 3"/>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208422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rgbClr val="61626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6" name="Slide Number Placeholder 5"/>
          <p:cNvSpPr>
            <a:spLocks noGrp="1"/>
          </p:cNvSpPr>
          <p:nvPr>
            <p:ph type="sldNum" sz="quarter" idx="12"/>
          </p:nvPr>
        </p:nvSpPr>
        <p:spPr/>
        <p:txBody>
          <a:bodyPr/>
          <a:lstStyle/>
          <a:p>
            <a:fld id="{6F669CBC-9B50-4D77-B834-9E11F644C1C6}" type="slidenum">
              <a:rPr lang="en-US" smtClean="0"/>
              <a:t>‹#›</a:t>
            </a:fld>
            <a:endParaRPr lang="en-US"/>
          </a:p>
        </p:txBody>
      </p:sp>
      <p:sp>
        <p:nvSpPr>
          <p:cNvPr id="4" name="Footer Placeholder 3"/>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1186715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6F669CBC-9B50-4D77-B834-9E11F644C1C6}" type="slidenum">
              <a:rPr lang="en-US" smtClean="0"/>
              <a:t>‹#›</a:t>
            </a:fld>
            <a:endParaRPr lang="en-US"/>
          </a:p>
        </p:txBody>
      </p:sp>
      <p:sp>
        <p:nvSpPr>
          <p:cNvPr id="5" name="Footer Placeholder 4"/>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3061663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6F669CBC-9B50-4D77-B834-9E11F644C1C6}" type="slidenum">
              <a:rPr lang="en-US" smtClean="0"/>
              <a:t>‹#›</a:t>
            </a:fld>
            <a:endParaRPr lang="en-US"/>
          </a:p>
        </p:txBody>
      </p:sp>
      <p:sp>
        <p:nvSpPr>
          <p:cNvPr id="7" name="Footer Placeholder 6"/>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24886839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6F669CBC-9B50-4D77-B834-9E11F644C1C6}" type="slidenum">
              <a:rPr lang="en-US" smtClean="0"/>
              <a:t>‹#›</a:t>
            </a:fld>
            <a:endParaRPr lang="en-US"/>
          </a:p>
        </p:txBody>
      </p:sp>
      <p:sp>
        <p:nvSpPr>
          <p:cNvPr id="3" name="Footer Placeholder 2"/>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8482542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F669CBC-9B50-4D77-B834-9E11F644C1C6}" type="slidenum">
              <a:rPr lang="en-US" smtClean="0"/>
              <a:t>‹#›</a:t>
            </a:fld>
            <a:endParaRPr lang="en-US"/>
          </a:p>
        </p:txBody>
      </p:sp>
      <p:sp>
        <p:nvSpPr>
          <p:cNvPr id="2" name="Footer Placeholder 1"/>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41304315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6F669CBC-9B50-4D77-B834-9E11F644C1C6}" type="slidenum">
              <a:rPr lang="en-US" smtClean="0"/>
              <a:t>‹#›</a:t>
            </a:fld>
            <a:endParaRPr lang="en-US"/>
          </a:p>
        </p:txBody>
      </p:sp>
      <p:sp>
        <p:nvSpPr>
          <p:cNvPr id="5" name="Footer Placeholder 4"/>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1791235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825625"/>
            <a:ext cx="10515600" cy="43045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F669CBC-9B50-4D77-B834-9E11F644C1C6}" type="slidenum">
              <a:rPr lang="en-US" smtClean="0"/>
              <a:t>‹#›</a:t>
            </a:fld>
            <a:endParaRPr lang="en-US"/>
          </a:p>
        </p:txBody>
      </p:sp>
      <p:sp>
        <p:nvSpPr>
          <p:cNvPr id="4" name="Footer Placeholder 3"/>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37556732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6F669CBC-9B50-4D77-B834-9E11F644C1C6}" type="slidenum">
              <a:rPr lang="en-US" smtClean="0"/>
              <a:t>‹#›</a:t>
            </a:fld>
            <a:endParaRPr lang="en-US"/>
          </a:p>
        </p:txBody>
      </p:sp>
      <p:sp>
        <p:nvSpPr>
          <p:cNvPr id="5" name="Footer Placeholder 4"/>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24029476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F669CBC-9B50-4D77-B834-9E11F644C1C6}" type="slidenum">
              <a:rPr lang="en-US" smtClean="0"/>
              <a:t>‹#›</a:t>
            </a:fld>
            <a:endParaRPr lang="en-US"/>
          </a:p>
        </p:txBody>
      </p:sp>
      <p:sp>
        <p:nvSpPr>
          <p:cNvPr id="4" name="Footer Placeholder 3"/>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12317789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F669CBC-9B50-4D77-B834-9E11F644C1C6}" type="slidenum">
              <a:rPr lang="en-US" smtClean="0"/>
              <a:t>‹#›</a:t>
            </a:fld>
            <a:endParaRPr lang="en-US"/>
          </a:p>
        </p:txBody>
      </p:sp>
      <p:sp>
        <p:nvSpPr>
          <p:cNvPr id="4" name="Footer Placeholder 3"/>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16876027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39664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p:txBody>
          <a:bodyPr/>
          <a:lstStyle/>
          <a:p>
            <a:fld id="{6F669CBC-9B50-4D77-B834-9E11F644C1C6}" type="slidenum">
              <a:rPr lang="en-US" smtClean="0"/>
              <a:t>‹#›</a:t>
            </a:fld>
            <a:endParaRPr lang="en-US"/>
          </a:p>
        </p:txBody>
      </p:sp>
      <p:sp>
        <p:nvSpPr>
          <p:cNvPr id="4" name="Footer Placeholder 3"/>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32257365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F669CBC-9B50-4D77-B834-9E11F644C1C6}" type="slidenum">
              <a:rPr lang="en-US" smtClean="0"/>
              <a:t>‹#›</a:t>
            </a:fld>
            <a:endParaRPr lang="en-US"/>
          </a:p>
        </p:txBody>
      </p:sp>
      <p:sp>
        <p:nvSpPr>
          <p:cNvPr id="4" name="Footer Placeholder 3"/>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37762311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6" name="Slide Number Placeholder 5"/>
          <p:cNvSpPr>
            <a:spLocks noGrp="1"/>
          </p:cNvSpPr>
          <p:nvPr>
            <p:ph type="sldNum" sz="quarter" idx="12"/>
          </p:nvPr>
        </p:nvSpPr>
        <p:spPr/>
        <p:txBody>
          <a:bodyPr/>
          <a:lstStyle/>
          <a:p>
            <a:fld id="{6F669CBC-9B50-4D77-B834-9E11F644C1C6}" type="slidenum">
              <a:rPr lang="en-US" smtClean="0"/>
              <a:t>‹#›</a:t>
            </a:fld>
            <a:endParaRPr lang="en-US"/>
          </a:p>
        </p:txBody>
      </p:sp>
      <p:sp>
        <p:nvSpPr>
          <p:cNvPr id="4" name="Footer Placeholder 3"/>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3054807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6F669CBC-9B50-4D77-B834-9E11F644C1C6}" type="slidenum">
              <a:rPr lang="en-US" smtClean="0"/>
              <a:t>‹#›</a:t>
            </a:fld>
            <a:endParaRPr lang="en-US"/>
          </a:p>
        </p:txBody>
      </p:sp>
      <p:sp>
        <p:nvSpPr>
          <p:cNvPr id="5" name="Footer Placeholder 4"/>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15259174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6F669CBC-9B50-4D77-B834-9E11F644C1C6}" type="slidenum">
              <a:rPr lang="en-US" smtClean="0"/>
              <a:t>‹#›</a:t>
            </a:fld>
            <a:endParaRPr lang="en-US"/>
          </a:p>
        </p:txBody>
      </p:sp>
      <p:sp>
        <p:nvSpPr>
          <p:cNvPr id="7" name="Footer Placeholder 6"/>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7946642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6F669CBC-9B50-4D77-B834-9E11F644C1C6}" type="slidenum">
              <a:rPr lang="en-US" smtClean="0"/>
              <a:t>‹#›</a:t>
            </a:fld>
            <a:endParaRPr lang="en-US"/>
          </a:p>
        </p:txBody>
      </p:sp>
      <p:sp>
        <p:nvSpPr>
          <p:cNvPr id="3" name="Footer Placeholder 2"/>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25389614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F669CBC-9B50-4D77-B834-9E11F644C1C6}" type="slidenum">
              <a:rPr lang="en-US" smtClean="0"/>
              <a:t>‹#›</a:t>
            </a:fld>
            <a:endParaRPr lang="en-US"/>
          </a:p>
        </p:txBody>
      </p:sp>
      <p:sp>
        <p:nvSpPr>
          <p:cNvPr id="2" name="Footer Placeholder 1"/>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54655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rgbClr val="20558A"/>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6F669CBC-9B50-4D77-B834-9E11F644C1C6}" type="slidenum">
              <a:rPr lang="en-US" smtClean="0"/>
              <a:t>‹#›</a:t>
            </a:fld>
            <a:endParaRPr lang="en-US"/>
          </a:p>
        </p:txBody>
      </p:sp>
      <p:sp>
        <p:nvSpPr>
          <p:cNvPr id="4" name="Footer Placeholder 3"/>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35278730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6F669CBC-9B50-4D77-B834-9E11F644C1C6}" type="slidenum">
              <a:rPr lang="en-US" smtClean="0"/>
              <a:t>‹#›</a:t>
            </a:fld>
            <a:endParaRPr lang="en-US"/>
          </a:p>
        </p:txBody>
      </p:sp>
      <p:sp>
        <p:nvSpPr>
          <p:cNvPr id="5" name="Footer Placeholder 4"/>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24798983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6F669CBC-9B50-4D77-B834-9E11F644C1C6}" type="slidenum">
              <a:rPr lang="en-US" smtClean="0"/>
              <a:t>‹#›</a:t>
            </a:fld>
            <a:endParaRPr lang="en-US"/>
          </a:p>
        </p:txBody>
      </p:sp>
      <p:sp>
        <p:nvSpPr>
          <p:cNvPr id="5" name="Footer Placeholder 4"/>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41088069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F669CBC-9B50-4D77-B834-9E11F644C1C6}" type="slidenum">
              <a:rPr lang="en-US" smtClean="0"/>
              <a:t>‹#›</a:t>
            </a:fld>
            <a:endParaRPr lang="en-US"/>
          </a:p>
        </p:txBody>
      </p:sp>
      <p:sp>
        <p:nvSpPr>
          <p:cNvPr id="4" name="Footer Placeholder 3"/>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9257706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F669CBC-9B50-4D77-B834-9E11F644C1C6}" type="slidenum">
              <a:rPr lang="en-US" smtClean="0"/>
              <a:t>‹#›</a:t>
            </a:fld>
            <a:endParaRPr lang="en-US"/>
          </a:p>
        </p:txBody>
      </p:sp>
      <p:sp>
        <p:nvSpPr>
          <p:cNvPr id="4" name="Footer Placeholder 3"/>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36938023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39664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p:txBody>
          <a:bodyPr/>
          <a:lstStyle/>
          <a:p>
            <a:fld id="{6F669CBC-9B50-4D77-B834-9E11F644C1C6}" type="slidenum">
              <a:rPr lang="en-US" smtClean="0"/>
              <a:t>‹#›</a:t>
            </a:fld>
            <a:endParaRPr lang="en-US"/>
          </a:p>
        </p:txBody>
      </p:sp>
      <p:sp>
        <p:nvSpPr>
          <p:cNvPr id="4" name="Footer Placeholder 3"/>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1231336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F669CBC-9B50-4D77-B834-9E11F644C1C6}" type="slidenum">
              <a:rPr lang="en-US" smtClean="0"/>
              <a:t>‹#›</a:t>
            </a:fld>
            <a:endParaRPr lang="en-US"/>
          </a:p>
        </p:txBody>
      </p:sp>
      <p:sp>
        <p:nvSpPr>
          <p:cNvPr id="4" name="Footer Placeholder 3"/>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18430248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6" name="Slide Number Placeholder 5"/>
          <p:cNvSpPr>
            <a:spLocks noGrp="1"/>
          </p:cNvSpPr>
          <p:nvPr>
            <p:ph type="sldNum" sz="quarter" idx="12"/>
          </p:nvPr>
        </p:nvSpPr>
        <p:spPr/>
        <p:txBody>
          <a:bodyPr/>
          <a:lstStyle/>
          <a:p>
            <a:fld id="{6F669CBC-9B50-4D77-B834-9E11F644C1C6}" type="slidenum">
              <a:rPr lang="en-US" smtClean="0"/>
              <a:t>‹#›</a:t>
            </a:fld>
            <a:endParaRPr lang="en-US"/>
          </a:p>
        </p:txBody>
      </p:sp>
      <p:sp>
        <p:nvSpPr>
          <p:cNvPr id="4" name="Footer Placeholder 3"/>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15026127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6F669CBC-9B50-4D77-B834-9E11F644C1C6}" type="slidenum">
              <a:rPr lang="en-US" smtClean="0"/>
              <a:t>‹#›</a:t>
            </a:fld>
            <a:endParaRPr lang="en-US"/>
          </a:p>
        </p:txBody>
      </p:sp>
      <p:sp>
        <p:nvSpPr>
          <p:cNvPr id="5" name="Footer Placeholder 4"/>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15228128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6F669CBC-9B50-4D77-B834-9E11F644C1C6}" type="slidenum">
              <a:rPr lang="en-US" smtClean="0"/>
              <a:t>‹#›</a:t>
            </a:fld>
            <a:endParaRPr lang="en-US"/>
          </a:p>
        </p:txBody>
      </p:sp>
      <p:sp>
        <p:nvSpPr>
          <p:cNvPr id="7" name="Footer Placeholder 6"/>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23547265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6F669CBC-9B50-4D77-B834-9E11F644C1C6}" type="slidenum">
              <a:rPr lang="en-US" smtClean="0"/>
              <a:t>‹#›</a:t>
            </a:fld>
            <a:endParaRPr lang="en-US"/>
          </a:p>
        </p:txBody>
      </p:sp>
      <p:sp>
        <p:nvSpPr>
          <p:cNvPr id="3" name="Footer Placeholder 2"/>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2931285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6F669CBC-9B50-4D77-B834-9E11F644C1C6}" type="slidenum">
              <a:rPr lang="en-US" smtClean="0"/>
              <a:t>‹#›</a:t>
            </a:fld>
            <a:endParaRPr lang="en-US"/>
          </a:p>
        </p:txBody>
      </p:sp>
      <p:sp>
        <p:nvSpPr>
          <p:cNvPr id="5" name="Footer Placeholder 4"/>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41670044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F669CBC-9B50-4D77-B834-9E11F644C1C6}" type="slidenum">
              <a:rPr lang="en-US" smtClean="0"/>
              <a:t>‹#›</a:t>
            </a:fld>
            <a:endParaRPr lang="en-US"/>
          </a:p>
        </p:txBody>
      </p:sp>
      <p:sp>
        <p:nvSpPr>
          <p:cNvPr id="2" name="Footer Placeholder 1"/>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29449800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6F669CBC-9B50-4D77-B834-9E11F644C1C6}" type="slidenum">
              <a:rPr lang="en-US" smtClean="0"/>
              <a:t>‹#›</a:t>
            </a:fld>
            <a:endParaRPr lang="en-US"/>
          </a:p>
        </p:txBody>
      </p:sp>
      <p:sp>
        <p:nvSpPr>
          <p:cNvPr id="5" name="Footer Placeholder 4"/>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14253982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6F669CBC-9B50-4D77-B834-9E11F644C1C6}" type="slidenum">
              <a:rPr lang="en-US" smtClean="0"/>
              <a:t>‹#›</a:t>
            </a:fld>
            <a:endParaRPr lang="en-US"/>
          </a:p>
        </p:txBody>
      </p:sp>
      <p:sp>
        <p:nvSpPr>
          <p:cNvPr id="5" name="Footer Placeholder 4"/>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36429706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F669CBC-9B50-4D77-B834-9E11F644C1C6}" type="slidenum">
              <a:rPr lang="en-US" smtClean="0"/>
              <a:t>‹#›</a:t>
            </a:fld>
            <a:endParaRPr lang="en-US"/>
          </a:p>
        </p:txBody>
      </p:sp>
      <p:sp>
        <p:nvSpPr>
          <p:cNvPr id="4" name="Footer Placeholder 3"/>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23760065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F669CBC-9B50-4D77-B834-9E11F644C1C6}" type="slidenum">
              <a:rPr lang="en-US" smtClean="0"/>
              <a:t>‹#›</a:t>
            </a:fld>
            <a:endParaRPr lang="en-US"/>
          </a:p>
        </p:txBody>
      </p:sp>
      <p:sp>
        <p:nvSpPr>
          <p:cNvPr id="4" name="Footer Placeholder 3"/>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29837057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39664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p:txBody>
          <a:bodyPr/>
          <a:lstStyle/>
          <a:p>
            <a:fld id="{6F669CBC-9B50-4D77-B834-9E11F644C1C6}" type="slidenum">
              <a:rPr lang="en-US" smtClean="0"/>
              <a:t>‹#›</a:t>
            </a:fld>
            <a:endParaRPr lang="en-US"/>
          </a:p>
        </p:txBody>
      </p:sp>
      <p:sp>
        <p:nvSpPr>
          <p:cNvPr id="4" name="Footer Placeholder 3"/>
          <p:cNvSpPr>
            <a:spLocks noGrp="1"/>
          </p:cNvSpPr>
          <p:nvPr>
            <p:ph type="ftr" sz="quarter" idx="13"/>
          </p:nvPr>
        </p:nvSpPr>
        <p:spPr/>
        <p:txBody>
          <a:body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002" y="4381047"/>
            <a:ext cx="9130363" cy="1531074"/>
          </a:xfrm>
          <a:prstGeom prst="rect">
            <a:avLst/>
          </a:prstGeom>
        </p:spPr>
      </p:pic>
    </p:spTree>
    <p:extLst>
      <p:ext uri="{BB962C8B-B14F-4D97-AF65-F5344CB8AC3E}">
        <p14:creationId xmlns:p14="http://schemas.microsoft.com/office/powerpoint/2010/main" val="17518442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F669CBC-9B50-4D77-B834-9E11F644C1C6}" type="slidenum">
              <a:rPr lang="en-US" smtClean="0"/>
              <a:t>‹#›</a:t>
            </a:fld>
            <a:endParaRPr lang="en-US"/>
          </a:p>
        </p:txBody>
      </p:sp>
      <p:sp>
        <p:nvSpPr>
          <p:cNvPr id="4" name="Footer Placeholder 3"/>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1663422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6" name="Slide Number Placeholder 5"/>
          <p:cNvSpPr>
            <a:spLocks noGrp="1"/>
          </p:cNvSpPr>
          <p:nvPr>
            <p:ph type="sldNum" sz="quarter" idx="12"/>
          </p:nvPr>
        </p:nvSpPr>
        <p:spPr/>
        <p:txBody>
          <a:bodyPr/>
          <a:lstStyle/>
          <a:p>
            <a:fld id="{6F669CBC-9B50-4D77-B834-9E11F644C1C6}" type="slidenum">
              <a:rPr lang="en-US" smtClean="0"/>
              <a:t>‹#›</a:t>
            </a:fld>
            <a:endParaRPr lang="en-US"/>
          </a:p>
        </p:txBody>
      </p:sp>
      <p:sp>
        <p:nvSpPr>
          <p:cNvPr id="4" name="Footer Placeholder 3"/>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262204181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6F669CBC-9B50-4D77-B834-9E11F644C1C6}" type="slidenum">
              <a:rPr lang="en-US" smtClean="0"/>
              <a:t>‹#›</a:t>
            </a:fld>
            <a:endParaRPr lang="en-US"/>
          </a:p>
        </p:txBody>
      </p:sp>
      <p:sp>
        <p:nvSpPr>
          <p:cNvPr id="5" name="Footer Placeholder 4"/>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27017452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6F669CBC-9B50-4D77-B834-9E11F644C1C6}" type="slidenum">
              <a:rPr lang="en-US" smtClean="0"/>
              <a:t>‹#›</a:t>
            </a:fld>
            <a:endParaRPr lang="en-US"/>
          </a:p>
        </p:txBody>
      </p:sp>
      <p:sp>
        <p:nvSpPr>
          <p:cNvPr id="7" name="Footer Placeholder 6"/>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680971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6F669CBC-9B50-4D77-B834-9E11F644C1C6}" type="slidenum">
              <a:rPr lang="en-US" smtClean="0"/>
              <a:t>‹#›</a:t>
            </a:fld>
            <a:endParaRPr lang="en-US"/>
          </a:p>
        </p:txBody>
      </p:sp>
      <p:sp>
        <p:nvSpPr>
          <p:cNvPr id="7" name="Footer Placeholder 6"/>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25449454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6F669CBC-9B50-4D77-B834-9E11F644C1C6}" type="slidenum">
              <a:rPr lang="en-US" smtClean="0"/>
              <a:t>‹#›</a:t>
            </a:fld>
            <a:endParaRPr lang="en-US"/>
          </a:p>
        </p:txBody>
      </p:sp>
      <p:sp>
        <p:nvSpPr>
          <p:cNvPr id="3" name="Footer Placeholder 2"/>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20356942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F669CBC-9B50-4D77-B834-9E11F644C1C6}" type="slidenum">
              <a:rPr lang="en-US" smtClean="0"/>
              <a:t>‹#›</a:t>
            </a:fld>
            <a:endParaRPr lang="en-US"/>
          </a:p>
        </p:txBody>
      </p:sp>
      <p:sp>
        <p:nvSpPr>
          <p:cNvPr id="2" name="Footer Placeholder 1"/>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2084433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6F669CBC-9B50-4D77-B834-9E11F644C1C6}" type="slidenum">
              <a:rPr lang="en-US" smtClean="0"/>
              <a:t>‹#›</a:t>
            </a:fld>
            <a:endParaRPr lang="en-US"/>
          </a:p>
        </p:txBody>
      </p:sp>
      <p:sp>
        <p:nvSpPr>
          <p:cNvPr id="5" name="Footer Placeholder 4"/>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2290026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6F669CBC-9B50-4D77-B834-9E11F644C1C6}" type="slidenum">
              <a:rPr lang="en-US" smtClean="0"/>
              <a:t>‹#›</a:t>
            </a:fld>
            <a:endParaRPr lang="en-US"/>
          </a:p>
        </p:txBody>
      </p:sp>
      <p:sp>
        <p:nvSpPr>
          <p:cNvPr id="5" name="Footer Placeholder 4"/>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36908903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F669CBC-9B50-4D77-B834-9E11F644C1C6}" type="slidenum">
              <a:rPr lang="en-US" smtClean="0"/>
              <a:t>‹#›</a:t>
            </a:fld>
            <a:endParaRPr lang="en-US"/>
          </a:p>
        </p:txBody>
      </p:sp>
      <p:sp>
        <p:nvSpPr>
          <p:cNvPr id="4" name="Footer Placeholder 3"/>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72345170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F669CBC-9B50-4D77-B834-9E11F644C1C6}" type="slidenum">
              <a:rPr lang="en-US" smtClean="0"/>
              <a:t>‹#›</a:t>
            </a:fld>
            <a:endParaRPr lang="en-US"/>
          </a:p>
        </p:txBody>
      </p:sp>
      <p:sp>
        <p:nvSpPr>
          <p:cNvPr id="4" name="Footer Placeholder 3"/>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3471842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6F669CBC-9B50-4D77-B834-9E11F644C1C6}" type="slidenum">
              <a:rPr lang="en-US" smtClean="0"/>
              <a:t>‹#›</a:t>
            </a:fld>
            <a:endParaRPr lang="en-US"/>
          </a:p>
        </p:txBody>
      </p:sp>
      <p:sp>
        <p:nvSpPr>
          <p:cNvPr id="3" name="Footer Placeholder 2"/>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3923216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F669CBC-9B50-4D77-B834-9E11F644C1C6}" type="slidenum">
              <a:rPr lang="en-US" smtClean="0"/>
              <a:t>‹#›</a:t>
            </a:fld>
            <a:endParaRPr lang="en-US"/>
          </a:p>
        </p:txBody>
      </p:sp>
      <p:sp>
        <p:nvSpPr>
          <p:cNvPr id="2" name="Footer Placeholder 1"/>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1636025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6F669CBC-9B50-4D77-B834-9E11F644C1C6}" type="slidenum">
              <a:rPr lang="en-US" smtClean="0"/>
              <a:t>‹#›</a:t>
            </a:fld>
            <a:endParaRPr lang="en-US"/>
          </a:p>
        </p:txBody>
      </p:sp>
      <p:sp>
        <p:nvSpPr>
          <p:cNvPr id="5" name="Footer Placeholder 4"/>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795300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6F669CBC-9B50-4D77-B834-9E11F644C1C6}" type="slidenum">
              <a:rPr lang="en-US" smtClean="0"/>
              <a:t>‹#›</a:t>
            </a:fld>
            <a:endParaRPr lang="en-US"/>
          </a:p>
        </p:txBody>
      </p:sp>
      <p:sp>
        <p:nvSpPr>
          <p:cNvPr id="5" name="Footer Placeholder 4"/>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669810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6176965"/>
            <a:ext cx="12192000" cy="681037"/>
          </a:xfrm>
          <a:prstGeom prst="rect">
            <a:avLst/>
          </a:prstGeom>
          <a:solidFill>
            <a:srgbClr val="205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Slide Number Placeholder 5"/>
          <p:cNvSpPr>
            <a:spLocks noGrp="1"/>
          </p:cNvSpPr>
          <p:nvPr>
            <p:ph type="sldNum" sz="quarter" idx="4"/>
          </p:nvPr>
        </p:nvSpPr>
        <p:spPr>
          <a:xfrm>
            <a:off x="10248901" y="6356352"/>
            <a:ext cx="1104900" cy="365125"/>
          </a:xfrm>
          <a:prstGeom prst="rect">
            <a:avLst/>
          </a:prstGeom>
        </p:spPr>
        <p:txBody>
          <a:bodyPr vert="horz" lIns="91440" tIns="45720" rIns="91440" bIns="45720" rtlCol="0" anchor="ctr"/>
          <a:lstStyle>
            <a:lvl1pPr algn="r">
              <a:defRPr sz="1200">
                <a:solidFill>
                  <a:schemeClr val="bg1"/>
                </a:solidFill>
              </a:defRPr>
            </a:lvl1pPr>
          </a:lstStyle>
          <a:p>
            <a:fld id="{9485523C-9739-49E1-B261-33C29B76961E}" type="slidenum">
              <a:rPr lang="en-US" smtClean="0"/>
              <a:pPr/>
              <a:t>‹#›</a:t>
            </a:fld>
            <a:endParaRPr lang="en-US" dirty="0"/>
          </a:p>
        </p:txBody>
      </p:sp>
      <p:sp>
        <p:nvSpPr>
          <p:cNvPr id="9" name="Footer Placeholder 3"/>
          <p:cNvSpPr>
            <a:spLocks noGrp="1"/>
          </p:cNvSpPr>
          <p:nvPr>
            <p:ph type="ftr" sz="quarter" idx="3"/>
          </p:nvPr>
        </p:nvSpPr>
        <p:spPr>
          <a:xfrm>
            <a:off x="4157883" y="6356352"/>
            <a:ext cx="6091017" cy="365125"/>
          </a:xfrm>
          <a:prstGeom prst="rect">
            <a:avLst/>
          </a:prstGeom>
        </p:spPr>
        <p:txBody>
          <a:bodyPr anchor="ctr"/>
          <a:lstStyle>
            <a:lvl1pPr algn="ctr">
              <a:defRPr sz="1200">
                <a:solidFill>
                  <a:schemeClr val="bg1"/>
                </a:solidFill>
              </a:defRPr>
            </a:lvl1pPr>
          </a:lstStyle>
          <a:p>
            <a:endParaRPr lang="en-US" dirty="0"/>
          </a:p>
        </p:txBody>
      </p:sp>
      <p:pic>
        <p:nvPicPr>
          <p:cNvPr id="4" name="Picture 3" descr="This logo shows that the National Network of Libraries of Medicine Southeast Atlantic Region is part of the National Library of Medicine which is one of the National Institutes of Health.&#10;" title="Southeast Atlantic Region Logo"/>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8342" y="6272255"/>
            <a:ext cx="3018078" cy="506103"/>
          </a:xfrm>
          <a:prstGeom prst="rect">
            <a:avLst/>
          </a:prstGeom>
        </p:spPr>
      </p:pic>
    </p:spTree>
    <p:extLst>
      <p:ext uri="{BB962C8B-B14F-4D97-AF65-F5344CB8AC3E}">
        <p14:creationId xmlns:p14="http://schemas.microsoft.com/office/powerpoint/2010/main" val="32546324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rgbClr val="20558A"/>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0558A"/>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0558A"/>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0558A"/>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0558A"/>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0558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6176965"/>
            <a:ext cx="12192000" cy="681037"/>
          </a:xfrm>
          <a:prstGeom prst="rect">
            <a:avLst/>
          </a:prstGeom>
          <a:solidFill>
            <a:srgbClr val="205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Slide Number Placeholder 5"/>
          <p:cNvSpPr>
            <a:spLocks noGrp="1"/>
          </p:cNvSpPr>
          <p:nvPr>
            <p:ph type="sldNum" sz="quarter" idx="4"/>
          </p:nvPr>
        </p:nvSpPr>
        <p:spPr>
          <a:xfrm>
            <a:off x="10248901" y="6356352"/>
            <a:ext cx="1104900" cy="365125"/>
          </a:xfrm>
          <a:prstGeom prst="rect">
            <a:avLst/>
          </a:prstGeom>
        </p:spPr>
        <p:txBody>
          <a:bodyPr vert="horz" lIns="91440" tIns="45720" rIns="91440" bIns="45720" rtlCol="0" anchor="ctr"/>
          <a:lstStyle>
            <a:lvl1pPr algn="r">
              <a:defRPr sz="1200">
                <a:solidFill>
                  <a:schemeClr val="bg1"/>
                </a:solidFill>
              </a:defRPr>
            </a:lvl1pPr>
          </a:lstStyle>
          <a:p>
            <a:fld id="{9485523C-9739-49E1-B261-33C29B76961E}" type="slidenum">
              <a:rPr lang="en-US" smtClean="0"/>
              <a:pPr/>
              <a:t>‹#›</a:t>
            </a:fld>
            <a:endParaRPr lang="en-US" dirty="0"/>
          </a:p>
        </p:txBody>
      </p:sp>
      <p:sp>
        <p:nvSpPr>
          <p:cNvPr id="9" name="Footer Placeholder 3"/>
          <p:cNvSpPr>
            <a:spLocks noGrp="1"/>
          </p:cNvSpPr>
          <p:nvPr>
            <p:ph type="ftr" sz="quarter" idx="3"/>
          </p:nvPr>
        </p:nvSpPr>
        <p:spPr>
          <a:xfrm>
            <a:off x="4157883" y="6356352"/>
            <a:ext cx="6091017" cy="365125"/>
          </a:xfrm>
          <a:prstGeom prst="rect">
            <a:avLst/>
          </a:prstGeom>
        </p:spPr>
        <p:txBody>
          <a:bodyPr anchor="ctr"/>
          <a:lstStyle>
            <a:lvl1pPr algn="ctr">
              <a:defRPr sz="1200">
                <a:solidFill>
                  <a:schemeClr val="bg1"/>
                </a:solidFill>
              </a:defRPr>
            </a:lvl1pPr>
          </a:lstStyle>
          <a:p>
            <a:endParaRPr lang="en-US" dirty="0"/>
          </a:p>
        </p:txBody>
      </p:sp>
      <p:pic>
        <p:nvPicPr>
          <p:cNvPr id="4" name="Picture 3" descr="This logo shows that the National Network of Libraries of Medicine Southeast Atlantic Region is part of the National Library of Medicine which is one of the National Institutes of Health.&#10;" title="Southeast Atlantic Region Logo"/>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8341" y="6292589"/>
            <a:ext cx="2896825" cy="485769"/>
          </a:xfrm>
          <a:prstGeom prst="rect">
            <a:avLst/>
          </a:prstGeom>
        </p:spPr>
      </p:pic>
    </p:spTree>
    <p:extLst>
      <p:ext uri="{BB962C8B-B14F-4D97-AF65-F5344CB8AC3E}">
        <p14:creationId xmlns:p14="http://schemas.microsoft.com/office/powerpoint/2010/main" val="362908500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l" defTabSz="914400" rtl="0" eaLnBrk="1" latinLnBrk="0" hangingPunct="1">
        <a:lnSpc>
          <a:spcPct val="90000"/>
        </a:lnSpc>
        <a:spcBef>
          <a:spcPct val="0"/>
        </a:spcBef>
        <a:buNone/>
        <a:defRPr sz="4400" kern="1200">
          <a:solidFill>
            <a:srgbClr val="61626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61626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616265"/>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61626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616265"/>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61626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20558A"/>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6176965"/>
            <a:ext cx="12192000" cy="681037"/>
          </a:xfrm>
          <a:prstGeom prst="rect">
            <a:avLst/>
          </a:prstGeom>
          <a:solidFill>
            <a:srgbClr val="205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Slide Number Placeholder 5"/>
          <p:cNvSpPr>
            <a:spLocks noGrp="1"/>
          </p:cNvSpPr>
          <p:nvPr>
            <p:ph type="sldNum" sz="quarter" idx="4"/>
          </p:nvPr>
        </p:nvSpPr>
        <p:spPr>
          <a:xfrm>
            <a:off x="10248901" y="6356352"/>
            <a:ext cx="1104900" cy="365125"/>
          </a:xfrm>
          <a:prstGeom prst="rect">
            <a:avLst/>
          </a:prstGeom>
        </p:spPr>
        <p:txBody>
          <a:bodyPr vert="horz" lIns="91440" tIns="45720" rIns="91440" bIns="45720" rtlCol="0" anchor="ctr"/>
          <a:lstStyle>
            <a:lvl1pPr algn="r">
              <a:defRPr sz="1200">
                <a:solidFill>
                  <a:schemeClr val="bg1"/>
                </a:solidFill>
              </a:defRPr>
            </a:lvl1pPr>
          </a:lstStyle>
          <a:p>
            <a:fld id="{9485523C-9739-49E1-B261-33C29B76961E}" type="slidenum">
              <a:rPr lang="en-US" smtClean="0"/>
              <a:pPr/>
              <a:t>‹#›</a:t>
            </a:fld>
            <a:endParaRPr lang="en-US" dirty="0"/>
          </a:p>
        </p:txBody>
      </p:sp>
      <p:sp>
        <p:nvSpPr>
          <p:cNvPr id="9" name="Footer Placeholder 3"/>
          <p:cNvSpPr>
            <a:spLocks noGrp="1"/>
          </p:cNvSpPr>
          <p:nvPr>
            <p:ph type="ftr" sz="quarter" idx="3"/>
          </p:nvPr>
        </p:nvSpPr>
        <p:spPr>
          <a:xfrm>
            <a:off x="4157883" y="6356352"/>
            <a:ext cx="6091017" cy="365125"/>
          </a:xfrm>
          <a:prstGeom prst="rect">
            <a:avLst/>
          </a:prstGeom>
        </p:spPr>
        <p:txBody>
          <a:bodyPr anchor="ctr"/>
          <a:lstStyle>
            <a:lvl1pPr algn="ctr">
              <a:defRPr sz="1200">
                <a:solidFill>
                  <a:schemeClr val="bg1"/>
                </a:solidFill>
              </a:defRPr>
            </a:lvl1pPr>
          </a:lstStyle>
          <a:p>
            <a:endParaRPr lang="en-US" dirty="0"/>
          </a:p>
        </p:txBody>
      </p:sp>
      <p:pic>
        <p:nvPicPr>
          <p:cNvPr id="4" name="Picture 3" descr="This logo shows that the National Network of Libraries of Medicine Southeast Atlantic Region is part of the National Library of Medicine which is one of the National Institutes of Health.&#10;" title="Southeast Atlantic Region Logo"/>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8341" y="6223618"/>
            <a:ext cx="3586345" cy="601395"/>
          </a:xfrm>
          <a:prstGeom prst="rect">
            <a:avLst/>
          </a:prstGeom>
        </p:spPr>
      </p:pic>
    </p:spTree>
    <p:extLst>
      <p:ext uri="{BB962C8B-B14F-4D97-AF65-F5344CB8AC3E}">
        <p14:creationId xmlns:p14="http://schemas.microsoft.com/office/powerpoint/2010/main" val="31095054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6176965"/>
            <a:ext cx="12192000" cy="6810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Slide Number Placeholder 5"/>
          <p:cNvSpPr>
            <a:spLocks noGrp="1"/>
          </p:cNvSpPr>
          <p:nvPr>
            <p:ph type="sldNum" sz="quarter" idx="4"/>
          </p:nvPr>
        </p:nvSpPr>
        <p:spPr>
          <a:xfrm>
            <a:off x="10248901" y="6356352"/>
            <a:ext cx="1104900" cy="365125"/>
          </a:xfrm>
          <a:prstGeom prst="rect">
            <a:avLst/>
          </a:prstGeom>
        </p:spPr>
        <p:txBody>
          <a:bodyPr vert="horz" lIns="91440" tIns="45720" rIns="91440" bIns="45720" rtlCol="0" anchor="ctr"/>
          <a:lstStyle>
            <a:lvl1pPr algn="r">
              <a:defRPr sz="1200">
                <a:solidFill>
                  <a:schemeClr val="bg1"/>
                </a:solidFill>
              </a:defRPr>
            </a:lvl1pPr>
          </a:lstStyle>
          <a:p>
            <a:fld id="{9485523C-9739-49E1-B261-33C29B76961E}" type="slidenum">
              <a:rPr lang="en-US" smtClean="0"/>
              <a:pPr/>
              <a:t>‹#›</a:t>
            </a:fld>
            <a:endParaRPr lang="en-US" dirty="0"/>
          </a:p>
        </p:txBody>
      </p:sp>
      <p:sp>
        <p:nvSpPr>
          <p:cNvPr id="9" name="Footer Placeholder 3"/>
          <p:cNvSpPr>
            <a:spLocks noGrp="1"/>
          </p:cNvSpPr>
          <p:nvPr>
            <p:ph type="ftr" sz="quarter" idx="3"/>
          </p:nvPr>
        </p:nvSpPr>
        <p:spPr>
          <a:xfrm>
            <a:off x="4157883" y="6356352"/>
            <a:ext cx="6091017" cy="365125"/>
          </a:xfrm>
          <a:prstGeom prst="rect">
            <a:avLst/>
          </a:prstGeom>
        </p:spPr>
        <p:txBody>
          <a:bodyPr anchor="ctr"/>
          <a:lstStyle>
            <a:lvl1pPr algn="ctr">
              <a:defRPr sz="1200">
                <a:solidFill>
                  <a:schemeClr val="bg1"/>
                </a:solidFill>
              </a:defRPr>
            </a:lvl1pPr>
          </a:lstStyle>
          <a:p>
            <a:endParaRPr lang="en-US" dirty="0"/>
          </a:p>
        </p:txBody>
      </p:sp>
      <p:pic>
        <p:nvPicPr>
          <p:cNvPr id="4" name="Picture 3" descr="This logo shows that the National Network of Libraries of Medicine Southeast Atlantic Region is part of the National Library of Medicine which is one of the National Institutes of Health." title="Southeast Atlantic Region Logo"/>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8341" y="6292589"/>
            <a:ext cx="2896825" cy="485769"/>
          </a:xfrm>
          <a:prstGeom prst="rect">
            <a:avLst/>
          </a:prstGeom>
        </p:spPr>
      </p:pic>
    </p:spTree>
    <p:extLst>
      <p:ext uri="{BB962C8B-B14F-4D97-AF65-F5344CB8AC3E}">
        <p14:creationId xmlns:p14="http://schemas.microsoft.com/office/powerpoint/2010/main" val="34571308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61626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0248901" y="6356352"/>
            <a:ext cx="1104900" cy="365125"/>
          </a:xfrm>
          <a:prstGeom prst="rect">
            <a:avLst/>
          </a:prstGeom>
        </p:spPr>
        <p:txBody>
          <a:bodyPr vert="horz" lIns="91440" tIns="45720" rIns="91440" bIns="45720" rtlCol="0" anchor="ctr"/>
          <a:lstStyle>
            <a:lvl1pPr algn="r">
              <a:defRPr sz="1200">
                <a:solidFill>
                  <a:schemeClr val="bg1"/>
                </a:solidFill>
              </a:defRPr>
            </a:lvl1pPr>
          </a:lstStyle>
          <a:p>
            <a:fld id="{9485523C-9739-49E1-B261-33C29B76961E}" type="slidenum">
              <a:rPr lang="en-US" smtClean="0"/>
              <a:pPr/>
              <a:t>‹#›</a:t>
            </a:fld>
            <a:endParaRPr lang="en-US" dirty="0"/>
          </a:p>
        </p:txBody>
      </p:sp>
      <p:sp>
        <p:nvSpPr>
          <p:cNvPr id="9" name="Footer Placeholder 3"/>
          <p:cNvSpPr>
            <a:spLocks noGrp="1"/>
          </p:cNvSpPr>
          <p:nvPr>
            <p:ph type="ftr" sz="quarter" idx="3"/>
          </p:nvPr>
        </p:nvSpPr>
        <p:spPr>
          <a:xfrm>
            <a:off x="4157883" y="6356352"/>
            <a:ext cx="6091017" cy="365125"/>
          </a:xfrm>
          <a:prstGeom prst="rect">
            <a:avLst/>
          </a:prstGeom>
        </p:spPr>
        <p:txBody>
          <a:bodyPr anchor="ctr"/>
          <a:lstStyle>
            <a:lvl1pPr algn="ctr">
              <a:defRPr sz="1200">
                <a:solidFill>
                  <a:schemeClr val="bg1"/>
                </a:solidFill>
              </a:defRPr>
            </a:lvl1pPr>
          </a:lstStyle>
          <a:p>
            <a:endParaRPr lang="en-US" dirty="0"/>
          </a:p>
        </p:txBody>
      </p:sp>
      <p:pic>
        <p:nvPicPr>
          <p:cNvPr id="4" name="Picture 3" descr="This logo shows that the National Network of Libraries of Medicine Southeast Atlantic Region is part of the National Library of Medicine which is one of the National Institutes of Health." title="Southeast Atlantic Region Logo"/>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8341" y="6292589"/>
            <a:ext cx="2896825" cy="485769"/>
          </a:xfrm>
          <a:prstGeom prst="rect">
            <a:avLst/>
          </a:prstGeom>
        </p:spPr>
      </p:pic>
    </p:spTree>
    <p:extLst>
      <p:ext uri="{BB962C8B-B14F-4D97-AF65-F5344CB8AC3E}">
        <p14:creationId xmlns:p14="http://schemas.microsoft.com/office/powerpoint/2010/main" val="69340847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jpe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jpeg"/><Relationship Id="rId4" Type="http://schemas.openxmlformats.org/officeDocument/2006/relationships/image" Target="../media/image6.png"/><Relationship Id="rId9"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 result for money tree white background"/>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443" t="8627" r="10214" b="9006"/>
          <a:stretch/>
        </p:blipFill>
        <p:spPr bwMode="auto">
          <a:xfrm>
            <a:off x="3199369" y="376756"/>
            <a:ext cx="2270214" cy="241034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Image result for dna beer nlm exhibi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1512" y="4068002"/>
            <a:ext cx="2136293" cy="138859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1" name="Picture 12" descr="Image result for connecti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24624" y="3947574"/>
            <a:ext cx="1659407" cy="119339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647051" y="269417"/>
            <a:ext cx="5051126" cy="769441"/>
          </a:xfrm>
          <a:prstGeom prst="rect">
            <a:avLst/>
          </a:prstGeom>
        </p:spPr>
        <p:txBody>
          <a:bodyPr wrap="none">
            <a:spAutoFit/>
          </a:bodyPr>
          <a:lstStyle/>
          <a:p>
            <a:pPr lvl="0"/>
            <a:r>
              <a:rPr lang="en-US" sz="4400" b="1" dirty="0">
                <a:solidFill>
                  <a:srgbClr val="25488D"/>
                </a:solidFill>
              </a:rPr>
              <a:t>Join NNLM Region 1!</a:t>
            </a:r>
          </a:p>
        </p:txBody>
      </p:sp>
      <p:sp>
        <p:nvSpPr>
          <p:cNvPr id="12" name="TextBox 11"/>
          <p:cNvSpPr txBox="1"/>
          <p:nvPr/>
        </p:nvSpPr>
        <p:spPr>
          <a:xfrm>
            <a:off x="3699272" y="6188146"/>
            <a:ext cx="7805155" cy="523220"/>
          </a:xfrm>
          <a:prstGeom prst="rect">
            <a:avLst/>
          </a:prstGeom>
          <a:noFill/>
        </p:spPr>
        <p:txBody>
          <a:bodyPr wrap="square" rtlCol="0">
            <a:spAutoFit/>
          </a:bodyPr>
          <a:lstStyle/>
          <a:p>
            <a:pPr lvl="0">
              <a:defRPr/>
            </a:pPr>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Join: https://nnlm.gov/membership/join</a:t>
            </a:r>
            <a:endParaRPr lang="en-US" sz="2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5" name="TextBox 14"/>
          <p:cNvSpPr txBox="1"/>
          <p:nvPr/>
        </p:nvSpPr>
        <p:spPr>
          <a:xfrm>
            <a:off x="5541221" y="1609618"/>
            <a:ext cx="7717871" cy="4221669"/>
          </a:xfrm>
          <a:prstGeom prst="rect">
            <a:avLst/>
          </a:prstGeom>
          <a:noFill/>
        </p:spPr>
        <p:txBody>
          <a:bodyPr wrap="square" rtlCol="0" anchor="t">
            <a:spAutoFit/>
          </a:bodyPr>
          <a:lstStyle/>
          <a:p>
            <a:pPr marL="285750" marR="0" lvl="0" indent="-285750" defTabSz="914400" eaLnBrk="1" fontAlgn="auto" latinLnBrk="0" hangingPunct="1">
              <a:lnSpc>
                <a:spcPct val="100000"/>
              </a:lnSpc>
              <a:spcBef>
                <a:spcPts val="0"/>
              </a:spcBef>
              <a:spcAft>
                <a:spcPts val="1000"/>
              </a:spcAft>
              <a:buClrTx/>
              <a:buSzTx/>
              <a:buFont typeface="Arial" panose="020B0604020202020204" pitchFamily="34" charset="0"/>
              <a:buChar char="•"/>
              <a:tabLst/>
              <a:defRPr/>
            </a:pPr>
            <a:r>
              <a:rPr kumimoji="0" lang="en-US" sz="2400" b="1" i="0" u="none" strike="noStrike" kern="0" cap="none" spc="0" normalizeH="0" baseline="0" noProof="0" dirty="0">
                <a:ln>
                  <a:noFill/>
                </a:ln>
                <a:solidFill>
                  <a:srgbClr val="4472C4">
                    <a:lumMod val="75000"/>
                  </a:srgbClr>
                </a:solidFill>
                <a:effectLst/>
                <a:uLnTx/>
                <a:uFillTx/>
              </a:rPr>
              <a:t>Health outreach </a:t>
            </a:r>
            <a:r>
              <a:rPr lang="en-US" sz="2400" b="1" kern="0" dirty="0">
                <a:solidFill>
                  <a:srgbClr val="4472C4">
                    <a:lumMod val="75000"/>
                  </a:srgbClr>
                </a:solidFill>
              </a:rPr>
              <a:t>f</a:t>
            </a:r>
            <a:r>
              <a:rPr kumimoji="0" lang="en-US" sz="2400" b="1" i="0" u="none" strike="noStrike" kern="0" cap="none" spc="0" normalizeH="0" baseline="0" noProof="0" dirty="0" err="1">
                <a:ln>
                  <a:noFill/>
                </a:ln>
                <a:solidFill>
                  <a:srgbClr val="4472C4">
                    <a:lumMod val="75000"/>
                  </a:srgbClr>
                </a:solidFill>
                <a:effectLst/>
                <a:uLnTx/>
                <a:uFillTx/>
              </a:rPr>
              <a:t>unding</a:t>
            </a:r>
            <a:r>
              <a:rPr kumimoji="0" lang="en-US" sz="2400" b="1" i="0" u="none" strike="noStrike" kern="0" cap="none" spc="0" normalizeH="0" baseline="0" noProof="0" dirty="0">
                <a:ln>
                  <a:noFill/>
                </a:ln>
                <a:solidFill>
                  <a:srgbClr val="4472C4">
                    <a:lumMod val="75000"/>
                  </a:srgbClr>
                </a:solidFill>
                <a:effectLst/>
                <a:uLnTx/>
                <a:uFillTx/>
              </a:rPr>
              <a:t> </a:t>
            </a:r>
          </a:p>
          <a:p>
            <a:pPr marL="285750" marR="0" lvl="0" indent="-285750" defTabSz="914400" eaLnBrk="1" fontAlgn="auto" latinLnBrk="0" hangingPunct="1">
              <a:lnSpc>
                <a:spcPct val="100000"/>
              </a:lnSpc>
              <a:spcBef>
                <a:spcPts val="0"/>
              </a:spcBef>
              <a:spcAft>
                <a:spcPts val="1000"/>
              </a:spcAft>
              <a:buClrTx/>
              <a:buSzTx/>
              <a:buFont typeface="Arial" panose="020B0604020202020204" pitchFamily="34" charset="0"/>
              <a:buChar char="•"/>
              <a:tabLst/>
              <a:defRPr/>
            </a:pPr>
            <a:r>
              <a:rPr kumimoji="0" lang="en-US" sz="2400" b="1" i="0" u="none" strike="noStrike" kern="0" cap="none" spc="0" normalizeH="0" baseline="0" noProof="0" dirty="0">
                <a:ln>
                  <a:noFill/>
                </a:ln>
                <a:solidFill>
                  <a:srgbClr val="4472C4">
                    <a:lumMod val="75000"/>
                  </a:srgbClr>
                </a:solidFill>
                <a:effectLst/>
                <a:uLnTx/>
                <a:uFillTx/>
              </a:rPr>
              <a:t>FREE online classes </a:t>
            </a:r>
            <a:r>
              <a:rPr kumimoji="0" lang="en-US" sz="2400" b="0" i="0" u="none" strike="noStrike" kern="0" cap="none" spc="0" normalizeH="0" baseline="0" noProof="0" dirty="0">
                <a:ln>
                  <a:noFill/>
                </a:ln>
                <a:solidFill>
                  <a:srgbClr val="4472C4">
                    <a:lumMod val="75000"/>
                  </a:srgbClr>
                </a:solidFill>
                <a:effectLst/>
                <a:uLnTx/>
                <a:uFillTx/>
              </a:rPr>
              <a:t>– </a:t>
            </a:r>
            <a:r>
              <a:rPr kumimoji="0" lang="en-US" sz="2400" b="1" i="0" u="none" strike="noStrike" kern="0" cap="none" spc="0" normalizeH="0" baseline="0" noProof="0" dirty="0">
                <a:ln>
                  <a:noFill/>
                </a:ln>
                <a:solidFill>
                  <a:srgbClr val="4472C4">
                    <a:lumMod val="75000"/>
                  </a:srgbClr>
                </a:solidFill>
                <a:effectLst/>
                <a:uLnTx/>
                <a:uFillTx/>
              </a:rPr>
              <a:t>CHIS! DIS! CHES! DSS!</a:t>
            </a:r>
          </a:p>
          <a:p>
            <a:pPr marL="285750" marR="0" lvl="0" indent="-285750" defTabSz="914400" eaLnBrk="1" fontAlgn="auto" latinLnBrk="0" hangingPunct="1">
              <a:lnSpc>
                <a:spcPct val="100000"/>
              </a:lnSpc>
              <a:spcBef>
                <a:spcPts val="0"/>
              </a:spcBef>
              <a:spcAft>
                <a:spcPts val="1000"/>
              </a:spcAft>
              <a:buClrTx/>
              <a:buSzTx/>
              <a:buFont typeface="Arial" panose="020B0604020202020204" pitchFamily="34" charset="0"/>
              <a:buChar char="•"/>
              <a:tabLst/>
              <a:defRPr/>
            </a:pPr>
            <a:r>
              <a:rPr kumimoji="0" lang="en-US" sz="2400" b="1" i="0" u="none" strike="noStrike" kern="0" cap="none" spc="0" normalizeH="0" baseline="0" noProof="0" dirty="0">
                <a:ln>
                  <a:noFill/>
                </a:ln>
                <a:solidFill>
                  <a:srgbClr val="4472C4">
                    <a:lumMod val="75000"/>
                  </a:srgbClr>
                </a:solidFill>
                <a:effectLst/>
                <a:uLnTx/>
                <a:uFillTx/>
              </a:rPr>
              <a:t>FREE book </a:t>
            </a:r>
            <a:r>
              <a:rPr lang="en-US" sz="2400" b="1" kern="0" dirty="0">
                <a:solidFill>
                  <a:srgbClr val="4472C4">
                    <a:lumMod val="75000"/>
                  </a:srgbClr>
                </a:solidFill>
              </a:rPr>
              <a:t>k</a:t>
            </a:r>
            <a:r>
              <a:rPr kumimoji="0" lang="en-US" sz="2400" b="1" i="0" u="none" strike="noStrike" kern="0" cap="none" spc="0" normalizeH="0" baseline="0" noProof="0" dirty="0">
                <a:ln>
                  <a:noFill/>
                </a:ln>
                <a:solidFill>
                  <a:srgbClr val="4472C4">
                    <a:lumMod val="75000"/>
                  </a:srgbClr>
                </a:solidFill>
                <a:effectLst/>
                <a:uLnTx/>
                <a:uFillTx/>
              </a:rPr>
              <a:t>its for the NNLM Reading Club </a:t>
            </a:r>
          </a:p>
          <a:p>
            <a:pPr marL="285750" marR="0" lvl="0" indent="-285750" defTabSz="914400" eaLnBrk="1" fontAlgn="auto" latinLnBrk="0" hangingPunct="1">
              <a:lnSpc>
                <a:spcPct val="100000"/>
              </a:lnSpc>
              <a:spcBef>
                <a:spcPts val="0"/>
              </a:spcBef>
              <a:spcAft>
                <a:spcPts val="1000"/>
              </a:spcAft>
              <a:buClrTx/>
              <a:buSzTx/>
              <a:buFont typeface="Arial" panose="020B0604020202020204" pitchFamily="34" charset="0"/>
              <a:buChar char="•"/>
              <a:tabLst/>
              <a:defRPr/>
            </a:pPr>
            <a:r>
              <a:rPr kumimoji="0" lang="en-US" sz="2400" b="1" i="0" u="none" strike="noStrike" kern="0" cap="none" spc="0" normalizeH="0" baseline="0" noProof="0" dirty="0">
                <a:ln>
                  <a:noFill/>
                </a:ln>
                <a:solidFill>
                  <a:srgbClr val="4472C4">
                    <a:lumMod val="75000"/>
                  </a:srgbClr>
                </a:solidFill>
                <a:effectLst/>
                <a:uLnTx/>
                <a:uFillTx/>
              </a:rPr>
              <a:t>NLM Traveling Exhibits for your space </a:t>
            </a:r>
          </a:p>
          <a:p>
            <a:pPr marL="285750" marR="0" lvl="0" indent="-285750" defTabSz="914400" eaLnBrk="1" fontAlgn="auto" latinLnBrk="0" hangingPunct="1">
              <a:lnSpc>
                <a:spcPct val="100000"/>
              </a:lnSpc>
              <a:spcBef>
                <a:spcPts val="0"/>
              </a:spcBef>
              <a:spcAft>
                <a:spcPts val="1000"/>
              </a:spcAft>
              <a:buClrTx/>
              <a:buSzTx/>
              <a:buFont typeface="Arial" panose="020B0604020202020204" pitchFamily="34" charset="0"/>
              <a:buChar char="•"/>
              <a:tabLst/>
              <a:defRPr/>
            </a:pPr>
            <a:r>
              <a:rPr kumimoji="0" lang="en-US" sz="2400" b="1" i="0" u="none" strike="noStrike" kern="0" cap="none" spc="0" normalizeH="0" baseline="0" noProof="0" dirty="0">
                <a:ln>
                  <a:noFill/>
                </a:ln>
                <a:solidFill>
                  <a:srgbClr val="4472C4">
                    <a:lumMod val="75000"/>
                  </a:srgbClr>
                </a:solidFill>
                <a:effectLst/>
                <a:uLnTx/>
                <a:uFillTx/>
              </a:rPr>
              <a:t>FREE downloads of educational </a:t>
            </a:r>
            <a:r>
              <a:rPr lang="en-US" sz="2400" b="1" kern="0" noProof="0" dirty="0">
                <a:solidFill>
                  <a:srgbClr val="4472C4">
                    <a:lumMod val="75000"/>
                  </a:srgbClr>
                </a:solidFill>
              </a:rPr>
              <a:t>m</a:t>
            </a:r>
            <a:r>
              <a:rPr kumimoji="0" lang="en-US" sz="2400" b="1" i="0" u="none" strike="noStrike" kern="0" cap="none" spc="0" normalizeH="0" baseline="0" noProof="0" dirty="0">
                <a:ln>
                  <a:noFill/>
                </a:ln>
                <a:solidFill>
                  <a:srgbClr val="4472C4">
                    <a:lumMod val="75000"/>
                  </a:srgbClr>
                </a:solidFill>
                <a:effectLst/>
                <a:uLnTx/>
                <a:uFillTx/>
              </a:rPr>
              <a:t>aterials</a:t>
            </a:r>
            <a:endParaRPr kumimoji="0" lang="en-US" sz="2400" b="0" i="0" u="none" strike="noStrike" kern="0" cap="none" spc="0" normalizeH="0" baseline="0" noProof="0" dirty="0">
              <a:ln>
                <a:noFill/>
              </a:ln>
              <a:solidFill>
                <a:prstClr val="black"/>
              </a:solidFill>
              <a:effectLst/>
              <a:uLnTx/>
              <a:uFillTx/>
            </a:endParaRPr>
          </a:p>
          <a:p>
            <a:pPr marL="285750" marR="0" lvl="0" indent="-285750" defTabSz="914400" eaLnBrk="1" fontAlgn="auto" latinLnBrk="0" hangingPunct="1">
              <a:lnSpc>
                <a:spcPct val="100000"/>
              </a:lnSpc>
              <a:spcBef>
                <a:spcPts val="0"/>
              </a:spcBef>
              <a:spcAft>
                <a:spcPts val="1000"/>
              </a:spcAft>
              <a:buClrTx/>
              <a:buSzTx/>
              <a:buFont typeface="Arial" panose="020B0604020202020204" pitchFamily="34" charset="0"/>
              <a:buChar char="•"/>
              <a:tabLst/>
              <a:defRPr/>
            </a:pPr>
            <a:r>
              <a:rPr kumimoji="0" lang="en-US" sz="2400" b="1" i="0" u="none" strike="noStrike" kern="0" cap="none" spc="0" normalizeH="0" baseline="0" noProof="0" dirty="0">
                <a:ln>
                  <a:noFill/>
                </a:ln>
                <a:solidFill>
                  <a:srgbClr val="4472C4">
                    <a:lumMod val="75000"/>
                  </a:srgbClr>
                </a:solidFill>
                <a:effectLst/>
                <a:uLnTx/>
                <a:uFillTx/>
              </a:rPr>
              <a:t>Networking, partnerships and keeping up on professional news </a:t>
            </a:r>
            <a:endParaRPr lang="en-US" sz="2400" kern="0" dirty="0">
              <a:solidFill>
                <a:prstClr val="black"/>
              </a:solidFill>
            </a:endParaRPr>
          </a:p>
          <a:p>
            <a:pPr marR="0" lvl="0" defTabSz="914400" eaLnBrk="1" fontAlgn="auto" latinLnBrk="0" hangingPunct="1">
              <a:lnSpc>
                <a:spcPct val="100000"/>
              </a:lnSpc>
              <a:spcBef>
                <a:spcPts val="0"/>
              </a:spcBef>
              <a:spcAft>
                <a:spcPts val="1000"/>
              </a:spcAft>
              <a:buClrTx/>
              <a:buSzTx/>
              <a:tabLst/>
              <a:defRPr/>
            </a:pPr>
            <a:endParaRPr kumimoji="0" lang="en-US" sz="1800" b="1" i="0" u="none" strike="noStrike" kern="0" cap="none" spc="0" normalizeH="0" baseline="0" noProof="0" dirty="0">
              <a:ln>
                <a:noFill/>
              </a:ln>
              <a:solidFill>
                <a:prstClr val="black"/>
              </a:solidFill>
              <a:effectLst/>
              <a:uLnTx/>
              <a:uFillTx/>
            </a:endParaRPr>
          </a:p>
          <a:p>
            <a:pPr marR="0" lvl="0" defTabSz="914400" eaLnBrk="1" fontAlgn="auto" latinLnBrk="0" hangingPunct="1">
              <a:lnSpc>
                <a:spcPct val="100000"/>
              </a:lnSpc>
              <a:spcBef>
                <a:spcPts val="0"/>
              </a:spcBef>
              <a:spcAft>
                <a:spcPts val="1000"/>
              </a:spcAft>
              <a:buClrTx/>
              <a:buSzTx/>
              <a:tabLst/>
              <a:defRPr/>
            </a:pPr>
            <a:r>
              <a:rPr kumimoji="0" lang="en-US" sz="2400" b="1" i="0" u="none" strike="noStrike" kern="0" cap="none" spc="0" normalizeH="0" baseline="0" noProof="0" dirty="0">
                <a:ln>
                  <a:noFill/>
                </a:ln>
                <a:solidFill>
                  <a:srgbClr val="4472C4">
                    <a:lumMod val="75000"/>
                  </a:srgbClr>
                </a:solidFill>
                <a:effectLst/>
                <a:uLnTx/>
                <a:uFillTx/>
              </a:rPr>
              <a:t>Learn more:  </a:t>
            </a:r>
            <a:r>
              <a:rPr kumimoji="0" lang="en-US" sz="2400" b="0" i="0" u="none" strike="noStrike" kern="0" cap="none" spc="0" normalizeH="0" baseline="0" noProof="0" dirty="0">
                <a:ln>
                  <a:noFill/>
                </a:ln>
                <a:solidFill>
                  <a:prstClr val="black"/>
                </a:solidFill>
                <a:effectLst/>
                <a:uLnTx/>
                <a:uFillTx/>
              </a:rPr>
              <a:t>https://nnlm.gov/membership</a:t>
            </a:r>
          </a:p>
        </p:txBody>
      </p:sp>
      <p:pic>
        <p:nvPicPr>
          <p:cNvPr id="1026" name="Picture 2" descr="July NNLM Reading Club book covers"/>
          <p:cNvPicPr>
            <a:picLocks noChangeAspect="1" noChangeArrowheads="1"/>
          </p:cNvPicPr>
          <p:nvPr/>
        </p:nvPicPr>
        <p:blipFill rotWithShape="1">
          <a:blip r:embed="rId6">
            <a:extLst>
              <a:ext uri="{28A0092B-C50C-407E-A947-70E740481C1C}">
                <a14:useLocalDpi xmlns:a14="http://schemas.microsoft.com/office/drawing/2010/main" val="0"/>
              </a:ext>
            </a:extLst>
          </a:blip>
          <a:srcRect l="67697" t="23113" r="5798" b="23974"/>
          <a:stretch/>
        </p:blipFill>
        <p:spPr bwMode="auto">
          <a:xfrm rot="546136">
            <a:off x="1727154" y="306458"/>
            <a:ext cx="769773" cy="113661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July NNLM Reading Club book covers"/>
          <p:cNvPicPr>
            <a:picLocks noChangeAspect="1" noChangeArrowheads="1"/>
          </p:cNvPicPr>
          <p:nvPr/>
        </p:nvPicPr>
        <p:blipFill rotWithShape="1">
          <a:blip r:embed="rId6">
            <a:extLst>
              <a:ext uri="{28A0092B-C50C-407E-A947-70E740481C1C}">
                <a14:useLocalDpi xmlns:a14="http://schemas.microsoft.com/office/drawing/2010/main" val="0"/>
              </a:ext>
            </a:extLst>
          </a:blip>
          <a:srcRect l="6336" t="22103" r="67409" b="23647"/>
          <a:stretch/>
        </p:blipFill>
        <p:spPr bwMode="auto">
          <a:xfrm rot="21050519">
            <a:off x="777878" y="325030"/>
            <a:ext cx="749397" cy="114530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July NNLM Reading Club book covers"/>
          <p:cNvPicPr>
            <a:picLocks noChangeAspect="1" noChangeArrowheads="1"/>
          </p:cNvPicPr>
          <p:nvPr/>
        </p:nvPicPr>
        <p:blipFill rotWithShape="1">
          <a:blip r:embed="rId6">
            <a:extLst>
              <a:ext uri="{28A0092B-C50C-407E-A947-70E740481C1C}">
                <a14:useLocalDpi xmlns:a14="http://schemas.microsoft.com/office/drawing/2010/main" val="0"/>
              </a:ext>
            </a:extLst>
          </a:blip>
          <a:srcRect l="37545" t="22326" r="36199" b="24093"/>
          <a:stretch/>
        </p:blipFill>
        <p:spPr bwMode="auto">
          <a:xfrm>
            <a:off x="1333668" y="636647"/>
            <a:ext cx="763382" cy="11522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6" name="AutoShape 12" descr="Image result for nnlm trifolds"/>
          <p:cNvSpPr>
            <a:spLocks noChangeAspect="1" noChangeArrowheads="1"/>
          </p:cNvSpPr>
          <p:nvPr/>
        </p:nvSpPr>
        <p:spPr bwMode="auto">
          <a:xfrm>
            <a:off x="155575" y="-144463"/>
            <a:ext cx="1726388" cy="172639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48" name="Picture 24" descr="Image result for pubmed logo whit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0281014">
            <a:off x="269566" y="2962997"/>
            <a:ext cx="1766019" cy="41823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044" name="Picture 20" descr="Image result for medlineplus log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0286639">
            <a:off x="112831" y="3470226"/>
            <a:ext cx="1651789" cy="50045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isaster_hero.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81986" y="5403339"/>
            <a:ext cx="2444840" cy="55125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8" name="Picture 10" descr="Image result for nnlm trifolds"/>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18039" y="1868617"/>
            <a:ext cx="2406025" cy="53863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 name="Picture 2" descr="Logo">
            <a:extLst>
              <a:ext uri="{FF2B5EF4-FFF2-40B4-BE49-F238E27FC236}">
                <a16:creationId xmlns:a16="http://schemas.microsoft.com/office/drawing/2014/main" id="{71A1841A-9557-4EC7-896D-AB0C312F5D68}"/>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1" r="75050"/>
          <a:stretch/>
        </p:blipFill>
        <p:spPr bwMode="auto">
          <a:xfrm>
            <a:off x="3854592" y="2737899"/>
            <a:ext cx="1172234" cy="12096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HISlevel1Badge.fw.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33312" y="2503762"/>
            <a:ext cx="1443812" cy="1443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3877674"/>
      </p:ext>
    </p:extLst>
  </p:cSld>
  <p:clrMapOvr>
    <a:masterClrMapping/>
  </p:clrMapOvr>
</p:sld>
</file>

<file path=ppt/theme/theme1.xml><?xml version="1.0" encoding="utf-8"?>
<a:theme xmlns:a="http://schemas.openxmlformats.org/drawingml/2006/main" name="NTO White w blue text">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O Template (NEW LOGO 4-27-17)WIDE.potx" id="{0F0190FA-4B4C-4597-80A5-EBFD2694A27B}" vid="{4B7CB377-9829-43A6-8E5B-B811CD4BC6AB}"/>
    </a:ext>
  </a:extLst>
</a:theme>
</file>

<file path=ppt/theme/theme2.xml><?xml version="1.0" encoding="utf-8"?>
<a:theme xmlns:a="http://schemas.openxmlformats.org/drawingml/2006/main" name="NTO White w gray text">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O Template (NEW LOGO 4-27-17)WIDE.potx" id="{0F0190FA-4B4C-4597-80A5-EBFD2694A27B}" vid="{EB8DA9C5-18A6-495A-8C63-5F93DE9D3EB4}"/>
    </a:ext>
  </a:extLst>
</a:theme>
</file>

<file path=ppt/theme/theme3.xml><?xml version="1.0" encoding="utf-8"?>
<a:theme xmlns:a="http://schemas.openxmlformats.org/drawingml/2006/main" name="NTO Blue">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O Template (NEW LOGO 4-27-17)WIDE.potx" id="{0F0190FA-4B4C-4597-80A5-EBFD2694A27B}" vid="{9FF7E26E-56AF-4622-86E4-CF578BB57232}"/>
    </a:ext>
  </a:extLst>
</a:theme>
</file>

<file path=ppt/theme/theme4.xml><?xml version="1.0" encoding="utf-8"?>
<a:theme xmlns:a="http://schemas.openxmlformats.org/drawingml/2006/main" name="NTO Black">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O Template (NEW LOGO 4-27-17)WIDE.potx" id="{0F0190FA-4B4C-4597-80A5-EBFD2694A27B}" vid="{3E78EFA1-0F31-4536-9B71-88940AF1CADD}"/>
    </a:ext>
  </a:extLst>
</a:theme>
</file>

<file path=ppt/theme/theme5.xml><?xml version="1.0" encoding="utf-8"?>
<a:theme xmlns:a="http://schemas.openxmlformats.org/drawingml/2006/main" name="NTO Gray">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O Template (NEW LOGO 4-27-17)WIDE.potx" id="{0F0190FA-4B4C-4597-80A5-EBFD2694A27B}" vid="{E594446E-A5CF-48FC-9FBE-66B0B4A3008B}"/>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E5B94B7C0810542BCDB53AC32095745" ma:contentTypeVersion="6" ma:contentTypeDescription="Create a new document." ma:contentTypeScope="" ma:versionID="75adb9cb54a962c088b6c16d54f8de65">
  <xsd:schema xmlns:xsd="http://www.w3.org/2001/XMLSchema" xmlns:xs="http://www.w3.org/2001/XMLSchema" xmlns:p="http://schemas.microsoft.com/office/2006/metadata/properties" xmlns:ns2="ef6095c2-cd30-43a5-818d-035ad02181f2" xmlns:ns3="6e01ce24-9167-4148-b032-795a2309e812" targetNamespace="http://schemas.microsoft.com/office/2006/metadata/properties" ma:root="true" ma:fieldsID="f8d195c5b42b1e4e0a6e4474ea89d68d" ns2:_="" ns3:_="">
    <xsd:import namespace="ef6095c2-cd30-43a5-818d-035ad02181f2"/>
    <xsd:import namespace="6e01ce24-9167-4148-b032-795a2309e81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6095c2-cd30-43a5-818d-035ad02181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e01ce24-9167-4148-b032-795a2309e81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A4A6C00-3550-469C-9EE5-21D7EE819C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6095c2-cd30-43a5-818d-035ad02181f2"/>
    <ds:schemaRef ds:uri="6e01ce24-9167-4148-b032-795a2309e8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9D1A1CB-AC00-4858-8A41-183FC1321F88}">
  <ds:schemaRefs>
    <ds:schemaRef ds:uri="http://purl.org/dc/terms/"/>
    <ds:schemaRef ds:uri="http://schemas.microsoft.com/office/2006/metadata/properties"/>
    <ds:schemaRef ds:uri="http://schemas.openxmlformats.org/package/2006/metadata/core-properties"/>
    <ds:schemaRef ds:uri="http://www.w3.org/XML/1998/namespace"/>
    <ds:schemaRef ds:uri="http://purl.org/dc/dcmitype/"/>
    <ds:schemaRef ds:uri="ef6095c2-cd30-43a5-818d-035ad02181f2"/>
    <ds:schemaRef ds:uri="http://schemas.microsoft.com/office/2006/documentManagement/types"/>
    <ds:schemaRef ds:uri="6e01ce24-9167-4148-b032-795a2309e812"/>
    <ds:schemaRef ds:uri="http://schemas.microsoft.com/office/infopath/2007/PartnerControls"/>
    <ds:schemaRef ds:uri="http://purl.org/dc/elements/1.1/"/>
  </ds:schemaRefs>
</ds:datastoreItem>
</file>

<file path=customXml/itemProps3.xml><?xml version="1.0" encoding="utf-8"?>
<ds:datastoreItem xmlns:ds="http://schemas.openxmlformats.org/officeDocument/2006/customXml" ds:itemID="{66AA6CB9-C0E0-40BE-A662-D4E55C9A39A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NTO Template (NEW LOGO 4-27-17)WIDE</Template>
  <TotalTime>174</TotalTime>
  <Words>232</Words>
  <Application>Microsoft Office PowerPoint</Application>
  <PresentationFormat>Widescreen</PresentationFormat>
  <Paragraphs>17</Paragraphs>
  <Slides>1</Slides>
  <Notes>1</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1</vt:i4>
      </vt:variant>
    </vt:vector>
  </HeadingPairs>
  <TitlesOfParts>
    <vt:vector size="9" baseType="lpstr">
      <vt:lpstr>Arial</vt:lpstr>
      <vt:lpstr>Calibri</vt:lpstr>
      <vt:lpstr>Tahoma</vt:lpstr>
      <vt:lpstr>NTO White w blue text</vt:lpstr>
      <vt:lpstr>NTO White w gray text</vt:lpstr>
      <vt:lpstr>NTO Blue</vt:lpstr>
      <vt:lpstr>NTO Black</vt:lpstr>
      <vt:lpstr>NTO Gray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PSR Template</dc:title>
  <dc:creator>RBrown</dc:creator>
  <cp:lastModifiedBy>Nancy Patterson</cp:lastModifiedBy>
  <cp:revision>28</cp:revision>
  <dcterms:created xsi:type="dcterms:W3CDTF">2019-05-13T19:16:55Z</dcterms:created>
  <dcterms:modified xsi:type="dcterms:W3CDTF">2023-03-07T16:15:30Z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0x010100BE5B94B7C0810542BCDB53AC32095745</vt:lpwstr>
  </property>
</Properties>
</file>