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323" r:id="rId3"/>
    <p:sldId id="271" r:id="rId4"/>
    <p:sldId id="320" r:id="rId5"/>
    <p:sldId id="322" r:id="rId6"/>
    <p:sldId id="274" r:id="rId7"/>
    <p:sldId id="275" r:id="rId8"/>
    <p:sldId id="276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5097" autoAdjust="0"/>
  </p:normalViewPr>
  <p:slideViewPr>
    <p:cSldViewPr snapToGrid="0">
      <p:cViewPr varScale="1">
        <p:scale>
          <a:sx n="105" d="100"/>
          <a:sy n="105" d="100"/>
        </p:scale>
        <p:origin x="9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D854-0EA8-47CF-AEF3-13A293EDB8C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FB8BD-7732-45F2-820F-5DFA2E2F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pubs/factsheets/dif_med_pub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19/08/26/752815573/study-questions-mainstay-treatment-for-mild-asthm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19/08/26/752815573/study-questions-mainstay-treatment-for-mild-asthm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start today with a little introduction to PubMed: what it is, and what’s in it.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we’ll go into a more hands-on demo to show you how to accomplish some of the most common tasks of PubMed users.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free to follow along!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we’ll wrap up with a brief discussion of how to get help, in case you get stuck.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pubmed?</a:t>
            </a:r>
          </a:p>
          <a:p>
            <a:r>
              <a:rPr lang="en-US" dirty="0"/>
              <a:t>Using</a:t>
            </a:r>
            <a:r>
              <a:rPr lang="en-US" baseline="0" dirty="0"/>
              <a:t> PubMed: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Find the original research that is the basis for a news article.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Navigate abstract view.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Find articles by a specific author.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Search for articles on a specific subject.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Repurposing results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Set up alerts</a:t>
            </a:r>
            <a:endParaRPr lang="en-US" dirty="0"/>
          </a:p>
          <a:p>
            <a:r>
              <a:rPr lang="en-US" dirty="0"/>
              <a:t>How to get help.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0A3BC-CD4A-42FB-9834-D8B895449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database of more than 30 million citations to articles in the fields of biomedicine and health.</a:t>
            </a:r>
          </a:p>
          <a:p>
            <a:r>
              <a:rPr lang="en-US" dirty="0"/>
              <a:t>Used by millions of users each day, including health professionals and others engaged in: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PubMed is the National Library of Medicine’s free, authoritative, database of more than 30 million citations to articles in the fields of biomedicine and health, with a specific focus on collecting original scientific research.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used by around 2.5 million users each day, including clinicians, researchers, students, and other folks from a variety of fields who need access to authoritative health science research.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it to find a specific research article based on some known information, such as finding the original research that prompted a news story, or to find articles written by a particular author.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use PubMed to help familiarize yourself with a new topic, and, because of its vast scope, you can also use it to dive deep into a wide variety of topics.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0A3BC-CD4A-42FB-9834-D8B895449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 is a database of citations, not a database of full-text articles.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about two-thirds of PubMed citations include links to help access the full text.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if you look at just articles published in the last 10 years, it’s closer to 90% of citations that have links to full text.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all of these links are to FREE full text.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link to the journal publisher, which may require a subscription or one-time fee.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available, PubMed citations will link to the full text in PMC (or PubMed Central), which is NLM's free full-text repository.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the NIH Public Access Policy, adopted in 2008, any publications whose research was supported by a National Institutes of Health grant must be made available to the public.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me a green check if you’ve heard of the NIH Public Access Policy –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def:  NIH public access policy requires scientists to submit final peer-reviewed journal manuscripts that arise from NIH funded research to PubMed Central, which is also indexed in PubMed.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librarians ask us about this, so I want to be clear: It is possible that individual articles from journals that NLM did not select will appear in PubMed because of the public access policy. The research is NIH-funded, so we want people to find it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about opportunity for librarians to educate authors about journal quality.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comply with this policy, authors deposit their manuscripts in PMC, ensuring that the public can access the results of the research paid for by taxpayer money.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Journals and publishers also deposit content to PMC, and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NLM adds content to PMC through a variety of digitization projects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if someone asked you if </a:t>
            </a:r>
            <a:r>
              <a:rPr lang="en-US" sz="12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Pubmed</a:t>
            </a:r>
            <a:r>
              <a:rPr lang="en-US" sz="12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a database of free full text articles, what would you say?  Text chat me your answer.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answer is no – it is a database of citations. Full text is not always free.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sharing a factsheet in the Chat Box that summarizes the differences between PubMed &amp; PMC – it is also on your handout -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MEDLINE, PubMed, and PMC (PubMed Central): How are they different?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www.nlm.nih.gov/pubs/factsheets/dif_med_pub.html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34926-C686-4023-8DF6-3AEFF76CC8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8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today is to showcase some of the most common tasks people use PubMed to accomplish.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going to start with a very common use case, which is finding a specific article you’re looking for, based on some known information about the article.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you come across a news article like this one.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[Show article: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https://www.npr.org/sections/health-shots/2019/08/26/752815573/study-questions-mainstay-treatment-for-mild-asthma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NPR story, reporting on research that shows that the common treatment for asthma may not be as effective as previously believed.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Fortunately, this article has a convenient link back to the original research, but this is not always the case.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sometimes be difficult to track back to the original research that is being reported on.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going to start with a very common use case, which is finding a specific article you’re looking for, based on some known information about the article.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</a:t>
            </a:r>
            <a:r>
              <a:rPr lang="en-US" u="sng" dirty="0">
                <a:hlinkClick r:id="rId3"/>
              </a:rPr>
              <a:t>https://www.npr.org/sections/health-shots/2019/08/26/752815573/study-questions-mainstay-treatment-for-mild-asthma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 know a few things: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published in the New England Journal of Medicine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“recent article” so probably published in 2019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authors is “Stephen Lazarus”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Honestly, just that little bit of information should be enough for us to find this very easily in the PubMed.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---end recording here</a:t>
            </a:r>
            <a:r>
              <a:rPr lang="en-US" baseline="0" dirty="0"/>
              <a:t> 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F7CC-E99A-9B4E-A466-3BF0E5F47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1500"/>
            <a:ext cx="91360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966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41A6-7A2C-4690-ACC7-07924994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945B-9468-4E5A-98FD-3F0DF03BC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37DA-7CCD-40E4-B73E-4FBDAF634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C3FA-6C3C-D85E-BB9E-3F2BCB60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6FA81-4B7E-1CFA-3840-06EE65B4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846C-BABF-25D3-4484-B3628B83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DBBD-1423-BB75-B904-7B3BE736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AD4F4-0C5E-1C7A-E62F-2A618A5F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6540-8377-6F30-DE0A-91B9086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88CE3-14F5-26EA-8B56-B473CD4C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2EBB-D708-FA11-21C0-AA52DB6C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B458E-1832-EB80-D413-AC2DD643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EA91-E2C8-A240-D295-A582DF33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77E9-7AB5-9FC1-31A3-DF70C235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CEAA4-CE23-282A-CCC5-092744BD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AFE21-93D2-D2A4-E9FC-FD352235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C9FE-370C-4F67-4891-A70EC98B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0837-EBE1-EE7A-7BE7-4CA46DB5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DEC4-8FB8-4E0B-B61A-FBE4D373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CDD61-D13D-99C4-14C7-417A9FEC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CDA57-F997-E17F-49C4-602ADF37A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C7CF7-7A11-E545-6441-DC4CBC12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491CC-5190-DFB0-F97B-88B9AF94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25CBF-403C-90A8-8DF1-038FDE61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E789-92A7-F826-530C-CD7F5D2E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EEB1-7B15-F3E1-BB07-67DE61DE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46F28-B7C1-5C91-B208-F6730D61D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C534-563F-319C-6C77-F95CE4FE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FFEEE-0CF3-A384-19A5-A482E5CEF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2ADCFF-65C9-057D-9587-B4AC5612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5CEE0-3F3A-C251-3380-599D5C4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D2830-FAB2-247E-7D22-423DC879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C1C5-5BFB-0A59-DD06-5C6A1104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BEB01-A27D-B23F-A39E-4F73C86D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6A92-A9A1-A1F5-ABC5-9EB19838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EEAC6-8CAA-1072-9408-FD367F11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14EA8-451E-12E8-E9DF-B3ED6AF7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0C841-969C-F5C0-A3A0-A41EB2C9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1CF5E-8340-8A76-2A6A-1155AECB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60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867E-62A3-DC9E-2765-17EA25FF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2DDE-6BF5-3AF5-83AD-9EF66C2F5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06953-DD58-B9EC-409D-5774B7F5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0E7EF-D77A-27B0-6637-BE950423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E57F5-F662-B7DD-E0ED-723C9488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E6F11-2A78-EB0C-D895-3380ADC4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9F99-9BD9-4422-B838-F0A597D45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F5C3-9B42-DB05-D6A7-FC96B2CE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438DC-37C2-563A-45DF-301E7876D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1D90C-7147-EC9F-8456-658F4836F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9C53-5B28-C521-A337-08F2C72E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A7B90-0BFF-1B1A-8A2D-862A3347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1C37-10F3-EC2C-4FED-4807756D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4E80-A62E-0FEA-0C94-AEE9E66D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3FBBB-C235-D067-0CF5-A23F9E02B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A02A-842D-36D0-3107-431BA9B69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5F1FD-F669-5D1C-B12F-60D4670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AF23A-3682-A883-964D-6C6CA122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C94CE-001F-4C48-9091-F540384FA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C7117-61EE-F72F-C786-B51877053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D57A-8148-8AAF-FEBF-0224BE99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3E021-A611-F558-A959-FB39C9DB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DD6EE-59E3-FE1F-30FE-8E4B979E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162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5518-C465-4C1F-8E36-9195006C4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0271-B012-4ED1-8CE3-476E6D0A5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D93C-2746-4E00-A680-3BFBAC96A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6839-54FD-43E2-8B0B-C8728B467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8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5912-A4F2-414C-811D-22BA556D6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528A-CA5A-46BB-8272-1C12E9D32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DF46-D727-42FF-B33D-5AD4637A7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1A894B9-6BEC-426D-BF1F-2B69C5221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6091237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44" y="6302883"/>
            <a:ext cx="2892764" cy="4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1626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616265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1626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1626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1626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162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2ED88-32C9-0852-BB7A-B8A4AE6D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B02B-84E5-9AB2-4DDD-6267B03F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90A7C-075D-E328-3FB1-B78EF410A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951B45-8EEF-40B3-9F36-BF05091E2265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80731-8F28-FE5F-8EAD-B83D2D6CF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D201-2AA0-2DF1-AA2A-054157581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FA295-7FD5-4D69-B169-4EA56D1C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95F4-E0D8-51C8-35F7-97249757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641475"/>
            <a:ext cx="10515600" cy="1325563"/>
          </a:xfrm>
        </p:spPr>
        <p:txBody>
          <a:bodyPr/>
          <a:lstStyle/>
          <a:p>
            <a:r>
              <a:rPr lang="en-US" dirty="0"/>
              <a:t>Connect your audio</a:t>
            </a:r>
          </a:p>
        </p:txBody>
      </p:sp>
      <p:pic>
        <p:nvPicPr>
          <p:cNvPr id="5" name="Content Placeholder 4" descr="If you want to use your phone, click the phone call tab. If you want to use your computer audio, click Join with computer audio.">
            <a:extLst>
              <a:ext uri="{FF2B5EF4-FFF2-40B4-BE49-F238E27FC236}">
                <a16:creationId xmlns:a16="http://schemas.microsoft.com/office/drawing/2014/main" id="{E6611401-B897-243A-D0F0-CC52BE3D7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91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9938" y="4432302"/>
            <a:ext cx="459105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8" name="Content Placeholder 7" descr="How PubMed Works logo" title="How PubMed Works log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3" y="386559"/>
            <a:ext cx="5812449" cy="4351338"/>
          </a:xfrm>
        </p:spPr>
      </p:pic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CBC-9B50-4D77-B834-9E11F644C1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" y="20796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7" name="Content Placeholder 6" descr="How PubMed Works Introduction Agenda - What is pubmed? pubmed features, how to get hel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2003"/>
            <a:ext cx="10515600" cy="4316607"/>
          </a:xfrm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CBC-9B50-4D77-B834-9E11F644C1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PubMed?</a:t>
            </a:r>
          </a:p>
        </p:txBody>
      </p:sp>
      <p:pic>
        <p:nvPicPr>
          <p:cNvPr id="5" name="Content Placeholder 4" descr=" A database of citations from the fields of biomedicine, other health fields, life sciences, public health, health policy and behavioral sciences&#10;" title="What is in PubMed?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3" y="2000251"/>
            <a:ext cx="11266639" cy="280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CBC-9B50-4D77-B834-9E11F644C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7D15-FE01-4938-AEA7-E823EE6B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Does PubMed have Full Text?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8DBA0-7E20-414C-8AC1-25202FC8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141"/>
            <a:ext cx="9903106" cy="34177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Links available from the publisher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Links from PubMed Central (PMC)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D19CBC-D30F-42FF-8B3D-3EFFF1C7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50BC-4751-4BDC-B626-2F408B31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the original research</a:t>
            </a:r>
          </a:p>
        </p:txBody>
      </p:sp>
      <p:pic>
        <p:nvPicPr>
          <p:cNvPr id="6" name="Content Placeholder 4" descr="A screenshot of an NPR.org article headline, reading &quot;Study Questions Mainstay Treatment for Mild Asthma.&quot;">
            <a:extLst>
              <a:ext uri="{FF2B5EF4-FFF2-40B4-BE49-F238E27FC236}">
                <a16:creationId xmlns:a16="http://schemas.microsoft.com/office/drawing/2014/main" id="{7FE591EC-312E-45FD-B5C4-9FD3E2C1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666" y="1934254"/>
            <a:ext cx="9066667" cy="26095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7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50BC-4751-4BDC-B626-2F408B31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82" y="179585"/>
            <a:ext cx="10191290" cy="7558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Know About this Article?</a:t>
            </a:r>
          </a:p>
        </p:txBody>
      </p:sp>
      <p:pic>
        <p:nvPicPr>
          <p:cNvPr id="5" name="Picture 4" descr="Screenshot of a section from an online article that shows the words 'research in a recent issue' highlighted in yellow, the journal title new england journal of medicine highlighted in blue, and the  author name Stephen Lazarus in purple.">
            <a:extLst>
              <a:ext uri="{FF2B5EF4-FFF2-40B4-BE49-F238E27FC236}">
                <a16:creationId xmlns:a16="http://schemas.microsoft.com/office/drawing/2014/main" id="{504BB3CC-E356-4425-9822-5C25CDAEF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1" y="1024569"/>
            <a:ext cx="9054010" cy="498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58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B09560-C90F-426F-A7F0-A124F228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21" y="2440400"/>
            <a:ext cx="4426261" cy="1153707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8" name="Content Placeholder 7" descr="An image of a bunch of balloon-like circles with question marks in each circle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6" y="749592"/>
            <a:ext cx="4714105" cy="49425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29202-6336-40BD-A46C-B6273344A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9CBC-9B50-4D77-B834-9E11F644C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43653"/>
      </p:ext>
    </p:extLst>
  </p:cSld>
  <p:clrMapOvr>
    <a:masterClrMapping/>
  </p:clrMapOvr>
</p:sld>
</file>

<file path=ppt/theme/theme1.xml><?xml version="1.0" encoding="utf-8"?>
<a:theme xmlns:a="http://schemas.openxmlformats.org/drawingml/2006/main" name="NTO White w gray tex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O Template (NEW LOGO 4-27-17).potx" id="{965E8775-A924-40C9-A62E-5CC32E51A14E}" vid="{3D409730-F812-4239-906C-280BA1B06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1025</Words>
  <Application>Microsoft Office PowerPoint</Application>
  <PresentationFormat>Widescreen</PresentationFormat>
  <Paragraphs>85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NTO White w gray text</vt:lpstr>
      <vt:lpstr>Office Theme</vt:lpstr>
      <vt:lpstr>Connect your audio</vt:lpstr>
      <vt:lpstr>Introduction</vt:lpstr>
      <vt:lpstr>Agenda</vt:lpstr>
      <vt:lpstr>What’s in PubMed?</vt:lpstr>
      <vt:lpstr>Does PubMed have Full Text?</vt:lpstr>
      <vt:lpstr>Finding the original research</vt:lpstr>
      <vt:lpstr>What Do We Know About this Article?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PubMed Works Introduction</dc:title>
  <dc:creator>NNLM</dc:creator>
  <cp:lastModifiedBy>Molly Knapp</cp:lastModifiedBy>
  <cp:revision>34</cp:revision>
  <dcterms:created xsi:type="dcterms:W3CDTF">2022-03-23T15:23:04Z</dcterms:created>
  <dcterms:modified xsi:type="dcterms:W3CDTF">2024-10-02T18:40:15Z</dcterms:modified>
</cp:coreProperties>
</file>