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71" r:id="rId2"/>
    <p:sldId id="320" r:id="rId3"/>
    <p:sldId id="322" r:id="rId4"/>
    <p:sldId id="274" r:id="rId5"/>
    <p:sldId id="324" r:id="rId6"/>
    <p:sldId id="364" r:id="rId7"/>
    <p:sldId id="32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0258" autoAdjust="0"/>
  </p:normalViewPr>
  <p:slideViewPr>
    <p:cSldViewPr snapToGrid="0">
      <p:cViewPr varScale="1">
        <p:scale>
          <a:sx n="66" d="100"/>
          <a:sy n="66" d="100"/>
        </p:scale>
        <p:origin x="133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D4D79F-0D2F-4757-AE99-F4E3A68559D6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659489-CB77-4B18-9E55-7587094A24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2709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70A3BC-CD4A-42FB-9834-D8B895449A6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5485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 database of more than 35 million citations to articles in the fields of biomedicine and health.</a:t>
            </a:r>
          </a:p>
          <a:p>
            <a:r>
              <a:rPr lang="en-US" dirty="0"/>
              <a:t>Used by millions of users each day, including health professionals and others engaged in: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PubMed is the National Library of Medicine’s free, authoritative, database of more than 30 million citations to articles in the fields of biomedicine and health, with a specific focus on collecting original scientific research.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It’s used by around 2.5 million users each day, including clinicians, researchers, students, and other folks from a variety of fields who need access to authoritative health science research.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You can use it to find a specific research article based on some known information, such as finding the original research that prompted a news story, or to find articles written by a particular author.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You can also use PubMed to help familiarize yourself with a new topic, and, because of its vast scope, you can also use it to dive deep into a wide variety of topics.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70A3BC-CD4A-42FB-9834-D8B895449A6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6382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934926-C686-4023-8DF6-3AEFF76CC81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9834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105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A39C0A-C793-4372-962D-3E4173FA06F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9521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59489-CB77-4B18-9E55-7587094A245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5641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 with Caption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30"/>
          <p:cNvSpPr txBox="1"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orbel"/>
              <a:buNone/>
              <a:defRPr sz="4000" b="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30"/>
          <p:cNvSpPr>
            <a:spLocks noGrp="1"/>
          </p:cNvSpPr>
          <p:nvPr>
            <p:ph type="pic" idx="2"/>
          </p:nvPr>
        </p:nvSpPr>
        <p:spPr>
          <a:xfrm>
            <a:off x="5413248" y="1069847"/>
            <a:ext cx="6099048" cy="4800600"/>
          </a:xfrm>
          <a:prstGeom prst="rect">
            <a:avLst/>
          </a:prstGeom>
          <a:noFill/>
          <a:ln>
            <a:noFill/>
          </a:ln>
        </p:spPr>
      </p:sp>
      <p:sp>
        <p:nvSpPr>
          <p:cNvPr id="34" name="Google Shape;34;p30"/>
          <p:cNvSpPr txBox="1">
            <a:spLocks noGrp="1"/>
          </p:cNvSpPr>
          <p:nvPr>
            <p:ph type="body" idx="1"/>
          </p:nvPr>
        </p:nvSpPr>
        <p:spPr>
          <a:xfrm>
            <a:off x="1143000" y="2834640"/>
            <a:ext cx="3931920" cy="2880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360"/>
              <a:buNone/>
              <a:defRPr sz="1700"/>
            </a:lvl1pPr>
            <a:lvl2pPr marL="914400" lvl="1" indent="-2286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960"/>
              <a:buNone/>
              <a:defRPr sz="1200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800"/>
              <a:buNone/>
              <a:defRPr sz="1000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20"/>
              <a:buNone/>
              <a:defRPr sz="900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20"/>
              <a:buNone/>
              <a:defRPr sz="900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20"/>
              <a:buNone/>
              <a:defRPr sz="900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20"/>
              <a:buNone/>
              <a:defRPr sz="900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20"/>
              <a:buNone/>
              <a:defRPr sz="900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720"/>
              <a:buNone/>
              <a:defRPr sz="900"/>
            </a:lvl9pPr>
          </a:lstStyle>
          <a:p>
            <a:endParaRPr/>
          </a:p>
        </p:txBody>
      </p:sp>
      <p:sp>
        <p:nvSpPr>
          <p:cNvPr id="35" name="Google Shape;35;p30"/>
          <p:cNvSpPr txBox="1">
            <a:spLocks noGrp="1"/>
          </p:cNvSpPr>
          <p:nvPr>
            <p:ph type="ftr" idx="11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30"/>
          <p:cNvSpPr txBox="1">
            <a:spLocks noGrp="1"/>
          </p:cNvSpPr>
          <p:nvPr>
            <p:ph type="sldNum" idx="12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6809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 1">
  <p:cSld name="Title and Content 1"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2b91989fa34_0_173"/>
          <p:cNvSpPr txBox="1">
            <a:spLocks noGrp="1"/>
          </p:cNvSpPr>
          <p:nvPr>
            <p:ph type="title"/>
          </p:nvPr>
        </p:nvSpPr>
        <p:spPr>
          <a:xfrm>
            <a:off x="609599" y="1048512"/>
            <a:ext cx="10972800" cy="41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Arial"/>
              <a:buNone/>
              <a:defRPr sz="3200" b="1" i="0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g2b91989fa34_0_173"/>
          <p:cNvSpPr txBox="1">
            <a:spLocks noGrp="1"/>
          </p:cNvSpPr>
          <p:nvPr>
            <p:ph type="body" idx="1"/>
          </p:nvPr>
        </p:nvSpPr>
        <p:spPr>
          <a:xfrm>
            <a:off x="609599" y="1780032"/>
            <a:ext cx="10972800" cy="403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61950" algn="l" rtl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SzPts val="2100"/>
              <a:buChar char="•"/>
              <a:defRPr/>
            </a:lvl1pPr>
            <a:lvl2pPr marL="914400" lvl="1" indent="-349250" algn="l" rtl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SzPts val="1900"/>
              <a:buChar char="–"/>
              <a:defRPr/>
            </a:lvl2pPr>
            <a:lvl3pPr marL="1371600" lvl="2" indent="-330200" algn="l" rtl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30200" algn="l" rtl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SzPts val="1600"/>
              <a:buChar char="–"/>
              <a:defRPr/>
            </a:lvl4pPr>
            <a:lvl5pPr marL="2286000" lvl="4" indent="-330200" algn="l" rtl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SzPts val="1600"/>
              <a:buChar char="•"/>
              <a:defRPr/>
            </a:lvl5pPr>
            <a:lvl6pPr marL="2743200" lvl="5" indent="-3810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/>
            </a:lvl6pPr>
            <a:lvl7pPr marL="3200400" lvl="6" indent="-3810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/>
            </a:lvl7pPr>
            <a:lvl8pPr marL="3657600" lvl="7" indent="-3810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/>
            </a:lvl8pPr>
            <a:lvl9pPr marL="4114800" lvl="8" indent="-3810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683980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824">
          <p15:clr>
            <a:srgbClr val="FBAE40"/>
          </p15:clr>
        </p15:guide>
        <p15:guide id="2" pos="3840">
          <p15:clr>
            <a:srgbClr val="FBAE40"/>
          </p15:clr>
        </p15:guide>
        <p15:guide id="3" pos="576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5F9F99-9BD9-4422-B838-F0A597D458B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011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25"/>
          <p:cNvSpPr txBox="1"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Corbel"/>
              <a:buNone/>
              <a:defRPr sz="7200" b="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25"/>
          <p:cNvSpPr txBox="1"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1760"/>
              <a:buNone/>
              <a:defRPr sz="22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40" name="Google Shape;40;p25"/>
          <p:cNvSpPr txBox="1">
            <a:spLocks noGrp="1"/>
          </p:cNvSpPr>
          <p:nvPr>
            <p:ph type="ftr" idx="11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25"/>
          <p:cNvSpPr txBox="1">
            <a:spLocks noGrp="1"/>
          </p:cNvSpPr>
          <p:nvPr>
            <p:ph type="sldNum" idx="12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42" name="Google Shape;42;p25"/>
          <p:cNvCxnSpPr/>
          <p:nvPr/>
        </p:nvCxnSpPr>
        <p:spPr>
          <a:xfrm>
            <a:off x="1981200" y="4020408"/>
            <a:ext cx="8229601" cy="0"/>
          </a:xfrm>
          <a:prstGeom prst="straightConnector1">
            <a:avLst/>
          </a:prstGeom>
          <a:noFill/>
          <a:ln w="100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12821905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23"/>
          <p:cNvSpPr txBox="1">
            <a:spLocks noGrp="1"/>
          </p:cNvSpPr>
          <p:nvPr>
            <p:ph type="ftr" idx="11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23"/>
          <p:cNvSpPr txBox="1">
            <a:spLocks noGrp="1"/>
          </p:cNvSpPr>
          <p:nvPr>
            <p:ph type="sldNum" idx="12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027693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Comparison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27"/>
          <p:cNvSpPr txBox="1"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27"/>
          <p:cNvSpPr txBox="1"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92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6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280"/>
              <a:buNone/>
              <a:defRPr sz="1600" b="1"/>
            </a:lvl9pPr>
          </a:lstStyle>
          <a:p>
            <a:endParaRPr/>
          </a:p>
        </p:txBody>
      </p:sp>
      <p:sp>
        <p:nvSpPr>
          <p:cNvPr id="58" name="Google Shape;58;p27"/>
          <p:cNvSpPr txBox="1">
            <a:spLocks noGrp="1"/>
          </p:cNvSpPr>
          <p:nvPr>
            <p:ph type="body" idx="2"/>
          </p:nvPr>
        </p:nvSpPr>
        <p:spPr>
          <a:xfrm>
            <a:off x="1143000" y="2721483"/>
            <a:ext cx="4754880" cy="3383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036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1760"/>
              <a:buChar char="•"/>
              <a:defRPr sz="2200"/>
            </a:lvl1pPr>
            <a:lvl2pPr marL="914400" lvl="1" indent="-3302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600"/>
              <a:buChar char="•"/>
              <a:defRPr sz="2000"/>
            </a:lvl2pPr>
            <a:lvl3pPr marL="1371600" lvl="2" indent="-320039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 sz="1800"/>
            </a:lvl3pPr>
            <a:lvl4pPr marL="1828800" lvl="3" indent="-30988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Char char="•"/>
              <a:defRPr sz="1600"/>
            </a:lvl4pPr>
            <a:lvl5pPr marL="2286000" lvl="4" indent="-309879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Char char="•"/>
              <a:defRPr sz="1600"/>
            </a:lvl5pPr>
            <a:lvl6pPr marL="2743200" lvl="5" indent="-309879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Char char="•"/>
              <a:defRPr sz="1600"/>
            </a:lvl6pPr>
            <a:lvl7pPr marL="3200400" lvl="6" indent="-309879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Char char="•"/>
              <a:defRPr sz="1600"/>
            </a:lvl7pPr>
            <a:lvl8pPr marL="3657600" lvl="7" indent="-309879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Char char="•"/>
              <a:defRPr sz="1600"/>
            </a:lvl8pPr>
            <a:lvl9pPr marL="4114800" lvl="8" indent="-309879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280"/>
              <a:buChar char="•"/>
              <a:defRPr sz="1600"/>
            </a:lvl9pPr>
          </a:lstStyle>
          <a:p>
            <a:endParaRPr/>
          </a:p>
        </p:txBody>
      </p:sp>
      <p:sp>
        <p:nvSpPr>
          <p:cNvPr id="59" name="Google Shape;59;p27"/>
          <p:cNvSpPr txBox="1">
            <a:spLocks noGrp="1"/>
          </p:cNvSpPr>
          <p:nvPr>
            <p:ph type="body" idx="3"/>
          </p:nvPr>
        </p:nvSpPr>
        <p:spPr>
          <a:xfrm>
            <a:off x="6269173" y="1999032"/>
            <a:ext cx="4754880" cy="777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92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6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280"/>
              <a:buNone/>
              <a:defRPr sz="1600" b="1"/>
            </a:lvl9pPr>
          </a:lstStyle>
          <a:p>
            <a:endParaRPr/>
          </a:p>
        </p:txBody>
      </p:sp>
      <p:sp>
        <p:nvSpPr>
          <p:cNvPr id="60" name="Google Shape;60;p27"/>
          <p:cNvSpPr txBox="1">
            <a:spLocks noGrp="1"/>
          </p:cNvSpPr>
          <p:nvPr>
            <p:ph type="body" idx="4"/>
          </p:nvPr>
        </p:nvSpPr>
        <p:spPr>
          <a:xfrm>
            <a:off x="6269173" y="2719322"/>
            <a:ext cx="4754880" cy="3383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036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1760"/>
              <a:buChar char="•"/>
              <a:defRPr sz="2200"/>
            </a:lvl1pPr>
            <a:lvl2pPr marL="914400" lvl="1" indent="-3302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600"/>
              <a:buChar char="•"/>
              <a:defRPr sz="2000"/>
            </a:lvl2pPr>
            <a:lvl3pPr marL="1371600" lvl="2" indent="-320039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 sz="1800"/>
            </a:lvl3pPr>
            <a:lvl4pPr marL="1828800" lvl="3" indent="-30988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Char char="•"/>
              <a:defRPr sz="1600"/>
            </a:lvl4pPr>
            <a:lvl5pPr marL="2286000" lvl="4" indent="-309879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Char char="•"/>
              <a:defRPr sz="1600"/>
            </a:lvl5pPr>
            <a:lvl6pPr marL="2743200" lvl="5" indent="-309879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Char char="•"/>
              <a:defRPr sz="1600"/>
            </a:lvl6pPr>
            <a:lvl7pPr marL="3200400" lvl="6" indent="-309879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Char char="•"/>
              <a:defRPr sz="1600"/>
            </a:lvl7pPr>
            <a:lvl8pPr marL="3657600" lvl="7" indent="-309879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Char char="•"/>
              <a:defRPr sz="1600"/>
            </a:lvl8pPr>
            <a:lvl9pPr marL="4114800" lvl="8" indent="-309879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280"/>
              <a:buChar char="•"/>
              <a:defRPr sz="1600"/>
            </a:lvl9pPr>
          </a:lstStyle>
          <a:p>
            <a:endParaRPr/>
          </a:p>
        </p:txBody>
      </p:sp>
      <p:sp>
        <p:nvSpPr>
          <p:cNvPr id="61" name="Google Shape;61;p27"/>
          <p:cNvSpPr txBox="1">
            <a:spLocks noGrp="1"/>
          </p:cNvSpPr>
          <p:nvPr>
            <p:ph type="ftr" idx="11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27"/>
          <p:cNvSpPr txBox="1">
            <a:spLocks noGrp="1"/>
          </p:cNvSpPr>
          <p:nvPr>
            <p:ph type="sldNum" idx="12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320365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28"/>
          <p:cNvSpPr txBox="1"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28"/>
          <p:cNvSpPr txBox="1">
            <a:spLocks noGrp="1"/>
          </p:cNvSpPr>
          <p:nvPr>
            <p:ph type="ftr" idx="11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28"/>
          <p:cNvSpPr txBox="1">
            <a:spLocks noGrp="1"/>
          </p:cNvSpPr>
          <p:nvPr>
            <p:ph type="sldNum" idx="12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36194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Content with Caption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29"/>
          <p:cNvSpPr txBox="1"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orbel"/>
              <a:buNone/>
              <a:defRPr sz="4000" b="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29"/>
          <p:cNvSpPr txBox="1">
            <a:spLocks noGrp="1"/>
          </p:cNvSpPr>
          <p:nvPr>
            <p:ph type="body" idx="1"/>
          </p:nvPr>
        </p:nvSpPr>
        <p:spPr>
          <a:xfrm>
            <a:off x="5852159" y="1097280"/>
            <a:ext cx="5212080" cy="4663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116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560"/>
              <a:buChar char="•"/>
              <a:defRPr sz="3200"/>
            </a:lvl1pPr>
            <a:lvl2pPr marL="914400" lvl="1" indent="-37084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2240"/>
              <a:buChar char="•"/>
              <a:defRPr sz="2800"/>
            </a:lvl2pPr>
            <a:lvl3pPr marL="1371600" lvl="2" indent="-350519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920"/>
              <a:buChar char="•"/>
              <a:defRPr sz="2400"/>
            </a:lvl3pPr>
            <a:lvl4pPr marL="1828800" lvl="3" indent="-330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Char char="•"/>
              <a:defRPr sz="2000"/>
            </a:lvl4pPr>
            <a:lvl5pPr marL="2286000" lvl="4" indent="-330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Char char="•"/>
              <a:defRPr sz="2000"/>
            </a:lvl5pPr>
            <a:lvl6pPr marL="2743200" lvl="5" indent="-330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Char char="•"/>
              <a:defRPr sz="2000"/>
            </a:lvl6pPr>
            <a:lvl7pPr marL="3200400" lvl="6" indent="-330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Char char="•"/>
              <a:defRPr sz="2000"/>
            </a:lvl7pPr>
            <a:lvl8pPr marL="3657600" lvl="7" indent="-330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Char char="•"/>
              <a:defRPr sz="2000"/>
            </a:lvl8pPr>
            <a:lvl9pPr marL="4114800" lvl="8" indent="-3302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600"/>
              <a:buChar char="•"/>
              <a:defRPr sz="2000"/>
            </a:lvl9pPr>
          </a:lstStyle>
          <a:p>
            <a:endParaRPr/>
          </a:p>
        </p:txBody>
      </p:sp>
      <p:sp>
        <p:nvSpPr>
          <p:cNvPr id="70" name="Google Shape;70;p29"/>
          <p:cNvSpPr txBox="1">
            <a:spLocks noGrp="1"/>
          </p:cNvSpPr>
          <p:nvPr>
            <p:ph type="body" idx="2"/>
          </p:nvPr>
        </p:nvSpPr>
        <p:spPr>
          <a:xfrm>
            <a:off x="1143000" y="2834640"/>
            <a:ext cx="3931920" cy="3017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360"/>
              <a:buNone/>
              <a:defRPr sz="1700"/>
            </a:lvl1pPr>
            <a:lvl2pPr marL="914400" lvl="1" indent="-2286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960"/>
              <a:buNone/>
              <a:defRPr sz="1200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800"/>
              <a:buNone/>
              <a:defRPr sz="1000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20"/>
              <a:buNone/>
              <a:defRPr sz="900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20"/>
              <a:buNone/>
              <a:defRPr sz="900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20"/>
              <a:buNone/>
              <a:defRPr sz="900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20"/>
              <a:buNone/>
              <a:defRPr sz="900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20"/>
              <a:buNone/>
              <a:defRPr sz="900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720"/>
              <a:buNone/>
              <a:defRPr sz="900"/>
            </a:lvl9pPr>
          </a:lstStyle>
          <a:p>
            <a:endParaRPr/>
          </a:p>
        </p:txBody>
      </p:sp>
      <p:sp>
        <p:nvSpPr>
          <p:cNvPr id="71" name="Google Shape;71;p29"/>
          <p:cNvSpPr txBox="1">
            <a:spLocks noGrp="1"/>
          </p:cNvSpPr>
          <p:nvPr>
            <p:ph type="ftr" idx="11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9"/>
          <p:cNvSpPr txBox="1">
            <a:spLocks noGrp="1"/>
          </p:cNvSpPr>
          <p:nvPr>
            <p:ph type="sldNum" idx="12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0677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Title and Vertical Text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31"/>
          <p:cNvSpPr txBox="1"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31"/>
          <p:cNvSpPr txBox="1">
            <a:spLocks noGrp="1"/>
          </p:cNvSpPr>
          <p:nvPr>
            <p:ph type="body" idx="1"/>
          </p:nvPr>
        </p:nvSpPr>
        <p:spPr>
          <a:xfrm rot="5400000">
            <a:off x="4060136" y="-859735"/>
            <a:ext cx="4038600" cy="98728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1440"/>
              <a:buChar char="•"/>
              <a:defRPr/>
            </a:lvl1pPr>
            <a:lvl2pPr marL="914400" lvl="1" indent="-32004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440"/>
              <a:buChar char="•"/>
              <a:defRPr/>
            </a:lvl2pPr>
            <a:lvl3pPr marL="1371600" lvl="2" indent="-320039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/>
            </a:lvl3pPr>
            <a:lvl4pPr marL="1828800" lvl="3" indent="-320039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/>
            </a:lvl4pPr>
            <a:lvl5pPr marL="2286000" lvl="4" indent="-320039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/>
            </a:lvl5pPr>
            <a:lvl6pPr marL="2743200" lvl="5" indent="-320039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/>
            </a:lvl6pPr>
            <a:lvl7pPr marL="3200400" lvl="6" indent="-320039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/>
            </a:lvl7pPr>
            <a:lvl8pPr marL="3657600" lvl="7" indent="-32004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/>
            </a:lvl8pPr>
            <a:lvl9pPr marL="4114800" lvl="8" indent="-32004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44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31"/>
          <p:cNvSpPr txBox="1">
            <a:spLocks noGrp="1"/>
          </p:cNvSpPr>
          <p:nvPr>
            <p:ph type="ftr" idx="11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31"/>
          <p:cNvSpPr txBox="1">
            <a:spLocks noGrp="1"/>
          </p:cNvSpPr>
          <p:nvPr>
            <p:ph type="sldNum" idx="12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611785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 Title and 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32"/>
          <p:cNvSpPr txBox="1">
            <a:spLocks noGrp="1"/>
          </p:cNvSpPr>
          <p:nvPr>
            <p:ph type="title"/>
          </p:nvPr>
        </p:nvSpPr>
        <p:spPr>
          <a:xfrm rot="5400000">
            <a:off x="7181850" y="2305050"/>
            <a:ext cx="5410200" cy="232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32"/>
          <p:cNvSpPr txBox="1">
            <a:spLocks noGrp="1"/>
          </p:cNvSpPr>
          <p:nvPr>
            <p:ph type="body" idx="1"/>
          </p:nvPr>
        </p:nvSpPr>
        <p:spPr>
          <a:xfrm rot="5400000">
            <a:off x="2152650" y="-247650"/>
            <a:ext cx="5410200" cy="742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1440"/>
              <a:buChar char="•"/>
              <a:defRPr/>
            </a:lvl1pPr>
            <a:lvl2pPr marL="914400" lvl="1" indent="-32004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440"/>
              <a:buChar char="•"/>
              <a:defRPr/>
            </a:lvl2pPr>
            <a:lvl3pPr marL="1371600" lvl="2" indent="-320039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/>
            </a:lvl3pPr>
            <a:lvl4pPr marL="1828800" lvl="3" indent="-320039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/>
            </a:lvl4pPr>
            <a:lvl5pPr marL="2286000" lvl="4" indent="-320039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/>
            </a:lvl5pPr>
            <a:lvl6pPr marL="2743200" lvl="5" indent="-320039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/>
            </a:lvl6pPr>
            <a:lvl7pPr marL="3200400" lvl="6" indent="-320039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/>
            </a:lvl7pPr>
            <a:lvl8pPr marL="3657600" lvl="7" indent="-32004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/>
            </a:lvl8pPr>
            <a:lvl9pPr marL="4114800" lvl="8" indent="-32004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44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196523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 1">
  <p:cSld name="Two Content 1"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167f9f9a1e8_0_409"/>
          <p:cNvSpPr txBox="1">
            <a:spLocks noGrp="1"/>
          </p:cNvSpPr>
          <p:nvPr>
            <p:ph type="body" idx="1"/>
          </p:nvPr>
        </p:nvSpPr>
        <p:spPr>
          <a:xfrm>
            <a:off x="609600" y="1780032"/>
            <a:ext cx="5181600" cy="403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61950" algn="l" rtl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SzPts val="2100"/>
              <a:buChar char="•"/>
              <a:defRPr/>
            </a:lvl1pPr>
            <a:lvl2pPr marL="914400" lvl="1" indent="-349250" algn="l" rtl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SzPts val="1900"/>
              <a:buChar char="–"/>
              <a:defRPr/>
            </a:lvl2pPr>
            <a:lvl3pPr marL="1371600" lvl="2" indent="-330200" algn="l" rtl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30200" algn="l" rtl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SzPts val="1600"/>
              <a:buChar char="–"/>
              <a:defRPr/>
            </a:lvl4pPr>
            <a:lvl5pPr marL="2286000" lvl="4" indent="-330200" algn="l" rtl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SzPts val="1600"/>
              <a:buChar char="•"/>
              <a:defRPr/>
            </a:lvl5pPr>
            <a:lvl6pPr marL="2743200" lvl="5" indent="-3810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/>
            </a:lvl6pPr>
            <a:lvl7pPr marL="3200400" lvl="6" indent="-3810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/>
            </a:lvl7pPr>
            <a:lvl8pPr marL="3657600" lvl="7" indent="-3810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/>
            </a:lvl8pPr>
            <a:lvl9pPr marL="4114800" lvl="8" indent="-3810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/>
            </a:lvl9pPr>
          </a:lstStyle>
          <a:p>
            <a:endParaRPr/>
          </a:p>
        </p:txBody>
      </p:sp>
      <p:sp>
        <p:nvSpPr>
          <p:cNvPr id="90" name="Google Shape;90;g167f9f9a1e8_0_409"/>
          <p:cNvSpPr txBox="1">
            <a:spLocks noGrp="1"/>
          </p:cNvSpPr>
          <p:nvPr>
            <p:ph type="body" idx="2"/>
          </p:nvPr>
        </p:nvSpPr>
        <p:spPr>
          <a:xfrm>
            <a:off x="6400800" y="1780032"/>
            <a:ext cx="5181600" cy="403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61950" algn="l" rtl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SzPts val="2100"/>
              <a:buChar char="•"/>
              <a:defRPr/>
            </a:lvl1pPr>
            <a:lvl2pPr marL="914400" lvl="1" indent="-349250" algn="l" rtl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SzPts val="1900"/>
              <a:buChar char="–"/>
              <a:defRPr/>
            </a:lvl2pPr>
            <a:lvl3pPr marL="1371600" lvl="2" indent="-330200" algn="l" rtl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30200" algn="l" rtl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SzPts val="1600"/>
              <a:buChar char="–"/>
              <a:defRPr/>
            </a:lvl4pPr>
            <a:lvl5pPr marL="2286000" lvl="4" indent="-330200" algn="l" rtl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SzPts val="1600"/>
              <a:buChar char="•"/>
              <a:defRPr/>
            </a:lvl5pPr>
            <a:lvl6pPr marL="2743200" lvl="5" indent="-3810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/>
            </a:lvl6pPr>
            <a:lvl7pPr marL="3200400" lvl="6" indent="-3810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/>
            </a:lvl7pPr>
            <a:lvl8pPr marL="3657600" lvl="7" indent="-3810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/>
            </a:lvl8pPr>
            <a:lvl9pPr marL="4114800" lvl="8" indent="-3810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/>
            </a:lvl9pPr>
          </a:lstStyle>
          <a:p>
            <a:endParaRPr/>
          </a:p>
        </p:txBody>
      </p:sp>
      <p:sp>
        <p:nvSpPr>
          <p:cNvPr id="93" name="Google Shape;93;g167f9f9a1e8_0_409"/>
          <p:cNvSpPr txBox="1">
            <a:spLocks noGrp="1"/>
          </p:cNvSpPr>
          <p:nvPr>
            <p:ph type="title"/>
          </p:nvPr>
        </p:nvSpPr>
        <p:spPr>
          <a:xfrm>
            <a:off x="609599" y="1048512"/>
            <a:ext cx="10972800" cy="41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Arial"/>
              <a:buNone/>
              <a:defRPr sz="3200" b="1" i="0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64170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1"/>
          <p:cNvSpPr txBox="1"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orbel"/>
              <a:buNone/>
              <a:defRPr sz="44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21"/>
          <p:cNvSpPr txBox="1"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4036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760"/>
              <a:buFont typeface="Corbel"/>
              <a:buChar char="•"/>
              <a:defRPr sz="2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marL="914400" marR="0" lvl="1" indent="-330200" algn="l" rtl="0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orbel"/>
              <a:buChar char="•"/>
              <a:defRPr sz="20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marL="1371600" marR="0" lvl="2" indent="-320039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40"/>
              <a:buFont typeface="Corbel"/>
              <a:buChar char="•"/>
              <a:defRPr sz="18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marL="1828800" marR="0" lvl="3" indent="-30988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80"/>
              <a:buFont typeface="Corbel"/>
              <a:buChar char="•"/>
              <a:defRPr sz="16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marL="2286000" marR="0" lvl="4" indent="-309879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80"/>
              <a:buFont typeface="Corbel"/>
              <a:buChar char="•"/>
              <a:defRPr sz="16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marL="2743200" marR="0" lvl="5" indent="-309879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80"/>
              <a:buFont typeface="Corbel"/>
              <a:buChar char="•"/>
              <a:defRPr sz="16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marL="3200400" marR="0" lvl="6" indent="-309879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80"/>
              <a:buFont typeface="Corbel"/>
              <a:buChar char="•"/>
              <a:defRPr sz="16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marL="3657600" marR="0" lvl="7" indent="-309879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80"/>
              <a:buFont typeface="Corbel"/>
              <a:buChar char="•"/>
              <a:defRPr sz="16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marL="4114800" marR="0" lvl="8" indent="-309879" algn="l" rtl="0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Clr>
                <a:schemeClr val="dk1"/>
              </a:buClr>
              <a:buSzPts val="1280"/>
              <a:buFont typeface="Corbel"/>
              <a:buChar char="•"/>
              <a:defRPr sz="16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>
            <a:endParaRPr/>
          </a:p>
        </p:txBody>
      </p:sp>
      <p:sp>
        <p:nvSpPr>
          <p:cNvPr id="12" name="Google Shape;12;p21"/>
          <p:cNvSpPr txBox="1">
            <a:spLocks noGrp="1"/>
          </p:cNvSpPr>
          <p:nvPr>
            <p:ph type="dt" idx="10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>
            <a:endParaRPr/>
          </a:p>
        </p:txBody>
      </p:sp>
      <p:sp>
        <p:nvSpPr>
          <p:cNvPr id="13" name="Google Shape;13;p21"/>
          <p:cNvSpPr txBox="1">
            <a:spLocks noGrp="1"/>
          </p:cNvSpPr>
          <p:nvPr>
            <p:ph type="ftr" idx="11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>
            <a:endParaRPr/>
          </a:p>
        </p:txBody>
      </p:sp>
      <p:sp>
        <p:nvSpPr>
          <p:cNvPr id="14" name="Google Shape;14;p21"/>
          <p:cNvSpPr txBox="1">
            <a:spLocks noGrp="1"/>
          </p:cNvSpPr>
          <p:nvPr>
            <p:ph type="sldNum" idx="12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5" name="Google Shape;15;p21"/>
          <p:cNvSpPr/>
          <p:nvPr/>
        </p:nvSpPr>
        <p:spPr>
          <a:xfrm>
            <a:off x="0" y="6128028"/>
            <a:ext cx="12192000" cy="726141"/>
          </a:xfrm>
          <a:prstGeom prst="rect">
            <a:avLst/>
          </a:prstGeom>
          <a:solidFill>
            <a:srgbClr val="20558A"/>
          </a:solidFill>
          <a:ln w="19050" cap="flat" cmpd="sng">
            <a:solidFill>
              <a:srgbClr val="20455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pic>
        <p:nvPicPr>
          <p:cNvPr id="16" name="Google Shape;16;p21"/>
          <p:cNvPicPr preferRelativeResize="0"/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1041" y="6275073"/>
            <a:ext cx="3556464" cy="42930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19768716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3" r:id="rId9"/>
    <p:sldLayoutId id="2147483674" r:id="rId10"/>
    <p:sldLayoutId id="2147483675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188518" y="4363722"/>
            <a:ext cx="4591050" cy="1325563"/>
          </a:xfrm>
          <a:effectLst/>
        </p:spPr>
        <p:txBody>
          <a:bodyPr>
            <a:normAutofit/>
          </a:bodyPr>
          <a:lstStyle/>
          <a:p>
            <a:pPr algn="ctr"/>
            <a:r>
              <a:rPr lang="en-US" sz="6600" dirty="0">
                <a:solidFill>
                  <a:schemeClr val="tx1"/>
                </a:solidFill>
                <a:latin typeface="+mj-lt"/>
              </a:rPr>
              <a:t>Introduction</a:t>
            </a:r>
          </a:p>
        </p:txBody>
      </p:sp>
      <p:pic>
        <p:nvPicPr>
          <p:cNvPr id="8" name="Content Placeholder 7" descr="How PubMed Works logo" title="How PubMed Works logo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432" y="237969"/>
            <a:ext cx="5812449" cy="4351338"/>
          </a:xfr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F565AD3-F03F-22DB-1A83-6E9F70E5385B}"/>
              </a:ext>
            </a:extLst>
          </p:cNvPr>
          <p:cNvSpPr txBox="1"/>
          <p:nvPr/>
        </p:nvSpPr>
        <p:spPr>
          <a:xfrm>
            <a:off x="11018519" y="6347579"/>
            <a:ext cx="94343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fld id="{4FAB73BC-B049-4115-A692-8D63A059BFB8}" type="slidenum">
              <a:rPr lang="en-US" smtClean="0">
                <a:solidFill>
                  <a:schemeClr val="bg1"/>
                </a:solidFill>
              </a:rPr>
              <a:pPr algn="r"/>
              <a:t>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5726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737" y="207964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>
                <a:solidFill>
                  <a:schemeClr val="tx1"/>
                </a:solidFill>
                <a:latin typeface="+mj-lt"/>
              </a:rPr>
              <a:t>Agenda</a:t>
            </a:r>
          </a:p>
        </p:txBody>
      </p:sp>
      <p:pic>
        <p:nvPicPr>
          <p:cNvPr id="7" name="Content Placeholder 6" descr="How PubMed Works Introduction Agenda - What is pubmed? pubmed features, how to get help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562003"/>
            <a:ext cx="10515600" cy="4316607"/>
          </a:xfr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DA81AE4-96B6-DAFF-5B4F-40F49FFD48C6}"/>
              </a:ext>
            </a:extLst>
          </p:cNvPr>
          <p:cNvSpPr txBox="1"/>
          <p:nvPr/>
        </p:nvSpPr>
        <p:spPr>
          <a:xfrm>
            <a:off x="11018519" y="6347579"/>
            <a:ext cx="94343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fld id="{4FAB73BC-B049-4115-A692-8D63A059BFB8}" type="slidenum">
              <a:rPr lang="en-US" smtClean="0">
                <a:solidFill>
                  <a:schemeClr val="bg1"/>
                </a:solidFill>
              </a:rPr>
              <a:pPr algn="r"/>
              <a:t>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37095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9012" y="262360"/>
            <a:ext cx="9875520" cy="1356360"/>
          </a:xfrm>
        </p:spPr>
        <p:txBody>
          <a:bodyPr>
            <a:normAutofit/>
          </a:bodyPr>
          <a:lstStyle/>
          <a:p>
            <a:pPr algn="ctr"/>
            <a:r>
              <a:rPr lang="en-US" sz="5400" dirty="0">
                <a:solidFill>
                  <a:schemeClr val="tx1"/>
                </a:solidFill>
                <a:latin typeface="+mj-lt"/>
              </a:rPr>
              <a:t>What’s in PubMed?</a:t>
            </a:r>
          </a:p>
        </p:txBody>
      </p:sp>
      <p:pic>
        <p:nvPicPr>
          <p:cNvPr id="5" name="Content Placeholder 4" descr=" A database of citations from the fields of biomedicine, other health fields, life sciences, public health, health policy and behavioral sciences&#10;" title="What is in PubMed? 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453" y="2000251"/>
            <a:ext cx="11266639" cy="2805925"/>
          </a:xfrm>
          <a:prstGeom prst="rect">
            <a:avLst/>
          </a:prstGeom>
          <a:ln>
            <a:noFill/>
          </a:ln>
          <a:effectLst/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AE2717F-3A78-B4CC-9B39-AE3AD715B1BA}"/>
              </a:ext>
            </a:extLst>
          </p:cNvPr>
          <p:cNvSpPr txBox="1"/>
          <p:nvPr/>
        </p:nvSpPr>
        <p:spPr>
          <a:xfrm>
            <a:off x="11018519" y="6347579"/>
            <a:ext cx="94343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fld id="{4FAB73BC-B049-4115-A692-8D63A059BFB8}" type="slidenum">
              <a:rPr lang="en-US" smtClean="0">
                <a:solidFill>
                  <a:schemeClr val="bg1"/>
                </a:solidFill>
              </a:rPr>
              <a:pPr algn="r"/>
              <a:t>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8502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4D7D15-FE01-4938-AEA7-E823EE6B7B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2999" y="320233"/>
            <a:ext cx="9875520" cy="1356360"/>
          </a:xfrm>
        </p:spPr>
        <p:txBody>
          <a:bodyPr>
            <a:normAutofit/>
          </a:bodyPr>
          <a:lstStyle/>
          <a:p>
            <a:pPr algn="ctr"/>
            <a:r>
              <a:rPr lang="en-US" sz="4800" dirty="0">
                <a:solidFill>
                  <a:schemeClr val="tx1"/>
                </a:solidFill>
                <a:latin typeface="+mj-lt"/>
              </a:rPr>
              <a:t>Does PubMed have Full Text?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C68DBA0-7E20-414C-8AC1-25202FC810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38141"/>
            <a:ext cx="9903106" cy="3417707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chemeClr val="tx1"/>
                </a:solidFill>
                <a:latin typeface="+mj-lt"/>
              </a:rPr>
              <a:t>Links available from the publisher</a:t>
            </a:r>
            <a:br>
              <a:rPr lang="en-US" sz="2800" dirty="0">
                <a:solidFill>
                  <a:schemeClr val="tx1"/>
                </a:solidFill>
                <a:latin typeface="+mj-lt"/>
              </a:rPr>
            </a:br>
            <a:endParaRPr lang="en-US" sz="2800" dirty="0">
              <a:solidFill>
                <a:schemeClr val="tx1"/>
              </a:solidFill>
              <a:latin typeface="+mj-lt"/>
            </a:endParaRPr>
          </a:p>
          <a:p>
            <a:r>
              <a:rPr lang="en-US" sz="2800" dirty="0">
                <a:solidFill>
                  <a:schemeClr val="tx1"/>
                </a:solidFill>
                <a:latin typeface="+mj-lt"/>
              </a:rPr>
              <a:t>Links from PubMed Central (PMC)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3072B1A-2803-7898-1CB2-18075EAE4A16}"/>
              </a:ext>
            </a:extLst>
          </p:cNvPr>
          <p:cNvSpPr txBox="1"/>
          <p:nvPr/>
        </p:nvSpPr>
        <p:spPr>
          <a:xfrm>
            <a:off x="11018519" y="6347579"/>
            <a:ext cx="94343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fld id="{4FAB73BC-B049-4115-A692-8D63A059BFB8}" type="slidenum">
              <a:rPr lang="en-US" smtClean="0">
                <a:solidFill>
                  <a:schemeClr val="bg1"/>
                </a:solidFill>
              </a:rPr>
              <a:pPr algn="r"/>
              <a:t>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10015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3650BC-4751-4BDC-B626-2F408B31F2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8240" y="321180"/>
            <a:ext cx="9875520" cy="1356360"/>
          </a:xfrm>
        </p:spPr>
        <p:txBody>
          <a:bodyPr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+mj-lt"/>
              </a:rPr>
              <a:t>Finding the original research</a:t>
            </a:r>
          </a:p>
        </p:txBody>
      </p:sp>
      <p:pic>
        <p:nvPicPr>
          <p:cNvPr id="7" name="Content Placeholder 6" descr="Online report from National Public Radio about recent research on the side effects of antidepressants.">
            <a:extLst>
              <a:ext uri="{FF2B5EF4-FFF2-40B4-BE49-F238E27FC236}">
                <a16:creationId xmlns:a16="http://schemas.microsoft.com/office/drawing/2014/main" id="{E3F68CF7-F723-9E1B-504E-404F03270B9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85180" y="1986844"/>
            <a:ext cx="9648580" cy="3538925"/>
          </a:xfr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A5EAAC2-466B-6CD9-CD79-668908B72901}"/>
              </a:ext>
            </a:extLst>
          </p:cNvPr>
          <p:cNvSpPr txBox="1"/>
          <p:nvPr/>
        </p:nvSpPr>
        <p:spPr>
          <a:xfrm>
            <a:off x="11018519" y="6347579"/>
            <a:ext cx="94343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fld id="{4FAB73BC-B049-4115-A692-8D63A059BFB8}" type="slidenum">
              <a:rPr lang="en-US" smtClean="0">
                <a:solidFill>
                  <a:schemeClr val="bg1"/>
                </a:solidFill>
              </a:rPr>
              <a:pPr algn="r"/>
              <a:t>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50109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D68096-22A2-962D-45AC-7A4B67C3D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8240" y="112888"/>
            <a:ext cx="9875520" cy="936978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tx1"/>
                </a:solidFill>
                <a:latin typeface="+mj-lt"/>
              </a:rPr>
              <a:t>What Do We Know About this Article?</a:t>
            </a:r>
            <a:endParaRPr lang="en-US" dirty="0">
              <a:latin typeface="+mj-lt"/>
            </a:endParaRPr>
          </a:p>
        </p:txBody>
      </p:sp>
      <p:pic>
        <p:nvPicPr>
          <p:cNvPr id="11" name="Content Placeholder 10" descr="The article was published in the Lancet  and the lead author is Toby Pillinger.">
            <a:extLst>
              <a:ext uri="{FF2B5EF4-FFF2-40B4-BE49-F238E27FC236}">
                <a16:creationId xmlns:a16="http://schemas.microsoft.com/office/drawing/2014/main" id="{807916E4-2D05-ECD1-2ABA-A6F8AFCCAD9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457095" y="2040537"/>
            <a:ext cx="9443628" cy="2776926"/>
          </a:xfrm>
        </p:spPr>
      </p:pic>
    </p:spTree>
    <p:extLst>
      <p:ext uri="{BB962C8B-B14F-4D97-AF65-F5344CB8AC3E}">
        <p14:creationId xmlns:p14="http://schemas.microsoft.com/office/powerpoint/2010/main" val="33182709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C331FC-FAB1-D229-60B2-179CCDE2CF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072640"/>
            <a:ext cx="12192000" cy="1356360"/>
          </a:xfrm>
          <a:solidFill>
            <a:schemeClr val="accent1"/>
          </a:solidFill>
        </p:spPr>
        <p:txBody>
          <a:bodyPr>
            <a:normAutofit/>
          </a:bodyPr>
          <a:lstStyle/>
          <a:p>
            <a:pPr algn="ctr"/>
            <a:r>
              <a:rPr lang="en-US" sz="5400" b="1" dirty="0">
                <a:solidFill>
                  <a:schemeClr val="bg1"/>
                </a:solidFill>
                <a:latin typeface="+mj-lt"/>
              </a:rPr>
              <a:t>Questions?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40F5A71-F6BF-BBEF-73FC-928F13D1EB43}"/>
              </a:ext>
            </a:extLst>
          </p:cNvPr>
          <p:cNvSpPr txBox="1"/>
          <p:nvPr/>
        </p:nvSpPr>
        <p:spPr>
          <a:xfrm>
            <a:off x="11018519" y="6347579"/>
            <a:ext cx="94343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fld id="{4FAB73BC-B049-4115-A692-8D63A059BFB8}" type="slidenum">
              <a:rPr lang="en-US" smtClean="0">
                <a:solidFill>
                  <a:schemeClr val="bg1"/>
                </a:solidFill>
              </a:rPr>
              <a:pPr algn="r"/>
              <a:t>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3048320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Custom 15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366092"/>
      </a:accent1>
      <a:accent2>
        <a:srgbClr val="953734"/>
      </a:accent2>
      <a:accent3>
        <a:srgbClr val="586D2D"/>
      </a:accent3>
      <a:accent4>
        <a:srgbClr val="76923C"/>
      </a:accent4>
      <a:accent5>
        <a:srgbClr val="4BACC6"/>
      </a:accent5>
      <a:accent6>
        <a:srgbClr val="F78629"/>
      </a:accent6>
      <a:hlink>
        <a:srgbClr val="632423"/>
      </a:hlink>
      <a:folHlink>
        <a:srgbClr val="632423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231</Words>
  <Application>Microsoft Office PowerPoint</Application>
  <PresentationFormat>Widescreen</PresentationFormat>
  <Paragraphs>28</Paragraphs>
  <Slides>7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Aptos</vt:lpstr>
      <vt:lpstr>Arial</vt:lpstr>
      <vt:lpstr>Corbel</vt:lpstr>
      <vt:lpstr>Basis</vt:lpstr>
      <vt:lpstr>Introduction</vt:lpstr>
      <vt:lpstr>Agenda</vt:lpstr>
      <vt:lpstr>What’s in PubMed?</vt:lpstr>
      <vt:lpstr>Does PubMed have Full Text?</vt:lpstr>
      <vt:lpstr>Finding the original research</vt:lpstr>
      <vt:lpstr>What Do We Know About this Article?</vt:lpstr>
      <vt:lpstr>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Rebecca Brown</dc:creator>
  <cp:lastModifiedBy>Rebecca 'Librarian' Brown</cp:lastModifiedBy>
  <cp:revision>27</cp:revision>
  <dcterms:created xsi:type="dcterms:W3CDTF">2024-10-31T20:28:02Z</dcterms:created>
  <dcterms:modified xsi:type="dcterms:W3CDTF">2026-01-13T18:59:51Z</dcterms:modified>
</cp:coreProperties>
</file>