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71" r:id="rId2"/>
    <p:sldId id="362" r:id="rId3"/>
    <p:sldId id="363" r:id="rId4"/>
    <p:sldId id="320" r:id="rId5"/>
    <p:sldId id="322" r:id="rId6"/>
    <p:sldId id="274" r:id="rId7"/>
    <p:sldId id="275" r:id="rId8"/>
    <p:sldId id="364" r:id="rId9"/>
    <p:sldId id="32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7392" autoAdjust="0"/>
  </p:normalViewPr>
  <p:slideViewPr>
    <p:cSldViewPr snapToGrid="0">
      <p:cViewPr varScale="1">
        <p:scale>
          <a:sx n="64" d="100"/>
          <a:sy n="64" d="100"/>
        </p:scale>
        <p:origin x="71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gie Sheppard" userId="56a8cecf-a73a-4adc-b5d9-269b5afed9cf" providerId="ADAL" clId="{BFFA28C8-CFAB-4331-9CDD-8C1C5D48D556}"/>
    <pc:docChg chg="custSel modSld sldOrd">
      <pc:chgData name="Margie Sheppard" userId="56a8cecf-a73a-4adc-b5d9-269b5afed9cf" providerId="ADAL" clId="{BFFA28C8-CFAB-4331-9CDD-8C1C5D48D556}" dt="2026-06-09T13:05:23.654" v="332" actId="5793"/>
      <pc:docMkLst>
        <pc:docMk/>
      </pc:docMkLst>
      <pc:sldChg chg="modNotesTx">
        <pc:chgData name="Margie Sheppard" userId="56a8cecf-a73a-4adc-b5d9-269b5afed9cf" providerId="ADAL" clId="{BFFA28C8-CFAB-4331-9CDD-8C1C5D48D556}" dt="2026-05-18T15:44:50.021" v="58" actId="20577"/>
        <pc:sldMkLst>
          <pc:docMk/>
          <pc:sldMk cId="55572614" sldId="271"/>
        </pc:sldMkLst>
      </pc:sldChg>
      <pc:sldChg chg="modNotesTx">
        <pc:chgData name="Margie Sheppard" userId="56a8cecf-a73a-4adc-b5d9-269b5afed9cf" providerId="ADAL" clId="{BFFA28C8-CFAB-4331-9CDD-8C1C5D48D556}" dt="2026-05-18T16:08:30.942" v="145" actId="20577"/>
        <pc:sldMkLst>
          <pc:docMk/>
          <pc:sldMk cId="3944572684" sldId="275"/>
        </pc:sldMkLst>
      </pc:sldChg>
      <pc:sldChg chg="modNotesTx">
        <pc:chgData name="Margie Sheppard" userId="56a8cecf-a73a-4adc-b5d9-269b5afed9cf" providerId="ADAL" clId="{BFFA28C8-CFAB-4331-9CDD-8C1C5D48D556}" dt="2026-05-18T16:06:06.645" v="143" actId="20577"/>
        <pc:sldMkLst>
          <pc:docMk/>
          <pc:sldMk cId="419850241" sldId="322"/>
        </pc:sldMkLst>
      </pc:sldChg>
      <pc:sldChg chg="modSp mod modNotesTx">
        <pc:chgData name="Margie Sheppard" userId="56a8cecf-a73a-4adc-b5d9-269b5afed9cf" providerId="ADAL" clId="{BFFA28C8-CFAB-4331-9CDD-8C1C5D48D556}" dt="2026-06-09T13:05:23.654" v="332" actId="5793"/>
        <pc:sldMkLst>
          <pc:docMk/>
          <pc:sldMk cId="3315987393" sldId="362"/>
        </pc:sldMkLst>
        <pc:graphicFrameChg chg="mod modGraphic">
          <ac:chgData name="Margie Sheppard" userId="56a8cecf-a73a-4adc-b5d9-269b5afed9cf" providerId="ADAL" clId="{BFFA28C8-CFAB-4331-9CDD-8C1C5D48D556}" dt="2026-06-09T12:54:45.496" v="237" actId="20577"/>
          <ac:graphicFrameMkLst>
            <pc:docMk/>
            <pc:sldMk cId="3315987393" sldId="362"/>
            <ac:graphicFrameMk id="6" creationId="{5E204F45-36ED-D3DA-1ED0-80B8667EE6B0}"/>
          </ac:graphicFrameMkLst>
        </pc:graphicFrameChg>
      </pc:sldChg>
      <pc:sldChg chg="ord modNotesTx">
        <pc:chgData name="Margie Sheppard" userId="56a8cecf-a73a-4adc-b5d9-269b5afed9cf" providerId="ADAL" clId="{BFFA28C8-CFAB-4331-9CDD-8C1C5D48D556}" dt="2026-05-18T15:50:11.286" v="142" actId="20577"/>
        <pc:sldMkLst>
          <pc:docMk/>
          <pc:sldMk cId="1584973940" sldId="363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image" Target="../media/image3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image" Target="../media/image3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0ECAA4-7154-42D9-825A-D9D71D5B7D5B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FBE52628-7954-43A2-BB6C-9FB65E7A64B3}">
      <dgm:prSet custT="1"/>
      <dgm:spPr/>
      <dgm:t>
        <a:bodyPr/>
        <a:lstStyle/>
        <a:p>
          <a:r>
            <a:rPr lang="en-US" sz="2600" dirty="0"/>
            <a:t>Captioning is available: Use the CC button</a:t>
          </a:r>
        </a:p>
      </dgm:t>
    </dgm:pt>
    <dgm:pt modelId="{2E13682C-5222-4F2C-9477-71A5408D5856}" type="parTrans" cxnId="{8FAEEB79-1FF3-42D8-ACBF-B3F81C9FFD26}">
      <dgm:prSet/>
      <dgm:spPr/>
      <dgm:t>
        <a:bodyPr/>
        <a:lstStyle/>
        <a:p>
          <a:endParaRPr lang="en-US"/>
        </a:p>
      </dgm:t>
    </dgm:pt>
    <dgm:pt modelId="{D9A42369-4F33-4E1C-B3A7-5CE3A7D621FD}" type="sibTrans" cxnId="{8FAEEB79-1FF3-42D8-ACBF-B3F81C9FFD26}">
      <dgm:prSet/>
      <dgm:spPr/>
      <dgm:t>
        <a:bodyPr/>
        <a:lstStyle/>
        <a:p>
          <a:endParaRPr lang="en-US"/>
        </a:p>
      </dgm:t>
    </dgm:pt>
    <dgm:pt modelId="{C818FB00-8E81-45B1-8DC9-F1D36EEEDEE7}">
      <dgm:prSet custT="1"/>
      <dgm:spPr/>
      <dgm:t>
        <a:bodyPr/>
        <a:lstStyle/>
        <a:p>
          <a:r>
            <a:rPr lang="en-US" sz="2600" dirty="0"/>
            <a:t>Send questions to the Q&amp;A</a:t>
          </a:r>
        </a:p>
      </dgm:t>
    </dgm:pt>
    <dgm:pt modelId="{03B281E1-081C-4942-A254-3FCE78988C37}" type="parTrans" cxnId="{A6DABFCC-DD3A-4A5B-B394-53FB80A2AB30}">
      <dgm:prSet/>
      <dgm:spPr/>
      <dgm:t>
        <a:bodyPr/>
        <a:lstStyle/>
        <a:p>
          <a:endParaRPr lang="en-US"/>
        </a:p>
      </dgm:t>
    </dgm:pt>
    <dgm:pt modelId="{1BDB9001-3490-4097-9245-6AB7BF735A61}" type="sibTrans" cxnId="{A6DABFCC-DD3A-4A5B-B394-53FB80A2AB30}">
      <dgm:prSet/>
      <dgm:spPr/>
      <dgm:t>
        <a:bodyPr/>
        <a:lstStyle/>
        <a:p>
          <a:endParaRPr lang="en-US"/>
        </a:p>
      </dgm:t>
    </dgm:pt>
    <dgm:pt modelId="{57F6828A-12AB-46BE-B3E3-E71405B61561}">
      <dgm:prSet custT="1"/>
      <dgm:spPr/>
      <dgm:t>
        <a:bodyPr/>
        <a:lstStyle/>
        <a:p>
          <a:r>
            <a:rPr lang="en-US" sz="2600" dirty="0"/>
            <a:t>Session is being recorded</a:t>
          </a:r>
        </a:p>
      </dgm:t>
    </dgm:pt>
    <dgm:pt modelId="{E9FA6C5F-7D3C-4A93-87CE-43DADC77414F}" type="parTrans" cxnId="{7302E9C3-E950-4419-A156-E9E21B079145}">
      <dgm:prSet/>
      <dgm:spPr/>
      <dgm:t>
        <a:bodyPr/>
        <a:lstStyle/>
        <a:p>
          <a:endParaRPr lang="en-US"/>
        </a:p>
      </dgm:t>
    </dgm:pt>
    <dgm:pt modelId="{405A8F1E-C11D-4171-9E0C-7097EB56ED91}" type="sibTrans" cxnId="{7302E9C3-E950-4419-A156-E9E21B079145}">
      <dgm:prSet/>
      <dgm:spPr/>
      <dgm:t>
        <a:bodyPr/>
        <a:lstStyle/>
        <a:p>
          <a:endParaRPr lang="en-US"/>
        </a:p>
      </dgm:t>
    </dgm:pt>
    <dgm:pt modelId="{B7C14C1D-C9EB-4C38-B03E-B0F60F8B2068}">
      <dgm:prSet custT="1"/>
      <dgm:spPr/>
      <dgm:t>
        <a:bodyPr/>
        <a:lstStyle/>
        <a:p>
          <a:r>
            <a:rPr lang="en-US" sz="2600" dirty="0"/>
            <a:t>Class is eligible for 1.5 MLA CE Credits </a:t>
          </a:r>
        </a:p>
      </dgm:t>
    </dgm:pt>
    <dgm:pt modelId="{EDC9FBBA-D28C-4A17-9B00-D446CA1AAF7F}" type="parTrans" cxnId="{793BF91C-0EF5-4300-8D1C-E4F95A7DFCB6}">
      <dgm:prSet/>
      <dgm:spPr/>
      <dgm:t>
        <a:bodyPr/>
        <a:lstStyle/>
        <a:p>
          <a:endParaRPr lang="en-US"/>
        </a:p>
      </dgm:t>
    </dgm:pt>
    <dgm:pt modelId="{3D5286DC-40BD-4EB2-9B1E-7DD1319190F8}" type="sibTrans" cxnId="{793BF91C-0EF5-4300-8D1C-E4F95A7DFCB6}">
      <dgm:prSet/>
      <dgm:spPr/>
      <dgm:t>
        <a:bodyPr/>
        <a:lstStyle/>
        <a:p>
          <a:endParaRPr lang="en-US"/>
        </a:p>
      </dgm:t>
    </dgm:pt>
    <dgm:pt modelId="{8515AB5A-B01A-4526-87B1-901C9D1E892C}">
      <dgm:prSet custT="1"/>
      <dgm:spPr/>
      <dgm:t>
        <a:bodyPr/>
        <a:lstStyle/>
        <a:p>
          <a:r>
            <a:rPr lang="en-US" sz="2600" dirty="0"/>
            <a:t>Your feedback matters!                                                         </a:t>
          </a:r>
        </a:p>
      </dgm:t>
    </dgm:pt>
    <dgm:pt modelId="{E89C36C7-B748-41A8-966B-5C31CC0ADE73}" type="parTrans" cxnId="{78CBDC30-6E25-4869-9C4B-710D6F1CB8F0}">
      <dgm:prSet/>
      <dgm:spPr/>
      <dgm:t>
        <a:bodyPr/>
        <a:lstStyle/>
        <a:p>
          <a:endParaRPr lang="en-US"/>
        </a:p>
      </dgm:t>
    </dgm:pt>
    <dgm:pt modelId="{1FB464CD-0963-4CE1-9CF0-5A226C632085}" type="sibTrans" cxnId="{78CBDC30-6E25-4869-9C4B-710D6F1CB8F0}">
      <dgm:prSet/>
      <dgm:spPr/>
      <dgm:t>
        <a:bodyPr/>
        <a:lstStyle/>
        <a:p>
          <a:endParaRPr lang="en-US"/>
        </a:p>
      </dgm:t>
    </dgm:pt>
    <dgm:pt modelId="{143F9D57-A1F7-4417-AE10-97E4EC384CD2}" type="pres">
      <dgm:prSet presAssocID="{F60ECAA4-7154-42D9-825A-D9D71D5B7D5B}" presName="root" presStyleCnt="0">
        <dgm:presLayoutVars>
          <dgm:dir/>
          <dgm:resizeHandles val="exact"/>
        </dgm:presLayoutVars>
      </dgm:prSet>
      <dgm:spPr/>
    </dgm:pt>
    <dgm:pt modelId="{4A37931A-F6A3-4D97-8A3F-FFD645DB21B5}" type="pres">
      <dgm:prSet presAssocID="{FBE52628-7954-43A2-BB6C-9FB65E7A64B3}" presName="compNode" presStyleCnt="0"/>
      <dgm:spPr/>
    </dgm:pt>
    <dgm:pt modelId="{28C5A1B5-D1DB-4BF6-86D4-CF59C26A1980}" type="pres">
      <dgm:prSet presAssocID="{FBE52628-7954-43A2-BB6C-9FB65E7A64B3}" presName="bgRect" presStyleLbl="bgShp" presStyleIdx="0" presStyleCnt="5"/>
      <dgm:spPr/>
    </dgm:pt>
    <dgm:pt modelId="{EB641154-D0EA-40CF-B7A1-E00794FACD85}" type="pres">
      <dgm:prSet presAssocID="{FBE52628-7954-43A2-BB6C-9FB65E7A64B3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btitles"/>
        </a:ext>
      </dgm:extLst>
    </dgm:pt>
    <dgm:pt modelId="{D02EFFCB-065E-4218-97EF-07AA286FCD4E}" type="pres">
      <dgm:prSet presAssocID="{FBE52628-7954-43A2-BB6C-9FB65E7A64B3}" presName="spaceRect" presStyleCnt="0"/>
      <dgm:spPr/>
    </dgm:pt>
    <dgm:pt modelId="{4A6ED5B2-34FA-4654-804C-A5B1060FF102}" type="pres">
      <dgm:prSet presAssocID="{FBE52628-7954-43A2-BB6C-9FB65E7A64B3}" presName="parTx" presStyleLbl="revTx" presStyleIdx="0" presStyleCnt="5">
        <dgm:presLayoutVars>
          <dgm:chMax val="0"/>
          <dgm:chPref val="0"/>
        </dgm:presLayoutVars>
      </dgm:prSet>
      <dgm:spPr/>
    </dgm:pt>
    <dgm:pt modelId="{09F2DA9D-68A4-4BA6-857E-213DB199FD1D}" type="pres">
      <dgm:prSet presAssocID="{D9A42369-4F33-4E1C-B3A7-5CE3A7D621FD}" presName="sibTrans" presStyleCnt="0"/>
      <dgm:spPr/>
    </dgm:pt>
    <dgm:pt modelId="{C2AA4EF5-2338-47F9-B857-3C8E4D4BAA64}" type="pres">
      <dgm:prSet presAssocID="{C818FB00-8E81-45B1-8DC9-F1D36EEEDEE7}" presName="compNode" presStyleCnt="0"/>
      <dgm:spPr/>
    </dgm:pt>
    <dgm:pt modelId="{538159BA-2087-4B9D-ACAF-C05C0E6DED90}" type="pres">
      <dgm:prSet presAssocID="{C818FB00-8E81-45B1-8DC9-F1D36EEEDEE7}" presName="bgRect" presStyleLbl="bgShp" presStyleIdx="1" presStyleCnt="5"/>
      <dgm:spPr/>
    </dgm:pt>
    <dgm:pt modelId="{129449A4-8F29-4E0E-9F92-DFE4E12E9095}" type="pres">
      <dgm:prSet presAssocID="{C818FB00-8E81-45B1-8DC9-F1D36EEEDEE7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ustomer Review"/>
        </a:ext>
      </dgm:extLst>
    </dgm:pt>
    <dgm:pt modelId="{B3CA3AAD-B421-41F6-B680-A867B2DEB99F}" type="pres">
      <dgm:prSet presAssocID="{C818FB00-8E81-45B1-8DC9-F1D36EEEDEE7}" presName="spaceRect" presStyleCnt="0"/>
      <dgm:spPr/>
    </dgm:pt>
    <dgm:pt modelId="{F38584A2-C97B-47F5-978A-FC6B532BAAD0}" type="pres">
      <dgm:prSet presAssocID="{C818FB00-8E81-45B1-8DC9-F1D36EEEDEE7}" presName="parTx" presStyleLbl="revTx" presStyleIdx="1" presStyleCnt="5">
        <dgm:presLayoutVars>
          <dgm:chMax val="0"/>
          <dgm:chPref val="0"/>
        </dgm:presLayoutVars>
      </dgm:prSet>
      <dgm:spPr/>
    </dgm:pt>
    <dgm:pt modelId="{83F17D83-BCF1-4D7E-8480-E021D28505B3}" type="pres">
      <dgm:prSet presAssocID="{1BDB9001-3490-4097-9245-6AB7BF735A61}" presName="sibTrans" presStyleCnt="0"/>
      <dgm:spPr/>
    </dgm:pt>
    <dgm:pt modelId="{77447CE1-0D8E-4C3F-B91E-710AF29C6BBE}" type="pres">
      <dgm:prSet presAssocID="{57F6828A-12AB-46BE-B3E3-E71405B61561}" presName="compNode" presStyleCnt="0"/>
      <dgm:spPr/>
    </dgm:pt>
    <dgm:pt modelId="{9C6D6669-8D2C-4662-AE73-A7168FB52055}" type="pres">
      <dgm:prSet presAssocID="{57F6828A-12AB-46BE-B3E3-E71405B61561}" presName="bgRect" presStyleLbl="bgShp" presStyleIdx="2" presStyleCnt="5"/>
      <dgm:spPr/>
    </dgm:pt>
    <dgm:pt modelId="{E1F02D28-002F-49FC-BC2E-F9B59678E605}" type="pres">
      <dgm:prSet presAssocID="{57F6828A-12AB-46BE-B3E3-E71405B61561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dio microphone"/>
        </a:ext>
      </dgm:extLst>
    </dgm:pt>
    <dgm:pt modelId="{DD0DFFB3-DABE-4AE7-808F-8258DE77D0B2}" type="pres">
      <dgm:prSet presAssocID="{57F6828A-12AB-46BE-B3E3-E71405B61561}" presName="spaceRect" presStyleCnt="0"/>
      <dgm:spPr/>
    </dgm:pt>
    <dgm:pt modelId="{C1BEB25A-2602-4EF5-AB8D-33FF04B8CEB4}" type="pres">
      <dgm:prSet presAssocID="{57F6828A-12AB-46BE-B3E3-E71405B61561}" presName="parTx" presStyleLbl="revTx" presStyleIdx="2" presStyleCnt="5">
        <dgm:presLayoutVars>
          <dgm:chMax val="0"/>
          <dgm:chPref val="0"/>
        </dgm:presLayoutVars>
      </dgm:prSet>
      <dgm:spPr/>
    </dgm:pt>
    <dgm:pt modelId="{56FB71C7-F40F-43A2-8695-96D1D1AC8235}" type="pres">
      <dgm:prSet presAssocID="{405A8F1E-C11D-4171-9E0C-7097EB56ED91}" presName="sibTrans" presStyleCnt="0"/>
      <dgm:spPr/>
    </dgm:pt>
    <dgm:pt modelId="{D0670F1F-B76E-42FB-8D0D-2885F6BB1891}" type="pres">
      <dgm:prSet presAssocID="{B7C14C1D-C9EB-4C38-B03E-B0F60F8B2068}" presName="compNode" presStyleCnt="0"/>
      <dgm:spPr/>
    </dgm:pt>
    <dgm:pt modelId="{F390D206-49E0-4D8D-B478-57E47776C284}" type="pres">
      <dgm:prSet presAssocID="{B7C14C1D-C9EB-4C38-B03E-B0F60F8B2068}" presName="bgRect" presStyleLbl="bgShp" presStyleIdx="3" presStyleCnt="5"/>
      <dgm:spPr/>
    </dgm:pt>
    <dgm:pt modelId="{7C068744-6945-4613-9E4B-1C9C7F3BED6B}" type="pres">
      <dgm:prSet presAssocID="{B7C14C1D-C9EB-4C38-B03E-B0F60F8B2068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B92630EC-60D8-4ACE-9FF4-E9E81BDDBEBA}" type="pres">
      <dgm:prSet presAssocID="{B7C14C1D-C9EB-4C38-B03E-B0F60F8B2068}" presName="spaceRect" presStyleCnt="0"/>
      <dgm:spPr/>
    </dgm:pt>
    <dgm:pt modelId="{43D9BA6D-0F97-49AB-BEFC-503DB6FB6D8C}" type="pres">
      <dgm:prSet presAssocID="{B7C14C1D-C9EB-4C38-B03E-B0F60F8B2068}" presName="parTx" presStyleLbl="revTx" presStyleIdx="3" presStyleCnt="5">
        <dgm:presLayoutVars>
          <dgm:chMax val="0"/>
          <dgm:chPref val="0"/>
        </dgm:presLayoutVars>
      </dgm:prSet>
      <dgm:spPr/>
    </dgm:pt>
    <dgm:pt modelId="{638A7AC7-6DDA-47D9-A758-BCA099873225}" type="pres">
      <dgm:prSet presAssocID="{3D5286DC-40BD-4EB2-9B1E-7DD1319190F8}" presName="sibTrans" presStyleCnt="0"/>
      <dgm:spPr/>
    </dgm:pt>
    <dgm:pt modelId="{3599DAEB-BA1E-4F4B-96F8-F51BDF5E7CAA}" type="pres">
      <dgm:prSet presAssocID="{8515AB5A-B01A-4526-87B1-901C9D1E892C}" presName="compNode" presStyleCnt="0"/>
      <dgm:spPr/>
    </dgm:pt>
    <dgm:pt modelId="{85438435-EDE3-4085-B3FE-537A5439251F}" type="pres">
      <dgm:prSet presAssocID="{8515AB5A-B01A-4526-87B1-901C9D1E892C}" presName="bgRect" presStyleLbl="bgShp" presStyleIdx="4" presStyleCnt="5"/>
      <dgm:spPr/>
    </dgm:pt>
    <dgm:pt modelId="{0839D60B-2313-46DB-A5FD-398AC052BCA6}" type="pres">
      <dgm:prSet presAssocID="{8515AB5A-B01A-4526-87B1-901C9D1E892C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umbs Up Sign"/>
        </a:ext>
      </dgm:extLst>
    </dgm:pt>
    <dgm:pt modelId="{0A80BEE9-4AB7-4FC6-8F1F-68F8BC82C4C0}" type="pres">
      <dgm:prSet presAssocID="{8515AB5A-B01A-4526-87B1-901C9D1E892C}" presName="spaceRect" presStyleCnt="0"/>
      <dgm:spPr/>
    </dgm:pt>
    <dgm:pt modelId="{04371A2D-E260-464F-9CAB-5B7C7EFDFEBF}" type="pres">
      <dgm:prSet presAssocID="{8515AB5A-B01A-4526-87B1-901C9D1E892C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6F201303-5E34-4DD4-A30D-6E5C89E41821}" type="presOf" srcId="{F60ECAA4-7154-42D9-825A-D9D71D5B7D5B}" destId="{143F9D57-A1F7-4417-AE10-97E4EC384CD2}" srcOrd="0" destOrd="0" presId="urn:microsoft.com/office/officeart/2018/2/layout/IconVerticalSolidList"/>
    <dgm:cxn modelId="{F4899404-6049-4B26-8405-2A6628A5E6EC}" type="presOf" srcId="{FBE52628-7954-43A2-BB6C-9FB65E7A64B3}" destId="{4A6ED5B2-34FA-4654-804C-A5B1060FF102}" srcOrd="0" destOrd="0" presId="urn:microsoft.com/office/officeart/2018/2/layout/IconVerticalSolidList"/>
    <dgm:cxn modelId="{793BF91C-0EF5-4300-8D1C-E4F95A7DFCB6}" srcId="{F60ECAA4-7154-42D9-825A-D9D71D5B7D5B}" destId="{B7C14C1D-C9EB-4C38-B03E-B0F60F8B2068}" srcOrd="3" destOrd="0" parTransId="{EDC9FBBA-D28C-4A17-9B00-D446CA1AAF7F}" sibTransId="{3D5286DC-40BD-4EB2-9B1E-7DD1319190F8}"/>
    <dgm:cxn modelId="{42AAC51D-CB68-440C-9761-3A88BD1CEEA6}" type="presOf" srcId="{C818FB00-8E81-45B1-8DC9-F1D36EEEDEE7}" destId="{F38584A2-C97B-47F5-978A-FC6B532BAAD0}" srcOrd="0" destOrd="0" presId="urn:microsoft.com/office/officeart/2018/2/layout/IconVerticalSolidList"/>
    <dgm:cxn modelId="{78CBDC30-6E25-4869-9C4B-710D6F1CB8F0}" srcId="{F60ECAA4-7154-42D9-825A-D9D71D5B7D5B}" destId="{8515AB5A-B01A-4526-87B1-901C9D1E892C}" srcOrd="4" destOrd="0" parTransId="{E89C36C7-B748-41A8-966B-5C31CC0ADE73}" sibTransId="{1FB464CD-0963-4CE1-9CF0-5A226C632085}"/>
    <dgm:cxn modelId="{A330A538-A0A1-49D7-BDB0-3296570C0088}" type="presOf" srcId="{B7C14C1D-C9EB-4C38-B03E-B0F60F8B2068}" destId="{43D9BA6D-0F97-49AB-BEFC-503DB6FB6D8C}" srcOrd="0" destOrd="0" presId="urn:microsoft.com/office/officeart/2018/2/layout/IconVerticalSolidList"/>
    <dgm:cxn modelId="{8FAEEB79-1FF3-42D8-ACBF-B3F81C9FFD26}" srcId="{F60ECAA4-7154-42D9-825A-D9D71D5B7D5B}" destId="{FBE52628-7954-43A2-BB6C-9FB65E7A64B3}" srcOrd="0" destOrd="0" parTransId="{2E13682C-5222-4F2C-9477-71A5408D5856}" sibTransId="{D9A42369-4F33-4E1C-B3A7-5CE3A7D621FD}"/>
    <dgm:cxn modelId="{A0D35794-E045-4A80-A0D4-555488F33738}" type="presOf" srcId="{8515AB5A-B01A-4526-87B1-901C9D1E892C}" destId="{04371A2D-E260-464F-9CAB-5B7C7EFDFEBF}" srcOrd="0" destOrd="0" presId="urn:microsoft.com/office/officeart/2018/2/layout/IconVerticalSolidList"/>
    <dgm:cxn modelId="{1ADC38AF-77AC-4F1E-89A7-A5AC54E2D673}" type="presOf" srcId="{57F6828A-12AB-46BE-B3E3-E71405B61561}" destId="{C1BEB25A-2602-4EF5-AB8D-33FF04B8CEB4}" srcOrd="0" destOrd="0" presId="urn:microsoft.com/office/officeart/2018/2/layout/IconVerticalSolidList"/>
    <dgm:cxn modelId="{7302E9C3-E950-4419-A156-E9E21B079145}" srcId="{F60ECAA4-7154-42D9-825A-D9D71D5B7D5B}" destId="{57F6828A-12AB-46BE-B3E3-E71405B61561}" srcOrd="2" destOrd="0" parTransId="{E9FA6C5F-7D3C-4A93-87CE-43DADC77414F}" sibTransId="{405A8F1E-C11D-4171-9E0C-7097EB56ED91}"/>
    <dgm:cxn modelId="{A6DABFCC-DD3A-4A5B-B394-53FB80A2AB30}" srcId="{F60ECAA4-7154-42D9-825A-D9D71D5B7D5B}" destId="{C818FB00-8E81-45B1-8DC9-F1D36EEEDEE7}" srcOrd="1" destOrd="0" parTransId="{03B281E1-081C-4942-A254-3FCE78988C37}" sibTransId="{1BDB9001-3490-4097-9245-6AB7BF735A61}"/>
    <dgm:cxn modelId="{4108383A-4F95-4FA1-96CC-E1D72F990D5F}" type="presParOf" srcId="{143F9D57-A1F7-4417-AE10-97E4EC384CD2}" destId="{4A37931A-F6A3-4D97-8A3F-FFD645DB21B5}" srcOrd="0" destOrd="0" presId="urn:microsoft.com/office/officeart/2018/2/layout/IconVerticalSolidList"/>
    <dgm:cxn modelId="{D0E831DB-EC94-4ED8-A842-DE11A7DBFE54}" type="presParOf" srcId="{4A37931A-F6A3-4D97-8A3F-FFD645DB21B5}" destId="{28C5A1B5-D1DB-4BF6-86D4-CF59C26A1980}" srcOrd="0" destOrd="0" presId="urn:microsoft.com/office/officeart/2018/2/layout/IconVerticalSolidList"/>
    <dgm:cxn modelId="{91306312-55CC-40AC-AE0D-A4ED46E4F510}" type="presParOf" srcId="{4A37931A-F6A3-4D97-8A3F-FFD645DB21B5}" destId="{EB641154-D0EA-40CF-B7A1-E00794FACD85}" srcOrd="1" destOrd="0" presId="urn:microsoft.com/office/officeart/2018/2/layout/IconVerticalSolidList"/>
    <dgm:cxn modelId="{60BD3B93-374F-4302-B54C-0B1D36A28CAE}" type="presParOf" srcId="{4A37931A-F6A3-4D97-8A3F-FFD645DB21B5}" destId="{D02EFFCB-065E-4218-97EF-07AA286FCD4E}" srcOrd="2" destOrd="0" presId="urn:microsoft.com/office/officeart/2018/2/layout/IconVerticalSolidList"/>
    <dgm:cxn modelId="{24524586-C49C-46CE-915C-C762167E9A16}" type="presParOf" srcId="{4A37931A-F6A3-4D97-8A3F-FFD645DB21B5}" destId="{4A6ED5B2-34FA-4654-804C-A5B1060FF102}" srcOrd="3" destOrd="0" presId="urn:microsoft.com/office/officeart/2018/2/layout/IconVerticalSolidList"/>
    <dgm:cxn modelId="{237398FF-C816-435D-B46A-E145746395C1}" type="presParOf" srcId="{143F9D57-A1F7-4417-AE10-97E4EC384CD2}" destId="{09F2DA9D-68A4-4BA6-857E-213DB199FD1D}" srcOrd="1" destOrd="0" presId="urn:microsoft.com/office/officeart/2018/2/layout/IconVerticalSolidList"/>
    <dgm:cxn modelId="{1F7675E6-5CF8-443E-8D97-4B23F25E3C7A}" type="presParOf" srcId="{143F9D57-A1F7-4417-AE10-97E4EC384CD2}" destId="{C2AA4EF5-2338-47F9-B857-3C8E4D4BAA64}" srcOrd="2" destOrd="0" presId="urn:microsoft.com/office/officeart/2018/2/layout/IconVerticalSolidList"/>
    <dgm:cxn modelId="{9DE1F867-E4B0-45C0-80E6-929CAF565582}" type="presParOf" srcId="{C2AA4EF5-2338-47F9-B857-3C8E4D4BAA64}" destId="{538159BA-2087-4B9D-ACAF-C05C0E6DED90}" srcOrd="0" destOrd="0" presId="urn:microsoft.com/office/officeart/2018/2/layout/IconVerticalSolidList"/>
    <dgm:cxn modelId="{16370D59-522F-450D-BE79-8532FF2222F4}" type="presParOf" srcId="{C2AA4EF5-2338-47F9-B857-3C8E4D4BAA64}" destId="{129449A4-8F29-4E0E-9F92-DFE4E12E9095}" srcOrd="1" destOrd="0" presId="urn:microsoft.com/office/officeart/2018/2/layout/IconVerticalSolidList"/>
    <dgm:cxn modelId="{7B8AB748-CF89-4907-9C34-A90861A17688}" type="presParOf" srcId="{C2AA4EF5-2338-47F9-B857-3C8E4D4BAA64}" destId="{B3CA3AAD-B421-41F6-B680-A867B2DEB99F}" srcOrd="2" destOrd="0" presId="urn:microsoft.com/office/officeart/2018/2/layout/IconVerticalSolidList"/>
    <dgm:cxn modelId="{FA8DA17B-BEA3-4C65-BAFA-B12D5FF10859}" type="presParOf" srcId="{C2AA4EF5-2338-47F9-B857-3C8E4D4BAA64}" destId="{F38584A2-C97B-47F5-978A-FC6B532BAAD0}" srcOrd="3" destOrd="0" presId="urn:microsoft.com/office/officeart/2018/2/layout/IconVerticalSolidList"/>
    <dgm:cxn modelId="{3E910F05-F345-43C6-BDE7-41102F19E5E5}" type="presParOf" srcId="{143F9D57-A1F7-4417-AE10-97E4EC384CD2}" destId="{83F17D83-BCF1-4D7E-8480-E021D28505B3}" srcOrd="3" destOrd="0" presId="urn:microsoft.com/office/officeart/2018/2/layout/IconVerticalSolidList"/>
    <dgm:cxn modelId="{B2A07F0E-1110-4A38-825F-8C701D2D77FA}" type="presParOf" srcId="{143F9D57-A1F7-4417-AE10-97E4EC384CD2}" destId="{77447CE1-0D8E-4C3F-B91E-710AF29C6BBE}" srcOrd="4" destOrd="0" presId="urn:microsoft.com/office/officeart/2018/2/layout/IconVerticalSolidList"/>
    <dgm:cxn modelId="{CA880BCA-6C51-4EAC-BD44-997AA58529B8}" type="presParOf" srcId="{77447CE1-0D8E-4C3F-B91E-710AF29C6BBE}" destId="{9C6D6669-8D2C-4662-AE73-A7168FB52055}" srcOrd="0" destOrd="0" presId="urn:microsoft.com/office/officeart/2018/2/layout/IconVerticalSolidList"/>
    <dgm:cxn modelId="{E458EDD4-044F-43E3-98B8-32D1D440BA31}" type="presParOf" srcId="{77447CE1-0D8E-4C3F-B91E-710AF29C6BBE}" destId="{E1F02D28-002F-49FC-BC2E-F9B59678E605}" srcOrd="1" destOrd="0" presId="urn:microsoft.com/office/officeart/2018/2/layout/IconVerticalSolidList"/>
    <dgm:cxn modelId="{C9196F4C-10F4-4A14-855D-B13303B7B3E8}" type="presParOf" srcId="{77447CE1-0D8E-4C3F-B91E-710AF29C6BBE}" destId="{DD0DFFB3-DABE-4AE7-808F-8258DE77D0B2}" srcOrd="2" destOrd="0" presId="urn:microsoft.com/office/officeart/2018/2/layout/IconVerticalSolidList"/>
    <dgm:cxn modelId="{B56969F5-569E-48B9-9B8F-A053701B2892}" type="presParOf" srcId="{77447CE1-0D8E-4C3F-B91E-710AF29C6BBE}" destId="{C1BEB25A-2602-4EF5-AB8D-33FF04B8CEB4}" srcOrd="3" destOrd="0" presId="urn:microsoft.com/office/officeart/2018/2/layout/IconVerticalSolidList"/>
    <dgm:cxn modelId="{910426F9-F3FD-49FA-9112-0E4E1705B665}" type="presParOf" srcId="{143F9D57-A1F7-4417-AE10-97E4EC384CD2}" destId="{56FB71C7-F40F-43A2-8695-96D1D1AC8235}" srcOrd="5" destOrd="0" presId="urn:microsoft.com/office/officeart/2018/2/layout/IconVerticalSolidList"/>
    <dgm:cxn modelId="{F781FD31-4580-442A-A59E-9E95D165FA49}" type="presParOf" srcId="{143F9D57-A1F7-4417-AE10-97E4EC384CD2}" destId="{D0670F1F-B76E-42FB-8D0D-2885F6BB1891}" srcOrd="6" destOrd="0" presId="urn:microsoft.com/office/officeart/2018/2/layout/IconVerticalSolidList"/>
    <dgm:cxn modelId="{A2343824-4E66-4222-8E18-E424CBC137AD}" type="presParOf" srcId="{D0670F1F-B76E-42FB-8D0D-2885F6BB1891}" destId="{F390D206-49E0-4D8D-B478-57E47776C284}" srcOrd="0" destOrd="0" presId="urn:microsoft.com/office/officeart/2018/2/layout/IconVerticalSolidList"/>
    <dgm:cxn modelId="{173096F9-802D-4E3D-A970-0CA1B38AA176}" type="presParOf" srcId="{D0670F1F-B76E-42FB-8D0D-2885F6BB1891}" destId="{7C068744-6945-4613-9E4B-1C9C7F3BED6B}" srcOrd="1" destOrd="0" presId="urn:microsoft.com/office/officeart/2018/2/layout/IconVerticalSolidList"/>
    <dgm:cxn modelId="{AA5081E0-8030-4DCE-9BCF-44E6935C180D}" type="presParOf" srcId="{D0670F1F-B76E-42FB-8D0D-2885F6BB1891}" destId="{B92630EC-60D8-4ACE-9FF4-E9E81BDDBEBA}" srcOrd="2" destOrd="0" presId="urn:microsoft.com/office/officeart/2018/2/layout/IconVerticalSolidList"/>
    <dgm:cxn modelId="{C723F12C-290E-47E0-AE55-7F661519C285}" type="presParOf" srcId="{D0670F1F-B76E-42FB-8D0D-2885F6BB1891}" destId="{43D9BA6D-0F97-49AB-BEFC-503DB6FB6D8C}" srcOrd="3" destOrd="0" presId="urn:microsoft.com/office/officeart/2018/2/layout/IconVerticalSolidList"/>
    <dgm:cxn modelId="{EE429BD0-8347-46FE-BCC4-FD504108604D}" type="presParOf" srcId="{143F9D57-A1F7-4417-AE10-97E4EC384CD2}" destId="{638A7AC7-6DDA-47D9-A758-BCA099873225}" srcOrd="7" destOrd="0" presId="urn:microsoft.com/office/officeart/2018/2/layout/IconVerticalSolidList"/>
    <dgm:cxn modelId="{6E8B7044-0ECE-430C-A937-D3FA6CA626B8}" type="presParOf" srcId="{143F9D57-A1F7-4417-AE10-97E4EC384CD2}" destId="{3599DAEB-BA1E-4F4B-96F8-F51BDF5E7CAA}" srcOrd="8" destOrd="0" presId="urn:microsoft.com/office/officeart/2018/2/layout/IconVerticalSolidList"/>
    <dgm:cxn modelId="{84755C34-A836-4149-98D5-BC193C2B332F}" type="presParOf" srcId="{3599DAEB-BA1E-4F4B-96F8-F51BDF5E7CAA}" destId="{85438435-EDE3-4085-B3FE-537A5439251F}" srcOrd="0" destOrd="0" presId="urn:microsoft.com/office/officeart/2018/2/layout/IconVerticalSolidList"/>
    <dgm:cxn modelId="{69F45676-8DB8-43E7-95FF-50AF268D9DF3}" type="presParOf" srcId="{3599DAEB-BA1E-4F4B-96F8-F51BDF5E7CAA}" destId="{0839D60B-2313-46DB-A5FD-398AC052BCA6}" srcOrd="1" destOrd="0" presId="urn:microsoft.com/office/officeart/2018/2/layout/IconVerticalSolidList"/>
    <dgm:cxn modelId="{D3D83DFE-A428-4A9C-8D5D-DC256C3C1DC4}" type="presParOf" srcId="{3599DAEB-BA1E-4F4B-96F8-F51BDF5E7CAA}" destId="{0A80BEE9-4AB7-4FC6-8F1F-68F8BC82C4C0}" srcOrd="2" destOrd="0" presId="urn:microsoft.com/office/officeart/2018/2/layout/IconVerticalSolidList"/>
    <dgm:cxn modelId="{142A970F-6DD5-4790-9AE5-6E4F95322B6F}" type="presParOf" srcId="{3599DAEB-BA1E-4F4B-96F8-F51BDF5E7CAA}" destId="{04371A2D-E260-464F-9CAB-5B7C7EFDFEB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C5A1B5-D1DB-4BF6-86D4-CF59C26A1980}">
      <dsp:nvSpPr>
        <dsp:cNvPr id="0" name=""/>
        <dsp:cNvSpPr/>
      </dsp:nvSpPr>
      <dsp:spPr>
        <a:xfrm>
          <a:off x="0" y="3399"/>
          <a:ext cx="7886700" cy="72408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641154-D0EA-40CF-B7A1-E00794FACD85}">
      <dsp:nvSpPr>
        <dsp:cNvPr id="0" name=""/>
        <dsp:cNvSpPr/>
      </dsp:nvSpPr>
      <dsp:spPr>
        <a:xfrm>
          <a:off x="219037" y="166319"/>
          <a:ext cx="398249" cy="39824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6ED5B2-34FA-4654-804C-A5B1060FF102}">
      <dsp:nvSpPr>
        <dsp:cNvPr id="0" name=""/>
        <dsp:cNvSpPr/>
      </dsp:nvSpPr>
      <dsp:spPr>
        <a:xfrm>
          <a:off x="836323" y="3399"/>
          <a:ext cx="70503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Captioning is available: Use the CC button</a:t>
          </a:r>
        </a:p>
      </dsp:txBody>
      <dsp:txXfrm>
        <a:off x="836323" y="3399"/>
        <a:ext cx="7050376" cy="724089"/>
      </dsp:txXfrm>
    </dsp:sp>
    <dsp:sp modelId="{538159BA-2087-4B9D-ACAF-C05C0E6DED90}">
      <dsp:nvSpPr>
        <dsp:cNvPr id="0" name=""/>
        <dsp:cNvSpPr/>
      </dsp:nvSpPr>
      <dsp:spPr>
        <a:xfrm>
          <a:off x="0" y="908511"/>
          <a:ext cx="7886700" cy="72408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9449A4-8F29-4E0E-9F92-DFE4E12E9095}">
      <dsp:nvSpPr>
        <dsp:cNvPr id="0" name=""/>
        <dsp:cNvSpPr/>
      </dsp:nvSpPr>
      <dsp:spPr>
        <a:xfrm>
          <a:off x="219037" y="1071431"/>
          <a:ext cx="398249" cy="39824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8584A2-C97B-47F5-978A-FC6B532BAAD0}">
      <dsp:nvSpPr>
        <dsp:cNvPr id="0" name=""/>
        <dsp:cNvSpPr/>
      </dsp:nvSpPr>
      <dsp:spPr>
        <a:xfrm>
          <a:off x="836323" y="908511"/>
          <a:ext cx="70503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Send questions to the Q&amp;A</a:t>
          </a:r>
        </a:p>
      </dsp:txBody>
      <dsp:txXfrm>
        <a:off x="836323" y="908511"/>
        <a:ext cx="7050376" cy="724089"/>
      </dsp:txXfrm>
    </dsp:sp>
    <dsp:sp modelId="{9C6D6669-8D2C-4662-AE73-A7168FB52055}">
      <dsp:nvSpPr>
        <dsp:cNvPr id="0" name=""/>
        <dsp:cNvSpPr/>
      </dsp:nvSpPr>
      <dsp:spPr>
        <a:xfrm>
          <a:off x="0" y="1813624"/>
          <a:ext cx="7886700" cy="72408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F02D28-002F-49FC-BC2E-F9B59678E605}">
      <dsp:nvSpPr>
        <dsp:cNvPr id="0" name=""/>
        <dsp:cNvSpPr/>
      </dsp:nvSpPr>
      <dsp:spPr>
        <a:xfrm>
          <a:off x="219037" y="1976544"/>
          <a:ext cx="398249" cy="39824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BEB25A-2602-4EF5-AB8D-33FF04B8CEB4}">
      <dsp:nvSpPr>
        <dsp:cNvPr id="0" name=""/>
        <dsp:cNvSpPr/>
      </dsp:nvSpPr>
      <dsp:spPr>
        <a:xfrm>
          <a:off x="836323" y="1813624"/>
          <a:ext cx="70503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Session is being recorded</a:t>
          </a:r>
        </a:p>
      </dsp:txBody>
      <dsp:txXfrm>
        <a:off x="836323" y="1813624"/>
        <a:ext cx="7050376" cy="724089"/>
      </dsp:txXfrm>
    </dsp:sp>
    <dsp:sp modelId="{F390D206-49E0-4D8D-B478-57E47776C284}">
      <dsp:nvSpPr>
        <dsp:cNvPr id="0" name=""/>
        <dsp:cNvSpPr/>
      </dsp:nvSpPr>
      <dsp:spPr>
        <a:xfrm>
          <a:off x="0" y="2718736"/>
          <a:ext cx="7886700" cy="72408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068744-6945-4613-9E4B-1C9C7F3BED6B}">
      <dsp:nvSpPr>
        <dsp:cNvPr id="0" name=""/>
        <dsp:cNvSpPr/>
      </dsp:nvSpPr>
      <dsp:spPr>
        <a:xfrm>
          <a:off x="219037" y="2881656"/>
          <a:ext cx="398249" cy="39824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D9BA6D-0F97-49AB-BEFC-503DB6FB6D8C}">
      <dsp:nvSpPr>
        <dsp:cNvPr id="0" name=""/>
        <dsp:cNvSpPr/>
      </dsp:nvSpPr>
      <dsp:spPr>
        <a:xfrm>
          <a:off x="836323" y="2718736"/>
          <a:ext cx="70503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Class is eligible for 1.5 MLA CE Credits </a:t>
          </a:r>
        </a:p>
      </dsp:txBody>
      <dsp:txXfrm>
        <a:off x="836323" y="2718736"/>
        <a:ext cx="7050376" cy="724089"/>
      </dsp:txXfrm>
    </dsp:sp>
    <dsp:sp modelId="{85438435-EDE3-4085-B3FE-537A5439251F}">
      <dsp:nvSpPr>
        <dsp:cNvPr id="0" name=""/>
        <dsp:cNvSpPr/>
      </dsp:nvSpPr>
      <dsp:spPr>
        <a:xfrm>
          <a:off x="0" y="3623848"/>
          <a:ext cx="7886700" cy="72408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39D60B-2313-46DB-A5FD-398AC052BCA6}">
      <dsp:nvSpPr>
        <dsp:cNvPr id="0" name=""/>
        <dsp:cNvSpPr/>
      </dsp:nvSpPr>
      <dsp:spPr>
        <a:xfrm>
          <a:off x="219037" y="3786768"/>
          <a:ext cx="398249" cy="39824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371A2D-E260-464F-9CAB-5B7C7EFDFEBF}">
      <dsp:nvSpPr>
        <dsp:cNvPr id="0" name=""/>
        <dsp:cNvSpPr/>
      </dsp:nvSpPr>
      <dsp:spPr>
        <a:xfrm>
          <a:off x="836323" y="3623848"/>
          <a:ext cx="70503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Your feedback matters!                                                         </a:t>
          </a:r>
        </a:p>
      </dsp:txBody>
      <dsp:txXfrm>
        <a:off x="836323" y="3623848"/>
        <a:ext cx="7050376" cy="7240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D4D79F-0D2F-4757-AE99-F4E3A68559D6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659489-CB77-4B18-9E55-7587094A24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270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659489-CB77-4B18-9E55-7587094A245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913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640117-C3A4-4D95-8CFE-4BB45D40D405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8013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659489-CB77-4B18-9E55-7587094A245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017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0A3BC-CD4A-42FB-9834-D8B895449A6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5485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0A3BC-CD4A-42FB-9834-D8B895449A6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6382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934926-C686-4023-8DF6-3AEFF76CC81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9834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A39C0A-C793-4372-962D-3E4173FA06F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9521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659489-CB77-4B18-9E55-7587094A245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5641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659489-CB77-4B18-9E55-7587094A245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752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0"/>
          <p:cNvSpPr txBox="1"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rbel"/>
              <a:buNone/>
              <a:defRPr sz="40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0"/>
          <p:cNvSpPr>
            <a:spLocks noGrp="1"/>
          </p:cNvSpPr>
          <p:nvPr>
            <p:ph type="pic" idx="2"/>
          </p:nvPr>
        </p:nvSpPr>
        <p:spPr>
          <a:xfrm>
            <a:off x="5413248" y="1069847"/>
            <a:ext cx="6099048" cy="4800600"/>
          </a:xfrm>
          <a:prstGeom prst="rect">
            <a:avLst/>
          </a:prstGeom>
          <a:noFill/>
          <a:ln>
            <a:noFill/>
          </a:ln>
        </p:spPr>
      </p:sp>
      <p:sp>
        <p:nvSpPr>
          <p:cNvPr id="34" name="Google Shape;34;p30"/>
          <p:cNvSpPr txBox="1">
            <a:spLocks noGrp="1"/>
          </p:cNvSpPr>
          <p:nvPr>
            <p:ph type="body" idx="1"/>
          </p:nvPr>
        </p:nvSpPr>
        <p:spPr>
          <a:xfrm>
            <a:off x="1143000" y="2834640"/>
            <a:ext cx="3931920" cy="2880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360"/>
              <a:buNone/>
              <a:defRPr sz="1700"/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35" name="Google Shape;35;p30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30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809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Title and Content 1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b91989fa34_0_173"/>
          <p:cNvSpPr txBox="1">
            <a:spLocks noGrp="1"/>
          </p:cNvSpPr>
          <p:nvPr>
            <p:ph type="title"/>
          </p:nvPr>
        </p:nvSpPr>
        <p:spPr>
          <a:xfrm>
            <a:off x="609599" y="1048512"/>
            <a:ext cx="10972800" cy="4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b="1" i="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g2b91989fa34_0_173"/>
          <p:cNvSpPr txBox="1">
            <a:spLocks noGrp="1"/>
          </p:cNvSpPr>
          <p:nvPr>
            <p:ph type="body" idx="1"/>
          </p:nvPr>
        </p:nvSpPr>
        <p:spPr>
          <a:xfrm>
            <a:off x="609599" y="1780032"/>
            <a:ext cx="10972800" cy="40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6195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4925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900"/>
              <a:buChar char="–"/>
              <a:defRPr/>
            </a:lvl2pPr>
            <a:lvl3pPr marL="1371600" lvl="2" indent="-3302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600"/>
              <a:buChar char="–"/>
              <a:defRPr/>
            </a:lvl4pPr>
            <a:lvl5pPr marL="2286000" lvl="4" indent="-3302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400" lvl="6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600" lvl="7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800" lvl="8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83980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24">
          <p15:clr>
            <a:srgbClr val="FBAE40"/>
          </p15:clr>
        </p15:guide>
        <p15:guide id="2" pos="3840">
          <p15:clr>
            <a:srgbClr val="FBAE40"/>
          </p15:clr>
        </p15:guide>
        <p15:guide id="3" pos="576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F9F99-9BD9-4422-B838-F0A597D458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011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5"/>
          <p:cNvSpPr txBox="1"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orbel"/>
              <a:buNone/>
              <a:defRPr sz="72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5"/>
          <p:cNvSpPr txBox="1"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  <a:defRPr sz="22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25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5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42" name="Google Shape;42;p25"/>
          <p:cNvCxnSpPr/>
          <p:nvPr/>
        </p:nvCxnSpPr>
        <p:spPr>
          <a:xfrm>
            <a:off x="1981200" y="4020408"/>
            <a:ext cx="8229601" cy="0"/>
          </a:xfrm>
          <a:prstGeom prst="straightConnector1">
            <a:avLst/>
          </a:prstGeom>
          <a:noFill/>
          <a:ln w="100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282190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3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3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2769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7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7"/>
          <p:cNvSpPr txBox="1"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58" name="Google Shape;58;p27"/>
          <p:cNvSpPr txBox="1">
            <a:spLocks noGrp="1"/>
          </p:cNvSpPr>
          <p:nvPr>
            <p:ph type="body" idx="2"/>
          </p:nvPr>
        </p:nvSpPr>
        <p:spPr>
          <a:xfrm>
            <a:off x="1143000" y="2721483"/>
            <a:ext cx="4754880" cy="3383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036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Char char="•"/>
              <a:defRPr sz="2200"/>
            </a:lvl1pPr>
            <a:lvl2pPr marL="914400" lvl="1" indent="-3302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Char char="•"/>
              <a:defRPr sz="2000"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 sz="1800"/>
            </a:lvl3pPr>
            <a:lvl4pPr marL="1828800" lvl="3" indent="-30988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4pPr>
            <a:lvl5pPr marL="2286000" lvl="4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5pPr>
            <a:lvl6pPr marL="2743200" lvl="5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6pPr>
            <a:lvl7pPr marL="3200400" lvl="6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7pPr>
            <a:lvl8pPr marL="3657600" lvl="7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8pPr>
            <a:lvl9pPr marL="4114800" lvl="8" indent="-309879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Char char="•"/>
              <a:defRPr sz="1600"/>
            </a:lvl9pPr>
          </a:lstStyle>
          <a:p>
            <a:endParaRPr/>
          </a:p>
        </p:txBody>
      </p:sp>
      <p:sp>
        <p:nvSpPr>
          <p:cNvPr id="59" name="Google Shape;59;p27"/>
          <p:cNvSpPr txBox="1">
            <a:spLocks noGrp="1"/>
          </p:cNvSpPr>
          <p:nvPr>
            <p:ph type="body" idx="3"/>
          </p:nvPr>
        </p:nvSpPr>
        <p:spPr>
          <a:xfrm>
            <a:off x="6269173" y="1999032"/>
            <a:ext cx="475488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60" name="Google Shape;60;p27"/>
          <p:cNvSpPr txBox="1">
            <a:spLocks noGrp="1"/>
          </p:cNvSpPr>
          <p:nvPr>
            <p:ph type="body" idx="4"/>
          </p:nvPr>
        </p:nvSpPr>
        <p:spPr>
          <a:xfrm>
            <a:off x="6269173" y="2719322"/>
            <a:ext cx="4754880" cy="3383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036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Char char="•"/>
              <a:defRPr sz="2200"/>
            </a:lvl1pPr>
            <a:lvl2pPr marL="914400" lvl="1" indent="-3302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Char char="•"/>
              <a:defRPr sz="2000"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 sz="1800"/>
            </a:lvl3pPr>
            <a:lvl4pPr marL="1828800" lvl="3" indent="-30988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4pPr>
            <a:lvl5pPr marL="2286000" lvl="4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5pPr>
            <a:lvl6pPr marL="2743200" lvl="5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6pPr>
            <a:lvl7pPr marL="3200400" lvl="6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7pPr>
            <a:lvl8pPr marL="3657600" lvl="7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8pPr>
            <a:lvl9pPr marL="4114800" lvl="8" indent="-309879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Char char="•"/>
              <a:defRPr sz="1600"/>
            </a:lvl9pPr>
          </a:lstStyle>
          <a:p>
            <a:endParaRPr/>
          </a:p>
        </p:txBody>
      </p:sp>
      <p:sp>
        <p:nvSpPr>
          <p:cNvPr id="61" name="Google Shape;61;p27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7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2036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8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8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8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3619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9"/>
          <p:cNvSpPr txBox="1"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rbel"/>
              <a:buNone/>
              <a:defRPr sz="40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9"/>
          <p:cNvSpPr txBox="1">
            <a:spLocks noGrp="1"/>
          </p:cNvSpPr>
          <p:nvPr>
            <p:ph type="body" idx="1"/>
          </p:nvPr>
        </p:nvSpPr>
        <p:spPr>
          <a:xfrm>
            <a:off x="5852159" y="1097280"/>
            <a:ext cx="5212080" cy="4663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116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560"/>
              <a:buChar char="•"/>
              <a:defRPr sz="3200"/>
            </a:lvl1pPr>
            <a:lvl2pPr marL="914400" lvl="1" indent="-37084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240"/>
              <a:buChar char="•"/>
              <a:defRPr sz="2800"/>
            </a:lvl2pPr>
            <a:lvl3pPr marL="1371600" lvl="2" indent="-35051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920"/>
              <a:buChar char="•"/>
              <a:defRPr sz="2400"/>
            </a:lvl3pPr>
            <a:lvl4pPr marL="1828800" lvl="3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4pPr>
            <a:lvl5pPr marL="2286000" lvl="4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5pPr>
            <a:lvl6pPr marL="2743200" lvl="5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6pPr>
            <a:lvl7pPr marL="3200400" lvl="6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7pPr>
            <a:lvl8pPr marL="3657600" lvl="7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8pPr>
            <a:lvl9pPr marL="4114800" lvl="8" indent="-3302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Char char="•"/>
              <a:defRPr sz="2000"/>
            </a:lvl9pPr>
          </a:lstStyle>
          <a:p>
            <a:endParaRPr/>
          </a:p>
        </p:txBody>
      </p:sp>
      <p:sp>
        <p:nvSpPr>
          <p:cNvPr id="70" name="Google Shape;70;p29"/>
          <p:cNvSpPr txBox="1">
            <a:spLocks noGrp="1"/>
          </p:cNvSpPr>
          <p:nvPr>
            <p:ph type="body" idx="2"/>
          </p:nvPr>
        </p:nvSpPr>
        <p:spPr>
          <a:xfrm>
            <a:off x="1143000" y="2834640"/>
            <a:ext cx="3931920" cy="3017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360"/>
              <a:buNone/>
              <a:defRPr sz="1700"/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71" name="Google Shape;71;p29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9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677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1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31"/>
          <p:cNvSpPr txBox="1">
            <a:spLocks noGrp="1"/>
          </p:cNvSpPr>
          <p:nvPr>
            <p:ph type="body" idx="1"/>
          </p:nvPr>
        </p:nvSpPr>
        <p:spPr>
          <a:xfrm rot="5400000">
            <a:off x="4060136" y="-859735"/>
            <a:ext cx="4038600" cy="9872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6pPr>
            <a:lvl7pPr marL="3200400" lvl="6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7pPr>
            <a:lvl8pPr marL="3657600" lvl="7" indent="-32004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8pPr>
            <a:lvl9pPr marL="4114800" lvl="8" indent="-32004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4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31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1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61178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2"/>
          <p:cNvSpPr txBox="1">
            <a:spLocks noGrp="1"/>
          </p:cNvSpPr>
          <p:nvPr>
            <p:ph type="title"/>
          </p:nvPr>
        </p:nvSpPr>
        <p:spPr>
          <a:xfrm rot="5400000">
            <a:off x="7181850" y="2305050"/>
            <a:ext cx="5410200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2"/>
          <p:cNvSpPr txBox="1">
            <a:spLocks noGrp="1"/>
          </p:cNvSpPr>
          <p:nvPr>
            <p:ph type="body" idx="1"/>
          </p:nvPr>
        </p:nvSpPr>
        <p:spPr>
          <a:xfrm rot="5400000">
            <a:off x="2152650" y="-247650"/>
            <a:ext cx="5410200" cy="74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6pPr>
            <a:lvl7pPr marL="3200400" lvl="6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7pPr>
            <a:lvl8pPr marL="3657600" lvl="7" indent="-32004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8pPr>
            <a:lvl9pPr marL="4114800" lvl="8" indent="-32004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4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6523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1">
  <p:cSld name="Two Content 1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67f9f9a1e8_0_409"/>
          <p:cNvSpPr txBox="1">
            <a:spLocks noGrp="1"/>
          </p:cNvSpPr>
          <p:nvPr>
            <p:ph type="body" idx="1"/>
          </p:nvPr>
        </p:nvSpPr>
        <p:spPr>
          <a:xfrm>
            <a:off x="609600" y="1780032"/>
            <a:ext cx="5181600" cy="40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6195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4925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900"/>
              <a:buChar char="–"/>
              <a:defRPr/>
            </a:lvl2pPr>
            <a:lvl3pPr marL="1371600" lvl="2" indent="-3302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600"/>
              <a:buChar char="–"/>
              <a:defRPr/>
            </a:lvl4pPr>
            <a:lvl5pPr marL="2286000" lvl="4" indent="-3302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400" lvl="6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600" lvl="7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800" lvl="8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g167f9f9a1e8_0_409"/>
          <p:cNvSpPr txBox="1">
            <a:spLocks noGrp="1"/>
          </p:cNvSpPr>
          <p:nvPr>
            <p:ph type="body" idx="2"/>
          </p:nvPr>
        </p:nvSpPr>
        <p:spPr>
          <a:xfrm>
            <a:off x="6400800" y="1780032"/>
            <a:ext cx="5181600" cy="40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6195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4925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900"/>
              <a:buChar char="–"/>
              <a:defRPr/>
            </a:lvl2pPr>
            <a:lvl3pPr marL="1371600" lvl="2" indent="-3302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600"/>
              <a:buChar char="–"/>
              <a:defRPr/>
            </a:lvl4pPr>
            <a:lvl5pPr marL="2286000" lvl="4" indent="-3302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400" lvl="6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600" lvl="7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800" lvl="8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g167f9f9a1e8_0_409"/>
          <p:cNvSpPr txBox="1">
            <a:spLocks noGrp="1"/>
          </p:cNvSpPr>
          <p:nvPr>
            <p:ph type="title"/>
          </p:nvPr>
        </p:nvSpPr>
        <p:spPr>
          <a:xfrm>
            <a:off x="609599" y="1048512"/>
            <a:ext cx="10972800" cy="4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b="1" i="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4170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rbel"/>
              <a:buNone/>
              <a:defRPr sz="4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1"/>
          <p:cNvSpPr txBox="1"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036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760"/>
              <a:buFont typeface="Corbel"/>
              <a:buChar char="•"/>
              <a:defRPr sz="2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rbel"/>
              <a:buChar char="•"/>
              <a:defRPr sz="20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371600" marR="0" lvl="2" indent="-32003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Corbe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828800" marR="0" lvl="3" indent="-30988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2286000" marR="0" lvl="4" indent="-30987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743200" marR="0" lvl="5" indent="-30987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3200400" marR="0" lvl="6" indent="-30987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657600" marR="0" lvl="7" indent="-30987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4114800" marR="0" lvl="8" indent="-309879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" name="Google Shape;12;p21"/>
          <p:cNvSpPr txBox="1">
            <a:spLocks noGrp="1"/>
          </p:cNvSpPr>
          <p:nvPr>
            <p:ph type="dt" idx="10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3" name="Google Shape;13;p21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4" name="Google Shape;14;p21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" name="Google Shape;15;p21"/>
          <p:cNvSpPr/>
          <p:nvPr/>
        </p:nvSpPr>
        <p:spPr>
          <a:xfrm>
            <a:off x="0" y="6128028"/>
            <a:ext cx="12192000" cy="726141"/>
          </a:xfrm>
          <a:prstGeom prst="rect">
            <a:avLst/>
          </a:prstGeom>
          <a:solidFill>
            <a:srgbClr val="20558A"/>
          </a:solidFill>
          <a:ln w="19050" cap="flat" cmpd="sng">
            <a:solidFill>
              <a:srgbClr val="20455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6" name="Google Shape;16;p21"/>
          <p:cNvPicPr preferRelativeResize="0"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041" y="6275073"/>
            <a:ext cx="3556464" cy="4293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976871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3" r:id="rId9"/>
    <p:sldLayoutId id="2147483674" r:id="rId10"/>
    <p:sldLayoutId id="2147483675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905C0F8-9145-83A8-9409-6D7833558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999" y="-1716506"/>
            <a:ext cx="9875520" cy="1356360"/>
          </a:xfrm>
        </p:spPr>
        <p:txBody>
          <a:bodyPr/>
          <a:lstStyle/>
          <a:p>
            <a:r>
              <a:rPr lang="en-US" dirty="0"/>
              <a:t>How PubMed Works: Introduction</a:t>
            </a:r>
          </a:p>
        </p:txBody>
      </p:sp>
      <p:pic>
        <p:nvPicPr>
          <p:cNvPr id="8" name="Content Placeholder 7" descr="How PubMed Works logo" title="How PubMed Works logo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632" y="858858"/>
            <a:ext cx="5812449" cy="4351338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F565AD3-F03F-22DB-1A83-6E9F70E53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1018519" y="6347579"/>
            <a:ext cx="9434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4FAB73BC-B049-4115-A692-8D63A059BFB8}" type="slidenum">
              <a:rPr lang="en-US" smtClean="0">
                <a:solidFill>
                  <a:schemeClr val="bg1"/>
                </a:solidFill>
              </a:rPr>
              <a:pPr algn="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72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7738" y="219620"/>
            <a:ext cx="7886700" cy="703940"/>
          </a:xfrm>
        </p:spPr>
        <p:txBody>
          <a:bodyPr wrap="square" anchor="ctr">
            <a:norm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+mj-lt"/>
              </a:rPr>
              <a:t>Today’s Session</a:t>
            </a:r>
          </a:p>
        </p:txBody>
      </p:sp>
      <p:sp>
        <p:nvSpPr>
          <p:cNvPr id="4" name="Slide Number Placeholder 3" hidden="1"/>
          <p:cNvSpPr>
            <a:spLocks noGrp="1"/>
          </p:cNvSpPr>
          <p:nvPr>
            <p:ph type="sldNum" sz="quarter" idx="4294967295"/>
          </p:nvPr>
        </p:nvSpPr>
        <p:spPr>
          <a:xfrm>
            <a:off x="9210677" y="6356354"/>
            <a:ext cx="82867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025F9F99-9BD9-4422-B838-F0A597D458BC}" type="slidenum">
              <a:rPr lang="en-US" smtClean="0"/>
              <a:pPr>
                <a:spcAft>
                  <a:spcPts val="600"/>
                </a:spcAft>
                <a:defRPr/>
              </a:pPr>
              <a:t>2</a:t>
            </a:fld>
            <a:endParaRPr lang="en-US" dirty="0"/>
          </a:p>
        </p:txBody>
      </p:sp>
      <p:graphicFrame>
        <p:nvGraphicFramePr>
          <p:cNvPr id="6" name="Content Placeholder 2" descr="Information and instructions regarding how the session will be conducted.">
            <a:extLst>
              <a:ext uri="{FF2B5EF4-FFF2-40B4-BE49-F238E27FC236}">
                <a16:creationId xmlns:a16="http://schemas.microsoft.com/office/drawing/2014/main" id="{5E204F45-36ED-D3DA-1ED0-80B8667EE6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5690321"/>
              </p:ext>
            </p:extLst>
          </p:nvPr>
        </p:nvGraphicFramePr>
        <p:xfrm>
          <a:off x="2152650" y="1419988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78FBFEEC-F302-CB3D-A9E3-31121E5A73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984438" y="6273255"/>
            <a:ext cx="1706217" cy="365125"/>
          </a:xfrm>
        </p:spPr>
        <p:txBody>
          <a:bodyPr/>
          <a:lstStyle/>
          <a:p>
            <a:pPr>
              <a:defRPr/>
            </a:pPr>
            <a:fld id="{76BF41A6-7A2C-4690-ACC7-07924994F7F6}" type="slidenum">
              <a:rPr lang="en-US" sz="1400" b="1" smtClean="0">
                <a:solidFill>
                  <a:schemeClr val="bg1"/>
                </a:solidFill>
                <a:latin typeface="+mj-lt"/>
              </a:rPr>
              <a:pPr>
                <a:defRPr/>
              </a:pPr>
              <a:t>2</a:t>
            </a:fld>
            <a:endParaRPr lang="en-US" sz="14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15987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E42C5-B679-3810-B2F7-4794E90BA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2C60614-75B2-9D3F-6BA9-82CDEF14F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518" y="4363722"/>
            <a:ext cx="4591050" cy="1325563"/>
          </a:xfrm>
          <a:effectLst/>
        </p:spPr>
        <p:txBody>
          <a:bodyPr>
            <a:normAutofit/>
          </a:bodyPr>
          <a:lstStyle/>
          <a:p>
            <a:pPr algn="ctr"/>
            <a:r>
              <a:rPr lang="en-US" sz="6600" dirty="0">
                <a:solidFill>
                  <a:schemeClr val="tx1"/>
                </a:solidFill>
                <a:latin typeface="+mj-lt"/>
              </a:rPr>
              <a:t>Introduction</a:t>
            </a:r>
          </a:p>
        </p:txBody>
      </p:sp>
      <p:pic>
        <p:nvPicPr>
          <p:cNvPr id="8" name="Content Placeholder 7" descr="How PubMed Works logo" title="How PubMed Works logo">
            <a:extLst>
              <a:ext uri="{FF2B5EF4-FFF2-40B4-BE49-F238E27FC236}">
                <a16:creationId xmlns:a16="http://schemas.microsoft.com/office/drawing/2014/main" id="{59EF14A7-0B86-0100-1750-0D19A5958B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432" y="237969"/>
            <a:ext cx="5812449" cy="4351338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53C54E-CD60-9D3F-5327-96D4D7900540}"/>
              </a:ext>
            </a:extLst>
          </p:cNvPr>
          <p:cNvSpPr txBox="1"/>
          <p:nvPr/>
        </p:nvSpPr>
        <p:spPr>
          <a:xfrm>
            <a:off x="11018519" y="6347579"/>
            <a:ext cx="9434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4FAB73BC-B049-4115-A692-8D63A059BFB8}" type="slidenum">
              <a:rPr lang="en-US" smtClean="0">
                <a:solidFill>
                  <a:schemeClr val="bg1"/>
                </a:solidFill>
              </a:rPr>
              <a:pPr algn="r"/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973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737" y="20796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+mj-lt"/>
              </a:rPr>
              <a:t>Agenda</a:t>
            </a:r>
          </a:p>
        </p:txBody>
      </p:sp>
      <p:pic>
        <p:nvPicPr>
          <p:cNvPr id="7" name="Content Placeholder 6" descr="How PubMed Works Introduction Agenda - What is pubmed? pubmed features, how to get help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62003"/>
            <a:ext cx="10515600" cy="4316607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A81AE4-96B6-DAFF-5B4F-40F49FFD48C6}"/>
              </a:ext>
            </a:extLst>
          </p:cNvPr>
          <p:cNvSpPr txBox="1"/>
          <p:nvPr/>
        </p:nvSpPr>
        <p:spPr>
          <a:xfrm>
            <a:off x="11018519" y="6347579"/>
            <a:ext cx="9434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4FAB73BC-B049-4115-A692-8D63A059BFB8}" type="slidenum">
              <a:rPr lang="en-US" smtClean="0">
                <a:solidFill>
                  <a:schemeClr val="bg1"/>
                </a:solidFill>
              </a:rPr>
              <a:pPr algn="r"/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709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012" y="262360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en-US" sz="5400" dirty="0">
                <a:solidFill>
                  <a:schemeClr val="tx1"/>
                </a:solidFill>
                <a:latin typeface="+mj-lt"/>
              </a:rPr>
              <a:t>What’s in PubMed?</a:t>
            </a:r>
          </a:p>
        </p:txBody>
      </p:sp>
      <p:pic>
        <p:nvPicPr>
          <p:cNvPr id="5" name="Content Placeholder 4" descr=" A database of citations from the fields of biomedicine, other health fields, life sciences, public health, health policy and behavioral sciences&#10;" title="What is in PubMed? 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53" y="2000251"/>
            <a:ext cx="11266639" cy="2805925"/>
          </a:xfrm>
          <a:prstGeom prst="rect">
            <a:avLst/>
          </a:prstGeom>
          <a:ln>
            <a:noFill/>
          </a:ln>
          <a:effectLst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AE2717F-3A78-B4CC-9B39-AE3AD715B1BA}"/>
              </a:ext>
            </a:extLst>
          </p:cNvPr>
          <p:cNvSpPr txBox="1"/>
          <p:nvPr/>
        </p:nvSpPr>
        <p:spPr>
          <a:xfrm>
            <a:off x="11018519" y="6347579"/>
            <a:ext cx="9434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4FAB73BC-B049-4115-A692-8D63A059BFB8}" type="slidenum">
              <a:rPr lang="en-US" smtClean="0">
                <a:solidFill>
                  <a:schemeClr val="bg1"/>
                </a:solidFill>
              </a:rPr>
              <a:pPr algn="r"/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50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D7D15-FE01-4938-AEA7-E823EE6B7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999" y="320233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solidFill>
                  <a:schemeClr val="tx1"/>
                </a:solidFill>
                <a:latin typeface="+mj-lt"/>
              </a:rPr>
              <a:t>Does PubMed have Full Text?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68DBA0-7E20-414C-8AC1-25202FC810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8141"/>
            <a:ext cx="9903106" cy="3417707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+mj-lt"/>
              </a:rPr>
              <a:t>Links available from the publisher</a:t>
            </a:r>
            <a:br>
              <a:rPr lang="en-US" sz="2800" dirty="0">
                <a:solidFill>
                  <a:schemeClr val="tx1"/>
                </a:solidFill>
                <a:latin typeface="+mj-lt"/>
              </a:rPr>
            </a:br>
            <a:endParaRPr lang="en-US" sz="2800" dirty="0">
              <a:solidFill>
                <a:schemeClr val="tx1"/>
              </a:solidFill>
              <a:latin typeface="+mj-lt"/>
            </a:endParaRPr>
          </a:p>
          <a:p>
            <a:r>
              <a:rPr lang="en-US" sz="2800" dirty="0">
                <a:solidFill>
                  <a:schemeClr val="tx1"/>
                </a:solidFill>
                <a:latin typeface="+mj-lt"/>
              </a:rPr>
              <a:t>Links from PubMed Central (PMC)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072B1A-2803-7898-1CB2-18075EAE4A16}"/>
              </a:ext>
            </a:extLst>
          </p:cNvPr>
          <p:cNvSpPr txBox="1"/>
          <p:nvPr/>
        </p:nvSpPr>
        <p:spPr>
          <a:xfrm>
            <a:off x="11018519" y="6347579"/>
            <a:ext cx="9434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4FAB73BC-B049-4115-A692-8D63A059BFB8}" type="slidenum">
              <a:rPr lang="en-US" smtClean="0">
                <a:solidFill>
                  <a:schemeClr val="bg1"/>
                </a:solidFill>
              </a:rPr>
              <a:pPr algn="r"/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001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650BC-4751-4BDC-B626-2F408B31F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321180"/>
            <a:ext cx="9875520" cy="1356360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+mj-lt"/>
              </a:rPr>
              <a:t>Finding the original research</a:t>
            </a:r>
          </a:p>
        </p:txBody>
      </p:sp>
      <p:pic>
        <p:nvPicPr>
          <p:cNvPr id="7" name="Content Placeholder 6" descr="Online report from National Public Radio about recent research on the side effects of antidepressants.">
            <a:extLst>
              <a:ext uri="{FF2B5EF4-FFF2-40B4-BE49-F238E27FC236}">
                <a16:creationId xmlns:a16="http://schemas.microsoft.com/office/drawing/2014/main" id="{E3F68CF7-F723-9E1B-504E-404F03270B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5180" y="1986844"/>
            <a:ext cx="9648580" cy="3538925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A5EAAC2-466B-6CD9-CD79-668908B72901}"/>
              </a:ext>
            </a:extLst>
          </p:cNvPr>
          <p:cNvSpPr txBox="1"/>
          <p:nvPr/>
        </p:nvSpPr>
        <p:spPr>
          <a:xfrm>
            <a:off x="11018519" y="6347579"/>
            <a:ext cx="9434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4FAB73BC-B049-4115-A692-8D63A059BFB8}" type="slidenum">
              <a:rPr lang="en-US" smtClean="0">
                <a:solidFill>
                  <a:schemeClr val="bg1"/>
                </a:solidFill>
              </a:rPr>
              <a:pPr algn="r"/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572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68096-22A2-962D-45AC-7A4B67C3D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112888"/>
            <a:ext cx="9875520" cy="936978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  <a:latin typeface="+mj-lt"/>
              </a:rPr>
              <a:t>What Do We Know About this Article?</a:t>
            </a:r>
            <a:endParaRPr lang="en-US" dirty="0">
              <a:latin typeface="+mj-lt"/>
            </a:endParaRPr>
          </a:p>
        </p:txBody>
      </p:sp>
      <p:pic>
        <p:nvPicPr>
          <p:cNvPr id="11" name="Content Placeholder 10" descr="The article was published in the Lancet  and the lead author is Toby Pillinger.">
            <a:extLst>
              <a:ext uri="{FF2B5EF4-FFF2-40B4-BE49-F238E27FC236}">
                <a16:creationId xmlns:a16="http://schemas.microsoft.com/office/drawing/2014/main" id="{807916E4-2D05-ECD1-2ABA-A6F8AFCCAD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7095" y="2040537"/>
            <a:ext cx="9443628" cy="2776926"/>
          </a:xfrm>
        </p:spPr>
      </p:pic>
    </p:spTree>
    <p:extLst>
      <p:ext uri="{BB962C8B-B14F-4D97-AF65-F5344CB8AC3E}">
        <p14:creationId xmlns:p14="http://schemas.microsoft.com/office/powerpoint/2010/main" val="3318270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331FC-FAB1-D229-60B2-179CCDE2C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72640"/>
            <a:ext cx="12192000" cy="1356360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+mj-lt"/>
              </a:rPr>
              <a:t>Questions?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0F5A71-F6BF-BBEF-73FC-928F13D1EB43}"/>
              </a:ext>
            </a:extLst>
          </p:cNvPr>
          <p:cNvSpPr txBox="1"/>
          <p:nvPr/>
        </p:nvSpPr>
        <p:spPr>
          <a:xfrm>
            <a:off x="11018519" y="6347579"/>
            <a:ext cx="9434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4FAB73BC-B049-4115-A692-8D63A059BFB8}" type="slidenum">
              <a:rPr lang="en-US" smtClean="0">
                <a:solidFill>
                  <a:schemeClr val="bg1"/>
                </a:solidFill>
              </a:rPr>
              <a:pPr algn="r"/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048320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Custom 15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366092"/>
      </a:accent1>
      <a:accent2>
        <a:srgbClr val="953734"/>
      </a:accent2>
      <a:accent3>
        <a:srgbClr val="586D2D"/>
      </a:accent3>
      <a:accent4>
        <a:srgbClr val="76923C"/>
      </a:accent4>
      <a:accent5>
        <a:srgbClr val="4BACC6"/>
      </a:accent5>
      <a:accent6>
        <a:srgbClr val="F78629"/>
      </a:accent6>
      <a:hlink>
        <a:srgbClr val="632423"/>
      </a:hlink>
      <a:folHlink>
        <a:srgbClr val="63242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170051ed-867f-4092-a6af-8a42e27b7e09}" enabled="1" method="Standard" siteId="{5217e0e7-539d-4563-b1bf-7c6dcf074f91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95</Words>
  <Application>Microsoft Office PowerPoint</Application>
  <PresentationFormat>Widescreen</PresentationFormat>
  <Paragraphs>34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Arial</vt:lpstr>
      <vt:lpstr>Corbel</vt:lpstr>
      <vt:lpstr>Basis</vt:lpstr>
      <vt:lpstr>How PubMed Works: Introduction</vt:lpstr>
      <vt:lpstr>Today’s Session</vt:lpstr>
      <vt:lpstr>Introduction</vt:lpstr>
      <vt:lpstr>Agenda</vt:lpstr>
      <vt:lpstr>What’s in PubMed?</vt:lpstr>
      <vt:lpstr>Does PubMed have Full Text?</vt:lpstr>
      <vt:lpstr>Finding the original research</vt:lpstr>
      <vt:lpstr>What Do We Know About this Article?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Rebecca Brown</dc:creator>
  <cp:lastModifiedBy>Lauren Wittek</cp:lastModifiedBy>
  <cp:revision>43</cp:revision>
  <dcterms:created xsi:type="dcterms:W3CDTF">2024-10-31T20:28:02Z</dcterms:created>
  <dcterms:modified xsi:type="dcterms:W3CDTF">2026-06-16T23:01:04Z</dcterms:modified>
</cp:coreProperties>
</file>