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15B_4C17FD78.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3" r:id="rId4"/>
  </p:sldMasterIdLst>
  <p:notesMasterIdLst>
    <p:notesMasterId r:id="rId36"/>
  </p:notesMasterIdLst>
  <p:sldIdLst>
    <p:sldId id="341" r:id="rId5"/>
    <p:sldId id="344" r:id="rId6"/>
    <p:sldId id="677" r:id="rId7"/>
    <p:sldId id="4528" r:id="rId8"/>
    <p:sldId id="4526" r:id="rId9"/>
    <p:sldId id="4525" r:id="rId10"/>
    <p:sldId id="345" r:id="rId11"/>
    <p:sldId id="4530" r:id="rId12"/>
    <p:sldId id="4547" r:id="rId13"/>
    <p:sldId id="4549" r:id="rId14"/>
    <p:sldId id="4455" r:id="rId15"/>
    <p:sldId id="4521" r:id="rId16"/>
    <p:sldId id="4515" r:id="rId17"/>
    <p:sldId id="4441" r:id="rId18"/>
    <p:sldId id="4442" r:id="rId19"/>
    <p:sldId id="4443" r:id="rId20"/>
    <p:sldId id="4535" r:id="rId21"/>
    <p:sldId id="4548" r:id="rId22"/>
    <p:sldId id="4552" r:id="rId23"/>
    <p:sldId id="4556" r:id="rId24"/>
    <p:sldId id="4536" r:id="rId25"/>
    <p:sldId id="4537" r:id="rId26"/>
    <p:sldId id="4557" r:id="rId27"/>
    <p:sldId id="4538" r:id="rId28"/>
    <p:sldId id="4539" r:id="rId29"/>
    <p:sldId id="4551" r:id="rId30"/>
    <p:sldId id="4540" r:id="rId31"/>
    <p:sldId id="4541" r:id="rId32"/>
    <p:sldId id="4542" r:id="rId33"/>
    <p:sldId id="4543" r:id="rId34"/>
    <p:sldId id="4554" r:id="rId35"/>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LA NNLM Day Region 5 Year 2" id="{12DAD086-4DE9-45C0-A1A2-EB4B1CB2066D}">
          <p14:sldIdLst>
            <p14:sldId id="341"/>
            <p14:sldId id="344"/>
            <p14:sldId id="677"/>
            <p14:sldId id="4528"/>
            <p14:sldId id="4526"/>
            <p14:sldId id="4525"/>
            <p14:sldId id="345"/>
            <p14:sldId id="4530"/>
            <p14:sldId id="4547"/>
            <p14:sldId id="4549"/>
            <p14:sldId id="4455"/>
            <p14:sldId id="4521"/>
            <p14:sldId id="4515"/>
            <p14:sldId id="4441"/>
            <p14:sldId id="4442"/>
            <p14:sldId id="4443"/>
            <p14:sldId id="4535"/>
            <p14:sldId id="4548"/>
            <p14:sldId id="4552"/>
            <p14:sldId id="4556"/>
            <p14:sldId id="4536"/>
            <p14:sldId id="4537"/>
            <p14:sldId id="4557"/>
            <p14:sldId id="4538"/>
            <p14:sldId id="4539"/>
            <p14:sldId id="4551"/>
            <p14:sldId id="4540"/>
            <p14:sldId id="4541"/>
            <p14:sldId id="4542"/>
            <p14:sldId id="4543"/>
            <p14:sldId id="4554"/>
          </p14:sldIdLst>
        </p14:section>
      </p14:sectionLst>
    </p:ext>
    <p:ext uri="{EFAFB233-063F-42B5-8137-9DF3F51BA10A}">
      <p15:sldGuideLst xmlns:p15="http://schemas.microsoft.com/office/powerpoint/2012/main">
        <p15:guide id="1" orient="horz" pos="2136"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B2D713-4DD8-FF7A-31D9-8F2A9C0235E6}" name="Kristi Torp" initials="KT" userId="S::ktorp@uw.edu::ac426d81-d5ec-4dd0-a44a-c26b4b2d7375" providerId="AD"/>
  <p188:author id="{3768C79D-AE47-B5B4-236D-760158EFC437}" name="Emily Hamstra" initials="EH" userId="S::ehamstra@uw.edu::10d2639e-67b6-43e0-9332-b3f7c40efb92" providerId="AD"/>
  <p188:author id="{9FEBF0B7-CBDA-5E21-D680-49BAFA7472B8}" name="Cathy Burroughs" initials="CB" userId="S::cburroug@uw.edu::707378c1-6732-4daa-aedb-b3c4cb5c4d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tale, Elaina J" initials="VE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58A"/>
    <a:srgbClr val="C87D2A"/>
    <a:srgbClr val="20455A"/>
    <a:srgbClr val="E6E6E6"/>
    <a:srgbClr val="212121"/>
    <a:srgbClr val="323232"/>
    <a:srgbClr val="2D2D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FB02F6-5393-4193-8820-7D0CF37B07EB}" v="3338" dt="2023-05-10T22:50:27.635"/>
    <p1510:client id="{285749FE-1A44-D44B-A3C8-2F832DB82C0A}" v="992" dt="2023-05-08T22:18:30.116"/>
    <p1510:client id="{577EE648-1962-4984-A1A7-DFB719481457}" v="294" vWet="324" dt="2023-05-10T22:38:42.973"/>
    <p1510:client id="{950AE0B7-7649-498B-93B7-F7A5E0D7008C}" v="3" dt="2023-05-10T17:10:49.5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36"/>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Hamstra" userId="S::ehamstra@uw.edu::10d2639e-67b6-43e0-9332-b3f7c40efb92" providerId="AD" clId="Web-{B309C9D0-17C5-4174-9764-C6C9207B3F11}"/>
    <pc:docChg chg="modSld">
      <pc:chgData name="Emily Hamstra" userId="S::ehamstra@uw.edu::10d2639e-67b6-43e0-9332-b3f7c40efb92" providerId="AD" clId="Web-{B309C9D0-17C5-4174-9764-C6C9207B3F11}" dt="2023-05-05T22:57:50.585" v="547"/>
      <pc:docMkLst>
        <pc:docMk/>
      </pc:docMkLst>
      <pc:sldChg chg="modSp">
        <pc:chgData name="Emily Hamstra" userId="S::ehamstra@uw.edu::10d2639e-67b6-43e0-9332-b3f7c40efb92" providerId="AD" clId="Web-{B309C9D0-17C5-4174-9764-C6C9207B3F11}" dt="2023-05-05T22:49:01.602" v="18" actId="20577"/>
        <pc:sldMkLst>
          <pc:docMk/>
          <pc:sldMk cId="1587190574" sldId="4542"/>
        </pc:sldMkLst>
        <pc:spChg chg="mod">
          <ac:chgData name="Emily Hamstra" userId="S::ehamstra@uw.edu::10d2639e-67b6-43e0-9332-b3f7c40efb92" providerId="AD" clId="Web-{B309C9D0-17C5-4174-9764-C6C9207B3F11}" dt="2023-05-05T22:49:01.602" v="18" actId="20577"/>
          <ac:spMkLst>
            <pc:docMk/>
            <pc:sldMk cId="1587190574" sldId="4542"/>
            <ac:spMk id="3" creationId="{82571D8D-976A-C4AC-7C16-4D224CA6EACC}"/>
          </ac:spMkLst>
        </pc:spChg>
      </pc:sldChg>
      <pc:sldChg chg="modSp modNotes">
        <pc:chgData name="Emily Hamstra" userId="S::ehamstra@uw.edu::10d2639e-67b6-43e0-9332-b3f7c40efb92" providerId="AD" clId="Web-{B309C9D0-17C5-4174-9764-C6C9207B3F11}" dt="2023-05-05T22:57:50.585" v="547"/>
        <pc:sldMkLst>
          <pc:docMk/>
          <pc:sldMk cId="3131826475" sldId="4543"/>
        </pc:sldMkLst>
        <pc:spChg chg="mod">
          <ac:chgData name="Emily Hamstra" userId="S::ehamstra@uw.edu::10d2639e-67b6-43e0-9332-b3f7c40efb92" providerId="AD" clId="Web-{B309C9D0-17C5-4174-9764-C6C9207B3F11}" dt="2023-05-05T22:49:39.167" v="37" actId="20577"/>
          <ac:spMkLst>
            <pc:docMk/>
            <pc:sldMk cId="3131826475" sldId="4543"/>
            <ac:spMk id="3" creationId="{69E861A4-72DD-3BB2-32B9-408425EDBF36}"/>
          </ac:spMkLst>
        </pc:spChg>
        <pc:spChg chg="mod">
          <ac:chgData name="Emily Hamstra" userId="S::ehamstra@uw.edu::10d2639e-67b6-43e0-9332-b3f7c40efb92" providerId="AD" clId="Web-{B309C9D0-17C5-4174-9764-C6C9207B3F11}" dt="2023-05-05T22:49:33.369" v="20" actId="20577"/>
          <ac:spMkLst>
            <pc:docMk/>
            <pc:sldMk cId="3131826475" sldId="4543"/>
            <ac:spMk id="4" creationId="{6A7DDECB-5664-2216-5EF9-B99F5DEC5683}"/>
          </ac:spMkLst>
        </pc:spChg>
      </pc:sldChg>
    </pc:docChg>
  </pc:docChgLst>
  <pc:docChgLst>
    <pc:chgData name="Emily Hamstra" userId="10d2639e-67b6-43e0-9332-b3f7c40efb92" providerId="ADAL" clId="{16FB02F6-5393-4193-8820-7D0CF37B07EB}"/>
    <pc:docChg chg="custSel delSld modSld sldOrd modSection">
      <pc:chgData name="Emily Hamstra" userId="10d2639e-67b6-43e0-9332-b3f7c40efb92" providerId="ADAL" clId="{16FB02F6-5393-4193-8820-7D0CF37B07EB}" dt="2023-05-10T22:50:27.635" v="6113"/>
      <pc:docMkLst>
        <pc:docMk/>
      </pc:docMkLst>
      <pc:sldChg chg="delCm modNotesTx">
        <pc:chgData name="Emily Hamstra" userId="10d2639e-67b6-43e0-9332-b3f7c40efb92" providerId="ADAL" clId="{16FB02F6-5393-4193-8820-7D0CF37B07EB}" dt="2023-05-09T22:41:19.618" v="5472" actId="20577"/>
        <pc:sldMkLst>
          <pc:docMk/>
          <pc:sldMk cId="1067917009" sldId="341"/>
        </pc:sldMkLst>
        <pc:extLst>
          <p:ext xmlns:p="http://schemas.openxmlformats.org/presentationml/2006/main" uri="{D6D511B9-2390-475A-947B-AFAB55BFBCF1}">
            <pc226:cmChg xmlns:pc226="http://schemas.microsoft.com/office/powerpoint/2022/06/main/command" chg="del">
              <pc226:chgData name="Emily Hamstra" userId="10d2639e-67b6-43e0-9332-b3f7c40efb92" providerId="ADAL" clId="{16FB02F6-5393-4193-8820-7D0CF37B07EB}" dt="2023-05-09T22:29:05.491" v="5366"/>
              <pc2:cmMkLst xmlns:pc2="http://schemas.microsoft.com/office/powerpoint/2019/9/main/command">
                <pc:docMk/>
                <pc:sldMk cId="1067917009" sldId="341"/>
                <pc2:cmMk id="{EE912E17-3EE8-42CB-B379-36C554957828}"/>
              </pc2:cmMkLst>
            </pc226:cmChg>
          </p:ext>
        </pc:extLst>
      </pc:sldChg>
      <pc:sldChg chg="modSp mod modNotesTx">
        <pc:chgData name="Emily Hamstra" userId="10d2639e-67b6-43e0-9332-b3f7c40efb92" providerId="ADAL" clId="{16FB02F6-5393-4193-8820-7D0CF37B07EB}" dt="2023-05-10T17:40:46.972" v="5533" actId="20577"/>
        <pc:sldMkLst>
          <pc:docMk/>
          <pc:sldMk cId="2141560085" sldId="344"/>
        </pc:sldMkLst>
        <pc:spChg chg="mod">
          <ac:chgData name="Emily Hamstra" userId="10d2639e-67b6-43e0-9332-b3f7c40efb92" providerId="ADAL" clId="{16FB02F6-5393-4193-8820-7D0CF37B07EB}" dt="2023-05-10T17:40:46.972" v="5533" actId="20577"/>
          <ac:spMkLst>
            <pc:docMk/>
            <pc:sldMk cId="2141560085" sldId="344"/>
            <ac:spMk id="3" creationId="{4DB0BCF0-6FE2-D2C3-AFE7-8BB4B8A1776B}"/>
          </ac:spMkLst>
        </pc:spChg>
      </pc:sldChg>
      <pc:sldChg chg="modNotesTx">
        <pc:chgData name="Emily Hamstra" userId="10d2639e-67b6-43e0-9332-b3f7c40efb92" providerId="ADAL" clId="{16FB02F6-5393-4193-8820-7D0CF37B07EB}" dt="2023-05-10T17:42:22.911" v="5573" actId="20577"/>
        <pc:sldMkLst>
          <pc:docMk/>
          <pc:sldMk cId="3889306193" sldId="677"/>
        </pc:sldMkLst>
      </pc:sldChg>
      <pc:sldChg chg="del">
        <pc:chgData name="Emily Hamstra" userId="10d2639e-67b6-43e0-9332-b3f7c40efb92" providerId="ADAL" clId="{16FB02F6-5393-4193-8820-7D0CF37B07EB}" dt="2023-05-08T22:16:29.193" v="41" actId="2696"/>
        <pc:sldMkLst>
          <pc:docMk/>
          <pc:sldMk cId="848688593" sldId="4438"/>
        </pc:sldMkLst>
      </pc:sldChg>
      <pc:sldChg chg="modNotesTx">
        <pc:chgData name="Emily Hamstra" userId="10d2639e-67b6-43e0-9332-b3f7c40efb92" providerId="ADAL" clId="{16FB02F6-5393-4193-8820-7D0CF37B07EB}" dt="2023-05-10T18:09:15.549" v="5719" actId="20577"/>
        <pc:sldMkLst>
          <pc:docMk/>
          <pc:sldMk cId="1610867637" sldId="4441"/>
        </pc:sldMkLst>
      </pc:sldChg>
      <pc:sldChg chg="modNotesTx">
        <pc:chgData name="Emily Hamstra" userId="10d2639e-67b6-43e0-9332-b3f7c40efb92" providerId="ADAL" clId="{16FB02F6-5393-4193-8820-7D0CF37B07EB}" dt="2023-05-10T18:10:37.665" v="5725" actId="20577"/>
        <pc:sldMkLst>
          <pc:docMk/>
          <pc:sldMk cId="2885266636" sldId="4442"/>
        </pc:sldMkLst>
      </pc:sldChg>
      <pc:sldChg chg="modCm modNotesTx">
        <pc:chgData name="Emily Hamstra" userId="10d2639e-67b6-43e0-9332-b3f7c40efb92" providerId="ADAL" clId="{16FB02F6-5393-4193-8820-7D0CF37B07EB}" dt="2023-05-10T22:38:13.529" v="6038"/>
        <pc:sldMkLst>
          <pc:docMk/>
          <pc:sldMk cId="1276640632" sldId="4443"/>
        </pc:sldMkLst>
        <pc:extLst>
          <p:ext xmlns:p="http://schemas.openxmlformats.org/presentationml/2006/main" uri="{D6D511B9-2390-475A-947B-AFAB55BFBCF1}">
            <pc226:cmChg xmlns:pc226="http://schemas.microsoft.com/office/powerpoint/2022/06/main/command" chg="mod">
              <pc226:chgData name="Emily Hamstra" userId="10d2639e-67b6-43e0-9332-b3f7c40efb92" providerId="ADAL" clId="{16FB02F6-5393-4193-8820-7D0CF37B07EB}" dt="2023-05-10T22:38:13.529" v="6038"/>
              <pc2:cmMkLst xmlns:pc2="http://schemas.microsoft.com/office/powerpoint/2019/9/main/command">
                <pc:docMk/>
                <pc:sldMk cId="1276640632" sldId="4443"/>
                <pc2:cmMk id="{FF46D59D-CCF6-4B12-A413-BB7196914863}"/>
              </pc2:cmMkLst>
            </pc226:cmChg>
          </p:ext>
        </pc:extLst>
      </pc:sldChg>
      <pc:sldChg chg="modNotesTx">
        <pc:chgData name="Emily Hamstra" userId="10d2639e-67b6-43e0-9332-b3f7c40efb92" providerId="ADAL" clId="{16FB02F6-5393-4193-8820-7D0CF37B07EB}" dt="2023-05-10T18:00:45.755" v="5634" actId="20577"/>
        <pc:sldMkLst>
          <pc:docMk/>
          <pc:sldMk cId="853178976" sldId="4455"/>
        </pc:sldMkLst>
      </pc:sldChg>
      <pc:sldChg chg="delCm modNotesTx">
        <pc:chgData name="Emily Hamstra" userId="10d2639e-67b6-43e0-9332-b3f7c40efb92" providerId="ADAL" clId="{16FB02F6-5393-4193-8820-7D0CF37B07EB}" dt="2023-05-10T22:50:27.635" v="6113"/>
        <pc:sldMkLst>
          <pc:docMk/>
          <pc:sldMk cId="3896013141" sldId="4515"/>
        </pc:sldMkLst>
        <pc:extLst>
          <p:ext xmlns:p="http://schemas.openxmlformats.org/presentationml/2006/main" uri="{D6D511B9-2390-475A-947B-AFAB55BFBCF1}">
            <pc226:cmChg xmlns:pc226="http://schemas.microsoft.com/office/powerpoint/2022/06/main/command" chg="del">
              <pc226:chgData name="Emily Hamstra" userId="10d2639e-67b6-43e0-9332-b3f7c40efb92" providerId="ADAL" clId="{16FB02F6-5393-4193-8820-7D0CF37B07EB}" dt="2023-05-10T22:50:27.635" v="6113"/>
              <pc2:cmMkLst xmlns:pc2="http://schemas.microsoft.com/office/powerpoint/2019/9/main/command">
                <pc:docMk/>
                <pc:sldMk cId="3896013141" sldId="4515"/>
                <pc2:cmMk id="{6C636DC6-A521-4B63-9B30-C9773BC7BC11}"/>
              </pc2:cmMkLst>
            </pc226:cmChg>
          </p:ext>
        </pc:extLst>
      </pc:sldChg>
      <pc:sldChg chg="ord delCm modCm">
        <pc:chgData name="Emily Hamstra" userId="10d2639e-67b6-43e0-9332-b3f7c40efb92" providerId="ADAL" clId="{16FB02F6-5393-4193-8820-7D0CF37B07EB}" dt="2023-05-10T18:02:35.330" v="5706"/>
        <pc:sldMkLst>
          <pc:docMk/>
          <pc:sldMk cId="1661181687" sldId="4521"/>
        </pc:sldMkLst>
        <pc:extLst>
          <p:ext xmlns:p="http://schemas.openxmlformats.org/presentationml/2006/main" uri="{D6D511B9-2390-475A-947B-AFAB55BFBCF1}">
            <pc226:cmChg xmlns:pc226="http://schemas.microsoft.com/office/powerpoint/2022/06/main/command" chg="del mod">
              <pc226:chgData name="Emily Hamstra" userId="10d2639e-67b6-43e0-9332-b3f7c40efb92" providerId="ADAL" clId="{16FB02F6-5393-4193-8820-7D0CF37B07EB}" dt="2023-05-10T17:39:01.799" v="5531"/>
              <pc2:cmMkLst xmlns:pc2="http://schemas.microsoft.com/office/powerpoint/2019/9/main/command">
                <pc:docMk/>
                <pc:sldMk cId="1661181687" sldId="4521"/>
                <pc2:cmMk id="{4A694879-536B-4741-AAF3-0258E2620A59}"/>
              </pc2:cmMkLst>
              <pc226:cmRplyChg chg="add">
                <pc226:chgData name="Emily Hamstra" userId="10d2639e-67b6-43e0-9332-b3f7c40efb92" providerId="ADAL" clId="{16FB02F6-5393-4193-8820-7D0CF37B07EB}" dt="2023-05-10T17:38:19.263" v="5529"/>
                <pc2:cmRplyMkLst xmlns:pc2="http://schemas.microsoft.com/office/powerpoint/2019/9/main/command">
                  <pc:docMk/>
                  <pc:sldMk cId="1661181687" sldId="4521"/>
                  <pc2:cmMk id="{4A694879-536B-4741-AAF3-0258E2620A59}"/>
                  <pc2:cmRplyMk id="{6A24C09D-9AF8-4377-B4F3-381BF7BC788B}"/>
                </pc2:cmRplyMkLst>
              </pc226:cmRplyChg>
            </pc226:cmChg>
          </p:ext>
        </pc:extLst>
      </pc:sldChg>
      <pc:sldChg chg="delCm modCm modNotesTx">
        <pc:chgData name="Emily Hamstra" userId="10d2639e-67b6-43e0-9332-b3f7c40efb92" providerId="ADAL" clId="{16FB02F6-5393-4193-8820-7D0CF37B07EB}" dt="2023-05-10T17:47:28.789" v="5590" actId="20577"/>
        <pc:sldMkLst>
          <pc:docMk/>
          <pc:sldMk cId="3528201356" sldId="4525"/>
        </pc:sldMkLst>
        <pc:extLst>
          <p:ext xmlns:p="http://schemas.openxmlformats.org/presentationml/2006/main" uri="{D6D511B9-2390-475A-947B-AFAB55BFBCF1}">
            <pc226:cmChg xmlns:pc226="http://schemas.microsoft.com/office/powerpoint/2022/06/main/command" chg="del mod">
              <pc226:chgData name="Emily Hamstra" userId="10d2639e-67b6-43e0-9332-b3f7c40efb92" providerId="ADAL" clId="{16FB02F6-5393-4193-8820-7D0CF37B07EB}" dt="2023-05-09T21:53:22.035" v="5078"/>
              <pc2:cmMkLst xmlns:pc2="http://schemas.microsoft.com/office/powerpoint/2019/9/main/command">
                <pc:docMk/>
                <pc:sldMk cId="3528201356" sldId="4525"/>
                <pc2:cmMk id="{5652ED00-040A-46AE-B67F-784B01153D1C}"/>
              </pc2:cmMkLst>
            </pc226:cmChg>
          </p:ext>
        </pc:extLst>
      </pc:sldChg>
      <pc:sldChg chg="modSp mod modNotesTx">
        <pc:chgData name="Emily Hamstra" userId="10d2639e-67b6-43e0-9332-b3f7c40efb92" providerId="ADAL" clId="{16FB02F6-5393-4193-8820-7D0CF37B07EB}" dt="2023-05-09T18:12:27.966" v="2045" actId="20577"/>
        <pc:sldMkLst>
          <pc:docMk/>
          <pc:sldMk cId="2498117213" sldId="4526"/>
        </pc:sldMkLst>
        <pc:spChg chg="mod">
          <ac:chgData name="Emily Hamstra" userId="10d2639e-67b6-43e0-9332-b3f7c40efb92" providerId="ADAL" clId="{16FB02F6-5393-4193-8820-7D0CF37B07EB}" dt="2023-05-09T18:12:27.966" v="2045" actId="20577"/>
          <ac:spMkLst>
            <pc:docMk/>
            <pc:sldMk cId="2498117213" sldId="4526"/>
            <ac:spMk id="3" creationId="{8873B926-3D5C-ABB6-3E0C-7384B7415703}"/>
          </ac:spMkLst>
        </pc:spChg>
      </pc:sldChg>
      <pc:sldChg chg="modSp mod modNotesTx">
        <pc:chgData name="Emily Hamstra" userId="10d2639e-67b6-43e0-9332-b3f7c40efb92" providerId="ADAL" clId="{16FB02F6-5393-4193-8820-7D0CF37B07EB}" dt="2023-05-09T21:30:08.996" v="2450" actId="20577"/>
        <pc:sldMkLst>
          <pc:docMk/>
          <pc:sldMk cId="3317288692" sldId="4528"/>
        </pc:sldMkLst>
        <pc:spChg chg="mod">
          <ac:chgData name="Emily Hamstra" userId="10d2639e-67b6-43e0-9332-b3f7c40efb92" providerId="ADAL" clId="{16FB02F6-5393-4193-8820-7D0CF37B07EB}" dt="2023-05-09T18:19:03.129" v="2051" actId="20577"/>
          <ac:spMkLst>
            <pc:docMk/>
            <pc:sldMk cId="3317288692" sldId="4528"/>
            <ac:spMk id="3" creationId="{6621BCC8-8C1A-60E2-69CB-642AA2A35F78}"/>
          </ac:spMkLst>
        </pc:spChg>
      </pc:sldChg>
      <pc:sldChg chg="modNotesTx">
        <pc:chgData name="Emily Hamstra" userId="10d2639e-67b6-43e0-9332-b3f7c40efb92" providerId="ADAL" clId="{16FB02F6-5393-4193-8820-7D0CF37B07EB}" dt="2023-05-09T22:12:39.564" v="5130" actId="20577"/>
        <pc:sldMkLst>
          <pc:docMk/>
          <pc:sldMk cId="2075028983" sldId="4530"/>
        </pc:sldMkLst>
      </pc:sldChg>
      <pc:sldChg chg="modSp mod modNotesTx">
        <pc:chgData name="Emily Hamstra" userId="10d2639e-67b6-43e0-9332-b3f7c40efb92" providerId="ADAL" clId="{16FB02F6-5393-4193-8820-7D0CF37B07EB}" dt="2023-05-10T18:12:45.876" v="5736" actId="20577"/>
        <pc:sldMkLst>
          <pc:docMk/>
          <pc:sldMk cId="1583265322" sldId="4535"/>
        </pc:sldMkLst>
        <pc:spChg chg="mod">
          <ac:chgData name="Emily Hamstra" userId="10d2639e-67b6-43e0-9332-b3f7c40efb92" providerId="ADAL" clId="{16FB02F6-5393-4193-8820-7D0CF37B07EB}" dt="2023-05-10T18:12:45.876" v="5736" actId="20577"/>
          <ac:spMkLst>
            <pc:docMk/>
            <pc:sldMk cId="1583265322" sldId="4535"/>
            <ac:spMk id="4" creationId="{1F218F60-C08E-F5DC-0F5D-EEE7E74CCD3F}"/>
          </ac:spMkLst>
        </pc:spChg>
      </pc:sldChg>
      <pc:sldChg chg="modNotesTx">
        <pc:chgData name="Emily Hamstra" userId="10d2639e-67b6-43e0-9332-b3f7c40efb92" providerId="ADAL" clId="{16FB02F6-5393-4193-8820-7D0CF37B07EB}" dt="2023-05-09T22:21:58.556" v="5220" actId="20577"/>
        <pc:sldMkLst>
          <pc:docMk/>
          <pc:sldMk cId="2685610898" sldId="4536"/>
        </pc:sldMkLst>
      </pc:sldChg>
      <pc:sldChg chg="modSp mod modNotesTx">
        <pc:chgData name="Emily Hamstra" userId="10d2639e-67b6-43e0-9332-b3f7c40efb92" providerId="ADAL" clId="{16FB02F6-5393-4193-8820-7D0CF37B07EB}" dt="2023-05-10T18:15:48.071" v="5749" actId="20577"/>
        <pc:sldMkLst>
          <pc:docMk/>
          <pc:sldMk cId="4233568615" sldId="4537"/>
        </pc:sldMkLst>
        <pc:spChg chg="mod">
          <ac:chgData name="Emily Hamstra" userId="10d2639e-67b6-43e0-9332-b3f7c40efb92" providerId="ADAL" clId="{16FB02F6-5393-4193-8820-7D0CF37B07EB}" dt="2023-05-08T21:36:07.058" v="4" actId="962"/>
          <ac:spMkLst>
            <pc:docMk/>
            <pc:sldMk cId="4233568615" sldId="4537"/>
            <ac:spMk id="13" creationId="{1D7828B0-1885-5C8D-0406-33D54CFB7906}"/>
          </ac:spMkLst>
        </pc:spChg>
        <pc:spChg chg="mod ord">
          <ac:chgData name="Emily Hamstra" userId="10d2639e-67b6-43e0-9332-b3f7c40efb92" providerId="ADAL" clId="{16FB02F6-5393-4193-8820-7D0CF37B07EB}" dt="2023-05-08T21:36:14.517" v="7" actId="962"/>
          <ac:spMkLst>
            <pc:docMk/>
            <pc:sldMk cId="4233568615" sldId="4537"/>
            <ac:spMk id="14" creationId="{8F461933-0F2B-9CC3-7662-D28D8F2EC48C}"/>
          </ac:spMkLst>
        </pc:spChg>
      </pc:sldChg>
      <pc:sldChg chg="modSp mod modNotesTx">
        <pc:chgData name="Emily Hamstra" userId="10d2639e-67b6-43e0-9332-b3f7c40efb92" providerId="ADAL" clId="{16FB02F6-5393-4193-8820-7D0CF37B07EB}" dt="2023-05-10T18:18:52.201" v="5833" actId="20577"/>
        <pc:sldMkLst>
          <pc:docMk/>
          <pc:sldMk cId="693248119" sldId="4538"/>
        </pc:sldMkLst>
        <pc:spChg chg="mod">
          <ac:chgData name="Emily Hamstra" userId="10d2639e-67b6-43e0-9332-b3f7c40efb92" providerId="ADAL" clId="{16FB02F6-5393-4193-8820-7D0CF37B07EB}" dt="2023-05-09T17:43:18.308" v="566" actId="20577"/>
          <ac:spMkLst>
            <pc:docMk/>
            <pc:sldMk cId="693248119" sldId="4538"/>
            <ac:spMk id="4" creationId="{030380B2-F96B-8775-02A6-771A60DD142F}"/>
          </ac:spMkLst>
        </pc:spChg>
      </pc:sldChg>
      <pc:sldChg chg="modNotesTx">
        <pc:chgData name="Emily Hamstra" userId="10d2639e-67b6-43e0-9332-b3f7c40efb92" providerId="ADAL" clId="{16FB02F6-5393-4193-8820-7D0CF37B07EB}" dt="2023-05-09T17:44:48.512" v="787" actId="20577"/>
        <pc:sldMkLst>
          <pc:docMk/>
          <pc:sldMk cId="1921902323" sldId="4539"/>
        </pc:sldMkLst>
      </pc:sldChg>
      <pc:sldChg chg="modSp mod modNotesTx">
        <pc:chgData name="Emily Hamstra" userId="10d2639e-67b6-43e0-9332-b3f7c40efb92" providerId="ADAL" clId="{16FB02F6-5393-4193-8820-7D0CF37B07EB}" dt="2023-05-10T22:05:37.310" v="6027" actId="20577"/>
        <pc:sldMkLst>
          <pc:docMk/>
          <pc:sldMk cId="2914616060" sldId="4540"/>
        </pc:sldMkLst>
        <pc:spChg chg="mod">
          <ac:chgData name="Emily Hamstra" userId="10d2639e-67b6-43e0-9332-b3f7c40efb92" providerId="ADAL" clId="{16FB02F6-5393-4193-8820-7D0CF37B07EB}" dt="2023-05-09T17:45:47.856" v="791" actId="20577"/>
          <ac:spMkLst>
            <pc:docMk/>
            <pc:sldMk cId="2914616060" sldId="4540"/>
            <ac:spMk id="3" creationId="{0B0790B6-E8EB-44B0-359B-C676A1001AB2}"/>
          </ac:spMkLst>
        </pc:spChg>
      </pc:sldChg>
      <pc:sldChg chg="modNotesTx">
        <pc:chgData name="Emily Hamstra" userId="10d2639e-67b6-43e0-9332-b3f7c40efb92" providerId="ADAL" clId="{16FB02F6-5393-4193-8820-7D0CF37B07EB}" dt="2023-05-09T22:27:06.754" v="5358" actId="20577"/>
        <pc:sldMkLst>
          <pc:docMk/>
          <pc:sldMk cId="1587190574" sldId="4542"/>
        </pc:sldMkLst>
      </pc:sldChg>
      <pc:sldChg chg="addSp modSp mod modNotesTx">
        <pc:chgData name="Emily Hamstra" userId="10d2639e-67b6-43e0-9332-b3f7c40efb92" providerId="ADAL" clId="{16FB02F6-5393-4193-8820-7D0CF37B07EB}" dt="2023-05-10T22:09:11.905" v="6037" actId="20577"/>
        <pc:sldMkLst>
          <pc:docMk/>
          <pc:sldMk cId="3131826475" sldId="4543"/>
        </pc:sldMkLst>
        <pc:spChg chg="add mod">
          <ac:chgData name="Emily Hamstra" userId="10d2639e-67b6-43e0-9332-b3f7c40efb92" providerId="ADAL" clId="{16FB02F6-5393-4193-8820-7D0CF37B07EB}" dt="2023-05-08T21:40:59.731" v="16" actId="1076"/>
          <ac:spMkLst>
            <pc:docMk/>
            <pc:sldMk cId="3131826475" sldId="4543"/>
            <ac:spMk id="5" creationId="{E50CEFA9-7D73-6732-C39D-2029DA3E55C4}"/>
          </ac:spMkLst>
        </pc:spChg>
        <pc:spChg chg="add mod">
          <ac:chgData name="Emily Hamstra" userId="10d2639e-67b6-43e0-9332-b3f7c40efb92" providerId="ADAL" clId="{16FB02F6-5393-4193-8820-7D0CF37B07EB}" dt="2023-05-08T21:41:07.051" v="18" actId="1076"/>
          <ac:spMkLst>
            <pc:docMk/>
            <pc:sldMk cId="3131826475" sldId="4543"/>
            <ac:spMk id="6" creationId="{98E053CC-D17F-549C-C3C4-3DEEAAFD1052}"/>
          </ac:spMkLst>
        </pc:spChg>
      </pc:sldChg>
      <pc:sldChg chg="modNotesTx">
        <pc:chgData name="Emily Hamstra" userId="10d2639e-67b6-43e0-9332-b3f7c40efb92" providerId="ADAL" clId="{16FB02F6-5393-4193-8820-7D0CF37B07EB}" dt="2023-05-10T17:57:39.724" v="5617" actId="20577"/>
        <pc:sldMkLst>
          <pc:docMk/>
          <pc:sldMk cId="392919778" sldId="4547"/>
        </pc:sldMkLst>
      </pc:sldChg>
      <pc:sldChg chg="mod modShow">
        <pc:chgData name="Emily Hamstra" userId="10d2639e-67b6-43e0-9332-b3f7c40efb92" providerId="ADAL" clId="{16FB02F6-5393-4193-8820-7D0CF37B07EB}" dt="2023-05-08T22:09:05.386" v="40" actId="729"/>
        <pc:sldMkLst>
          <pc:docMk/>
          <pc:sldMk cId="4286062143" sldId="4552"/>
        </pc:sldMkLst>
      </pc:sldChg>
      <pc:sldChg chg="modSp mod modNotesTx">
        <pc:chgData name="Emily Hamstra" userId="10d2639e-67b6-43e0-9332-b3f7c40efb92" providerId="ADAL" clId="{16FB02F6-5393-4193-8820-7D0CF37B07EB}" dt="2023-05-10T22:44:25.821" v="6039" actId="1076"/>
        <pc:sldMkLst>
          <pc:docMk/>
          <pc:sldMk cId="691513771" sldId="4554"/>
        </pc:sldMkLst>
        <pc:spChg chg="mod">
          <ac:chgData name="Emily Hamstra" userId="10d2639e-67b6-43e0-9332-b3f7c40efb92" providerId="ADAL" clId="{16FB02F6-5393-4193-8820-7D0CF37B07EB}" dt="2023-05-10T22:44:25.821" v="6039" actId="1076"/>
          <ac:spMkLst>
            <pc:docMk/>
            <pc:sldMk cId="691513771" sldId="4554"/>
            <ac:spMk id="6" creationId="{30DDA702-D6F9-E4E5-F323-EC90C061E19B}"/>
          </ac:spMkLst>
        </pc:spChg>
      </pc:sldChg>
      <pc:sldChg chg="modNotesTx">
        <pc:chgData name="Emily Hamstra" userId="10d2639e-67b6-43e0-9332-b3f7c40efb92" providerId="ADAL" clId="{16FB02F6-5393-4193-8820-7D0CF37B07EB}" dt="2023-05-10T18:14:38.378" v="5747" actId="20577"/>
        <pc:sldMkLst>
          <pc:docMk/>
          <pc:sldMk cId="1452380988" sldId="4556"/>
        </pc:sldMkLst>
      </pc:sldChg>
      <pc:sldChg chg="modNotesTx">
        <pc:chgData name="Emily Hamstra" userId="10d2639e-67b6-43e0-9332-b3f7c40efb92" providerId="ADAL" clId="{16FB02F6-5393-4193-8820-7D0CF37B07EB}" dt="2023-05-10T18:16:49.039" v="5807" actId="20577"/>
        <pc:sldMkLst>
          <pc:docMk/>
          <pc:sldMk cId="2305437990" sldId="4557"/>
        </pc:sldMkLst>
      </pc:sldChg>
    </pc:docChg>
  </pc:docChgLst>
  <pc:docChgLst>
    <pc:chgData name="Cathy Burroughs" userId="S::cburroug@uw.edu::707378c1-6732-4daa-aedb-b3c4cb5c4d9f" providerId="AD" clId="Web-{965FCD7F-CE17-6781-9B51-5FB29872E5F7}"/>
    <pc:docChg chg="mod modSld">
      <pc:chgData name="Cathy Burroughs" userId="S::cburroug@uw.edu::707378c1-6732-4daa-aedb-b3c4cb5c4d9f" providerId="AD" clId="Web-{965FCD7F-CE17-6781-9B51-5FB29872E5F7}" dt="2023-05-08T17:26:10.624" v="46"/>
      <pc:docMkLst>
        <pc:docMk/>
      </pc:docMkLst>
      <pc:sldChg chg="addCm">
        <pc:chgData name="Cathy Burroughs" userId="S::cburroug@uw.edu::707378c1-6732-4daa-aedb-b3c4cb5c4d9f" providerId="AD" clId="Web-{965FCD7F-CE17-6781-9B51-5FB29872E5F7}" dt="2023-05-08T17:26:10.624" v="46"/>
        <pc:sldMkLst>
          <pc:docMk/>
          <pc:sldMk cId="1067917009" sldId="341"/>
        </pc:sldMkLst>
        <pc:extLst>
          <p:ext xmlns:p="http://schemas.openxmlformats.org/presentationml/2006/main" uri="{D6D511B9-2390-475A-947B-AFAB55BFBCF1}">
            <pc226:cmChg xmlns:pc226="http://schemas.microsoft.com/office/powerpoint/2022/06/main/command" chg="add">
              <pc226:chgData name="Cathy Burroughs" userId="S::cburroug@uw.edu::707378c1-6732-4daa-aedb-b3c4cb5c4d9f" providerId="AD" clId="Web-{965FCD7F-CE17-6781-9B51-5FB29872E5F7}" dt="2023-05-08T17:26:10.624" v="46"/>
              <pc2:cmMkLst xmlns:pc2="http://schemas.microsoft.com/office/powerpoint/2019/9/main/command">
                <pc:docMk/>
                <pc:sldMk cId="1067917009" sldId="341"/>
                <pc2:cmMk id="{EE912E17-3EE8-42CB-B379-36C554957828}"/>
              </pc2:cmMkLst>
            </pc226:cmChg>
          </p:ext>
        </pc:extLst>
      </pc:sldChg>
      <pc:sldChg chg="modNotes">
        <pc:chgData name="Cathy Burroughs" userId="S::cburroug@uw.edu::707378c1-6732-4daa-aedb-b3c4cb5c4d9f" providerId="AD" clId="Web-{965FCD7F-CE17-6781-9B51-5FB29872E5F7}" dt="2023-05-08T17:18:41.105" v="43"/>
        <pc:sldMkLst>
          <pc:docMk/>
          <pc:sldMk cId="848688593" sldId="4438"/>
        </pc:sldMkLst>
      </pc:sldChg>
      <pc:sldChg chg="modNotes">
        <pc:chgData name="Cathy Burroughs" userId="S::cburroug@uw.edu::707378c1-6732-4daa-aedb-b3c4cb5c4d9f" providerId="AD" clId="Web-{965FCD7F-CE17-6781-9B51-5FB29872E5F7}" dt="2023-05-08T17:12:34.136" v="25"/>
        <pc:sldMkLst>
          <pc:docMk/>
          <pc:sldMk cId="1610867637" sldId="4441"/>
        </pc:sldMkLst>
      </pc:sldChg>
      <pc:sldChg chg="modNotes">
        <pc:chgData name="Cathy Burroughs" userId="S::cburroug@uw.edu::707378c1-6732-4daa-aedb-b3c4cb5c4d9f" providerId="AD" clId="Web-{965FCD7F-CE17-6781-9B51-5FB29872E5F7}" dt="2023-05-08T17:13:24.373" v="39"/>
        <pc:sldMkLst>
          <pc:docMk/>
          <pc:sldMk cId="2885266636" sldId="4442"/>
        </pc:sldMkLst>
      </pc:sldChg>
      <pc:sldChg chg="addCm">
        <pc:chgData name="Cathy Burroughs" userId="S::cburroug@uw.edu::707378c1-6732-4daa-aedb-b3c4cb5c4d9f" providerId="AD" clId="Web-{965FCD7F-CE17-6781-9B51-5FB29872E5F7}" dt="2023-05-08T17:15:31.066" v="40"/>
        <pc:sldMkLst>
          <pc:docMk/>
          <pc:sldMk cId="1276640632" sldId="4443"/>
        </pc:sldMkLst>
        <pc:extLst>
          <p:ext xmlns:p="http://schemas.openxmlformats.org/presentationml/2006/main" uri="{D6D511B9-2390-475A-947B-AFAB55BFBCF1}">
            <pc226:cmChg xmlns:pc226="http://schemas.microsoft.com/office/powerpoint/2022/06/main/command" chg="add">
              <pc226:chgData name="Cathy Burroughs" userId="S::cburroug@uw.edu::707378c1-6732-4daa-aedb-b3c4cb5c4d9f" providerId="AD" clId="Web-{965FCD7F-CE17-6781-9B51-5FB29872E5F7}" dt="2023-05-08T17:15:31.066" v="40"/>
              <pc2:cmMkLst xmlns:pc2="http://schemas.microsoft.com/office/powerpoint/2019/9/main/command">
                <pc:docMk/>
                <pc:sldMk cId="1276640632" sldId="4443"/>
                <pc2:cmMk id="{FF46D59D-CCF6-4B12-A413-BB7196914863}"/>
              </pc2:cmMkLst>
            </pc226:cmChg>
          </p:ext>
        </pc:extLst>
      </pc:sldChg>
      <pc:sldChg chg="addCm modCm">
        <pc:chgData name="Cathy Burroughs" userId="S::cburroug@uw.edu::707378c1-6732-4daa-aedb-b3c4cb5c4d9f" providerId="AD" clId="Web-{965FCD7F-CE17-6781-9B51-5FB29872E5F7}" dt="2023-05-08T17:09:24.363" v="3"/>
        <pc:sldMkLst>
          <pc:docMk/>
          <pc:sldMk cId="3896013141" sldId="4515"/>
        </pc:sldMkLst>
        <pc:extLst>
          <p:ext xmlns:p="http://schemas.openxmlformats.org/presentationml/2006/main" uri="{D6D511B9-2390-475A-947B-AFAB55BFBCF1}">
            <pc226:cmChg xmlns:pc226="http://schemas.microsoft.com/office/powerpoint/2022/06/main/command" chg="add">
              <pc226:chgData name="Cathy Burroughs" userId="S::cburroug@uw.edu::707378c1-6732-4daa-aedb-b3c4cb5c4d9f" providerId="AD" clId="Web-{965FCD7F-CE17-6781-9B51-5FB29872E5F7}" dt="2023-05-08T17:09:24.363" v="3"/>
              <pc2:cmMkLst xmlns:pc2="http://schemas.microsoft.com/office/powerpoint/2019/9/main/command">
                <pc:docMk/>
                <pc:sldMk cId="3896013141" sldId="4515"/>
                <pc2:cmMk id="{6C636DC6-A521-4B63-9B30-C9773BC7BC11}"/>
              </pc2:cmMkLst>
              <pc226:cmRplyChg chg="add">
                <pc226:chgData name="Cathy Burroughs" userId="S::cburroug@uw.edu::707378c1-6732-4daa-aedb-b3c4cb5c4d9f" providerId="AD" clId="Web-{965FCD7F-CE17-6781-9B51-5FB29872E5F7}" dt="2023-05-08T17:09:24.363" v="3"/>
                <pc2:cmRplyMkLst xmlns:pc2="http://schemas.microsoft.com/office/powerpoint/2019/9/main/command">
                  <pc:docMk/>
                  <pc:sldMk cId="3896013141" sldId="4515"/>
                  <pc2:cmMk id="{6C636DC6-A521-4B63-9B30-C9773BC7BC11}"/>
                  <pc2:cmRplyMk id="{801CBAE0-61CE-4D5C-BFB9-8C330AEDA05E}"/>
                </pc2:cmRplyMkLst>
              </pc226:cmRplyChg>
            </pc226:cmChg>
          </p:ext>
        </pc:extLst>
      </pc:sldChg>
      <pc:sldChg chg="addCm">
        <pc:chgData name="Cathy Burroughs" userId="S::cburroug@uw.edu::707378c1-6732-4daa-aedb-b3c4cb5c4d9f" providerId="AD" clId="Web-{965FCD7F-CE17-6781-9B51-5FB29872E5F7}" dt="2023-05-08T17:00:30.450" v="1"/>
        <pc:sldMkLst>
          <pc:docMk/>
          <pc:sldMk cId="3528201356" sldId="4525"/>
        </pc:sldMkLst>
        <pc:extLst>
          <p:ext xmlns:p="http://schemas.openxmlformats.org/presentationml/2006/main" uri="{D6D511B9-2390-475A-947B-AFAB55BFBCF1}">
            <pc226:cmChg xmlns:pc226="http://schemas.microsoft.com/office/powerpoint/2022/06/main/command" chg="add">
              <pc226:chgData name="Cathy Burroughs" userId="S::cburroug@uw.edu::707378c1-6732-4daa-aedb-b3c4cb5c4d9f" providerId="AD" clId="Web-{965FCD7F-CE17-6781-9B51-5FB29872E5F7}" dt="2023-05-08T17:00:30.450" v="1"/>
              <pc2:cmMkLst xmlns:pc2="http://schemas.microsoft.com/office/powerpoint/2019/9/main/command">
                <pc:docMk/>
                <pc:sldMk cId="3528201356" sldId="4525"/>
                <pc2:cmMk id="{5652ED00-040A-46AE-B67F-784B01153D1C}"/>
              </pc2:cmMkLst>
            </pc226:cmChg>
          </p:ext>
        </pc:extLst>
      </pc:sldChg>
      <pc:sldChg chg="addCm delCm">
        <pc:chgData name="Cathy Burroughs" userId="S::cburroug@uw.edu::707378c1-6732-4daa-aedb-b3c4cb5c4d9f" providerId="AD" clId="Web-{965FCD7F-CE17-6781-9B51-5FB29872E5F7}" dt="2023-05-08T17:24:34.948" v="45"/>
        <pc:sldMkLst>
          <pc:docMk/>
          <pc:sldMk cId="1587190574" sldId="4542"/>
        </pc:sldMkLst>
        <pc:extLst>
          <p:ext xmlns:p="http://schemas.openxmlformats.org/presentationml/2006/main" uri="{D6D511B9-2390-475A-947B-AFAB55BFBCF1}">
            <pc226:cmChg xmlns:pc226="http://schemas.microsoft.com/office/powerpoint/2022/06/main/command" chg="add del">
              <pc226:chgData name="Cathy Burroughs" userId="S::cburroug@uw.edu::707378c1-6732-4daa-aedb-b3c4cb5c4d9f" providerId="AD" clId="Web-{965FCD7F-CE17-6781-9B51-5FB29872E5F7}" dt="2023-05-08T17:24:34.948" v="45"/>
              <pc2:cmMkLst xmlns:pc2="http://schemas.microsoft.com/office/powerpoint/2019/9/main/command">
                <pc:docMk/>
                <pc:sldMk cId="1587190574" sldId="4542"/>
                <pc2:cmMk id="{07F94FAF-7642-4FF1-A1D4-F28B5F1682BF}"/>
              </pc2:cmMkLst>
            </pc226:cmChg>
          </p:ext>
        </pc:extLst>
      </pc:sldChg>
    </pc:docChg>
  </pc:docChgLst>
  <pc:docChgLst>
    <pc:chgData name="Madelena Romansic" userId="0f9438d6-da96-4521-96a2-6ec28b33904d" providerId="ADAL" clId="{285749FE-1A44-D44B-A3C8-2F832DB82C0A}"/>
    <pc:docChg chg="undo custSel addSld delSld modSld modSection">
      <pc:chgData name="Madelena Romansic" userId="0f9438d6-da96-4521-96a2-6ec28b33904d" providerId="ADAL" clId="{285749FE-1A44-D44B-A3C8-2F832DB82C0A}" dt="2023-05-08T22:18:30.116" v="985" actId="165"/>
      <pc:docMkLst>
        <pc:docMk/>
      </pc:docMkLst>
      <pc:sldChg chg="addSp delSp modSp mod">
        <pc:chgData name="Madelena Romansic" userId="0f9438d6-da96-4521-96a2-6ec28b33904d" providerId="ADAL" clId="{285749FE-1A44-D44B-A3C8-2F832DB82C0A}" dt="2023-05-08T22:18:30.116" v="985" actId="165"/>
        <pc:sldMkLst>
          <pc:docMk/>
          <pc:sldMk cId="3528201356" sldId="4525"/>
        </pc:sldMkLst>
        <pc:spChg chg="mod topLvl">
          <ac:chgData name="Madelena Romansic" userId="0f9438d6-da96-4521-96a2-6ec28b33904d" providerId="ADAL" clId="{285749FE-1A44-D44B-A3C8-2F832DB82C0A}" dt="2023-05-08T22:18:30.116" v="985" actId="165"/>
          <ac:spMkLst>
            <pc:docMk/>
            <pc:sldMk cId="3528201356" sldId="4525"/>
            <ac:spMk id="2" creationId="{1CE045F3-3133-18D4-1354-23C1CC6410C0}"/>
          </ac:spMkLst>
        </pc:spChg>
        <pc:spChg chg="mod topLvl">
          <ac:chgData name="Madelena Romansic" userId="0f9438d6-da96-4521-96a2-6ec28b33904d" providerId="ADAL" clId="{285749FE-1A44-D44B-A3C8-2F832DB82C0A}" dt="2023-05-08T22:18:25.996" v="983" actId="165"/>
          <ac:spMkLst>
            <pc:docMk/>
            <pc:sldMk cId="3528201356" sldId="4525"/>
            <ac:spMk id="8" creationId="{19A0B81B-3DB4-E45E-30AE-FE9251E25BA9}"/>
          </ac:spMkLst>
        </pc:spChg>
        <pc:spChg chg="mod topLvl">
          <ac:chgData name="Madelena Romansic" userId="0f9438d6-da96-4521-96a2-6ec28b33904d" providerId="ADAL" clId="{285749FE-1A44-D44B-A3C8-2F832DB82C0A}" dt="2023-05-08T22:18:13.913" v="979" actId="165"/>
          <ac:spMkLst>
            <pc:docMk/>
            <pc:sldMk cId="3528201356" sldId="4525"/>
            <ac:spMk id="9" creationId="{8C5AAF0E-863B-FF70-8CB0-39B687373082}"/>
          </ac:spMkLst>
        </pc:spChg>
        <pc:spChg chg="mod topLvl">
          <ac:chgData name="Madelena Romansic" userId="0f9438d6-da96-4521-96a2-6ec28b33904d" providerId="ADAL" clId="{285749FE-1A44-D44B-A3C8-2F832DB82C0A}" dt="2023-05-08T22:18:19.863" v="981" actId="165"/>
          <ac:spMkLst>
            <pc:docMk/>
            <pc:sldMk cId="3528201356" sldId="4525"/>
            <ac:spMk id="20" creationId="{7BB3EB1E-F568-4C0B-9CB9-DEE18A0B8B0C}"/>
          </ac:spMkLst>
        </pc:spChg>
        <pc:spChg chg="mod topLvl">
          <ac:chgData name="Madelena Romansic" userId="0f9438d6-da96-4521-96a2-6ec28b33904d" providerId="ADAL" clId="{285749FE-1A44-D44B-A3C8-2F832DB82C0A}" dt="2023-05-08T22:18:11.595" v="978" actId="165"/>
          <ac:spMkLst>
            <pc:docMk/>
            <pc:sldMk cId="3528201356" sldId="4525"/>
            <ac:spMk id="25" creationId="{4010BE1F-A3ED-4275-81F9-2A3DB24794AD}"/>
          </ac:spMkLst>
        </pc:spChg>
        <pc:spChg chg="mod topLvl">
          <ac:chgData name="Madelena Romansic" userId="0f9438d6-da96-4521-96a2-6ec28b33904d" providerId="ADAL" clId="{285749FE-1A44-D44B-A3C8-2F832DB82C0A}" dt="2023-05-08T22:18:09.332" v="977" actId="165"/>
          <ac:spMkLst>
            <pc:docMk/>
            <pc:sldMk cId="3528201356" sldId="4525"/>
            <ac:spMk id="27" creationId="{00000000-0000-0000-0000-000000000000}"/>
          </ac:spMkLst>
        </pc:spChg>
        <pc:spChg chg="add del mod">
          <ac:chgData name="Madelena Romansic" userId="0f9438d6-da96-4521-96a2-6ec28b33904d" providerId="ADAL" clId="{285749FE-1A44-D44B-A3C8-2F832DB82C0A}" dt="2023-05-08T21:48:12.944" v="574" actId="478"/>
          <ac:spMkLst>
            <pc:docMk/>
            <pc:sldMk cId="3528201356" sldId="4525"/>
            <ac:spMk id="28" creationId="{FB0859CE-B921-7EDE-33BF-7E12A5498DD7}"/>
          </ac:spMkLst>
        </pc:spChg>
        <pc:spChg chg="add del mod">
          <ac:chgData name="Madelena Romansic" userId="0f9438d6-da96-4521-96a2-6ec28b33904d" providerId="ADAL" clId="{285749FE-1A44-D44B-A3C8-2F832DB82C0A}" dt="2023-05-08T21:48:19.255" v="576" actId="478"/>
          <ac:spMkLst>
            <pc:docMk/>
            <pc:sldMk cId="3528201356" sldId="4525"/>
            <ac:spMk id="30" creationId="{2F2190D4-1CAD-073A-CC9F-579B312C2E63}"/>
          </ac:spMkLst>
        </pc:spChg>
        <pc:spChg chg="mod topLvl">
          <ac:chgData name="Madelena Romansic" userId="0f9438d6-da96-4521-96a2-6ec28b33904d" providerId="ADAL" clId="{285749FE-1A44-D44B-A3C8-2F832DB82C0A}" dt="2023-05-08T22:18:17.358" v="980" actId="165"/>
          <ac:spMkLst>
            <pc:docMk/>
            <pc:sldMk cId="3528201356" sldId="4525"/>
            <ac:spMk id="33" creationId="{232096F5-AA18-4B36-9350-5D6FAAB940D1}"/>
          </ac:spMkLst>
        </pc:spChg>
        <pc:spChg chg="mod topLvl">
          <ac:chgData name="Madelena Romansic" userId="0f9438d6-da96-4521-96a2-6ec28b33904d" providerId="ADAL" clId="{285749FE-1A44-D44B-A3C8-2F832DB82C0A}" dt="2023-05-08T22:18:23.191" v="982" actId="165"/>
          <ac:spMkLst>
            <pc:docMk/>
            <pc:sldMk cId="3528201356" sldId="4525"/>
            <ac:spMk id="34" creationId="{AB2AB949-FFA4-4CB3-858C-6740A1A7D7E4}"/>
          </ac:spMkLst>
        </pc:spChg>
        <pc:spChg chg="mod topLvl">
          <ac:chgData name="Madelena Romansic" userId="0f9438d6-da96-4521-96a2-6ec28b33904d" providerId="ADAL" clId="{285749FE-1A44-D44B-A3C8-2F832DB82C0A}" dt="2023-05-08T22:18:28.020" v="984" actId="165"/>
          <ac:spMkLst>
            <pc:docMk/>
            <pc:sldMk cId="3528201356" sldId="4525"/>
            <ac:spMk id="36" creationId="{EA174969-6DD4-480B-9AC6-2ABB418D12AF}"/>
          </ac:spMkLst>
        </pc:spChg>
        <pc:grpChg chg="add del mod">
          <ac:chgData name="Madelena Romansic" userId="0f9438d6-da96-4521-96a2-6ec28b33904d" providerId="ADAL" clId="{285749FE-1A44-D44B-A3C8-2F832DB82C0A}" dt="2023-05-08T22:18:09.332" v="977" actId="165"/>
          <ac:grpSpMkLst>
            <pc:docMk/>
            <pc:sldMk cId="3528201356" sldId="4525"/>
            <ac:grpSpMk id="3" creationId="{9510AC08-4460-7B3B-3575-38780AD2262E}"/>
          </ac:grpSpMkLst>
        </pc:grpChg>
        <pc:grpChg chg="add del mod">
          <ac:chgData name="Madelena Romansic" userId="0f9438d6-da96-4521-96a2-6ec28b33904d" providerId="ADAL" clId="{285749FE-1A44-D44B-A3C8-2F832DB82C0A}" dt="2023-05-08T22:18:11.595" v="978" actId="165"/>
          <ac:grpSpMkLst>
            <pc:docMk/>
            <pc:sldMk cId="3528201356" sldId="4525"/>
            <ac:grpSpMk id="13" creationId="{78CD90BE-31A7-2643-0C5B-AD9BBFF3B24B}"/>
          </ac:grpSpMkLst>
        </pc:grpChg>
        <pc:grpChg chg="add del mod">
          <ac:chgData name="Madelena Romansic" userId="0f9438d6-da96-4521-96a2-6ec28b33904d" providerId="ADAL" clId="{285749FE-1A44-D44B-A3C8-2F832DB82C0A}" dt="2023-05-08T22:18:13.913" v="979" actId="165"/>
          <ac:grpSpMkLst>
            <pc:docMk/>
            <pc:sldMk cId="3528201356" sldId="4525"/>
            <ac:grpSpMk id="16" creationId="{E687F5B8-7B88-D99D-CD33-961A749B2310}"/>
          </ac:grpSpMkLst>
        </pc:grpChg>
        <pc:grpChg chg="add del mod">
          <ac:chgData name="Madelena Romansic" userId="0f9438d6-da96-4521-96a2-6ec28b33904d" providerId="ADAL" clId="{285749FE-1A44-D44B-A3C8-2F832DB82C0A}" dt="2023-05-08T21:48:47.188" v="586" actId="165"/>
          <ac:grpSpMkLst>
            <pc:docMk/>
            <pc:sldMk cId="3528201356" sldId="4525"/>
            <ac:grpSpMk id="17" creationId="{54B5AEC5-6122-79B0-5986-F688593F6841}"/>
          </ac:grpSpMkLst>
        </pc:grpChg>
        <pc:grpChg chg="add del mod">
          <ac:chgData name="Madelena Romansic" userId="0f9438d6-da96-4521-96a2-6ec28b33904d" providerId="ADAL" clId="{285749FE-1A44-D44B-A3C8-2F832DB82C0A}" dt="2023-05-08T21:48:44.793" v="585" actId="165"/>
          <ac:grpSpMkLst>
            <pc:docMk/>
            <pc:sldMk cId="3528201356" sldId="4525"/>
            <ac:grpSpMk id="18" creationId="{76F118B5-7F97-E135-0F74-272C76AAAB59}"/>
          </ac:grpSpMkLst>
        </pc:grpChg>
        <pc:grpChg chg="add del mod">
          <ac:chgData name="Madelena Romansic" userId="0f9438d6-da96-4521-96a2-6ec28b33904d" providerId="ADAL" clId="{285749FE-1A44-D44B-A3C8-2F832DB82C0A}" dt="2023-05-08T21:48:42.545" v="584" actId="165"/>
          <ac:grpSpMkLst>
            <pc:docMk/>
            <pc:sldMk cId="3528201356" sldId="4525"/>
            <ac:grpSpMk id="19" creationId="{132D3BD5-B09C-CE99-A3F6-8EFEFA780620}"/>
          </ac:grpSpMkLst>
        </pc:grpChg>
        <pc:grpChg chg="add del mod">
          <ac:chgData name="Madelena Romansic" userId="0f9438d6-da96-4521-96a2-6ec28b33904d" providerId="ADAL" clId="{285749FE-1A44-D44B-A3C8-2F832DB82C0A}" dt="2023-05-08T21:48:39.936" v="583" actId="165"/>
          <ac:grpSpMkLst>
            <pc:docMk/>
            <pc:sldMk cId="3528201356" sldId="4525"/>
            <ac:grpSpMk id="21" creationId="{18A8FAAA-9009-D494-60D4-1A10F0663972}"/>
          </ac:grpSpMkLst>
        </pc:grpChg>
        <pc:grpChg chg="add del mod topLvl">
          <ac:chgData name="Madelena Romansic" userId="0f9438d6-da96-4521-96a2-6ec28b33904d" providerId="ADAL" clId="{285749FE-1A44-D44B-A3C8-2F832DB82C0A}" dt="2023-05-08T22:18:30.116" v="985" actId="165"/>
          <ac:grpSpMkLst>
            <pc:docMk/>
            <pc:sldMk cId="3528201356" sldId="4525"/>
            <ac:grpSpMk id="35" creationId="{3FE86854-2A19-C567-0C59-E9EA4AAADFB4}"/>
          </ac:grpSpMkLst>
        </pc:grpChg>
        <pc:grpChg chg="add del mod topLvl">
          <ac:chgData name="Madelena Romansic" userId="0f9438d6-da96-4521-96a2-6ec28b33904d" providerId="ADAL" clId="{285749FE-1A44-D44B-A3C8-2F832DB82C0A}" dt="2023-05-08T22:18:28.020" v="984" actId="165"/>
          <ac:grpSpMkLst>
            <pc:docMk/>
            <pc:sldMk cId="3528201356" sldId="4525"/>
            <ac:grpSpMk id="37" creationId="{9242673F-A0B6-005B-6AE4-6B914D14C7C1}"/>
          </ac:grpSpMkLst>
        </pc:grpChg>
        <pc:grpChg chg="add del mod topLvl">
          <ac:chgData name="Madelena Romansic" userId="0f9438d6-da96-4521-96a2-6ec28b33904d" providerId="ADAL" clId="{285749FE-1A44-D44B-A3C8-2F832DB82C0A}" dt="2023-05-08T22:18:25.996" v="983" actId="165"/>
          <ac:grpSpMkLst>
            <pc:docMk/>
            <pc:sldMk cId="3528201356" sldId="4525"/>
            <ac:grpSpMk id="38" creationId="{1BC5F7A3-1D9C-E5D2-3A3E-FC40A3AA2FA0}"/>
          </ac:grpSpMkLst>
        </pc:grpChg>
        <pc:grpChg chg="add del mod topLvl">
          <ac:chgData name="Madelena Romansic" userId="0f9438d6-da96-4521-96a2-6ec28b33904d" providerId="ADAL" clId="{285749FE-1A44-D44B-A3C8-2F832DB82C0A}" dt="2023-05-08T22:18:23.191" v="982" actId="165"/>
          <ac:grpSpMkLst>
            <pc:docMk/>
            <pc:sldMk cId="3528201356" sldId="4525"/>
            <ac:grpSpMk id="39" creationId="{3584D237-2FD9-8D28-C755-7803D42791E8}"/>
          </ac:grpSpMkLst>
        </pc:grpChg>
        <pc:grpChg chg="add del mod topLvl">
          <ac:chgData name="Madelena Romansic" userId="0f9438d6-da96-4521-96a2-6ec28b33904d" providerId="ADAL" clId="{285749FE-1A44-D44B-A3C8-2F832DB82C0A}" dt="2023-05-08T22:18:19.863" v="981" actId="165"/>
          <ac:grpSpMkLst>
            <pc:docMk/>
            <pc:sldMk cId="3528201356" sldId="4525"/>
            <ac:grpSpMk id="40" creationId="{703E5225-8FCF-DF8C-0348-F9C2B97F403C}"/>
          </ac:grpSpMkLst>
        </pc:grpChg>
        <pc:grpChg chg="add del mod topLvl">
          <ac:chgData name="Madelena Romansic" userId="0f9438d6-da96-4521-96a2-6ec28b33904d" providerId="ADAL" clId="{285749FE-1A44-D44B-A3C8-2F832DB82C0A}" dt="2023-05-08T22:18:17.358" v="980" actId="165"/>
          <ac:grpSpMkLst>
            <pc:docMk/>
            <pc:sldMk cId="3528201356" sldId="4525"/>
            <ac:grpSpMk id="41" creationId="{41010BB4-0945-C239-4B6C-760A9F1046AA}"/>
          </ac:grpSpMkLst>
        </pc:grpChg>
        <pc:grpChg chg="add del mod">
          <ac:chgData name="Madelena Romansic" userId="0f9438d6-da96-4521-96a2-6ec28b33904d" providerId="ADAL" clId="{285749FE-1A44-D44B-A3C8-2F832DB82C0A}" dt="2023-05-08T21:50:48.083" v="668" actId="165"/>
          <ac:grpSpMkLst>
            <pc:docMk/>
            <pc:sldMk cId="3528201356" sldId="4525"/>
            <ac:grpSpMk id="42" creationId="{33030474-BD55-9D12-CD7B-EC2EA50AF614}"/>
          </ac:grpSpMkLst>
        </pc:grpChg>
        <pc:picChg chg="del mod">
          <ac:chgData name="Madelena Romansic" userId="0f9438d6-da96-4521-96a2-6ec28b33904d" providerId="ADAL" clId="{285749FE-1A44-D44B-A3C8-2F832DB82C0A}" dt="2023-05-08T21:48:15.754" v="575" actId="478"/>
          <ac:picMkLst>
            <pc:docMk/>
            <pc:sldMk cId="3528201356" sldId="4525"/>
            <ac:picMk id="4" creationId="{AFD2C5E3-6F9B-42E2-B80C-0CD99838876B}"/>
          </ac:picMkLst>
        </pc:picChg>
        <pc:picChg chg="mod topLvl">
          <ac:chgData name="Madelena Romansic" userId="0f9438d6-da96-4521-96a2-6ec28b33904d" providerId="ADAL" clId="{285749FE-1A44-D44B-A3C8-2F832DB82C0A}" dt="2023-05-08T22:18:25.996" v="983" actId="165"/>
          <ac:picMkLst>
            <pc:docMk/>
            <pc:sldMk cId="3528201356" sldId="4525"/>
            <ac:picMk id="6" creationId="{AB644BB4-DC73-4C42-4F82-4D6E69610334}"/>
          </ac:picMkLst>
        </pc:picChg>
        <pc:picChg chg="mod topLvl modCrop">
          <ac:chgData name="Madelena Romansic" userId="0f9438d6-da96-4521-96a2-6ec28b33904d" providerId="ADAL" clId="{285749FE-1A44-D44B-A3C8-2F832DB82C0A}" dt="2023-05-08T22:18:13.913" v="979" actId="165"/>
          <ac:picMkLst>
            <pc:docMk/>
            <pc:sldMk cId="3528201356" sldId="4525"/>
            <ac:picMk id="7" creationId="{4B5B351D-DC3C-6B77-5CAE-AA53BF960A23}"/>
          </ac:picMkLst>
        </pc:picChg>
        <pc:picChg chg="mod topLvl">
          <ac:chgData name="Madelena Romansic" userId="0f9438d6-da96-4521-96a2-6ec28b33904d" providerId="ADAL" clId="{285749FE-1A44-D44B-A3C8-2F832DB82C0A}" dt="2023-05-08T22:18:23.191" v="982" actId="165"/>
          <ac:picMkLst>
            <pc:docMk/>
            <pc:sldMk cId="3528201356" sldId="4525"/>
            <ac:picMk id="11" creationId="{070DCAB9-4CB9-AA98-A0AC-6315679906E4}"/>
          </ac:picMkLst>
        </pc:picChg>
        <pc:picChg chg="mod topLvl">
          <ac:chgData name="Madelena Romansic" userId="0f9438d6-da96-4521-96a2-6ec28b33904d" providerId="ADAL" clId="{285749FE-1A44-D44B-A3C8-2F832DB82C0A}" dt="2023-05-08T22:18:28.020" v="984" actId="165"/>
          <ac:picMkLst>
            <pc:docMk/>
            <pc:sldMk cId="3528201356" sldId="4525"/>
            <ac:picMk id="12" creationId="{00000000-0000-0000-0000-000000000000}"/>
          </ac:picMkLst>
        </pc:picChg>
        <pc:picChg chg="del mod">
          <ac:chgData name="Madelena Romansic" userId="0f9438d6-da96-4521-96a2-6ec28b33904d" providerId="ADAL" clId="{285749FE-1A44-D44B-A3C8-2F832DB82C0A}" dt="2023-05-08T21:47:45.745" v="571" actId="478"/>
          <ac:picMkLst>
            <pc:docMk/>
            <pc:sldMk cId="3528201356" sldId="4525"/>
            <ac:picMk id="14" creationId="{A585606C-7976-4C02-8D55-23524DDB1681}"/>
          </ac:picMkLst>
        </pc:picChg>
        <pc:picChg chg="mod topLvl">
          <ac:chgData name="Madelena Romansic" userId="0f9438d6-da96-4521-96a2-6ec28b33904d" providerId="ADAL" clId="{285749FE-1A44-D44B-A3C8-2F832DB82C0A}" dt="2023-05-08T22:18:11.595" v="978" actId="165"/>
          <ac:picMkLst>
            <pc:docMk/>
            <pc:sldMk cId="3528201356" sldId="4525"/>
            <ac:picMk id="15" creationId="{00000000-0000-0000-0000-000000000000}"/>
          </ac:picMkLst>
        </pc:picChg>
        <pc:picChg chg="mod topLvl">
          <ac:chgData name="Madelena Romansic" userId="0f9438d6-da96-4521-96a2-6ec28b33904d" providerId="ADAL" clId="{285749FE-1A44-D44B-A3C8-2F832DB82C0A}" dt="2023-05-08T22:18:09.332" v="977" actId="165"/>
          <ac:picMkLst>
            <pc:docMk/>
            <pc:sldMk cId="3528201356" sldId="4525"/>
            <ac:picMk id="22" creationId="{00000000-0000-0000-0000-000000000000}"/>
          </ac:picMkLst>
        </pc:picChg>
        <pc:picChg chg="add mod topLvl">
          <ac:chgData name="Madelena Romansic" userId="0f9438d6-da96-4521-96a2-6ec28b33904d" providerId="ADAL" clId="{285749FE-1A44-D44B-A3C8-2F832DB82C0A}" dt="2023-05-08T22:18:17.358" v="980" actId="165"/>
          <ac:picMkLst>
            <pc:docMk/>
            <pc:sldMk cId="3528201356" sldId="4525"/>
            <ac:picMk id="24" creationId="{B3AC36FD-ABB9-6FDF-ADB8-67EA42ED646A}"/>
          </ac:picMkLst>
        </pc:picChg>
        <pc:picChg chg="add mod topLvl">
          <ac:chgData name="Madelena Romansic" userId="0f9438d6-da96-4521-96a2-6ec28b33904d" providerId="ADAL" clId="{285749FE-1A44-D44B-A3C8-2F832DB82C0A}" dt="2023-05-08T22:18:19.863" v="981" actId="165"/>
          <ac:picMkLst>
            <pc:docMk/>
            <pc:sldMk cId="3528201356" sldId="4525"/>
            <ac:picMk id="32" creationId="{64F19EFF-CF46-8D9D-2F77-CFC5E991C5ED}"/>
          </ac:picMkLst>
        </pc:picChg>
        <pc:picChg chg="mod topLvl">
          <ac:chgData name="Madelena Romansic" userId="0f9438d6-da96-4521-96a2-6ec28b33904d" providerId="ADAL" clId="{285749FE-1A44-D44B-A3C8-2F832DB82C0A}" dt="2023-05-08T22:18:30.116" v="985" actId="165"/>
          <ac:picMkLst>
            <pc:docMk/>
            <pc:sldMk cId="3528201356" sldId="4525"/>
            <ac:picMk id="2050" creationId="{1B759186-D3D5-985E-4192-BE59DE257AB8}"/>
          </ac:picMkLst>
        </pc:picChg>
      </pc:sldChg>
      <pc:sldChg chg="modSp mod">
        <pc:chgData name="Madelena Romansic" userId="0f9438d6-da96-4521-96a2-6ec28b33904d" providerId="ADAL" clId="{285749FE-1A44-D44B-A3C8-2F832DB82C0A}" dt="2023-05-08T21:58:35.511" v="803" actId="14100"/>
        <pc:sldMkLst>
          <pc:docMk/>
          <pc:sldMk cId="4286062143" sldId="4552"/>
        </pc:sldMkLst>
        <pc:spChg chg="mod">
          <ac:chgData name="Madelena Romansic" userId="0f9438d6-da96-4521-96a2-6ec28b33904d" providerId="ADAL" clId="{285749FE-1A44-D44B-A3C8-2F832DB82C0A}" dt="2023-05-08T21:58:35.511" v="803" actId="14100"/>
          <ac:spMkLst>
            <pc:docMk/>
            <pc:sldMk cId="4286062143" sldId="4552"/>
            <ac:spMk id="6" creationId="{96C5361A-2732-BDF6-7D14-8FFEA3836604}"/>
          </ac:spMkLst>
        </pc:spChg>
      </pc:sldChg>
      <pc:sldChg chg="addSp delSp modSp add del mod">
        <pc:chgData name="Madelena Romansic" userId="0f9438d6-da96-4521-96a2-6ec28b33904d" providerId="ADAL" clId="{285749FE-1A44-D44B-A3C8-2F832DB82C0A}" dt="2023-05-08T22:07:08.907" v="938" actId="2696"/>
        <pc:sldMkLst>
          <pc:docMk/>
          <pc:sldMk cId="3284487731" sldId="4555"/>
        </pc:sldMkLst>
        <pc:spChg chg="add mod">
          <ac:chgData name="Madelena Romansic" userId="0f9438d6-da96-4521-96a2-6ec28b33904d" providerId="ADAL" clId="{285749FE-1A44-D44B-A3C8-2F832DB82C0A}" dt="2023-05-08T21:57:56.081" v="800" actId="1076"/>
          <ac:spMkLst>
            <pc:docMk/>
            <pc:sldMk cId="3284487731" sldId="4555"/>
            <ac:spMk id="2" creationId="{BD2EEB4F-147A-AF0E-F83E-2E727FA37C39}"/>
          </ac:spMkLst>
        </pc:spChg>
        <pc:spChg chg="add mod">
          <ac:chgData name="Madelena Romansic" userId="0f9438d6-da96-4521-96a2-6ec28b33904d" providerId="ADAL" clId="{285749FE-1A44-D44B-A3C8-2F832DB82C0A}" dt="2023-05-08T21:57:58.109" v="801" actId="1076"/>
          <ac:spMkLst>
            <pc:docMk/>
            <pc:sldMk cId="3284487731" sldId="4555"/>
            <ac:spMk id="3" creationId="{F459684D-9D0C-A37F-21F4-3993487BC9E4}"/>
          </ac:spMkLst>
        </pc:spChg>
        <pc:spChg chg="add mod">
          <ac:chgData name="Madelena Romansic" userId="0f9438d6-da96-4521-96a2-6ec28b33904d" providerId="ADAL" clId="{285749FE-1A44-D44B-A3C8-2F832DB82C0A}" dt="2023-05-08T21:57:04.062" v="783" actId="122"/>
          <ac:spMkLst>
            <pc:docMk/>
            <pc:sldMk cId="3284487731" sldId="4555"/>
            <ac:spMk id="4" creationId="{BDF2F270-79B9-F485-32C0-5DEAF43B4053}"/>
          </ac:spMkLst>
        </pc:spChg>
        <pc:spChg chg="mod">
          <ac:chgData name="Madelena Romansic" userId="0f9438d6-da96-4521-96a2-6ec28b33904d" providerId="ADAL" clId="{285749FE-1A44-D44B-A3C8-2F832DB82C0A}" dt="2023-05-08T21:53:26.623" v="710" actId="1076"/>
          <ac:spMkLst>
            <pc:docMk/>
            <pc:sldMk cId="3284487731" sldId="4555"/>
            <ac:spMk id="5" creationId="{C8647499-C985-B9A4-24B2-B31C8353B0C4}"/>
          </ac:spMkLst>
        </pc:spChg>
        <pc:spChg chg="del mod">
          <ac:chgData name="Madelena Romansic" userId="0f9438d6-da96-4521-96a2-6ec28b33904d" providerId="ADAL" clId="{285749FE-1A44-D44B-A3C8-2F832DB82C0A}" dt="2023-05-08T21:55:06.511" v="756" actId="478"/>
          <ac:spMkLst>
            <pc:docMk/>
            <pc:sldMk cId="3284487731" sldId="4555"/>
            <ac:spMk id="6" creationId="{96C5361A-2732-BDF6-7D14-8FFEA3836604}"/>
          </ac:spMkLst>
        </pc:spChg>
        <pc:spChg chg="add mod">
          <ac:chgData name="Madelena Romansic" userId="0f9438d6-da96-4521-96a2-6ec28b33904d" providerId="ADAL" clId="{285749FE-1A44-D44B-A3C8-2F832DB82C0A}" dt="2023-05-08T21:57:05.956" v="784" actId="122"/>
          <ac:spMkLst>
            <pc:docMk/>
            <pc:sldMk cId="3284487731" sldId="4555"/>
            <ac:spMk id="7" creationId="{62570B49-BC45-78EF-07CC-11804FE65CD7}"/>
          </ac:spMkLst>
        </pc:spChg>
        <pc:spChg chg="add mod">
          <ac:chgData name="Madelena Romansic" userId="0f9438d6-da96-4521-96a2-6ec28b33904d" providerId="ADAL" clId="{285749FE-1A44-D44B-A3C8-2F832DB82C0A}" dt="2023-05-08T21:57:13.831" v="787" actId="12"/>
          <ac:spMkLst>
            <pc:docMk/>
            <pc:sldMk cId="3284487731" sldId="4555"/>
            <ac:spMk id="8" creationId="{DFF2E420-F51A-906D-71B8-40CEF41F4A7F}"/>
          </ac:spMkLst>
        </pc:spChg>
        <pc:spChg chg="add mod">
          <ac:chgData name="Madelena Romansic" userId="0f9438d6-da96-4521-96a2-6ec28b33904d" providerId="ADAL" clId="{285749FE-1A44-D44B-A3C8-2F832DB82C0A}" dt="2023-05-08T21:57:36.056" v="794" actId="14100"/>
          <ac:spMkLst>
            <pc:docMk/>
            <pc:sldMk cId="3284487731" sldId="4555"/>
            <ac:spMk id="9" creationId="{C874DA22-B98E-E262-9540-9506CD5E93AA}"/>
          </ac:spMkLst>
        </pc:spChg>
        <pc:spChg chg="add mod">
          <ac:chgData name="Madelena Romansic" userId="0f9438d6-da96-4521-96a2-6ec28b33904d" providerId="ADAL" clId="{285749FE-1A44-D44B-A3C8-2F832DB82C0A}" dt="2023-05-08T21:57:49.208" v="799" actId="122"/>
          <ac:spMkLst>
            <pc:docMk/>
            <pc:sldMk cId="3284487731" sldId="4555"/>
            <ac:spMk id="10" creationId="{69B0346B-F517-4DB3-BFBE-CA84D1E3F07C}"/>
          </ac:spMkLst>
        </pc:spChg>
      </pc:sldChg>
      <pc:sldChg chg="addSp delSp modSp add mod setBg">
        <pc:chgData name="Madelena Romansic" userId="0f9438d6-da96-4521-96a2-6ec28b33904d" providerId="ADAL" clId="{285749FE-1A44-D44B-A3C8-2F832DB82C0A}" dt="2023-05-08T22:06:55.591" v="937" actId="1076"/>
        <pc:sldMkLst>
          <pc:docMk/>
          <pc:sldMk cId="1452380988" sldId="4556"/>
        </pc:sldMkLst>
        <pc:spChg chg="add mod">
          <ac:chgData name="Madelena Romansic" userId="0f9438d6-da96-4521-96a2-6ec28b33904d" providerId="ADAL" clId="{285749FE-1A44-D44B-A3C8-2F832DB82C0A}" dt="2023-05-08T22:06:35.552" v="935" actId="1038"/>
          <ac:spMkLst>
            <pc:docMk/>
            <pc:sldMk cId="1452380988" sldId="4556"/>
            <ac:spMk id="2" creationId="{277CFF30-8E9B-BA2A-F413-C711E083859E}"/>
          </ac:spMkLst>
        </pc:spChg>
        <pc:spChg chg="add mod">
          <ac:chgData name="Madelena Romansic" userId="0f9438d6-da96-4521-96a2-6ec28b33904d" providerId="ADAL" clId="{285749FE-1A44-D44B-A3C8-2F832DB82C0A}" dt="2023-05-08T22:06:35.552" v="935" actId="1038"/>
          <ac:spMkLst>
            <pc:docMk/>
            <pc:sldMk cId="1452380988" sldId="4556"/>
            <ac:spMk id="3" creationId="{FC63413D-7581-0D4D-5A3C-5A972F8A0624}"/>
          </ac:spMkLst>
        </pc:spChg>
        <pc:spChg chg="add mod">
          <ac:chgData name="Madelena Romansic" userId="0f9438d6-da96-4521-96a2-6ec28b33904d" providerId="ADAL" clId="{285749FE-1A44-D44B-A3C8-2F832DB82C0A}" dt="2023-05-08T22:06:35.552" v="935" actId="1038"/>
          <ac:spMkLst>
            <pc:docMk/>
            <pc:sldMk cId="1452380988" sldId="4556"/>
            <ac:spMk id="4" creationId="{88067759-2C0A-3A3E-06A4-61329056A29A}"/>
          </ac:spMkLst>
        </pc:spChg>
        <pc:spChg chg="mod">
          <ac:chgData name="Madelena Romansic" userId="0f9438d6-da96-4521-96a2-6ec28b33904d" providerId="ADAL" clId="{285749FE-1A44-D44B-A3C8-2F832DB82C0A}" dt="2023-05-08T22:06:55.591" v="937" actId="1076"/>
          <ac:spMkLst>
            <pc:docMk/>
            <pc:sldMk cId="1452380988" sldId="4556"/>
            <ac:spMk id="5" creationId="{C8647499-C985-B9A4-24B2-B31C8353B0C4}"/>
          </ac:spMkLst>
        </pc:spChg>
        <pc:spChg chg="add del mod">
          <ac:chgData name="Madelena Romansic" userId="0f9438d6-da96-4521-96a2-6ec28b33904d" providerId="ADAL" clId="{285749FE-1A44-D44B-A3C8-2F832DB82C0A}" dt="2023-05-08T22:00:50.565" v="812" actId="478"/>
          <ac:spMkLst>
            <pc:docMk/>
            <pc:sldMk cId="1452380988" sldId="4556"/>
            <ac:spMk id="6" creationId="{96C5361A-2732-BDF6-7D14-8FFEA3836604}"/>
          </ac:spMkLst>
        </pc:spChg>
        <pc:graphicFrameChg chg="add del">
          <ac:chgData name="Madelena Romansic" userId="0f9438d6-da96-4521-96a2-6ec28b33904d" providerId="ADAL" clId="{285749FE-1A44-D44B-A3C8-2F832DB82C0A}" dt="2023-05-08T21:59:05.017" v="806" actId="26606"/>
          <ac:graphicFrameMkLst>
            <pc:docMk/>
            <pc:sldMk cId="1452380988" sldId="4556"/>
            <ac:graphicFrameMk id="8" creationId="{FC7B0BBA-0399-61CC-081F-51A64B730039}"/>
          </ac:graphicFrameMkLst>
        </pc:graphicFrameChg>
      </pc:sldChg>
      <pc:sldChg chg="addSp delSp modSp add mod">
        <pc:chgData name="Madelena Romansic" userId="0f9438d6-da96-4521-96a2-6ec28b33904d" providerId="ADAL" clId="{285749FE-1A44-D44B-A3C8-2F832DB82C0A}" dt="2023-05-08T22:14:31.427" v="976" actId="1076"/>
        <pc:sldMkLst>
          <pc:docMk/>
          <pc:sldMk cId="2305437990" sldId="4557"/>
        </pc:sldMkLst>
        <pc:spChg chg="mod">
          <ac:chgData name="Madelena Romansic" userId="0f9438d6-da96-4521-96a2-6ec28b33904d" providerId="ADAL" clId="{285749FE-1A44-D44B-A3C8-2F832DB82C0A}" dt="2023-05-08T22:14:27.191" v="975" actId="1076"/>
          <ac:spMkLst>
            <pc:docMk/>
            <pc:sldMk cId="2305437990" sldId="4557"/>
            <ac:spMk id="2" creationId="{A3F2B06F-BB31-A33D-2617-76EACEBF2F9D}"/>
          </ac:spMkLst>
        </pc:spChg>
        <pc:spChg chg="mod">
          <ac:chgData name="Madelena Romansic" userId="0f9438d6-da96-4521-96a2-6ec28b33904d" providerId="ADAL" clId="{285749FE-1A44-D44B-A3C8-2F832DB82C0A}" dt="2023-05-08T22:14:31.427" v="976" actId="1076"/>
          <ac:spMkLst>
            <pc:docMk/>
            <pc:sldMk cId="2305437990" sldId="4557"/>
            <ac:spMk id="26" creationId="{6CDFD61B-C6C4-BE11-C46F-CE0341D97AD7}"/>
          </ac:spMkLst>
        </pc:spChg>
        <pc:picChg chg="add del mod">
          <ac:chgData name="Madelena Romansic" userId="0f9438d6-da96-4521-96a2-6ec28b33904d" providerId="ADAL" clId="{285749FE-1A44-D44B-A3C8-2F832DB82C0A}" dt="2023-05-08T22:13:39.482" v="962" actId="478"/>
          <ac:picMkLst>
            <pc:docMk/>
            <pc:sldMk cId="2305437990" sldId="4557"/>
            <ac:picMk id="4" creationId="{23582B63-5A47-91E4-B256-B8CA878613CE}"/>
          </ac:picMkLst>
        </pc:picChg>
        <pc:picChg chg="del">
          <ac:chgData name="Madelena Romansic" userId="0f9438d6-da96-4521-96a2-6ec28b33904d" providerId="ADAL" clId="{285749FE-1A44-D44B-A3C8-2F832DB82C0A}" dt="2023-05-08T22:11:41.726" v="940" actId="478"/>
          <ac:picMkLst>
            <pc:docMk/>
            <pc:sldMk cId="2305437990" sldId="4557"/>
            <ac:picMk id="5" creationId="{E9144B2D-A853-8B3B-CD85-745FCEC6CBDC}"/>
          </ac:picMkLst>
        </pc:picChg>
        <pc:picChg chg="add mod">
          <ac:chgData name="Madelena Romansic" userId="0f9438d6-da96-4521-96a2-6ec28b33904d" providerId="ADAL" clId="{285749FE-1A44-D44B-A3C8-2F832DB82C0A}" dt="2023-05-08T22:14:18.027" v="973" actId="1036"/>
          <ac:picMkLst>
            <pc:docMk/>
            <pc:sldMk cId="2305437990" sldId="4557"/>
            <ac:picMk id="7" creationId="{4F6824B9-070F-8EEE-BB2E-5C2B13E6091E}"/>
          </ac:picMkLst>
        </pc:picChg>
      </pc:sldChg>
    </pc:docChg>
  </pc:docChgLst>
  <pc:docChgLst>
    <pc:chgData name="Madelena Romansic" userId="0f9438d6-da96-4521-96a2-6ec28b33904d" providerId="ADAL" clId="{577EE648-1962-4984-A1A7-DFB719481457}"/>
    <pc:docChg chg="undo custSel modSld modSection">
      <pc:chgData name="Madelena Romansic" userId="0f9438d6-da96-4521-96a2-6ec28b33904d" providerId="ADAL" clId="{577EE648-1962-4984-A1A7-DFB719481457}" dt="2023-05-10T18:37:21.142" v="293" actId="962"/>
      <pc:docMkLst>
        <pc:docMk/>
      </pc:docMkLst>
      <pc:sldChg chg="modSp mod">
        <pc:chgData name="Madelena Romansic" userId="0f9438d6-da96-4521-96a2-6ec28b33904d" providerId="ADAL" clId="{577EE648-1962-4984-A1A7-DFB719481457}" dt="2023-05-10T18:32:25.770" v="9" actId="13244"/>
        <pc:sldMkLst>
          <pc:docMk/>
          <pc:sldMk cId="3528201356" sldId="4525"/>
        </pc:sldMkLst>
        <pc:spChg chg="ord">
          <ac:chgData name="Madelena Romansic" userId="0f9438d6-da96-4521-96a2-6ec28b33904d" providerId="ADAL" clId="{577EE648-1962-4984-A1A7-DFB719481457}" dt="2023-05-10T18:31:45.675" v="3" actId="13244"/>
          <ac:spMkLst>
            <pc:docMk/>
            <pc:sldMk cId="3528201356" sldId="4525"/>
            <ac:spMk id="9" creationId="{8C5AAF0E-863B-FF70-8CB0-39B687373082}"/>
          </ac:spMkLst>
        </pc:spChg>
        <pc:spChg chg="ord">
          <ac:chgData name="Madelena Romansic" userId="0f9438d6-da96-4521-96a2-6ec28b33904d" providerId="ADAL" clId="{577EE648-1962-4984-A1A7-DFB719481457}" dt="2023-05-10T18:32:23.098" v="8" actId="13244"/>
          <ac:spMkLst>
            <pc:docMk/>
            <pc:sldMk cId="3528201356" sldId="4525"/>
            <ac:spMk id="20" creationId="{7BB3EB1E-F568-4C0B-9CB9-DEE18A0B8B0C}"/>
          </ac:spMkLst>
        </pc:spChg>
        <pc:spChg chg="ord">
          <ac:chgData name="Madelena Romansic" userId="0f9438d6-da96-4521-96a2-6ec28b33904d" providerId="ADAL" clId="{577EE648-1962-4984-A1A7-DFB719481457}" dt="2023-05-10T18:32:12.186" v="6" actId="13244"/>
          <ac:spMkLst>
            <pc:docMk/>
            <pc:sldMk cId="3528201356" sldId="4525"/>
            <ac:spMk id="33" creationId="{232096F5-AA18-4B36-9350-5D6FAAB940D1}"/>
          </ac:spMkLst>
        </pc:spChg>
        <pc:picChg chg="mod">
          <ac:chgData name="Madelena Romansic" userId="0f9438d6-da96-4521-96a2-6ec28b33904d" providerId="ADAL" clId="{577EE648-1962-4984-A1A7-DFB719481457}" dt="2023-05-10T18:31:56.215" v="5" actId="1036"/>
          <ac:picMkLst>
            <pc:docMk/>
            <pc:sldMk cId="3528201356" sldId="4525"/>
            <ac:picMk id="7" creationId="{4B5B351D-DC3C-6B77-5CAE-AA53BF960A23}"/>
          </ac:picMkLst>
        </pc:picChg>
        <pc:picChg chg="ord">
          <ac:chgData name="Madelena Romansic" userId="0f9438d6-da96-4521-96a2-6ec28b33904d" providerId="ADAL" clId="{577EE648-1962-4984-A1A7-DFB719481457}" dt="2023-05-10T18:32:16.906" v="7" actId="13244"/>
          <ac:picMkLst>
            <pc:docMk/>
            <pc:sldMk cId="3528201356" sldId="4525"/>
            <ac:picMk id="24" creationId="{B3AC36FD-ABB9-6FDF-ADB8-67EA42ED646A}"/>
          </ac:picMkLst>
        </pc:picChg>
        <pc:picChg chg="ord">
          <ac:chgData name="Madelena Romansic" userId="0f9438d6-da96-4521-96a2-6ec28b33904d" providerId="ADAL" clId="{577EE648-1962-4984-A1A7-DFB719481457}" dt="2023-05-10T18:32:25.770" v="9" actId="13244"/>
          <ac:picMkLst>
            <pc:docMk/>
            <pc:sldMk cId="3528201356" sldId="4525"/>
            <ac:picMk id="32" creationId="{64F19EFF-CF46-8D9D-2F77-CFC5E991C5ED}"/>
          </ac:picMkLst>
        </pc:picChg>
      </pc:sldChg>
      <pc:sldChg chg="modSp mod">
        <pc:chgData name="Madelena Romansic" userId="0f9438d6-da96-4521-96a2-6ec28b33904d" providerId="ADAL" clId="{577EE648-1962-4984-A1A7-DFB719481457}" dt="2023-05-10T18:34:12.929" v="15" actId="13244"/>
        <pc:sldMkLst>
          <pc:docMk/>
          <pc:sldMk cId="4233568615" sldId="4537"/>
        </pc:sldMkLst>
        <pc:spChg chg="ord">
          <ac:chgData name="Madelena Romansic" userId="0f9438d6-da96-4521-96a2-6ec28b33904d" providerId="ADAL" clId="{577EE648-1962-4984-A1A7-DFB719481457}" dt="2023-05-10T18:34:12.929" v="15" actId="13244"/>
          <ac:spMkLst>
            <pc:docMk/>
            <pc:sldMk cId="4233568615" sldId="4537"/>
            <ac:spMk id="13" creationId="{1D7828B0-1885-5C8D-0406-33D54CFB7906}"/>
          </ac:spMkLst>
        </pc:spChg>
        <pc:spChg chg="mod ord">
          <ac:chgData name="Madelena Romansic" userId="0f9438d6-da96-4521-96a2-6ec28b33904d" providerId="ADAL" clId="{577EE648-1962-4984-A1A7-DFB719481457}" dt="2023-05-10T18:33:52.609" v="13" actId="962"/>
          <ac:spMkLst>
            <pc:docMk/>
            <pc:sldMk cId="4233568615" sldId="4537"/>
            <ac:spMk id="14" creationId="{8F461933-0F2B-9CC3-7662-D28D8F2EC48C}"/>
          </ac:spMkLst>
        </pc:spChg>
        <pc:picChg chg="ord">
          <ac:chgData name="Madelena Romansic" userId="0f9438d6-da96-4521-96a2-6ec28b33904d" providerId="ADAL" clId="{577EE648-1962-4984-A1A7-DFB719481457}" dt="2023-05-10T18:34:06.706" v="14" actId="13244"/>
          <ac:picMkLst>
            <pc:docMk/>
            <pc:sldMk cId="4233568615" sldId="4537"/>
            <ac:picMk id="8" creationId="{C8691715-19BE-C348-3330-84714573B26D}"/>
          </ac:picMkLst>
        </pc:picChg>
        <pc:picChg chg="ord">
          <ac:chgData name="Madelena Romansic" userId="0f9438d6-da96-4521-96a2-6ec28b33904d" providerId="ADAL" clId="{577EE648-1962-4984-A1A7-DFB719481457}" dt="2023-05-10T18:33:48.498" v="11" actId="13244"/>
          <ac:picMkLst>
            <pc:docMk/>
            <pc:sldMk cId="4233568615" sldId="4537"/>
            <ac:picMk id="12" creationId="{271558B9-EE16-2A61-074E-783EC2EB649B}"/>
          </ac:picMkLst>
        </pc:picChg>
      </pc:sldChg>
      <pc:sldChg chg="delSp modSp mod">
        <pc:chgData name="Madelena Romansic" userId="0f9438d6-da96-4521-96a2-6ec28b33904d" providerId="ADAL" clId="{577EE648-1962-4984-A1A7-DFB719481457}" dt="2023-05-10T18:30:38.730" v="1" actId="962"/>
        <pc:sldMkLst>
          <pc:docMk/>
          <pc:sldMk cId="3131826475" sldId="4543"/>
        </pc:sldMkLst>
        <pc:spChg chg="del">
          <ac:chgData name="Madelena Romansic" userId="0f9438d6-da96-4521-96a2-6ec28b33904d" providerId="ADAL" clId="{577EE648-1962-4984-A1A7-DFB719481457}" dt="2023-05-10T18:30:18.781" v="0" actId="478"/>
          <ac:spMkLst>
            <pc:docMk/>
            <pc:sldMk cId="3131826475" sldId="4543"/>
            <ac:spMk id="4" creationId="{6A7DDECB-5664-2216-5EF9-B99F5DEC5683}"/>
          </ac:spMkLst>
        </pc:spChg>
        <pc:spChg chg="mod">
          <ac:chgData name="Madelena Romansic" userId="0f9438d6-da96-4521-96a2-6ec28b33904d" providerId="ADAL" clId="{577EE648-1962-4984-A1A7-DFB719481457}" dt="2023-05-10T18:30:38.730" v="1" actId="962"/>
          <ac:spMkLst>
            <pc:docMk/>
            <pc:sldMk cId="3131826475" sldId="4543"/>
            <ac:spMk id="5" creationId="{E50CEFA9-7D73-6732-C39D-2029DA3E55C4}"/>
          </ac:spMkLst>
        </pc:spChg>
      </pc:sldChg>
      <pc:sldChg chg="modSp mod">
        <pc:chgData name="Madelena Romansic" userId="0f9438d6-da96-4521-96a2-6ec28b33904d" providerId="ADAL" clId="{577EE648-1962-4984-A1A7-DFB719481457}" dt="2023-05-10T18:37:21.142" v="293" actId="962"/>
        <pc:sldMkLst>
          <pc:docMk/>
          <pc:sldMk cId="2305437990" sldId="4557"/>
        </pc:sldMkLst>
        <pc:picChg chg="mod">
          <ac:chgData name="Madelena Romansic" userId="0f9438d6-da96-4521-96a2-6ec28b33904d" providerId="ADAL" clId="{577EE648-1962-4984-A1A7-DFB719481457}" dt="2023-05-10T18:37:21.142" v="293" actId="962"/>
          <ac:picMkLst>
            <pc:docMk/>
            <pc:sldMk cId="2305437990" sldId="4557"/>
            <ac:picMk id="7" creationId="{4F6824B9-070F-8EEE-BB2E-5C2B13E6091E}"/>
          </ac:picMkLst>
        </pc:picChg>
      </pc:sldChg>
    </pc:docChg>
  </pc:docChgLst>
  <pc:docChgLst>
    <pc:chgData name="Kristi Torp" userId="S::ktorp@uw.edu::ac426d81-d5ec-4dd0-a44a-c26b4b2d7375" providerId="AD" clId="Web-{950AE0B7-7649-498B-93B7-F7A5E0D7008C}"/>
    <pc:docChg chg="mod">
      <pc:chgData name="Kristi Torp" userId="S::ktorp@uw.edu::ac426d81-d5ec-4dd0-a44a-c26b4b2d7375" providerId="AD" clId="Web-{950AE0B7-7649-498B-93B7-F7A5E0D7008C}" dt="2023-05-10T17:10:49.525" v="2"/>
      <pc:docMkLst>
        <pc:docMk/>
      </pc:docMkLst>
      <pc:sldChg chg="addCm modCm">
        <pc:chgData name="Kristi Torp" userId="S::ktorp@uw.edu::ac426d81-d5ec-4dd0-a44a-c26b4b2d7375" providerId="AD" clId="Web-{950AE0B7-7649-498B-93B7-F7A5E0D7008C}" dt="2023-05-10T17:10:49.525" v="2"/>
        <pc:sldMkLst>
          <pc:docMk/>
          <pc:sldMk cId="1661181687" sldId="4521"/>
        </pc:sldMkLst>
        <pc:extLst>
          <p:ext xmlns:p="http://schemas.openxmlformats.org/presentationml/2006/main" uri="{D6D511B9-2390-475A-947B-AFAB55BFBCF1}">
            <pc226:cmChg xmlns:pc226="http://schemas.microsoft.com/office/powerpoint/2022/06/main/command" chg="add mod">
              <pc226:chgData name="Kristi Torp" userId="S::ktorp@uw.edu::ac426d81-d5ec-4dd0-a44a-c26b4b2d7375" providerId="AD" clId="Web-{950AE0B7-7649-498B-93B7-F7A5E0D7008C}" dt="2023-05-10T17:10:49.525" v="2"/>
              <pc2:cmMkLst xmlns:pc2="http://schemas.microsoft.com/office/powerpoint/2019/9/main/command">
                <pc:docMk/>
                <pc:sldMk cId="1661181687" sldId="4521"/>
                <pc2:cmMk id="{4A694879-536B-4741-AAF3-0258E2620A59}"/>
              </pc2:cmMkLst>
            </pc226:cmChg>
          </p:ext>
        </pc:extLst>
      </pc:sldChg>
    </pc:docChg>
  </pc:docChgLst>
  <pc:docChgLst>
    <pc:chgData name="Liz Morris" userId="S::elizar@uw.edu::220ca594-5245-4990-bf0f-5b02e758ff7c" providerId="AD" clId="Web-{A4BFFF55-4C42-FE24-4275-7503E977C91B}"/>
    <pc:docChg chg="modSld">
      <pc:chgData name="Liz Morris" userId="S::elizar@uw.edu::220ca594-5245-4990-bf0f-5b02e758ff7c" providerId="AD" clId="Web-{A4BFFF55-4C42-FE24-4275-7503E977C91B}" dt="2023-05-09T17:49:35.806" v="65" actId="20577"/>
      <pc:docMkLst>
        <pc:docMk/>
      </pc:docMkLst>
      <pc:sldChg chg="modSp">
        <pc:chgData name="Liz Morris" userId="S::elizar@uw.edu::220ca594-5245-4990-bf0f-5b02e758ff7c" providerId="AD" clId="Web-{A4BFFF55-4C42-FE24-4275-7503E977C91B}" dt="2023-05-09T17:34:04.834" v="1" actId="20577"/>
        <pc:sldMkLst>
          <pc:docMk/>
          <pc:sldMk cId="853178976" sldId="4455"/>
        </pc:sldMkLst>
        <pc:spChg chg="mod">
          <ac:chgData name="Liz Morris" userId="S::elizar@uw.edu::220ca594-5245-4990-bf0f-5b02e758ff7c" providerId="AD" clId="Web-{A4BFFF55-4C42-FE24-4275-7503E977C91B}" dt="2023-05-09T17:34:04.834" v="1" actId="20577"/>
          <ac:spMkLst>
            <pc:docMk/>
            <pc:sldMk cId="853178976" sldId="4455"/>
            <ac:spMk id="13" creationId="{20773859-BAC7-EA58-803C-F60EC26AC628}"/>
          </ac:spMkLst>
        </pc:spChg>
      </pc:sldChg>
      <pc:sldChg chg="modSp">
        <pc:chgData name="Liz Morris" userId="S::elizar@uw.edu::220ca594-5245-4990-bf0f-5b02e758ff7c" providerId="AD" clId="Web-{A4BFFF55-4C42-FE24-4275-7503E977C91B}" dt="2023-05-09T17:49:35.806" v="65" actId="20577"/>
        <pc:sldMkLst>
          <pc:docMk/>
          <pc:sldMk cId="1587190574" sldId="4542"/>
        </pc:sldMkLst>
        <pc:spChg chg="mod">
          <ac:chgData name="Liz Morris" userId="S::elizar@uw.edu::220ca594-5245-4990-bf0f-5b02e758ff7c" providerId="AD" clId="Web-{A4BFFF55-4C42-FE24-4275-7503E977C91B}" dt="2023-05-09T17:49:35.806" v="65" actId="20577"/>
          <ac:spMkLst>
            <pc:docMk/>
            <pc:sldMk cId="1587190574" sldId="4542"/>
            <ac:spMk id="3" creationId="{82571D8D-976A-C4AC-7C16-4D224CA6EACC}"/>
          </ac:spMkLst>
        </pc:spChg>
      </pc:sldChg>
    </pc:docChg>
  </pc:docChgLst>
  <pc:docChgLst>
    <pc:chgData name="Cathy Burroughs" userId="S::cburroug@uw.edu::707378c1-6732-4daa-aedb-b3c4cb5c4d9f" providerId="AD" clId="Web-{833C17A1-8E4D-B300-D10A-280AC8782399}"/>
    <pc:docChg chg="modSld">
      <pc:chgData name="Cathy Burroughs" userId="S::cburroug@uw.edu::707378c1-6732-4daa-aedb-b3c4cb5c4d9f" providerId="AD" clId="Web-{833C17A1-8E4D-B300-D10A-280AC8782399}" dt="2023-05-06T00:02:52.274" v="1"/>
      <pc:docMkLst>
        <pc:docMk/>
      </pc:docMkLst>
      <pc:sldChg chg="modNotes">
        <pc:chgData name="Cathy Burroughs" userId="S::cburroug@uw.edu::707378c1-6732-4daa-aedb-b3c4cb5c4d9f" providerId="AD" clId="Web-{833C17A1-8E4D-B300-D10A-280AC8782399}" dt="2023-05-06T00:02:52.274" v="1"/>
        <pc:sldMkLst>
          <pc:docMk/>
          <pc:sldMk cId="1921902323" sldId="4539"/>
        </pc:sldMkLst>
      </pc:sldChg>
    </pc:docChg>
  </pc:docChgLst>
  <pc:docChgLst>
    <pc:chgData name="Emily Hamstra" userId="10d2639e-67b6-43e0-9332-b3f7c40efb92" providerId="ADAL" clId="{129322E4-8937-4FEA-9E8E-D70F64C13250}"/>
    <pc:docChg chg="undo custSel addSld delSld modSld modSection">
      <pc:chgData name="Emily Hamstra" userId="10d2639e-67b6-43e0-9332-b3f7c40efb92" providerId="ADAL" clId="{129322E4-8937-4FEA-9E8E-D70F64C13250}" dt="2023-05-03T22:57:41.794" v="4046" actId="2696"/>
      <pc:docMkLst>
        <pc:docMk/>
      </pc:docMkLst>
      <pc:sldChg chg="modSp">
        <pc:chgData name="Emily Hamstra" userId="10d2639e-67b6-43e0-9332-b3f7c40efb92" providerId="ADAL" clId="{129322E4-8937-4FEA-9E8E-D70F64C13250}" dt="2023-05-03T22:40:44.193" v="3777" actId="962"/>
        <pc:sldMkLst>
          <pc:docMk/>
          <pc:sldMk cId="3369821805" sldId="345"/>
        </pc:sldMkLst>
        <pc:graphicFrameChg chg="mod">
          <ac:chgData name="Emily Hamstra" userId="10d2639e-67b6-43e0-9332-b3f7c40efb92" providerId="ADAL" clId="{129322E4-8937-4FEA-9E8E-D70F64C13250}" dt="2023-05-03T22:40:44.193" v="3777" actId="962"/>
          <ac:graphicFrameMkLst>
            <pc:docMk/>
            <pc:sldMk cId="3369821805" sldId="345"/>
            <ac:graphicFrameMk id="5" creationId="{F31EB0B6-7336-D4CF-3036-74886FDC2F16}"/>
          </ac:graphicFrameMkLst>
        </pc:graphicFrameChg>
      </pc:sldChg>
      <pc:sldChg chg="modSp del mod">
        <pc:chgData name="Emily Hamstra" userId="10d2639e-67b6-43e0-9332-b3f7c40efb92" providerId="ADAL" clId="{129322E4-8937-4FEA-9E8E-D70F64C13250}" dt="2023-05-03T22:08:50.743" v="2357" actId="2696"/>
        <pc:sldMkLst>
          <pc:docMk/>
          <pc:sldMk cId="4061239975" sldId="2063"/>
        </pc:sldMkLst>
        <pc:spChg chg="mod">
          <ac:chgData name="Emily Hamstra" userId="10d2639e-67b6-43e0-9332-b3f7c40efb92" providerId="ADAL" clId="{129322E4-8937-4FEA-9E8E-D70F64C13250}" dt="2023-05-03T22:06:27.365" v="2262" actId="1076"/>
          <ac:spMkLst>
            <pc:docMk/>
            <pc:sldMk cId="4061239975" sldId="2063"/>
            <ac:spMk id="3" creationId="{B771D70F-DB01-F0CE-FAF3-96CEDD106A04}"/>
          </ac:spMkLst>
        </pc:spChg>
      </pc:sldChg>
      <pc:sldChg chg="modSp mod">
        <pc:chgData name="Emily Hamstra" userId="10d2639e-67b6-43e0-9332-b3f7c40efb92" providerId="ADAL" clId="{129322E4-8937-4FEA-9E8E-D70F64C13250}" dt="2023-05-03T22:40:50.807" v="3778" actId="962"/>
        <pc:sldMkLst>
          <pc:docMk/>
          <pc:sldMk cId="1610867637" sldId="4441"/>
        </pc:sldMkLst>
        <pc:spChg chg="mod">
          <ac:chgData name="Emily Hamstra" userId="10d2639e-67b6-43e0-9332-b3f7c40efb92" providerId="ADAL" clId="{129322E4-8937-4FEA-9E8E-D70F64C13250}" dt="2023-05-03T22:40:50.807" v="3778" actId="962"/>
          <ac:spMkLst>
            <pc:docMk/>
            <pc:sldMk cId="1610867637" sldId="4441"/>
            <ac:spMk id="4" creationId="{126D8177-9D5A-8A69-6C2C-EBF2AB141A69}"/>
          </ac:spMkLst>
        </pc:spChg>
      </pc:sldChg>
      <pc:sldChg chg="modSp mod modNotesTx">
        <pc:chgData name="Emily Hamstra" userId="10d2639e-67b6-43e0-9332-b3f7c40efb92" providerId="ADAL" clId="{129322E4-8937-4FEA-9E8E-D70F64C13250}" dt="2023-05-03T21:53:17.831" v="1242" actId="20577"/>
        <pc:sldMkLst>
          <pc:docMk/>
          <pc:sldMk cId="853178976" sldId="4455"/>
        </pc:sldMkLst>
        <pc:spChg chg="mod">
          <ac:chgData name="Emily Hamstra" userId="10d2639e-67b6-43e0-9332-b3f7c40efb92" providerId="ADAL" clId="{129322E4-8937-4FEA-9E8E-D70F64C13250}" dt="2023-05-03T21:52:07.387" v="1192" actId="20577"/>
          <ac:spMkLst>
            <pc:docMk/>
            <pc:sldMk cId="853178976" sldId="4455"/>
            <ac:spMk id="13" creationId="{20773859-BAC7-EA58-803C-F60EC26AC628}"/>
          </ac:spMkLst>
        </pc:spChg>
      </pc:sldChg>
      <pc:sldChg chg="addSp delSp modSp mod modNotesTx">
        <pc:chgData name="Emily Hamstra" userId="10d2639e-67b6-43e0-9332-b3f7c40efb92" providerId="ADAL" clId="{129322E4-8937-4FEA-9E8E-D70F64C13250}" dt="2023-05-03T22:25:39.390" v="3426" actId="1076"/>
        <pc:sldMkLst>
          <pc:docMk/>
          <pc:sldMk cId="3896013141" sldId="4515"/>
        </pc:sldMkLst>
        <pc:spChg chg="mod">
          <ac:chgData name="Emily Hamstra" userId="10d2639e-67b6-43e0-9332-b3f7c40efb92" providerId="ADAL" clId="{129322E4-8937-4FEA-9E8E-D70F64C13250}" dt="2023-05-03T22:25:34.276" v="3425" actId="12"/>
          <ac:spMkLst>
            <pc:docMk/>
            <pc:sldMk cId="3896013141" sldId="4515"/>
            <ac:spMk id="3" creationId="{14F76F84-EECA-0B1D-B24A-D042B319B54B}"/>
          </ac:spMkLst>
        </pc:spChg>
        <pc:spChg chg="add del mod">
          <ac:chgData name="Emily Hamstra" userId="10d2639e-67b6-43e0-9332-b3f7c40efb92" providerId="ADAL" clId="{129322E4-8937-4FEA-9E8E-D70F64C13250}" dt="2023-05-03T22:24:01.985" v="2927" actId="931"/>
          <ac:spMkLst>
            <pc:docMk/>
            <pc:sldMk cId="3896013141" sldId="4515"/>
            <ac:spMk id="8" creationId="{6D86914B-6654-4663-5AFB-12705A30233F}"/>
          </ac:spMkLst>
        </pc:spChg>
        <pc:picChg chg="del mod">
          <ac:chgData name="Emily Hamstra" userId="10d2639e-67b6-43e0-9332-b3f7c40efb92" providerId="ADAL" clId="{129322E4-8937-4FEA-9E8E-D70F64C13250}" dt="2023-05-03T22:23:52.472" v="2925" actId="478"/>
          <ac:picMkLst>
            <pc:docMk/>
            <pc:sldMk cId="3896013141" sldId="4515"/>
            <ac:picMk id="5" creationId="{5CCD8C84-1DDF-3147-D273-AC4CF846EFE3}"/>
          </ac:picMkLst>
        </pc:picChg>
        <pc:picChg chg="del">
          <ac:chgData name="Emily Hamstra" userId="10d2639e-67b6-43e0-9332-b3f7c40efb92" providerId="ADAL" clId="{129322E4-8937-4FEA-9E8E-D70F64C13250}" dt="2023-05-03T22:23:55.643" v="2926" actId="478"/>
          <ac:picMkLst>
            <pc:docMk/>
            <pc:sldMk cId="3896013141" sldId="4515"/>
            <ac:picMk id="7" creationId="{68FE5351-BDC0-C7AE-973F-52EFB57AAB35}"/>
          </ac:picMkLst>
        </pc:picChg>
        <pc:picChg chg="add mod">
          <ac:chgData name="Emily Hamstra" userId="10d2639e-67b6-43e0-9332-b3f7c40efb92" providerId="ADAL" clId="{129322E4-8937-4FEA-9E8E-D70F64C13250}" dt="2023-05-03T22:25:39.390" v="3426" actId="1076"/>
          <ac:picMkLst>
            <pc:docMk/>
            <pc:sldMk cId="3896013141" sldId="4515"/>
            <ac:picMk id="10" creationId="{C32C7D11-192B-8CB2-8406-DE038DFA6FD4}"/>
          </ac:picMkLst>
        </pc:picChg>
      </pc:sldChg>
      <pc:sldChg chg="addSp delSp modSp mod modClrScheme chgLayout modNotesTx">
        <pc:chgData name="Emily Hamstra" userId="10d2639e-67b6-43e0-9332-b3f7c40efb92" providerId="ADAL" clId="{129322E4-8937-4FEA-9E8E-D70F64C13250}" dt="2023-05-03T21:58:13.185" v="1662" actId="700"/>
        <pc:sldMkLst>
          <pc:docMk/>
          <pc:sldMk cId="1661181687" sldId="4521"/>
        </pc:sldMkLst>
        <pc:spChg chg="mod ord">
          <ac:chgData name="Emily Hamstra" userId="10d2639e-67b6-43e0-9332-b3f7c40efb92" providerId="ADAL" clId="{129322E4-8937-4FEA-9E8E-D70F64C13250}" dt="2023-05-03T21:58:13.185" v="1662" actId="700"/>
          <ac:spMkLst>
            <pc:docMk/>
            <pc:sldMk cId="1661181687" sldId="4521"/>
            <ac:spMk id="2" creationId="{949889EA-C494-9F57-F664-5F0C106D3C55}"/>
          </ac:spMkLst>
        </pc:spChg>
        <pc:spChg chg="add del mod ord">
          <ac:chgData name="Emily Hamstra" userId="10d2639e-67b6-43e0-9332-b3f7c40efb92" providerId="ADAL" clId="{129322E4-8937-4FEA-9E8E-D70F64C13250}" dt="2023-05-03T21:58:13.185" v="1662" actId="700"/>
          <ac:spMkLst>
            <pc:docMk/>
            <pc:sldMk cId="1661181687" sldId="4521"/>
            <ac:spMk id="3" creationId="{347971C4-D70A-AFCE-EBC9-AC86940ACB9C}"/>
          </ac:spMkLst>
        </pc:spChg>
        <pc:spChg chg="mod ord">
          <ac:chgData name="Emily Hamstra" userId="10d2639e-67b6-43e0-9332-b3f7c40efb92" providerId="ADAL" clId="{129322E4-8937-4FEA-9E8E-D70F64C13250}" dt="2023-05-03T21:58:13.185" v="1662" actId="700"/>
          <ac:spMkLst>
            <pc:docMk/>
            <pc:sldMk cId="1661181687" sldId="4521"/>
            <ac:spMk id="4" creationId="{97789F07-FE14-9524-A17F-F18CD83A4EC5}"/>
          </ac:spMkLst>
        </pc:spChg>
        <pc:picChg chg="mod">
          <ac:chgData name="Emily Hamstra" userId="10d2639e-67b6-43e0-9332-b3f7c40efb92" providerId="ADAL" clId="{129322E4-8937-4FEA-9E8E-D70F64C13250}" dt="2023-05-03T21:58:12.625" v="1661" actId="1076"/>
          <ac:picMkLst>
            <pc:docMk/>
            <pc:sldMk cId="1661181687" sldId="4521"/>
            <ac:picMk id="5" creationId="{ACD4A0A9-8AAE-0505-1263-B95F1CC238F1}"/>
          </ac:picMkLst>
        </pc:picChg>
      </pc:sldChg>
      <pc:sldChg chg="del">
        <pc:chgData name="Emily Hamstra" userId="10d2639e-67b6-43e0-9332-b3f7c40efb92" providerId="ADAL" clId="{129322E4-8937-4FEA-9E8E-D70F64C13250}" dt="2023-05-03T21:54:15.766" v="1246" actId="47"/>
        <pc:sldMkLst>
          <pc:docMk/>
          <pc:sldMk cId="2784334104" sldId="4532"/>
        </pc:sldMkLst>
      </pc:sldChg>
      <pc:sldChg chg="modSp mod modNotesTx">
        <pc:chgData name="Emily Hamstra" userId="10d2639e-67b6-43e0-9332-b3f7c40efb92" providerId="ADAL" clId="{129322E4-8937-4FEA-9E8E-D70F64C13250}" dt="2023-05-03T22:02:34.470" v="2210" actId="20577"/>
        <pc:sldMkLst>
          <pc:docMk/>
          <pc:sldMk cId="2685610898" sldId="4536"/>
        </pc:sldMkLst>
        <pc:spChg chg="mod">
          <ac:chgData name="Emily Hamstra" userId="10d2639e-67b6-43e0-9332-b3f7c40efb92" providerId="ADAL" clId="{129322E4-8937-4FEA-9E8E-D70F64C13250}" dt="2023-05-03T22:00:24.234" v="1934" actId="20577"/>
          <ac:spMkLst>
            <pc:docMk/>
            <pc:sldMk cId="2685610898" sldId="4536"/>
            <ac:spMk id="3" creationId="{D08244C8-F665-4EE8-1782-DFA1BCBC0126}"/>
          </ac:spMkLst>
        </pc:spChg>
      </pc:sldChg>
      <pc:sldChg chg="modSp mod">
        <pc:chgData name="Emily Hamstra" userId="10d2639e-67b6-43e0-9332-b3f7c40efb92" providerId="ADAL" clId="{129322E4-8937-4FEA-9E8E-D70F64C13250}" dt="2023-05-03T22:41:22.249" v="4043" actId="962"/>
        <pc:sldMkLst>
          <pc:docMk/>
          <pc:sldMk cId="2914616060" sldId="4540"/>
        </pc:sldMkLst>
        <pc:spChg chg="mod">
          <ac:chgData name="Emily Hamstra" userId="10d2639e-67b6-43e0-9332-b3f7c40efb92" providerId="ADAL" clId="{129322E4-8937-4FEA-9E8E-D70F64C13250}" dt="2023-05-03T22:41:22.249" v="4043" actId="962"/>
          <ac:spMkLst>
            <pc:docMk/>
            <pc:sldMk cId="2914616060" sldId="4540"/>
            <ac:spMk id="9" creationId="{A99CB47E-AEB9-E619-8F37-B2DD0FF39849}"/>
          </ac:spMkLst>
        </pc:spChg>
      </pc:sldChg>
      <pc:sldChg chg="modSp mod">
        <pc:chgData name="Emily Hamstra" userId="10d2639e-67b6-43e0-9332-b3f7c40efb92" providerId="ADAL" clId="{129322E4-8937-4FEA-9E8E-D70F64C13250}" dt="2023-05-03T22:41:25.427" v="4044" actId="962"/>
        <pc:sldMkLst>
          <pc:docMk/>
          <pc:sldMk cId="904852937" sldId="4541"/>
        </pc:sldMkLst>
        <pc:spChg chg="mod">
          <ac:chgData name="Emily Hamstra" userId="10d2639e-67b6-43e0-9332-b3f7c40efb92" providerId="ADAL" clId="{129322E4-8937-4FEA-9E8E-D70F64C13250}" dt="2023-05-03T22:41:25.427" v="4044" actId="962"/>
          <ac:spMkLst>
            <pc:docMk/>
            <pc:sldMk cId="904852937" sldId="4541"/>
            <ac:spMk id="11" creationId="{99CD2CCF-EE55-D91D-C69A-9D1CC07389D4}"/>
          </ac:spMkLst>
        </pc:spChg>
      </pc:sldChg>
      <pc:sldChg chg="addSp delSp modSp del mod setBg modClrScheme chgLayout">
        <pc:chgData name="Emily Hamstra" userId="10d2639e-67b6-43e0-9332-b3f7c40efb92" providerId="ADAL" clId="{129322E4-8937-4FEA-9E8E-D70F64C13250}" dt="2023-05-03T22:34:11.258" v="3540" actId="2696"/>
        <pc:sldMkLst>
          <pc:docMk/>
          <pc:sldMk cId="307291964" sldId="4544"/>
        </pc:sldMkLst>
        <pc:spChg chg="mod ord">
          <ac:chgData name="Emily Hamstra" userId="10d2639e-67b6-43e0-9332-b3f7c40efb92" providerId="ADAL" clId="{129322E4-8937-4FEA-9E8E-D70F64C13250}" dt="2023-05-03T22:31:29.156" v="3492" actId="26606"/>
          <ac:spMkLst>
            <pc:docMk/>
            <pc:sldMk cId="307291964" sldId="4544"/>
            <ac:spMk id="2" creationId="{35AA324B-75A8-31D5-39E7-0D938BD509F2}"/>
          </ac:spMkLst>
        </pc:spChg>
        <pc:spChg chg="mod ord">
          <ac:chgData name="Emily Hamstra" userId="10d2639e-67b6-43e0-9332-b3f7c40efb92" providerId="ADAL" clId="{129322E4-8937-4FEA-9E8E-D70F64C13250}" dt="2023-05-03T22:31:29.156" v="3492" actId="26606"/>
          <ac:spMkLst>
            <pc:docMk/>
            <pc:sldMk cId="307291964" sldId="4544"/>
            <ac:spMk id="3" creationId="{9709853A-00E1-2B7E-10DA-46AA1EB026EE}"/>
          </ac:spMkLst>
        </pc:spChg>
        <pc:spChg chg="add del mod ord">
          <ac:chgData name="Emily Hamstra" userId="10d2639e-67b6-43e0-9332-b3f7c40efb92" providerId="ADAL" clId="{129322E4-8937-4FEA-9E8E-D70F64C13250}" dt="2023-05-03T22:26:10.457" v="3427" actId="931"/>
          <ac:spMkLst>
            <pc:docMk/>
            <pc:sldMk cId="307291964" sldId="4544"/>
            <ac:spMk id="4" creationId="{52CCCE94-D4E1-5974-253D-AAD77F2DC6F7}"/>
          </ac:spMkLst>
        </pc:spChg>
        <pc:spChg chg="add del">
          <ac:chgData name="Emily Hamstra" userId="10d2639e-67b6-43e0-9332-b3f7c40efb92" providerId="ADAL" clId="{129322E4-8937-4FEA-9E8E-D70F64C13250}" dt="2023-05-03T22:28:57.698" v="3471" actId="26606"/>
          <ac:spMkLst>
            <pc:docMk/>
            <pc:sldMk cId="307291964" sldId="4544"/>
            <ac:spMk id="13" creationId="{21BAF1A3-0C26-4482-A8B3-733484A39852}"/>
          </ac:spMkLst>
        </pc:spChg>
        <pc:spChg chg="add">
          <ac:chgData name="Emily Hamstra" userId="10d2639e-67b6-43e0-9332-b3f7c40efb92" providerId="ADAL" clId="{129322E4-8937-4FEA-9E8E-D70F64C13250}" dt="2023-05-03T22:31:29.156" v="3492" actId="26606"/>
          <ac:spMkLst>
            <pc:docMk/>
            <pc:sldMk cId="307291964" sldId="4544"/>
            <ac:spMk id="16" creationId="{5A9AE890-41E0-4E2A-AA31-5FBC53BEA58B}"/>
          </ac:spMkLst>
        </pc:spChg>
        <pc:spChg chg="add">
          <ac:chgData name="Emily Hamstra" userId="10d2639e-67b6-43e0-9332-b3f7c40efb92" providerId="ADAL" clId="{129322E4-8937-4FEA-9E8E-D70F64C13250}" dt="2023-05-03T22:31:29.156" v="3492" actId="26606"/>
          <ac:spMkLst>
            <pc:docMk/>
            <pc:sldMk cId="307291964" sldId="4544"/>
            <ac:spMk id="18" creationId="{74AF0476-C6E3-49C2-BC3D-DA8F91152547}"/>
          </ac:spMkLst>
        </pc:spChg>
        <pc:picChg chg="add mod ord">
          <ac:chgData name="Emily Hamstra" userId="10d2639e-67b6-43e0-9332-b3f7c40efb92" providerId="ADAL" clId="{129322E4-8937-4FEA-9E8E-D70F64C13250}" dt="2023-05-03T22:31:29.156" v="3492" actId="26606"/>
          <ac:picMkLst>
            <pc:docMk/>
            <pc:sldMk cId="307291964" sldId="4544"/>
            <ac:picMk id="6" creationId="{D4D2F4D3-1167-4F6E-9B01-195AA9671A32}"/>
          </ac:picMkLst>
        </pc:picChg>
        <pc:picChg chg="add del mod">
          <ac:chgData name="Emily Hamstra" userId="10d2639e-67b6-43e0-9332-b3f7c40efb92" providerId="ADAL" clId="{129322E4-8937-4FEA-9E8E-D70F64C13250}" dt="2023-05-03T22:29:08.746" v="3474" actId="478"/>
          <ac:picMkLst>
            <pc:docMk/>
            <pc:sldMk cId="307291964" sldId="4544"/>
            <ac:picMk id="8" creationId="{CDE7BED6-D0C8-39DE-4C14-CE1CFE0C9327}"/>
          </ac:picMkLst>
        </pc:picChg>
        <pc:picChg chg="add mod ord">
          <ac:chgData name="Emily Hamstra" userId="10d2639e-67b6-43e0-9332-b3f7c40efb92" providerId="ADAL" clId="{129322E4-8937-4FEA-9E8E-D70F64C13250}" dt="2023-05-03T22:31:29.156" v="3492" actId="26606"/>
          <ac:picMkLst>
            <pc:docMk/>
            <pc:sldMk cId="307291964" sldId="4544"/>
            <ac:picMk id="9" creationId="{235072F4-E3DE-1BEB-9809-65A00C89D9B8}"/>
          </ac:picMkLst>
        </pc:picChg>
        <pc:picChg chg="add mod">
          <ac:chgData name="Emily Hamstra" userId="10d2639e-67b6-43e0-9332-b3f7c40efb92" providerId="ADAL" clId="{129322E4-8937-4FEA-9E8E-D70F64C13250}" dt="2023-05-03T22:31:29.156" v="3492" actId="26606"/>
          <ac:picMkLst>
            <pc:docMk/>
            <pc:sldMk cId="307291964" sldId="4544"/>
            <ac:picMk id="11" creationId="{0630E036-7D39-5613-939D-03E7ACA64352}"/>
          </ac:picMkLst>
        </pc:picChg>
      </pc:sldChg>
      <pc:sldChg chg="addSp delSp modSp mod modNotesTx">
        <pc:chgData name="Emily Hamstra" userId="10d2639e-67b6-43e0-9332-b3f7c40efb92" providerId="ADAL" clId="{129322E4-8937-4FEA-9E8E-D70F64C13250}" dt="2023-05-03T21:50:45.534" v="1118" actId="20577"/>
        <pc:sldMkLst>
          <pc:docMk/>
          <pc:sldMk cId="876022765" sldId="4549"/>
        </pc:sldMkLst>
        <pc:spChg chg="mod">
          <ac:chgData name="Emily Hamstra" userId="10d2639e-67b6-43e0-9332-b3f7c40efb92" providerId="ADAL" clId="{129322E4-8937-4FEA-9E8E-D70F64C13250}" dt="2023-05-03T21:49:13.276" v="1063" actId="20577"/>
          <ac:spMkLst>
            <pc:docMk/>
            <pc:sldMk cId="876022765" sldId="4549"/>
            <ac:spMk id="3" creationId="{F5A6FAFA-D088-BDD2-A6F3-C34B83E3CAC5}"/>
          </ac:spMkLst>
        </pc:spChg>
        <pc:spChg chg="del mod">
          <ac:chgData name="Emily Hamstra" userId="10d2639e-67b6-43e0-9332-b3f7c40efb92" providerId="ADAL" clId="{129322E4-8937-4FEA-9E8E-D70F64C13250}" dt="2023-05-03T21:45:40.088" v="666"/>
          <ac:spMkLst>
            <pc:docMk/>
            <pc:sldMk cId="876022765" sldId="4549"/>
            <ac:spMk id="4" creationId="{D049A811-9804-E0F2-36A0-EB1D9045447B}"/>
          </ac:spMkLst>
        </pc:spChg>
        <pc:spChg chg="add del mod">
          <ac:chgData name="Emily Hamstra" userId="10d2639e-67b6-43e0-9332-b3f7c40efb92" providerId="ADAL" clId="{129322E4-8937-4FEA-9E8E-D70F64C13250}" dt="2023-05-03T21:46:09.224" v="671"/>
          <ac:spMkLst>
            <pc:docMk/>
            <pc:sldMk cId="876022765" sldId="4549"/>
            <ac:spMk id="7" creationId="{F450BD9A-44BB-F2EA-EE4D-5EB4EB19AA74}"/>
          </ac:spMkLst>
        </pc:spChg>
        <pc:spChg chg="add del mod">
          <ac:chgData name="Emily Hamstra" userId="10d2639e-67b6-43e0-9332-b3f7c40efb92" providerId="ADAL" clId="{129322E4-8937-4FEA-9E8E-D70F64C13250}" dt="2023-05-03T21:48:10.611" v="676" actId="931"/>
          <ac:spMkLst>
            <pc:docMk/>
            <pc:sldMk cId="876022765" sldId="4549"/>
            <ac:spMk id="10" creationId="{24D93613-FBDB-F5CC-8F53-472A42B085A0}"/>
          </ac:spMkLst>
        </pc:spChg>
        <pc:picChg chg="add del mod modCrop">
          <ac:chgData name="Emily Hamstra" userId="10d2639e-67b6-43e0-9332-b3f7c40efb92" providerId="ADAL" clId="{129322E4-8937-4FEA-9E8E-D70F64C13250}" dt="2023-05-03T21:46:05.892" v="670" actId="478"/>
          <ac:picMkLst>
            <pc:docMk/>
            <pc:sldMk cId="876022765" sldId="4549"/>
            <ac:picMk id="5" creationId="{215EAE15-A576-260E-4EFC-AC6E09B5D9B3}"/>
          </ac:picMkLst>
        </pc:picChg>
        <pc:picChg chg="add del mod modCrop">
          <ac:chgData name="Emily Hamstra" userId="10d2639e-67b6-43e0-9332-b3f7c40efb92" providerId="ADAL" clId="{129322E4-8937-4FEA-9E8E-D70F64C13250}" dt="2023-05-03T21:46:32.817" v="675" actId="478"/>
          <ac:picMkLst>
            <pc:docMk/>
            <pc:sldMk cId="876022765" sldId="4549"/>
            <ac:picMk id="8" creationId="{6BEB389A-F33C-240B-9905-8CD7052929A3}"/>
          </ac:picMkLst>
        </pc:picChg>
        <pc:picChg chg="add mod">
          <ac:chgData name="Emily Hamstra" userId="10d2639e-67b6-43e0-9332-b3f7c40efb92" providerId="ADAL" clId="{129322E4-8937-4FEA-9E8E-D70F64C13250}" dt="2023-05-03T21:49:25.361" v="1066" actId="1076"/>
          <ac:picMkLst>
            <pc:docMk/>
            <pc:sldMk cId="876022765" sldId="4549"/>
            <ac:picMk id="12" creationId="{376FCC4E-A345-6271-56A2-340523416B31}"/>
          </ac:picMkLst>
        </pc:picChg>
      </pc:sldChg>
      <pc:sldChg chg="addSp modSp del mod modClrScheme chgLayout modNotesTx">
        <pc:chgData name="Emily Hamstra" userId="10d2639e-67b6-43e0-9332-b3f7c40efb92" providerId="ADAL" clId="{129322E4-8937-4FEA-9E8E-D70F64C13250}" dt="2023-05-03T22:19:57.367" v="2436" actId="47"/>
        <pc:sldMkLst>
          <pc:docMk/>
          <pc:sldMk cId="481424532" sldId="4550"/>
        </pc:sldMkLst>
        <pc:spChg chg="mod ord">
          <ac:chgData name="Emily Hamstra" userId="10d2639e-67b6-43e0-9332-b3f7c40efb92" providerId="ADAL" clId="{129322E4-8937-4FEA-9E8E-D70F64C13250}" dt="2023-05-03T22:17:41.122" v="2368" actId="700"/>
          <ac:spMkLst>
            <pc:docMk/>
            <pc:sldMk cId="481424532" sldId="4550"/>
            <ac:spMk id="2" creationId="{AD8CD097-8D25-B8C2-74A9-C6A1993CC821}"/>
          </ac:spMkLst>
        </pc:spChg>
        <pc:spChg chg="add mod ord">
          <ac:chgData name="Emily Hamstra" userId="10d2639e-67b6-43e0-9332-b3f7c40efb92" providerId="ADAL" clId="{129322E4-8937-4FEA-9E8E-D70F64C13250}" dt="2023-05-03T22:17:41.122" v="2368" actId="700"/>
          <ac:spMkLst>
            <pc:docMk/>
            <pc:sldMk cId="481424532" sldId="4550"/>
            <ac:spMk id="3" creationId="{AA9469D1-729B-808A-104F-E403F936DD6F}"/>
          </ac:spMkLst>
        </pc:spChg>
        <pc:spChg chg="add mod ord">
          <ac:chgData name="Emily Hamstra" userId="10d2639e-67b6-43e0-9332-b3f7c40efb92" providerId="ADAL" clId="{129322E4-8937-4FEA-9E8E-D70F64C13250}" dt="2023-05-03T22:17:41.122" v="2368" actId="700"/>
          <ac:spMkLst>
            <pc:docMk/>
            <pc:sldMk cId="481424532" sldId="4550"/>
            <ac:spMk id="4" creationId="{B04C7CD6-FBC4-E75C-4403-D8860992BA07}"/>
          </ac:spMkLst>
        </pc:spChg>
      </pc:sldChg>
      <pc:sldChg chg="modSp">
        <pc:chgData name="Emily Hamstra" userId="10d2639e-67b6-43e0-9332-b3f7c40efb92" providerId="ADAL" clId="{129322E4-8937-4FEA-9E8E-D70F64C13250}" dt="2023-05-03T22:41:14.346" v="4042" actId="962"/>
        <pc:sldMkLst>
          <pc:docMk/>
          <pc:sldMk cId="3139083841" sldId="4551"/>
        </pc:sldMkLst>
        <pc:graphicFrameChg chg="mod">
          <ac:chgData name="Emily Hamstra" userId="10d2639e-67b6-43e0-9332-b3f7c40efb92" providerId="ADAL" clId="{129322E4-8937-4FEA-9E8E-D70F64C13250}" dt="2023-05-03T22:41:14.346" v="4042" actId="962"/>
          <ac:graphicFrameMkLst>
            <pc:docMk/>
            <pc:sldMk cId="3139083841" sldId="4551"/>
            <ac:graphicFrameMk id="5" creationId="{F31EB0B6-7336-D4CF-3036-74886FDC2F16}"/>
          </ac:graphicFrameMkLst>
        </pc:graphicFrameChg>
      </pc:sldChg>
      <pc:sldChg chg="modSp mod">
        <pc:chgData name="Emily Hamstra" userId="10d2639e-67b6-43e0-9332-b3f7c40efb92" providerId="ADAL" clId="{129322E4-8937-4FEA-9E8E-D70F64C13250}" dt="2023-05-03T21:29:23.560" v="14" actId="5793"/>
        <pc:sldMkLst>
          <pc:docMk/>
          <pc:sldMk cId="4286062143" sldId="4552"/>
        </pc:sldMkLst>
        <pc:spChg chg="mod">
          <ac:chgData name="Emily Hamstra" userId="10d2639e-67b6-43e0-9332-b3f7c40efb92" providerId="ADAL" clId="{129322E4-8937-4FEA-9E8E-D70F64C13250}" dt="2023-05-03T21:29:23.560" v="14" actId="5793"/>
          <ac:spMkLst>
            <pc:docMk/>
            <pc:sldMk cId="4286062143" sldId="4552"/>
            <ac:spMk id="6" creationId="{96C5361A-2732-BDF6-7D14-8FFEA3836604}"/>
          </ac:spMkLst>
        </pc:spChg>
      </pc:sldChg>
      <pc:sldChg chg="del">
        <pc:chgData name="Emily Hamstra" userId="10d2639e-67b6-43e0-9332-b3f7c40efb92" providerId="ADAL" clId="{129322E4-8937-4FEA-9E8E-D70F64C13250}" dt="2023-05-03T21:58:42.131" v="1663" actId="2696"/>
        <pc:sldMkLst>
          <pc:docMk/>
          <pc:sldMk cId="1594669202" sldId="4553"/>
        </pc:sldMkLst>
      </pc:sldChg>
      <pc:sldChg chg="new del">
        <pc:chgData name="Emily Hamstra" userId="10d2639e-67b6-43e0-9332-b3f7c40efb92" providerId="ADAL" clId="{129322E4-8937-4FEA-9E8E-D70F64C13250}" dt="2023-05-03T22:31:59.212" v="3496" actId="47"/>
        <pc:sldMkLst>
          <pc:docMk/>
          <pc:sldMk cId="1904917848" sldId="4553"/>
        </pc:sldMkLst>
      </pc:sldChg>
      <pc:sldChg chg="addSp delSp modSp new mod modClrScheme chgLayout">
        <pc:chgData name="Emily Hamstra" userId="10d2639e-67b6-43e0-9332-b3f7c40efb92" providerId="ADAL" clId="{129322E4-8937-4FEA-9E8E-D70F64C13250}" dt="2023-05-03T22:38:26.865" v="3545" actId="478"/>
        <pc:sldMkLst>
          <pc:docMk/>
          <pc:sldMk cId="691513771" sldId="4554"/>
        </pc:sldMkLst>
        <pc:spChg chg="del mod ord">
          <ac:chgData name="Emily Hamstra" userId="10d2639e-67b6-43e0-9332-b3f7c40efb92" providerId="ADAL" clId="{129322E4-8937-4FEA-9E8E-D70F64C13250}" dt="2023-05-03T22:31:54.761" v="3495" actId="700"/>
          <ac:spMkLst>
            <pc:docMk/>
            <pc:sldMk cId="691513771" sldId="4554"/>
            <ac:spMk id="2" creationId="{804A7D5A-B86B-2E2C-1A7F-3BB27BEE5F6A}"/>
          </ac:spMkLst>
        </pc:spChg>
        <pc:spChg chg="del mod ord">
          <ac:chgData name="Emily Hamstra" userId="10d2639e-67b6-43e0-9332-b3f7c40efb92" providerId="ADAL" clId="{129322E4-8937-4FEA-9E8E-D70F64C13250}" dt="2023-05-03T22:31:54.761" v="3495" actId="700"/>
          <ac:spMkLst>
            <pc:docMk/>
            <pc:sldMk cId="691513771" sldId="4554"/>
            <ac:spMk id="3" creationId="{6704435D-DD66-1C65-41AD-64111FE0D4D0}"/>
          </ac:spMkLst>
        </pc:spChg>
        <pc:spChg chg="add mod ord">
          <ac:chgData name="Emily Hamstra" userId="10d2639e-67b6-43e0-9332-b3f7c40efb92" providerId="ADAL" clId="{129322E4-8937-4FEA-9E8E-D70F64C13250}" dt="2023-05-03T22:38:10.458" v="3542" actId="1076"/>
          <ac:spMkLst>
            <pc:docMk/>
            <pc:sldMk cId="691513771" sldId="4554"/>
            <ac:spMk id="4" creationId="{D319887F-82E9-54B2-068A-D7CB58A00F56}"/>
          </ac:spMkLst>
        </pc:spChg>
        <pc:spChg chg="add del mod ord">
          <ac:chgData name="Emily Hamstra" userId="10d2639e-67b6-43e0-9332-b3f7c40efb92" providerId="ADAL" clId="{129322E4-8937-4FEA-9E8E-D70F64C13250}" dt="2023-05-03T22:32:05.239" v="3497"/>
          <ac:spMkLst>
            <pc:docMk/>
            <pc:sldMk cId="691513771" sldId="4554"/>
            <ac:spMk id="5" creationId="{242A4F1B-61C5-3158-BC52-93B5F2F015AE}"/>
          </ac:spMkLst>
        </pc:spChg>
        <pc:spChg chg="add mod ord">
          <ac:chgData name="Emily Hamstra" userId="10d2639e-67b6-43e0-9332-b3f7c40efb92" providerId="ADAL" clId="{129322E4-8937-4FEA-9E8E-D70F64C13250}" dt="2023-05-03T22:38:13.763" v="3543" actId="1076"/>
          <ac:spMkLst>
            <pc:docMk/>
            <pc:sldMk cId="691513771" sldId="4554"/>
            <ac:spMk id="6" creationId="{30DDA702-D6F9-E4E5-F323-EC90C061E19B}"/>
          </ac:spMkLst>
        </pc:spChg>
        <pc:spChg chg="add del mod">
          <ac:chgData name="Emily Hamstra" userId="10d2639e-67b6-43e0-9332-b3f7c40efb92" providerId="ADAL" clId="{129322E4-8937-4FEA-9E8E-D70F64C13250}" dt="2023-05-03T22:38:26.865" v="3545" actId="478"/>
          <ac:spMkLst>
            <pc:docMk/>
            <pc:sldMk cId="691513771" sldId="4554"/>
            <ac:spMk id="11" creationId="{5D75E94B-39F9-0765-80B4-C64540649BF3}"/>
          </ac:spMkLst>
        </pc:spChg>
        <pc:picChg chg="add del mod">
          <ac:chgData name="Emily Hamstra" userId="10d2639e-67b6-43e0-9332-b3f7c40efb92" providerId="ADAL" clId="{129322E4-8937-4FEA-9E8E-D70F64C13250}" dt="2023-05-03T22:33:07.517" v="3512" actId="478"/>
          <ac:picMkLst>
            <pc:docMk/>
            <pc:sldMk cId="691513771" sldId="4554"/>
            <ac:picMk id="7" creationId="{4FC0083E-CEAD-DC7B-EF94-31B9C112132B}"/>
          </ac:picMkLst>
        </pc:picChg>
        <pc:picChg chg="add del mod">
          <ac:chgData name="Emily Hamstra" userId="10d2639e-67b6-43e0-9332-b3f7c40efb92" providerId="ADAL" clId="{129322E4-8937-4FEA-9E8E-D70F64C13250}" dt="2023-05-03T22:33:11.085" v="3513" actId="478"/>
          <ac:picMkLst>
            <pc:docMk/>
            <pc:sldMk cId="691513771" sldId="4554"/>
            <ac:picMk id="8" creationId="{A4F4841C-493F-EF89-3541-6CC28E10F8CA}"/>
          </ac:picMkLst>
        </pc:picChg>
        <pc:picChg chg="add del mod">
          <ac:chgData name="Emily Hamstra" userId="10d2639e-67b6-43e0-9332-b3f7c40efb92" providerId="ADAL" clId="{129322E4-8937-4FEA-9E8E-D70F64C13250}" dt="2023-05-03T22:33:13.740" v="3514" actId="478"/>
          <ac:picMkLst>
            <pc:docMk/>
            <pc:sldMk cId="691513771" sldId="4554"/>
            <ac:picMk id="9" creationId="{ECF389BA-8B23-A4EB-ECD6-DBE0F5AC0398}"/>
          </ac:picMkLst>
        </pc:picChg>
        <pc:picChg chg="add mod">
          <ac:chgData name="Emily Hamstra" userId="10d2639e-67b6-43e0-9332-b3f7c40efb92" providerId="ADAL" clId="{129322E4-8937-4FEA-9E8E-D70F64C13250}" dt="2023-05-03T22:33:23.829" v="3516" actId="1076"/>
          <ac:picMkLst>
            <pc:docMk/>
            <pc:sldMk cId="691513771" sldId="4554"/>
            <ac:picMk id="12" creationId="{A02A9F6C-0FD8-B834-AB74-CB14919288EE}"/>
          </ac:picMkLst>
        </pc:picChg>
        <pc:picChg chg="add mod">
          <ac:chgData name="Emily Hamstra" userId="10d2639e-67b6-43e0-9332-b3f7c40efb92" providerId="ADAL" clId="{129322E4-8937-4FEA-9E8E-D70F64C13250}" dt="2023-05-03T22:33:23.829" v="3516" actId="1076"/>
          <ac:picMkLst>
            <pc:docMk/>
            <pc:sldMk cId="691513771" sldId="4554"/>
            <ac:picMk id="13" creationId="{12D918F6-BADC-7677-43E6-638B2AF4A26E}"/>
          </ac:picMkLst>
        </pc:picChg>
        <pc:picChg chg="add mod">
          <ac:chgData name="Emily Hamstra" userId="10d2639e-67b6-43e0-9332-b3f7c40efb92" providerId="ADAL" clId="{129322E4-8937-4FEA-9E8E-D70F64C13250}" dt="2023-05-03T22:33:23.829" v="3516" actId="1076"/>
          <ac:picMkLst>
            <pc:docMk/>
            <pc:sldMk cId="691513771" sldId="4554"/>
            <ac:picMk id="14" creationId="{270FB07F-E261-2371-D3D4-3B3A3BC6CD51}"/>
          </ac:picMkLst>
        </pc:picChg>
      </pc:sldChg>
      <pc:sldChg chg="new del">
        <pc:chgData name="Emily Hamstra" userId="10d2639e-67b6-43e0-9332-b3f7c40efb92" providerId="ADAL" clId="{129322E4-8937-4FEA-9E8E-D70F64C13250}" dt="2023-05-03T22:57:41.794" v="4046" actId="2696"/>
        <pc:sldMkLst>
          <pc:docMk/>
          <pc:sldMk cId="159158913" sldId="4555"/>
        </pc:sldMkLst>
      </pc:sldChg>
    </pc:docChg>
  </pc:docChgLst>
</pc:chgInfo>
</file>

<file path=ppt/comments/modernComment_115B_4C17FD78.xml><?xml version="1.0" encoding="utf-8"?>
<p188:cmLst xmlns:a="http://schemas.openxmlformats.org/drawingml/2006/main" xmlns:r="http://schemas.openxmlformats.org/officeDocument/2006/relationships" xmlns:p188="http://schemas.microsoft.com/office/powerpoint/2018/8/main">
  <p188:cm id="{FF46D59D-CCF6-4B12-A413-BB7196914863}" authorId="{9FEBF0B7-CBDA-5E21-D680-49BAFA7472B8}" status="resolved" created="2023-05-08T17:15:31.066" complete="100000">
    <pc:sldMkLst xmlns:pc="http://schemas.microsoft.com/office/powerpoint/2013/main/command">
      <pc:docMk/>
      <pc:sldMk cId="1276640632" sldId="4443"/>
    </pc:sldMkLst>
    <p188:txBody>
      <a:bodyPr/>
      <a:lstStyle/>
      <a:p>
        <a:r>
          <a:rPr lang="en-US"/>
          <a:t>[@Emily Hamstra] Consider adding a link to the toolkit, since we would like to help promote it!</a:t>
        </a:r>
      </a:p>
    </p188:txBody>
  </p188:cm>
</p188:cmLst>
</file>

<file path=ppt/diagrams/_rels/data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BCF185-109C-4DFB-9441-494A67AD899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18DE1ED8-0151-4E02-B896-853AB6E857B9}">
      <dgm:prSet phldrT="[Text]"/>
      <dgm:spPr>
        <a:solidFill>
          <a:schemeClr val="accent5">
            <a:lumMod val="50000"/>
          </a:schemeClr>
        </a:solidFill>
      </dgm:spPr>
      <dgm:t>
        <a:bodyPr/>
        <a:lstStyle/>
        <a:p>
          <a:r>
            <a:rPr lang="en-US"/>
            <a:t>NIH</a:t>
          </a:r>
        </a:p>
      </dgm:t>
    </dgm:pt>
    <dgm:pt modelId="{8D9F6115-26BE-4F56-97F2-D352B0CD898A}" type="parTrans" cxnId="{A4BE8264-5311-4316-A2E1-DB5FC6CDB1B3}">
      <dgm:prSet/>
      <dgm:spPr/>
      <dgm:t>
        <a:bodyPr/>
        <a:lstStyle/>
        <a:p>
          <a:endParaRPr lang="en-US"/>
        </a:p>
      </dgm:t>
    </dgm:pt>
    <dgm:pt modelId="{1473B996-16EA-4A0D-AD13-1C016149EFC0}" type="sibTrans" cxnId="{A4BE8264-5311-4316-A2E1-DB5FC6CDB1B3}">
      <dgm:prSet/>
      <dgm:spPr/>
      <dgm:t>
        <a:bodyPr/>
        <a:lstStyle/>
        <a:p>
          <a:endParaRPr lang="en-US"/>
        </a:p>
      </dgm:t>
    </dgm:pt>
    <dgm:pt modelId="{3E5A6CC7-889A-49F8-925A-646B7F585BC7}">
      <dgm:prSet phldrT="[Text]" custT="1"/>
      <dgm:spPr/>
      <dgm:t>
        <a:bodyPr/>
        <a:lstStyle/>
        <a:p>
          <a:pPr>
            <a:buFontTx/>
            <a:buNone/>
          </a:pPr>
          <a:r>
            <a:rPr lang="en-US" sz="1800" b="1">
              <a:latin typeface="Corbel" panose="020B0503020204020204" pitchFamily="34" charset="0"/>
              <a:ea typeface="Verdana" panose="020B0604030504040204" pitchFamily="34" charset="0"/>
              <a:cs typeface="Arial" panose="020B0604020202020204" pitchFamily="34" charset="0"/>
            </a:rPr>
            <a:t>National Institutes of Health</a:t>
          </a:r>
          <a:endParaRPr lang="en-US" sz="1800">
            <a:latin typeface="Corbel" panose="020B0503020204020204" pitchFamily="34" charset="0"/>
            <a:cs typeface="Arial" panose="020B0604020202020204" pitchFamily="34" charset="0"/>
          </a:endParaRPr>
        </a:p>
      </dgm:t>
      <dgm:extLst>
        <a:ext uri="{E40237B7-FDA0-4F09-8148-C483321AD2D9}">
          <dgm14:cNvPr xmlns:dgm14="http://schemas.microsoft.com/office/drawing/2010/diagram" id="0" name="" descr="Cascading list of government agencies starting NIH, then NLM, then NNLM with a brief description of each"/>
        </a:ext>
      </dgm:extLst>
    </dgm:pt>
    <dgm:pt modelId="{34EB07D8-23E7-43C7-A281-9BAECB5D47DD}" type="parTrans" cxnId="{F2C08E4A-8AA8-4D12-9967-44CB840B8FD9}">
      <dgm:prSet/>
      <dgm:spPr/>
      <dgm:t>
        <a:bodyPr/>
        <a:lstStyle/>
        <a:p>
          <a:endParaRPr lang="en-US"/>
        </a:p>
      </dgm:t>
    </dgm:pt>
    <dgm:pt modelId="{2F74EB42-C726-49FF-A308-FF4AD9A32F21}" type="sibTrans" cxnId="{F2C08E4A-8AA8-4D12-9967-44CB840B8FD9}">
      <dgm:prSet/>
      <dgm:spPr/>
      <dgm:t>
        <a:bodyPr/>
        <a:lstStyle/>
        <a:p>
          <a:endParaRPr lang="en-US"/>
        </a:p>
      </dgm:t>
    </dgm:pt>
    <dgm:pt modelId="{E075E55F-01FA-440A-BB7D-85F3CC6500D6}">
      <dgm:prSet phldrT="[Text]"/>
      <dgm:spPr>
        <a:solidFill>
          <a:schemeClr val="accent5">
            <a:lumMod val="50000"/>
          </a:schemeClr>
        </a:solidFill>
        <a:ln>
          <a:solidFill>
            <a:schemeClr val="accent1">
              <a:lumMod val="75000"/>
            </a:schemeClr>
          </a:solidFill>
        </a:ln>
      </dgm:spPr>
      <dgm:t>
        <a:bodyPr/>
        <a:lstStyle/>
        <a:p>
          <a:r>
            <a:rPr lang="en-US"/>
            <a:t>NLM</a:t>
          </a:r>
        </a:p>
      </dgm:t>
    </dgm:pt>
    <dgm:pt modelId="{4EFBFF2B-4A80-4480-9A56-02B80A709A52}" type="parTrans" cxnId="{57D80256-17BA-4641-9DE4-80814B878701}">
      <dgm:prSet/>
      <dgm:spPr/>
      <dgm:t>
        <a:bodyPr/>
        <a:lstStyle/>
        <a:p>
          <a:endParaRPr lang="en-US"/>
        </a:p>
      </dgm:t>
    </dgm:pt>
    <dgm:pt modelId="{1ABFD394-D6A9-4780-A617-0302702042AC}" type="sibTrans" cxnId="{57D80256-17BA-4641-9DE4-80814B878701}">
      <dgm:prSet/>
      <dgm:spPr/>
      <dgm:t>
        <a:bodyPr/>
        <a:lstStyle/>
        <a:p>
          <a:endParaRPr lang="en-US"/>
        </a:p>
      </dgm:t>
    </dgm:pt>
    <dgm:pt modelId="{3D58FA19-B6D6-4E63-A125-2DDA4D90B43A}">
      <dgm:prSet phldrT="[Text]" custT="1"/>
      <dgm:spPr/>
      <dgm:t>
        <a:bodyPr/>
        <a:lstStyle/>
        <a:p>
          <a:pPr>
            <a:buFontTx/>
            <a:buNone/>
          </a:pPr>
          <a:r>
            <a:rPr lang="en-US" sz="1800" b="1">
              <a:latin typeface="Corbel" panose="020B0503020204020204" pitchFamily="34" charset="0"/>
              <a:ea typeface="Verdana" panose="020B0604030504040204" pitchFamily="34" charset="0"/>
              <a:cs typeface="Arial" panose="020B0604020202020204" pitchFamily="34" charset="0"/>
            </a:rPr>
            <a:t>National Library of Medicine</a:t>
          </a:r>
          <a:endParaRPr lang="en-US" sz="1800">
            <a:latin typeface="Corbel" panose="020B0503020204020204" pitchFamily="34" charset="0"/>
            <a:cs typeface="Arial" panose="020B0604020202020204" pitchFamily="34" charset="0"/>
          </a:endParaRPr>
        </a:p>
      </dgm:t>
    </dgm:pt>
    <dgm:pt modelId="{2A556A89-B211-4A57-A21A-994A8B88FEF0}" type="parTrans" cxnId="{7705B0A2-6882-4614-8DEA-E96A9BDDA5B7}">
      <dgm:prSet/>
      <dgm:spPr/>
      <dgm:t>
        <a:bodyPr/>
        <a:lstStyle/>
        <a:p>
          <a:endParaRPr lang="en-US"/>
        </a:p>
      </dgm:t>
    </dgm:pt>
    <dgm:pt modelId="{ADB286E0-28CF-4638-8F78-05823B78224B}" type="sibTrans" cxnId="{7705B0A2-6882-4614-8DEA-E96A9BDDA5B7}">
      <dgm:prSet/>
      <dgm:spPr/>
      <dgm:t>
        <a:bodyPr/>
        <a:lstStyle/>
        <a:p>
          <a:endParaRPr lang="en-US"/>
        </a:p>
      </dgm:t>
    </dgm:pt>
    <dgm:pt modelId="{FC635B74-31AD-4040-B07C-16681703ADC5}">
      <dgm:prSet phldrT="[Text]"/>
      <dgm:spPr>
        <a:solidFill>
          <a:schemeClr val="accent5">
            <a:lumMod val="50000"/>
          </a:schemeClr>
        </a:solidFill>
      </dgm:spPr>
      <dgm:t>
        <a:bodyPr/>
        <a:lstStyle/>
        <a:p>
          <a:r>
            <a:rPr lang="en-US"/>
            <a:t>NNLM</a:t>
          </a:r>
        </a:p>
      </dgm:t>
    </dgm:pt>
    <dgm:pt modelId="{D94E7870-DCFE-4DBE-B9B2-40BB0F8A96BA}" type="parTrans" cxnId="{782D6426-3C42-460B-A3E1-C91E60FE942C}">
      <dgm:prSet/>
      <dgm:spPr/>
      <dgm:t>
        <a:bodyPr/>
        <a:lstStyle/>
        <a:p>
          <a:endParaRPr lang="en-US"/>
        </a:p>
      </dgm:t>
    </dgm:pt>
    <dgm:pt modelId="{548E4988-7A89-4FF2-B2F1-B5AAA79CF87D}" type="sibTrans" cxnId="{782D6426-3C42-460B-A3E1-C91E60FE942C}">
      <dgm:prSet/>
      <dgm:spPr/>
      <dgm:t>
        <a:bodyPr/>
        <a:lstStyle/>
        <a:p>
          <a:endParaRPr lang="en-US"/>
        </a:p>
      </dgm:t>
    </dgm:pt>
    <dgm:pt modelId="{74476189-A974-4044-ACD6-DF01FAFF4D26}">
      <dgm:prSet phldrT="[Text]" custT="1"/>
      <dgm:spPr/>
      <dgm:t>
        <a:bodyPr/>
        <a:lstStyle/>
        <a:p>
          <a:pPr marL="0" indent="0" algn="l">
            <a:buFontTx/>
            <a:buNone/>
          </a:pPr>
          <a:r>
            <a:rPr lang="en-US" sz="1400" b="1">
              <a:latin typeface="Corbel" panose="020B0503020204020204" pitchFamily="34" charset="0"/>
              <a:ea typeface="Verdana" panose="020B0604030504040204" pitchFamily="34" charset="0"/>
              <a:cs typeface="Arial" panose="020B0604020202020204" pitchFamily="34" charset="0"/>
            </a:rPr>
            <a:t>Network of the National Library of Medicine</a:t>
          </a:r>
          <a:endParaRPr lang="en-US" sz="1400">
            <a:latin typeface="Corbel" panose="020B0503020204020204" pitchFamily="34" charset="0"/>
            <a:cs typeface="Arial" panose="020B0604020202020204" pitchFamily="34" charset="0"/>
          </a:endParaRPr>
        </a:p>
      </dgm:t>
    </dgm:pt>
    <dgm:pt modelId="{92B123D6-86B8-4314-B3D3-29342B387EB1}" type="parTrans" cxnId="{44F79652-0716-45B4-AE91-D0EE9CE5A99C}">
      <dgm:prSet/>
      <dgm:spPr/>
      <dgm:t>
        <a:bodyPr/>
        <a:lstStyle/>
        <a:p>
          <a:endParaRPr lang="en-US"/>
        </a:p>
      </dgm:t>
    </dgm:pt>
    <dgm:pt modelId="{C6EFF748-92CE-4A90-A08F-31FDC62AF981}" type="sibTrans" cxnId="{44F79652-0716-45B4-AE91-D0EE9CE5A99C}">
      <dgm:prSet/>
      <dgm:spPr/>
      <dgm:t>
        <a:bodyPr/>
        <a:lstStyle/>
        <a:p>
          <a:endParaRPr lang="en-US"/>
        </a:p>
      </dgm:t>
    </dgm:pt>
    <dgm:pt modelId="{6EB6FE79-6ED6-4883-888D-8091963C15C9}">
      <dgm:prSet custT="1"/>
      <dgm:spPr/>
      <dgm:t>
        <a:bodyPr/>
        <a:lstStyle/>
        <a:p>
          <a:pPr>
            <a:buFontTx/>
            <a:buNone/>
          </a:pPr>
          <a:r>
            <a:rPr lang="en-US" sz="1800">
              <a:latin typeface="Corbel" panose="020B0503020204020204" pitchFamily="34" charset="0"/>
              <a:ea typeface="Verdana" panose="020B0604030504040204" pitchFamily="34" charset="0"/>
              <a:cs typeface="Arial" panose="020B0604020202020204" pitchFamily="34" charset="0"/>
            </a:rPr>
            <a:t>Nation’s research agency </a:t>
          </a:r>
        </a:p>
      </dgm:t>
    </dgm:pt>
    <dgm:pt modelId="{723C0356-7BA1-4CCE-A819-32B59170BE62}" type="parTrans" cxnId="{7E1E2890-6148-4C9D-97B3-FE4576FCB7A2}">
      <dgm:prSet/>
      <dgm:spPr/>
      <dgm:t>
        <a:bodyPr/>
        <a:lstStyle/>
        <a:p>
          <a:endParaRPr lang="en-US"/>
        </a:p>
      </dgm:t>
    </dgm:pt>
    <dgm:pt modelId="{C4BF6504-F130-4095-A837-9B3AFCCB27C1}" type="sibTrans" cxnId="{7E1E2890-6148-4C9D-97B3-FE4576FCB7A2}">
      <dgm:prSet/>
      <dgm:spPr/>
      <dgm:t>
        <a:bodyPr/>
        <a:lstStyle/>
        <a:p>
          <a:endParaRPr lang="en-US"/>
        </a:p>
      </dgm:t>
    </dgm:pt>
    <dgm:pt modelId="{2F4FA1BC-ECC7-43EC-A35B-47170337AF86}">
      <dgm:prSet custT="1"/>
      <dgm:spPr/>
      <dgm:t>
        <a:bodyPr/>
        <a:lstStyle/>
        <a:p>
          <a:pPr>
            <a:buFontTx/>
            <a:buNone/>
          </a:pPr>
          <a:r>
            <a:rPr lang="en-US" sz="1800">
              <a:latin typeface="Corbel" panose="020B0503020204020204" pitchFamily="34" charset="0"/>
              <a:ea typeface="Verdana" panose="020B0604030504040204" pitchFamily="34" charset="0"/>
              <a:cs typeface="Arial" panose="020B0604020202020204" pitchFamily="34" charset="0"/>
            </a:rPr>
            <a:t>World’s largest biomedical library</a:t>
          </a:r>
        </a:p>
      </dgm:t>
    </dgm:pt>
    <dgm:pt modelId="{62684932-7455-42C9-9BB7-F75CCF0A1FB9}" type="parTrans" cxnId="{4ACB4BF7-35FA-4105-843E-2319481C99EC}">
      <dgm:prSet/>
      <dgm:spPr/>
      <dgm:t>
        <a:bodyPr/>
        <a:lstStyle/>
        <a:p>
          <a:endParaRPr lang="en-US"/>
        </a:p>
      </dgm:t>
    </dgm:pt>
    <dgm:pt modelId="{6C783621-DE44-4DE8-9A29-74A1A590F1A7}" type="sibTrans" cxnId="{4ACB4BF7-35FA-4105-843E-2319481C99EC}">
      <dgm:prSet/>
      <dgm:spPr/>
      <dgm:t>
        <a:bodyPr/>
        <a:lstStyle/>
        <a:p>
          <a:endParaRPr lang="en-US"/>
        </a:p>
      </dgm:t>
    </dgm:pt>
    <dgm:pt modelId="{B24AAD6D-959D-4BEA-BCB0-87B9032EDD23}">
      <dgm:prSet custT="1"/>
      <dgm:spPr/>
      <dgm:t>
        <a:bodyPr/>
        <a:lstStyle/>
        <a:p>
          <a:pPr marL="0" indent="0" algn="l" rtl="0">
            <a:buFontTx/>
            <a:buNone/>
          </a:pPr>
          <a:r>
            <a:rPr lang="en-US" sz="1400">
              <a:latin typeface="Corbel" panose="020B0503020204020204" pitchFamily="34" charset="0"/>
              <a:ea typeface="Verdana"/>
              <a:cs typeface="Arial"/>
            </a:rPr>
            <a:t>Outreach program of the NLM comprised of 7 Regional Libraries (RMLs) and several offices and centers </a:t>
          </a:r>
        </a:p>
      </dgm:t>
    </dgm:pt>
    <dgm:pt modelId="{65BBC316-D4B9-48A5-9EA8-4955E5B76079}" type="parTrans" cxnId="{A85211D5-F0D8-4115-85FA-DA2DF7F635E1}">
      <dgm:prSet/>
      <dgm:spPr/>
      <dgm:t>
        <a:bodyPr/>
        <a:lstStyle/>
        <a:p>
          <a:endParaRPr lang="en-US"/>
        </a:p>
      </dgm:t>
    </dgm:pt>
    <dgm:pt modelId="{243451E2-FCF0-4653-BBA0-281108C84A1A}" type="sibTrans" cxnId="{A85211D5-F0D8-4115-85FA-DA2DF7F635E1}">
      <dgm:prSet/>
      <dgm:spPr/>
      <dgm:t>
        <a:bodyPr/>
        <a:lstStyle/>
        <a:p>
          <a:endParaRPr lang="en-US"/>
        </a:p>
      </dgm:t>
    </dgm:pt>
    <dgm:pt modelId="{EA257F3C-97C2-4701-A52F-B975DD0FC405}" type="pres">
      <dgm:prSet presAssocID="{34BCF185-109C-4DFB-9441-494A67AD8993}" presName="linearFlow" presStyleCnt="0">
        <dgm:presLayoutVars>
          <dgm:dir/>
          <dgm:animLvl val="lvl"/>
          <dgm:resizeHandles val="exact"/>
        </dgm:presLayoutVars>
      </dgm:prSet>
      <dgm:spPr/>
    </dgm:pt>
    <dgm:pt modelId="{D8143097-6AB6-4E66-A76B-36568CFEC94E}" type="pres">
      <dgm:prSet presAssocID="{18DE1ED8-0151-4E02-B896-853AB6E857B9}" presName="composite" presStyleCnt="0"/>
      <dgm:spPr/>
    </dgm:pt>
    <dgm:pt modelId="{BF0D7806-92CD-4017-97F1-14DF14984F9D}" type="pres">
      <dgm:prSet presAssocID="{18DE1ED8-0151-4E02-B896-853AB6E857B9}" presName="parentText" presStyleLbl="alignNode1" presStyleIdx="0" presStyleCnt="3">
        <dgm:presLayoutVars>
          <dgm:chMax val="1"/>
          <dgm:bulletEnabled val="1"/>
        </dgm:presLayoutVars>
      </dgm:prSet>
      <dgm:spPr/>
    </dgm:pt>
    <dgm:pt modelId="{0ED23667-EB93-4FD4-BE5F-6B7C60B8C834}" type="pres">
      <dgm:prSet presAssocID="{18DE1ED8-0151-4E02-B896-853AB6E857B9}" presName="descendantText" presStyleLbl="alignAcc1" presStyleIdx="0" presStyleCnt="3">
        <dgm:presLayoutVars>
          <dgm:bulletEnabled val="1"/>
        </dgm:presLayoutVars>
      </dgm:prSet>
      <dgm:spPr/>
    </dgm:pt>
    <dgm:pt modelId="{F4AA3DC2-55EF-4A99-80E7-B67A6040A37B}" type="pres">
      <dgm:prSet presAssocID="{1473B996-16EA-4A0D-AD13-1C016149EFC0}" presName="sp" presStyleCnt="0"/>
      <dgm:spPr/>
    </dgm:pt>
    <dgm:pt modelId="{EC2A9EF3-5996-44EF-8789-ED057A81879A}" type="pres">
      <dgm:prSet presAssocID="{E075E55F-01FA-440A-BB7D-85F3CC6500D6}" presName="composite" presStyleCnt="0"/>
      <dgm:spPr/>
    </dgm:pt>
    <dgm:pt modelId="{B0AF732F-4CD5-4572-86AD-BC67ED037F3B}" type="pres">
      <dgm:prSet presAssocID="{E075E55F-01FA-440A-BB7D-85F3CC6500D6}" presName="parentText" presStyleLbl="alignNode1" presStyleIdx="1" presStyleCnt="3">
        <dgm:presLayoutVars>
          <dgm:chMax val="1"/>
          <dgm:bulletEnabled val="1"/>
        </dgm:presLayoutVars>
      </dgm:prSet>
      <dgm:spPr/>
    </dgm:pt>
    <dgm:pt modelId="{B0C5242C-274C-42DB-973C-FBF9C4490AE1}" type="pres">
      <dgm:prSet presAssocID="{E075E55F-01FA-440A-BB7D-85F3CC6500D6}" presName="descendantText" presStyleLbl="alignAcc1" presStyleIdx="1" presStyleCnt="3" custLinFactNeighborX="-48" custLinFactNeighborY="0">
        <dgm:presLayoutVars>
          <dgm:bulletEnabled val="1"/>
        </dgm:presLayoutVars>
      </dgm:prSet>
      <dgm:spPr/>
    </dgm:pt>
    <dgm:pt modelId="{66294AE9-3CA3-4569-BD5F-77DD237CFF64}" type="pres">
      <dgm:prSet presAssocID="{1ABFD394-D6A9-4780-A617-0302702042AC}" presName="sp" presStyleCnt="0"/>
      <dgm:spPr/>
    </dgm:pt>
    <dgm:pt modelId="{CCBF1B84-8951-4637-A509-73B07B3F1D71}" type="pres">
      <dgm:prSet presAssocID="{FC635B74-31AD-4040-B07C-16681703ADC5}" presName="composite" presStyleCnt="0"/>
      <dgm:spPr/>
    </dgm:pt>
    <dgm:pt modelId="{24A87EDF-E6E7-4491-A63D-FBAD2962EF03}" type="pres">
      <dgm:prSet presAssocID="{FC635B74-31AD-4040-B07C-16681703ADC5}" presName="parentText" presStyleLbl="alignNode1" presStyleIdx="2" presStyleCnt="3">
        <dgm:presLayoutVars>
          <dgm:chMax val="1"/>
          <dgm:bulletEnabled val="1"/>
        </dgm:presLayoutVars>
      </dgm:prSet>
      <dgm:spPr/>
    </dgm:pt>
    <dgm:pt modelId="{BBA539BD-3EF4-4011-A631-725A7AE0AE6B}" type="pres">
      <dgm:prSet presAssocID="{FC635B74-31AD-4040-B07C-16681703ADC5}" presName="descendantText" presStyleLbl="alignAcc1" presStyleIdx="2" presStyleCnt="3" custScaleY="99769">
        <dgm:presLayoutVars>
          <dgm:bulletEnabled val="1"/>
        </dgm:presLayoutVars>
      </dgm:prSet>
      <dgm:spPr/>
    </dgm:pt>
  </dgm:ptLst>
  <dgm:cxnLst>
    <dgm:cxn modelId="{5330420D-29A6-4065-92EA-441CE24C8CDD}" type="presOf" srcId="{3E5A6CC7-889A-49F8-925A-646B7F585BC7}" destId="{0ED23667-EB93-4FD4-BE5F-6B7C60B8C834}" srcOrd="0" destOrd="0" presId="urn:microsoft.com/office/officeart/2005/8/layout/chevron2"/>
    <dgm:cxn modelId="{427FE31F-495A-4C53-8E82-C05BB35BB2C1}" type="presOf" srcId="{FC635B74-31AD-4040-B07C-16681703ADC5}" destId="{24A87EDF-E6E7-4491-A63D-FBAD2962EF03}" srcOrd="0" destOrd="0" presId="urn:microsoft.com/office/officeart/2005/8/layout/chevron2"/>
    <dgm:cxn modelId="{782D6426-3C42-460B-A3E1-C91E60FE942C}" srcId="{34BCF185-109C-4DFB-9441-494A67AD8993}" destId="{FC635B74-31AD-4040-B07C-16681703ADC5}" srcOrd="2" destOrd="0" parTransId="{D94E7870-DCFE-4DBE-B9B2-40BB0F8A96BA}" sibTransId="{548E4988-7A89-4FF2-B2F1-B5AAA79CF87D}"/>
    <dgm:cxn modelId="{7978242D-FE2B-43A6-B6F7-D1D22FE14702}" type="presOf" srcId="{B24AAD6D-959D-4BEA-BCB0-87B9032EDD23}" destId="{BBA539BD-3EF4-4011-A631-725A7AE0AE6B}" srcOrd="0" destOrd="1" presId="urn:microsoft.com/office/officeart/2005/8/layout/chevron2"/>
    <dgm:cxn modelId="{AA41F438-1222-47D7-BE79-7248FBBAF279}" type="presOf" srcId="{E075E55F-01FA-440A-BB7D-85F3CC6500D6}" destId="{B0AF732F-4CD5-4572-86AD-BC67ED037F3B}" srcOrd="0" destOrd="0" presId="urn:microsoft.com/office/officeart/2005/8/layout/chevron2"/>
    <dgm:cxn modelId="{A4BE8264-5311-4316-A2E1-DB5FC6CDB1B3}" srcId="{34BCF185-109C-4DFB-9441-494A67AD8993}" destId="{18DE1ED8-0151-4E02-B896-853AB6E857B9}" srcOrd="0" destOrd="0" parTransId="{8D9F6115-26BE-4F56-97F2-D352B0CD898A}" sibTransId="{1473B996-16EA-4A0D-AD13-1C016149EFC0}"/>
    <dgm:cxn modelId="{E18B0F65-7D74-487F-AC37-E65A09C77197}" type="presOf" srcId="{74476189-A974-4044-ACD6-DF01FAFF4D26}" destId="{BBA539BD-3EF4-4011-A631-725A7AE0AE6B}" srcOrd="0" destOrd="0" presId="urn:microsoft.com/office/officeart/2005/8/layout/chevron2"/>
    <dgm:cxn modelId="{F2C08E4A-8AA8-4D12-9967-44CB840B8FD9}" srcId="{18DE1ED8-0151-4E02-B896-853AB6E857B9}" destId="{3E5A6CC7-889A-49F8-925A-646B7F585BC7}" srcOrd="0" destOrd="0" parTransId="{34EB07D8-23E7-43C7-A281-9BAECB5D47DD}" sibTransId="{2F74EB42-C726-49FF-A308-FF4AD9A32F21}"/>
    <dgm:cxn modelId="{44F79652-0716-45B4-AE91-D0EE9CE5A99C}" srcId="{FC635B74-31AD-4040-B07C-16681703ADC5}" destId="{74476189-A974-4044-ACD6-DF01FAFF4D26}" srcOrd="0" destOrd="0" parTransId="{92B123D6-86B8-4314-B3D3-29342B387EB1}" sibTransId="{C6EFF748-92CE-4A90-A08F-31FDC62AF981}"/>
    <dgm:cxn modelId="{D9070375-69B8-4F61-ABBA-F997862DB469}" type="presOf" srcId="{18DE1ED8-0151-4E02-B896-853AB6E857B9}" destId="{BF0D7806-92CD-4017-97F1-14DF14984F9D}" srcOrd="0" destOrd="0" presId="urn:microsoft.com/office/officeart/2005/8/layout/chevron2"/>
    <dgm:cxn modelId="{57D80256-17BA-4641-9DE4-80814B878701}" srcId="{34BCF185-109C-4DFB-9441-494A67AD8993}" destId="{E075E55F-01FA-440A-BB7D-85F3CC6500D6}" srcOrd="1" destOrd="0" parTransId="{4EFBFF2B-4A80-4480-9A56-02B80A709A52}" sibTransId="{1ABFD394-D6A9-4780-A617-0302702042AC}"/>
    <dgm:cxn modelId="{1280AE85-7CFB-45CF-AFCD-9BD2A036DE07}" type="presOf" srcId="{2F4FA1BC-ECC7-43EC-A35B-47170337AF86}" destId="{B0C5242C-274C-42DB-973C-FBF9C4490AE1}" srcOrd="0" destOrd="1" presId="urn:microsoft.com/office/officeart/2005/8/layout/chevron2"/>
    <dgm:cxn modelId="{7E1E2890-6148-4C9D-97B3-FE4576FCB7A2}" srcId="{18DE1ED8-0151-4E02-B896-853AB6E857B9}" destId="{6EB6FE79-6ED6-4883-888D-8091963C15C9}" srcOrd="1" destOrd="0" parTransId="{723C0356-7BA1-4CCE-A819-32B59170BE62}" sibTransId="{C4BF6504-F130-4095-A837-9B3AFCCB27C1}"/>
    <dgm:cxn modelId="{7705B0A2-6882-4614-8DEA-E96A9BDDA5B7}" srcId="{E075E55F-01FA-440A-BB7D-85F3CC6500D6}" destId="{3D58FA19-B6D6-4E63-A125-2DDA4D90B43A}" srcOrd="0" destOrd="0" parTransId="{2A556A89-B211-4A57-A21A-994A8B88FEF0}" sibTransId="{ADB286E0-28CF-4638-8F78-05823B78224B}"/>
    <dgm:cxn modelId="{A021D3AD-0687-4A79-8F20-93E85CDFA486}" type="presOf" srcId="{34BCF185-109C-4DFB-9441-494A67AD8993}" destId="{EA257F3C-97C2-4701-A52F-B975DD0FC405}" srcOrd="0" destOrd="0" presId="urn:microsoft.com/office/officeart/2005/8/layout/chevron2"/>
    <dgm:cxn modelId="{205B4CB0-7486-4084-897D-18A3760F90AE}" type="presOf" srcId="{3D58FA19-B6D6-4E63-A125-2DDA4D90B43A}" destId="{B0C5242C-274C-42DB-973C-FBF9C4490AE1}" srcOrd="0" destOrd="0" presId="urn:microsoft.com/office/officeart/2005/8/layout/chevron2"/>
    <dgm:cxn modelId="{A85211D5-F0D8-4115-85FA-DA2DF7F635E1}" srcId="{FC635B74-31AD-4040-B07C-16681703ADC5}" destId="{B24AAD6D-959D-4BEA-BCB0-87B9032EDD23}" srcOrd="1" destOrd="0" parTransId="{65BBC316-D4B9-48A5-9EA8-4955E5B76079}" sibTransId="{243451E2-FCF0-4653-BBA0-281108C84A1A}"/>
    <dgm:cxn modelId="{9135C8DC-920B-4C55-B610-9446E888B674}" type="presOf" srcId="{6EB6FE79-6ED6-4883-888D-8091963C15C9}" destId="{0ED23667-EB93-4FD4-BE5F-6B7C60B8C834}" srcOrd="0" destOrd="1" presId="urn:microsoft.com/office/officeart/2005/8/layout/chevron2"/>
    <dgm:cxn modelId="{4ACB4BF7-35FA-4105-843E-2319481C99EC}" srcId="{E075E55F-01FA-440A-BB7D-85F3CC6500D6}" destId="{2F4FA1BC-ECC7-43EC-A35B-47170337AF86}" srcOrd="1" destOrd="0" parTransId="{62684932-7455-42C9-9BB7-F75CCF0A1FB9}" sibTransId="{6C783621-DE44-4DE8-9A29-74A1A590F1A7}"/>
    <dgm:cxn modelId="{F5F37E25-7823-47D1-8F44-0C0999A8825D}" type="presParOf" srcId="{EA257F3C-97C2-4701-A52F-B975DD0FC405}" destId="{D8143097-6AB6-4E66-A76B-36568CFEC94E}" srcOrd="0" destOrd="0" presId="urn:microsoft.com/office/officeart/2005/8/layout/chevron2"/>
    <dgm:cxn modelId="{F8E89EE1-C0D0-4261-B19F-58E9EAF5B7A3}" type="presParOf" srcId="{D8143097-6AB6-4E66-A76B-36568CFEC94E}" destId="{BF0D7806-92CD-4017-97F1-14DF14984F9D}" srcOrd="0" destOrd="0" presId="urn:microsoft.com/office/officeart/2005/8/layout/chevron2"/>
    <dgm:cxn modelId="{E0721F4E-009B-4628-900F-11CC234F4680}" type="presParOf" srcId="{D8143097-6AB6-4E66-A76B-36568CFEC94E}" destId="{0ED23667-EB93-4FD4-BE5F-6B7C60B8C834}" srcOrd="1" destOrd="0" presId="urn:microsoft.com/office/officeart/2005/8/layout/chevron2"/>
    <dgm:cxn modelId="{8BFEA930-F3C7-45AD-BF01-E115A9C43EFA}" type="presParOf" srcId="{EA257F3C-97C2-4701-A52F-B975DD0FC405}" destId="{F4AA3DC2-55EF-4A99-80E7-B67A6040A37B}" srcOrd="1" destOrd="0" presId="urn:microsoft.com/office/officeart/2005/8/layout/chevron2"/>
    <dgm:cxn modelId="{8279421E-4328-430B-8C56-A0908D11987D}" type="presParOf" srcId="{EA257F3C-97C2-4701-A52F-B975DD0FC405}" destId="{EC2A9EF3-5996-44EF-8789-ED057A81879A}" srcOrd="2" destOrd="0" presId="urn:microsoft.com/office/officeart/2005/8/layout/chevron2"/>
    <dgm:cxn modelId="{0C5992B1-5E29-4CDA-B9F9-40E2C88DAB9B}" type="presParOf" srcId="{EC2A9EF3-5996-44EF-8789-ED057A81879A}" destId="{B0AF732F-4CD5-4572-86AD-BC67ED037F3B}" srcOrd="0" destOrd="0" presId="urn:microsoft.com/office/officeart/2005/8/layout/chevron2"/>
    <dgm:cxn modelId="{EB6090F9-F4E1-4989-9A3C-210D49F28923}" type="presParOf" srcId="{EC2A9EF3-5996-44EF-8789-ED057A81879A}" destId="{B0C5242C-274C-42DB-973C-FBF9C4490AE1}" srcOrd="1" destOrd="0" presId="urn:microsoft.com/office/officeart/2005/8/layout/chevron2"/>
    <dgm:cxn modelId="{BCC231FC-A599-492A-83BC-D0CB732D9949}" type="presParOf" srcId="{EA257F3C-97C2-4701-A52F-B975DD0FC405}" destId="{66294AE9-3CA3-4569-BD5F-77DD237CFF64}" srcOrd="3" destOrd="0" presId="urn:microsoft.com/office/officeart/2005/8/layout/chevron2"/>
    <dgm:cxn modelId="{93281C72-69F9-40D7-9DCA-B3944BA304AC}" type="presParOf" srcId="{EA257F3C-97C2-4701-A52F-B975DD0FC405}" destId="{CCBF1B84-8951-4637-A509-73B07B3F1D71}" srcOrd="4" destOrd="0" presId="urn:microsoft.com/office/officeart/2005/8/layout/chevron2"/>
    <dgm:cxn modelId="{8984C398-939E-4C0A-8D58-12D787381AF8}" type="presParOf" srcId="{CCBF1B84-8951-4637-A509-73B07B3F1D71}" destId="{24A87EDF-E6E7-4491-A63D-FBAD2962EF03}" srcOrd="0" destOrd="0" presId="urn:microsoft.com/office/officeart/2005/8/layout/chevron2"/>
    <dgm:cxn modelId="{5DE4C481-7E6F-49FE-8ED7-482CF6D78D76}" type="presParOf" srcId="{CCBF1B84-8951-4637-A509-73B07B3F1D71}" destId="{BBA539BD-3EF4-4011-A631-725A7AE0AE6B}"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FA44CF-6DA6-4CB9-945D-07987CAAC45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7133B11-21E7-48A8-A5A4-8AFB0386BC26}">
      <dgm:prSet/>
      <dgm:spPr/>
      <dgm:t>
        <a:bodyPr/>
        <a:lstStyle/>
        <a:p>
          <a:pPr>
            <a:defRPr cap="all"/>
          </a:pPr>
          <a:r>
            <a:rPr lang="en-US" cap="none"/>
            <a:t>Programming</a:t>
          </a:r>
          <a:endParaRPr lang="en-US"/>
        </a:p>
      </dgm:t>
    </dgm:pt>
    <dgm:pt modelId="{9BD02D51-FC54-4D26-AFAF-6898D672359B}" type="parTrans" cxnId="{E051553A-BA84-42E5-8725-D691E06FCC39}">
      <dgm:prSet/>
      <dgm:spPr/>
      <dgm:t>
        <a:bodyPr/>
        <a:lstStyle/>
        <a:p>
          <a:endParaRPr lang="en-US"/>
        </a:p>
      </dgm:t>
    </dgm:pt>
    <dgm:pt modelId="{AD2E85C7-4673-4F0F-814B-88EB5806A1DB}" type="sibTrans" cxnId="{E051553A-BA84-42E5-8725-D691E06FCC39}">
      <dgm:prSet/>
      <dgm:spPr/>
      <dgm:t>
        <a:bodyPr/>
        <a:lstStyle/>
        <a:p>
          <a:endParaRPr lang="en-US"/>
        </a:p>
      </dgm:t>
    </dgm:pt>
    <dgm:pt modelId="{969AAA14-6D4D-4556-BBB3-97646D339627}">
      <dgm:prSet/>
      <dgm:spPr/>
      <dgm:t>
        <a:bodyPr/>
        <a:lstStyle/>
        <a:p>
          <a:pPr>
            <a:defRPr cap="all"/>
          </a:pPr>
          <a:r>
            <a:rPr lang="en-US" cap="none"/>
            <a:t>Funding</a:t>
          </a:r>
        </a:p>
      </dgm:t>
    </dgm:pt>
    <dgm:pt modelId="{670B0A65-AE2A-47D4-A5CD-88DD049E40FD}" type="parTrans" cxnId="{DE581E7E-D66C-416B-9AC9-BA0519FF604B}">
      <dgm:prSet/>
      <dgm:spPr/>
      <dgm:t>
        <a:bodyPr/>
        <a:lstStyle/>
        <a:p>
          <a:endParaRPr lang="en-US"/>
        </a:p>
      </dgm:t>
    </dgm:pt>
    <dgm:pt modelId="{DE9D74BB-7DFC-4968-AB34-D809EE9C07F6}" type="sibTrans" cxnId="{DE581E7E-D66C-416B-9AC9-BA0519FF604B}">
      <dgm:prSet/>
      <dgm:spPr/>
      <dgm:t>
        <a:bodyPr/>
        <a:lstStyle/>
        <a:p>
          <a:endParaRPr lang="en-US"/>
        </a:p>
      </dgm:t>
    </dgm:pt>
    <dgm:pt modelId="{FE5F9808-385D-41FA-8BA3-1BA5509D459B}">
      <dgm:prSet/>
      <dgm:spPr/>
      <dgm:t>
        <a:bodyPr/>
        <a:lstStyle/>
        <a:p>
          <a:pPr>
            <a:defRPr cap="all"/>
          </a:pPr>
          <a:r>
            <a:rPr lang="en-US" cap="none"/>
            <a:t>Outreach</a:t>
          </a:r>
        </a:p>
      </dgm:t>
    </dgm:pt>
    <dgm:pt modelId="{EB8D723A-C8E5-4F32-A064-FD4A18ECF53E}" type="parTrans" cxnId="{78650A74-9B39-4088-838F-DF1854F0664E}">
      <dgm:prSet/>
      <dgm:spPr/>
      <dgm:t>
        <a:bodyPr/>
        <a:lstStyle/>
        <a:p>
          <a:endParaRPr lang="en-US"/>
        </a:p>
      </dgm:t>
    </dgm:pt>
    <dgm:pt modelId="{D5869568-B0B4-45E1-A083-A196C26A3732}" type="sibTrans" cxnId="{78650A74-9B39-4088-838F-DF1854F0664E}">
      <dgm:prSet/>
      <dgm:spPr/>
      <dgm:t>
        <a:bodyPr/>
        <a:lstStyle/>
        <a:p>
          <a:endParaRPr lang="en-US"/>
        </a:p>
      </dgm:t>
    </dgm:pt>
    <dgm:pt modelId="{8E15870A-D151-4D13-A3AE-CAF7337FBC21}">
      <dgm:prSet/>
      <dgm:spPr/>
      <dgm:t>
        <a:bodyPr/>
        <a:lstStyle/>
        <a:p>
          <a:pPr>
            <a:defRPr cap="all"/>
          </a:pPr>
          <a:r>
            <a:rPr lang="en-US" cap="none"/>
            <a:t>Training</a:t>
          </a:r>
        </a:p>
      </dgm:t>
    </dgm:pt>
    <dgm:pt modelId="{5F02416A-71C2-4EB6-9451-8D9942949F2A}" type="parTrans" cxnId="{DD77FBD0-75D9-4BFB-98E5-4799A04D42EF}">
      <dgm:prSet/>
      <dgm:spPr/>
      <dgm:t>
        <a:bodyPr/>
        <a:lstStyle/>
        <a:p>
          <a:endParaRPr lang="en-US"/>
        </a:p>
      </dgm:t>
    </dgm:pt>
    <dgm:pt modelId="{5017CD5D-D7E8-4797-B247-7A5C8930457C}" type="sibTrans" cxnId="{DD77FBD0-75D9-4BFB-98E5-4799A04D42EF}">
      <dgm:prSet/>
      <dgm:spPr/>
      <dgm:t>
        <a:bodyPr/>
        <a:lstStyle/>
        <a:p>
          <a:endParaRPr lang="en-US"/>
        </a:p>
      </dgm:t>
    </dgm:pt>
    <dgm:pt modelId="{29374AB0-9F20-4878-B3ED-D53BD5F5341C}" type="pres">
      <dgm:prSet presAssocID="{92FA44CF-6DA6-4CB9-945D-07987CAAC45A}" presName="root" presStyleCnt="0">
        <dgm:presLayoutVars>
          <dgm:dir/>
          <dgm:resizeHandles val="exact"/>
        </dgm:presLayoutVars>
      </dgm:prSet>
      <dgm:spPr/>
    </dgm:pt>
    <dgm:pt modelId="{6AEF0350-AA63-49B6-9F85-A14AFE30F9F0}" type="pres">
      <dgm:prSet presAssocID="{E7133B11-21E7-48A8-A5A4-8AFB0386BC26}" presName="compNode" presStyleCnt="0"/>
      <dgm:spPr/>
    </dgm:pt>
    <dgm:pt modelId="{AEC70412-DD01-4CF8-AD2C-483DDFCE82B2}" type="pres">
      <dgm:prSet presAssocID="{E7133B11-21E7-48A8-A5A4-8AFB0386BC26}" presName="iconBgRect" presStyleLbl="bgShp" presStyleIdx="0" presStyleCnt="4"/>
      <dgm:spPr/>
    </dgm:pt>
    <dgm:pt modelId="{7B09E62E-9346-44A1-84A0-2C388F38E2C1}" type="pres">
      <dgm:prSet presAssocID="{E7133B11-21E7-48A8-A5A4-8AFB0386BC26}"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Users with solid fill"/>
        </a:ext>
      </dgm:extLst>
    </dgm:pt>
    <dgm:pt modelId="{04F9D881-1753-4DA8-9750-1DE213540361}" type="pres">
      <dgm:prSet presAssocID="{E7133B11-21E7-48A8-A5A4-8AFB0386BC26}" presName="spaceRect" presStyleCnt="0"/>
      <dgm:spPr/>
    </dgm:pt>
    <dgm:pt modelId="{9BE5E7A0-FC2A-4C51-8250-595A1C593408}" type="pres">
      <dgm:prSet presAssocID="{E7133B11-21E7-48A8-A5A4-8AFB0386BC26}" presName="textRect" presStyleLbl="revTx" presStyleIdx="0" presStyleCnt="4">
        <dgm:presLayoutVars>
          <dgm:chMax val="1"/>
          <dgm:chPref val="1"/>
        </dgm:presLayoutVars>
      </dgm:prSet>
      <dgm:spPr/>
    </dgm:pt>
    <dgm:pt modelId="{4D0BC507-3001-4848-84F5-3ED23BDB6CDB}" type="pres">
      <dgm:prSet presAssocID="{AD2E85C7-4673-4F0F-814B-88EB5806A1DB}" presName="sibTrans" presStyleCnt="0"/>
      <dgm:spPr/>
    </dgm:pt>
    <dgm:pt modelId="{C7E09CA2-CFD7-40BF-A614-0F800737360B}" type="pres">
      <dgm:prSet presAssocID="{969AAA14-6D4D-4556-BBB3-97646D339627}" presName="compNode" presStyleCnt="0"/>
      <dgm:spPr/>
    </dgm:pt>
    <dgm:pt modelId="{89623D7F-8C9C-4EF1-991F-B22855EF7BBF}" type="pres">
      <dgm:prSet presAssocID="{969AAA14-6D4D-4556-BBB3-97646D339627}" presName="iconBgRect" presStyleLbl="bgShp" presStyleIdx="1" presStyleCnt="4"/>
      <dgm:spPr/>
    </dgm:pt>
    <dgm:pt modelId="{0667611C-344A-409D-B259-BA7F425851CA}" type="pres">
      <dgm:prSet presAssocID="{969AAA14-6D4D-4556-BBB3-97646D33962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8F16430E-D724-4255-A02A-3C53BCBB60F0}" type="pres">
      <dgm:prSet presAssocID="{969AAA14-6D4D-4556-BBB3-97646D339627}" presName="spaceRect" presStyleCnt="0"/>
      <dgm:spPr/>
    </dgm:pt>
    <dgm:pt modelId="{7E23136A-F955-45D0-86A7-CF3EDC970E06}" type="pres">
      <dgm:prSet presAssocID="{969AAA14-6D4D-4556-BBB3-97646D339627}" presName="textRect" presStyleLbl="revTx" presStyleIdx="1" presStyleCnt="4">
        <dgm:presLayoutVars>
          <dgm:chMax val="1"/>
          <dgm:chPref val="1"/>
        </dgm:presLayoutVars>
      </dgm:prSet>
      <dgm:spPr/>
    </dgm:pt>
    <dgm:pt modelId="{2C558A77-2BE3-42B6-BDEC-B154676BFAEC}" type="pres">
      <dgm:prSet presAssocID="{DE9D74BB-7DFC-4968-AB34-D809EE9C07F6}" presName="sibTrans" presStyleCnt="0"/>
      <dgm:spPr/>
    </dgm:pt>
    <dgm:pt modelId="{A1F6385A-BFEF-49AB-9AC9-F97ACC6EBA47}" type="pres">
      <dgm:prSet presAssocID="{FE5F9808-385D-41FA-8BA3-1BA5509D459B}" presName="compNode" presStyleCnt="0"/>
      <dgm:spPr/>
    </dgm:pt>
    <dgm:pt modelId="{02E8A13F-A1A4-446B-986B-67A4C7BED022}" type="pres">
      <dgm:prSet presAssocID="{FE5F9808-385D-41FA-8BA3-1BA5509D459B}" presName="iconBgRect" presStyleLbl="bgShp" presStyleIdx="2" presStyleCnt="4"/>
      <dgm:spPr/>
    </dgm:pt>
    <dgm:pt modelId="{80FE30AE-BE54-4D12-AFD5-DA865F38C7AF}" type="pres">
      <dgm:prSet presAssocID="{FE5F9808-385D-41FA-8BA3-1BA5509D459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ail"/>
        </a:ext>
      </dgm:extLst>
    </dgm:pt>
    <dgm:pt modelId="{6F9E5B0C-DD34-4B6F-B9F6-DB0285609B07}" type="pres">
      <dgm:prSet presAssocID="{FE5F9808-385D-41FA-8BA3-1BA5509D459B}" presName="spaceRect" presStyleCnt="0"/>
      <dgm:spPr/>
    </dgm:pt>
    <dgm:pt modelId="{1965D0FE-D6C8-41F3-8239-7189643827BD}" type="pres">
      <dgm:prSet presAssocID="{FE5F9808-385D-41FA-8BA3-1BA5509D459B}" presName="textRect" presStyleLbl="revTx" presStyleIdx="2" presStyleCnt="4">
        <dgm:presLayoutVars>
          <dgm:chMax val="1"/>
          <dgm:chPref val="1"/>
        </dgm:presLayoutVars>
      </dgm:prSet>
      <dgm:spPr/>
    </dgm:pt>
    <dgm:pt modelId="{1558533B-3457-46DF-B460-5B254506D4A0}" type="pres">
      <dgm:prSet presAssocID="{D5869568-B0B4-45E1-A083-A196C26A3732}" presName="sibTrans" presStyleCnt="0"/>
      <dgm:spPr/>
    </dgm:pt>
    <dgm:pt modelId="{C967F70A-9360-463D-9C74-0C8164B69699}" type="pres">
      <dgm:prSet presAssocID="{8E15870A-D151-4D13-A3AE-CAF7337FBC21}" presName="compNode" presStyleCnt="0"/>
      <dgm:spPr/>
    </dgm:pt>
    <dgm:pt modelId="{A7A9D5B5-BBA1-4196-B973-958797EA77B8}" type="pres">
      <dgm:prSet presAssocID="{8E15870A-D151-4D13-A3AE-CAF7337FBC21}" presName="iconBgRect" presStyleLbl="bgShp" presStyleIdx="3" presStyleCnt="4"/>
      <dgm:spPr/>
    </dgm:pt>
    <dgm:pt modelId="{2668ADA3-B00E-4140-8F29-220B17DFAD63}" type="pres">
      <dgm:prSet presAssocID="{8E15870A-D151-4D13-A3AE-CAF7337FBC2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C557F786-0648-46E1-97BE-390514C179F0}" type="pres">
      <dgm:prSet presAssocID="{8E15870A-D151-4D13-A3AE-CAF7337FBC21}" presName="spaceRect" presStyleCnt="0"/>
      <dgm:spPr/>
    </dgm:pt>
    <dgm:pt modelId="{59C2123A-CF5E-4C23-80E6-99F10CA345C7}" type="pres">
      <dgm:prSet presAssocID="{8E15870A-D151-4D13-A3AE-CAF7337FBC21}" presName="textRect" presStyleLbl="revTx" presStyleIdx="3" presStyleCnt="4">
        <dgm:presLayoutVars>
          <dgm:chMax val="1"/>
          <dgm:chPref val="1"/>
        </dgm:presLayoutVars>
      </dgm:prSet>
      <dgm:spPr/>
    </dgm:pt>
  </dgm:ptLst>
  <dgm:cxnLst>
    <dgm:cxn modelId="{6C2E3B31-6CE9-4641-ABFD-94BBD6BA3D5D}" type="presOf" srcId="{FE5F9808-385D-41FA-8BA3-1BA5509D459B}" destId="{1965D0FE-D6C8-41F3-8239-7189643827BD}" srcOrd="0" destOrd="0" presId="urn:microsoft.com/office/officeart/2018/5/layout/IconCircleLabelList"/>
    <dgm:cxn modelId="{E051553A-BA84-42E5-8725-D691E06FCC39}" srcId="{92FA44CF-6DA6-4CB9-945D-07987CAAC45A}" destId="{E7133B11-21E7-48A8-A5A4-8AFB0386BC26}" srcOrd="0" destOrd="0" parTransId="{9BD02D51-FC54-4D26-AFAF-6898D672359B}" sibTransId="{AD2E85C7-4673-4F0F-814B-88EB5806A1DB}"/>
    <dgm:cxn modelId="{26B8813E-DBAC-481F-AC80-8E4F0F7AA2E5}" type="presOf" srcId="{8E15870A-D151-4D13-A3AE-CAF7337FBC21}" destId="{59C2123A-CF5E-4C23-80E6-99F10CA345C7}" srcOrd="0" destOrd="0" presId="urn:microsoft.com/office/officeart/2018/5/layout/IconCircleLabelList"/>
    <dgm:cxn modelId="{18B05C5E-EBA4-49F9-9385-8EE65E4FBF7D}" type="presOf" srcId="{92FA44CF-6DA6-4CB9-945D-07987CAAC45A}" destId="{29374AB0-9F20-4878-B3ED-D53BD5F5341C}" srcOrd="0" destOrd="0" presId="urn:microsoft.com/office/officeart/2018/5/layout/IconCircleLabelList"/>
    <dgm:cxn modelId="{54E72B42-74CC-4B28-99B0-EE058DDA02BA}" type="presOf" srcId="{E7133B11-21E7-48A8-A5A4-8AFB0386BC26}" destId="{9BE5E7A0-FC2A-4C51-8250-595A1C593408}" srcOrd="0" destOrd="0" presId="urn:microsoft.com/office/officeart/2018/5/layout/IconCircleLabelList"/>
    <dgm:cxn modelId="{6756C86D-1EB3-40C1-9B38-4A7894B85C43}" type="presOf" srcId="{969AAA14-6D4D-4556-BBB3-97646D339627}" destId="{7E23136A-F955-45D0-86A7-CF3EDC970E06}" srcOrd="0" destOrd="0" presId="urn:microsoft.com/office/officeart/2018/5/layout/IconCircleLabelList"/>
    <dgm:cxn modelId="{78650A74-9B39-4088-838F-DF1854F0664E}" srcId="{92FA44CF-6DA6-4CB9-945D-07987CAAC45A}" destId="{FE5F9808-385D-41FA-8BA3-1BA5509D459B}" srcOrd="2" destOrd="0" parTransId="{EB8D723A-C8E5-4F32-A064-FD4A18ECF53E}" sibTransId="{D5869568-B0B4-45E1-A083-A196C26A3732}"/>
    <dgm:cxn modelId="{DE581E7E-D66C-416B-9AC9-BA0519FF604B}" srcId="{92FA44CF-6DA6-4CB9-945D-07987CAAC45A}" destId="{969AAA14-6D4D-4556-BBB3-97646D339627}" srcOrd="1" destOrd="0" parTransId="{670B0A65-AE2A-47D4-A5CD-88DD049E40FD}" sibTransId="{DE9D74BB-7DFC-4968-AB34-D809EE9C07F6}"/>
    <dgm:cxn modelId="{DD77FBD0-75D9-4BFB-98E5-4799A04D42EF}" srcId="{92FA44CF-6DA6-4CB9-945D-07987CAAC45A}" destId="{8E15870A-D151-4D13-A3AE-CAF7337FBC21}" srcOrd="3" destOrd="0" parTransId="{5F02416A-71C2-4EB6-9451-8D9942949F2A}" sibTransId="{5017CD5D-D7E8-4797-B247-7A5C8930457C}"/>
    <dgm:cxn modelId="{8F662E22-E1C2-4BF5-B4D3-BA5431E95D4F}" type="presParOf" srcId="{29374AB0-9F20-4878-B3ED-D53BD5F5341C}" destId="{6AEF0350-AA63-49B6-9F85-A14AFE30F9F0}" srcOrd="0" destOrd="0" presId="urn:microsoft.com/office/officeart/2018/5/layout/IconCircleLabelList"/>
    <dgm:cxn modelId="{0549B41D-B1FD-45B7-B7FA-25B1D44FC010}" type="presParOf" srcId="{6AEF0350-AA63-49B6-9F85-A14AFE30F9F0}" destId="{AEC70412-DD01-4CF8-AD2C-483DDFCE82B2}" srcOrd="0" destOrd="0" presId="urn:microsoft.com/office/officeart/2018/5/layout/IconCircleLabelList"/>
    <dgm:cxn modelId="{D381F565-B04D-4E44-B5F2-81E40640D566}" type="presParOf" srcId="{6AEF0350-AA63-49B6-9F85-A14AFE30F9F0}" destId="{7B09E62E-9346-44A1-84A0-2C388F38E2C1}" srcOrd="1" destOrd="0" presId="urn:microsoft.com/office/officeart/2018/5/layout/IconCircleLabelList"/>
    <dgm:cxn modelId="{7DA6005F-7F6A-48AA-80DB-589776C72B95}" type="presParOf" srcId="{6AEF0350-AA63-49B6-9F85-A14AFE30F9F0}" destId="{04F9D881-1753-4DA8-9750-1DE213540361}" srcOrd="2" destOrd="0" presId="urn:microsoft.com/office/officeart/2018/5/layout/IconCircleLabelList"/>
    <dgm:cxn modelId="{63D131F7-5C0F-4B4A-9FB4-564BD2BC9400}" type="presParOf" srcId="{6AEF0350-AA63-49B6-9F85-A14AFE30F9F0}" destId="{9BE5E7A0-FC2A-4C51-8250-595A1C593408}" srcOrd="3" destOrd="0" presId="urn:microsoft.com/office/officeart/2018/5/layout/IconCircleLabelList"/>
    <dgm:cxn modelId="{FEFEBBD7-3EA6-4C44-9B25-6118D81DF90A}" type="presParOf" srcId="{29374AB0-9F20-4878-B3ED-D53BD5F5341C}" destId="{4D0BC507-3001-4848-84F5-3ED23BDB6CDB}" srcOrd="1" destOrd="0" presId="urn:microsoft.com/office/officeart/2018/5/layout/IconCircleLabelList"/>
    <dgm:cxn modelId="{57AF113C-B9F6-48CE-B03E-639D26749B8A}" type="presParOf" srcId="{29374AB0-9F20-4878-B3ED-D53BD5F5341C}" destId="{C7E09CA2-CFD7-40BF-A614-0F800737360B}" srcOrd="2" destOrd="0" presId="urn:microsoft.com/office/officeart/2018/5/layout/IconCircleLabelList"/>
    <dgm:cxn modelId="{361A86C5-DDD9-44B5-B19C-E65D2A7347F1}" type="presParOf" srcId="{C7E09CA2-CFD7-40BF-A614-0F800737360B}" destId="{89623D7F-8C9C-4EF1-991F-B22855EF7BBF}" srcOrd="0" destOrd="0" presId="urn:microsoft.com/office/officeart/2018/5/layout/IconCircleLabelList"/>
    <dgm:cxn modelId="{998D6ED0-1BC5-4D8F-9935-ACD56B53D7BD}" type="presParOf" srcId="{C7E09CA2-CFD7-40BF-A614-0F800737360B}" destId="{0667611C-344A-409D-B259-BA7F425851CA}" srcOrd="1" destOrd="0" presId="urn:microsoft.com/office/officeart/2018/5/layout/IconCircleLabelList"/>
    <dgm:cxn modelId="{267711A7-6C4C-4DCE-ACEE-BA1FA6CE2B9D}" type="presParOf" srcId="{C7E09CA2-CFD7-40BF-A614-0F800737360B}" destId="{8F16430E-D724-4255-A02A-3C53BCBB60F0}" srcOrd="2" destOrd="0" presId="urn:microsoft.com/office/officeart/2018/5/layout/IconCircleLabelList"/>
    <dgm:cxn modelId="{2B067C87-27AE-4FDB-8FF4-30ED99E33574}" type="presParOf" srcId="{C7E09CA2-CFD7-40BF-A614-0F800737360B}" destId="{7E23136A-F955-45D0-86A7-CF3EDC970E06}" srcOrd="3" destOrd="0" presId="urn:microsoft.com/office/officeart/2018/5/layout/IconCircleLabelList"/>
    <dgm:cxn modelId="{5B36F249-ED0C-4ED9-9D4A-5B8648352D10}" type="presParOf" srcId="{29374AB0-9F20-4878-B3ED-D53BD5F5341C}" destId="{2C558A77-2BE3-42B6-BDEC-B154676BFAEC}" srcOrd="3" destOrd="0" presId="urn:microsoft.com/office/officeart/2018/5/layout/IconCircleLabelList"/>
    <dgm:cxn modelId="{9EB3DB0A-4AA9-4962-A48A-8E6A4AF22C5E}" type="presParOf" srcId="{29374AB0-9F20-4878-B3ED-D53BD5F5341C}" destId="{A1F6385A-BFEF-49AB-9AC9-F97ACC6EBA47}" srcOrd="4" destOrd="0" presId="urn:microsoft.com/office/officeart/2018/5/layout/IconCircleLabelList"/>
    <dgm:cxn modelId="{4ADF3A33-475A-489A-BA6C-3796F2C768F5}" type="presParOf" srcId="{A1F6385A-BFEF-49AB-9AC9-F97ACC6EBA47}" destId="{02E8A13F-A1A4-446B-986B-67A4C7BED022}" srcOrd="0" destOrd="0" presId="urn:microsoft.com/office/officeart/2018/5/layout/IconCircleLabelList"/>
    <dgm:cxn modelId="{0E886577-01CD-49F0-BD4B-5FBF6E88E1A6}" type="presParOf" srcId="{A1F6385A-BFEF-49AB-9AC9-F97ACC6EBA47}" destId="{80FE30AE-BE54-4D12-AFD5-DA865F38C7AF}" srcOrd="1" destOrd="0" presId="urn:microsoft.com/office/officeart/2018/5/layout/IconCircleLabelList"/>
    <dgm:cxn modelId="{C145855D-16A8-4B36-AC98-A6C4CD4B0503}" type="presParOf" srcId="{A1F6385A-BFEF-49AB-9AC9-F97ACC6EBA47}" destId="{6F9E5B0C-DD34-4B6F-B9F6-DB0285609B07}" srcOrd="2" destOrd="0" presId="urn:microsoft.com/office/officeart/2018/5/layout/IconCircleLabelList"/>
    <dgm:cxn modelId="{CDA69AA4-5C18-4EB6-9456-9485E0109BF5}" type="presParOf" srcId="{A1F6385A-BFEF-49AB-9AC9-F97ACC6EBA47}" destId="{1965D0FE-D6C8-41F3-8239-7189643827BD}" srcOrd="3" destOrd="0" presId="urn:microsoft.com/office/officeart/2018/5/layout/IconCircleLabelList"/>
    <dgm:cxn modelId="{F53837EF-D965-4069-8147-AAA5A2B007A4}" type="presParOf" srcId="{29374AB0-9F20-4878-B3ED-D53BD5F5341C}" destId="{1558533B-3457-46DF-B460-5B254506D4A0}" srcOrd="5" destOrd="0" presId="urn:microsoft.com/office/officeart/2018/5/layout/IconCircleLabelList"/>
    <dgm:cxn modelId="{BDC8947A-A37A-4E92-BA33-D02EA9513997}" type="presParOf" srcId="{29374AB0-9F20-4878-B3ED-D53BD5F5341C}" destId="{C967F70A-9360-463D-9C74-0C8164B69699}" srcOrd="6" destOrd="0" presId="urn:microsoft.com/office/officeart/2018/5/layout/IconCircleLabelList"/>
    <dgm:cxn modelId="{BD540B98-EF2C-44E5-9B27-46FEDB5AE44F}" type="presParOf" srcId="{C967F70A-9360-463D-9C74-0C8164B69699}" destId="{A7A9D5B5-BBA1-4196-B973-958797EA77B8}" srcOrd="0" destOrd="0" presId="urn:microsoft.com/office/officeart/2018/5/layout/IconCircleLabelList"/>
    <dgm:cxn modelId="{E73A3A71-00B7-4BCB-A39B-C3B7CFE3D338}" type="presParOf" srcId="{C967F70A-9360-463D-9C74-0C8164B69699}" destId="{2668ADA3-B00E-4140-8F29-220B17DFAD63}" srcOrd="1" destOrd="0" presId="urn:microsoft.com/office/officeart/2018/5/layout/IconCircleLabelList"/>
    <dgm:cxn modelId="{C906FF10-B4DA-40C8-9A35-C1A192C0462E}" type="presParOf" srcId="{C967F70A-9360-463D-9C74-0C8164B69699}" destId="{C557F786-0648-46E1-97BE-390514C179F0}" srcOrd="2" destOrd="0" presId="urn:microsoft.com/office/officeart/2018/5/layout/IconCircleLabelList"/>
    <dgm:cxn modelId="{C0405D11-EB47-4B23-920C-2B7B37937E44}" type="presParOf" srcId="{C967F70A-9360-463D-9C74-0C8164B69699}" destId="{59C2123A-CF5E-4C23-80E6-99F10CA345C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FA44CF-6DA6-4CB9-945D-07987CAAC45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7133B11-21E7-48A8-A5A4-8AFB0386BC26}">
      <dgm:prSet/>
      <dgm:spPr/>
      <dgm:t>
        <a:bodyPr/>
        <a:lstStyle/>
        <a:p>
          <a:pPr>
            <a:defRPr cap="all"/>
          </a:pPr>
          <a:r>
            <a:rPr lang="en-US" cap="none"/>
            <a:t>Programming</a:t>
          </a:r>
          <a:endParaRPr lang="en-US"/>
        </a:p>
      </dgm:t>
    </dgm:pt>
    <dgm:pt modelId="{9BD02D51-FC54-4D26-AFAF-6898D672359B}" type="parTrans" cxnId="{E051553A-BA84-42E5-8725-D691E06FCC39}">
      <dgm:prSet/>
      <dgm:spPr/>
      <dgm:t>
        <a:bodyPr/>
        <a:lstStyle/>
        <a:p>
          <a:endParaRPr lang="en-US"/>
        </a:p>
      </dgm:t>
    </dgm:pt>
    <dgm:pt modelId="{AD2E85C7-4673-4F0F-814B-88EB5806A1DB}" type="sibTrans" cxnId="{E051553A-BA84-42E5-8725-D691E06FCC39}">
      <dgm:prSet/>
      <dgm:spPr/>
      <dgm:t>
        <a:bodyPr/>
        <a:lstStyle/>
        <a:p>
          <a:endParaRPr lang="en-US"/>
        </a:p>
      </dgm:t>
    </dgm:pt>
    <dgm:pt modelId="{969AAA14-6D4D-4556-BBB3-97646D339627}">
      <dgm:prSet/>
      <dgm:spPr/>
      <dgm:t>
        <a:bodyPr/>
        <a:lstStyle/>
        <a:p>
          <a:pPr>
            <a:defRPr cap="all"/>
          </a:pPr>
          <a:r>
            <a:rPr lang="en-US" cap="none"/>
            <a:t>Funding</a:t>
          </a:r>
        </a:p>
      </dgm:t>
    </dgm:pt>
    <dgm:pt modelId="{670B0A65-AE2A-47D4-A5CD-88DD049E40FD}" type="parTrans" cxnId="{DE581E7E-D66C-416B-9AC9-BA0519FF604B}">
      <dgm:prSet/>
      <dgm:spPr/>
      <dgm:t>
        <a:bodyPr/>
        <a:lstStyle/>
        <a:p>
          <a:endParaRPr lang="en-US"/>
        </a:p>
      </dgm:t>
    </dgm:pt>
    <dgm:pt modelId="{DE9D74BB-7DFC-4968-AB34-D809EE9C07F6}" type="sibTrans" cxnId="{DE581E7E-D66C-416B-9AC9-BA0519FF604B}">
      <dgm:prSet/>
      <dgm:spPr/>
      <dgm:t>
        <a:bodyPr/>
        <a:lstStyle/>
        <a:p>
          <a:endParaRPr lang="en-US"/>
        </a:p>
      </dgm:t>
    </dgm:pt>
    <dgm:pt modelId="{FE5F9808-385D-41FA-8BA3-1BA5509D459B}">
      <dgm:prSet/>
      <dgm:spPr/>
      <dgm:t>
        <a:bodyPr/>
        <a:lstStyle/>
        <a:p>
          <a:pPr>
            <a:defRPr cap="all"/>
          </a:pPr>
          <a:r>
            <a:rPr lang="en-US" cap="none"/>
            <a:t>Outreach</a:t>
          </a:r>
        </a:p>
      </dgm:t>
    </dgm:pt>
    <dgm:pt modelId="{EB8D723A-C8E5-4F32-A064-FD4A18ECF53E}" type="parTrans" cxnId="{78650A74-9B39-4088-838F-DF1854F0664E}">
      <dgm:prSet/>
      <dgm:spPr/>
      <dgm:t>
        <a:bodyPr/>
        <a:lstStyle/>
        <a:p>
          <a:endParaRPr lang="en-US"/>
        </a:p>
      </dgm:t>
    </dgm:pt>
    <dgm:pt modelId="{D5869568-B0B4-45E1-A083-A196C26A3732}" type="sibTrans" cxnId="{78650A74-9B39-4088-838F-DF1854F0664E}">
      <dgm:prSet/>
      <dgm:spPr/>
      <dgm:t>
        <a:bodyPr/>
        <a:lstStyle/>
        <a:p>
          <a:endParaRPr lang="en-US"/>
        </a:p>
      </dgm:t>
    </dgm:pt>
    <dgm:pt modelId="{8E15870A-D151-4D13-A3AE-CAF7337FBC21}">
      <dgm:prSet/>
      <dgm:spPr/>
      <dgm:t>
        <a:bodyPr/>
        <a:lstStyle/>
        <a:p>
          <a:pPr>
            <a:defRPr cap="all"/>
          </a:pPr>
          <a:r>
            <a:rPr lang="en-US" cap="none"/>
            <a:t>Training</a:t>
          </a:r>
        </a:p>
      </dgm:t>
    </dgm:pt>
    <dgm:pt modelId="{5F02416A-71C2-4EB6-9451-8D9942949F2A}" type="parTrans" cxnId="{DD77FBD0-75D9-4BFB-98E5-4799A04D42EF}">
      <dgm:prSet/>
      <dgm:spPr/>
      <dgm:t>
        <a:bodyPr/>
        <a:lstStyle/>
        <a:p>
          <a:endParaRPr lang="en-US"/>
        </a:p>
      </dgm:t>
    </dgm:pt>
    <dgm:pt modelId="{5017CD5D-D7E8-4797-B247-7A5C8930457C}" type="sibTrans" cxnId="{DD77FBD0-75D9-4BFB-98E5-4799A04D42EF}">
      <dgm:prSet/>
      <dgm:spPr/>
      <dgm:t>
        <a:bodyPr/>
        <a:lstStyle/>
        <a:p>
          <a:endParaRPr lang="en-US"/>
        </a:p>
      </dgm:t>
    </dgm:pt>
    <dgm:pt modelId="{29374AB0-9F20-4878-B3ED-D53BD5F5341C}" type="pres">
      <dgm:prSet presAssocID="{92FA44CF-6DA6-4CB9-945D-07987CAAC45A}" presName="root" presStyleCnt="0">
        <dgm:presLayoutVars>
          <dgm:dir/>
          <dgm:resizeHandles val="exact"/>
        </dgm:presLayoutVars>
      </dgm:prSet>
      <dgm:spPr/>
    </dgm:pt>
    <dgm:pt modelId="{6AEF0350-AA63-49B6-9F85-A14AFE30F9F0}" type="pres">
      <dgm:prSet presAssocID="{E7133B11-21E7-48A8-A5A4-8AFB0386BC26}" presName="compNode" presStyleCnt="0"/>
      <dgm:spPr/>
    </dgm:pt>
    <dgm:pt modelId="{AEC70412-DD01-4CF8-AD2C-483DDFCE82B2}" type="pres">
      <dgm:prSet presAssocID="{E7133B11-21E7-48A8-A5A4-8AFB0386BC26}" presName="iconBgRect" presStyleLbl="bgShp" presStyleIdx="0" presStyleCnt="4"/>
      <dgm:spPr/>
    </dgm:pt>
    <dgm:pt modelId="{7B09E62E-9346-44A1-84A0-2C388F38E2C1}" type="pres">
      <dgm:prSet presAssocID="{E7133B11-21E7-48A8-A5A4-8AFB0386BC26}"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Users with solid fill"/>
        </a:ext>
      </dgm:extLst>
    </dgm:pt>
    <dgm:pt modelId="{04F9D881-1753-4DA8-9750-1DE213540361}" type="pres">
      <dgm:prSet presAssocID="{E7133B11-21E7-48A8-A5A4-8AFB0386BC26}" presName="spaceRect" presStyleCnt="0"/>
      <dgm:spPr/>
    </dgm:pt>
    <dgm:pt modelId="{9BE5E7A0-FC2A-4C51-8250-595A1C593408}" type="pres">
      <dgm:prSet presAssocID="{E7133B11-21E7-48A8-A5A4-8AFB0386BC26}" presName="textRect" presStyleLbl="revTx" presStyleIdx="0" presStyleCnt="4">
        <dgm:presLayoutVars>
          <dgm:chMax val="1"/>
          <dgm:chPref val="1"/>
        </dgm:presLayoutVars>
      </dgm:prSet>
      <dgm:spPr/>
    </dgm:pt>
    <dgm:pt modelId="{4D0BC507-3001-4848-84F5-3ED23BDB6CDB}" type="pres">
      <dgm:prSet presAssocID="{AD2E85C7-4673-4F0F-814B-88EB5806A1DB}" presName="sibTrans" presStyleCnt="0"/>
      <dgm:spPr/>
    </dgm:pt>
    <dgm:pt modelId="{C7E09CA2-CFD7-40BF-A614-0F800737360B}" type="pres">
      <dgm:prSet presAssocID="{969AAA14-6D4D-4556-BBB3-97646D339627}" presName="compNode" presStyleCnt="0"/>
      <dgm:spPr/>
    </dgm:pt>
    <dgm:pt modelId="{89623D7F-8C9C-4EF1-991F-B22855EF7BBF}" type="pres">
      <dgm:prSet presAssocID="{969AAA14-6D4D-4556-BBB3-97646D339627}" presName="iconBgRect" presStyleLbl="bgShp" presStyleIdx="1" presStyleCnt="4"/>
      <dgm:spPr/>
    </dgm:pt>
    <dgm:pt modelId="{0667611C-344A-409D-B259-BA7F425851CA}" type="pres">
      <dgm:prSet presAssocID="{969AAA14-6D4D-4556-BBB3-97646D33962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8F16430E-D724-4255-A02A-3C53BCBB60F0}" type="pres">
      <dgm:prSet presAssocID="{969AAA14-6D4D-4556-BBB3-97646D339627}" presName="spaceRect" presStyleCnt="0"/>
      <dgm:spPr/>
    </dgm:pt>
    <dgm:pt modelId="{7E23136A-F955-45D0-86A7-CF3EDC970E06}" type="pres">
      <dgm:prSet presAssocID="{969AAA14-6D4D-4556-BBB3-97646D339627}" presName="textRect" presStyleLbl="revTx" presStyleIdx="1" presStyleCnt="4">
        <dgm:presLayoutVars>
          <dgm:chMax val="1"/>
          <dgm:chPref val="1"/>
        </dgm:presLayoutVars>
      </dgm:prSet>
      <dgm:spPr/>
    </dgm:pt>
    <dgm:pt modelId="{2C558A77-2BE3-42B6-BDEC-B154676BFAEC}" type="pres">
      <dgm:prSet presAssocID="{DE9D74BB-7DFC-4968-AB34-D809EE9C07F6}" presName="sibTrans" presStyleCnt="0"/>
      <dgm:spPr/>
    </dgm:pt>
    <dgm:pt modelId="{A1F6385A-BFEF-49AB-9AC9-F97ACC6EBA47}" type="pres">
      <dgm:prSet presAssocID="{FE5F9808-385D-41FA-8BA3-1BA5509D459B}" presName="compNode" presStyleCnt="0"/>
      <dgm:spPr/>
    </dgm:pt>
    <dgm:pt modelId="{02E8A13F-A1A4-446B-986B-67A4C7BED022}" type="pres">
      <dgm:prSet presAssocID="{FE5F9808-385D-41FA-8BA3-1BA5509D459B}" presName="iconBgRect" presStyleLbl="bgShp" presStyleIdx="2" presStyleCnt="4"/>
      <dgm:spPr/>
    </dgm:pt>
    <dgm:pt modelId="{80FE30AE-BE54-4D12-AFD5-DA865F38C7AF}" type="pres">
      <dgm:prSet presAssocID="{FE5F9808-385D-41FA-8BA3-1BA5509D459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ail"/>
        </a:ext>
      </dgm:extLst>
    </dgm:pt>
    <dgm:pt modelId="{6F9E5B0C-DD34-4B6F-B9F6-DB0285609B07}" type="pres">
      <dgm:prSet presAssocID="{FE5F9808-385D-41FA-8BA3-1BA5509D459B}" presName="spaceRect" presStyleCnt="0"/>
      <dgm:spPr/>
    </dgm:pt>
    <dgm:pt modelId="{1965D0FE-D6C8-41F3-8239-7189643827BD}" type="pres">
      <dgm:prSet presAssocID="{FE5F9808-385D-41FA-8BA3-1BA5509D459B}" presName="textRect" presStyleLbl="revTx" presStyleIdx="2" presStyleCnt="4">
        <dgm:presLayoutVars>
          <dgm:chMax val="1"/>
          <dgm:chPref val="1"/>
        </dgm:presLayoutVars>
      </dgm:prSet>
      <dgm:spPr/>
    </dgm:pt>
    <dgm:pt modelId="{1558533B-3457-46DF-B460-5B254506D4A0}" type="pres">
      <dgm:prSet presAssocID="{D5869568-B0B4-45E1-A083-A196C26A3732}" presName="sibTrans" presStyleCnt="0"/>
      <dgm:spPr/>
    </dgm:pt>
    <dgm:pt modelId="{C967F70A-9360-463D-9C74-0C8164B69699}" type="pres">
      <dgm:prSet presAssocID="{8E15870A-D151-4D13-A3AE-CAF7337FBC21}" presName="compNode" presStyleCnt="0"/>
      <dgm:spPr/>
    </dgm:pt>
    <dgm:pt modelId="{A7A9D5B5-BBA1-4196-B973-958797EA77B8}" type="pres">
      <dgm:prSet presAssocID="{8E15870A-D151-4D13-A3AE-CAF7337FBC21}" presName="iconBgRect" presStyleLbl="bgShp" presStyleIdx="3" presStyleCnt="4"/>
      <dgm:spPr/>
    </dgm:pt>
    <dgm:pt modelId="{2668ADA3-B00E-4140-8F29-220B17DFAD63}" type="pres">
      <dgm:prSet presAssocID="{8E15870A-D151-4D13-A3AE-CAF7337FBC2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C557F786-0648-46E1-97BE-390514C179F0}" type="pres">
      <dgm:prSet presAssocID="{8E15870A-D151-4D13-A3AE-CAF7337FBC21}" presName="spaceRect" presStyleCnt="0"/>
      <dgm:spPr/>
    </dgm:pt>
    <dgm:pt modelId="{59C2123A-CF5E-4C23-80E6-99F10CA345C7}" type="pres">
      <dgm:prSet presAssocID="{8E15870A-D151-4D13-A3AE-CAF7337FBC21}" presName="textRect" presStyleLbl="revTx" presStyleIdx="3" presStyleCnt="4">
        <dgm:presLayoutVars>
          <dgm:chMax val="1"/>
          <dgm:chPref val="1"/>
        </dgm:presLayoutVars>
      </dgm:prSet>
      <dgm:spPr/>
    </dgm:pt>
  </dgm:ptLst>
  <dgm:cxnLst>
    <dgm:cxn modelId="{6C2E3B31-6CE9-4641-ABFD-94BBD6BA3D5D}" type="presOf" srcId="{FE5F9808-385D-41FA-8BA3-1BA5509D459B}" destId="{1965D0FE-D6C8-41F3-8239-7189643827BD}" srcOrd="0" destOrd="0" presId="urn:microsoft.com/office/officeart/2018/5/layout/IconCircleLabelList"/>
    <dgm:cxn modelId="{E051553A-BA84-42E5-8725-D691E06FCC39}" srcId="{92FA44CF-6DA6-4CB9-945D-07987CAAC45A}" destId="{E7133B11-21E7-48A8-A5A4-8AFB0386BC26}" srcOrd="0" destOrd="0" parTransId="{9BD02D51-FC54-4D26-AFAF-6898D672359B}" sibTransId="{AD2E85C7-4673-4F0F-814B-88EB5806A1DB}"/>
    <dgm:cxn modelId="{26B8813E-DBAC-481F-AC80-8E4F0F7AA2E5}" type="presOf" srcId="{8E15870A-D151-4D13-A3AE-CAF7337FBC21}" destId="{59C2123A-CF5E-4C23-80E6-99F10CA345C7}" srcOrd="0" destOrd="0" presId="urn:microsoft.com/office/officeart/2018/5/layout/IconCircleLabelList"/>
    <dgm:cxn modelId="{18B05C5E-EBA4-49F9-9385-8EE65E4FBF7D}" type="presOf" srcId="{92FA44CF-6DA6-4CB9-945D-07987CAAC45A}" destId="{29374AB0-9F20-4878-B3ED-D53BD5F5341C}" srcOrd="0" destOrd="0" presId="urn:microsoft.com/office/officeart/2018/5/layout/IconCircleLabelList"/>
    <dgm:cxn modelId="{54E72B42-74CC-4B28-99B0-EE058DDA02BA}" type="presOf" srcId="{E7133B11-21E7-48A8-A5A4-8AFB0386BC26}" destId="{9BE5E7A0-FC2A-4C51-8250-595A1C593408}" srcOrd="0" destOrd="0" presId="urn:microsoft.com/office/officeart/2018/5/layout/IconCircleLabelList"/>
    <dgm:cxn modelId="{6756C86D-1EB3-40C1-9B38-4A7894B85C43}" type="presOf" srcId="{969AAA14-6D4D-4556-BBB3-97646D339627}" destId="{7E23136A-F955-45D0-86A7-CF3EDC970E06}" srcOrd="0" destOrd="0" presId="urn:microsoft.com/office/officeart/2018/5/layout/IconCircleLabelList"/>
    <dgm:cxn modelId="{78650A74-9B39-4088-838F-DF1854F0664E}" srcId="{92FA44CF-6DA6-4CB9-945D-07987CAAC45A}" destId="{FE5F9808-385D-41FA-8BA3-1BA5509D459B}" srcOrd="2" destOrd="0" parTransId="{EB8D723A-C8E5-4F32-A064-FD4A18ECF53E}" sibTransId="{D5869568-B0B4-45E1-A083-A196C26A3732}"/>
    <dgm:cxn modelId="{DE581E7E-D66C-416B-9AC9-BA0519FF604B}" srcId="{92FA44CF-6DA6-4CB9-945D-07987CAAC45A}" destId="{969AAA14-6D4D-4556-BBB3-97646D339627}" srcOrd="1" destOrd="0" parTransId="{670B0A65-AE2A-47D4-A5CD-88DD049E40FD}" sibTransId="{DE9D74BB-7DFC-4968-AB34-D809EE9C07F6}"/>
    <dgm:cxn modelId="{DD77FBD0-75D9-4BFB-98E5-4799A04D42EF}" srcId="{92FA44CF-6DA6-4CB9-945D-07987CAAC45A}" destId="{8E15870A-D151-4D13-A3AE-CAF7337FBC21}" srcOrd="3" destOrd="0" parTransId="{5F02416A-71C2-4EB6-9451-8D9942949F2A}" sibTransId="{5017CD5D-D7E8-4797-B247-7A5C8930457C}"/>
    <dgm:cxn modelId="{8F662E22-E1C2-4BF5-B4D3-BA5431E95D4F}" type="presParOf" srcId="{29374AB0-9F20-4878-B3ED-D53BD5F5341C}" destId="{6AEF0350-AA63-49B6-9F85-A14AFE30F9F0}" srcOrd="0" destOrd="0" presId="urn:microsoft.com/office/officeart/2018/5/layout/IconCircleLabelList"/>
    <dgm:cxn modelId="{0549B41D-B1FD-45B7-B7FA-25B1D44FC010}" type="presParOf" srcId="{6AEF0350-AA63-49B6-9F85-A14AFE30F9F0}" destId="{AEC70412-DD01-4CF8-AD2C-483DDFCE82B2}" srcOrd="0" destOrd="0" presId="urn:microsoft.com/office/officeart/2018/5/layout/IconCircleLabelList"/>
    <dgm:cxn modelId="{D381F565-B04D-4E44-B5F2-81E40640D566}" type="presParOf" srcId="{6AEF0350-AA63-49B6-9F85-A14AFE30F9F0}" destId="{7B09E62E-9346-44A1-84A0-2C388F38E2C1}" srcOrd="1" destOrd="0" presId="urn:microsoft.com/office/officeart/2018/5/layout/IconCircleLabelList"/>
    <dgm:cxn modelId="{7DA6005F-7F6A-48AA-80DB-589776C72B95}" type="presParOf" srcId="{6AEF0350-AA63-49B6-9F85-A14AFE30F9F0}" destId="{04F9D881-1753-4DA8-9750-1DE213540361}" srcOrd="2" destOrd="0" presId="urn:microsoft.com/office/officeart/2018/5/layout/IconCircleLabelList"/>
    <dgm:cxn modelId="{63D131F7-5C0F-4B4A-9FB4-564BD2BC9400}" type="presParOf" srcId="{6AEF0350-AA63-49B6-9F85-A14AFE30F9F0}" destId="{9BE5E7A0-FC2A-4C51-8250-595A1C593408}" srcOrd="3" destOrd="0" presId="urn:microsoft.com/office/officeart/2018/5/layout/IconCircleLabelList"/>
    <dgm:cxn modelId="{FEFEBBD7-3EA6-4C44-9B25-6118D81DF90A}" type="presParOf" srcId="{29374AB0-9F20-4878-B3ED-D53BD5F5341C}" destId="{4D0BC507-3001-4848-84F5-3ED23BDB6CDB}" srcOrd="1" destOrd="0" presId="urn:microsoft.com/office/officeart/2018/5/layout/IconCircleLabelList"/>
    <dgm:cxn modelId="{57AF113C-B9F6-48CE-B03E-639D26749B8A}" type="presParOf" srcId="{29374AB0-9F20-4878-B3ED-D53BD5F5341C}" destId="{C7E09CA2-CFD7-40BF-A614-0F800737360B}" srcOrd="2" destOrd="0" presId="urn:microsoft.com/office/officeart/2018/5/layout/IconCircleLabelList"/>
    <dgm:cxn modelId="{361A86C5-DDD9-44B5-B19C-E65D2A7347F1}" type="presParOf" srcId="{C7E09CA2-CFD7-40BF-A614-0F800737360B}" destId="{89623D7F-8C9C-4EF1-991F-B22855EF7BBF}" srcOrd="0" destOrd="0" presId="urn:microsoft.com/office/officeart/2018/5/layout/IconCircleLabelList"/>
    <dgm:cxn modelId="{998D6ED0-1BC5-4D8F-9935-ACD56B53D7BD}" type="presParOf" srcId="{C7E09CA2-CFD7-40BF-A614-0F800737360B}" destId="{0667611C-344A-409D-B259-BA7F425851CA}" srcOrd="1" destOrd="0" presId="urn:microsoft.com/office/officeart/2018/5/layout/IconCircleLabelList"/>
    <dgm:cxn modelId="{267711A7-6C4C-4DCE-ACEE-BA1FA6CE2B9D}" type="presParOf" srcId="{C7E09CA2-CFD7-40BF-A614-0F800737360B}" destId="{8F16430E-D724-4255-A02A-3C53BCBB60F0}" srcOrd="2" destOrd="0" presId="urn:microsoft.com/office/officeart/2018/5/layout/IconCircleLabelList"/>
    <dgm:cxn modelId="{2B067C87-27AE-4FDB-8FF4-30ED99E33574}" type="presParOf" srcId="{C7E09CA2-CFD7-40BF-A614-0F800737360B}" destId="{7E23136A-F955-45D0-86A7-CF3EDC970E06}" srcOrd="3" destOrd="0" presId="urn:microsoft.com/office/officeart/2018/5/layout/IconCircleLabelList"/>
    <dgm:cxn modelId="{5B36F249-ED0C-4ED9-9D4A-5B8648352D10}" type="presParOf" srcId="{29374AB0-9F20-4878-B3ED-D53BD5F5341C}" destId="{2C558A77-2BE3-42B6-BDEC-B154676BFAEC}" srcOrd="3" destOrd="0" presId="urn:microsoft.com/office/officeart/2018/5/layout/IconCircleLabelList"/>
    <dgm:cxn modelId="{9EB3DB0A-4AA9-4962-A48A-8E6A4AF22C5E}" type="presParOf" srcId="{29374AB0-9F20-4878-B3ED-D53BD5F5341C}" destId="{A1F6385A-BFEF-49AB-9AC9-F97ACC6EBA47}" srcOrd="4" destOrd="0" presId="urn:microsoft.com/office/officeart/2018/5/layout/IconCircleLabelList"/>
    <dgm:cxn modelId="{4ADF3A33-475A-489A-BA6C-3796F2C768F5}" type="presParOf" srcId="{A1F6385A-BFEF-49AB-9AC9-F97ACC6EBA47}" destId="{02E8A13F-A1A4-446B-986B-67A4C7BED022}" srcOrd="0" destOrd="0" presId="urn:microsoft.com/office/officeart/2018/5/layout/IconCircleLabelList"/>
    <dgm:cxn modelId="{0E886577-01CD-49F0-BD4B-5FBF6E88E1A6}" type="presParOf" srcId="{A1F6385A-BFEF-49AB-9AC9-F97ACC6EBA47}" destId="{80FE30AE-BE54-4D12-AFD5-DA865F38C7AF}" srcOrd="1" destOrd="0" presId="urn:microsoft.com/office/officeart/2018/5/layout/IconCircleLabelList"/>
    <dgm:cxn modelId="{C145855D-16A8-4B36-AC98-A6C4CD4B0503}" type="presParOf" srcId="{A1F6385A-BFEF-49AB-9AC9-F97ACC6EBA47}" destId="{6F9E5B0C-DD34-4B6F-B9F6-DB0285609B07}" srcOrd="2" destOrd="0" presId="urn:microsoft.com/office/officeart/2018/5/layout/IconCircleLabelList"/>
    <dgm:cxn modelId="{CDA69AA4-5C18-4EB6-9456-9485E0109BF5}" type="presParOf" srcId="{A1F6385A-BFEF-49AB-9AC9-F97ACC6EBA47}" destId="{1965D0FE-D6C8-41F3-8239-7189643827BD}" srcOrd="3" destOrd="0" presId="urn:microsoft.com/office/officeart/2018/5/layout/IconCircleLabelList"/>
    <dgm:cxn modelId="{F53837EF-D965-4069-8147-AAA5A2B007A4}" type="presParOf" srcId="{29374AB0-9F20-4878-B3ED-D53BD5F5341C}" destId="{1558533B-3457-46DF-B460-5B254506D4A0}" srcOrd="5" destOrd="0" presId="urn:microsoft.com/office/officeart/2018/5/layout/IconCircleLabelList"/>
    <dgm:cxn modelId="{BDC8947A-A37A-4E92-BA33-D02EA9513997}" type="presParOf" srcId="{29374AB0-9F20-4878-B3ED-D53BD5F5341C}" destId="{C967F70A-9360-463D-9C74-0C8164B69699}" srcOrd="6" destOrd="0" presId="urn:microsoft.com/office/officeart/2018/5/layout/IconCircleLabelList"/>
    <dgm:cxn modelId="{BD540B98-EF2C-44E5-9B27-46FEDB5AE44F}" type="presParOf" srcId="{C967F70A-9360-463D-9C74-0C8164B69699}" destId="{A7A9D5B5-BBA1-4196-B973-958797EA77B8}" srcOrd="0" destOrd="0" presId="urn:microsoft.com/office/officeart/2018/5/layout/IconCircleLabelList"/>
    <dgm:cxn modelId="{E73A3A71-00B7-4BCB-A39B-C3B7CFE3D338}" type="presParOf" srcId="{C967F70A-9360-463D-9C74-0C8164B69699}" destId="{2668ADA3-B00E-4140-8F29-220B17DFAD63}" srcOrd="1" destOrd="0" presId="urn:microsoft.com/office/officeart/2018/5/layout/IconCircleLabelList"/>
    <dgm:cxn modelId="{C906FF10-B4DA-40C8-9A35-C1A192C0462E}" type="presParOf" srcId="{C967F70A-9360-463D-9C74-0C8164B69699}" destId="{C557F786-0648-46E1-97BE-390514C179F0}" srcOrd="2" destOrd="0" presId="urn:microsoft.com/office/officeart/2018/5/layout/IconCircleLabelList"/>
    <dgm:cxn modelId="{C0405D11-EB47-4B23-920C-2B7B37937E44}" type="presParOf" srcId="{C967F70A-9360-463D-9C74-0C8164B69699}" destId="{59C2123A-CF5E-4C23-80E6-99F10CA345C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D7806-92CD-4017-97F1-14DF14984F9D}">
      <dsp:nvSpPr>
        <dsp:cNvPr id="0" name=""/>
        <dsp:cNvSpPr/>
      </dsp:nvSpPr>
      <dsp:spPr>
        <a:xfrm rot="5400000">
          <a:off x="-220927" y="221178"/>
          <a:ext cx="1472851" cy="1030995"/>
        </a:xfrm>
        <a:prstGeom prst="chevron">
          <a:avLst/>
        </a:prstGeom>
        <a:solidFill>
          <a:schemeClr val="accent5">
            <a:lumMod val="5000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NIH</a:t>
          </a:r>
        </a:p>
      </dsp:txBody>
      <dsp:txXfrm rot="-5400000">
        <a:off x="2" y="515748"/>
        <a:ext cx="1030995" cy="441856"/>
      </dsp:txXfrm>
    </dsp:sp>
    <dsp:sp modelId="{0ED23667-EB93-4FD4-BE5F-6B7C60B8C834}">
      <dsp:nvSpPr>
        <dsp:cNvPr id="0" name=""/>
        <dsp:cNvSpPr/>
      </dsp:nvSpPr>
      <dsp:spPr>
        <a:xfrm rot="5400000">
          <a:off x="2514689" y="-1483442"/>
          <a:ext cx="957353" cy="3924740"/>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FontTx/>
            <a:buNone/>
          </a:pPr>
          <a:r>
            <a:rPr lang="en-US" sz="1800" b="1" kern="1200">
              <a:latin typeface="Corbel" panose="020B0503020204020204" pitchFamily="34" charset="0"/>
              <a:ea typeface="Verdana" panose="020B0604030504040204" pitchFamily="34" charset="0"/>
              <a:cs typeface="Arial" panose="020B0604020202020204" pitchFamily="34" charset="0"/>
            </a:rPr>
            <a:t>National Institutes of Health</a:t>
          </a:r>
          <a:endParaRPr lang="en-US" sz="1800" kern="1200">
            <a:latin typeface="Corbel" panose="020B0503020204020204" pitchFamily="34" charset="0"/>
            <a:cs typeface="Arial" panose="020B0604020202020204" pitchFamily="34" charset="0"/>
          </a:endParaRPr>
        </a:p>
        <a:p>
          <a:pPr marL="171450" lvl="1" indent="-171450" algn="l" defTabSz="800100">
            <a:lnSpc>
              <a:spcPct val="90000"/>
            </a:lnSpc>
            <a:spcBef>
              <a:spcPct val="0"/>
            </a:spcBef>
            <a:spcAft>
              <a:spcPct val="15000"/>
            </a:spcAft>
            <a:buFontTx/>
            <a:buNone/>
          </a:pPr>
          <a:r>
            <a:rPr lang="en-US" sz="1800" kern="1200">
              <a:latin typeface="Corbel" panose="020B0503020204020204" pitchFamily="34" charset="0"/>
              <a:ea typeface="Verdana" panose="020B0604030504040204" pitchFamily="34" charset="0"/>
              <a:cs typeface="Arial" panose="020B0604020202020204" pitchFamily="34" charset="0"/>
            </a:rPr>
            <a:t>Nation’s research agency </a:t>
          </a:r>
        </a:p>
      </dsp:txBody>
      <dsp:txXfrm rot="-5400000">
        <a:off x="1030996" y="46985"/>
        <a:ext cx="3878006" cy="863885"/>
      </dsp:txXfrm>
    </dsp:sp>
    <dsp:sp modelId="{B0AF732F-4CD5-4572-86AD-BC67ED037F3B}">
      <dsp:nvSpPr>
        <dsp:cNvPr id="0" name=""/>
        <dsp:cNvSpPr/>
      </dsp:nvSpPr>
      <dsp:spPr>
        <a:xfrm rot="5400000">
          <a:off x="-220927" y="1498119"/>
          <a:ext cx="1472851" cy="1030995"/>
        </a:xfrm>
        <a:prstGeom prst="chevron">
          <a:avLst/>
        </a:prstGeom>
        <a:solidFill>
          <a:schemeClr val="accent5">
            <a:lumMod val="5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NLM</a:t>
          </a:r>
        </a:p>
      </dsp:txBody>
      <dsp:txXfrm rot="-5400000">
        <a:off x="2" y="1792689"/>
        <a:ext cx="1030995" cy="441856"/>
      </dsp:txXfrm>
    </dsp:sp>
    <dsp:sp modelId="{B0C5242C-274C-42DB-973C-FBF9C4490AE1}">
      <dsp:nvSpPr>
        <dsp:cNvPr id="0" name=""/>
        <dsp:cNvSpPr/>
      </dsp:nvSpPr>
      <dsp:spPr>
        <a:xfrm rot="5400000">
          <a:off x="2512805" y="-206501"/>
          <a:ext cx="957353" cy="3924740"/>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FontTx/>
            <a:buNone/>
          </a:pPr>
          <a:r>
            <a:rPr lang="en-US" sz="1800" b="1" kern="1200">
              <a:latin typeface="Corbel" panose="020B0503020204020204" pitchFamily="34" charset="0"/>
              <a:ea typeface="Verdana" panose="020B0604030504040204" pitchFamily="34" charset="0"/>
              <a:cs typeface="Arial" panose="020B0604020202020204" pitchFamily="34" charset="0"/>
            </a:rPr>
            <a:t>National Library of Medicine</a:t>
          </a:r>
          <a:endParaRPr lang="en-US" sz="1800" kern="1200">
            <a:latin typeface="Corbel" panose="020B0503020204020204" pitchFamily="34" charset="0"/>
            <a:cs typeface="Arial" panose="020B0604020202020204" pitchFamily="34" charset="0"/>
          </a:endParaRPr>
        </a:p>
        <a:p>
          <a:pPr marL="171450" lvl="1" indent="-171450" algn="l" defTabSz="800100">
            <a:lnSpc>
              <a:spcPct val="90000"/>
            </a:lnSpc>
            <a:spcBef>
              <a:spcPct val="0"/>
            </a:spcBef>
            <a:spcAft>
              <a:spcPct val="15000"/>
            </a:spcAft>
            <a:buFontTx/>
            <a:buNone/>
          </a:pPr>
          <a:r>
            <a:rPr lang="en-US" sz="1800" kern="1200">
              <a:latin typeface="Corbel" panose="020B0503020204020204" pitchFamily="34" charset="0"/>
              <a:ea typeface="Verdana" panose="020B0604030504040204" pitchFamily="34" charset="0"/>
              <a:cs typeface="Arial" panose="020B0604020202020204" pitchFamily="34" charset="0"/>
            </a:rPr>
            <a:t>World’s largest biomedical library</a:t>
          </a:r>
        </a:p>
      </dsp:txBody>
      <dsp:txXfrm rot="-5400000">
        <a:off x="1029112" y="1323926"/>
        <a:ext cx="3878006" cy="863885"/>
      </dsp:txXfrm>
    </dsp:sp>
    <dsp:sp modelId="{24A87EDF-E6E7-4491-A63D-FBAD2962EF03}">
      <dsp:nvSpPr>
        <dsp:cNvPr id="0" name=""/>
        <dsp:cNvSpPr/>
      </dsp:nvSpPr>
      <dsp:spPr>
        <a:xfrm rot="5400000">
          <a:off x="-220927" y="2775060"/>
          <a:ext cx="1472851" cy="1030995"/>
        </a:xfrm>
        <a:prstGeom prst="chevron">
          <a:avLst/>
        </a:prstGeom>
        <a:solidFill>
          <a:schemeClr val="accent5">
            <a:lumMod val="5000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NNLM</a:t>
          </a:r>
        </a:p>
      </dsp:txBody>
      <dsp:txXfrm rot="-5400000">
        <a:off x="2" y="3069630"/>
        <a:ext cx="1030995" cy="441856"/>
      </dsp:txXfrm>
    </dsp:sp>
    <dsp:sp modelId="{BBA539BD-3EF4-4011-A631-725A7AE0AE6B}">
      <dsp:nvSpPr>
        <dsp:cNvPr id="0" name=""/>
        <dsp:cNvSpPr/>
      </dsp:nvSpPr>
      <dsp:spPr>
        <a:xfrm rot="5400000">
          <a:off x="2515795" y="1070439"/>
          <a:ext cx="955141" cy="3924740"/>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0" lvl="1" indent="0" algn="l" defTabSz="622300">
            <a:lnSpc>
              <a:spcPct val="90000"/>
            </a:lnSpc>
            <a:spcBef>
              <a:spcPct val="0"/>
            </a:spcBef>
            <a:spcAft>
              <a:spcPct val="15000"/>
            </a:spcAft>
            <a:buFontTx/>
            <a:buNone/>
          </a:pPr>
          <a:r>
            <a:rPr lang="en-US" sz="1400" b="1" kern="1200">
              <a:latin typeface="Corbel" panose="020B0503020204020204" pitchFamily="34" charset="0"/>
              <a:ea typeface="Verdana" panose="020B0604030504040204" pitchFamily="34" charset="0"/>
              <a:cs typeface="Arial" panose="020B0604020202020204" pitchFamily="34" charset="0"/>
            </a:rPr>
            <a:t>Network of the National Library of Medicine</a:t>
          </a:r>
          <a:endParaRPr lang="en-US" sz="1400" kern="1200">
            <a:latin typeface="Corbel" panose="020B0503020204020204" pitchFamily="34" charset="0"/>
            <a:cs typeface="Arial" panose="020B0604020202020204" pitchFamily="34" charset="0"/>
          </a:endParaRPr>
        </a:p>
        <a:p>
          <a:pPr marL="0" lvl="1" indent="0" algn="l" defTabSz="622300" rtl="0">
            <a:lnSpc>
              <a:spcPct val="90000"/>
            </a:lnSpc>
            <a:spcBef>
              <a:spcPct val="0"/>
            </a:spcBef>
            <a:spcAft>
              <a:spcPct val="15000"/>
            </a:spcAft>
            <a:buFontTx/>
            <a:buNone/>
          </a:pPr>
          <a:r>
            <a:rPr lang="en-US" sz="1400" kern="1200">
              <a:latin typeface="Corbel" panose="020B0503020204020204" pitchFamily="34" charset="0"/>
              <a:ea typeface="Verdana"/>
              <a:cs typeface="Arial"/>
            </a:rPr>
            <a:t>Outreach program of the NLM comprised of 7 Regional Libraries (RMLs) and several offices and centers </a:t>
          </a:r>
        </a:p>
      </dsp:txBody>
      <dsp:txXfrm rot="-5400000">
        <a:off x="1030996" y="2601864"/>
        <a:ext cx="3878114" cy="8618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70412-DD01-4CF8-AD2C-483DDFCE82B2}">
      <dsp:nvSpPr>
        <dsp:cNvPr id="0" name=""/>
        <dsp:cNvSpPr/>
      </dsp:nvSpPr>
      <dsp:spPr>
        <a:xfrm>
          <a:off x="693261" y="717826"/>
          <a:ext cx="1251885" cy="12518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09E62E-9346-44A1-84A0-2C388F38E2C1}">
      <dsp:nvSpPr>
        <dsp:cNvPr id="0" name=""/>
        <dsp:cNvSpPr/>
      </dsp:nvSpPr>
      <dsp:spPr>
        <a:xfrm>
          <a:off x="960056" y="984621"/>
          <a:ext cx="718294" cy="71829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E5E7A0-FC2A-4C51-8250-595A1C593408}">
      <dsp:nvSpPr>
        <dsp:cNvPr id="0" name=""/>
        <dsp:cNvSpPr/>
      </dsp:nvSpPr>
      <dsp:spPr>
        <a:xfrm>
          <a:off x="293068" y="2359643"/>
          <a:ext cx="205227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cap="none"/>
            <a:t>Programming</a:t>
          </a:r>
          <a:endParaRPr lang="en-US" sz="2800" kern="1200"/>
        </a:p>
      </dsp:txBody>
      <dsp:txXfrm>
        <a:off x="293068" y="2359643"/>
        <a:ext cx="2052270" cy="720000"/>
      </dsp:txXfrm>
    </dsp:sp>
    <dsp:sp modelId="{89623D7F-8C9C-4EF1-991F-B22855EF7BBF}">
      <dsp:nvSpPr>
        <dsp:cNvPr id="0" name=""/>
        <dsp:cNvSpPr/>
      </dsp:nvSpPr>
      <dsp:spPr>
        <a:xfrm>
          <a:off x="3104679" y="717826"/>
          <a:ext cx="1251885" cy="12518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67611C-344A-409D-B259-BA7F425851CA}">
      <dsp:nvSpPr>
        <dsp:cNvPr id="0" name=""/>
        <dsp:cNvSpPr/>
      </dsp:nvSpPr>
      <dsp:spPr>
        <a:xfrm>
          <a:off x="3371475" y="984621"/>
          <a:ext cx="718294" cy="7182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23136A-F955-45D0-86A7-CF3EDC970E06}">
      <dsp:nvSpPr>
        <dsp:cNvPr id="0" name=""/>
        <dsp:cNvSpPr/>
      </dsp:nvSpPr>
      <dsp:spPr>
        <a:xfrm>
          <a:off x="2704487" y="2359643"/>
          <a:ext cx="205227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cap="none"/>
            <a:t>Funding</a:t>
          </a:r>
        </a:p>
      </dsp:txBody>
      <dsp:txXfrm>
        <a:off x="2704487" y="2359643"/>
        <a:ext cx="2052270" cy="720000"/>
      </dsp:txXfrm>
    </dsp:sp>
    <dsp:sp modelId="{02E8A13F-A1A4-446B-986B-67A4C7BED022}">
      <dsp:nvSpPr>
        <dsp:cNvPr id="0" name=""/>
        <dsp:cNvSpPr/>
      </dsp:nvSpPr>
      <dsp:spPr>
        <a:xfrm>
          <a:off x="5516097" y="717826"/>
          <a:ext cx="1251885" cy="12518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FE30AE-BE54-4D12-AFD5-DA865F38C7AF}">
      <dsp:nvSpPr>
        <dsp:cNvPr id="0" name=""/>
        <dsp:cNvSpPr/>
      </dsp:nvSpPr>
      <dsp:spPr>
        <a:xfrm>
          <a:off x="5782893" y="984621"/>
          <a:ext cx="718294" cy="7182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65D0FE-D6C8-41F3-8239-7189643827BD}">
      <dsp:nvSpPr>
        <dsp:cNvPr id="0" name=""/>
        <dsp:cNvSpPr/>
      </dsp:nvSpPr>
      <dsp:spPr>
        <a:xfrm>
          <a:off x="5115905" y="2359643"/>
          <a:ext cx="205227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cap="none"/>
            <a:t>Outreach</a:t>
          </a:r>
        </a:p>
      </dsp:txBody>
      <dsp:txXfrm>
        <a:off x="5115905" y="2359643"/>
        <a:ext cx="2052270" cy="720000"/>
      </dsp:txXfrm>
    </dsp:sp>
    <dsp:sp modelId="{A7A9D5B5-BBA1-4196-B973-958797EA77B8}">
      <dsp:nvSpPr>
        <dsp:cNvPr id="0" name=""/>
        <dsp:cNvSpPr/>
      </dsp:nvSpPr>
      <dsp:spPr>
        <a:xfrm>
          <a:off x="7927516" y="717826"/>
          <a:ext cx="1251885" cy="12518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68ADA3-B00E-4140-8F29-220B17DFAD63}">
      <dsp:nvSpPr>
        <dsp:cNvPr id="0" name=""/>
        <dsp:cNvSpPr/>
      </dsp:nvSpPr>
      <dsp:spPr>
        <a:xfrm>
          <a:off x="8194311" y="984621"/>
          <a:ext cx="718294" cy="7182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C2123A-CF5E-4C23-80E6-99F10CA345C7}">
      <dsp:nvSpPr>
        <dsp:cNvPr id="0" name=""/>
        <dsp:cNvSpPr/>
      </dsp:nvSpPr>
      <dsp:spPr>
        <a:xfrm>
          <a:off x="7527323" y="2359643"/>
          <a:ext cx="205227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cap="none"/>
            <a:t>Training</a:t>
          </a:r>
        </a:p>
      </dsp:txBody>
      <dsp:txXfrm>
        <a:off x="7527323" y="2359643"/>
        <a:ext cx="205227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70412-DD01-4CF8-AD2C-483DDFCE82B2}">
      <dsp:nvSpPr>
        <dsp:cNvPr id="0" name=""/>
        <dsp:cNvSpPr/>
      </dsp:nvSpPr>
      <dsp:spPr>
        <a:xfrm>
          <a:off x="693261" y="717826"/>
          <a:ext cx="1251885" cy="12518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09E62E-9346-44A1-84A0-2C388F38E2C1}">
      <dsp:nvSpPr>
        <dsp:cNvPr id="0" name=""/>
        <dsp:cNvSpPr/>
      </dsp:nvSpPr>
      <dsp:spPr>
        <a:xfrm>
          <a:off x="960056" y="984621"/>
          <a:ext cx="718294" cy="71829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E5E7A0-FC2A-4C51-8250-595A1C593408}">
      <dsp:nvSpPr>
        <dsp:cNvPr id="0" name=""/>
        <dsp:cNvSpPr/>
      </dsp:nvSpPr>
      <dsp:spPr>
        <a:xfrm>
          <a:off x="293068" y="2359643"/>
          <a:ext cx="205227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cap="none"/>
            <a:t>Programming</a:t>
          </a:r>
          <a:endParaRPr lang="en-US" sz="2800" kern="1200"/>
        </a:p>
      </dsp:txBody>
      <dsp:txXfrm>
        <a:off x="293068" y="2359643"/>
        <a:ext cx="2052270" cy="720000"/>
      </dsp:txXfrm>
    </dsp:sp>
    <dsp:sp modelId="{89623D7F-8C9C-4EF1-991F-B22855EF7BBF}">
      <dsp:nvSpPr>
        <dsp:cNvPr id="0" name=""/>
        <dsp:cNvSpPr/>
      </dsp:nvSpPr>
      <dsp:spPr>
        <a:xfrm>
          <a:off x="3104679" y="717826"/>
          <a:ext cx="1251885" cy="12518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67611C-344A-409D-B259-BA7F425851CA}">
      <dsp:nvSpPr>
        <dsp:cNvPr id="0" name=""/>
        <dsp:cNvSpPr/>
      </dsp:nvSpPr>
      <dsp:spPr>
        <a:xfrm>
          <a:off x="3371475" y="984621"/>
          <a:ext cx="718294" cy="7182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23136A-F955-45D0-86A7-CF3EDC970E06}">
      <dsp:nvSpPr>
        <dsp:cNvPr id="0" name=""/>
        <dsp:cNvSpPr/>
      </dsp:nvSpPr>
      <dsp:spPr>
        <a:xfrm>
          <a:off x="2704487" y="2359643"/>
          <a:ext cx="205227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cap="none"/>
            <a:t>Funding</a:t>
          </a:r>
        </a:p>
      </dsp:txBody>
      <dsp:txXfrm>
        <a:off x="2704487" y="2359643"/>
        <a:ext cx="2052270" cy="720000"/>
      </dsp:txXfrm>
    </dsp:sp>
    <dsp:sp modelId="{02E8A13F-A1A4-446B-986B-67A4C7BED022}">
      <dsp:nvSpPr>
        <dsp:cNvPr id="0" name=""/>
        <dsp:cNvSpPr/>
      </dsp:nvSpPr>
      <dsp:spPr>
        <a:xfrm>
          <a:off x="5516097" y="717826"/>
          <a:ext cx="1251885" cy="12518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FE30AE-BE54-4D12-AFD5-DA865F38C7AF}">
      <dsp:nvSpPr>
        <dsp:cNvPr id="0" name=""/>
        <dsp:cNvSpPr/>
      </dsp:nvSpPr>
      <dsp:spPr>
        <a:xfrm>
          <a:off x="5782893" y="984621"/>
          <a:ext cx="718294" cy="7182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65D0FE-D6C8-41F3-8239-7189643827BD}">
      <dsp:nvSpPr>
        <dsp:cNvPr id="0" name=""/>
        <dsp:cNvSpPr/>
      </dsp:nvSpPr>
      <dsp:spPr>
        <a:xfrm>
          <a:off x="5115905" y="2359643"/>
          <a:ext cx="205227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cap="none"/>
            <a:t>Outreach</a:t>
          </a:r>
        </a:p>
      </dsp:txBody>
      <dsp:txXfrm>
        <a:off x="5115905" y="2359643"/>
        <a:ext cx="2052270" cy="720000"/>
      </dsp:txXfrm>
    </dsp:sp>
    <dsp:sp modelId="{A7A9D5B5-BBA1-4196-B973-958797EA77B8}">
      <dsp:nvSpPr>
        <dsp:cNvPr id="0" name=""/>
        <dsp:cNvSpPr/>
      </dsp:nvSpPr>
      <dsp:spPr>
        <a:xfrm>
          <a:off x="7927516" y="717826"/>
          <a:ext cx="1251885" cy="12518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68ADA3-B00E-4140-8F29-220B17DFAD63}">
      <dsp:nvSpPr>
        <dsp:cNvPr id="0" name=""/>
        <dsp:cNvSpPr/>
      </dsp:nvSpPr>
      <dsp:spPr>
        <a:xfrm>
          <a:off x="8194311" y="984621"/>
          <a:ext cx="718294" cy="7182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C2123A-CF5E-4C23-80E6-99F10CA345C7}">
      <dsp:nvSpPr>
        <dsp:cNvPr id="0" name=""/>
        <dsp:cNvSpPr/>
      </dsp:nvSpPr>
      <dsp:spPr>
        <a:xfrm>
          <a:off x="7527323" y="2359643"/>
          <a:ext cx="205227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cap="none"/>
            <a:t>Training</a:t>
          </a:r>
        </a:p>
      </dsp:txBody>
      <dsp:txXfrm>
        <a:off x="7527323" y="2359643"/>
        <a:ext cx="205227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47836F21-1688-49BF-9BAA-40A64651F7FE}" type="datetimeFigureOut">
              <a:rPr lang="en-US" smtClean="0"/>
              <a:t>5/10/2023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CAA4AE5B-1EAA-4907-9E55-1251C9845438}" type="slidenum">
              <a:rPr lang="en-US" smtClean="0"/>
              <a:t>‹#›</a:t>
            </a:fld>
            <a:endParaRPr lang="en-US"/>
          </a:p>
        </p:txBody>
      </p:sp>
    </p:spTree>
    <p:extLst>
      <p:ext uri="{BB962C8B-B14F-4D97-AF65-F5344CB8AC3E}">
        <p14:creationId xmlns:p14="http://schemas.microsoft.com/office/powerpoint/2010/main" val="2965376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urldefense.com/v3/__https:/mandrillapp.com/track/click/30907097/www.youtube.com?p=eyJzIjoiUmJ0UWQ4cXFENGtxYUZGSFRjQmF4U3N3SU84IiwidiI6MSwicCI6IntcInVcIjozMDkwNzA5NyxcInZcIjoxLFwidXJsXCI6XCJodHRwczpcXFwvXFxcL3d3dy55b3V0dWJlLmNvbVxcXC9wbGF5bGlzdD9saXN0PVBMVWxScXJqSWxkRDc3emlfV3BVQmFUVXg2dGY4Y3YxWDhcIixcImlkXCI6XCJhYzBlMmY1ZTJlMGQ0MzI5OWM4ODY2NTRmMGY0OWJlM1wiLFwidXJsX2lkc1wiOltcIjBhZWY1ZmZjODg1YjllYTNlYTBlYjE0MzlkOWVlYTM2NWJjYWVkMjJcIl19In0__;!!K-Hz7m0Vt54!nRvXecwljXCavfYPH0WYn5zrVYMXhcwXPvRWs07vOHXSNsUEegmr7rAvQNZi4EVzld-3ciMOjpQ$"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youtube.com/playlist?list=PLUlRqrjIldD77zi_WpUBaTUx6tf8cv1X8"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nlm.gov/podcas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nnlm.gov/training/class/chis-demand"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nlm.gov/about/region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Tania:  Hello, and welcome to the Region 5 Update for NNLM Day at MLA.</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My name is Tania Bardyn, Region 5’s Principle Investigator, and the Associate Dean for Health Sciences at the University of Washington Libraries.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Region 5 has had a busy year, and in today’s presentation, you’ll hear about some of the work Region 5 staff did and work we have planned. This year, the second year of our 5-year program, we worked on getting to know the members in Region 5. I had the opportunity to visit 12 Region 5 members and saw firsthand the good work happening in your communities. It’s been wonderful to get to know our members better, and to share information about the NNLM Region 5 program with you all. Thank you to those who hosted me, thank you to the Region 5 members who support the work of the NNLM, and thank you to the NNLM Region 5 staff for a good year.</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 will now turn the presentation over to Emily Hamstra, Assistant Director, who will tell you more about our work.</a:t>
            </a:r>
          </a:p>
        </p:txBody>
      </p:sp>
      <p:sp>
        <p:nvSpPr>
          <p:cNvPr id="4" name="Slide Number Placeholder 3"/>
          <p:cNvSpPr>
            <a:spLocks noGrp="1"/>
          </p:cNvSpPr>
          <p:nvPr>
            <p:ph type="sldNum" sz="quarter" idx="10"/>
          </p:nvPr>
        </p:nvSpPr>
        <p:spPr/>
        <p:txBody>
          <a:bodyPr/>
          <a:lstStyle/>
          <a:p>
            <a:fld id="{CAA4AE5B-1EAA-4907-9E55-1251C9845438}" type="slidenum">
              <a:rPr lang="en-US" smtClean="0"/>
              <a:t>1</a:t>
            </a:fld>
            <a:endParaRPr lang="en-US"/>
          </a:p>
        </p:txBody>
      </p:sp>
    </p:spTree>
    <p:extLst>
      <p:ext uri="{BB962C8B-B14F-4D97-AF65-F5344CB8AC3E}">
        <p14:creationId xmlns:p14="http://schemas.microsoft.com/office/powerpoint/2010/main" val="1444299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a:cs typeface="Calibri"/>
              </a:rPr>
              <a:t>Confronting Health Misinformation is a NNLM-wide initiative. A crucial part of </a:t>
            </a:r>
            <a:r>
              <a:rPr lang="en-US" b="1">
                <a:cs typeface="Calibri"/>
              </a:rPr>
              <a:t>Confronting Health Misinformation</a:t>
            </a:r>
            <a:r>
              <a:rPr lang="en-US">
                <a:cs typeface="Calibri"/>
              </a:rPr>
              <a:t> is understanding how and why it spreads. </a:t>
            </a:r>
          </a:p>
          <a:p>
            <a:pPr marL="0" indent="0">
              <a:buFont typeface="Arial"/>
              <a:buNone/>
            </a:pPr>
            <a:endParaRPr lang="en-US">
              <a:cs typeface="Calibri"/>
            </a:endParaRPr>
          </a:p>
          <a:p>
            <a:pPr marL="0" indent="0">
              <a:buFont typeface="Arial"/>
              <a:buNone/>
            </a:pPr>
            <a:r>
              <a:rPr lang="en-US">
                <a:cs typeface="Calibri"/>
              </a:rPr>
              <a:t>The NNLM Health Misinformation Symposium, held in April, addressed this and many other related topics</a:t>
            </a:r>
            <a:r>
              <a:rPr lang="en-US" sz="1200" kern="1200">
                <a:solidFill>
                  <a:schemeClr val="tx1"/>
                </a:solidFill>
                <a:latin typeface="+mn-lt"/>
                <a:cs typeface="Calibri"/>
              </a:rPr>
              <a:t>. </a:t>
            </a:r>
            <a:endParaRPr lang="en-US" sz="1200" kern="1200">
              <a:solidFill>
                <a:schemeClr val="tx1"/>
              </a:solidFill>
              <a:effectLst/>
              <a:latin typeface="+mn-lt"/>
              <a:ea typeface="+mn-ea"/>
              <a:cs typeface="Calibri"/>
            </a:endParaRPr>
          </a:p>
          <a:p>
            <a:pPr marL="0" indent="0">
              <a:buFont typeface="Arial"/>
              <a:buNone/>
            </a:pPr>
            <a:endParaRPr lang="en-US" sz="1200" kern="1200">
              <a:solidFill>
                <a:schemeClr val="tx1"/>
              </a:solidFill>
              <a:effectLst/>
              <a:latin typeface="+mn-lt"/>
              <a:ea typeface="+mn-ea"/>
              <a:cs typeface="Calibri"/>
            </a:endParaRPr>
          </a:p>
          <a:p>
            <a:pPr marL="0" indent="0">
              <a:buFont typeface="Arial"/>
              <a:buNone/>
            </a:pPr>
            <a:r>
              <a:rPr lang="en-US" sz="1800">
                <a:solidFill>
                  <a:srgbClr val="000000"/>
                </a:solidFill>
                <a:effectLst/>
                <a:latin typeface="Arial" panose="020B0604020202020204" pitchFamily="34" charset="0"/>
                <a:ea typeface="Calibri" panose="020F0502020204030204" pitchFamily="34" charset="0"/>
              </a:rPr>
              <a:t>Recordings of the event are available on the </a:t>
            </a:r>
            <a:r>
              <a:rPr lang="en-US" sz="1800">
                <a:solidFill>
                  <a:srgbClr val="0000EE"/>
                </a:solidFill>
                <a:effectLst/>
                <a:latin typeface="Arial" panose="020B0604020202020204" pitchFamily="34" charset="0"/>
                <a:ea typeface="Calibri" panose="020F0502020204030204" pitchFamily="34" charset="0"/>
                <a:hlinkClick r:id="rId3"/>
              </a:rPr>
              <a:t>NNLM YouTube channel</a:t>
            </a:r>
            <a:r>
              <a:rPr lang="en-US" sz="1800">
                <a:solidFill>
                  <a:srgbClr val="000000"/>
                </a:solidFill>
                <a:effectLst/>
                <a:latin typeface="Arial" panose="020B0604020202020204" pitchFamily="34" charset="0"/>
                <a:ea typeface="Calibri" panose="020F0502020204030204" pitchFamily="34" charset="0"/>
              </a:rPr>
              <a:t>. </a:t>
            </a:r>
          </a:p>
          <a:p>
            <a:endParaRPr lang="en-US" sz="1800">
              <a:solidFill>
                <a:srgbClr val="000000"/>
              </a:solidFill>
              <a:effectLst/>
              <a:latin typeface="Arial" panose="020B0604020202020204" pitchFamily="34" charset="0"/>
            </a:endParaRPr>
          </a:p>
          <a:p>
            <a:pPr marL="0" indent="0">
              <a:buFont typeface="Arial"/>
              <a:buNone/>
            </a:pPr>
            <a:r>
              <a:rPr lang="en-US">
                <a:cs typeface="Calibri"/>
              </a:rPr>
              <a:t>There were several speakers from Region 5, including</a:t>
            </a:r>
          </a:p>
          <a:p>
            <a:pPr marL="171450" indent="-171450">
              <a:buFont typeface="Arial"/>
              <a:buChar char="•"/>
            </a:pPr>
            <a:r>
              <a:rPr lang="en-US">
                <a:cs typeface="Calibri"/>
              </a:rPr>
              <a:t>"The Etiology of Medical Misinformation“, a keynote by </a:t>
            </a:r>
            <a:r>
              <a:rPr lang="en-US" err="1">
                <a:cs typeface="Calibri"/>
              </a:rPr>
              <a:t>Jevin</a:t>
            </a:r>
            <a:r>
              <a:rPr lang="en-US"/>
              <a:t> West from the University of Washington’s Center for an Informed Public, </a:t>
            </a:r>
          </a:p>
          <a:p>
            <a:pPr marL="171450" indent="-171450">
              <a:buFont typeface="Arial"/>
              <a:buChar char="•"/>
            </a:pPr>
            <a:r>
              <a:rPr lang="en-US"/>
              <a:t>“Coming Together to Counter Health Misinformation in Local Communities: An Academic and Public Libraries Partnership”: Margaret Henderson (San Diego State University) and Tricia </a:t>
            </a:r>
            <a:r>
              <a:rPr lang="en-US" err="1"/>
              <a:t>Lantzy</a:t>
            </a:r>
            <a:r>
              <a:rPr lang="en-US"/>
              <a:t> (California State University, San Marcos) talked about the </a:t>
            </a:r>
            <a:r>
              <a:rPr lang="en-US" b="1"/>
              <a:t>San Diego Circuit Consortium’s</a:t>
            </a:r>
            <a:r>
              <a:rPr lang="en-US"/>
              <a:t> work to address health misinformation in their county. </a:t>
            </a:r>
          </a:p>
          <a:p>
            <a:pPr marL="171450" indent="-171450">
              <a:buFont typeface="Arial"/>
              <a:buChar char="•"/>
            </a:pPr>
            <a:r>
              <a:rPr lang="en-US"/>
              <a:t>“Misinformation Escape Room: A Gamified Approach to Building Health (Mis)Information Literacy” from Chris Coward,  faculty at the University of Washington </a:t>
            </a:r>
            <a:r>
              <a:rPr lang="en-US" err="1"/>
              <a:t>iSchool</a:t>
            </a:r>
            <a:r>
              <a:rPr lang="en-US"/>
              <a:t> featured a misinformation escape room game designed for cancer patients and survivors who are frequently the targets of cancer nutrition misinformation, and the sharing of pilot study findings of the game.</a:t>
            </a:r>
          </a:p>
          <a:p>
            <a:pPr marL="171450" indent="-171450">
              <a:buFont typeface="Arial"/>
              <a:buChar char="•"/>
            </a:pPr>
            <a:endParaRPr lang="en-US">
              <a:cs typeface="Calibri"/>
            </a:endParaRPr>
          </a:p>
          <a:p>
            <a:pPr marL="0" indent="0">
              <a:buFont typeface="Arial"/>
              <a:buNone/>
            </a:pPr>
            <a:r>
              <a:rPr lang="en-US">
                <a:cs typeface="Calibri"/>
              </a:rPr>
              <a:t>Thank you to Carolyn Martin, Region 5’s Outreach &amp; Education Coordinator, for her work on the NNLM committee that planned and hosted this symposium. </a:t>
            </a:r>
          </a:p>
          <a:p>
            <a:endParaRPr lang="en-US"/>
          </a:p>
          <a:p>
            <a:pPr marL="0" marR="0">
              <a:lnSpc>
                <a:spcPct val="107000"/>
              </a:lnSpc>
              <a:spcBef>
                <a:spcPts val="0"/>
              </a:spcBef>
              <a:spcAft>
                <a:spcPts val="800"/>
              </a:spcAft>
            </a:pPr>
            <a:r>
              <a:rPr lang="en-US" sz="1800" kern="100">
                <a:effectLst/>
                <a:latin typeface="Arial" panose="020B0604020202020204" pitchFamily="34" charset="0"/>
                <a:ea typeface="Calibri" panose="020F0502020204030204" pitchFamily="34" charset="0"/>
                <a:cs typeface="Times New Roman" panose="02020603050405020304" pitchFamily="18" charset="0"/>
              </a:rPr>
              <a:t>NNLM National Health Misinformation Symposium YouTube Playlist</a:t>
            </a:r>
          </a:p>
          <a:p>
            <a:pPr marL="0" marR="0">
              <a:lnSpc>
                <a:spcPct val="107000"/>
              </a:lnSpc>
              <a:spcBef>
                <a:spcPts val="0"/>
              </a:spcBef>
              <a:spcAft>
                <a:spcPts val="800"/>
              </a:spcAft>
            </a:pPr>
            <a:r>
              <a:rPr lang="en-US" sz="1800" u="sng" kern="10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https://youtube.com/playlist?list=PLUlRqrjIldD77zi_WpUBaTUx6tf8cv1X8</a:t>
            </a:r>
            <a:endParaRPr lang="en-US" sz="1800" kern="100">
              <a:effectLst/>
              <a:latin typeface="Arial" panose="020B060402020202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CAA4AE5B-1EAA-4907-9E55-1251C9845438}" type="slidenum">
              <a:rPr lang="en-US" smtClean="0"/>
              <a:t>10</a:t>
            </a:fld>
            <a:endParaRPr lang="en-US"/>
          </a:p>
        </p:txBody>
      </p:sp>
    </p:spTree>
    <p:extLst>
      <p:ext uri="{BB962C8B-B14F-4D97-AF65-F5344CB8AC3E}">
        <p14:creationId xmlns:p14="http://schemas.microsoft.com/office/powerpoint/2010/main" val="4008636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NNLM Region 5 funded a total of 38 Collection Equity Outreach Awards in Years 1 and 2 to member organizations in the region who used the grants to purchase materials that supported the collection equity goals submitted in their applications.</a:t>
            </a:r>
            <a:endParaRPr lang="en-US">
              <a:cs typeface="Calibri"/>
            </a:endParaRPr>
          </a:p>
          <a:p>
            <a:r>
              <a:rPr lang="en-US"/>
              <a:t> </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As a requirement of the award, each member organization submitted a bibliography of purchased materials using a template provided by NNLM staff. These bibliographies were then used to compile the content for the Divers Voices Toolkit. </a:t>
            </a:r>
            <a:r>
              <a:rPr lang="en-US">
                <a:cs typeface="Calibri"/>
              </a:rPr>
              <a:t>The most popular topics focused on BIPOC and LGBTQIA+ as well as mental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CAA4AE5B-1EAA-4907-9E55-1251C9845438}" type="slidenum">
              <a:rPr lang="en-US" smtClean="0"/>
              <a:t>11</a:t>
            </a:fld>
            <a:endParaRPr lang="en-US"/>
          </a:p>
        </p:txBody>
      </p:sp>
    </p:spTree>
    <p:extLst>
      <p:ext uri="{BB962C8B-B14F-4D97-AF65-F5344CB8AC3E}">
        <p14:creationId xmlns:p14="http://schemas.microsoft.com/office/powerpoint/2010/main" val="1250271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The Diverse Voices Toolkit includes d</a:t>
            </a:r>
            <a:r>
              <a:rPr lang="en-US" err="1">
                <a:solidFill>
                  <a:prstClr val="black"/>
                </a:solidFill>
                <a:latin typeface="Calibri"/>
                <a:cs typeface="Calibri"/>
              </a:rPr>
              <a:t>etailed</a:t>
            </a:r>
            <a:r>
              <a:rPr lang="en-US">
                <a:solidFill>
                  <a:prstClr val="black"/>
                </a:solidFill>
                <a:latin typeface="Calibri"/>
                <a:cs typeface="Calibri"/>
              </a:rPr>
              <a:t> collection guides in PDF format for </a:t>
            </a:r>
            <a:r>
              <a:rPr lang="en-US" b="1">
                <a:solidFill>
                  <a:prstClr val="black"/>
                </a:solidFill>
                <a:latin typeface="Calibri"/>
                <a:cs typeface="Calibri"/>
              </a:rPr>
              <a:t>Adult collections</a:t>
            </a:r>
            <a:r>
              <a:rPr lang="en-US">
                <a:solidFill>
                  <a:prstClr val="black"/>
                </a:solidFill>
                <a:latin typeface="Calibri"/>
                <a:cs typeface="Calibri"/>
              </a:rPr>
              <a:t>, </a:t>
            </a:r>
            <a:r>
              <a:rPr lang="en-US" b="1">
                <a:solidFill>
                  <a:prstClr val="black"/>
                </a:solidFill>
                <a:latin typeface="Calibri"/>
                <a:cs typeface="Calibri"/>
              </a:rPr>
              <a:t>Children's collections</a:t>
            </a:r>
            <a:r>
              <a:rPr lang="en-US">
                <a:solidFill>
                  <a:prstClr val="black"/>
                </a:solidFill>
                <a:latin typeface="Calibri"/>
                <a:cs typeface="Calibri"/>
              </a:rPr>
              <a:t>, </a:t>
            </a:r>
            <a:r>
              <a:rPr lang="en-US" b="1">
                <a:solidFill>
                  <a:prstClr val="black"/>
                </a:solidFill>
                <a:latin typeface="Calibri"/>
                <a:cs typeface="Calibri"/>
              </a:rPr>
              <a:t>Young Adult collections</a:t>
            </a:r>
            <a:r>
              <a:rPr lang="en-US">
                <a:solidFill>
                  <a:prstClr val="black"/>
                </a:solidFill>
                <a:latin typeface="Calibri"/>
                <a:cs typeface="Calibri"/>
              </a:rPr>
              <a:t>, and even </a:t>
            </a:r>
            <a:r>
              <a:rPr lang="en-US" b="1">
                <a:solidFill>
                  <a:prstClr val="black"/>
                </a:solidFill>
                <a:latin typeface="Calibri"/>
                <a:cs typeface="Calibri"/>
              </a:rPr>
              <a:t>Zine collections</a:t>
            </a:r>
            <a:r>
              <a:rPr lang="en-US">
                <a:solidFill>
                  <a:prstClr val="black"/>
                </a:solidFill>
                <a:latin typeface="Calibri"/>
                <a:cs typeface="Calibri"/>
              </a:rPr>
              <a:t>. </a:t>
            </a:r>
            <a:r>
              <a:rPr lang="en-US">
                <a:solidFill>
                  <a:prstClr val="black"/>
                </a:solidFill>
                <a:latin typeface="Calibri"/>
              </a:rPr>
              <a:t>These collections are a great place to start if your library is working to create inclusive representation in your health collections.</a:t>
            </a:r>
          </a:p>
          <a:p>
            <a:pPr marL="0" indent="0">
              <a:buFont typeface="Arial"/>
              <a:buNone/>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a:p>
            <a:pPr marL="0" indent="0">
              <a:buFont typeface="Arial"/>
              <a:buNone/>
              <a:defRPr/>
            </a:pPr>
            <a:r>
              <a:rPr kumimoji="0" lang="en-US" sz="1200" b="0" i="0" u="none" strike="noStrike" kern="1200" cap="none" spc="0" normalizeH="0" baseline="0" noProof="0">
                <a:ln>
                  <a:noFill/>
                </a:ln>
                <a:solidFill>
                  <a:prstClr val="black"/>
                </a:solidFill>
                <a:effectLst/>
                <a:uLnTx/>
                <a:uFillTx/>
                <a:latin typeface="Calibri"/>
                <a:ea typeface="+mn-ea"/>
                <a:cs typeface="+mn-cs"/>
              </a:rPr>
              <a:t>Once downloaded, users can easily </a:t>
            </a:r>
            <a:r>
              <a:rPr kumimoji="0" lang="en-US" sz="1200" b="1" i="0" u="none" strike="noStrike" kern="1200" cap="none" spc="0" normalizeH="0" baseline="0" noProof="0">
                <a:ln>
                  <a:noFill/>
                </a:ln>
                <a:solidFill>
                  <a:prstClr val="black"/>
                </a:solidFill>
                <a:effectLst/>
                <a:uLnTx/>
                <a:uFillTx/>
                <a:latin typeface="Calibri"/>
                <a:ea typeface="+mn-ea"/>
                <a:cs typeface="+mn-cs"/>
              </a:rPr>
              <a:t>browse by topic</a:t>
            </a:r>
            <a:r>
              <a:rPr kumimoji="0" lang="en-US" sz="1200" b="0" i="0" u="none" strike="noStrike" kern="1200" cap="none" spc="0" normalizeH="0" baseline="0" noProof="0">
                <a:ln>
                  <a:noFill/>
                </a:ln>
                <a:solidFill>
                  <a:prstClr val="black"/>
                </a:solidFill>
                <a:effectLst/>
                <a:uLnTx/>
                <a:uFillTx/>
                <a:latin typeface="Calibri"/>
                <a:ea typeface="+mn-ea"/>
                <a:cs typeface="+mn-cs"/>
              </a:rPr>
              <a:t> using the hyperlinks in the Subject List</a:t>
            </a:r>
            <a:r>
              <a:rPr lang="en-US">
                <a:solidFill>
                  <a:prstClr val="black"/>
                </a:solidFill>
                <a:latin typeface="Calibri"/>
              </a:rPr>
              <a:t> of each collection guide. </a:t>
            </a:r>
          </a:p>
          <a:p>
            <a:pPr marL="0" indent="0">
              <a:buFont typeface="Arial"/>
              <a:buNone/>
              <a:defRPr/>
            </a:pPr>
            <a:endParaRPr lang="en-US">
              <a:solidFill>
                <a:prstClr val="black"/>
              </a:solidFill>
              <a:latin typeface="Calibri"/>
            </a:endParaRPr>
          </a:p>
          <a:p>
            <a:pPr marL="0" indent="0">
              <a:buFont typeface="Arial"/>
              <a:buNone/>
              <a:defRPr/>
            </a:pPr>
            <a:r>
              <a:rPr lang="en-US">
                <a:solidFill>
                  <a:prstClr val="black"/>
                </a:solidFill>
                <a:latin typeface="Calibri"/>
              </a:rPr>
              <a:t>I want to thank Kristi Torp, Region 5’s Project Specialist for her excellent work on creating and maintaining the toolkit. It’s proving to be a very useful resource to many! The toolkit had had over 1000 unique downloads since October 2022. </a:t>
            </a:r>
          </a:p>
          <a:p>
            <a:pPr marL="0" indent="0">
              <a:buFont typeface="Arial"/>
              <a:buNone/>
              <a:defRPr/>
            </a:pPr>
            <a:endParaRPr lang="en-US">
              <a:solidFill>
                <a:prstClr val="black"/>
              </a:solidFill>
              <a:latin typeface="Calibri"/>
            </a:endParaRPr>
          </a:p>
          <a:p>
            <a:pPr marL="0" indent="0">
              <a:buFont typeface="Arial"/>
              <a:buNone/>
              <a:defRPr/>
            </a:pPr>
            <a:r>
              <a:rPr lang="en-US">
                <a:solidFill>
                  <a:prstClr val="black"/>
                </a:solidFill>
                <a:latin typeface="Calibri"/>
              </a:rPr>
              <a:t>Kristi will be presenting a lightning talk at MLA about the Diverse Voices Collection Development Toolkit. Be sure to add that to your calendar! Her presentation will be on Wednesday May 17, 2023, during the Virtual Lightning Talks, Session 1, from 1:30-3pm. Drop in at 2pm Eastern Time to catch Kristi’s presentation. </a:t>
            </a:r>
          </a:p>
          <a:p>
            <a:pPr marL="0" marR="0">
              <a:lnSpc>
                <a:spcPct val="107000"/>
              </a:lnSpc>
              <a:spcBef>
                <a:spcPts val="0"/>
              </a:spcBef>
              <a:spcAft>
                <a:spcPts val="800"/>
              </a:spcAft>
            </a:pPr>
            <a:endParaRPr lang="en-US" sz="1800" u="sng" kern="100">
              <a:solidFill>
                <a:srgbClr val="0563C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3600"/>
              <a:t>Download the toolkit: https://www.nnlm.gov/diversevoices </a:t>
            </a:r>
          </a:p>
          <a:p>
            <a:pPr marL="0" marR="0">
              <a:lnSpc>
                <a:spcPct val="107000"/>
              </a:lnSpc>
              <a:spcBef>
                <a:spcPts val="0"/>
              </a:spcBef>
              <a:spcAft>
                <a:spcPts val="800"/>
              </a:spcAft>
            </a:pPr>
            <a:endParaRPr lang="en-US" sz="1800" kern="100">
              <a:effectLst/>
              <a:latin typeface="Arial" panose="020B060402020202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CAA4AE5B-1EAA-4907-9E55-1251C9845438}" type="slidenum">
              <a:rPr lang="en-US" smtClean="0"/>
              <a:t>12</a:t>
            </a:fld>
            <a:endParaRPr lang="en-US"/>
          </a:p>
        </p:txBody>
      </p:sp>
    </p:spTree>
    <p:extLst>
      <p:ext uri="{BB962C8B-B14F-4D97-AF65-F5344CB8AC3E}">
        <p14:creationId xmlns:p14="http://schemas.microsoft.com/office/powerpoint/2010/main" val="1306185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a:t>The Collection Equity Awards are highlighted in the NNLM Discovery Podcast. </a:t>
            </a:r>
          </a:p>
          <a:p>
            <a:pPr marL="0" indent="0">
              <a:buFont typeface="Arial"/>
              <a:buNone/>
            </a:pPr>
            <a:endParaRPr lang="en-US"/>
          </a:p>
          <a:p>
            <a:pPr marL="0" indent="0">
              <a:buFont typeface="Arial"/>
              <a:buNone/>
            </a:pPr>
            <a:r>
              <a:rPr lang="en-US"/>
              <a:t>We're excited to share that NNLM has launched the NNLM Discovery Podcast, which is currently available wherever you get your podcasts.</a:t>
            </a:r>
          </a:p>
          <a:p>
            <a:pPr marL="0" indent="0">
              <a:buFont typeface="Arial"/>
              <a:buNone/>
            </a:pPr>
            <a:endParaRPr lang="en-US"/>
          </a:p>
          <a:p>
            <a:pPr marL="0" indent="0">
              <a:buFont typeface="Arial"/>
              <a:buNone/>
            </a:pPr>
            <a:r>
              <a:rPr lang="en-US"/>
              <a:t>This podcast series explores how NNLM is engaging with communities to provide access to trusted information for the purpose of improving the public’s health. The first season highlights the community impact network members have through NNLM funded projects. Region 5’s episode shares how three libraries in Alaska, Hawaii and Nevada used Collection Equity Awards to enhance diverse representation in their collections and support health literacy in their libraries. </a:t>
            </a:r>
          </a:p>
          <a:p>
            <a:pPr marL="0" indent="0">
              <a:buFont typeface="Arial"/>
              <a:buNone/>
            </a:pPr>
            <a:endParaRPr lang="en-US"/>
          </a:p>
          <a:p>
            <a:pPr marL="0" indent="0">
              <a:buFont typeface="Arial"/>
              <a:buNone/>
            </a:pPr>
            <a:r>
              <a:rPr lang="en-US"/>
              <a:t>We’re looking forward to hearing more podcasts in this series!</a:t>
            </a:r>
          </a:p>
          <a:p>
            <a:pPr marL="0" indent="0">
              <a:buFont typeface="Arial"/>
              <a:buNone/>
            </a:pPr>
            <a:endParaRPr lang="en-US" sz="18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endParaRPr>
          </a:p>
          <a:p>
            <a:pPr marL="0" indent="0">
              <a:buFont typeface="Arial"/>
              <a:buNone/>
            </a:pPr>
            <a:r>
              <a:rPr lang="en-US" sz="18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https://www.nnlm.gov/podcast</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A4AE5B-1EAA-4907-9E55-1251C98454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1528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we’ll move on from programming to funding. Programming and funding are very interconnected!</a:t>
            </a:r>
          </a:p>
          <a:p>
            <a:endParaRPr lang="en-US"/>
          </a:p>
          <a:p>
            <a:r>
              <a:rPr lang="en-US"/>
              <a:t>This year, we were thrilled to support three Data Engagement projects.</a:t>
            </a:r>
            <a:endParaRPr lang="en-US">
              <a:ea typeface="Calibri"/>
              <a:cs typeface="Calibri"/>
            </a:endParaRPr>
          </a:p>
          <a:p>
            <a:endParaRPr lang="en-US"/>
          </a:p>
          <a:p>
            <a:r>
              <a:rPr lang="en-US" b="1" i="0">
                <a:solidFill>
                  <a:srgbClr val="353432"/>
                </a:solidFill>
                <a:effectLst/>
                <a:latin typeface="-apple-system"/>
              </a:rPr>
              <a:t>San Diego State University </a:t>
            </a:r>
            <a:r>
              <a:rPr lang="en-US" b="0" i="0">
                <a:solidFill>
                  <a:srgbClr val="353432"/>
                </a:solidFill>
                <a:effectLst/>
                <a:latin typeface="-apple-system"/>
              </a:rPr>
              <a:t>was funded to help future health and social sciences professionals learn how to find and use data to help their communities. Participants </a:t>
            </a:r>
            <a:r>
              <a:rPr lang="en-US">
                <a:solidFill>
                  <a:srgbClr val="353432"/>
                </a:solidFill>
                <a:latin typeface="-apple-system"/>
              </a:rPr>
              <a:t>attended</a:t>
            </a:r>
            <a:r>
              <a:rPr lang="en-US" b="0" i="0">
                <a:solidFill>
                  <a:srgbClr val="353432"/>
                </a:solidFill>
                <a:effectLst/>
                <a:latin typeface="-apple-system"/>
              </a:rPr>
              <a:t> workshops to learn how to find government and other open sources of data and learn citation management and data analysis and visualization. The workshops also </a:t>
            </a:r>
            <a:r>
              <a:rPr lang="en-US">
                <a:solidFill>
                  <a:srgbClr val="353432"/>
                </a:solidFill>
                <a:latin typeface="-apple-system"/>
              </a:rPr>
              <a:t>covered</a:t>
            </a:r>
            <a:r>
              <a:rPr lang="en-US" b="0" i="0">
                <a:solidFill>
                  <a:srgbClr val="353432"/>
                </a:solidFill>
                <a:effectLst/>
                <a:latin typeface="-apple-system"/>
              </a:rPr>
              <a:t> ethics, social justice, health disparities, and the value of open science.</a:t>
            </a:r>
          </a:p>
          <a:p>
            <a:endParaRPr lang="en-US"/>
          </a:p>
          <a:p>
            <a:pPr algn="l"/>
            <a:r>
              <a:rPr lang="en-US" b="1" i="0">
                <a:solidFill>
                  <a:srgbClr val="353432"/>
                </a:solidFill>
                <a:effectLst/>
                <a:latin typeface="-apple-system"/>
              </a:rPr>
              <a:t>University of California, San Francisco </a:t>
            </a:r>
            <a:r>
              <a:rPr lang="en-US" b="0" i="0">
                <a:solidFill>
                  <a:srgbClr val="353432"/>
                </a:solidFill>
                <a:effectLst/>
                <a:latin typeface="-apple-system"/>
              </a:rPr>
              <a:t>was funded to create a course module using data from the COVID Tracking Project, to help journalism students and public health communicators learn methodologies of data collection, communication and transparency in community-science projects.</a:t>
            </a:r>
          </a:p>
          <a:p>
            <a:pPr algn="l"/>
            <a:endParaRPr lang="en-US" b="0" i="0">
              <a:solidFill>
                <a:srgbClr val="353432"/>
              </a:solidFill>
              <a:effectLst/>
              <a:latin typeface="-apple-system"/>
            </a:endParaRPr>
          </a:p>
          <a:p>
            <a:r>
              <a:rPr lang="en-US" b="0" i="0">
                <a:solidFill>
                  <a:srgbClr val="353432"/>
                </a:solidFill>
                <a:effectLst/>
                <a:latin typeface="-apple-system"/>
              </a:rPr>
              <a:t>The </a:t>
            </a:r>
            <a:r>
              <a:rPr lang="en-US" b="1" i="0">
                <a:solidFill>
                  <a:srgbClr val="353432"/>
                </a:solidFill>
                <a:effectLst/>
                <a:latin typeface="-apple-system"/>
              </a:rPr>
              <a:t>University of Hawai’i at Manoa (UHM) Library </a:t>
            </a:r>
            <a:r>
              <a:rPr lang="en-US" b="0" i="0">
                <a:solidFill>
                  <a:srgbClr val="353432"/>
                </a:solidFill>
                <a:effectLst/>
                <a:latin typeface="-apple-system"/>
              </a:rPr>
              <a:t>was funded for their project </a:t>
            </a:r>
            <a:r>
              <a:rPr lang="en-US" b="0" i="1">
                <a:solidFill>
                  <a:srgbClr val="353432"/>
                </a:solidFill>
                <a:effectLst/>
                <a:latin typeface="-apple-system"/>
              </a:rPr>
              <a:t>Caring for Data: Supporting Hawai’i’s Research Data Needs through a Library Data Services Program</a:t>
            </a:r>
            <a:r>
              <a:rPr lang="en-US" b="1" i="0">
                <a:solidFill>
                  <a:srgbClr val="353432"/>
                </a:solidFill>
                <a:effectLst/>
                <a:latin typeface="-apple-system"/>
              </a:rPr>
              <a:t>.  </a:t>
            </a:r>
            <a:r>
              <a:rPr lang="en-US" b="0" i="0">
                <a:solidFill>
                  <a:srgbClr val="353432"/>
                </a:solidFill>
                <a:effectLst/>
                <a:latin typeface="-apple-system"/>
              </a:rPr>
              <a:t>The UHM Library </a:t>
            </a:r>
            <a:r>
              <a:rPr lang="en-US">
                <a:solidFill>
                  <a:srgbClr val="353432"/>
                </a:solidFill>
                <a:latin typeface="-apple-system"/>
              </a:rPr>
              <a:t>developed </a:t>
            </a:r>
            <a:r>
              <a:rPr lang="en-US" b="0" i="0">
                <a:solidFill>
                  <a:srgbClr val="353432"/>
                </a:solidFill>
                <a:effectLst/>
                <a:latin typeface="-apple-system"/>
              </a:rPr>
              <a:t>a biomedical data management and data sharing course optimized for Hawai’i researchers and students. The funding allowed the library to conduct a data needs assessment, develop the asynchronous online course, and organize a live symposium as its culmination in Spring 2023. This project will lay the foundation for data services in the Library going forward.</a:t>
            </a:r>
          </a:p>
          <a:p>
            <a:pPr algn="l"/>
            <a:endParaRPr lang="en-US" b="0" i="0">
              <a:solidFill>
                <a:srgbClr val="353432"/>
              </a:solidFill>
              <a:effectLst/>
              <a:latin typeface="-apple-system"/>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A4AE5B-1EAA-4907-9E55-1251C98454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7319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are equally excited to support four Outreach &amp; Engagement awards: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353432"/>
                </a:solidFill>
                <a:effectLst/>
                <a:latin typeface="-apple-system"/>
              </a:rPr>
              <a:t>California State University, Chico </a:t>
            </a:r>
            <a:r>
              <a:rPr lang="en-US" b="0" i="0">
                <a:solidFill>
                  <a:srgbClr val="353432"/>
                </a:solidFill>
                <a:effectLst/>
                <a:latin typeface="-apple-system"/>
              </a:rPr>
              <a:t>led a project to improve access to medical information for rural communities in Northern California by training health navigators in English and Spanish on MedlinePlus and other reliable health information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353432"/>
              </a:solidFill>
              <a:effectLst/>
              <a:latin typeface="-apple-system"/>
            </a:endParaRPr>
          </a:p>
          <a:p>
            <a:pPr>
              <a:defRPr/>
            </a:pPr>
            <a:r>
              <a:rPr lang="en-US" b="1" i="0">
                <a:solidFill>
                  <a:srgbClr val="353432"/>
                </a:solidFill>
                <a:effectLst/>
                <a:latin typeface="-apple-system"/>
              </a:rPr>
              <a:t>San Francisco State University </a:t>
            </a:r>
            <a:r>
              <a:rPr lang="en-US" b="0" i="0">
                <a:solidFill>
                  <a:srgbClr val="353432"/>
                </a:solidFill>
                <a:effectLst/>
                <a:latin typeface="-apple-system"/>
              </a:rPr>
              <a:t>was funded to address the public health challenge of racism within the context of dental care in their project</a:t>
            </a:r>
            <a:r>
              <a:rPr lang="en-US" b="0" i="1">
                <a:solidFill>
                  <a:srgbClr val="353432"/>
                </a:solidFill>
                <a:effectLst/>
                <a:latin typeface="-apple-system"/>
              </a:rPr>
              <a:t> Challenging Racism Within the Context of Dental Care Through Ethnic and Local Media and With Libraries as Safe, Neutral Spaces for Reaching Medically Underserved Populations</a:t>
            </a:r>
            <a:r>
              <a:rPr lang="en-US" b="0" i="0">
                <a:solidFill>
                  <a:srgbClr val="353432"/>
                </a:solidFill>
                <a:effectLst/>
                <a:latin typeface="-apple-system"/>
              </a:rPr>
              <a:t>. The project aimed to demonstrate the effectiveness of utilizing public libraries as alternative, neutral spaces for underserved racial and ethnic minority prospective patients. Up to </a:t>
            </a:r>
            <a:r>
              <a:rPr lang="en-US">
                <a:solidFill>
                  <a:srgbClr val="353432"/>
                </a:solidFill>
                <a:latin typeface="-apple-system"/>
              </a:rPr>
              <a:t>five </a:t>
            </a:r>
            <a:r>
              <a:rPr lang="en-US" b="0" i="0">
                <a:solidFill>
                  <a:srgbClr val="353432"/>
                </a:solidFill>
                <a:effectLst/>
                <a:latin typeface="-apple-system"/>
              </a:rPr>
              <a:t>dental health fairs at local public libraries in medically underrepresented areas</a:t>
            </a:r>
            <a:r>
              <a:rPr lang="en-US">
                <a:solidFill>
                  <a:srgbClr val="353432"/>
                </a:solidFill>
                <a:latin typeface="-apple-system"/>
              </a:rPr>
              <a:t> brought</a:t>
            </a:r>
            <a:r>
              <a:rPr lang="en-US" b="0" i="0">
                <a:solidFill>
                  <a:srgbClr val="353432"/>
                </a:solidFill>
                <a:effectLst/>
                <a:latin typeface="-apple-system"/>
              </a:rPr>
              <a:t> together prospective patients, libraries, and university students to create stronger trust and understanding between these groups to further alleviate health disparities.</a:t>
            </a:r>
            <a:r>
              <a:rPr lang="en-US">
                <a:solidFill>
                  <a:srgbClr val="353432"/>
                </a:solidFill>
                <a:latin typeface="-apple-system"/>
              </a:rPr>
              <a:t> </a:t>
            </a:r>
            <a:endParaRPr lang="en-US" b="0" i="0">
              <a:solidFill>
                <a:srgbClr val="353432"/>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353432"/>
              </a:solidFill>
              <a:effectLst/>
              <a:latin typeface="-apple-system"/>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A4AE5B-1EAA-4907-9E55-1251C98454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3935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353432"/>
                </a:solidFill>
                <a:effectLst/>
                <a:latin typeface="-apple-system"/>
              </a:rPr>
              <a:t>The </a:t>
            </a:r>
            <a:r>
              <a:rPr lang="en-US" b="1" i="0">
                <a:solidFill>
                  <a:srgbClr val="353432"/>
                </a:solidFill>
                <a:effectLst/>
                <a:latin typeface="-apple-system"/>
              </a:rPr>
              <a:t>University of California, San Diego</a:t>
            </a:r>
            <a:r>
              <a:rPr lang="en-US" b="0" i="0">
                <a:solidFill>
                  <a:srgbClr val="353432"/>
                </a:solidFill>
                <a:effectLst/>
                <a:latin typeface="-apple-system"/>
              </a:rPr>
              <a:t> was funded to support a consortium of public and academic libraries in San Diego County, the San Diego Circuit Libraries, in developing an online outreach toolkit to help library workers mitigate health misinformation and engage community members for improved health information literacy. </a:t>
            </a:r>
          </a:p>
          <a:p>
            <a:pPr algn="l"/>
            <a:endParaRPr lang="en-US" b="0" i="0">
              <a:solidFill>
                <a:srgbClr val="353432"/>
              </a:solidFill>
              <a:effectLst/>
              <a:latin typeface="-apple-system"/>
            </a:endParaRPr>
          </a:p>
          <a:p>
            <a:pPr algn="l"/>
            <a:r>
              <a:rPr lang="en-US" b="0" i="0">
                <a:solidFill>
                  <a:srgbClr val="353432"/>
                </a:solidFill>
                <a:effectLst/>
                <a:latin typeface="-apple-system"/>
              </a:rPr>
              <a:t>The toolkit, available in English and Spanish, was recently released and it focuses on raising awareness of health misinformation and teaching techniques for evaluating health claims, finding reliable sources, and responding to misinformation ethically.</a:t>
            </a:r>
          </a:p>
          <a:p>
            <a:endParaRPr lang="en-US"/>
          </a:p>
          <a:p>
            <a:pPr algn="l"/>
            <a:r>
              <a:rPr lang="en-US" sz="1200" b="0" i="0" u="none" strike="noStrike" baseline="0">
                <a:latin typeface="Arial" panose="020B0604020202020204" pitchFamily="34" charset="0"/>
              </a:rPr>
              <a:t>Finally, the </a:t>
            </a:r>
            <a:r>
              <a:rPr lang="en-US" sz="1200" b="1" i="0" u="none" strike="noStrike" baseline="0">
                <a:latin typeface="Arial" panose="020B0604020202020204" pitchFamily="34" charset="0"/>
              </a:rPr>
              <a:t>Sacramento Public Library</a:t>
            </a:r>
            <a:r>
              <a:rPr lang="en-US" sz="1200" b="0" i="0" u="none" strike="noStrike" baseline="0">
                <a:latin typeface="Arial" panose="020B0604020202020204" pitchFamily="34" charset="0"/>
              </a:rPr>
              <a:t>, was funded to station a private booth at one library branch to be used for telehealth purposes. The booth is equipped with wi-fi, a laptop, monitor, printer, additional lighting, webcam, and microphone to ensure high-quality video for virtual, private appointments with health professionals</a:t>
            </a:r>
            <a:r>
              <a:rPr lang="en-US" sz="1200" b="0" i="0" u="none" strike="noStrike" baseline="0">
                <a:latin typeface="ArialMT"/>
              </a:rPr>
              <a:t>. </a:t>
            </a:r>
          </a:p>
          <a:p>
            <a:pPr algn="l"/>
            <a:endParaRPr lang="en-US" sz="1200" b="0" i="0" u="none" strike="noStrike" baseline="0">
              <a:latin typeface="ArialMT"/>
            </a:endParaRPr>
          </a:p>
          <a:p>
            <a:pPr algn="l"/>
            <a:r>
              <a:rPr lang="en-US" sz="1200" b="0" i="0" u="none" strike="noStrike" baseline="0">
                <a:latin typeface="Arial" panose="020B0604020202020204" pitchFamily="34" charset="0"/>
              </a:rPr>
              <a:t>This will be the first telehealth service in a public library in Northern CA, and if it goes well, Sacramento Public Library expects to expand it to other branches. </a:t>
            </a:r>
          </a:p>
          <a:p>
            <a:pPr algn="l"/>
            <a:endParaRPr lang="en-US" sz="1200" b="0" i="0" u="none" strike="noStrike" baseline="0">
              <a:latin typeface="Arial" panose="020B0604020202020204" pitchFamily="34" charset="0"/>
            </a:endParaRPr>
          </a:p>
          <a:p>
            <a:pPr algn="l"/>
            <a:r>
              <a:rPr lang="en-US" sz="1200" b="0" i="0" u="none" strike="noStrike" baseline="0">
                <a:latin typeface="Arial" panose="020B0604020202020204" pitchFamily="34" charset="0"/>
              </a:rPr>
              <a:t>Congratulations to all our funded partners on your excellent work! </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A4AE5B-1EAA-4907-9E55-1251C98454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8647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now, I’ll review some key outreach we did this year.</a:t>
            </a:r>
          </a:p>
          <a:p>
            <a:endParaRPr lang="en-US"/>
          </a:p>
          <a:p>
            <a:r>
              <a:rPr lang="en-US"/>
              <a:t>This year, we reached out to academic institutions in Region 5 who receive federal funding through the Minority Serving Institutions program. We identified 83 institutions who receive MSI funding, and are not members of NNLM. Then we identified contacts at these institution’s libraries, using library websites. </a:t>
            </a:r>
          </a:p>
          <a:p>
            <a:endParaRPr lang="en-US"/>
          </a:p>
          <a:p>
            <a:r>
              <a:rPr lang="en-US"/>
              <a:t>One of Region 5’s advisory committees, the Subcommittee on Access and Outreach, provided feedback and input on a letter that we emailed to the contact identified at each institution’s library. The letter included information about NNLM Region 5, including information about available resources for PubMed instruction, our classes and webinars, open funding opportunities, DOCLINE, and membership.</a:t>
            </a:r>
          </a:p>
          <a:p>
            <a:endParaRPr lang="en-US"/>
          </a:p>
          <a:p>
            <a:r>
              <a:rPr lang="en-US"/>
              <a:t>As a result of this outreach, we have 8 new members. </a:t>
            </a:r>
          </a:p>
        </p:txBody>
      </p:sp>
      <p:sp>
        <p:nvSpPr>
          <p:cNvPr id="4" name="Slide Number Placeholder 3"/>
          <p:cNvSpPr>
            <a:spLocks noGrp="1"/>
          </p:cNvSpPr>
          <p:nvPr>
            <p:ph type="sldNum" sz="quarter" idx="5"/>
          </p:nvPr>
        </p:nvSpPr>
        <p:spPr/>
        <p:txBody>
          <a:bodyPr/>
          <a:lstStyle/>
          <a:p>
            <a:fld id="{CAA4AE5B-1EAA-4907-9E55-1251C9845438}" type="slidenum">
              <a:rPr lang="en-US" smtClean="0"/>
              <a:t>17</a:t>
            </a:fld>
            <a:endParaRPr lang="en-US"/>
          </a:p>
        </p:txBody>
      </p:sp>
    </p:spTree>
    <p:extLst>
      <p:ext uri="{BB962C8B-B14F-4D97-AF65-F5344CB8AC3E}">
        <p14:creationId xmlns:p14="http://schemas.microsoft.com/office/powerpoint/2010/main" val="2843195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all, 29 new members joined Region 5 in Year 2!</a:t>
            </a:r>
          </a:p>
          <a:p>
            <a:endParaRPr lang="en-US"/>
          </a:p>
          <a:p>
            <a:endParaRPr lang="en-US"/>
          </a:p>
        </p:txBody>
      </p:sp>
      <p:sp>
        <p:nvSpPr>
          <p:cNvPr id="4" name="Slide Number Placeholder 3"/>
          <p:cNvSpPr>
            <a:spLocks noGrp="1"/>
          </p:cNvSpPr>
          <p:nvPr>
            <p:ph type="sldNum" sz="quarter" idx="5"/>
          </p:nvPr>
        </p:nvSpPr>
        <p:spPr/>
        <p:txBody>
          <a:bodyPr/>
          <a:lstStyle/>
          <a:p>
            <a:fld id="{CAA4AE5B-1EAA-4907-9E55-1251C9845438}" type="slidenum">
              <a:rPr lang="en-US" smtClean="0"/>
              <a:t>18</a:t>
            </a:fld>
            <a:endParaRPr lang="en-US"/>
          </a:p>
        </p:txBody>
      </p:sp>
    </p:spTree>
    <p:extLst>
      <p:ext uri="{BB962C8B-B14F-4D97-AF65-F5344CB8AC3E}">
        <p14:creationId xmlns:p14="http://schemas.microsoft.com/office/powerpoint/2010/main" val="1797168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speaking of new members… This year, we welcome 29 new members to NNLM Region 5, representing Region 5’s wide geography. Our new members, listed here, include public libraries, academic libraries, public health organizations and departments, museums, health centers, community-based organizations, and research organizations.</a:t>
            </a:r>
          </a:p>
          <a:p>
            <a:endParaRPr lang="en-US"/>
          </a:p>
          <a:p>
            <a:r>
              <a:rPr lang="en-US"/>
              <a:t>8 of these members joined in response to the membership drive described on the previous slide.</a:t>
            </a:r>
          </a:p>
          <a:p>
            <a:endParaRPr lang="en-US"/>
          </a:p>
          <a:p>
            <a:r>
              <a:rPr lang="en-US"/>
              <a:t>Remember, membership in the NNLM is free, and allows your organization to apply for funding. All members are listed in our public-facing members directory on our website, nnlm.gov. If your organization is not a member, and is interested in membership, you can contact me directly, or sign up using the membership form on our website. </a:t>
            </a:r>
          </a:p>
        </p:txBody>
      </p:sp>
      <p:sp>
        <p:nvSpPr>
          <p:cNvPr id="4" name="Slide Number Placeholder 3"/>
          <p:cNvSpPr>
            <a:spLocks noGrp="1"/>
          </p:cNvSpPr>
          <p:nvPr>
            <p:ph type="sldNum" sz="quarter" idx="5"/>
          </p:nvPr>
        </p:nvSpPr>
        <p:spPr/>
        <p:txBody>
          <a:bodyPr/>
          <a:lstStyle/>
          <a:p>
            <a:fld id="{CAA4AE5B-1EAA-4907-9E55-1251C9845438}" type="slidenum">
              <a:rPr lang="en-US" smtClean="0"/>
              <a:t>19</a:t>
            </a:fld>
            <a:endParaRPr lang="en-US"/>
          </a:p>
        </p:txBody>
      </p:sp>
    </p:spTree>
    <p:extLst>
      <p:ext uri="{BB962C8B-B14F-4D97-AF65-F5344CB8AC3E}">
        <p14:creationId xmlns:p14="http://schemas.microsoft.com/office/powerpoint/2010/main" val="1733601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Emily: Thank you, Tania!</a:t>
            </a:r>
          </a:p>
          <a:p>
            <a:endParaRPr lang="en-US"/>
          </a:p>
          <a:p>
            <a:r>
              <a:rPr lang="en-US"/>
              <a:t>As Tania said, presentation is an opportunity for Region 5 staff to review the work we did this year, and to give you a preview of the work we’re planning to do in the coming year.</a:t>
            </a:r>
          </a:p>
          <a:p>
            <a:endParaRPr lang="en-US"/>
          </a:p>
          <a:p>
            <a:r>
              <a:rPr lang="en-US"/>
              <a:t>The NNLM program runs on a 5-year funding cycle. Each year, the Region 5 staff have specific goals and projects that we wrote into our proposal to NLM when we applied to be the Region 5 office. So,  you’ll see that we refer to “Year 1, 2, 3,” etc. This is the year we’re in within our 5-year funding cycle.</a:t>
            </a:r>
          </a:p>
          <a:p>
            <a:endParaRPr lang="en-US"/>
          </a:p>
          <a:p>
            <a:r>
              <a:rPr lang="en-US"/>
              <a:t>Our fiscal year runs from May 1- April 30</a:t>
            </a:r>
            <a:r>
              <a:rPr lang="en-US" baseline="30000"/>
              <a:t>th</a:t>
            </a:r>
            <a:r>
              <a:rPr lang="en-US"/>
              <a:t>. We’ve just wrapped up Year 2 and are now in Year 3. </a:t>
            </a:r>
          </a:p>
          <a:p>
            <a:endParaRPr lang="en-US"/>
          </a:p>
          <a:p>
            <a:r>
              <a:rPr lang="en-US"/>
              <a:t>So, in this presentation, I’ll give some information about NNLM and NNLM Region 5, and then will review Year 2, and preview Year 3. Please feel free to share questions and comments in the chat throughout the session.</a:t>
            </a:r>
          </a:p>
          <a:p>
            <a:endParaRPr lang="en-US"/>
          </a:p>
          <a:p>
            <a:r>
              <a:rPr lang="en-US"/>
              <a:t>This session is being recorded. If you’re watching this presentation as a recording, you can feel free to email your questions and comments to the Region 5 office at nnlm@uw.edu. The slides deck will be available with the recording. Anytime I say “there’s a link in the chat” that link is also in the slide deck, for those of you watching this as a recording. </a:t>
            </a:r>
          </a:p>
          <a:p>
            <a:endParaRPr lang="en-US"/>
          </a:p>
        </p:txBody>
      </p:sp>
      <p:sp>
        <p:nvSpPr>
          <p:cNvPr id="4" name="Slide Number Placeholder 3"/>
          <p:cNvSpPr>
            <a:spLocks noGrp="1"/>
          </p:cNvSpPr>
          <p:nvPr>
            <p:ph type="sldNum" sz="quarter" idx="5"/>
          </p:nvPr>
        </p:nvSpPr>
        <p:spPr/>
        <p:txBody>
          <a:bodyPr/>
          <a:lstStyle/>
          <a:p>
            <a:fld id="{CAA4AE5B-1EAA-4907-9E55-1251C9845438}" type="slidenum">
              <a:rPr lang="en-US" smtClean="0"/>
              <a:t>2</a:t>
            </a:fld>
            <a:endParaRPr lang="en-US"/>
          </a:p>
        </p:txBody>
      </p:sp>
    </p:spTree>
    <p:extLst>
      <p:ext uri="{BB962C8B-B14F-4D97-AF65-F5344CB8AC3E}">
        <p14:creationId xmlns:p14="http://schemas.microsoft.com/office/powerpoint/2010/main" val="914429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speaking of new members… This year, we welcome 29 new members to NNLM Region 5, representing Region 5’s wide geography. Our new members, listed here, include public libraries, academic libraries, public health organizations and departments, museums, health centers, community-based organizations, and research organizations.</a:t>
            </a:r>
          </a:p>
          <a:p>
            <a:endParaRPr lang="en-US"/>
          </a:p>
          <a:p>
            <a:r>
              <a:rPr lang="en-US"/>
              <a:t>8 of these members joined in response to the membership drive described on the previous slide.</a:t>
            </a:r>
          </a:p>
          <a:p>
            <a:endParaRPr lang="en-US"/>
          </a:p>
          <a:p>
            <a:r>
              <a:rPr lang="en-US"/>
              <a:t>Remember, membership in the NNLM is free, and allows your organization to apply for funding. All members are listed in our public-facing members directory on our website, nnlm.gov. If your organization is not a member, and is interested in membership, you can contact nnlm@uw.edu, or sign up using the membership form on our website. </a:t>
            </a:r>
          </a:p>
        </p:txBody>
      </p:sp>
      <p:sp>
        <p:nvSpPr>
          <p:cNvPr id="4" name="Slide Number Placeholder 3"/>
          <p:cNvSpPr>
            <a:spLocks noGrp="1"/>
          </p:cNvSpPr>
          <p:nvPr>
            <p:ph type="sldNum" sz="quarter" idx="5"/>
          </p:nvPr>
        </p:nvSpPr>
        <p:spPr/>
        <p:txBody>
          <a:bodyPr/>
          <a:lstStyle/>
          <a:p>
            <a:fld id="{CAA4AE5B-1EAA-4907-9E55-1251C9845438}" type="slidenum">
              <a:rPr lang="en-US" smtClean="0"/>
              <a:t>20</a:t>
            </a:fld>
            <a:endParaRPr lang="en-US"/>
          </a:p>
        </p:txBody>
      </p:sp>
    </p:spTree>
    <p:extLst>
      <p:ext uri="{BB962C8B-B14F-4D97-AF65-F5344CB8AC3E}">
        <p14:creationId xmlns:p14="http://schemas.microsoft.com/office/powerpoint/2010/main" val="1018399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Presenting and exhibiting at conferences continues to be a way that we connect with you all. This year, Region 5 staff attended 8 conferences to present and/ or exhibit on behalf of Region 5. Perhaps our paths crossed at one of these conferences!</a:t>
            </a:r>
          </a:p>
        </p:txBody>
      </p:sp>
      <p:sp>
        <p:nvSpPr>
          <p:cNvPr id="4" name="Slide Number Placeholder 3"/>
          <p:cNvSpPr>
            <a:spLocks noGrp="1"/>
          </p:cNvSpPr>
          <p:nvPr>
            <p:ph type="sldNum" sz="quarter" idx="5"/>
          </p:nvPr>
        </p:nvSpPr>
        <p:spPr/>
        <p:txBody>
          <a:bodyPr/>
          <a:lstStyle/>
          <a:p>
            <a:fld id="{CAA4AE5B-1EAA-4907-9E55-1251C9845438}" type="slidenum">
              <a:rPr lang="en-US" smtClean="0"/>
              <a:t>21</a:t>
            </a:fld>
            <a:endParaRPr lang="en-US"/>
          </a:p>
        </p:txBody>
      </p:sp>
    </p:spTree>
    <p:extLst>
      <p:ext uri="{BB962C8B-B14F-4D97-AF65-F5344CB8AC3E}">
        <p14:creationId xmlns:p14="http://schemas.microsoft.com/office/powerpoint/2010/main" val="3763571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year, Region 5 staff visited 19 members and potential members in Washington, Nevada, and Hawaii. This resulted in 3 new members joining the NNLM and opened opportunities for programming partnerships and a better understanding among Region 5 staff of member needs. Tania Bardyn, Region 5’s PI, did 12 of these site visits.</a:t>
            </a:r>
          </a:p>
          <a:p>
            <a:endParaRPr lang="en-US"/>
          </a:p>
          <a:p>
            <a:r>
              <a:rPr lang="en-US"/>
              <a:t>The photos on this slide are from site visits that Liz Morris and I did last month in Honolulu.</a:t>
            </a:r>
          </a:p>
        </p:txBody>
      </p:sp>
      <p:sp>
        <p:nvSpPr>
          <p:cNvPr id="4" name="Slide Number Placeholder 3"/>
          <p:cNvSpPr>
            <a:spLocks noGrp="1"/>
          </p:cNvSpPr>
          <p:nvPr>
            <p:ph type="sldNum" sz="quarter" idx="5"/>
          </p:nvPr>
        </p:nvSpPr>
        <p:spPr/>
        <p:txBody>
          <a:bodyPr/>
          <a:lstStyle/>
          <a:p>
            <a:fld id="{CAA4AE5B-1EAA-4907-9E55-1251C9845438}" type="slidenum">
              <a:rPr lang="en-US" smtClean="0"/>
              <a:t>22</a:t>
            </a:fld>
            <a:endParaRPr lang="en-US"/>
          </a:p>
        </p:txBody>
      </p:sp>
    </p:spTree>
    <p:extLst>
      <p:ext uri="{BB962C8B-B14F-4D97-AF65-F5344CB8AC3E}">
        <p14:creationId xmlns:p14="http://schemas.microsoft.com/office/powerpoint/2010/main" val="2376012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Have you been receiving our Weekly Digest? The Weekly Digest is our weekly newsletter, compiled each week by Carolyn Martin with input from Region 5 staff. The Weekly Digest includes upcoming classes, funding announcements and opportunities, news about health information resources or what’s happening at NLM and NIH. This year, we changed the format and method of distribution for the Weekly Digest, in order to reach more people. </a:t>
            </a:r>
          </a:p>
          <a:p>
            <a:endParaRPr lang="en-US"/>
          </a:p>
          <a:p>
            <a:r>
              <a:rPr lang="en-US"/>
              <a:t>If you have an NNLM User account that you use to register for classes, you are probably already subscribed. That is the easiest way to get subscribed but if you prefer not to create a user account, you can visit our Region 5 webpage for more information </a:t>
            </a:r>
          </a:p>
          <a:p>
            <a:r>
              <a:rPr lang="en-US"/>
              <a:t>https://www.nnlm.gov/about/regions/region5</a:t>
            </a:r>
          </a:p>
          <a:p>
            <a:endParaRPr lang="en-US"/>
          </a:p>
        </p:txBody>
      </p:sp>
      <p:sp>
        <p:nvSpPr>
          <p:cNvPr id="4" name="Slide Number Placeholder 3"/>
          <p:cNvSpPr>
            <a:spLocks noGrp="1"/>
          </p:cNvSpPr>
          <p:nvPr>
            <p:ph type="sldNum" sz="quarter" idx="5"/>
          </p:nvPr>
        </p:nvSpPr>
        <p:spPr/>
        <p:txBody>
          <a:bodyPr/>
          <a:lstStyle/>
          <a:p>
            <a:fld id="{CAA4AE5B-1EAA-4907-9E55-1251C9845438}" type="slidenum">
              <a:rPr lang="en-US" smtClean="0"/>
              <a:t>23</a:t>
            </a:fld>
            <a:endParaRPr lang="en-US"/>
          </a:p>
        </p:txBody>
      </p:sp>
    </p:spTree>
    <p:extLst>
      <p:ext uri="{BB962C8B-B14F-4D97-AF65-F5344CB8AC3E}">
        <p14:creationId xmlns:p14="http://schemas.microsoft.com/office/powerpoint/2010/main" val="3316348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now, for training:</a:t>
            </a:r>
          </a:p>
          <a:p>
            <a:endParaRPr lang="en-US"/>
          </a:p>
          <a:p>
            <a:r>
              <a:rPr lang="en-US"/>
              <a:t>Carolyn Martin was instrumental in creating the new course, CHIS on-demand. CHIS, or the Consumer Health Information Specialization, is a credential from the Medical Library Association.</a:t>
            </a:r>
          </a:p>
          <a:p>
            <a:endParaRPr lang="en-US"/>
          </a:p>
          <a:p>
            <a:r>
              <a:rPr lang="en-US"/>
              <a:t>CHIS On-Demand is self-paced and available anytime. There are 5 modules included in the course. Each modules takes 1 hour to complete. The modules are:</a:t>
            </a:r>
          </a:p>
          <a:p>
            <a:pPr marL="171450" indent="-171450">
              <a:buFont typeface="Arial" panose="020B0604020202020204" pitchFamily="34" charset="0"/>
              <a:buChar char="•"/>
            </a:pPr>
            <a:r>
              <a:rPr lang="en-US"/>
              <a:t>Know the Community</a:t>
            </a:r>
          </a:p>
          <a:p>
            <a:pPr marL="171450" indent="-171450">
              <a:buFont typeface="Arial" panose="020B0604020202020204" pitchFamily="34" charset="0"/>
              <a:buChar char="•"/>
            </a:pPr>
            <a:r>
              <a:rPr lang="en-US"/>
              <a:t>Know the Health Consumer </a:t>
            </a:r>
          </a:p>
          <a:p>
            <a:pPr marL="171450" indent="-171450">
              <a:buFont typeface="Arial" panose="020B0604020202020204" pitchFamily="34" charset="0"/>
              <a:buChar char="•"/>
            </a:pPr>
            <a:r>
              <a:rPr lang="en-US"/>
              <a:t>Knowledge of Subject Matter and Resources </a:t>
            </a:r>
          </a:p>
          <a:p>
            <a:pPr marL="171450" indent="-171450">
              <a:buFont typeface="Arial" panose="020B0604020202020204" pitchFamily="34" charset="0"/>
              <a:buChar char="•"/>
            </a:pPr>
            <a:r>
              <a:rPr lang="en-US"/>
              <a:t>Evaluation of Health Information </a:t>
            </a:r>
          </a:p>
          <a:p>
            <a:pPr marL="171450" indent="-171450">
              <a:buFont typeface="Arial" panose="020B0604020202020204" pitchFamily="34" charset="0"/>
              <a:buChar char="•"/>
            </a:pPr>
            <a:r>
              <a:rPr lang="en-US"/>
              <a:t>Communication, Reference, and Instruction </a:t>
            </a:r>
          </a:p>
          <a:p>
            <a:endParaRPr lang="en-US"/>
          </a:p>
          <a:p>
            <a:r>
              <a:rPr lang="en-US"/>
              <a:t>You may pick and choose which modules you want to take, and which order you take them in. 1 Medical Library Association Continuing Education credit, or MLA CE, is earned for each module. These CEs count towards the CHIS Level 1. You can register for the course through the NNLM.gov website, and a direct link is in the chat.</a:t>
            </a:r>
          </a:p>
          <a:p>
            <a:endParaRPr lang="en-US"/>
          </a:p>
          <a:p>
            <a:r>
              <a:rPr lang="en-US"/>
              <a:t>Register for CHIS On-Demand: </a:t>
            </a:r>
            <a:r>
              <a:rPr lang="en-US">
                <a:hlinkClick r:id="rId3"/>
              </a:rPr>
              <a:t>https://www.nnlm.gov/training/class/chis-demand</a:t>
            </a:r>
            <a:endParaRPr lang="en-US"/>
          </a:p>
          <a:p>
            <a:endParaRPr lang="en-US"/>
          </a:p>
          <a:p>
            <a:r>
              <a:rPr lang="en-US"/>
              <a:t>Remember, NNLM has funding to cover your CHIS application fee. So, please contact us if you have any questions about receiving that funding. </a:t>
            </a:r>
          </a:p>
          <a:p>
            <a:endParaRPr lang="en-US"/>
          </a:p>
          <a:p>
            <a:endParaRPr lang="en-US"/>
          </a:p>
        </p:txBody>
      </p:sp>
      <p:sp>
        <p:nvSpPr>
          <p:cNvPr id="4" name="Slide Number Placeholder 3"/>
          <p:cNvSpPr>
            <a:spLocks noGrp="1"/>
          </p:cNvSpPr>
          <p:nvPr>
            <p:ph type="sldNum" sz="quarter" idx="5"/>
          </p:nvPr>
        </p:nvSpPr>
        <p:spPr/>
        <p:txBody>
          <a:bodyPr/>
          <a:lstStyle/>
          <a:p>
            <a:fld id="{CAA4AE5B-1EAA-4907-9E55-1251C9845438}" type="slidenum">
              <a:rPr lang="en-US" smtClean="0"/>
              <a:t>24</a:t>
            </a:fld>
            <a:endParaRPr lang="en-US"/>
          </a:p>
        </p:txBody>
      </p:sp>
    </p:spTree>
    <p:extLst>
      <p:ext uri="{BB962C8B-B14F-4D97-AF65-F5344CB8AC3E}">
        <p14:creationId xmlns:p14="http://schemas.microsoft.com/office/powerpoint/2010/main" val="1838128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464354"/>
                </a:solidFill>
                <a:effectLst/>
                <a:latin typeface="Open Sans" panose="020B0606030504020204" pitchFamily="34" charset="0"/>
              </a:rPr>
              <a:t>In December 2022, Region 5 offered access to a Library Carpentry workshop. Library Carpentry focuses on building software and data skills within library and information-related communities. Their hands-on, approachable workshops empower people in a variety of roles to use software and data in their own work and support effective, efficient, reproducible practices. The workshop was broken into three lessons: Introduction to Working with Data (Regular Expressions), </a:t>
            </a:r>
            <a:r>
              <a:rPr lang="en-US" b="0" i="0" err="1">
                <a:solidFill>
                  <a:srgbClr val="464354"/>
                </a:solidFill>
                <a:effectLst/>
                <a:latin typeface="Open Sans" panose="020B0606030504020204" pitchFamily="34" charset="0"/>
              </a:rPr>
              <a:t>OpenRefine</a:t>
            </a:r>
            <a:r>
              <a:rPr lang="en-US" b="0" i="0">
                <a:solidFill>
                  <a:srgbClr val="464354"/>
                </a:solidFill>
                <a:effectLst/>
                <a:latin typeface="Open Sans" panose="020B0606030504020204" pitchFamily="34" charset="0"/>
              </a:rPr>
              <a:t>, and Introduction to R.</a:t>
            </a:r>
          </a:p>
          <a:p>
            <a:endParaRPr lang="en-US" b="0" i="0">
              <a:solidFill>
                <a:srgbClr val="464354"/>
              </a:solidFill>
              <a:effectLst/>
              <a:latin typeface="Open Sans" panose="020B0606030504020204" pitchFamily="34" charset="0"/>
            </a:endParaRPr>
          </a:p>
          <a:p>
            <a:r>
              <a:rPr lang="en-US" b="0" i="0">
                <a:solidFill>
                  <a:srgbClr val="464354"/>
                </a:solidFill>
                <a:effectLst/>
                <a:latin typeface="Open Sans"/>
                <a:ea typeface="Open Sans"/>
                <a:cs typeface="Open Sans"/>
              </a:rPr>
              <a:t>Registration from Region 5 was prioritized, and 21 attended the workshop. Maddie </a:t>
            </a:r>
            <a:r>
              <a:rPr lang="en-US">
                <a:solidFill>
                  <a:srgbClr val="464354"/>
                </a:solidFill>
                <a:latin typeface="Open Sans"/>
                <a:ea typeface="Open Sans"/>
                <a:cs typeface="Open Sans"/>
              </a:rPr>
              <a:t>Romansic </a:t>
            </a:r>
            <a:r>
              <a:rPr lang="en-US" b="0" i="0">
                <a:solidFill>
                  <a:srgbClr val="464354"/>
                </a:solidFill>
                <a:effectLst/>
                <a:latin typeface="Open Sans"/>
                <a:ea typeface="Open Sans"/>
                <a:cs typeface="Open Sans"/>
              </a:rPr>
              <a:t>coordinated registration, communication, and participated in the workshop for us.</a:t>
            </a:r>
            <a:r>
              <a:rPr lang="en-US">
                <a:solidFill>
                  <a:srgbClr val="464354"/>
                </a:solidFill>
                <a:latin typeface="Open Sans"/>
                <a:ea typeface="Open Sans"/>
                <a:cs typeface="Open Sans"/>
              </a:rPr>
              <a:t>  </a:t>
            </a:r>
            <a:endParaRPr lang="en-US" b="0" i="0">
              <a:solidFill>
                <a:srgbClr val="464354"/>
              </a:solidFill>
              <a:effectLst/>
              <a:latin typeface="Open Sans" panose="020B0606030504020204" pitchFamily="34" charset="0"/>
              <a:ea typeface="Open Sans"/>
              <a:cs typeface="Open Sans"/>
            </a:endParaRPr>
          </a:p>
          <a:p>
            <a:endParaRPr lang="en-US" b="0" i="0">
              <a:solidFill>
                <a:srgbClr val="464354"/>
              </a:solidFill>
              <a:effectLst/>
              <a:latin typeface="Open Sans" panose="020B0606030504020204" pitchFamily="34" charset="0"/>
            </a:endParaRPr>
          </a:p>
          <a:p>
            <a:r>
              <a:rPr lang="en-US"/>
              <a:t>We are offering the workshop again in October 2023, exact date TBD</a:t>
            </a:r>
          </a:p>
        </p:txBody>
      </p:sp>
      <p:sp>
        <p:nvSpPr>
          <p:cNvPr id="4" name="Slide Number Placeholder 3"/>
          <p:cNvSpPr>
            <a:spLocks noGrp="1"/>
          </p:cNvSpPr>
          <p:nvPr>
            <p:ph type="sldNum" sz="quarter" idx="5"/>
          </p:nvPr>
        </p:nvSpPr>
        <p:spPr/>
        <p:txBody>
          <a:bodyPr/>
          <a:lstStyle/>
          <a:p>
            <a:fld id="{CAA4AE5B-1EAA-4907-9E55-1251C9845438}" type="slidenum">
              <a:rPr lang="en-US" smtClean="0"/>
              <a:t>25</a:t>
            </a:fld>
            <a:endParaRPr lang="en-US"/>
          </a:p>
        </p:txBody>
      </p:sp>
    </p:spTree>
    <p:extLst>
      <p:ext uri="{BB962C8B-B14F-4D97-AF65-F5344CB8AC3E}">
        <p14:creationId xmlns:p14="http://schemas.microsoft.com/office/powerpoint/2010/main" val="1767169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Phew! Year 2 was exciting and busy.</a:t>
            </a:r>
          </a:p>
          <a:p>
            <a:endParaRPr lang="en-US"/>
          </a:p>
          <a:p>
            <a:r>
              <a:rPr lang="en-US"/>
              <a:t>Looking to the present and near-future, we’re planning an equally exciting and busy year of programming, funding, outreach, training. Let’s talk about some highlights. </a:t>
            </a:r>
          </a:p>
        </p:txBody>
      </p:sp>
      <p:sp>
        <p:nvSpPr>
          <p:cNvPr id="4" name="Slide Number Placeholder 3"/>
          <p:cNvSpPr>
            <a:spLocks noGrp="1"/>
          </p:cNvSpPr>
          <p:nvPr>
            <p:ph type="sldNum" sz="quarter" idx="5"/>
          </p:nvPr>
        </p:nvSpPr>
        <p:spPr/>
        <p:txBody>
          <a:bodyPr/>
          <a:lstStyle/>
          <a:p>
            <a:fld id="{CAA4AE5B-1EAA-4907-9E55-1251C9845438}" type="slidenum">
              <a:rPr lang="en-US" smtClean="0"/>
              <a:t>26</a:t>
            </a:fld>
            <a:endParaRPr lang="en-US"/>
          </a:p>
        </p:txBody>
      </p:sp>
    </p:spTree>
    <p:extLst>
      <p:ext uri="{BB962C8B-B14F-4D97-AF65-F5344CB8AC3E}">
        <p14:creationId xmlns:p14="http://schemas.microsoft.com/office/powerpoint/2010/main" val="1824555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Building on successful programming from last year, we’re planning to continue two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As mentioned earlier in this presentation, we are continuing to provide streaming access to the 30-minute documentary Laboring with Hope. We have access through April 2024. This is an excellent opportunity to start conversations in your community, hospitals, classrooms, and libraries on the maternal health disparities disproportionately experienced by black women.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We’ll also continue our partnership with PNC-MLA to host the Health Equity and Diversity Speaker Series.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Region 5 staff will also be coordinating a NNLM Environmental Health Webinar Series, to address the NNLM national initiative on environmental determinants of health. This will be a collaborative, and national endeavor, and will include input from all NNLM regions, offices, and centers.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Watch the NNLM training calendar for scheduled events. And also, if you have recommendations for speakers for either series, we’d love to hear those recommendations. Contact the nnlm@uw.edu.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Region 5 staff are working on mini tutorials on MedlinePlus for community health workers. These plain </a:t>
            </a:r>
            <a:r>
              <a:rPr lang="en-US" err="1"/>
              <a:t>langague</a:t>
            </a:r>
            <a:r>
              <a:rPr lang="en-US"/>
              <a:t>, mini-tutorials about using MedlinePlus will assist community health workers in their engagement with their communities to provide more equitable access to health information.</a:t>
            </a:r>
          </a:p>
        </p:txBody>
      </p:sp>
      <p:sp>
        <p:nvSpPr>
          <p:cNvPr id="4" name="Slide Number Placeholder 3"/>
          <p:cNvSpPr>
            <a:spLocks noGrp="1"/>
          </p:cNvSpPr>
          <p:nvPr>
            <p:ph type="sldNum" sz="quarter" idx="5"/>
          </p:nvPr>
        </p:nvSpPr>
        <p:spPr/>
        <p:txBody>
          <a:bodyPr/>
          <a:lstStyle/>
          <a:p>
            <a:fld id="{CAA4AE5B-1EAA-4907-9E55-1251C9845438}" type="slidenum">
              <a:rPr lang="en-US" smtClean="0"/>
              <a:t>27</a:t>
            </a:fld>
            <a:endParaRPr lang="en-US"/>
          </a:p>
        </p:txBody>
      </p:sp>
    </p:spTree>
    <p:extLst>
      <p:ext uri="{BB962C8B-B14F-4D97-AF65-F5344CB8AC3E}">
        <p14:creationId xmlns:p14="http://schemas.microsoft.com/office/powerpoint/2010/main" val="3558749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Funding is underway! We’re in the process of awarding recipients of the Collection Equity Awards and Technology Equity Awards. Cathy Burroughs and Lisa Guerrero have been very busy setting up the funding and other infrastructure for these awards. Thank you, Cathy and Lisa! </a:t>
            </a:r>
          </a:p>
          <a:p>
            <a:endParaRPr lang="en-US"/>
          </a:p>
          <a:p>
            <a:r>
              <a:rPr lang="en-US"/>
              <a:t>We look forward to officially announcing the recipients of the Collection Equity Awards and Technology Equity Awards soon.</a:t>
            </a:r>
          </a:p>
          <a:p>
            <a:endParaRPr lang="en-US"/>
          </a:p>
          <a:p>
            <a:r>
              <a:rPr lang="en-US"/>
              <a:t>Also coming soon-- we’ll open opportunities for Professional Development Awards. Individuals and member institutions are encouraged to apply for this funding for training, conferences, or other professional development opportunities. We will announce this funding opportunity through the Weekly Digest, so please stay tuned to the Weekly Digest for more information. </a:t>
            </a:r>
          </a:p>
        </p:txBody>
      </p:sp>
      <p:sp>
        <p:nvSpPr>
          <p:cNvPr id="4" name="Slide Number Placeholder 3"/>
          <p:cNvSpPr>
            <a:spLocks noGrp="1"/>
          </p:cNvSpPr>
          <p:nvPr>
            <p:ph type="sldNum" sz="quarter" idx="5"/>
          </p:nvPr>
        </p:nvSpPr>
        <p:spPr/>
        <p:txBody>
          <a:bodyPr/>
          <a:lstStyle/>
          <a:p>
            <a:fld id="{CAA4AE5B-1EAA-4907-9E55-1251C9845438}" type="slidenum">
              <a:rPr lang="en-US" smtClean="0"/>
              <a:t>28</a:t>
            </a:fld>
            <a:endParaRPr lang="en-US"/>
          </a:p>
        </p:txBody>
      </p:sp>
    </p:spTree>
    <p:extLst>
      <p:ext uri="{BB962C8B-B14F-4D97-AF65-F5344CB8AC3E}">
        <p14:creationId xmlns:p14="http://schemas.microsoft.com/office/powerpoint/2010/main" val="4796952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Are you planning to attend the Oregon Reference Summit, the California Library Association Conference, or the American Library Association Annual Conference? If so, watch for Region 5 staff! Liz Morris will be exhibiting at the California Library Association Conference, and Carolyn Martin is presenting at ALA and the Oregon Reference Summit. </a:t>
            </a:r>
          </a:p>
          <a:p>
            <a:endParaRPr lang="en-US">
              <a:cs typeface="Calibri"/>
            </a:endParaRPr>
          </a:p>
          <a:p>
            <a:r>
              <a:rPr lang="en-US">
                <a:cs typeface="Calibri"/>
              </a:rPr>
              <a:t>Are you hosting a NLM Traveling Exhibit this year? If so, we’ll be in touch with you to see if there’s an opportunity for us to share information about the exhibit through our communication channels, and discuss other ways we might support your exhibit. </a:t>
            </a:r>
          </a:p>
          <a:p>
            <a:endParaRPr lang="en-US">
              <a:cs typeface="Calibri"/>
            </a:endParaRPr>
          </a:p>
          <a:p>
            <a:r>
              <a:rPr lang="en-US">
                <a:cs typeface="Calibri"/>
              </a:rPr>
              <a:t>Last year, we did a membership drive for Minority Serving Institutions, and this year we’ll focus on a different group for targeted outreach. Outreach is planned for professional associations that serve healthcare providers and clinical social workers, and also organizations that support family caregivers.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AA4AE5B-1EAA-4907-9E55-1251C9845438}" type="slidenum">
              <a:rPr lang="en-US" smtClean="0"/>
              <a:t>29</a:t>
            </a:fld>
            <a:endParaRPr lang="en-US"/>
          </a:p>
        </p:txBody>
      </p:sp>
    </p:spTree>
    <p:extLst>
      <p:ext uri="{BB962C8B-B14F-4D97-AF65-F5344CB8AC3E}">
        <p14:creationId xmlns:p14="http://schemas.microsoft.com/office/powerpoint/2010/main" val="262265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 want to provide a very brief review of the Network of the National Library of Medicine, NNLM, structure.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NNLM is the outreach program of the National Library of Medicine.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We’re organized regionally, and provide funding, free training opportunities, and programs to engage with your communities on topics related to health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image on the left shows our regional configuration. The NNLM includes 7 Regions. The 7 NNLM Regions are also supported by 3 National Offices and 3 NNLM Centers.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image on the right shows the relationship between the NNLM, the National Library of Medicine, and the National Institutes of Health: the NNLM is the outreach program of the National Library of Medicine. The National Library of Medicine is part of the National Institutes of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a:lnSpc>
                <a:spcPct val="107000"/>
              </a:lnSpc>
              <a:spcBef>
                <a:spcPts val="0"/>
              </a:spcBef>
              <a:spcAft>
                <a:spcPts val="0"/>
              </a:spcAft>
            </a:pPr>
            <a:r>
              <a:rPr lang="en-US" sz="1800" kern="100">
                <a:effectLst/>
                <a:latin typeface="Arial" panose="020B0604020202020204" pitchFamily="34" charset="0"/>
                <a:ea typeface="Calibri" panose="020F0502020204030204" pitchFamily="34" charset="0"/>
                <a:cs typeface="Times New Roman" panose="02020603050405020304" pitchFamily="18" charset="0"/>
              </a:rPr>
              <a:t>NNLM region map </a:t>
            </a:r>
            <a:r>
              <a:rPr lang="en-US" sz="1800" u="sng" kern="10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https://www.nnlm.gov/about/regions</a:t>
            </a:r>
            <a:endParaRPr lang="en-US" sz="1800" kern="10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kern="10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0117-C3A4-4D95-8CFE-4BB45D40D4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5000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Region 5 staff are involved in a few upcoming classes on note:</a:t>
            </a:r>
            <a:endParaRPr lang="en-US" b="1"/>
          </a:p>
          <a:p>
            <a:endParaRPr lang="en-US">
              <a:cs typeface="Calibri"/>
            </a:endParaRPr>
          </a:p>
          <a:p>
            <a:r>
              <a:rPr lang="en-US">
                <a:cs typeface="Calibri"/>
              </a:rPr>
              <a:t>The How PubMed Works series will be offered in a series of live webinars in July.</a:t>
            </a:r>
          </a:p>
          <a:p>
            <a:endParaRPr lang="en-US">
              <a:cs typeface="Calibri"/>
            </a:endParaRPr>
          </a:p>
          <a:p>
            <a:r>
              <a:rPr lang="en-US">
                <a:cs typeface="Calibri"/>
              </a:rPr>
              <a:t>Staff are also involved in the facilitation of the NNLM Book Discussion and Telehealth in Libraries courses.</a:t>
            </a:r>
          </a:p>
          <a:p>
            <a:endParaRPr lang="en-US">
              <a:cs typeface="Calibri"/>
            </a:endParaRPr>
          </a:p>
          <a:p>
            <a:r>
              <a:rPr lang="en-US">
                <a:cs typeface="Calibri"/>
              </a:rPr>
              <a:t>Beyond an Apple a Day, our cornerstone consumer health class, will be revised this year. </a:t>
            </a:r>
          </a:p>
          <a:p>
            <a:endParaRPr lang="en-US">
              <a:cs typeface="Calibri"/>
            </a:endParaRPr>
          </a:p>
          <a:p>
            <a:r>
              <a:rPr lang="en-US">
                <a:cs typeface="Calibri"/>
              </a:rPr>
              <a:t>3 new modules will be added to CHIS On-Demand to address CHIS Level 2 core competencies. </a:t>
            </a:r>
          </a:p>
          <a:p>
            <a:endParaRPr lang="en-US">
              <a:cs typeface="Calibri"/>
            </a:endParaRPr>
          </a:p>
          <a:p>
            <a:r>
              <a:rPr lang="en-US">
                <a:cs typeface="Calibri"/>
              </a:rPr>
              <a:t>Student engagement is a priority area for NLM and NIH, and to address that priority area, Carolyn is </a:t>
            </a:r>
            <a:r>
              <a:rPr lang="en-US"/>
              <a:t>supervising a UW </a:t>
            </a:r>
            <a:r>
              <a:rPr lang="en-US" err="1"/>
              <a:t>iSchool</a:t>
            </a:r>
            <a:r>
              <a:rPr lang="en-US"/>
              <a:t> Capstone project to create a guide on Cultural Humility for NNLM. The project will introduce students to the resources and work of NIH, NLM, and NNLM.</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AA4AE5B-1EAA-4907-9E55-1251C9845438}" type="slidenum">
              <a:rPr lang="en-US" smtClean="0"/>
              <a:t>30</a:t>
            </a:fld>
            <a:endParaRPr lang="en-US"/>
          </a:p>
        </p:txBody>
      </p:sp>
    </p:spTree>
    <p:extLst>
      <p:ext uri="{BB962C8B-B14F-4D97-AF65-F5344CB8AC3E}">
        <p14:creationId xmlns:p14="http://schemas.microsoft.com/office/powerpoint/2010/main" val="2729794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fun project for us this year was sending out membership certificates to our 812 members. The photos on this slide are of Region 5 staff assembling and mailing those out to each of you.</a:t>
            </a:r>
          </a:p>
          <a:p>
            <a:endParaRPr lang="en-US"/>
          </a:p>
          <a:p>
            <a:r>
              <a:rPr lang="en-US"/>
              <a:t>Year 2 was a busy year for us, and we’re looking forward to continuing the good work in Year 3. </a:t>
            </a:r>
          </a:p>
          <a:p>
            <a:endParaRPr lang="en-US"/>
          </a:p>
          <a:p>
            <a:r>
              <a:rPr lang="en-US"/>
              <a:t>And now, what questions or comments do you have for us? </a:t>
            </a:r>
          </a:p>
          <a:p>
            <a:endParaRPr lang="en-US"/>
          </a:p>
          <a:p>
            <a:endParaRPr lang="en-US"/>
          </a:p>
          <a:p>
            <a:endParaRPr lang="en-US"/>
          </a:p>
          <a:p>
            <a:r>
              <a:rPr lang="en-US"/>
              <a:t>To wrap up:</a:t>
            </a:r>
          </a:p>
          <a:p>
            <a:endParaRPr lang="en-US"/>
          </a:p>
          <a:p>
            <a:r>
              <a:rPr lang="en-US"/>
              <a:t>Remember you can always contact the Region 5 staff through our office email, nnlm@uw.edu or through social media. </a:t>
            </a:r>
          </a:p>
          <a:p>
            <a:endParaRPr lang="en-US"/>
          </a:p>
          <a:p>
            <a:r>
              <a:rPr lang="en-US"/>
              <a:t>I didn’t talk about DOCLINE Support in the presentation, but you can always contact regional DOCLINE support at DOCLINE@uw.edu. I’ll respond to your request. </a:t>
            </a:r>
          </a:p>
          <a:p>
            <a:endParaRPr lang="en-US"/>
          </a:p>
        </p:txBody>
      </p:sp>
      <p:sp>
        <p:nvSpPr>
          <p:cNvPr id="4" name="Slide Number Placeholder 3"/>
          <p:cNvSpPr>
            <a:spLocks noGrp="1"/>
          </p:cNvSpPr>
          <p:nvPr>
            <p:ph type="sldNum" sz="quarter" idx="5"/>
          </p:nvPr>
        </p:nvSpPr>
        <p:spPr/>
        <p:txBody>
          <a:bodyPr/>
          <a:lstStyle/>
          <a:p>
            <a:fld id="{CAA4AE5B-1EAA-4907-9E55-1251C9845438}" type="slidenum">
              <a:rPr lang="en-US" smtClean="0"/>
              <a:t>31</a:t>
            </a:fld>
            <a:endParaRPr lang="en-US"/>
          </a:p>
        </p:txBody>
      </p:sp>
    </p:spTree>
    <p:extLst>
      <p:ext uri="{BB962C8B-B14F-4D97-AF65-F5344CB8AC3E}">
        <p14:creationId xmlns:p14="http://schemas.microsoft.com/office/powerpoint/2010/main" val="2652030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The NNLM mission is to advance the progress of medicine and improve the public health by providing all U.S. health professionals with equal access to biomedical information and improving the public’s access to information to enable them to make informed decisions about their health.</a:t>
            </a:r>
          </a:p>
          <a:p>
            <a:pPr marL="0" marR="0">
              <a:spcBef>
                <a:spcPts val="0"/>
              </a:spcBef>
              <a:spcAft>
                <a:spcPts val="0"/>
              </a:spcAft>
            </a:pPr>
            <a:endParaRPr lang="en-US" sz="100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Towards this mission, NNLM’s main goals are to work through libraries and other member organizations to support a highly trained workforce for biomedical and health information resources and data, improve health literacy, and increase health equity through information.</a:t>
            </a:r>
          </a:p>
          <a:p>
            <a:pPr marL="285750" indent="-285750">
              <a:buFont typeface="Arial"/>
              <a:buChar char="•"/>
            </a:pPr>
            <a:endParaRPr lang="en-US" sz="1200">
              <a:solidFill>
                <a:srgbClr val="000000"/>
              </a:solidFill>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offer programs addressing this mission at a national and regional level. Today’s presentation will focus on what we’re doing at a regional level to contribute to national programs, initiatives, and goals. </a:t>
            </a:r>
          </a:p>
          <a:p>
            <a:endParaRPr lang="en-US"/>
          </a:p>
        </p:txBody>
      </p:sp>
      <p:sp>
        <p:nvSpPr>
          <p:cNvPr id="4" name="Slide Number Placeholder 3"/>
          <p:cNvSpPr>
            <a:spLocks noGrp="1"/>
          </p:cNvSpPr>
          <p:nvPr>
            <p:ph type="sldNum" sz="quarter" idx="5"/>
          </p:nvPr>
        </p:nvSpPr>
        <p:spPr/>
        <p:txBody>
          <a:bodyPr/>
          <a:lstStyle/>
          <a:p>
            <a:fld id="{CAA4AE5B-1EAA-4907-9E55-1251C9845438}" type="slidenum">
              <a:rPr lang="en-US" smtClean="0"/>
              <a:t>4</a:t>
            </a:fld>
            <a:endParaRPr lang="en-US"/>
          </a:p>
        </p:txBody>
      </p:sp>
    </p:spTree>
    <p:extLst>
      <p:ext uri="{BB962C8B-B14F-4D97-AF65-F5344CB8AC3E}">
        <p14:creationId xmlns:p14="http://schemas.microsoft.com/office/powerpoint/2010/main" val="1403387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NNLM Region 5 serves Alaska, California, Hawaii, Nevada, Oregon, Washington, and the U.S. Territories and Freely Associated States in the Pacific. </a:t>
            </a:r>
          </a:p>
          <a:p>
            <a:endParaRPr lang="en-US"/>
          </a:p>
          <a:p>
            <a:r>
              <a:rPr lang="en-US"/>
              <a:t>We’re a geographically large region, covering 5 different time zones. I want to acknowledge that this presentation is at a time that’s not within working hours for those of you in Hawaii and the U.S. Territories and Freely Associated States in the Pacific. If you’re watching the recording, thank you for your patience and understanding!</a:t>
            </a:r>
          </a:p>
          <a:p>
            <a:endParaRPr lang="en-US"/>
          </a:p>
          <a:p>
            <a:r>
              <a:rPr lang="en-US"/>
              <a:t>Region 5 has 812 members. These member organizations include libraries of all types, public health departments, academic institutions and departments, health clinics and hospitals, community-based organizations, schools, faith-based institutions, and more. Membership means that your organization is on board with the mission of the NNLM and allows your organization to apply for funding opportunities. Membership is free. If your organization is not a member, we’d love to have you join. </a:t>
            </a:r>
          </a:p>
          <a:p>
            <a:endParaRPr lang="en-US" b="1"/>
          </a:p>
          <a:p>
            <a:r>
              <a:rPr lang="en-US" b="1"/>
              <a:t>A link is in the chat with more information about joining. </a:t>
            </a:r>
          </a:p>
          <a:p>
            <a:endParaRPr lang="en-US" b="1"/>
          </a:p>
          <a:p>
            <a:r>
              <a:rPr lang="en-US" b="0"/>
              <a:t>Join the NNLM Region 5. It’s free!: https://www.nnlm.gov/membership/join</a:t>
            </a:r>
          </a:p>
          <a:p>
            <a:endParaRPr lang="en-US" b="0"/>
          </a:p>
          <a:p>
            <a:endParaRPr lang="en-US" b="0"/>
          </a:p>
        </p:txBody>
      </p:sp>
      <p:sp>
        <p:nvSpPr>
          <p:cNvPr id="4" name="Slide Number Placeholder 3"/>
          <p:cNvSpPr>
            <a:spLocks noGrp="1"/>
          </p:cNvSpPr>
          <p:nvPr>
            <p:ph type="sldNum" sz="quarter" idx="5"/>
          </p:nvPr>
        </p:nvSpPr>
        <p:spPr/>
        <p:txBody>
          <a:bodyPr/>
          <a:lstStyle/>
          <a:p>
            <a:fld id="{CAA4AE5B-1EAA-4907-9E55-1251C9845438}" type="slidenum">
              <a:rPr lang="en-US" smtClean="0"/>
              <a:t>5</a:t>
            </a:fld>
            <a:endParaRPr lang="en-US"/>
          </a:p>
        </p:txBody>
      </p:sp>
    </p:spTree>
    <p:extLst>
      <p:ext uri="{BB962C8B-B14F-4D97-AF65-F5344CB8AC3E}">
        <p14:creationId xmlns:p14="http://schemas.microsoft.com/office/powerpoint/2010/main" val="2031950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solidFill>
                  <a:srgbClr val="000000"/>
                </a:solidFill>
                <a:latin typeface="Calibri"/>
                <a:cs typeface="Calibri"/>
              </a:rPr>
              <a:t>The Region 5 staff carry out the work that meets the mission of the NNLM. </a:t>
            </a:r>
          </a:p>
          <a:p>
            <a:endParaRPr lang="en-US" sz="1800">
              <a:solidFill>
                <a:srgbClr val="000000"/>
              </a:solidFill>
              <a:latin typeface="Calibri"/>
              <a:cs typeface="Calibri"/>
            </a:endParaRPr>
          </a:p>
          <a:p>
            <a:r>
              <a:rPr lang="en-US" sz="1800">
                <a:solidFill>
                  <a:srgbClr val="000000"/>
                </a:solidFill>
                <a:latin typeface="Calibri"/>
                <a:cs typeface="Calibri"/>
              </a:rPr>
              <a:t>Introducing the team, we are led by Tania Bardyn, Principle Investigator, and Cathy Burroughs, Executive Director.</a:t>
            </a:r>
          </a:p>
          <a:p>
            <a:endParaRPr lang="en-US" sz="1800">
              <a:solidFill>
                <a:srgbClr val="000000"/>
              </a:solidFill>
              <a:latin typeface="Calibri"/>
              <a:cs typeface="Calibri"/>
            </a:endParaRPr>
          </a:p>
          <a:p>
            <a:r>
              <a:rPr lang="en-US" sz="1800">
                <a:solidFill>
                  <a:srgbClr val="000000"/>
                </a:solidFill>
                <a:latin typeface="Calibri"/>
                <a:cs typeface="Calibri"/>
              </a:rPr>
              <a:t>We’re looking forward to welcoming our new colleague, </a:t>
            </a:r>
            <a:r>
              <a:rPr lang="en-US" sz="1800" err="1">
                <a:solidFill>
                  <a:srgbClr val="000000"/>
                </a:solidFill>
                <a:latin typeface="Calibri"/>
                <a:cs typeface="Calibri"/>
              </a:rPr>
              <a:t>Carolann</a:t>
            </a:r>
            <a:r>
              <a:rPr lang="en-US" sz="1800">
                <a:solidFill>
                  <a:srgbClr val="000000"/>
                </a:solidFill>
                <a:latin typeface="Calibri"/>
                <a:cs typeface="Calibri"/>
              </a:rPr>
              <a:t> Curry, Outreach &amp; Data Coordinator, in June.</a:t>
            </a:r>
          </a:p>
          <a:p>
            <a:endParaRPr lang="en-US" sz="1800">
              <a:solidFill>
                <a:srgbClr val="000000"/>
              </a:solidFill>
              <a:latin typeface="Calibri"/>
              <a:cs typeface="Calibri"/>
            </a:endParaRPr>
          </a:p>
          <a:p>
            <a:r>
              <a:rPr lang="en-US" sz="1800">
                <a:solidFill>
                  <a:srgbClr val="000000"/>
                </a:solidFill>
                <a:latin typeface="Calibri"/>
                <a:cs typeface="Calibri"/>
              </a:rPr>
              <a:t>Lisa Guerrero is our Grants Manger and Budget Analyst. I, Emily Hamstra, am the Assistant Director. Carolyn Martin in the Outreach &amp; Education Coordinator. Liz Morris, Outreach &amp; Access Coordinator, joined the team in January, and we’re so glad to have her. Maddie Romansic in our Program Analyst and Communications Specialist. And, Kristi Torp is our Project Specialist. </a:t>
            </a:r>
          </a:p>
          <a:p>
            <a:endParaRPr lang="en-US" sz="1800">
              <a:solidFill>
                <a:srgbClr val="000000"/>
              </a:solidFill>
              <a:latin typeface="Calibri"/>
              <a:cs typeface="Calibri"/>
            </a:endParaRPr>
          </a:p>
          <a:p>
            <a:r>
              <a:rPr lang="en-US" sz="1800" b="1">
                <a:solidFill>
                  <a:srgbClr val="000000"/>
                </a:solidFill>
                <a:latin typeface="Calibri"/>
                <a:cs typeface="Calibri"/>
              </a:rPr>
              <a:t>Congratulations to Kristi Torp! Kristi was recently accepted into the NLM Associate Fellows Program, and will be leaving Region 5 in June for Associate Fellow position. While it’s hard for us to let Kristi go, we are so excited for her, and look forward to following her work in the Associate Fellows Program and beyond. </a:t>
            </a:r>
            <a:endParaRPr lang="en-US" b="1"/>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7BD8A4-0420-43C8-9DF8-87AA850ACC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0266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you know who we are, let’s talk about what we’ve done this year. </a:t>
            </a:r>
          </a:p>
          <a:p>
            <a:endParaRPr lang="en-US"/>
          </a:p>
          <a:p>
            <a:r>
              <a:rPr lang="en-US"/>
              <a:t>I’m going to review 4 key areas of work, programming, funding, outreach, and training, that took place between May 2022 and April 2023.</a:t>
            </a:r>
          </a:p>
          <a:p>
            <a:endParaRPr lang="en-US"/>
          </a:p>
          <a:p>
            <a:r>
              <a:rPr lang="en-US"/>
              <a:t>I’ll start with programming.</a:t>
            </a:r>
          </a:p>
        </p:txBody>
      </p:sp>
      <p:sp>
        <p:nvSpPr>
          <p:cNvPr id="4" name="Slide Number Placeholder 3"/>
          <p:cNvSpPr>
            <a:spLocks noGrp="1"/>
          </p:cNvSpPr>
          <p:nvPr>
            <p:ph type="sldNum" sz="quarter" idx="5"/>
          </p:nvPr>
        </p:nvSpPr>
        <p:spPr/>
        <p:txBody>
          <a:bodyPr/>
          <a:lstStyle/>
          <a:p>
            <a:fld id="{CAA4AE5B-1EAA-4907-9E55-1251C9845438}" type="slidenum">
              <a:rPr lang="en-US" smtClean="0"/>
              <a:t>7</a:t>
            </a:fld>
            <a:endParaRPr lang="en-US"/>
          </a:p>
        </p:txBody>
      </p:sp>
    </p:spTree>
    <p:extLst>
      <p:ext uri="{BB962C8B-B14F-4D97-AF65-F5344CB8AC3E}">
        <p14:creationId xmlns:p14="http://schemas.microsoft.com/office/powerpoint/2010/main" val="664511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PNC-MLA Health Equity and Diversity Speaker Series is a collaboration between NNLM Region 5 and Pacific Northwest Chapter/Medical Library Association (PNC-MLA) through the efforts of its Diversity Committee. </a:t>
            </a:r>
          </a:p>
          <a:p>
            <a:endParaRPr lang="en-US"/>
          </a:p>
          <a:p>
            <a:r>
              <a:rPr lang="en-US"/>
              <a:t>The series features expert guest speakers presenting on topics pertaining to health equity and diversity. </a:t>
            </a:r>
          </a:p>
          <a:p>
            <a:endParaRPr lang="en-US"/>
          </a:p>
          <a:p>
            <a:r>
              <a:rPr lang="en-US"/>
              <a:t>This year, we co-hosted two webinars with PNC-MLA:</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first was “Storytelling as a Public Health Strategy to Address Inequities in Maternal Health Outcomes.” In this webinar, Dr. Nakeitra L. Burse discussed how storytelling, through the film </a:t>
            </a:r>
            <a:r>
              <a:rPr lang="en-US" i="1"/>
              <a:t>Laboring with Hope</a:t>
            </a:r>
            <a:r>
              <a:rPr lang="en-US"/>
              <a:t>, supports public health strategies to improve maternal health outcomes for Black women. The webinar was well-received, and led to future programming from Region 5, which I will highlight in the next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second was “Trans Accessible Libraries.” </a:t>
            </a:r>
            <a:r>
              <a:rPr lang="en-US" b="0" i="0">
                <a:solidFill>
                  <a:srgbClr val="333333"/>
                </a:solidFill>
                <a:effectLst/>
                <a:latin typeface="system-ui"/>
              </a:rPr>
              <a:t>The Trans Accessible Libraries Initiative, at the University of North Texas Libraries, aims to remove some of the barriers transgender individuals face accessing information and to provide more equitable access to services and collections. The presenters, Julie Leuzinger and Coby Condrey, librarians at the University of North Texas Libraries, shared results from a needs assessment, their collection development process, their promotion and outreach, and some best practices they learned along the way.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Both sessions were recorded, and the recordings are available on YouTube. You can also find a link to the recordings on nnlm.gov/</a:t>
            </a:r>
            <a:r>
              <a:rPr lang="en-US" err="1"/>
              <a:t>pncmlaseries</a:t>
            </a:r>
            <a:r>
              <a:rPr lang="en-US"/>
              <a:t>.</a:t>
            </a:r>
          </a:p>
        </p:txBody>
      </p:sp>
      <p:sp>
        <p:nvSpPr>
          <p:cNvPr id="4" name="Slide Number Placeholder 3"/>
          <p:cNvSpPr>
            <a:spLocks noGrp="1"/>
          </p:cNvSpPr>
          <p:nvPr>
            <p:ph type="sldNum" sz="quarter" idx="5"/>
          </p:nvPr>
        </p:nvSpPr>
        <p:spPr/>
        <p:txBody>
          <a:bodyPr/>
          <a:lstStyle/>
          <a:p>
            <a:fld id="{CAA4AE5B-1EAA-4907-9E55-1251C9845438}" type="slidenum">
              <a:rPr lang="en-US" smtClean="0"/>
              <a:t>8</a:t>
            </a:fld>
            <a:endParaRPr lang="en-US"/>
          </a:p>
        </p:txBody>
      </p:sp>
    </p:spTree>
    <p:extLst>
      <p:ext uri="{BB962C8B-B14F-4D97-AF65-F5344CB8AC3E}">
        <p14:creationId xmlns:p14="http://schemas.microsoft.com/office/powerpoint/2010/main" val="25164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idea planted during Dr. Burses’ webinar led to a new programming opportunity. We decided to offer access to the film Laboring with Hope to NNLM Region 5 members. Laboring with Hope is a 30-minute documentary that combines personal stories and expert perspectives to bring awareness of maternal health disparities for black women. Region 5 has streaming access to the film to share with members. Access to the film comes with a conversation guide, health information resources, a bibliography of peer-reviewed articles, and infographics. </a:t>
            </a:r>
          </a:p>
          <a:p>
            <a:endParaRPr lang="en-US"/>
          </a:p>
          <a:p>
            <a:r>
              <a:rPr lang="en-US"/>
              <a:t>This year, 5 NNLM members hosted programs or discussions about the film.</a:t>
            </a:r>
          </a:p>
          <a:p>
            <a:endParaRPr lang="en-US"/>
          </a:p>
          <a:p>
            <a:r>
              <a:rPr lang="en-US"/>
              <a:t>We’ve had positive feedback on this program and will be extending access through April 2024. </a:t>
            </a:r>
          </a:p>
          <a:p>
            <a:endParaRPr lang="en-US"/>
          </a:p>
          <a:p>
            <a:r>
              <a:rPr lang="en-US"/>
              <a:t>The film would be an excellent addition to nursing and public health classes. Please contact the Region 5 office if you’re interested in accessing the film, and we’ll help you get set up. </a:t>
            </a:r>
          </a:p>
          <a:p>
            <a:endParaRPr lang="en-US"/>
          </a:p>
          <a:p>
            <a:endParaRPr lang="en-US"/>
          </a:p>
        </p:txBody>
      </p:sp>
      <p:sp>
        <p:nvSpPr>
          <p:cNvPr id="4" name="Slide Number Placeholder 3"/>
          <p:cNvSpPr>
            <a:spLocks noGrp="1"/>
          </p:cNvSpPr>
          <p:nvPr>
            <p:ph type="sldNum" sz="quarter" idx="5"/>
          </p:nvPr>
        </p:nvSpPr>
        <p:spPr/>
        <p:txBody>
          <a:bodyPr/>
          <a:lstStyle/>
          <a:p>
            <a:fld id="{CAA4AE5B-1EAA-4907-9E55-1251C9845438}" type="slidenum">
              <a:rPr lang="en-US" smtClean="0"/>
              <a:t>9</a:t>
            </a:fld>
            <a:endParaRPr lang="en-US"/>
          </a:p>
        </p:txBody>
      </p:sp>
    </p:spTree>
    <p:extLst>
      <p:ext uri="{BB962C8B-B14F-4D97-AF65-F5344CB8AC3E}">
        <p14:creationId xmlns:p14="http://schemas.microsoft.com/office/powerpoint/2010/main" val="3509345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solidFill>
              </a:defRPr>
            </a:lvl1pPr>
          </a:lstStyle>
          <a:p>
            <a:fld id="{48241373-C98E-43A5-ACF9-367DA3E2BEFD}" type="datetimeFigureOut">
              <a:rPr lang="en-US" smtClean="0"/>
              <a:t>5/10/2023</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E370D28-E6A9-4DFE-871F-420BF5250252}" type="slidenum">
              <a:rPr lang="en-US" smtClean="0"/>
              <a:t>‹#›</a:t>
            </a:fld>
            <a:endParaRPr lang="en-US"/>
          </a:p>
        </p:txBody>
      </p:sp>
      <p:pic>
        <p:nvPicPr>
          <p:cNvPr id="9" name="Picture 4" descr="Logo for NNLM"/>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61225" y="6322147"/>
            <a:ext cx="1343025" cy="34290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userDrawn="1"/>
        </p:nvSpPr>
        <p:spPr>
          <a:xfrm>
            <a:off x="0" y="6128028"/>
            <a:ext cx="12192000" cy="726141"/>
          </a:xfrm>
          <a:prstGeom prst="rect">
            <a:avLst/>
          </a:prstGeom>
          <a:solidFill>
            <a:srgbClr val="20558A"/>
          </a:solidFill>
          <a:ln>
            <a:solidFill>
              <a:srgbClr val="20455A"/>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pic>
        <p:nvPicPr>
          <p:cNvPr id="12" name="Picture 11" descr="Logo for the Network of the National Library of Medicine">
            <a:extLst>
              <a:ext uri="{FF2B5EF4-FFF2-40B4-BE49-F238E27FC236}">
                <a16:creationId xmlns:a16="http://schemas.microsoft.com/office/drawing/2014/main" id="{50175EB6-1858-624A-AC9F-B39B57D3EC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5939" y="6244894"/>
            <a:ext cx="3590518" cy="576072"/>
          </a:xfrm>
          <a:prstGeom prst="rect">
            <a:avLst/>
          </a:prstGeom>
        </p:spPr>
      </p:pic>
    </p:spTree>
    <p:extLst>
      <p:ext uri="{BB962C8B-B14F-4D97-AF65-F5344CB8AC3E}">
        <p14:creationId xmlns:p14="http://schemas.microsoft.com/office/powerpoint/2010/main" val="1624943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192460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836953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241373-C98E-43A5-ACF9-367DA3E2BEFD}"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70D28-E6A9-4DFE-871F-420BF5250252}" type="slidenum">
              <a:rPr lang="en-US" smtClean="0"/>
              <a:t>‹#›</a:t>
            </a:fld>
            <a:endParaRPr lang="en-US"/>
          </a:p>
        </p:txBody>
      </p:sp>
      <p:sp>
        <p:nvSpPr>
          <p:cNvPr id="7" name="Rectangle 6"/>
          <p:cNvSpPr/>
          <p:nvPr userDrawn="1"/>
        </p:nvSpPr>
        <p:spPr>
          <a:xfrm>
            <a:off x="0" y="6128028"/>
            <a:ext cx="12192000" cy="726141"/>
          </a:xfrm>
          <a:prstGeom prst="rect">
            <a:avLst/>
          </a:prstGeom>
          <a:solidFill>
            <a:srgbClr val="20558A"/>
          </a:solidFill>
          <a:ln>
            <a:solidFill>
              <a:srgbClr val="20455A"/>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pic>
        <p:nvPicPr>
          <p:cNvPr id="9" name="Picture 8" descr="Logo for the Network of the National Library of Medicine">
            <a:extLst>
              <a:ext uri="{FF2B5EF4-FFF2-40B4-BE49-F238E27FC236}">
                <a16:creationId xmlns:a16="http://schemas.microsoft.com/office/drawing/2014/main" id="{67A7AD93-C490-464C-8192-E7FDD57ABC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939" y="6238632"/>
            <a:ext cx="3590518" cy="576072"/>
          </a:xfrm>
          <a:prstGeom prst="rect">
            <a:avLst/>
          </a:prstGeom>
        </p:spPr>
      </p:pic>
    </p:spTree>
    <p:extLst>
      <p:ext uri="{BB962C8B-B14F-4D97-AF65-F5344CB8AC3E}">
        <p14:creationId xmlns:p14="http://schemas.microsoft.com/office/powerpoint/2010/main" val="378494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69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52127263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35371505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847369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473367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4997199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132984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pPr>
              <a:defRPr/>
            </a:pPr>
            <a:fld id="{EC389BDB-D7CC-44D2-B3BC-1618E62F6FBF}" type="datetimeFigureOut">
              <a:rPr lang="en-US" smtClean="0"/>
              <a:pPr>
                <a:defRPr/>
              </a:pPr>
              <a:t>5/10/2023</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pPr>
              <a:defRPr/>
            </a:pPr>
            <a:fld id="{583043D7-06F6-46C0-8E8C-8C88BD404312}" type="slidenum">
              <a:rPr lang="en-US" smtClean="0"/>
              <a:pPr>
                <a:defRPr/>
              </a:pPr>
              <a:t>‹#›</a:t>
            </a:fld>
            <a:endParaRPr lang="en-US"/>
          </a:p>
        </p:txBody>
      </p:sp>
      <p:sp>
        <p:nvSpPr>
          <p:cNvPr id="8" name="Rectangle 7"/>
          <p:cNvSpPr/>
          <p:nvPr userDrawn="1"/>
        </p:nvSpPr>
        <p:spPr>
          <a:xfrm>
            <a:off x="0" y="6128028"/>
            <a:ext cx="12192000" cy="726141"/>
          </a:xfrm>
          <a:prstGeom prst="rect">
            <a:avLst/>
          </a:prstGeom>
          <a:solidFill>
            <a:srgbClr val="20558A"/>
          </a:solidFill>
          <a:ln>
            <a:solidFill>
              <a:srgbClr val="20455A"/>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pic>
        <p:nvPicPr>
          <p:cNvPr id="17" name="Picture 16" descr="Logo for the Network of the National Library of Medicine">
            <a:extLst>
              <a:ext uri="{FF2B5EF4-FFF2-40B4-BE49-F238E27FC236}">
                <a16:creationId xmlns:a16="http://schemas.microsoft.com/office/drawing/2014/main" id="{272B27D5-81D4-C846-B591-1A07DD2AB49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5939" y="6201688"/>
            <a:ext cx="3590518" cy="576072"/>
          </a:xfrm>
          <a:prstGeom prst="rect">
            <a:avLst/>
          </a:prstGeom>
        </p:spPr>
      </p:pic>
    </p:spTree>
    <p:extLst>
      <p:ext uri="{BB962C8B-B14F-4D97-AF65-F5344CB8AC3E}">
        <p14:creationId xmlns:p14="http://schemas.microsoft.com/office/powerpoint/2010/main" val="845999507"/>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com/playlist?list=PLUlRqrjIldD77zi_WpUBaTUx6tf8cv1X8"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hyperlink" Target="https://nnlm.gov/DiverseVoic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hyperlink" Target="https://www.nnlm.gov/podcast"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15B_4C17FD78.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nnlm.gov/about/regions/region5"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nnlm.gov/training/class/chis-demand"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17.svg"/><Relationship Id="rId4" Type="http://schemas.openxmlformats.org/officeDocument/2006/relationships/image" Target="../media/image39.sv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40.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3.svg"/></Relationships>
</file>

<file path=ppt/slides/_rels/slide3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hyperlink" Target="mailto:nnlm@uw.edu" TargetMode="External"/><Relationship Id="rId7"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41.jpeg"/><Relationship Id="rId5" Type="http://schemas.openxmlformats.org/officeDocument/2006/relationships/hyperlink" Target="mailto:docline@uw.edu" TargetMode="External"/><Relationship Id="rId4" Type="http://schemas.openxmlformats.org/officeDocument/2006/relationships/hyperlink" Target="https://nnlm.gov/region5"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nlm.gov/membership/join"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s://www.nnlm.gov/about/staff-directory?combine=&amp;roc_6=5" TargetMode="External"/><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927747" y="1057102"/>
            <a:ext cx="5523788" cy="2926080"/>
          </a:xfrm>
        </p:spPr>
        <p:txBody>
          <a:bodyPr>
            <a:normAutofit/>
          </a:bodyPr>
          <a:lstStyle/>
          <a:p>
            <a:r>
              <a:rPr lang="en-US" sz="3100" cap="none">
                <a:latin typeface="Arial" panose="020B0604020202020204" pitchFamily="34" charset="0"/>
                <a:cs typeface="Arial" panose="020B0604020202020204" pitchFamily="34" charset="0"/>
              </a:rPr>
              <a:t>Network of the National Library of Medicine (NNLM)</a:t>
            </a:r>
            <a:br>
              <a:rPr lang="en-US" sz="3100" cap="none">
                <a:latin typeface="Arial" panose="020B0604020202020204" pitchFamily="34" charset="0"/>
                <a:cs typeface="Arial" panose="020B0604020202020204" pitchFamily="34" charset="0"/>
              </a:rPr>
            </a:br>
            <a:br>
              <a:rPr lang="en-US" sz="3100" cap="none">
                <a:latin typeface="Arial" panose="020B0604020202020204" pitchFamily="34" charset="0"/>
                <a:cs typeface="Arial" panose="020B0604020202020204" pitchFamily="34" charset="0"/>
              </a:rPr>
            </a:br>
            <a:br>
              <a:rPr lang="en-US" sz="3100" cap="none">
                <a:latin typeface="Arial" panose="020B0604020202020204" pitchFamily="34" charset="0"/>
                <a:cs typeface="Arial" panose="020B0604020202020204" pitchFamily="34" charset="0"/>
              </a:rPr>
            </a:br>
            <a:r>
              <a:rPr lang="en-US" sz="3100" cap="none">
                <a:latin typeface="Arial" panose="020B0604020202020204" pitchFamily="34" charset="0"/>
                <a:cs typeface="Arial" panose="020B0604020202020204" pitchFamily="34" charset="0"/>
              </a:rPr>
              <a:t> </a:t>
            </a:r>
            <a:r>
              <a:rPr lang="en-US" cap="none">
                <a:latin typeface="Arial" panose="020B0604020202020204" pitchFamily="34" charset="0"/>
                <a:cs typeface="Arial" panose="020B0604020202020204" pitchFamily="34" charset="0"/>
              </a:rPr>
              <a:t>Region 5</a:t>
            </a:r>
          </a:p>
        </p:txBody>
      </p:sp>
      <p:sp>
        <p:nvSpPr>
          <p:cNvPr id="3" name="Subtitle 2"/>
          <p:cNvSpPr>
            <a:spLocks noGrp="1"/>
          </p:cNvSpPr>
          <p:nvPr>
            <p:ph type="subTitle" idx="1"/>
          </p:nvPr>
        </p:nvSpPr>
        <p:spPr>
          <a:xfrm>
            <a:off x="7018166" y="4205075"/>
            <a:ext cx="3459224" cy="1052724"/>
          </a:xfrm>
        </p:spPr>
        <p:txBody>
          <a:bodyPr>
            <a:normAutofit fontScale="55000" lnSpcReduction="20000"/>
          </a:bodyPr>
          <a:lstStyle/>
          <a:p>
            <a:pPr lvl="0">
              <a:buClr>
                <a:prstClr val="black"/>
              </a:buClr>
            </a:pPr>
            <a:endParaRPr lang="en-US" sz="2400">
              <a:solidFill>
                <a:prstClr val="black"/>
              </a:solidFill>
            </a:endParaRPr>
          </a:p>
          <a:p>
            <a:r>
              <a:rPr lang="en-US" sz="3600"/>
              <a:t>NNLM Day at MLA</a:t>
            </a:r>
          </a:p>
          <a:p>
            <a:r>
              <a:rPr lang="en-US" sz="3600"/>
              <a:t>May 11, 2023</a:t>
            </a:r>
          </a:p>
        </p:txBody>
      </p:sp>
      <p:pic>
        <p:nvPicPr>
          <p:cNvPr id="5" name="Picture 4" descr="Region 5 includes Alaska, Washington, Oregon, Nevada, California, Hawaii, and U.S. Territories and Freely Associated States in the Pacific.">
            <a:extLst>
              <a:ext uri="{FF2B5EF4-FFF2-40B4-BE49-F238E27FC236}">
                <a16:creationId xmlns:a16="http://schemas.microsoft.com/office/drawing/2014/main" id="{88568FBB-09A9-271D-91E4-487FF6C825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224" y="818787"/>
            <a:ext cx="4891132" cy="4329809"/>
          </a:xfrm>
          <a:prstGeom prst="rect">
            <a:avLst/>
          </a:prstGeom>
        </p:spPr>
      </p:pic>
    </p:spTree>
    <p:extLst>
      <p:ext uri="{BB962C8B-B14F-4D97-AF65-F5344CB8AC3E}">
        <p14:creationId xmlns:p14="http://schemas.microsoft.com/office/powerpoint/2010/main" val="1067917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E9A28-EA39-924E-D56A-BD1BF69ED560}"/>
              </a:ext>
            </a:extLst>
          </p:cNvPr>
          <p:cNvSpPr>
            <a:spLocks noGrp="1"/>
          </p:cNvSpPr>
          <p:nvPr>
            <p:ph type="title"/>
          </p:nvPr>
        </p:nvSpPr>
        <p:spPr/>
        <p:txBody>
          <a:bodyPr/>
          <a:lstStyle/>
          <a:p>
            <a:r>
              <a:rPr lang="en-US"/>
              <a:t>Health Misinformation Symposium</a:t>
            </a:r>
          </a:p>
        </p:txBody>
      </p:sp>
      <p:sp>
        <p:nvSpPr>
          <p:cNvPr id="3" name="Content Placeholder 2">
            <a:extLst>
              <a:ext uri="{FF2B5EF4-FFF2-40B4-BE49-F238E27FC236}">
                <a16:creationId xmlns:a16="http://schemas.microsoft.com/office/drawing/2014/main" id="{F5A6FAFA-D088-BDD2-A6F3-C34B83E3CAC5}"/>
              </a:ext>
            </a:extLst>
          </p:cNvPr>
          <p:cNvSpPr>
            <a:spLocks noGrp="1"/>
          </p:cNvSpPr>
          <p:nvPr>
            <p:ph sz="half" idx="1"/>
          </p:nvPr>
        </p:nvSpPr>
        <p:spPr/>
        <p:txBody>
          <a:bodyPr>
            <a:normAutofit/>
          </a:bodyPr>
          <a:lstStyle/>
          <a:p>
            <a:r>
              <a:rPr lang="en-US"/>
              <a:t>Recordings available on </a:t>
            </a:r>
            <a:r>
              <a:rPr lang="en-US">
                <a:hlinkClick r:id="rId3"/>
              </a:rPr>
              <a:t>YouTube</a:t>
            </a:r>
            <a:endParaRPr lang="en-US"/>
          </a:p>
          <a:p>
            <a:r>
              <a:rPr lang="en-US"/>
              <a:t>Highlights from Region 5:</a:t>
            </a:r>
          </a:p>
          <a:p>
            <a:pPr lvl="1"/>
            <a:r>
              <a:rPr lang="en-US" sz="1800" b="1">
                <a:cs typeface="Calibri"/>
              </a:rPr>
              <a:t>The Etiology of Medical Misinformation</a:t>
            </a:r>
            <a:r>
              <a:rPr lang="en-US" sz="1800">
                <a:cs typeface="Calibri"/>
              </a:rPr>
              <a:t>, </a:t>
            </a:r>
            <a:r>
              <a:rPr lang="en-US" sz="1800" err="1">
                <a:cs typeface="Calibri"/>
              </a:rPr>
              <a:t>Jevin</a:t>
            </a:r>
            <a:r>
              <a:rPr lang="en-US" sz="1800">
                <a:cs typeface="Calibri"/>
              </a:rPr>
              <a:t> West</a:t>
            </a:r>
          </a:p>
          <a:p>
            <a:pPr lvl="1"/>
            <a:r>
              <a:rPr lang="en-US" sz="1800" b="1"/>
              <a:t>Coming Together to Counter Health Misinformation in Local Communities: An Academic and Public Libraries Partnership</a:t>
            </a:r>
            <a:r>
              <a:rPr lang="en-US" sz="1800">
                <a:cs typeface="Calibri"/>
              </a:rPr>
              <a:t>, Margaret Henderson and Tricia </a:t>
            </a:r>
            <a:r>
              <a:rPr lang="en-US" sz="1800" err="1">
                <a:cs typeface="Calibri"/>
              </a:rPr>
              <a:t>Lantzy</a:t>
            </a:r>
            <a:endParaRPr lang="en-US" sz="1800">
              <a:cs typeface="Calibri"/>
            </a:endParaRPr>
          </a:p>
          <a:p>
            <a:pPr lvl="1"/>
            <a:r>
              <a:rPr lang="en-US" sz="1800" b="1"/>
              <a:t>Misinformation Escape Room: A Gamified Approach to Building Health (Mis)Information Literacy</a:t>
            </a:r>
            <a:r>
              <a:rPr lang="en-US" sz="1800">
                <a:cs typeface="Calibri"/>
              </a:rPr>
              <a:t>, Chris Coward</a:t>
            </a:r>
          </a:p>
          <a:p>
            <a:pPr marL="274320" lvl="1" indent="0">
              <a:buNone/>
            </a:pPr>
            <a:endParaRPr lang="en-US">
              <a:cs typeface="Calibri"/>
            </a:endParaRPr>
          </a:p>
          <a:p>
            <a:pPr lvl="1"/>
            <a:endParaRPr lang="en-US"/>
          </a:p>
          <a:p>
            <a:pPr lvl="1"/>
            <a:endParaRPr lang="en-US"/>
          </a:p>
          <a:p>
            <a:pPr lvl="1"/>
            <a:endParaRPr lang="en-US"/>
          </a:p>
        </p:txBody>
      </p:sp>
      <p:pic>
        <p:nvPicPr>
          <p:cNvPr id="12" name="Content Placeholder 11" descr="The NNLM Virtual Symposium on Health Misinformation was held April 4-6, 2023. The symposium explored the history, research, and solutions. ">
            <a:extLst>
              <a:ext uri="{FF2B5EF4-FFF2-40B4-BE49-F238E27FC236}">
                <a16:creationId xmlns:a16="http://schemas.microsoft.com/office/drawing/2014/main" id="{376FCC4E-A345-6271-56A2-340523416B31}"/>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732381" y="1965960"/>
            <a:ext cx="3712639" cy="3712639"/>
          </a:xfrm>
        </p:spPr>
      </p:pic>
    </p:spTree>
    <p:extLst>
      <p:ext uri="{BB962C8B-B14F-4D97-AF65-F5344CB8AC3E}">
        <p14:creationId xmlns:p14="http://schemas.microsoft.com/office/powerpoint/2010/main" val="876022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BF5D9B-28F8-432B-151C-11588D51206A}"/>
              </a:ext>
            </a:extLst>
          </p:cNvPr>
          <p:cNvSpPr>
            <a:spLocks noGrp="1"/>
          </p:cNvSpPr>
          <p:nvPr>
            <p:ph type="title"/>
          </p:nvPr>
        </p:nvSpPr>
        <p:spPr>
          <a:xfrm>
            <a:off x="1158240" y="237550"/>
            <a:ext cx="9875520" cy="1356360"/>
          </a:xfrm>
        </p:spPr>
        <p:txBody>
          <a:bodyPr>
            <a:normAutofit/>
          </a:bodyPr>
          <a:lstStyle/>
          <a:p>
            <a:pPr algn="r"/>
            <a:r>
              <a:rPr lang="en-US" sz="4000"/>
              <a:t>Collection Equity Awards</a:t>
            </a:r>
          </a:p>
        </p:txBody>
      </p:sp>
      <p:pic>
        <p:nvPicPr>
          <p:cNvPr id="8" name="Picture 7" descr="How to be Ace book cover">
            <a:extLst>
              <a:ext uri="{FF2B5EF4-FFF2-40B4-BE49-F238E27FC236}">
                <a16:creationId xmlns:a16="http://schemas.microsoft.com/office/drawing/2014/main" id="{80713716-18A3-23EA-D394-C54AF26F7DC2}"/>
              </a:ext>
            </a:extLst>
          </p:cNvPr>
          <p:cNvPicPr>
            <a:picLocks noChangeAspect="1"/>
          </p:cNvPicPr>
          <p:nvPr/>
        </p:nvPicPr>
        <p:blipFill>
          <a:blip r:embed="rId3"/>
          <a:stretch>
            <a:fillRect/>
          </a:stretch>
        </p:blipFill>
        <p:spPr>
          <a:xfrm>
            <a:off x="1158240" y="694254"/>
            <a:ext cx="1266011" cy="1799312"/>
          </a:xfrm>
          <a:prstGeom prst="rect">
            <a:avLst/>
          </a:prstGeom>
          <a:ln w="63500">
            <a:solidFill>
              <a:srgbClr val="20558A"/>
            </a:solidFill>
          </a:ln>
        </p:spPr>
      </p:pic>
      <p:pic>
        <p:nvPicPr>
          <p:cNvPr id="6" name="Picture 5" descr="The Unapologetic Guide to Black Mental Health book cover">
            <a:extLst>
              <a:ext uri="{FF2B5EF4-FFF2-40B4-BE49-F238E27FC236}">
                <a16:creationId xmlns:a16="http://schemas.microsoft.com/office/drawing/2014/main" id="{AFA223F5-CA6C-20C2-D3DC-DB67576E8C80}"/>
              </a:ext>
            </a:extLst>
          </p:cNvPr>
          <p:cNvPicPr>
            <a:picLocks noChangeAspect="1"/>
          </p:cNvPicPr>
          <p:nvPr/>
        </p:nvPicPr>
        <p:blipFill>
          <a:blip r:embed="rId4"/>
          <a:stretch>
            <a:fillRect/>
          </a:stretch>
        </p:blipFill>
        <p:spPr>
          <a:xfrm>
            <a:off x="2707042" y="1440181"/>
            <a:ext cx="1462514" cy="2178323"/>
          </a:xfrm>
          <a:prstGeom prst="rect">
            <a:avLst/>
          </a:prstGeom>
          <a:ln w="63500">
            <a:solidFill>
              <a:srgbClr val="20558A"/>
            </a:solidFill>
          </a:ln>
        </p:spPr>
      </p:pic>
      <p:pic>
        <p:nvPicPr>
          <p:cNvPr id="9" name="Picture 8" descr="Black Man in a White Coat book cover">
            <a:extLst>
              <a:ext uri="{FF2B5EF4-FFF2-40B4-BE49-F238E27FC236}">
                <a16:creationId xmlns:a16="http://schemas.microsoft.com/office/drawing/2014/main" id="{7E1F1CEA-0B75-05E8-B35E-85E59518D9F4}"/>
              </a:ext>
            </a:extLst>
          </p:cNvPr>
          <p:cNvPicPr>
            <a:picLocks noChangeAspect="1"/>
          </p:cNvPicPr>
          <p:nvPr/>
        </p:nvPicPr>
        <p:blipFill>
          <a:blip r:embed="rId5"/>
          <a:stretch>
            <a:fillRect/>
          </a:stretch>
        </p:blipFill>
        <p:spPr>
          <a:xfrm>
            <a:off x="592164" y="2729510"/>
            <a:ext cx="1664352" cy="2402032"/>
          </a:xfrm>
          <a:prstGeom prst="rect">
            <a:avLst/>
          </a:prstGeom>
          <a:ln w="63500">
            <a:solidFill>
              <a:srgbClr val="20558A"/>
            </a:solidFill>
          </a:ln>
        </p:spPr>
      </p:pic>
      <p:pic>
        <p:nvPicPr>
          <p:cNvPr id="7" name="Picture 6" descr="The Pain Gap book cover">
            <a:extLst>
              <a:ext uri="{FF2B5EF4-FFF2-40B4-BE49-F238E27FC236}">
                <a16:creationId xmlns:a16="http://schemas.microsoft.com/office/drawing/2014/main" id="{3E82BFF7-500E-D053-B14B-9ED411DB52DA}"/>
              </a:ext>
            </a:extLst>
          </p:cNvPr>
          <p:cNvPicPr>
            <a:picLocks noChangeAspect="1"/>
          </p:cNvPicPr>
          <p:nvPr/>
        </p:nvPicPr>
        <p:blipFill>
          <a:blip r:embed="rId6"/>
          <a:stretch>
            <a:fillRect/>
          </a:stretch>
        </p:blipFill>
        <p:spPr>
          <a:xfrm>
            <a:off x="2554109" y="3930526"/>
            <a:ext cx="1336214" cy="1990206"/>
          </a:xfrm>
          <a:prstGeom prst="rect">
            <a:avLst/>
          </a:prstGeom>
          <a:noFill/>
          <a:ln w="63500">
            <a:solidFill>
              <a:srgbClr val="20558A"/>
            </a:solidFill>
          </a:ln>
        </p:spPr>
      </p:pic>
      <p:sp>
        <p:nvSpPr>
          <p:cNvPr id="13" name="TextBox 12">
            <a:extLst>
              <a:ext uri="{FF2B5EF4-FFF2-40B4-BE49-F238E27FC236}">
                <a16:creationId xmlns:a16="http://schemas.microsoft.com/office/drawing/2014/main" id="{20773859-BAC7-EA58-803C-F60EC26AC628}"/>
              </a:ext>
            </a:extLst>
          </p:cNvPr>
          <p:cNvSpPr txBox="1"/>
          <p:nvPr/>
        </p:nvSpPr>
        <p:spPr>
          <a:xfrm>
            <a:off x="5498840" y="1593910"/>
            <a:ext cx="6100996" cy="2805063"/>
          </a:xfrm>
          <a:prstGeom prst="rect">
            <a:avLst/>
          </a:prstGeom>
          <a:noFill/>
        </p:spPr>
        <p:txBody>
          <a:bodyPr wrap="square" lIns="91440" tIns="45720" rIns="91440" bIns="45720" anchor="t">
            <a:spAutoFit/>
          </a:bodyPr>
          <a:lstStyle/>
          <a:p>
            <a:pPr marL="342900" marR="0" lvl="0" indent="-342900" algn="l" defTabSz="457200" rtl="0" eaLnBrk="1" fontAlgn="auto" latinLnBrk="0" hangingPunct="1">
              <a:lnSpc>
                <a:spcPct val="150000"/>
              </a:lnSpc>
              <a:spcBef>
                <a:spcPts val="0"/>
              </a:spcBef>
              <a:spcAft>
                <a:spcPts val="0"/>
              </a:spcAft>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orbel" panose="020B0503020204020204"/>
                <a:ea typeface="+mn-ea"/>
                <a:cs typeface="+mn-cs"/>
              </a:rPr>
              <a:t>In Year 1 &amp; 2, 38 </a:t>
            </a:r>
            <a:r>
              <a:rPr lang="en-US" sz="2400">
                <a:solidFill>
                  <a:srgbClr val="000000"/>
                </a:solidFill>
                <a:latin typeface="Corbel" panose="020B0503020204020204"/>
              </a:rPr>
              <a:t>awards</a:t>
            </a:r>
            <a:r>
              <a:rPr kumimoji="0" lang="en-US" sz="2400" b="0" i="0" u="none" strike="noStrike" kern="1200" cap="none" spc="0" normalizeH="0" baseline="0" noProof="0">
                <a:ln>
                  <a:noFill/>
                </a:ln>
                <a:solidFill>
                  <a:srgbClr val="000000"/>
                </a:solidFill>
                <a:effectLst/>
                <a:uLnTx/>
                <a:uFillTx/>
                <a:latin typeface="Corbel" panose="020B0503020204020204"/>
                <a:ea typeface="+mn-ea"/>
                <a:cs typeface="+mn-cs"/>
              </a:rPr>
              <a:t> funded</a:t>
            </a:r>
          </a:p>
          <a:p>
            <a:pPr marL="342900" marR="0" lvl="0" indent="-342900" algn="l" defTabSz="457200" rtl="0" eaLnBrk="1" fontAlgn="auto" latinLnBrk="0" hangingPunct="1">
              <a:lnSpc>
                <a:spcPct val="150000"/>
              </a:lnSpc>
              <a:spcBef>
                <a:spcPts val="0"/>
              </a:spcBef>
              <a:spcAft>
                <a:spcPts val="0"/>
              </a:spcAft>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orbel" panose="020B0503020204020204"/>
                <a:ea typeface="+mn-ea"/>
                <a:cs typeface="+mn-cs"/>
              </a:rPr>
              <a:t>Over 1400 unique resources collected</a:t>
            </a:r>
            <a:endParaRPr lang="en-US" sz="2400"/>
          </a:p>
          <a:p>
            <a:pPr marL="342900" indent="-342900">
              <a:lnSpc>
                <a:spcPct val="150000"/>
              </a:lnSpc>
              <a:buFont typeface="Arial" panose="020B0604020202020204" pitchFamily="34" charset="0"/>
              <a:buChar char="•"/>
            </a:pPr>
            <a:r>
              <a:rPr lang="en-US" sz="2400"/>
              <a:t>Reflect communities in Region 5</a:t>
            </a:r>
          </a:p>
          <a:p>
            <a:pPr marL="342900" indent="-342900">
              <a:lnSpc>
                <a:spcPct val="150000"/>
              </a:lnSpc>
              <a:buFont typeface="Arial" panose="020B0604020202020204" pitchFamily="34" charset="0"/>
              <a:buChar char="•"/>
            </a:pPr>
            <a:r>
              <a:rPr lang="en-US" sz="2400"/>
              <a:t>Expand access to diverse voices in library collections</a:t>
            </a:r>
          </a:p>
        </p:txBody>
      </p:sp>
    </p:spTree>
    <p:extLst>
      <p:ext uri="{BB962C8B-B14F-4D97-AF65-F5344CB8AC3E}">
        <p14:creationId xmlns:p14="http://schemas.microsoft.com/office/powerpoint/2010/main" val="853178976"/>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889EA-C494-9F57-F664-5F0C106D3C55}"/>
              </a:ext>
            </a:extLst>
          </p:cNvPr>
          <p:cNvSpPr>
            <a:spLocks noGrp="1"/>
          </p:cNvSpPr>
          <p:nvPr>
            <p:ph type="title"/>
          </p:nvPr>
        </p:nvSpPr>
        <p:spPr/>
        <p:txBody>
          <a:bodyPr>
            <a:normAutofit/>
          </a:bodyPr>
          <a:lstStyle/>
          <a:p>
            <a:r>
              <a:rPr lang="en-US" sz="4000"/>
              <a:t>Diverse Voices Collection Development Toolkit</a:t>
            </a:r>
          </a:p>
        </p:txBody>
      </p:sp>
      <p:sp>
        <p:nvSpPr>
          <p:cNvPr id="4" name="Content Placeholder 3">
            <a:extLst>
              <a:ext uri="{FF2B5EF4-FFF2-40B4-BE49-F238E27FC236}">
                <a16:creationId xmlns:a16="http://schemas.microsoft.com/office/drawing/2014/main" id="{97789F07-FE14-9524-A17F-F18CD83A4EC5}"/>
              </a:ext>
            </a:extLst>
          </p:cNvPr>
          <p:cNvSpPr>
            <a:spLocks noGrp="1"/>
          </p:cNvSpPr>
          <p:nvPr>
            <p:ph idx="1"/>
          </p:nvPr>
        </p:nvSpPr>
        <p:spPr/>
        <p:txBody>
          <a:bodyPr vert="horz" lIns="91440" tIns="45720" rIns="91440" bIns="45720" rtlCol="0" anchor="t">
            <a:normAutofit/>
          </a:bodyPr>
          <a:lstStyle/>
          <a:p>
            <a:r>
              <a:rPr lang="en-US" sz="2400"/>
              <a:t>Available from several places on the NNLM website</a:t>
            </a:r>
          </a:p>
          <a:p>
            <a:pPr>
              <a:buClr>
                <a:srgbClr val="000000"/>
              </a:buClr>
            </a:pPr>
            <a:r>
              <a:rPr lang="en-US" sz="2400"/>
              <a:t>Please use and share the direct link to the </a:t>
            </a:r>
            <a:r>
              <a:rPr lang="en-US" sz="2400" b="1">
                <a:solidFill>
                  <a:srgbClr val="20558A"/>
                </a:solidFill>
                <a:hlinkClick r:id="rId3">
                  <a:extLst>
                    <a:ext uri="{A12FA001-AC4F-418D-AE19-62706E023703}">
                      <ahyp:hlinkClr xmlns:ahyp="http://schemas.microsoft.com/office/drawing/2018/hyperlinkcolor" val="tx"/>
                    </a:ext>
                  </a:extLst>
                </a:hlinkClick>
              </a:rPr>
              <a:t>Diverse Voices in Health and Medicine Collection Toolkit</a:t>
            </a:r>
            <a:endParaRPr lang="en-US" sz="2400" b="1">
              <a:solidFill>
                <a:srgbClr val="20558A"/>
              </a:solidFill>
            </a:endParaRPr>
          </a:p>
          <a:p>
            <a:pPr>
              <a:buClr>
                <a:srgbClr val="000000"/>
              </a:buClr>
            </a:pPr>
            <a:r>
              <a:rPr lang="en-US" sz="2400">
                <a:ea typeface="+mn-lt"/>
                <a:cs typeface="+mn-lt"/>
              </a:rPr>
              <a:t>Access collection guides for Adults, Children, Young Adults, and Zines </a:t>
            </a:r>
            <a:endParaRPr lang="en-US" b="1">
              <a:solidFill>
                <a:srgbClr val="20558A"/>
              </a:solidFill>
            </a:endParaRPr>
          </a:p>
        </p:txBody>
      </p:sp>
      <p:pic>
        <p:nvPicPr>
          <p:cNvPr id="5" name="Picture 5" descr="A series of 3 side by side images each featuring an individual reading a book. &#10;">
            <a:extLst>
              <a:ext uri="{FF2B5EF4-FFF2-40B4-BE49-F238E27FC236}">
                <a16:creationId xmlns:a16="http://schemas.microsoft.com/office/drawing/2014/main" id="{ACD4A0A9-8AAE-0505-1263-B95F1CC238F1}"/>
              </a:ext>
            </a:extLst>
          </p:cNvPr>
          <p:cNvPicPr>
            <a:picLocks noChangeAspect="1"/>
          </p:cNvPicPr>
          <p:nvPr/>
        </p:nvPicPr>
        <p:blipFill>
          <a:blip r:embed="rId4"/>
          <a:stretch>
            <a:fillRect/>
          </a:stretch>
        </p:blipFill>
        <p:spPr>
          <a:xfrm>
            <a:off x="2283179" y="4027857"/>
            <a:ext cx="7117643" cy="1892615"/>
          </a:xfrm>
          <a:prstGeom prst="rect">
            <a:avLst/>
          </a:prstGeom>
        </p:spPr>
      </p:pic>
    </p:spTree>
    <p:extLst>
      <p:ext uri="{BB962C8B-B14F-4D97-AF65-F5344CB8AC3E}">
        <p14:creationId xmlns:p14="http://schemas.microsoft.com/office/powerpoint/2010/main" val="1661181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991E9-8668-769C-30DC-BCEED0AD11CE}"/>
              </a:ext>
            </a:extLst>
          </p:cNvPr>
          <p:cNvSpPr>
            <a:spLocks noGrp="1"/>
          </p:cNvSpPr>
          <p:nvPr>
            <p:ph type="title"/>
          </p:nvPr>
        </p:nvSpPr>
        <p:spPr>
          <a:xfrm>
            <a:off x="1063487" y="307579"/>
            <a:ext cx="9875520" cy="1356360"/>
          </a:xfrm>
        </p:spPr>
        <p:txBody>
          <a:bodyPr/>
          <a:lstStyle/>
          <a:p>
            <a:pPr algn="ctr">
              <a:lnSpc>
                <a:spcPct val="100000"/>
              </a:lnSpc>
              <a:spcBef>
                <a:spcPts val="0"/>
              </a:spcBef>
            </a:pPr>
            <a:r>
              <a:rPr lang="en-US">
                <a:ea typeface="+mj-lt"/>
                <a:cs typeface="+mj-lt"/>
              </a:rPr>
              <a:t>NNLM Discovery Podcast</a:t>
            </a:r>
            <a:endParaRPr lang="en-US"/>
          </a:p>
        </p:txBody>
      </p:sp>
      <p:sp>
        <p:nvSpPr>
          <p:cNvPr id="3" name="Content Placeholder 2">
            <a:extLst>
              <a:ext uri="{FF2B5EF4-FFF2-40B4-BE49-F238E27FC236}">
                <a16:creationId xmlns:a16="http://schemas.microsoft.com/office/drawing/2014/main" id="{14F76F84-EECA-0B1D-B24A-D042B319B54B}"/>
              </a:ext>
            </a:extLst>
          </p:cNvPr>
          <p:cNvSpPr>
            <a:spLocks noGrp="1"/>
          </p:cNvSpPr>
          <p:nvPr>
            <p:ph sz="half" idx="1"/>
          </p:nvPr>
        </p:nvSpPr>
        <p:spPr>
          <a:xfrm>
            <a:off x="410818" y="2226759"/>
            <a:ext cx="3472069" cy="2938671"/>
          </a:xfrm>
        </p:spPr>
        <p:txBody>
          <a:bodyPr vert="horz" lIns="91440" tIns="45720" rIns="91440" bIns="45720" rtlCol="0" anchor="t">
            <a:normAutofit/>
          </a:bodyPr>
          <a:lstStyle/>
          <a:p>
            <a:pPr>
              <a:buClrTx/>
              <a:buFont typeface="Arial" panose="020B0604020202020204" pitchFamily="34" charset="0"/>
              <a:buChar char="•"/>
            </a:pPr>
            <a:r>
              <a:rPr lang="en-US" sz="2000">
                <a:ea typeface="+mn-lt"/>
                <a:cs typeface="+mn-lt"/>
              </a:rPr>
              <a:t>Explores how the NNLM engages with communities</a:t>
            </a:r>
          </a:p>
          <a:p>
            <a:pPr>
              <a:buClrTx/>
              <a:buFont typeface="Arial" panose="020B0604020202020204" pitchFamily="34" charset="0"/>
              <a:buChar char="•"/>
            </a:pPr>
            <a:r>
              <a:rPr lang="en-US" sz="2000"/>
              <a:t>Hosted by </a:t>
            </a:r>
            <a:r>
              <a:rPr lang="en-US" sz="2000" err="1">
                <a:ea typeface="+mn-lt"/>
                <a:cs typeface="+mn-lt"/>
              </a:rPr>
              <a:t>Yamila</a:t>
            </a:r>
            <a:r>
              <a:rPr lang="en-US" sz="2000">
                <a:ea typeface="+mn-lt"/>
                <a:cs typeface="+mn-lt"/>
              </a:rPr>
              <a:t> El-Khayat</a:t>
            </a:r>
          </a:p>
        </p:txBody>
      </p:sp>
      <p:sp>
        <p:nvSpPr>
          <p:cNvPr id="6" name="TextBox 5">
            <a:extLst>
              <a:ext uri="{FF2B5EF4-FFF2-40B4-BE49-F238E27FC236}">
                <a16:creationId xmlns:a16="http://schemas.microsoft.com/office/drawing/2014/main" id="{96431FC1-7932-23B9-83BD-15BC6E659613}"/>
              </a:ext>
            </a:extLst>
          </p:cNvPr>
          <p:cNvSpPr txBox="1"/>
          <p:nvPr/>
        </p:nvSpPr>
        <p:spPr>
          <a:xfrm>
            <a:off x="137161" y="5300711"/>
            <a:ext cx="3745726"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0558A"/>
                </a:solidFill>
                <a:effectLst/>
                <a:uLnTx/>
                <a:uFillTx/>
                <a:latin typeface="Corbel"/>
                <a:ea typeface="+mn-ea"/>
                <a:cs typeface="+mn-cs"/>
                <a:hlinkClick r:id="rId3">
                  <a:extLst>
                    <a:ext uri="{A12FA001-AC4F-418D-AE19-62706E023703}">
                      <ahyp:hlinkClr xmlns:ahyp="http://schemas.microsoft.com/office/drawing/2018/hyperlinkcolor" val="tx"/>
                    </a:ext>
                  </a:extLst>
                </a:hlinkClick>
              </a:rPr>
              <a:t>NNLM Discovery Podcast</a:t>
            </a:r>
            <a:endParaRPr kumimoji="0" lang="en-US" sz="1800" b="0" i="0" u="none" strike="noStrike" kern="1200" cap="none" spc="0" normalizeH="0" baseline="0" noProof="0">
              <a:ln>
                <a:noFill/>
              </a:ln>
              <a:solidFill>
                <a:prstClr val="black"/>
              </a:solidFill>
              <a:effectLst/>
              <a:uLnTx/>
              <a:uFillTx/>
              <a:latin typeface="Corbel"/>
              <a:ea typeface="+mn-ea"/>
              <a:cs typeface="+mn-cs"/>
            </a:endParaRPr>
          </a:p>
        </p:txBody>
      </p:sp>
      <p:pic>
        <p:nvPicPr>
          <p:cNvPr id="10" name="Content Placeholder 9" descr="The NNLM Discovery Podcast includes episodes on Period Poverty, Medical Librarians, Collection Equity, and more. Each episode is about 15 minutes long. ">
            <a:extLst>
              <a:ext uri="{FF2B5EF4-FFF2-40B4-BE49-F238E27FC236}">
                <a16:creationId xmlns:a16="http://schemas.microsoft.com/office/drawing/2014/main" id="{C32C7D11-192B-8CB2-8406-DE038DFA6FD4}"/>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044724" y="1785526"/>
            <a:ext cx="8016019" cy="3195575"/>
          </a:xfrm>
        </p:spPr>
      </p:pic>
    </p:spTree>
    <p:extLst>
      <p:ext uri="{BB962C8B-B14F-4D97-AF65-F5344CB8AC3E}">
        <p14:creationId xmlns:p14="http://schemas.microsoft.com/office/powerpoint/2010/main" val="3896013141"/>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6D8177-9D5A-8A69-6C2C-EBF2AB141A69}"/>
              </a:ext>
              <a:ext uri="{C183D7F6-B498-43B3-948B-1728B52AA6E4}">
                <adec:decorative xmlns:adec="http://schemas.microsoft.com/office/drawing/2017/decorative" val="1"/>
              </a:ext>
            </a:extLst>
          </p:cNvPr>
          <p:cNvSpPr/>
          <p:nvPr/>
        </p:nvSpPr>
        <p:spPr>
          <a:xfrm>
            <a:off x="0" y="0"/>
            <a:ext cx="4269141" cy="61270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B8196D-A647-2627-7920-98C48A93E777}"/>
              </a:ext>
              <a:ext uri="{C183D7F6-B498-43B3-948B-1728B52AA6E4}">
                <adec:decorative xmlns:adec="http://schemas.microsoft.com/office/drawing/2017/decorative" val="1"/>
              </a:ext>
            </a:extLst>
          </p:cNvPr>
          <p:cNvSpPr>
            <a:spLocks noGrp="1"/>
          </p:cNvSpPr>
          <p:nvPr>
            <p:ph type="title"/>
          </p:nvPr>
        </p:nvSpPr>
        <p:spPr>
          <a:xfrm>
            <a:off x="756786" y="2072640"/>
            <a:ext cx="3219329" cy="1356360"/>
          </a:xfrm>
        </p:spPr>
        <p:txBody>
          <a:bodyPr>
            <a:normAutofit fontScale="90000"/>
          </a:bodyPr>
          <a:lstStyle/>
          <a:p>
            <a:br>
              <a:rPr lang="en-US">
                <a:latin typeface="Corbel" panose="020B0503020204020204" pitchFamily="34" charset="0"/>
                <a:cs typeface="Calibri" panose="020F0502020204030204" pitchFamily="34" charset="0"/>
              </a:rPr>
            </a:br>
            <a:br>
              <a:rPr lang="en-US">
                <a:latin typeface="Corbel" panose="020B0503020204020204" pitchFamily="34" charset="0"/>
                <a:cs typeface="Calibri" panose="020F0502020204030204" pitchFamily="34" charset="0"/>
              </a:rPr>
            </a:br>
            <a:r>
              <a:rPr lang="en-US">
                <a:latin typeface="Corbel" panose="020B0503020204020204" pitchFamily="34" charset="0"/>
                <a:cs typeface="Calibri" panose="020F0502020204030204" pitchFamily="34" charset="0"/>
              </a:rPr>
              <a:t>Data Engagement Awards</a:t>
            </a:r>
            <a:br>
              <a:rPr lang="en-US">
                <a:latin typeface="Corbel" panose="020B0503020204020204" pitchFamily="34" charset="0"/>
                <a:cs typeface="Calibri" panose="020F0502020204030204" pitchFamily="34" charset="0"/>
              </a:rPr>
            </a:br>
            <a:r>
              <a:rPr lang="en-US" sz="2200">
                <a:latin typeface="Corbel" panose="020B0503020204020204" pitchFamily="34" charset="0"/>
                <a:cs typeface="Calibri" panose="020F0502020204030204" pitchFamily="34" charset="0"/>
              </a:rPr>
              <a:t>May 1, 2022- April 30, 2023</a:t>
            </a:r>
            <a:br>
              <a:rPr lang="en-US">
                <a:latin typeface="Corbel" panose="020B0503020204020204" pitchFamily="34" charset="0"/>
                <a:cs typeface="Calibri" panose="020F0502020204030204" pitchFamily="34" charset="0"/>
              </a:rPr>
            </a:br>
            <a:endParaRPr lang="en-US">
              <a:latin typeface="Corbel" panose="020B050302020402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A389C5D-E954-CD2C-6E12-D73BCAB83B3C}"/>
              </a:ext>
            </a:extLst>
          </p:cNvPr>
          <p:cNvSpPr>
            <a:spLocks noGrp="1"/>
          </p:cNvSpPr>
          <p:nvPr>
            <p:ph idx="1"/>
          </p:nvPr>
        </p:nvSpPr>
        <p:spPr>
          <a:xfrm>
            <a:off x="4956397" y="524178"/>
            <a:ext cx="6478817" cy="5455338"/>
          </a:xfrm>
        </p:spPr>
        <p:txBody>
          <a:bodyPr>
            <a:normAutofit lnSpcReduction="10000"/>
          </a:bodyPr>
          <a:lstStyle/>
          <a:p>
            <a:pPr marL="45720" indent="0">
              <a:buNone/>
            </a:pPr>
            <a:r>
              <a:rPr lang="en-US" sz="2400" b="1">
                <a:cs typeface="Calibri" panose="020F0502020204030204" pitchFamily="34" charset="0"/>
              </a:rPr>
              <a:t>San Diego State University--$14,685 Award</a:t>
            </a:r>
          </a:p>
          <a:p>
            <a:pPr marL="45720" indent="0">
              <a:buNone/>
            </a:pPr>
            <a:r>
              <a:rPr lang="en-US" sz="2400" i="1">
                <a:cs typeface="Calibri" panose="020F0502020204030204" pitchFamily="34" charset="0"/>
              </a:rPr>
              <a:t>Training Health Sciences Students to Find Data for Local and Global Research and Service Project </a:t>
            </a:r>
          </a:p>
          <a:p>
            <a:pPr marL="45720" indent="0" algn="l">
              <a:buNone/>
            </a:pPr>
            <a:endParaRPr lang="en-US" sz="2400" b="1">
              <a:cs typeface="Calibri" panose="020F0502020204030204" pitchFamily="34" charset="0"/>
            </a:endParaRPr>
          </a:p>
          <a:p>
            <a:pPr marL="45720" indent="0" algn="l">
              <a:buNone/>
            </a:pPr>
            <a:r>
              <a:rPr lang="en-US" sz="2400" b="1">
                <a:cs typeface="Calibri" panose="020F0502020204030204" pitchFamily="34" charset="0"/>
              </a:rPr>
              <a:t>University of California, San Francisco--$24,934 Award</a:t>
            </a:r>
          </a:p>
          <a:p>
            <a:pPr marL="45720" indent="0">
              <a:buNone/>
            </a:pPr>
            <a:r>
              <a:rPr lang="en-US" sz="2400" i="1">
                <a:cs typeface="Calibri" panose="020F0502020204030204" pitchFamily="34" charset="0"/>
              </a:rPr>
              <a:t>Data Journalism Course in a Box: The COVID Tracking Project Archives</a:t>
            </a:r>
          </a:p>
          <a:p>
            <a:pPr marL="45720" indent="0">
              <a:buNone/>
            </a:pPr>
            <a:endParaRPr lang="en-US" sz="2400" b="1">
              <a:cs typeface="Calibri" panose="020F0502020204030204" pitchFamily="34" charset="0"/>
            </a:endParaRPr>
          </a:p>
          <a:p>
            <a:pPr marL="45720" indent="0">
              <a:buNone/>
            </a:pPr>
            <a:r>
              <a:rPr lang="en-US" sz="2400" b="1">
                <a:cs typeface="Calibri" panose="020F0502020204030204" pitchFamily="34" charset="0"/>
              </a:rPr>
              <a:t>University of Hawai’i at Manoa Library--$24,999 Award</a:t>
            </a:r>
          </a:p>
          <a:p>
            <a:pPr marL="45720" indent="0">
              <a:buNone/>
            </a:pPr>
            <a:r>
              <a:rPr lang="en-US" sz="2400" i="1" err="1">
                <a:cs typeface="Calibri" panose="020F0502020204030204" pitchFamily="34" charset="0"/>
              </a:rPr>
              <a:t>Mālama</a:t>
            </a:r>
            <a:r>
              <a:rPr lang="en-US" sz="2400" i="1">
                <a:cs typeface="Calibri" panose="020F0502020204030204" pitchFamily="34" charset="0"/>
              </a:rPr>
              <a:t> </a:t>
            </a:r>
            <a:r>
              <a:rPr lang="en-US" sz="2400" i="1" err="1">
                <a:cs typeface="Calibri" panose="020F0502020204030204" pitchFamily="34" charset="0"/>
              </a:rPr>
              <a:t>i</a:t>
            </a:r>
            <a:r>
              <a:rPr lang="en-US" sz="2400" i="1">
                <a:cs typeface="Calibri" panose="020F0502020204030204" pitchFamily="34" charset="0"/>
              </a:rPr>
              <a:t> ka ‘</a:t>
            </a:r>
            <a:r>
              <a:rPr lang="en-US" sz="2400" i="1" err="1">
                <a:cs typeface="Calibri" panose="020F0502020204030204" pitchFamily="34" charset="0"/>
              </a:rPr>
              <a:t>ikepili</a:t>
            </a:r>
            <a:r>
              <a:rPr lang="en-US" sz="2400" i="1">
                <a:cs typeface="Calibri" panose="020F0502020204030204" pitchFamily="34" charset="0"/>
              </a:rPr>
              <a:t> Caring for Data: Supporting Hawai’i’s Research Data Needs through a Library Data Services Program</a:t>
            </a:r>
          </a:p>
        </p:txBody>
      </p:sp>
    </p:spTree>
    <p:extLst>
      <p:ext uri="{BB962C8B-B14F-4D97-AF65-F5344CB8AC3E}">
        <p14:creationId xmlns:p14="http://schemas.microsoft.com/office/powerpoint/2010/main" val="1610867637"/>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DB785-5F46-DF76-F3B6-74A9A160026B}"/>
              </a:ext>
              <a:ext uri="{C183D7F6-B498-43B3-948B-1728B52AA6E4}">
                <adec:decorative xmlns:adec="http://schemas.microsoft.com/office/drawing/2017/decorative" val="1"/>
              </a:ext>
            </a:extLst>
          </p:cNvPr>
          <p:cNvSpPr/>
          <p:nvPr/>
        </p:nvSpPr>
        <p:spPr>
          <a:xfrm>
            <a:off x="-1" y="0"/>
            <a:ext cx="4729255" cy="61270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B6F3A9-98C0-276B-9DC6-69AEA24CCC9E}"/>
              </a:ext>
            </a:extLst>
          </p:cNvPr>
          <p:cNvSpPr>
            <a:spLocks noGrp="1"/>
          </p:cNvSpPr>
          <p:nvPr>
            <p:ph type="title"/>
          </p:nvPr>
        </p:nvSpPr>
        <p:spPr>
          <a:xfrm>
            <a:off x="914186" y="2422040"/>
            <a:ext cx="3285065" cy="1356360"/>
          </a:xfrm>
        </p:spPr>
        <p:txBody>
          <a:bodyPr>
            <a:normAutofit fontScale="90000"/>
          </a:bodyPr>
          <a:lstStyle/>
          <a:p>
            <a:r>
              <a:rPr lang="en-US">
                <a:latin typeface="Corbel" panose="020B0503020204020204" pitchFamily="34" charset="0"/>
                <a:cs typeface="Calibri" panose="020F0502020204030204" pitchFamily="34" charset="0"/>
              </a:rPr>
              <a:t>Outreach &amp; Engagement </a:t>
            </a:r>
            <a:br>
              <a:rPr lang="en-US">
                <a:latin typeface="Corbel" panose="020B0503020204020204" pitchFamily="34" charset="0"/>
                <a:cs typeface="Calibri" panose="020F0502020204030204" pitchFamily="34" charset="0"/>
              </a:rPr>
            </a:br>
            <a:r>
              <a:rPr lang="en-US">
                <a:latin typeface="Corbel" panose="020B0503020204020204" pitchFamily="34" charset="0"/>
                <a:cs typeface="Calibri" panose="020F0502020204030204" pitchFamily="34" charset="0"/>
              </a:rPr>
              <a:t>Awards</a:t>
            </a:r>
            <a:br>
              <a:rPr lang="en-US">
                <a:latin typeface="Corbel" panose="020B0503020204020204" pitchFamily="34" charset="0"/>
                <a:cs typeface="Calibri" panose="020F0502020204030204" pitchFamily="34" charset="0"/>
              </a:rPr>
            </a:br>
            <a:r>
              <a:rPr lang="en-US" sz="2200">
                <a:latin typeface="Corbel" panose="020B0503020204020204" pitchFamily="34" charset="0"/>
                <a:cs typeface="Calibri" panose="020F0502020204030204" pitchFamily="34" charset="0"/>
              </a:rPr>
              <a:t>May 1, 2022- April 30, 2023</a:t>
            </a:r>
          </a:p>
        </p:txBody>
      </p:sp>
      <p:sp>
        <p:nvSpPr>
          <p:cNvPr id="3" name="Content Placeholder 2">
            <a:extLst>
              <a:ext uri="{FF2B5EF4-FFF2-40B4-BE49-F238E27FC236}">
                <a16:creationId xmlns:a16="http://schemas.microsoft.com/office/drawing/2014/main" id="{C81EDE79-655A-BBC5-898C-959170B20346}"/>
              </a:ext>
            </a:extLst>
          </p:cNvPr>
          <p:cNvSpPr>
            <a:spLocks noGrp="1"/>
          </p:cNvSpPr>
          <p:nvPr>
            <p:ph idx="1"/>
          </p:nvPr>
        </p:nvSpPr>
        <p:spPr>
          <a:xfrm>
            <a:off x="5445631" y="471761"/>
            <a:ext cx="6068820" cy="5610305"/>
          </a:xfrm>
        </p:spPr>
        <p:txBody>
          <a:bodyPr vert="horz" lIns="91440" tIns="45720" rIns="91440" bIns="45720" rtlCol="0" anchor="t">
            <a:normAutofit/>
          </a:bodyPr>
          <a:lstStyle/>
          <a:p>
            <a:pPr marL="45720" indent="0">
              <a:buNone/>
            </a:pPr>
            <a:r>
              <a:rPr lang="en-US" sz="2400" b="1">
                <a:cs typeface="Calibri" panose="020F0502020204030204" pitchFamily="34" charset="0"/>
              </a:rPr>
              <a:t>California State University, Chico--</a:t>
            </a:r>
            <a:r>
              <a:rPr lang="en-US" sz="2400" b="0" i="0" u="none" strike="noStrike" baseline="0">
                <a:cs typeface="Calibri" panose="020F0502020204030204" pitchFamily="34" charset="0"/>
              </a:rPr>
              <a:t>$</a:t>
            </a:r>
            <a:r>
              <a:rPr lang="en-US" sz="2400" b="1">
                <a:cs typeface="Calibri" panose="020F0502020204030204" pitchFamily="34" charset="0"/>
              </a:rPr>
              <a:t>24,998 Award</a:t>
            </a:r>
          </a:p>
          <a:p>
            <a:pPr marL="45720" indent="0">
              <a:buNone/>
            </a:pPr>
            <a:r>
              <a:rPr lang="en-US" sz="2400" i="1">
                <a:cs typeface="Calibri" panose="020F0502020204030204" pitchFamily="34" charset="0"/>
              </a:rPr>
              <a:t>Rural Access to Health Information: Training Community Health Navigators in Northern California to Expand Access to Virtual Health Information Tools</a:t>
            </a:r>
          </a:p>
          <a:p>
            <a:pPr marL="45720" indent="0">
              <a:buNone/>
            </a:pPr>
            <a:endParaRPr lang="en-US" sz="2400" b="1">
              <a:cs typeface="Calibri" panose="020F0502020204030204" pitchFamily="34" charset="0"/>
            </a:endParaRPr>
          </a:p>
          <a:p>
            <a:pPr marL="45720" indent="0">
              <a:buNone/>
            </a:pPr>
            <a:r>
              <a:rPr lang="en-US" sz="2400" b="1">
                <a:cs typeface="Calibri" panose="020F0502020204030204" pitchFamily="34" charset="0"/>
              </a:rPr>
              <a:t>San Francisco State University--$24,998 Award</a:t>
            </a:r>
          </a:p>
          <a:p>
            <a:pPr marL="45720" indent="0">
              <a:buNone/>
            </a:pPr>
            <a:r>
              <a:rPr lang="en-US" sz="2400" i="1">
                <a:cs typeface="Calibri" panose="020F0502020204030204" pitchFamily="34" charset="0"/>
              </a:rPr>
              <a:t>Challenging Racism Within the Context of Dental Care Through Ethnic and Local Media and With Public Libraries as Safe, Neutral Spaces for Reaching Medically Underserved Populations</a:t>
            </a:r>
          </a:p>
        </p:txBody>
      </p:sp>
    </p:spTree>
    <p:extLst>
      <p:ext uri="{BB962C8B-B14F-4D97-AF65-F5344CB8AC3E}">
        <p14:creationId xmlns:p14="http://schemas.microsoft.com/office/powerpoint/2010/main" val="2885266636"/>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0876F8-340D-9AC6-7402-982951B700FE}"/>
              </a:ext>
              <a:ext uri="{C183D7F6-B498-43B3-948B-1728B52AA6E4}">
                <adec:decorative xmlns:adec="http://schemas.microsoft.com/office/drawing/2017/decorative" val="1"/>
              </a:ext>
            </a:extLst>
          </p:cNvPr>
          <p:cNvSpPr/>
          <p:nvPr/>
        </p:nvSpPr>
        <p:spPr>
          <a:xfrm>
            <a:off x="0" y="0"/>
            <a:ext cx="4676836" cy="613288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B6F3A9-98C0-276B-9DC6-69AEA24CCC9E}"/>
              </a:ext>
            </a:extLst>
          </p:cNvPr>
          <p:cNvSpPr>
            <a:spLocks noGrp="1"/>
          </p:cNvSpPr>
          <p:nvPr>
            <p:ph type="title"/>
          </p:nvPr>
        </p:nvSpPr>
        <p:spPr>
          <a:xfrm>
            <a:off x="780876" y="2448323"/>
            <a:ext cx="4000796" cy="1356360"/>
          </a:xfrm>
        </p:spPr>
        <p:txBody>
          <a:bodyPr>
            <a:normAutofit fontScale="90000"/>
          </a:bodyPr>
          <a:lstStyle/>
          <a:p>
            <a:r>
              <a:rPr lang="en-US">
                <a:latin typeface="Corbel" panose="020B0503020204020204" pitchFamily="34" charset="0"/>
                <a:cs typeface="Calibri" panose="020F0502020204030204" pitchFamily="34" charset="0"/>
              </a:rPr>
              <a:t>Outreach &amp; Engagement Awards</a:t>
            </a:r>
            <a:br>
              <a:rPr lang="en-US">
                <a:latin typeface="Calibri" panose="020F0502020204030204" pitchFamily="34" charset="0"/>
                <a:cs typeface="Calibri" panose="020F0502020204030204" pitchFamily="34" charset="0"/>
              </a:rPr>
            </a:br>
            <a:r>
              <a:rPr lang="en-US" sz="2200">
                <a:latin typeface="Corbel" panose="020B0503020204020204" pitchFamily="34" charset="0"/>
                <a:cs typeface="Calibri" panose="020F0502020204030204" pitchFamily="34" charset="0"/>
              </a:rPr>
              <a:t>May 1, 2022- April 30, 2023</a:t>
            </a:r>
          </a:p>
        </p:txBody>
      </p:sp>
      <p:sp>
        <p:nvSpPr>
          <p:cNvPr id="3" name="Content Placeholder 2">
            <a:extLst>
              <a:ext uri="{FF2B5EF4-FFF2-40B4-BE49-F238E27FC236}">
                <a16:creationId xmlns:a16="http://schemas.microsoft.com/office/drawing/2014/main" id="{C81EDE79-655A-BBC5-898C-959170B20346}"/>
              </a:ext>
            </a:extLst>
          </p:cNvPr>
          <p:cNvSpPr>
            <a:spLocks noGrp="1"/>
          </p:cNvSpPr>
          <p:nvPr>
            <p:ph idx="1"/>
          </p:nvPr>
        </p:nvSpPr>
        <p:spPr>
          <a:xfrm>
            <a:off x="5189365" y="1089126"/>
            <a:ext cx="6426101" cy="5242020"/>
          </a:xfrm>
        </p:spPr>
        <p:txBody>
          <a:bodyPr vert="horz" lIns="91440" tIns="45720" rIns="91440" bIns="45720" rtlCol="0" anchor="t">
            <a:normAutofit/>
          </a:bodyPr>
          <a:lstStyle/>
          <a:p>
            <a:pPr marL="45720" indent="0">
              <a:buNone/>
            </a:pPr>
            <a:r>
              <a:rPr lang="en-US" sz="2400" b="1">
                <a:latin typeface="+mj-lt"/>
                <a:cs typeface="Calibri" panose="020F0502020204030204" pitchFamily="34" charset="0"/>
              </a:rPr>
              <a:t>University of California, San Diego--$24,998 Award</a:t>
            </a:r>
          </a:p>
          <a:p>
            <a:pPr marL="45720" indent="0">
              <a:buNone/>
            </a:pPr>
            <a:r>
              <a:rPr lang="en-US" sz="2400" i="1">
                <a:latin typeface="+mj-lt"/>
                <a:cs typeface="Calibri" panose="020F0502020204030204" pitchFamily="34" charset="0"/>
              </a:rPr>
              <a:t>Building Resilience to Health Misinformation in San Diego County, California Communities: An Online Outreach Toolkit for Library Workers</a:t>
            </a:r>
          </a:p>
          <a:p>
            <a:pPr marL="45720" indent="0">
              <a:buNone/>
            </a:pPr>
            <a:endParaRPr lang="en-US" sz="2400" b="1">
              <a:latin typeface="+mj-lt"/>
              <a:cs typeface="Calibri" panose="020F0502020204030204" pitchFamily="34" charset="0"/>
            </a:endParaRPr>
          </a:p>
          <a:p>
            <a:pPr marL="45720" indent="0">
              <a:buNone/>
            </a:pPr>
            <a:r>
              <a:rPr lang="en-US" sz="2400" b="1">
                <a:latin typeface="+mj-lt"/>
                <a:cs typeface="Calibri" panose="020F0502020204030204" pitchFamily="34" charset="0"/>
              </a:rPr>
              <a:t>Sacramento Public Library -- $24,709 Award</a:t>
            </a:r>
          </a:p>
          <a:p>
            <a:pPr marL="45720" indent="0">
              <a:buNone/>
            </a:pPr>
            <a:r>
              <a:rPr lang="en-US" sz="2400" i="1">
                <a:latin typeface="+mj-lt"/>
                <a:cs typeface="Calibri" panose="020F0502020204030204" pitchFamily="34" charset="0"/>
              </a:rPr>
              <a:t>H.E.A.L.T.H. (Health Equity Access: Library Telehealth Hub)</a:t>
            </a:r>
          </a:p>
        </p:txBody>
      </p:sp>
    </p:spTree>
    <p:extLst>
      <p:ext uri="{BB962C8B-B14F-4D97-AF65-F5344CB8AC3E}">
        <p14:creationId xmlns:p14="http://schemas.microsoft.com/office/powerpoint/2010/main" val="127664063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6E22D-E502-3522-D11F-5BF68D250B5C}"/>
              </a:ext>
            </a:extLst>
          </p:cNvPr>
          <p:cNvSpPr>
            <a:spLocks noGrp="1"/>
          </p:cNvSpPr>
          <p:nvPr>
            <p:ph type="title"/>
          </p:nvPr>
        </p:nvSpPr>
        <p:spPr/>
        <p:txBody>
          <a:bodyPr/>
          <a:lstStyle/>
          <a:p>
            <a:r>
              <a:rPr lang="en-US"/>
              <a:t>Outreach: Membership Drive</a:t>
            </a:r>
          </a:p>
        </p:txBody>
      </p:sp>
      <p:sp>
        <p:nvSpPr>
          <p:cNvPr id="4" name="Content Placeholder 3">
            <a:extLst>
              <a:ext uri="{FF2B5EF4-FFF2-40B4-BE49-F238E27FC236}">
                <a16:creationId xmlns:a16="http://schemas.microsoft.com/office/drawing/2014/main" id="{1F218F60-C08E-F5DC-0F5D-EEE7E74CCD3F}"/>
              </a:ext>
            </a:extLst>
          </p:cNvPr>
          <p:cNvSpPr>
            <a:spLocks noGrp="1"/>
          </p:cNvSpPr>
          <p:nvPr>
            <p:ph idx="1"/>
          </p:nvPr>
        </p:nvSpPr>
        <p:spPr/>
        <p:txBody>
          <a:bodyPr>
            <a:normAutofit/>
          </a:bodyPr>
          <a:lstStyle/>
          <a:p>
            <a:r>
              <a:rPr lang="en-US"/>
              <a:t>Identified 83 Minority Serving Institutions (MSI) in Region 5 who are not members</a:t>
            </a:r>
          </a:p>
          <a:p>
            <a:r>
              <a:rPr lang="en-US"/>
              <a:t>Sent an email to each institution’s library inviting them to join</a:t>
            </a:r>
          </a:p>
          <a:p>
            <a:r>
              <a:rPr lang="en-US"/>
              <a:t>Benefits of the NNLM:</a:t>
            </a:r>
          </a:p>
          <a:p>
            <a:pPr lvl="1"/>
            <a:r>
              <a:rPr lang="en-US"/>
              <a:t>Access to PubMed instruction resources</a:t>
            </a:r>
          </a:p>
          <a:p>
            <a:pPr lvl="1"/>
            <a:r>
              <a:rPr lang="en-US"/>
              <a:t>Training resources</a:t>
            </a:r>
          </a:p>
          <a:p>
            <a:pPr lvl="1"/>
            <a:r>
              <a:rPr lang="en-US"/>
              <a:t>Open funding opportunities</a:t>
            </a:r>
          </a:p>
          <a:p>
            <a:pPr lvl="1"/>
            <a:r>
              <a:rPr lang="en-US"/>
              <a:t>DOCLINE access (if library qualifies)</a:t>
            </a:r>
          </a:p>
          <a:p>
            <a:pPr lvl="1"/>
            <a:r>
              <a:rPr lang="en-US"/>
              <a:t>Membership</a:t>
            </a:r>
          </a:p>
          <a:p>
            <a:pPr lvl="1"/>
            <a:endParaRPr lang="en-US"/>
          </a:p>
        </p:txBody>
      </p:sp>
    </p:spTree>
    <p:extLst>
      <p:ext uri="{BB962C8B-B14F-4D97-AF65-F5344CB8AC3E}">
        <p14:creationId xmlns:p14="http://schemas.microsoft.com/office/powerpoint/2010/main" val="1583265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608D2-39F3-C8AB-58F7-78F8AA950345}"/>
              </a:ext>
            </a:extLst>
          </p:cNvPr>
          <p:cNvSpPr>
            <a:spLocks noGrp="1"/>
          </p:cNvSpPr>
          <p:nvPr>
            <p:ph type="title"/>
          </p:nvPr>
        </p:nvSpPr>
        <p:spPr/>
        <p:txBody>
          <a:bodyPr/>
          <a:lstStyle/>
          <a:p>
            <a:r>
              <a:rPr lang="en-US"/>
              <a:t>Welcome new members!</a:t>
            </a:r>
          </a:p>
        </p:txBody>
      </p:sp>
      <p:sp>
        <p:nvSpPr>
          <p:cNvPr id="4" name="Content Placeholder 3">
            <a:extLst>
              <a:ext uri="{FF2B5EF4-FFF2-40B4-BE49-F238E27FC236}">
                <a16:creationId xmlns:a16="http://schemas.microsoft.com/office/drawing/2014/main" id="{A99ECB54-6847-7A00-DBBF-F0427259F10A}"/>
              </a:ext>
            </a:extLst>
          </p:cNvPr>
          <p:cNvSpPr>
            <a:spLocks noGrp="1"/>
          </p:cNvSpPr>
          <p:nvPr>
            <p:ph sz="half" idx="1"/>
          </p:nvPr>
        </p:nvSpPr>
        <p:spPr>
          <a:xfrm>
            <a:off x="605717" y="1654074"/>
            <a:ext cx="3710018" cy="4368443"/>
          </a:xfrm>
        </p:spPr>
        <p:txBody>
          <a:bodyPr>
            <a:normAutofit fontScale="62500" lnSpcReduction="20000"/>
          </a:bodyPr>
          <a:lstStyle/>
          <a:p>
            <a:pPr marL="45720" indent="0">
              <a:buNone/>
            </a:pPr>
            <a:r>
              <a:rPr lang="en-US" b="1"/>
              <a:t>Alaska</a:t>
            </a:r>
          </a:p>
          <a:p>
            <a:r>
              <a:rPr lang="en-US"/>
              <a:t>Ninilchik Community Library</a:t>
            </a:r>
          </a:p>
          <a:p>
            <a:pPr marL="45720" indent="0">
              <a:buNone/>
            </a:pPr>
            <a:r>
              <a:rPr lang="en-US" b="1"/>
              <a:t>California</a:t>
            </a:r>
          </a:p>
          <a:p>
            <a:r>
              <a:rPr lang="en-US" err="1"/>
              <a:t>HealthImpact</a:t>
            </a:r>
            <a:endParaRPr lang="en-US"/>
          </a:p>
          <a:p>
            <a:r>
              <a:rPr lang="en-US"/>
              <a:t>Vascular Cures</a:t>
            </a:r>
          </a:p>
          <a:p>
            <a:r>
              <a:rPr lang="en-US"/>
              <a:t>Presentation High School</a:t>
            </a:r>
          </a:p>
          <a:p>
            <a:r>
              <a:rPr lang="en-US"/>
              <a:t>University of Southern California - Keck School of Medicine, Center for Emerging Pathogens</a:t>
            </a:r>
          </a:p>
          <a:p>
            <a:r>
              <a:rPr lang="en-US"/>
              <a:t>Buck Institute for Research on Aging</a:t>
            </a:r>
          </a:p>
          <a:p>
            <a:r>
              <a:rPr lang="en-US"/>
              <a:t>Chaffey College Library</a:t>
            </a:r>
          </a:p>
          <a:p>
            <a:r>
              <a:rPr lang="en-US"/>
              <a:t>Columbia College Library</a:t>
            </a:r>
          </a:p>
          <a:p>
            <a:r>
              <a:rPr lang="en-US"/>
              <a:t>Vanguard University - O. Cope Budge Library</a:t>
            </a:r>
          </a:p>
          <a:p>
            <a:r>
              <a:rPr lang="en-US"/>
              <a:t>Santa Monica College Library</a:t>
            </a:r>
          </a:p>
          <a:p>
            <a:endParaRPr lang="en-US"/>
          </a:p>
          <a:p>
            <a:pPr marL="45720" indent="0">
              <a:buNone/>
            </a:pPr>
            <a:endParaRPr lang="en-US"/>
          </a:p>
        </p:txBody>
      </p:sp>
      <p:sp>
        <p:nvSpPr>
          <p:cNvPr id="5" name="Content Placeholder 4">
            <a:extLst>
              <a:ext uri="{FF2B5EF4-FFF2-40B4-BE49-F238E27FC236}">
                <a16:creationId xmlns:a16="http://schemas.microsoft.com/office/drawing/2014/main" id="{8DA9CF1E-AF77-BD88-3C88-883014641E53}"/>
              </a:ext>
            </a:extLst>
          </p:cNvPr>
          <p:cNvSpPr>
            <a:spLocks noGrp="1"/>
          </p:cNvSpPr>
          <p:nvPr>
            <p:ph sz="half" idx="2"/>
          </p:nvPr>
        </p:nvSpPr>
        <p:spPr>
          <a:xfrm>
            <a:off x="4507934" y="1608936"/>
            <a:ext cx="3436278" cy="4023360"/>
          </a:xfrm>
        </p:spPr>
        <p:txBody>
          <a:bodyPr>
            <a:normAutofit fontScale="62500" lnSpcReduction="20000"/>
          </a:bodyPr>
          <a:lstStyle/>
          <a:p>
            <a:r>
              <a:rPr lang="en-US"/>
              <a:t>California State University, San Marcos</a:t>
            </a:r>
          </a:p>
          <a:p>
            <a:r>
              <a:rPr lang="en-US"/>
              <a:t>California State University, San Bernardino Libraries</a:t>
            </a:r>
          </a:p>
          <a:p>
            <a:r>
              <a:rPr lang="en-US" err="1"/>
              <a:t>T’ena</a:t>
            </a:r>
            <a:r>
              <a:rPr lang="en-US"/>
              <a:t> Health</a:t>
            </a:r>
          </a:p>
          <a:p>
            <a:pPr marL="45720" indent="0">
              <a:buNone/>
            </a:pPr>
            <a:r>
              <a:rPr lang="en-US" b="1"/>
              <a:t>Guam</a:t>
            </a:r>
          </a:p>
          <a:p>
            <a:r>
              <a:rPr lang="en-US"/>
              <a:t>Guam Community Health Centers</a:t>
            </a:r>
          </a:p>
          <a:p>
            <a:pPr marL="45720" indent="0">
              <a:buNone/>
            </a:pPr>
            <a:r>
              <a:rPr lang="en-US" b="1"/>
              <a:t>Hawaii</a:t>
            </a:r>
          </a:p>
          <a:p>
            <a:r>
              <a:rPr lang="en-US"/>
              <a:t>Obama Hawaiian Africana Museum</a:t>
            </a:r>
          </a:p>
          <a:p>
            <a:r>
              <a:rPr lang="en-US"/>
              <a:t>Chaminade University - Sullivan Family Library</a:t>
            </a:r>
          </a:p>
          <a:p>
            <a:pPr marL="45720" indent="0">
              <a:buNone/>
            </a:pPr>
            <a:r>
              <a:rPr lang="en-US" b="1"/>
              <a:t>Nevada</a:t>
            </a:r>
          </a:p>
          <a:p>
            <a:r>
              <a:rPr lang="en-US"/>
              <a:t>North Las Vegas Library District</a:t>
            </a:r>
          </a:p>
        </p:txBody>
      </p:sp>
      <p:sp>
        <p:nvSpPr>
          <p:cNvPr id="6" name="TextBox 5">
            <a:extLst>
              <a:ext uri="{FF2B5EF4-FFF2-40B4-BE49-F238E27FC236}">
                <a16:creationId xmlns:a16="http://schemas.microsoft.com/office/drawing/2014/main" id="{C70A179B-582F-50BA-C840-BA5E0BE1AA43}"/>
              </a:ext>
            </a:extLst>
          </p:cNvPr>
          <p:cNvSpPr txBox="1"/>
          <p:nvPr/>
        </p:nvSpPr>
        <p:spPr>
          <a:xfrm>
            <a:off x="7944212" y="1608936"/>
            <a:ext cx="3849799" cy="3970318"/>
          </a:xfrm>
          <a:prstGeom prst="rect">
            <a:avLst/>
          </a:prstGeom>
          <a:noFill/>
        </p:spPr>
        <p:txBody>
          <a:bodyPr wrap="square" rtlCol="0">
            <a:spAutoFit/>
          </a:bodyPr>
          <a:lstStyle/>
          <a:p>
            <a:pPr marL="45720" indent="0">
              <a:buNone/>
            </a:pPr>
            <a:r>
              <a:rPr lang="en-US" sz="1400" b="1"/>
              <a:t>Oregon</a:t>
            </a:r>
          </a:p>
          <a:p>
            <a:pPr marL="285750" indent="-285750">
              <a:buFont typeface="Arial" panose="020B0604020202020204" pitchFamily="34" charset="0"/>
              <a:buChar char="•"/>
            </a:pPr>
            <a:r>
              <a:rPr lang="en-US" sz="1400"/>
              <a:t>Marshallese Women's Education and Health Network</a:t>
            </a:r>
          </a:p>
          <a:p>
            <a:pPr marL="285750" indent="-285750">
              <a:buFont typeface="Arial" panose="020B0604020202020204" pitchFamily="34" charset="0"/>
              <a:buChar char="•"/>
            </a:pPr>
            <a:r>
              <a:rPr lang="en-US" sz="1400"/>
              <a:t>Driftwood Public Library</a:t>
            </a:r>
          </a:p>
          <a:p>
            <a:pPr marL="285750" indent="-285750">
              <a:buFont typeface="Arial" panose="020B0604020202020204" pitchFamily="34" charset="0"/>
              <a:buChar char="•"/>
            </a:pPr>
            <a:r>
              <a:rPr lang="en-US" sz="1400"/>
              <a:t>Oregon State Department of Human Services</a:t>
            </a:r>
          </a:p>
          <a:p>
            <a:pPr marL="285750" indent="-285750">
              <a:buFont typeface="Arial" panose="020B0604020202020204" pitchFamily="34" charset="0"/>
              <a:buChar char="•"/>
            </a:pPr>
            <a:r>
              <a:rPr lang="en-US" sz="1400"/>
              <a:t>Central Oregon Community College, Barber Library </a:t>
            </a:r>
          </a:p>
          <a:p>
            <a:pPr marL="285750" indent="-285750">
              <a:buFont typeface="Arial" panose="020B0604020202020204" pitchFamily="34" charset="0"/>
              <a:buChar char="•"/>
            </a:pPr>
            <a:r>
              <a:rPr lang="en-US" sz="1400"/>
              <a:t>The Next Door</a:t>
            </a:r>
          </a:p>
          <a:p>
            <a:endParaRPr lang="en-US" sz="1400"/>
          </a:p>
          <a:p>
            <a:pPr marL="45720" indent="0">
              <a:buNone/>
            </a:pPr>
            <a:r>
              <a:rPr lang="en-US" sz="1400" b="1"/>
              <a:t>Washington</a:t>
            </a:r>
          </a:p>
          <a:p>
            <a:pPr marL="285750" indent="-285750">
              <a:buFont typeface="Arial" panose="020B0604020202020204" pitchFamily="34" charset="0"/>
              <a:buChar char="•"/>
            </a:pPr>
            <a:r>
              <a:rPr lang="en-US" sz="1400"/>
              <a:t>Midwives' Association of Washington State, MAWS</a:t>
            </a:r>
          </a:p>
          <a:p>
            <a:pPr marL="285750" indent="-285750">
              <a:buFont typeface="Arial" panose="020B0604020202020204" pitchFamily="34" charset="0"/>
              <a:buChar char="•"/>
            </a:pPr>
            <a:r>
              <a:rPr lang="en-US" sz="1400"/>
              <a:t>Clark College Libraries</a:t>
            </a:r>
          </a:p>
          <a:p>
            <a:pPr marL="285750" indent="-285750">
              <a:buFont typeface="Arial" panose="020B0604020202020204" pitchFamily="34" charset="0"/>
              <a:buChar char="•"/>
            </a:pPr>
            <a:r>
              <a:rPr lang="en-US" sz="1400"/>
              <a:t>Upper Skagit Library</a:t>
            </a:r>
          </a:p>
          <a:p>
            <a:pPr marL="285750" indent="-285750">
              <a:buFont typeface="Arial" panose="020B0604020202020204" pitchFamily="34" charset="0"/>
              <a:buChar char="•"/>
            </a:pPr>
            <a:r>
              <a:rPr lang="en-US" sz="1400"/>
              <a:t>Richland Public Library</a:t>
            </a:r>
          </a:p>
          <a:p>
            <a:pPr marL="285750" indent="-285750">
              <a:buFont typeface="Arial" panose="020B0604020202020204" pitchFamily="34" charset="0"/>
              <a:buChar char="•"/>
            </a:pPr>
            <a:r>
              <a:rPr lang="en-US" sz="1400"/>
              <a:t>Clover Park Technical College</a:t>
            </a:r>
          </a:p>
          <a:p>
            <a:pPr marL="285750" indent="-285750">
              <a:buFont typeface="Arial" panose="020B0604020202020204" pitchFamily="34" charset="0"/>
              <a:buChar char="•"/>
            </a:pPr>
            <a:r>
              <a:rPr lang="en-US" sz="1400"/>
              <a:t>Spokane Falls Community College</a:t>
            </a:r>
          </a:p>
          <a:p>
            <a:pPr marL="285750" indent="-285750">
              <a:buFont typeface="Arial" panose="020B0604020202020204" pitchFamily="34" charset="0"/>
              <a:buChar char="•"/>
            </a:pPr>
            <a:r>
              <a:rPr lang="en-US" sz="1400"/>
              <a:t>Spokane Falls Community College Library</a:t>
            </a:r>
          </a:p>
        </p:txBody>
      </p:sp>
    </p:spTree>
    <p:extLst>
      <p:ext uri="{BB962C8B-B14F-4D97-AF65-F5344CB8AC3E}">
        <p14:creationId xmlns:p14="http://schemas.microsoft.com/office/powerpoint/2010/main" val="372906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647499-C985-B9A4-24B2-B31C8353B0C4}"/>
              </a:ext>
            </a:extLst>
          </p:cNvPr>
          <p:cNvSpPr>
            <a:spLocks noGrp="1"/>
          </p:cNvSpPr>
          <p:nvPr>
            <p:ph type="title"/>
          </p:nvPr>
        </p:nvSpPr>
        <p:spPr>
          <a:xfrm>
            <a:off x="285386" y="69891"/>
            <a:ext cx="4834090" cy="931873"/>
          </a:xfrm>
        </p:spPr>
        <p:txBody>
          <a:bodyPr>
            <a:normAutofit/>
          </a:bodyPr>
          <a:lstStyle/>
          <a:p>
            <a:r>
              <a:rPr lang="en-US" sz="2800" b="1"/>
              <a:t>Welcome New Members!</a:t>
            </a:r>
          </a:p>
        </p:txBody>
      </p:sp>
      <p:sp>
        <p:nvSpPr>
          <p:cNvPr id="6" name="Content Placeholder 5">
            <a:extLst>
              <a:ext uri="{FF2B5EF4-FFF2-40B4-BE49-F238E27FC236}">
                <a16:creationId xmlns:a16="http://schemas.microsoft.com/office/drawing/2014/main" id="{96C5361A-2732-BDF6-7D14-8FFEA3836604}"/>
              </a:ext>
            </a:extLst>
          </p:cNvPr>
          <p:cNvSpPr>
            <a:spLocks noGrp="1"/>
          </p:cNvSpPr>
          <p:nvPr>
            <p:ph idx="1"/>
          </p:nvPr>
        </p:nvSpPr>
        <p:spPr>
          <a:xfrm>
            <a:off x="285386" y="885279"/>
            <a:ext cx="11906613" cy="5210721"/>
          </a:xfrm>
        </p:spPr>
        <p:txBody>
          <a:bodyPr numCol="3" spcCol="182880">
            <a:normAutofit lnSpcReduction="10000"/>
          </a:bodyPr>
          <a:lstStyle/>
          <a:p>
            <a:pPr marL="45720" indent="0">
              <a:spcBef>
                <a:spcPts val="100"/>
              </a:spcBef>
              <a:buNone/>
            </a:pPr>
            <a:r>
              <a:rPr lang="en-US" b="1"/>
              <a:t>Alaska</a:t>
            </a:r>
          </a:p>
          <a:p>
            <a:pPr lvl="1">
              <a:spcBef>
                <a:spcPts val="100"/>
              </a:spcBef>
            </a:pPr>
            <a:r>
              <a:rPr lang="en-US" sz="1700"/>
              <a:t>Ninilchik Community Library </a:t>
            </a:r>
          </a:p>
          <a:p>
            <a:pPr marL="45720" indent="0">
              <a:spcBef>
                <a:spcPts val="100"/>
              </a:spcBef>
              <a:buNone/>
            </a:pPr>
            <a:endParaRPr lang="en-US"/>
          </a:p>
          <a:p>
            <a:pPr marL="45720" indent="0">
              <a:spcBef>
                <a:spcPts val="100"/>
              </a:spcBef>
              <a:buNone/>
            </a:pPr>
            <a:r>
              <a:rPr lang="en-US" b="1"/>
              <a:t>California</a:t>
            </a:r>
          </a:p>
          <a:p>
            <a:pPr lvl="1">
              <a:spcBef>
                <a:spcPts val="100"/>
              </a:spcBef>
            </a:pPr>
            <a:r>
              <a:rPr lang="en-US" sz="1700" err="1"/>
              <a:t>HealthImpact</a:t>
            </a:r>
            <a:endParaRPr lang="en-US" sz="1700"/>
          </a:p>
          <a:p>
            <a:pPr lvl="1">
              <a:spcBef>
                <a:spcPts val="100"/>
              </a:spcBef>
            </a:pPr>
            <a:r>
              <a:rPr lang="en-US" sz="1700"/>
              <a:t>Vascular Cures</a:t>
            </a:r>
          </a:p>
          <a:p>
            <a:pPr lvl="1">
              <a:spcBef>
                <a:spcPts val="100"/>
              </a:spcBef>
            </a:pPr>
            <a:r>
              <a:rPr lang="en-US" sz="1700"/>
              <a:t>Presentation High School</a:t>
            </a:r>
          </a:p>
          <a:p>
            <a:pPr lvl="1">
              <a:spcBef>
                <a:spcPts val="100"/>
              </a:spcBef>
            </a:pPr>
            <a:r>
              <a:rPr lang="en-US" sz="1700"/>
              <a:t>University of Southern California - Keck School of Medicine, Center for Emerging Pathogens</a:t>
            </a:r>
          </a:p>
          <a:p>
            <a:pPr lvl="1">
              <a:spcBef>
                <a:spcPts val="100"/>
              </a:spcBef>
            </a:pPr>
            <a:r>
              <a:rPr lang="en-US" sz="1700"/>
              <a:t>Buck Institute for Research on Aging</a:t>
            </a:r>
          </a:p>
          <a:p>
            <a:pPr lvl="1">
              <a:spcBef>
                <a:spcPts val="100"/>
              </a:spcBef>
            </a:pPr>
            <a:r>
              <a:rPr lang="en-US" sz="1700"/>
              <a:t>Chaffey College Library</a:t>
            </a:r>
          </a:p>
          <a:p>
            <a:pPr lvl="1">
              <a:spcBef>
                <a:spcPts val="100"/>
              </a:spcBef>
            </a:pPr>
            <a:r>
              <a:rPr lang="en-US" sz="1700"/>
              <a:t>Columbia College Library</a:t>
            </a:r>
          </a:p>
          <a:p>
            <a:pPr lvl="1">
              <a:spcBef>
                <a:spcPts val="100"/>
              </a:spcBef>
            </a:pPr>
            <a:r>
              <a:rPr lang="en-US" sz="1700"/>
              <a:t>Vanguard University – O. Cope Budge Library</a:t>
            </a:r>
          </a:p>
          <a:p>
            <a:pPr lvl="1">
              <a:spcBef>
                <a:spcPts val="100"/>
              </a:spcBef>
            </a:pPr>
            <a:r>
              <a:rPr lang="en-US" sz="1700"/>
              <a:t>Santa Monica College Library</a:t>
            </a:r>
          </a:p>
          <a:p>
            <a:pPr lvl="1">
              <a:spcBef>
                <a:spcPts val="100"/>
              </a:spcBef>
            </a:pPr>
            <a:r>
              <a:rPr lang="en-US" sz="1700"/>
              <a:t>California State University, San Marcos</a:t>
            </a:r>
          </a:p>
          <a:p>
            <a:pPr lvl="1">
              <a:spcBef>
                <a:spcPts val="100"/>
              </a:spcBef>
            </a:pPr>
            <a:r>
              <a:rPr lang="en-US" sz="1700"/>
              <a:t>California State University, San Bernardino Libraries</a:t>
            </a:r>
          </a:p>
          <a:p>
            <a:pPr lvl="1">
              <a:spcBef>
                <a:spcPts val="100"/>
              </a:spcBef>
              <a:buFont typeface="Arial" panose="020B0604020202020204" pitchFamily="34" charset="0"/>
              <a:buChar char="•"/>
            </a:pPr>
            <a:r>
              <a:rPr lang="en-US" sz="1700" err="1"/>
              <a:t>T’ena</a:t>
            </a:r>
            <a:r>
              <a:rPr lang="en-US" sz="1700"/>
              <a:t> Health</a:t>
            </a:r>
          </a:p>
          <a:p>
            <a:pPr marL="274320" lvl="1" indent="0">
              <a:spcBef>
                <a:spcPts val="100"/>
              </a:spcBef>
              <a:buNone/>
            </a:pPr>
            <a:endParaRPr lang="en-US" sz="1700"/>
          </a:p>
          <a:p>
            <a:pPr marL="45720" indent="0">
              <a:spcBef>
                <a:spcPts val="100"/>
              </a:spcBef>
              <a:buNone/>
            </a:pPr>
            <a:r>
              <a:rPr lang="en-US" b="1"/>
              <a:t>Guam</a:t>
            </a:r>
          </a:p>
          <a:p>
            <a:pPr lvl="1">
              <a:spcBef>
                <a:spcPts val="100"/>
              </a:spcBef>
            </a:pPr>
            <a:r>
              <a:rPr lang="en-US" sz="1700"/>
              <a:t>Guam Community Health Centers</a:t>
            </a:r>
          </a:p>
          <a:p>
            <a:pPr marL="45720" indent="0">
              <a:spcBef>
                <a:spcPts val="100"/>
              </a:spcBef>
              <a:buNone/>
            </a:pPr>
            <a:endParaRPr lang="en-US" b="1"/>
          </a:p>
          <a:p>
            <a:pPr marL="45720" indent="0">
              <a:spcBef>
                <a:spcPts val="100"/>
              </a:spcBef>
              <a:buNone/>
            </a:pPr>
            <a:r>
              <a:rPr lang="en-US" b="1"/>
              <a:t>Hawaii</a:t>
            </a:r>
          </a:p>
          <a:p>
            <a:pPr lvl="1">
              <a:spcBef>
                <a:spcPts val="100"/>
              </a:spcBef>
            </a:pPr>
            <a:r>
              <a:rPr lang="en-US" sz="1700"/>
              <a:t>Obama Hawaiian Africana Museum</a:t>
            </a:r>
          </a:p>
          <a:p>
            <a:pPr lvl="1">
              <a:spcBef>
                <a:spcPts val="100"/>
              </a:spcBef>
            </a:pPr>
            <a:r>
              <a:rPr lang="en-US" sz="1700"/>
              <a:t>Chaminade University – Sullivan Family Library </a:t>
            </a:r>
          </a:p>
          <a:p>
            <a:pPr marL="45720" indent="0">
              <a:lnSpc>
                <a:spcPct val="30000"/>
              </a:lnSpc>
              <a:spcBef>
                <a:spcPts val="100"/>
              </a:spcBef>
              <a:buNone/>
            </a:pPr>
            <a:endParaRPr lang="en-US" b="1"/>
          </a:p>
          <a:p>
            <a:pPr marL="45720" indent="0">
              <a:lnSpc>
                <a:spcPct val="30000"/>
              </a:lnSpc>
              <a:spcBef>
                <a:spcPts val="100"/>
              </a:spcBef>
              <a:buNone/>
            </a:pPr>
            <a:endParaRPr lang="en-US" b="1"/>
          </a:p>
          <a:p>
            <a:pPr marL="45720" indent="0">
              <a:lnSpc>
                <a:spcPct val="30000"/>
              </a:lnSpc>
              <a:spcBef>
                <a:spcPts val="100"/>
              </a:spcBef>
              <a:buNone/>
            </a:pPr>
            <a:endParaRPr lang="en-US" b="1"/>
          </a:p>
          <a:p>
            <a:pPr marL="45720" indent="0">
              <a:lnSpc>
                <a:spcPct val="30000"/>
              </a:lnSpc>
              <a:spcBef>
                <a:spcPts val="100"/>
              </a:spcBef>
              <a:buNone/>
            </a:pPr>
            <a:endParaRPr lang="en-US" b="1"/>
          </a:p>
          <a:p>
            <a:pPr marL="45720" indent="0">
              <a:lnSpc>
                <a:spcPct val="30000"/>
              </a:lnSpc>
              <a:spcBef>
                <a:spcPts val="100"/>
              </a:spcBef>
              <a:buNone/>
            </a:pPr>
            <a:endParaRPr lang="en-US" b="1"/>
          </a:p>
          <a:p>
            <a:pPr marL="45720" indent="0">
              <a:lnSpc>
                <a:spcPct val="30000"/>
              </a:lnSpc>
              <a:spcBef>
                <a:spcPts val="100"/>
              </a:spcBef>
              <a:buNone/>
            </a:pPr>
            <a:endParaRPr lang="en-US" b="1"/>
          </a:p>
          <a:p>
            <a:pPr marL="45720" indent="0">
              <a:lnSpc>
                <a:spcPct val="30000"/>
              </a:lnSpc>
              <a:spcBef>
                <a:spcPts val="100"/>
              </a:spcBef>
              <a:buNone/>
            </a:pPr>
            <a:r>
              <a:rPr lang="en-US" b="1"/>
              <a:t>Nevada</a:t>
            </a:r>
          </a:p>
          <a:p>
            <a:pPr lvl="1">
              <a:spcBef>
                <a:spcPts val="100"/>
              </a:spcBef>
            </a:pPr>
            <a:r>
              <a:rPr lang="en-US" sz="1700"/>
              <a:t>North Las Vegas Library District</a:t>
            </a:r>
          </a:p>
          <a:p>
            <a:pPr marL="45720" indent="0">
              <a:spcBef>
                <a:spcPts val="100"/>
              </a:spcBef>
              <a:buNone/>
            </a:pPr>
            <a:endParaRPr lang="en-US"/>
          </a:p>
          <a:p>
            <a:pPr marL="45720" indent="0">
              <a:spcBef>
                <a:spcPts val="100"/>
              </a:spcBef>
              <a:buNone/>
            </a:pPr>
            <a:r>
              <a:rPr lang="en-US" b="1"/>
              <a:t>Oregon</a:t>
            </a:r>
          </a:p>
          <a:p>
            <a:pPr lvl="1">
              <a:spcBef>
                <a:spcPts val="100"/>
              </a:spcBef>
            </a:pPr>
            <a:r>
              <a:rPr lang="en-US" sz="1700"/>
              <a:t>Marshallese Women's Education and Health Network</a:t>
            </a:r>
          </a:p>
          <a:p>
            <a:pPr lvl="1">
              <a:spcBef>
                <a:spcPts val="100"/>
              </a:spcBef>
            </a:pPr>
            <a:r>
              <a:rPr lang="en-US" sz="1700"/>
              <a:t>Driftwood Public Library</a:t>
            </a:r>
          </a:p>
          <a:p>
            <a:pPr lvl="1">
              <a:spcBef>
                <a:spcPts val="100"/>
              </a:spcBef>
            </a:pPr>
            <a:r>
              <a:rPr lang="en-US" sz="1700"/>
              <a:t>Oregon State Department of Human Services</a:t>
            </a:r>
          </a:p>
          <a:p>
            <a:pPr lvl="1">
              <a:spcBef>
                <a:spcPts val="100"/>
              </a:spcBef>
            </a:pPr>
            <a:r>
              <a:rPr lang="en-US" sz="1700"/>
              <a:t>Central Oregon Community College, Barber Library </a:t>
            </a:r>
          </a:p>
          <a:p>
            <a:pPr lvl="1">
              <a:spcBef>
                <a:spcPts val="100"/>
              </a:spcBef>
            </a:pPr>
            <a:r>
              <a:rPr lang="en-US" sz="1700"/>
              <a:t>The Next Door </a:t>
            </a:r>
          </a:p>
          <a:p>
            <a:pPr marL="274320" lvl="1" indent="0">
              <a:spcBef>
                <a:spcPts val="100"/>
              </a:spcBef>
              <a:buNone/>
            </a:pPr>
            <a:endParaRPr lang="en-US" sz="1700"/>
          </a:p>
          <a:p>
            <a:pPr marL="45720" indent="0">
              <a:spcBef>
                <a:spcPts val="100"/>
              </a:spcBef>
              <a:buNone/>
            </a:pPr>
            <a:r>
              <a:rPr lang="en-US" b="1"/>
              <a:t>Washington</a:t>
            </a:r>
          </a:p>
          <a:p>
            <a:pPr lvl="1">
              <a:spcBef>
                <a:spcPts val="100"/>
              </a:spcBef>
            </a:pPr>
            <a:r>
              <a:rPr lang="en-US" sz="1700"/>
              <a:t>Midwives' Association of </a:t>
            </a:r>
            <a:r>
              <a:rPr lang="en-US" sz="1500"/>
              <a:t>Washington State, MAWS</a:t>
            </a:r>
          </a:p>
          <a:p>
            <a:pPr lvl="1">
              <a:spcBef>
                <a:spcPts val="100"/>
              </a:spcBef>
            </a:pPr>
            <a:r>
              <a:rPr lang="en-US" sz="1700"/>
              <a:t>Clark College Libraries</a:t>
            </a:r>
          </a:p>
          <a:p>
            <a:pPr lvl="1">
              <a:spcBef>
                <a:spcPts val="100"/>
              </a:spcBef>
            </a:pPr>
            <a:r>
              <a:rPr lang="en-US" sz="1700"/>
              <a:t>Upper Skagit Library</a:t>
            </a:r>
          </a:p>
          <a:p>
            <a:pPr lvl="1">
              <a:spcBef>
                <a:spcPts val="100"/>
              </a:spcBef>
            </a:pPr>
            <a:r>
              <a:rPr lang="en-US" sz="1700"/>
              <a:t>Richland Public Library</a:t>
            </a:r>
          </a:p>
          <a:p>
            <a:pPr lvl="1">
              <a:spcBef>
                <a:spcPts val="100"/>
              </a:spcBef>
            </a:pPr>
            <a:r>
              <a:rPr lang="en-US" sz="1700"/>
              <a:t>Clover Park Technical College</a:t>
            </a:r>
          </a:p>
          <a:p>
            <a:pPr lvl="1">
              <a:spcBef>
                <a:spcPts val="100"/>
              </a:spcBef>
            </a:pPr>
            <a:r>
              <a:rPr lang="en-US" sz="1700"/>
              <a:t>Spokane Falls Community College</a:t>
            </a:r>
          </a:p>
          <a:p>
            <a:pPr lvl="1">
              <a:spcBef>
                <a:spcPts val="100"/>
              </a:spcBef>
            </a:pPr>
            <a:r>
              <a:rPr lang="en-US" sz="1700"/>
              <a:t>Spokane Falls Community College Library</a:t>
            </a:r>
          </a:p>
          <a:p>
            <a:pPr marL="45720" indent="0">
              <a:spcBef>
                <a:spcPts val="100"/>
              </a:spcBef>
              <a:buNone/>
            </a:pPr>
            <a:endParaRPr lang="en-US"/>
          </a:p>
          <a:p>
            <a:pPr marL="45720" indent="0">
              <a:buNone/>
            </a:pPr>
            <a:endParaRPr lang="en-US"/>
          </a:p>
        </p:txBody>
      </p:sp>
    </p:spTree>
    <p:extLst>
      <p:ext uri="{BB962C8B-B14F-4D97-AF65-F5344CB8AC3E}">
        <p14:creationId xmlns:p14="http://schemas.microsoft.com/office/powerpoint/2010/main" val="4286062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069DB-B11C-D927-5F51-9E821AAA1FC5}"/>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4DB0BCF0-6FE2-D2C3-AFE7-8BB4B8A1776B}"/>
              </a:ext>
            </a:extLst>
          </p:cNvPr>
          <p:cNvSpPr>
            <a:spLocks noGrp="1"/>
          </p:cNvSpPr>
          <p:nvPr>
            <p:ph idx="1"/>
          </p:nvPr>
        </p:nvSpPr>
        <p:spPr/>
        <p:txBody>
          <a:bodyPr/>
          <a:lstStyle/>
          <a:p>
            <a:r>
              <a:rPr lang="en-US"/>
              <a:t>About the NNLM and NNLM Region 5</a:t>
            </a:r>
          </a:p>
          <a:p>
            <a:r>
              <a:rPr lang="en-US"/>
              <a:t>Review of Year 2 (May 2022 – April 2023): Programming, Funding, Outreach, and Training</a:t>
            </a:r>
          </a:p>
          <a:p>
            <a:r>
              <a:rPr lang="en-US"/>
              <a:t>Preview of Year 3 (May 2023 – April 2024): Programming, Funding, Outreach, and  Training</a:t>
            </a:r>
          </a:p>
          <a:p>
            <a:r>
              <a:rPr lang="en-US"/>
              <a:t>Questions &amp; Comments</a:t>
            </a:r>
          </a:p>
          <a:p>
            <a:pPr lvl="1"/>
            <a:endParaRPr lang="en-US"/>
          </a:p>
        </p:txBody>
      </p:sp>
    </p:spTree>
    <p:extLst>
      <p:ext uri="{BB962C8B-B14F-4D97-AF65-F5344CB8AC3E}">
        <p14:creationId xmlns:p14="http://schemas.microsoft.com/office/powerpoint/2010/main" val="2141560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647499-C985-B9A4-24B2-B31C8353B0C4}"/>
              </a:ext>
            </a:extLst>
          </p:cNvPr>
          <p:cNvSpPr>
            <a:spLocks noGrp="1"/>
          </p:cNvSpPr>
          <p:nvPr>
            <p:ph type="title"/>
          </p:nvPr>
        </p:nvSpPr>
        <p:spPr>
          <a:xfrm>
            <a:off x="3683343" y="123568"/>
            <a:ext cx="4825315" cy="753761"/>
          </a:xfrm>
        </p:spPr>
        <p:txBody>
          <a:bodyPr>
            <a:normAutofit/>
          </a:bodyPr>
          <a:lstStyle/>
          <a:p>
            <a:pPr algn="ctr"/>
            <a:r>
              <a:rPr lang="en-US" sz="2800" b="1"/>
              <a:t>Welcome New Members!</a:t>
            </a:r>
          </a:p>
        </p:txBody>
      </p:sp>
      <p:sp>
        <p:nvSpPr>
          <p:cNvPr id="2" name="TextBox 1">
            <a:extLst>
              <a:ext uri="{FF2B5EF4-FFF2-40B4-BE49-F238E27FC236}">
                <a16:creationId xmlns:a16="http://schemas.microsoft.com/office/drawing/2014/main" id="{277CFF30-8E9B-BA2A-F413-C711E083859E}"/>
              </a:ext>
            </a:extLst>
          </p:cNvPr>
          <p:cNvSpPr txBox="1"/>
          <p:nvPr/>
        </p:nvSpPr>
        <p:spPr>
          <a:xfrm>
            <a:off x="271849" y="741406"/>
            <a:ext cx="3954163" cy="5109091"/>
          </a:xfrm>
          <a:prstGeom prst="rect">
            <a:avLst/>
          </a:prstGeom>
          <a:noFill/>
        </p:spPr>
        <p:txBody>
          <a:bodyPr wrap="square" rtlCol="0">
            <a:spAutoFit/>
          </a:bodyPr>
          <a:lstStyle/>
          <a:p>
            <a:r>
              <a:rPr lang="en-US" b="1"/>
              <a:t>Alaska</a:t>
            </a:r>
            <a:endParaRPr lang="en-US" sz="1600" b="1"/>
          </a:p>
          <a:p>
            <a:pPr marL="285750" indent="-285750">
              <a:buFont typeface="Arial" panose="020B0604020202020204" pitchFamily="34" charset="0"/>
              <a:buChar char="•"/>
            </a:pPr>
            <a:r>
              <a:rPr lang="en-US" sz="1600"/>
              <a:t>Ninilchik Community Library </a:t>
            </a:r>
          </a:p>
          <a:p>
            <a:endParaRPr lang="en-US" sz="1600"/>
          </a:p>
          <a:p>
            <a:r>
              <a:rPr lang="en-US" b="1"/>
              <a:t>California</a:t>
            </a:r>
            <a:endParaRPr lang="en-US" sz="1600" b="1"/>
          </a:p>
          <a:p>
            <a:pPr marL="285750" indent="-285750">
              <a:buFont typeface="Arial" panose="020B0604020202020204" pitchFamily="34" charset="0"/>
              <a:buChar char="•"/>
            </a:pPr>
            <a:r>
              <a:rPr lang="en-US" sz="1600" err="1"/>
              <a:t>HealthImpact</a:t>
            </a:r>
            <a:endParaRPr lang="en-US" sz="1600"/>
          </a:p>
          <a:p>
            <a:pPr marL="285750" indent="-285750">
              <a:buFont typeface="Arial" panose="020B0604020202020204" pitchFamily="34" charset="0"/>
              <a:buChar char="•"/>
            </a:pPr>
            <a:r>
              <a:rPr lang="en-US" sz="1600"/>
              <a:t>Vascular Cures</a:t>
            </a:r>
          </a:p>
          <a:p>
            <a:pPr marL="285750" indent="-285750">
              <a:buFont typeface="Arial" panose="020B0604020202020204" pitchFamily="34" charset="0"/>
              <a:buChar char="•"/>
            </a:pPr>
            <a:r>
              <a:rPr lang="en-US" sz="1600"/>
              <a:t>Presentation High School</a:t>
            </a:r>
          </a:p>
          <a:p>
            <a:pPr marL="285750" indent="-285750">
              <a:buFont typeface="Arial" panose="020B0604020202020204" pitchFamily="34" charset="0"/>
              <a:buChar char="•"/>
            </a:pPr>
            <a:r>
              <a:rPr lang="en-US" sz="1600"/>
              <a:t>University of Southern California - Keck School of Medicine, Center for Emerging Pathogens</a:t>
            </a:r>
          </a:p>
          <a:p>
            <a:pPr marL="285750" indent="-285750">
              <a:buFont typeface="Arial" panose="020B0604020202020204" pitchFamily="34" charset="0"/>
              <a:buChar char="•"/>
            </a:pPr>
            <a:r>
              <a:rPr lang="en-US" sz="1600"/>
              <a:t>Buck Institute for Research on Aging</a:t>
            </a:r>
          </a:p>
          <a:p>
            <a:pPr marL="285750" indent="-285750">
              <a:buFont typeface="Arial" panose="020B0604020202020204" pitchFamily="34" charset="0"/>
              <a:buChar char="•"/>
            </a:pPr>
            <a:r>
              <a:rPr lang="en-US" sz="1600"/>
              <a:t>Chaffey College Library</a:t>
            </a:r>
          </a:p>
          <a:p>
            <a:pPr marL="285750" indent="-285750">
              <a:buFont typeface="Arial" panose="020B0604020202020204" pitchFamily="34" charset="0"/>
              <a:buChar char="•"/>
            </a:pPr>
            <a:r>
              <a:rPr lang="en-US" sz="1600"/>
              <a:t>Columbia College Library</a:t>
            </a:r>
          </a:p>
          <a:p>
            <a:pPr marL="285750" indent="-285750">
              <a:buFont typeface="Arial" panose="020B0604020202020204" pitchFamily="34" charset="0"/>
              <a:buChar char="•"/>
            </a:pPr>
            <a:r>
              <a:rPr lang="en-US" sz="1600"/>
              <a:t>Vanguard University – O. Cope Budge Library</a:t>
            </a:r>
          </a:p>
          <a:p>
            <a:pPr marL="285750" indent="-285750">
              <a:buFont typeface="Arial" panose="020B0604020202020204" pitchFamily="34" charset="0"/>
              <a:buChar char="•"/>
            </a:pPr>
            <a:r>
              <a:rPr lang="en-US" sz="1600"/>
              <a:t>Santa Monica College Library</a:t>
            </a:r>
          </a:p>
          <a:p>
            <a:pPr marL="285750" indent="-285750">
              <a:buFont typeface="Arial" panose="020B0604020202020204" pitchFamily="34" charset="0"/>
              <a:buChar char="•"/>
            </a:pPr>
            <a:r>
              <a:rPr lang="en-US" sz="1600"/>
              <a:t>California State University, San Marcos</a:t>
            </a:r>
          </a:p>
          <a:p>
            <a:pPr marL="285750" indent="-285750">
              <a:buFont typeface="Arial" panose="020B0604020202020204" pitchFamily="34" charset="0"/>
              <a:buChar char="•"/>
            </a:pPr>
            <a:r>
              <a:rPr lang="en-US" sz="1600"/>
              <a:t>California State University, San Bernardino Libraries</a:t>
            </a:r>
          </a:p>
          <a:p>
            <a:pPr marL="285750" indent="-285750">
              <a:buFont typeface="Arial" panose="020B0604020202020204" pitchFamily="34" charset="0"/>
              <a:buChar char="•"/>
            </a:pPr>
            <a:r>
              <a:rPr lang="en-US" sz="1600" err="1"/>
              <a:t>T’ena</a:t>
            </a:r>
            <a:r>
              <a:rPr lang="en-US" sz="1600"/>
              <a:t> Health</a:t>
            </a:r>
          </a:p>
        </p:txBody>
      </p:sp>
      <p:sp>
        <p:nvSpPr>
          <p:cNvPr id="3" name="TextBox 2">
            <a:extLst>
              <a:ext uri="{FF2B5EF4-FFF2-40B4-BE49-F238E27FC236}">
                <a16:creationId xmlns:a16="http://schemas.microsoft.com/office/drawing/2014/main" id="{FC63413D-7581-0D4D-5A3C-5A972F8A0624}"/>
              </a:ext>
            </a:extLst>
          </p:cNvPr>
          <p:cNvSpPr txBox="1"/>
          <p:nvPr/>
        </p:nvSpPr>
        <p:spPr>
          <a:xfrm>
            <a:off x="4493932" y="1418903"/>
            <a:ext cx="2812841" cy="3385542"/>
          </a:xfrm>
          <a:prstGeom prst="rect">
            <a:avLst/>
          </a:prstGeom>
          <a:noFill/>
        </p:spPr>
        <p:txBody>
          <a:bodyPr wrap="square" rtlCol="0">
            <a:spAutoFit/>
          </a:bodyPr>
          <a:lstStyle/>
          <a:p>
            <a:r>
              <a:rPr lang="en-US" b="1"/>
              <a:t>Guam</a:t>
            </a:r>
            <a:endParaRPr lang="en-US" sz="1600" b="1"/>
          </a:p>
          <a:p>
            <a:pPr marL="285750" indent="-285750">
              <a:buFont typeface="Arial" panose="020B0604020202020204" pitchFamily="34" charset="0"/>
              <a:buChar char="•"/>
            </a:pPr>
            <a:r>
              <a:rPr lang="en-US" sz="1600"/>
              <a:t>Guam Community Health Centers</a:t>
            </a:r>
          </a:p>
          <a:p>
            <a:endParaRPr lang="en-US" sz="1600"/>
          </a:p>
          <a:p>
            <a:r>
              <a:rPr lang="en-US" b="1"/>
              <a:t>Hawaii</a:t>
            </a:r>
            <a:endParaRPr lang="en-US" sz="1600" b="1"/>
          </a:p>
          <a:p>
            <a:pPr marL="285750" indent="-285750">
              <a:buFont typeface="Arial" panose="020B0604020202020204" pitchFamily="34" charset="0"/>
              <a:buChar char="•"/>
            </a:pPr>
            <a:r>
              <a:rPr lang="en-US" sz="1600"/>
              <a:t>Obama Hawaiian Africana Museum</a:t>
            </a:r>
          </a:p>
          <a:p>
            <a:pPr marL="285750" indent="-285750">
              <a:buFont typeface="Arial" panose="020B0604020202020204" pitchFamily="34" charset="0"/>
              <a:buChar char="•"/>
            </a:pPr>
            <a:r>
              <a:rPr lang="en-US" sz="1600"/>
              <a:t>Chaminade University – Sullivan Family Library </a:t>
            </a:r>
          </a:p>
          <a:p>
            <a:endParaRPr lang="en-US" sz="1600"/>
          </a:p>
          <a:p>
            <a:r>
              <a:rPr lang="en-US" b="1"/>
              <a:t>Nevada</a:t>
            </a:r>
            <a:endParaRPr lang="en-US" sz="1600" b="1"/>
          </a:p>
          <a:p>
            <a:pPr marL="285750" indent="-285750">
              <a:buFont typeface="Arial" panose="020B0604020202020204" pitchFamily="34" charset="0"/>
              <a:buChar char="•"/>
            </a:pPr>
            <a:r>
              <a:rPr lang="en-US" sz="1600"/>
              <a:t>North Las Vegas Library District</a:t>
            </a:r>
          </a:p>
        </p:txBody>
      </p:sp>
      <p:sp>
        <p:nvSpPr>
          <p:cNvPr id="4" name="TextBox 3">
            <a:extLst>
              <a:ext uri="{FF2B5EF4-FFF2-40B4-BE49-F238E27FC236}">
                <a16:creationId xmlns:a16="http://schemas.microsoft.com/office/drawing/2014/main" id="{88067759-2C0A-3A3E-06A4-61329056A29A}"/>
              </a:ext>
            </a:extLst>
          </p:cNvPr>
          <p:cNvSpPr txBox="1"/>
          <p:nvPr/>
        </p:nvSpPr>
        <p:spPr>
          <a:xfrm>
            <a:off x="7574693" y="1136064"/>
            <a:ext cx="4555525" cy="4585871"/>
          </a:xfrm>
          <a:prstGeom prst="rect">
            <a:avLst/>
          </a:prstGeom>
          <a:noFill/>
        </p:spPr>
        <p:txBody>
          <a:bodyPr wrap="square" rtlCol="0">
            <a:spAutoFit/>
          </a:bodyPr>
          <a:lstStyle/>
          <a:p>
            <a:r>
              <a:rPr lang="en-US" b="1"/>
              <a:t>Oregon</a:t>
            </a:r>
            <a:endParaRPr lang="en-US" sz="1600" b="1"/>
          </a:p>
          <a:p>
            <a:pPr marL="285750" indent="-285750">
              <a:buFont typeface="Arial" panose="020B0604020202020204" pitchFamily="34" charset="0"/>
              <a:buChar char="•"/>
            </a:pPr>
            <a:r>
              <a:rPr lang="en-US" sz="1600"/>
              <a:t>Marshallese Women's Education and Health Network</a:t>
            </a:r>
          </a:p>
          <a:p>
            <a:pPr marL="285750" indent="-285750">
              <a:buFont typeface="Arial" panose="020B0604020202020204" pitchFamily="34" charset="0"/>
              <a:buChar char="•"/>
            </a:pPr>
            <a:r>
              <a:rPr lang="en-US" sz="1600"/>
              <a:t>Driftwood Public Library</a:t>
            </a:r>
          </a:p>
          <a:p>
            <a:pPr marL="285750" indent="-285750">
              <a:buFont typeface="Arial" panose="020B0604020202020204" pitchFamily="34" charset="0"/>
              <a:buChar char="•"/>
            </a:pPr>
            <a:r>
              <a:rPr lang="en-US" sz="1600"/>
              <a:t>Oregon State Department of Human Services</a:t>
            </a:r>
          </a:p>
          <a:p>
            <a:pPr marL="285750" indent="-285750">
              <a:buFont typeface="Arial" panose="020B0604020202020204" pitchFamily="34" charset="0"/>
              <a:buChar char="•"/>
            </a:pPr>
            <a:r>
              <a:rPr lang="en-US" sz="1600"/>
              <a:t>Central Oregon Community College, Barber Library </a:t>
            </a:r>
          </a:p>
          <a:p>
            <a:pPr marL="285750" indent="-285750">
              <a:buFont typeface="Arial" panose="020B0604020202020204" pitchFamily="34" charset="0"/>
              <a:buChar char="•"/>
            </a:pPr>
            <a:r>
              <a:rPr lang="en-US" sz="1600"/>
              <a:t>The Next Door </a:t>
            </a:r>
          </a:p>
          <a:p>
            <a:endParaRPr lang="en-US" sz="1600"/>
          </a:p>
          <a:p>
            <a:r>
              <a:rPr lang="en-US" b="1"/>
              <a:t>Washington</a:t>
            </a:r>
            <a:endParaRPr lang="en-US" sz="1600" b="1"/>
          </a:p>
          <a:p>
            <a:pPr marL="285750" indent="-285750">
              <a:buFont typeface="Arial" panose="020B0604020202020204" pitchFamily="34" charset="0"/>
              <a:buChar char="•"/>
            </a:pPr>
            <a:r>
              <a:rPr lang="en-US" sz="1600"/>
              <a:t>Midwives' Association of Washington State, MAWS</a:t>
            </a:r>
          </a:p>
          <a:p>
            <a:pPr marL="285750" indent="-285750">
              <a:buFont typeface="Arial" panose="020B0604020202020204" pitchFamily="34" charset="0"/>
              <a:buChar char="•"/>
            </a:pPr>
            <a:r>
              <a:rPr lang="en-US" sz="1600"/>
              <a:t>Clark College Libraries</a:t>
            </a:r>
          </a:p>
          <a:p>
            <a:pPr marL="285750" indent="-285750">
              <a:buFont typeface="Arial" panose="020B0604020202020204" pitchFamily="34" charset="0"/>
              <a:buChar char="•"/>
            </a:pPr>
            <a:r>
              <a:rPr lang="en-US" sz="1600"/>
              <a:t>Upper Skagit Library</a:t>
            </a:r>
          </a:p>
          <a:p>
            <a:pPr marL="285750" indent="-285750">
              <a:buFont typeface="Arial" panose="020B0604020202020204" pitchFamily="34" charset="0"/>
              <a:buChar char="•"/>
            </a:pPr>
            <a:r>
              <a:rPr lang="en-US" sz="1600"/>
              <a:t>Richland Public Library</a:t>
            </a:r>
          </a:p>
          <a:p>
            <a:pPr marL="285750" indent="-285750">
              <a:buFont typeface="Arial" panose="020B0604020202020204" pitchFamily="34" charset="0"/>
              <a:buChar char="•"/>
            </a:pPr>
            <a:r>
              <a:rPr lang="en-US" sz="1600"/>
              <a:t>Clover Park Technical College</a:t>
            </a:r>
          </a:p>
          <a:p>
            <a:pPr marL="285750" indent="-285750">
              <a:buFont typeface="Arial" panose="020B0604020202020204" pitchFamily="34" charset="0"/>
              <a:buChar char="•"/>
            </a:pPr>
            <a:r>
              <a:rPr lang="en-US" sz="1600"/>
              <a:t>Spokane Falls Community College</a:t>
            </a:r>
          </a:p>
          <a:p>
            <a:pPr marL="285750" indent="-285750">
              <a:buFont typeface="Arial" panose="020B0604020202020204" pitchFamily="34" charset="0"/>
              <a:buChar char="•"/>
            </a:pPr>
            <a:r>
              <a:rPr lang="en-US" sz="1600"/>
              <a:t>Spokane Falls Community College Library</a:t>
            </a:r>
          </a:p>
        </p:txBody>
      </p:sp>
    </p:spTree>
    <p:extLst>
      <p:ext uri="{BB962C8B-B14F-4D97-AF65-F5344CB8AC3E}">
        <p14:creationId xmlns:p14="http://schemas.microsoft.com/office/powerpoint/2010/main" val="1452380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69426-930E-090B-DFDF-DE697B1EE76D}"/>
              </a:ext>
            </a:extLst>
          </p:cNvPr>
          <p:cNvSpPr>
            <a:spLocks noGrp="1"/>
          </p:cNvSpPr>
          <p:nvPr>
            <p:ph type="title"/>
          </p:nvPr>
        </p:nvSpPr>
        <p:spPr/>
        <p:txBody>
          <a:bodyPr/>
          <a:lstStyle/>
          <a:p>
            <a:r>
              <a:rPr lang="en-US"/>
              <a:t>Outreach: Conferences</a:t>
            </a:r>
          </a:p>
        </p:txBody>
      </p:sp>
      <p:sp>
        <p:nvSpPr>
          <p:cNvPr id="3" name="Content Placeholder 2">
            <a:extLst>
              <a:ext uri="{FF2B5EF4-FFF2-40B4-BE49-F238E27FC236}">
                <a16:creationId xmlns:a16="http://schemas.microsoft.com/office/drawing/2014/main" id="{D08244C8-F665-4EE8-1782-DFA1BCBC0126}"/>
              </a:ext>
            </a:extLst>
          </p:cNvPr>
          <p:cNvSpPr>
            <a:spLocks noGrp="1"/>
          </p:cNvSpPr>
          <p:nvPr>
            <p:ph idx="1"/>
          </p:nvPr>
        </p:nvSpPr>
        <p:spPr/>
        <p:txBody>
          <a:bodyPr/>
          <a:lstStyle/>
          <a:p>
            <a:r>
              <a:rPr lang="en-US"/>
              <a:t>Hawaii Library Association Conference</a:t>
            </a:r>
          </a:p>
          <a:p>
            <a:r>
              <a:rPr lang="en-US"/>
              <a:t>Medical Library Association Annual Meeting</a:t>
            </a:r>
          </a:p>
          <a:p>
            <a:r>
              <a:rPr lang="en-US"/>
              <a:t>Pacific Northwest Chapter- Medical Library Association</a:t>
            </a:r>
          </a:p>
          <a:p>
            <a:r>
              <a:rPr lang="en-US"/>
              <a:t>Northwest Interlibrary Loan Conference</a:t>
            </a:r>
          </a:p>
          <a:p>
            <a:r>
              <a:rPr lang="en-US"/>
              <a:t>MLGSCA/NCNMLG Joint Spring Symposium</a:t>
            </a:r>
          </a:p>
          <a:p>
            <a:r>
              <a:rPr lang="en-US"/>
              <a:t>Washington Library Association Conference</a:t>
            </a:r>
          </a:p>
          <a:p>
            <a:r>
              <a:rPr lang="en-US"/>
              <a:t>Alaska Library Association Conference</a:t>
            </a:r>
          </a:p>
          <a:p>
            <a:r>
              <a:rPr lang="en-US"/>
              <a:t>Hawaii Pacific Chapter- Medical Library Association</a:t>
            </a:r>
          </a:p>
          <a:p>
            <a:endParaRPr lang="en-US"/>
          </a:p>
        </p:txBody>
      </p:sp>
    </p:spTree>
    <p:extLst>
      <p:ext uri="{BB962C8B-B14F-4D97-AF65-F5344CB8AC3E}">
        <p14:creationId xmlns:p14="http://schemas.microsoft.com/office/powerpoint/2010/main" val="2685610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9B6A3-EFCD-4C6A-DBF9-AEF6A3BDC4B2}"/>
              </a:ext>
            </a:extLst>
          </p:cNvPr>
          <p:cNvSpPr>
            <a:spLocks noGrp="1"/>
          </p:cNvSpPr>
          <p:nvPr>
            <p:ph type="title"/>
          </p:nvPr>
        </p:nvSpPr>
        <p:spPr>
          <a:xfrm>
            <a:off x="1143000" y="609600"/>
            <a:ext cx="3376582" cy="1356360"/>
          </a:xfrm>
        </p:spPr>
        <p:txBody>
          <a:bodyPr/>
          <a:lstStyle/>
          <a:p>
            <a:r>
              <a:rPr lang="en-US"/>
              <a:t>Outreach: Site Visits</a:t>
            </a:r>
          </a:p>
        </p:txBody>
      </p:sp>
      <p:sp>
        <p:nvSpPr>
          <p:cNvPr id="3" name="Content Placeholder 2">
            <a:extLst>
              <a:ext uri="{FF2B5EF4-FFF2-40B4-BE49-F238E27FC236}">
                <a16:creationId xmlns:a16="http://schemas.microsoft.com/office/drawing/2014/main" id="{7C3C4653-CA8C-A281-FF1A-9FD84291DB43}"/>
              </a:ext>
            </a:extLst>
          </p:cNvPr>
          <p:cNvSpPr>
            <a:spLocks noGrp="1"/>
          </p:cNvSpPr>
          <p:nvPr>
            <p:ph sz="half" idx="1"/>
          </p:nvPr>
        </p:nvSpPr>
        <p:spPr>
          <a:xfrm>
            <a:off x="1143000" y="2057399"/>
            <a:ext cx="3883288" cy="4023360"/>
          </a:xfrm>
        </p:spPr>
        <p:txBody>
          <a:bodyPr/>
          <a:lstStyle/>
          <a:p>
            <a:r>
              <a:rPr lang="en-US"/>
              <a:t>Washington (8)</a:t>
            </a:r>
          </a:p>
          <a:p>
            <a:r>
              <a:rPr lang="en-US"/>
              <a:t>Nevada (5)</a:t>
            </a:r>
          </a:p>
          <a:p>
            <a:r>
              <a:rPr lang="en-US"/>
              <a:t>Hawaii (6)</a:t>
            </a:r>
          </a:p>
          <a:p>
            <a:r>
              <a:rPr lang="en-US"/>
              <a:t>Outcomes: </a:t>
            </a:r>
          </a:p>
          <a:p>
            <a:pPr lvl="1"/>
            <a:r>
              <a:rPr lang="en-US"/>
              <a:t>3 new members </a:t>
            </a:r>
          </a:p>
          <a:p>
            <a:pPr lvl="1"/>
            <a:r>
              <a:rPr lang="en-US"/>
              <a:t>new opportunities for programming partnerships</a:t>
            </a:r>
          </a:p>
          <a:p>
            <a:pPr lvl="1"/>
            <a:r>
              <a:rPr lang="en-US"/>
              <a:t>better understanding of member needs</a:t>
            </a:r>
          </a:p>
        </p:txBody>
      </p:sp>
      <p:sp>
        <p:nvSpPr>
          <p:cNvPr id="13" name="TextBox 12">
            <a:extLst>
              <a:ext uri="{FF2B5EF4-FFF2-40B4-BE49-F238E27FC236}">
                <a16:creationId xmlns:a16="http://schemas.microsoft.com/office/drawing/2014/main" id="{1D7828B0-1885-5C8D-0406-33D54CFB7906}"/>
              </a:ext>
              <a:ext uri="{C183D7F6-B498-43B3-948B-1728B52AA6E4}">
                <adec:decorative xmlns:adec="http://schemas.microsoft.com/office/drawing/2017/decorative" val="0"/>
              </a:ext>
            </a:extLst>
          </p:cNvPr>
          <p:cNvSpPr txBox="1"/>
          <p:nvPr/>
        </p:nvSpPr>
        <p:spPr>
          <a:xfrm>
            <a:off x="5434796" y="4619225"/>
            <a:ext cx="3394697" cy="738664"/>
          </a:xfrm>
          <a:prstGeom prst="rect">
            <a:avLst/>
          </a:prstGeom>
          <a:noFill/>
        </p:spPr>
        <p:txBody>
          <a:bodyPr wrap="square" rtlCol="0">
            <a:spAutoFit/>
          </a:bodyPr>
          <a:lstStyle/>
          <a:p>
            <a:r>
              <a:rPr lang="en-US" sz="1400"/>
              <a:t>Reading lists encourage wellbeing at the Sullivan Family Library, Chaminade University</a:t>
            </a:r>
          </a:p>
        </p:txBody>
      </p:sp>
      <p:pic>
        <p:nvPicPr>
          <p:cNvPr id="12" name="Picture 11" descr="The Sullivan Family Library provides reading lists on the LGBTQ+ topics, Nursing Spiritualty, Financial Literacy, Mental Health Month, Migraine and Headaches, and more. ">
            <a:extLst>
              <a:ext uri="{FF2B5EF4-FFF2-40B4-BE49-F238E27FC236}">
                <a16:creationId xmlns:a16="http://schemas.microsoft.com/office/drawing/2014/main" id="{271558B9-EE16-2A61-074E-783EC2EB64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4796" y="1316901"/>
            <a:ext cx="3348899" cy="3302324"/>
          </a:xfrm>
          <a:prstGeom prst="rect">
            <a:avLst/>
          </a:prstGeom>
        </p:spPr>
      </p:pic>
      <p:pic>
        <p:nvPicPr>
          <p:cNvPr id="8" name="Picture 7" descr="Emily and Liz took a selfie at the Hawaii State Library. ">
            <a:extLst>
              <a:ext uri="{FF2B5EF4-FFF2-40B4-BE49-F238E27FC236}">
                <a16:creationId xmlns:a16="http://schemas.microsoft.com/office/drawing/2014/main" id="{C8691715-19BE-C348-3330-84714573B2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4273" y="513139"/>
            <a:ext cx="2464765" cy="1848574"/>
          </a:xfrm>
          <a:prstGeom prst="rect">
            <a:avLst/>
          </a:prstGeom>
        </p:spPr>
      </p:pic>
      <p:sp>
        <p:nvSpPr>
          <p:cNvPr id="14" name="TextBox 13">
            <a:extLst>
              <a:ext uri="{FF2B5EF4-FFF2-40B4-BE49-F238E27FC236}">
                <a16:creationId xmlns:a16="http://schemas.microsoft.com/office/drawing/2014/main" id="{8F461933-0F2B-9CC3-7662-D28D8F2EC48C}"/>
              </a:ext>
              <a:ext uri="{C183D7F6-B498-43B3-948B-1728B52AA6E4}">
                <adec:decorative xmlns:adec="http://schemas.microsoft.com/office/drawing/2017/decorative" val="1"/>
              </a:ext>
            </a:extLst>
          </p:cNvPr>
          <p:cNvSpPr txBox="1"/>
          <p:nvPr/>
        </p:nvSpPr>
        <p:spPr>
          <a:xfrm>
            <a:off x="9528396" y="5803760"/>
            <a:ext cx="1910339" cy="307777"/>
          </a:xfrm>
          <a:prstGeom prst="rect">
            <a:avLst/>
          </a:prstGeom>
          <a:noFill/>
        </p:spPr>
        <p:txBody>
          <a:bodyPr wrap="square" rtlCol="0">
            <a:spAutoFit/>
          </a:bodyPr>
          <a:lstStyle/>
          <a:p>
            <a:r>
              <a:rPr lang="en-US" sz="1400"/>
              <a:t>Hawaii State Library</a:t>
            </a:r>
          </a:p>
        </p:txBody>
      </p:sp>
      <p:pic>
        <p:nvPicPr>
          <p:cNvPr id="6" name="Content Placeholder 5" descr="The courtyard at the Hawaii State Library is beautifully landscaped. The tile floor of the courtyard represents the land and waters of Hawaii. ">
            <a:extLst>
              <a:ext uri="{FF2B5EF4-FFF2-40B4-BE49-F238E27FC236}">
                <a16:creationId xmlns:a16="http://schemas.microsoft.com/office/drawing/2014/main" id="{1F38F979-D356-9B55-A140-FD8386DB3AEE}"/>
              </a:ext>
            </a:extLst>
          </p:cNvPr>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9068285" y="2501436"/>
            <a:ext cx="2476743" cy="3302324"/>
          </a:xfrm>
        </p:spPr>
      </p:pic>
    </p:spTree>
    <p:extLst>
      <p:ext uri="{BB962C8B-B14F-4D97-AF65-F5344CB8AC3E}">
        <p14:creationId xmlns:p14="http://schemas.microsoft.com/office/powerpoint/2010/main" val="4233568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of Weekly Digest newsletter, at a jaunty angle">
            <a:extLst>
              <a:ext uri="{FF2B5EF4-FFF2-40B4-BE49-F238E27FC236}">
                <a16:creationId xmlns:a16="http://schemas.microsoft.com/office/drawing/2014/main" id="{4F6824B9-070F-8EEE-BB2E-5C2B13E60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357"/>
            <a:ext cx="8138160" cy="6103620"/>
          </a:xfrm>
          <a:prstGeom prst="rect">
            <a:avLst/>
          </a:prstGeom>
        </p:spPr>
      </p:pic>
      <p:sp>
        <p:nvSpPr>
          <p:cNvPr id="2" name="Title 1">
            <a:extLst>
              <a:ext uri="{FF2B5EF4-FFF2-40B4-BE49-F238E27FC236}">
                <a16:creationId xmlns:a16="http://schemas.microsoft.com/office/drawing/2014/main" id="{A3F2B06F-BB31-A33D-2617-76EACEBF2F9D}"/>
              </a:ext>
            </a:extLst>
          </p:cNvPr>
          <p:cNvSpPr>
            <a:spLocks noGrp="1"/>
          </p:cNvSpPr>
          <p:nvPr>
            <p:ph type="title"/>
          </p:nvPr>
        </p:nvSpPr>
        <p:spPr>
          <a:xfrm>
            <a:off x="4244932" y="240872"/>
            <a:ext cx="6748462" cy="1356360"/>
          </a:xfrm>
        </p:spPr>
        <p:txBody>
          <a:bodyPr>
            <a:noAutofit/>
          </a:bodyPr>
          <a:lstStyle/>
          <a:p>
            <a:r>
              <a:rPr lang="en-US" sz="4000">
                <a:latin typeface="Corbel"/>
                <a:cs typeface="Calibri"/>
              </a:rPr>
              <a:t>NNLM Region 5 Weekly Digest </a:t>
            </a:r>
            <a:endParaRPr lang="en-US" sz="4000"/>
          </a:p>
        </p:txBody>
      </p:sp>
      <p:sp>
        <p:nvSpPr>
          <p:cNvPr id="26" name="Content Placeholder 2">
            <a:extLst>
              <a:ext uri="{FF2B5EF4-FFF2-40B4-BE49-F238E27FC236}">
                <a16:creationId xmlns:a16="http://schemas.microsoft.com/office/drawing/2014/main" id="{6CDFD61B-C6C4-BE11-C46F-CE0341D97AD7}"/>
              </a:ext>
            </a:extLst>
          </p:cNvPr>
          <p:cNvSpPr>
            <a:spLocks noGrp="1"/>
          </p:cNvSpPr>
          <p:nvPr>
            <p:ph idx="1"/>
          </p:nvPr>
        </p:nvSpPr>
        <p:spPr>
          <a:xfrm>
            <a:off x="5235887" y="1379570"/>
            <a:ext cx="5804546" cy="4986754"/>
          </a:xfrm>
        </p:spPr>
        <p:txBody>
          <a:bodyPr>
            <a:noAutofit/>
          </a:bodyPr>
          <a:lstStyle/>
          <a:p>
            <a:pPr marL="45720" indent="0">
              <a:buNone/>
            </a:pPr>
            <a:r>
              <a:rPr lang="en-US" sz="2400">
                <a:cs typeface="Calibri"/>
              </a:rPr>
              <a:t>The Weekly Digest has a new format</a:t>
            </a:r>
          </a:p>
          <a:p>
            <a:pPr marL="45720" indent="0">
              <a:buNone/>
            </a:pPr>
            <a:r>
              <a:rPr lang="en-US" sz="2400">
                <a:cs typeface="Calibri"/>
              </a:rPr>
              <a:t>Provides information about:</a:t>
            </a:r>
          </a:p>
          <a:p>
            <a:pPr>
              <a:buClr>
                <a:srgbClr val="20558A"/>
              </a:buClr>
              <a:buFont typeface="Wingdings" panose="05000000000000000000" pitchFamily="2" charset="2"/>
              <a:buChar char="§"/>
            </a:pPr>
            <a:r>
              <a:rPr lang="en-US" sz="2400">
                <a:cs typeface="Calibri"/>
              </a:rPr>
              <a:t>Upcoming NNLM classes and additional professional development opportunities</a:t>
            </a:r>
          </a:p>
          <a:p>
            <a:pPr>
              <a:buClr>
                <a:srgbClr val="20558A"/>
              </a:buClr>
              <a:buFont typeface="Wingdings" panose="05000000000000000000" pitchFamily="2" charset="2"/>
              <a:buChar char="§"/>
            </a:pPr>
            <a:r>
              <a:rPr lang="en-US" sz="2400">
                <a:cs typeface="Calibri"/>
              </a:rPr>
              <a:t>News from </a:t>
            </a:r>
          </a:p>
          <a:p>
            <a:pPr lvl="1">
              <a:buClr>
                <a:srgbClr val="C87D2A"/>
              </a:buClr>
              <a:buFont typeface="Arial" panose="020B0604020202020204" pitchFamily="34" charset="0"/>
              <a:buChar char="•"/>
            </a:pPr>
            <a:r>
              <a:rPr lang="en-US" sz="2400">
                <a:cs typeface="Calibri"/>
              </a:rPr>
              <a:t>NNLM (including funding)</a:t>
            </a:r>
          </a:p>
          <a:p>
            <a:pPr lvl="1">
              <a:buClr>
                <a:srgbClr val="C87D2A"/>
              </a:buClr>
              <a:buFont typeface="Arial" panose="020B0604020202020204" pitchFamily="34" charset="0"/>
              <a:buChar char="•"/>
            </a:pPr>
            <a:r>
              <a:rPr lang="en-US" sz="2400">
                <a:cs typeface="Calibri"/>
              </a:rPr>
              <a:t>National Library of Medicine</a:t>
            </a:r>
          </a:p>
          <a:p>
            <a:pPr lvl="1">
              <a:buClr>
                <a:srgbClr val="C87D2A"/>
              </a:buClr>
              <a:buFont typeface="Arial" panose="020B0604020202020204" pitchFamily="34" charset="0"/>
              <a:buChar char="•"/>
            </a:pPr>
            <a:r>
              <a:rPr lang="en-US" sz="2400">
                <a:cs typeface="Calibri"/>
              </a:rPr>
              <a:t>National Institutes of Health</a:t>
            </a:r>
          </a:p>
          <a:p>
            <a:pPr>
              <a:buClr>
                <a:srgbClr val="20558A"/>
              </a:buClr>
              <a:buFont typeface="Wingdings" panose="05000000000000000000" pitchFamily="2" charset="2"/>
              <a:buChar char="§"/>
            </a:pPr>
            <a:r>
              <a:rPr lang="en-US" sz="2400">
                <a:cs typeface="Calibri"/>
              </a:rPr>
              <a:t>Highlighted resources</a:t>
            </a:r>
          </a:p>
          <a:p>
            <a:pPr marL="45720" indent="0">
              <a:buNone/>
            </a:pPr>
            <a:r>
              <a:rPr lang="en-US" sz="2400"/>
              <a:t>To subscribe, visit the </a:t>
            </a:r>
            <a:r>
              <a:rPr lang="en-US" sz="2400">
                <a:solidFill>
                  <a:srgbClr val="20558A"/>
                </a:solidFill>
                <a:hlinkClick r:id="rId4">
                  <a:extLst>
                    <a:ext uri="{A12FA001-AC4F-418D-AE19-62706E023703}">
                      <ahyp:hlinkClr xmlns:ahyp="http://schemas.microsoft.com/office/drawing/2018/hyperlinkcolor" val="tx"/>
                    </a:ext>
                  </a:extLst>
                </a:hlinkClick>
              </a:rPr>
              <a:t>Region 5 website</a:t>
            </a:r>
            <a:endParaRPr lang="en-US"/>
          </a:p>
        </p:txBody>
      </p:sp>
    </p:spTree>
    <p:extLst>
      <p:ext uri="{BB962C8B-B14F-4D97-AF65-F5344CB8AC3E}">
        <p14:creationId xmlns:p14="http://schemas.microsoft.com/office/powerpoint/2010/main" val="2305437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8D5BE-8BBD-C49B-16E6-28A1D828CF69}"/>
              </a:ext>
            </a:extLst>
          </p:cNvPr>
          <p:cNvSpPr>
            <a:spLocks noGrp="1"/>
          </p:cNvSpPr>
          <p:nvPr>
            <p:ph type="title"/>
          </p:nvPr>
        </p:nvSpPr>
        <p:spPr/>
        <p:txBody>
          <a:bodyPr/>
          <a:lstStyle/>
          <a:p>
            <a:r>
              <a:rPr lang="en-US"/>
              <a:t>Training: New Course, CHIS On-Demand</a:t>
            </a:r>
          </a:p>
        </p:txBody>
      </p:sp>
      <p:sp>
        <p:nvSpPr>
          <p:cNvPr id="4" name="Content Placeholder 3">
            <a:extLst>
              <a:ext uri="{FF2B5EF4-FFF2-40B4-BE49-F238E27FC236}">
                <a16:creationId xmlns:a16="http://schemas.microsoft.com/office/drawing/2014/main" id="{030380B2-F96B-8775-02A6-771A60DD142F}"/>
              </a:ext>
            </a:extLst>
          </p:cNvPr>
          <p:cNvSpPr>
            <a:spLocks noGrp="1"/>
          </p:cNvSpPr>
          <p:nvPr>
            <p:ph sz="half" idx="1"/>
          </p:nvPr>
        </p:nvSpPr>
        <p:spPr>
          <a:xfrm>
            <a:off x="1143000" y="2102537"/>
            <a:ext cx="4754880" cy="3978221"/>
          </a:xfrm>
        </p:spPr>
        <p:txBody>
          <a:bodyPr>
            <a:normAutofit/>
          </a:bodyPr>
          <a:lstStyle/>
          <a:p>
            <a:r>
              <a:rPr lang="en-US"/>
              <a:t>Self-paced/ on-demand course</a:t>
            </a:r>
          </a:p>
          <a:p>
            <a:r>
              <a:rPr lang="en-US"/>
              <a:t>Up to 5 CEs available</a:t>
            </a:r>
          </a:p>
          <a:p>
            <a:r>
              <a:rPr lang="en-US"/>
              <a:t>Option to pick and choose which modules you want to take</a:t>
            </a:r>
          </a:p>
          <a:p>
            <a:r>
              <a:rPr lang="en-US"/>
              <a:t>Counts towards CHIS Level 1</a:t>
            </a:r>
          </a:p>
          <a:p>
            <a:r>
              <a:rPr lang="en-US"/>
              <a:t>Learn more and register:</a:t>
            </a:r>
          </a:p>
          <a:p>
            <a:pPr lvl="1"/>
            <a:r>
              <a:rPr lang="en-US">
                <a:hlinkClick r:id="rId3"/>
              </a:rPr>
              <a:t>CHIS On-Demand</a:t>
            </a:r>
            <a:endParaRPr lang="en-US"/>
          </a:p>
        </p:txBody>
      </p:sp>
      <p:pic>
        <p:nvPicPr>
          <p:cNvPr id="6" name="Content Placeholder 5" descr="MLA CHIS logo">
            <a:extLst>
              <a:ext uri="{FF2B5EF4-FFF2-40B4-BE49-F238E27FC236}">
                <a16:creationId xmlns:a16="http://schemas.microsoft.com/office/drawing/2014/main" id="{00ADC02C-8129-2C48-082A-0B33F1787BBA}"/>
              </a:ext>
              <a:ext uri="{C183D7F6-B498-43B3-948B-1728B52AA6E4}">
                <adec:decorative xmlns:adec="http://schemas.microsoft.com/office/drawing/2017/decorative" val="0"/>
              </a:ext>
            </a:extLst>
          </p:cNvPr>
          <p:cNvPicPr>
            <a:picLocks noGrp="1" noChangeAspect="1"/>
          </p:cNvPicPr>
          <p:nvPr>
            <p:ph sz="half" idx="2"/>
          </p:nvPr>
        </p:nvPicPr>
        <p:blipFill>
          <a:blip r:embed="rId4"/>
          <a:stretch>
            <a:fillRect/>
          </a:stretch>
        </p:blipFill>
        <p:spPr>
          <a:xfrm>
            <a:off x="7175212" y="2057399"/>
            <a:ext cx="3092859" cy="3092859"/>
          </a:xfrm>
          <a:prstGeom prst="rect">
            <a:avLst/>
          </a:prstGeom>
        </p:spPr>
      </p:pic>
      <p:sp>
        <p:nvSpPr>
          <p:cNvPr id="7" name="TextBox 6">
            <a:extLst>
              <a:ext uri="{FF2B5EF4-FFF2-40B4-BE49-F238E27FC236}">
                <a16:creationId xmlns:a16="http://schemas.microsoft.com/office/drawing/2014/main" id="{7D0C1921-000D-3FF2-B9F4-821CA38BF4B8}"/>
              </a:ext>
            </a:extLst>
          </p:cNvPr>
          <p:cNvSpPr txBox="1"/>
          <p:nvPr/>
        </p:nvSpPr>
        <p:spPr>
          <a:xfrm>
            <a:off x="6427884" y="5317497"/>
            <a:ext cx="5151120" cy="338554"/>
          </a:xfrm>
          <a:prstGeom prst="rect">
            <a:avLst/>
          </a:prstGeom>
          <a:noFill/>
        </p:spPr>
        <p:txBody>
          <a:bodyPr wrap="square" rtlCol="0">
            <a:spAutoFit/>
          </a:bodyPr>
          <a:lstStyle/>
          <a:p>
            <a:r>
              <a:rPr lang="en-US" sz="1600"/>
              <a:t>Consumer Health Information Specialization (CHIS)</a:t>
            </a:r>
          </a:p>
        </p:txBody>
      </p:sp>
    </p:spTree>
    <p:extLst>
      <p:ext uri="{BB962C8B-B14F-4D97-AF65-F5344CB8AC3E}">
        <p14:creationId xmlns:p14="http://schemas.microsoft.com/office/powerpoint/2010/main" val="693248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C299-DAAE-ECA7-D0EB-5A3B684F47D4}"/>
              </a:ext>
            </a:extLst>
          </p:cNvPr>
          <p:cNvSpPr>
            <a:spLocks noGrp="1"/>
          </p:cNvSpPr>
          <p:nvPr>
            <p:ph type="title"/>
          </p:nvPr>
        </p:nvSpPr>
        <p:spPr/>
        <p:txBody>
          <a:bodyPr/>
          <a:lstStyle/>
          <a:p>
            <a:r>
              <a:rPr lang="en-US"/>
              <a:t>Training: Library Carpentry Workshop</a:t>
            </a:r>
          </a:p>
        </p:txBody>
      </p:sp>
      <p:sp>
        <p:nvSpPr>
          <p:cNvPr id="3" name="Content Placeholder 2">
            <a:extLst>
              <a:ext uri="{FF2B5EF4-FFF2-40B4-BE49-F238E27FC236}">
                <a16:creationId xmlns:a16="http://schemas.microsoft.com/office/drawing/2014/main" id="{FDE6B6AF-440E-18A6-B6DE-D9821ADBAFC8}"/>
              </a:ext>
            </a:extLst>
          </p:cNvPr>
          <p:cNvSpPr>
            <a:spLocks noGrp="1"/>
          </p:cNvSpPr>
          <p:nvPr>
            <p:ph sz="half" idx="1"/>
          </p:nvPr>
        </p:nvSpPr>
        <p:spPr>
          <a:xfrm>
            <a:off x="1142999" y="2057399"/>
            <a:ext cx="4721973" cy="4023360"/>
          </a:xfrm>
        </p:spPr>
        <p:txBody>
          <a:bodyPr/>
          <a:lstStyle/>
          <a:p>
            <a:r>
              <a:rPr lang="en-US"/>
              <a:t>Hosted in December 2022</a:t>
            </a:r>
          </a:p>
          <a:p>
            <a:r>
              <a:rPr lang="en-US"/>
              <a:t>Workshop Lessons: </a:t>
            </a:r>
          </a:p>
          <a:p>
            <a:pPr lvl="1"/>
            <a:r>
              <a:rPr lang="en-US"/>
              <a:t>Introduction to Working with Data (Regular Expressions)</a:t>
            </a:r>
          </a:p>
          <a:p>
            <a:pPr lvl="1"/>
            <a:r>
              <a:rPr lang="en-US" err="1"/>
              <a:t>OpenRefine</a:t>
            </a:r>
            <a:endParaRPr lang="en-US"/>
          </a:p>
          <a:p>
            <a:pPr lvl="1"/>
            <a:r>
              <a:rPr lang="en-US"/>
              <a:t>Introduction to R</a:t>
            </a:r>
          </a:p>
          <a:p>
            <a:r>
              <a:rPr lang="en-US"/>
              <a:t>21 attended </a:t>
            </a:r>
          </a:p>
          <a:p>
            <a:r>
              <a:rPr lang="en-US"/>
              <a:t>Offered again in October 2023, exact date TBD</a:t>
            </a:r>
          </a:p>
        </p:txBody>
      </p:sp>
      <p:pic>
        <p:nvPicPr>
          <p:cNvPr id="6" name="Content Placeholder 5" descr="Library Carpentry logo.">
            <a:extLst>
              <a:ext uri="{FF2B5EF4-FFF2-40B4-BE49-F238E27FC236}">
                <a16:creationId xmlns:a16="http://schemas.microsoft.com/office/drawing/2014/main" id="{49E85974-8EAF-3D11-6311-397AC396946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00443" y="2382567"/>
            <a:ext cx="4202562" cy="2463169"/>
          </a:xfrm>
        </p:spPr>
      </p:pic>
    </p:spTree>
    <p:extLst>
      <p:ext uri="{BB962C8B-B14F-4D97-AF65-F5344CB8AC3E}">
        <p14:creationId xmlns:p14="http://schemas.microsoft.com/office/powerpoint/2010/main" val="1921902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EB93-B363-A5BE-7FBB-F4D7987D91CE}"/>
              </a:ext>
            </a:extLst>
          </p:cNvPr>
          <p:cNvSpPr>
            <a:spLocks noGrp="1"/>
          </p:cNvSpPr>
          <p:nvPr>
            <p:ph type="title"/>
          </p:nvPr>
        </p:nvSpPr>
        <p:spPr>
          <a:xfrm>
            <a:off x="1143000" y="609600"/>
            <a:ext cx="9875520" cy="1356360"/>
          </a:xfrm>
        </p:spPr>
        <p:txBody>
          <a:bodyPr>
            <a:normAutofit/>
          </a:bodyPr>
          <a:lstStyle/>
          <a:p>
            <a:r>
              <a:rPr lang="en-US"/>
              <a:t>Year 3 Preview</a:t>
            </a:r>
            <a:br>
              <a:rPr lang="en-US"/>
            </a:br>
            <a:r>
              <a:rPr lang="en-US" sz="2000"/>
              <a:t>May 1, 2023 – April 30, 2024</a:t>
            </a:r>
            <a:endParaRPr lang="en-US"/>
          </a:p>
        </p:txBody>
      </p:sp>
      <p:graphicFrame>
        <p:nvGraphicFramePr>
          <p:cNvPr id="5" name="Content Placeholder 2" descr="The following slides will provide a preview of programming, funding, outreach, and training planned for Year 3. ">
            <a:extLst>
              <a:ext uri="{FF2B5EF4-FFF2-40B4-BE49-F238E27FC236}">
                <a16:creationId xmlns:a16="http://schemas.microsoft.com/office/drawing/2014/main" id="{F31EB0B6-7336-D4CF-3036-74886FDC2F16}"/>
              </a:ext>
            </a:extLst>
          </p:cNvPr>
          <p:cNvGraphicFramePr>
            <a:graphicFrameLocks noGrp="1"/>
          </p:cNvGraphicFramePr>
          <p:nvPr>
            <p:ph idx="1"/>
            <p:extLst>
              <p:ext uri="{D42A27DB-BD31-4B8C-83A1-F6EECF244321}">
                <p14:modId xmlns:p14="http://schemas.microsoft.com/office/powerpoint/2010/main" val="2504272137"/>
              </p:ext>
            </p:extLst>
          </p:nvPr>
        </p:nvGraphicFramePr>
        <p:xfrm>
          <a:off x="1055637" y="1965960"/>
          <a:ext cx="9872663" cy="3797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9083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A99CB47E-AEB9-E619-8F37-B2DD0FF39849}"/>
              </a:ext>
              <a:ext uri="{C183D7F6-B498-43B3-948B-1728B52AA6E4}">
                <adec:decorative xmlns:adec="http://schemas.microsoft.com/office/drawing/2017/decorative" val="1"/>
              </a:ext>
            </a:extLst>
          </p:cNvPr>
          <p:cNvSpPr/>
          <p:nvPr/>
        </p:nvSpPr>
        <p:spPr>
          <a:xfrm>
            <a:off x="7309375" y="1850640"/>
            <a:ext cx="3261555" cy="315671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F93D0E-3E29-C2CC-5A7A-4916516FED07}"/>
              </a:ext>
            </a:extLst>
          </p:cNvPr>
          <p:cNvSpPr>
            <a:spLocks noGrp="1"/>
          </p:cNvSpPr>
          <p:nvPr>
            <p:ph type="title"/>
          </p:nvPr>
        </p:nvSpPr>
        <p:spPr/>
        <p:txBody>
          <a:bodyPr/>
          <a:lstStyle/>
          <a:p>
            <a:r>
              <a:rPr lang="en-US"/>
              <a:t>Year 3 Programming</a:t>
            </a:r>
          </a:p>
        </p:txBody>
      </p:sp>
      <p:sp>
        <p:nvSpPr>
          <p:cNvPr id="3" name="Content Placeholder 2">
            <a:extLst>
              <a:ext uri="{FF2B5EF4-FFF2-40B4-BE49-F238E27FC236}">
                <a16:creationId xmlns:a16="http://schemas.microsoft.com/office/drawing/2014/main" id="{0B0790B6-E8EB-44B0-359B-C676A1001AB2}"/>
              </a:ext>
            </a:extLst>
          </p:cNvPr>
          <p:cNvSpPr>
            <a:spLocks noGrp="1"/>
          </p:cNvSpPr>
          <p:nvPr>
            <p:ph sz="half" idx="1"/>
          </p:nvPr>
        </p:nvSpPr>
        <p:spPr/>
        <p:txBody>
          <a:bodyPr/>
          <a:lstStyle/>
          <a:p>
            <a:r>
              <a:rPr lang="en-US" i="1"/>
              <a:t>Laboring with Hope</a:t>
            </a:r>
          </a:p>
          <a:p>
            <a:r>
              <a:rPr lang="en-US"/>
              <a:t>PNC-MLA Health Equity and Diversity Speaker Series continue</a:t>
            </a:r>
          </a:p>
          <a:p>
            <a:r>
              <a:rPr lang="en-US"/>
              <a:t>Environmental Health Webinar series</a:t>
            </a:r>
          </a:p>
          <a:p>
            <a:r>
              <a:rPr lang="en-US"/>
              <a:t>MedlinePlus mini tutorials for community health workers</a:t>
            </a:r>
          </a:p>
          <a:p>
            <a:endParaRPr lang="en-US"/>
          </a:p>
        </p:txBody>
      </p:sp>
      <p:pic>
        <p:nvPicPr>
          <p:cNvPr id="8" name="Content Placeholder 7" descr="Users with solid fill">
            <a:extLst>
              <a:ext uri="{FF2B5EF4-FFF2-40B4-BE49-F238E27FC236}">
                <a16:creationId xmlns:a16="http://schemas.microsoft.com/office/drawing/2014/main" id="{3A88DE64-A855-96D9-556E-2857C050D88C}"/>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4498" y="2691006"/>
            <a:ext cx="1591307" cy="1591307"/>
          </a:xfrm>
          <a:prstGeom prst="rect">
            <a:avLst/>
          </a:prstGeom>
          <a:blipFill>
            <a:blip r:embed="rId3">
              <a:extLs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pic>
    </p:spTree>
    <p:extLst>
      <p:ext uri="{BB962C8B-B14F-4D97-AF65-F5344CB8AC3E}">
        <p14:creationId xmlns:p14="http://schemas.microsoft.com/office/powerpoint/2010/main" val="2914616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99CD2CCF-EE55-D91D-C69A-9D1CC07389D4}"/>
              </a:ext>
              <a:ext uri="{C183D7F6-B498-43B3-948B-1728B52AA6E4}">
                <adec:decorative xmlns:adec="http://schemas.microsoft.com/office/drawing/2017/decorative" val="1"/>
              </a:ext>
            </a:extLst>
          </p:cNvPr>
          <p:cNvSpPr/>
          <p:nvPr/>
        </p:nvSpPr>
        <p:spPr>
          <a:xfrm>
            <a:off x="6977931" y="1560887"/>
            <a:ext cx="3267378" cy="3249906"/>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46D0DF-D19E-3148-C70D-89FF235F85BD}"/>
              </a:ext>
            </a:extLst>
          </p:cNvPr>
          <p:cNvSpPr>
            <a:spLocks noGrp="1"/>
          </p:cNvSpPr>
          <p:nvPr>
            <p:ph type="title"/>
          </p:nvPr>
        </p:nvSpPr>
        <p:spPr/>
        <p:txBody>
          <a:bodyPr/>
          <a:lstStyle/>
          <a:p>
            <a:r>
              <a:rPr lang="en-US"/>
              <a:t>Year 3 Funding</a:t>
            </a:r>
          </a:p>
        </p:txBody>
      </p:sp>
      <p:sp>
        <p:nvSpPr>
          <p:cNvPr id="3" name="Content Placeholder 2">
            <a:extLst>
              <a:ext uri="{FF2B5EF4-FFF2-40B4-BE49-F238E27FC236}">
                <a16:creationId xmlns:a16="http://schemas.microsoft.com/office/drawing/2014/main" id="{EB6521A5-88AA-7499-C5D6-2228AFC17EDE}"/>
              </a:ext>
            </a:extLst>
          </p:cNvPr>
          <p:cNvSpPr>
            <a:spLocks noGrp="1"/>
          </p:cNvSpPr>
          <p:nvPr>
            <p:ph sz="half" idx="1"/>
          </p:nvPr>
        </p:nvSpPr>
        <p:spPr/>
        <p:txBody>
          <a:bodyPr/>
          <a:lstStyle/>
          <a:p>
            <a:r>
              <a:rPr lang="en-US"/>
              <a:t>In process:</a:t>
            </a:r>
          </a:p>
          <a:p>
            <a:pPr lvl="1"/>
            <a:r>
              <a:rPr lang="en-US"/>
              <a:t>Collection Equity Awards</a:t>
            </a:r>
          </a:p>
          <a:p>
            <a:pPr lvl="1"/>
            <a:r>
              <a:rPr lang="en-US"/>
              <a:t>Technology Equity Awards</a:t>
            </a:r>
          </a:p>
          <a:p>
            <a:r>
              <a:rPr lang="en-US"/>
              <a:t>Coming soon:</a:t>
            </a:r>
          </a:p>
          <a:p>
            <a:pPr lvl="1"/>
            <a:r>
              <a:rPr lang="en-US"/>
              <a:t>Professional Development Awards</a:t>
            </a:r>
          </a:p>
        </p:txBody>
      </p:sp>
      <p:pic>
        <p:nvPicPr>
          <p:cNvPr id="10" name="Content Placeholder 9" descr="Money with solid fill">
            <a:extLst>
              <a:ext uri="{FF2B5EF4-FFF2-40B4-BE49-F238E27FC236}">
                <a16:creationId xmlns:a16="http://schemas.microsoft.com/office/drawing/2014/main" id="{FFB4DB1A-9304-AF16-D4B9-A01C66A68A15}"/>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5552" y="2372610"/>
            <a:ext cx="1512136" cy="1512136"/>
          </a:xfrm>
        </p:spPr>
      </p:pic>
    </p:spTree>
    <p:extLst>
      <p:ext uri="{BB962C8B-B14F-4D97-AF65-F5344CB8AC3E}">
        <p14:creationId xmlns:p14="http://schemas.microsoft.com/office/powerpoint/2010/main" val="904852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85705-667C-4C73-F2DF-E5C21B04D2DD}"/>
              </a:ext>
            </a:extLst>
          </p:cNvPr>
          <p:cNvSpPr>
            <a:spLocks noGrp="1"/>
          </p:cNvSpPr>
          <p:nvPr>
            <p:ph type="title"/>
          </p:nvPr>
        </p:nvSpPr>
        <p:spPr/>
        <p:txBody>
          <a:bodyPr/>
          <a:lstStyle/>
          <a:p>
            <a:r>
              <a:rPr lang="en-US"/>
              <a:t>Year 3 Outreach</a:t>
            </a:r>
          </a:p>
        </p:txBody>
      </p:sp>
      <p:sp>
        <p:nvSpPr>
          <p:cNvPr id="3" name="Content Placeholder 2">
            <a:extLst>
              <a:ext uri="{FF2B5EF4-FFF2-40B4-BE49-F238E27FC236}">
                <a16:creationId xmlns:a16="http://schemas.microsoft.com/office/drawing/2014/main" id="{82571D8D-976A-C4AC-7C16-4D224CA6EACC}"/>
              </a:ext>
            </a:extLst>
          </p:cNvPr>
          <p:cNvSpPr>
            <a:spLocks noGrp="1"/>
          </p:cNvSpPr>
          <p:nvPr>
            <p:ph idx="1"/>
          </p:nvPr>
        </p:nvSpPr>
        <p:spPr/>
        <p:txBody>
          <a:bodyPr vert="horz" lIns="91440" tIns="45720" rIns="91440" bIns="45720" rtlCol="0" anchor="t">
            <a:normAutofit/>
          </a:bodyPr>
          <a:lstStyle/>
          <a:p>
            <a:r>
              <a:rPr lang="en-US"/>
              <a:t>Conferences: </a:t>
            </a:r>
          </a:p>
          <a:p>
            <a:pPr lvl="1"/>
            <a:r>
              <a:rPr lang="en-US"/>
              <a:t>Oregon Reference Summit (May)</a:t>
            </a:r>
          </a:p>
          <a:p>
            <a:pPr lvl="1"/>
            <a:r>
              <a:rPr lang="en-US"/>
              <a:t>California Library Association Conference (June)</a:t>
            </a:r>
          </a:p>
          <a:p>
            <a:pPr lvl="1"/>
            <a:r>
              <a:rPr lang="en-US"/>
              <a:t>ALA Annual Conference (June)</a:t>
            </a:r>
          </a:p>
          <a:p>
            <a:r>
              <a:rPr lang="en-US"/>
              <a:t>Traveling Exhibits: are you hosting an exhibit? </a:t>
            </a:r>
          </a:p>
          <a:p>
            <a:r>
              <a:rPr lang="en-US"/>
              <a:t>Outreach planned to professional associations who serve healthcare providers, clinical social workers, and family caregivers</a:t>
            </a:r>
          </a:p>
        </p:txBody>
      </p:sp>
    </p:spTree>
    <p:extLst>
      <p:ext uri="{BB962C8B-B14F-4D97-AF65-F5344CB8AC3E}">
        <p14:creationId xmlns:p14="http://schemas.microsoft.com/office/powerpoint/2010/main" val="1587190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F8F76-A90C-4160-A286-AD3CD46CB338}"/>
              </a:ext>
            </a:extLst>
          </p:cNvPr>
          <p:cNvSpPr>
            <a:spLocks noGrp="1"/>
          </p:cNvSpPr>
          <p:nvPr>
            <p:ph type="title"/>
          </p:nvPr>
        </p:nvSpPr>
        <p:spPr/>
        <p:txBody>
          <a:bodyPr/>
          <a:lstStyle/>
          <a:p>
            <a:r>
              <a:rPr lang="en-US">
                <a:cs typeface="Arial" panose="020B0604020202020204" pitchFamily="34" charset="0"/>
              </a:rPr>
              <a:t>Network of the National Library of Medicine (NNLM)</a:t>
            </a:r>
          </a:p>
        </p:txBody>
      </p:sp>
      <p:pic>
        <p:nvPicPr>
          <p:cNvPr id="8" name="Content Placeholder 7" descr="Map of the United States showing the division of the 7 regions of the Network of the National Library of Medicine.">
            <a:extLst>
              <a:ext uri="{FF2B5EF4-FFF2-40B4-BE49-F238E27FC236}">
                <a16:creationId xmlns:a16="http://schemas.microsoft.com/office/drawing/2014/main" id="{966AC0FE-B03F-4C68-B525-3AC5EB4ECC2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72994" y="2070007"/>
            <a:ext cx="5646807" cy="3348851"/>
          </a:xfrm>
        </p:spPr>
      </p:pic>
      <p:sp>
        <p:nvSpPr>
          <p:cNvPr id="3" name="TextBox 2">
            <a:extLst>
              <a:ext uri="{FF2B5EF4-FFF2-40B4-BE49-F238E27FC236}">
                <a16:creationId xmlns:a16="http://schemas.microsoft.com/office/drawing/2014/main" id="{AB3872EA-A621-4FF5-A1E5-ABC8F715ADF5}"/>
              </a:ext>
            </a:extLst>
          </p:cNvPr>
          <p:cNvSpPr txBox="1"/>
          <p:nvPr/>
        </p:nvSpPr>
        <p:spPr>
          <a:xfrm>
            <a:off x="422563" y="5315839"/>
            <a:ext cx="2017415"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7 NNLM Regions</a:t>
            </a:r>
          </a:p>
        </p:txBody>
      </p:sp>
      <p:graphicFrame>
        <p:nvGraphicFramePr>
          <p:cNvPr id="6" name="Content Placeholder 5" descr="The National Institutes of Health is the nation's research agency. The National Library of Medicine is part of the NIH. The Network of the National Library of Medicine is the outreach program of the National Library of Medicine.">
            <a:extLst>
              <a:ext uri="{FF2B5EF4-FFF2-40B4-BE49-F238E27FC236}">
                <a16:creationId xmlns:a16="http://schemas.microsoft.com/office/drawing/2014/main" id="{26B06A69-8F66-4D41-9D32-06E00270A928}"/>
              </a:ext>
            </a:extLst>
          </p:cNvPr>
          <p:cNvGraphicFramePr>
            <a:graphicFrameLocks noGrp="1"/>
          </p:cNvGraphicFramePr>
          <p:nvPr>
            <p:ph sz="half" idx="2"/>
          </p:nvPr>
        </p:nvGraphicFramePr>
        <p:xfrm>
          <a:off x="6529594" y="1892865"/>
          <a:ext cx="4955736" cy="40272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89306193"/>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C30C0-6543-2447-F6FC-412F89DB958F}"/>
              </a:ext>
            </a:extLst>
          </p:cNvPr>
          <p:cNvSpPr>
            <a:spLocks noGrp="1"/>
          </p:cNvSpPr>
          <p:nvPr>
            <p:ph type="title"/>
          </p:nvPr>
        </p:nvSpPr>
        <p:spPr/>
        <p:txBody>
          <a:bodyPr/>
          <a:lstStyle/>
          <a:p>
            <a:r>
              <a:rPr lang="en-US"/>
              <a:t>Year 3 Training</a:t>
            </a:r>
          </a:p>
        </p:txBody>
      </p:sp>
      <p:sp>
        <p:nvSpPr>
          <p:cNvPr id="3" name="Content Placeholder 2">
            <a:extLst>
              <a:ext uri="{FF2B5EF4-FFF2-40B4-BE49-F238E27FC236}">
                <a16:creationId xmlns:a16="http://schemas.microsoft.com/office/drawing/2014/main" id="{69E861A4-72DD-3BB2-32B9-408425EDBF36}"/>
              </a:ext>
            </a:extLst>
          </p:cNvPr>
          <p:cNvSpPr>
            <a:spLocks noGrp="1"/>
          </p:cNvSpPr>
          <p:nvPr>
            <p:ph sz="half" idx="1"/>
          </p:nvPr>
        </p:nvSpPr>
        <p:spPr/>
        <p:txBody>
          <a:bodyPr vert="horz" lIns="91440" tIns="45720" rIns="91440" bIns="45720" rtlCol="0" anchor="t">
            <a:normAutofit lnSpcReduction="10000"/>
          </a:bodyPr>
          <a:lstStyle/>
          <a:p>
            <a:r>
              <a:rPr lang="en-US"/>
              <a:t>Upcoming classes</a:t>
            </a:r>
          </a:p>
          <a:p>
            <a:pPr lvl="1"/>
            <a:r>
              <a:rPr lang="en-US"/>
              <a:t>How PubMed Works series, July 2023</a:t>
            </a:r>
          </a:p>
          <a:p>
            <a:pPr lvl="1"/>
            <a:r>
              <a:rPr lang="en-US"/>
              <a:t>NNLM Book Discussion </a:t>
            </a:r>
          </a:p>
          <a:p>
            <a:pPr lvl="1">
              <a:buClr>
                <a:srgbClr val="000000"/>
              </a:buClr>
            </a:pPr>
            <a:r>
              <a:rPr lang="en-US"/>
              <a:t>Telehealth in Libraries</a:t>
            </a:r>
          </a:p>
          <a:p>
            <a:r>
              <a:rPr lang="en-US"/>
              <a:t>In revision</a:t>
            </a:r>
          </a:p>
          <a:p>
            <a:pPr lvl="1"/>
            <a:r>
              <a:rPr lang="en-US"/>
              <a:t>Beyond an Apple a Day</a:t>
            </a:r>
          </a:p>
          <a:p>
            <a:r>
              <a:rPr lang="en-US"/>
              <a:t>New classes</a:t>
            </a:r>
          </a:p>
          <a:p>
            <a:pPr lvl="1"/>
            <a:r>
              <a:rPr lang="en-US"/>
              <a:t>Additional modules for CHIS On Demand</a:t>
            </a:r>
          </a:p>
          <a:p>
            <a:r>
              <a:rPr lang="en-US"/>
              <a:t>Mentorship for UW </a:t>
            </a:r>
            <a:r>
              <a:rPr lang="en-US" err="1"/>
              <a:t>iSchool</a:t>
            </a:r>
            <a:r>
              <a:rPr lang="en-US"/>
              <a:t> Capstone Project</a:t>
            </a:r>
          </a:p>
          <a:p>
            <a:endParaRPr lang="en-US"/>
          </a:p>
          <a:p>
            <a:endParaRPr lang="en-US"/>
          </a:p>
        </p:txBody>
      </p:sp>
      <p:sp>
        <p:nvSpPr>
          <p:cNvPr id="5" name="Oval 4">
            <a:extLst>
              <a:ext uri="{FF2B5EF4-FFF2-40B4-BE49-F238E27FC236}">
                <a16:creationId xmlns:a16="http://schemas.microsoft.com/office/drawing/2014/main" id="{E50CEFA9-7D73-6732-C39D-2029DA3E55C4}"/>
              </a:ext>
              <a:ext uri="{C183D7F6-B498-43B3-948B-1728B52AA6E4}">
                <adec:decorative xmlns:adec="http://schemas.microsoft.com/office/drawing/2017/decorative" val="1"/>
              </a:ext>
            </a:extLst>
          </p:cNvPr>
          <p:cNvSpPr/>
          <p:nvPr/>
        </p:nvSpPr>
        <p:spPr>
          <a:xfrm>
            <a:off x="7452068" y="2057399"/>
            <a:ext cx="2824739" cy="287133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Teacher">
            <a:extLst>
              <a:ext uri="{FF2B5EF4-FFF2-40B4-BE49-F238E27FC236}">
                <a16:creationId xmlns:a16="http://schemas.microsoft.com/office/drawing/2014/main" id="{98E053CC-D17F-549C-C3C4-3DEEAAFD1052}"/>
              </a:ext>
            </a:extLst>
          </p:cNvPr>
          <p:cNvSpPr/>
          <p:nvPr/>
        </p:nvSpPr>
        <p:spPr>
          <a:xfrm>
            <a:off x="8089818" y="2765040"/>
            <a:ext cx="1549238" cy="159583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131826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19887F-82E9-54B2-068A-D7CB58A00F56}"/>
              </a:ext>
            </a:extLst>
          </p:cNvPr>
          <p:cNvSpPr>
            <a:spLocks noGrp="1"/>
          </p:cNvSpPr>
          <p:nvPr>
            <p:ph type="title"/>
          </p:nvPr>
        </p:nvSpPr>
        <p:spPr>
          <a:xfrm>
            <a:off x="6671334" y="763065"/>
            <a:ext cx="4754880" cy="1356360"/>
          </a:xfrm>
        </p:spPr>
        <p:txBody>
          <a:bodyPr/>
          <a:lstStyle/>
          <a:p>
            <a:r>
              <a:rPr lang="en-US"/>
              <a:t>Questions &amp; Comments</a:t>
            </a:r>
          </a:p>
        </p:txBody>
      </p:sp>
      <p:sp>
        <p:nvSpPr>
          <p:cNvPr id="6" name="Content Placeholder 5">
            <a:extLst>
              <a:ext uri="{FF2B5EF4-FFF2-40B4-BE49-F238E27FC236}">
                <a16:creationId xmlns:a16="http://schemas.microsoft.com/office/drawing/2014/main" id="{30DDA702-D6F9-E4E5-F323-EC90C061E19B}"/>
              </a:ext>
            </a:extLst>
          </p:cNvPr>
          <p:cNvSpPr>
            <a:spLocks noGrp="1"/>
          </p:cNvSpPr>
          <p:nvPr>
            <p:ph sz="half" idx="2"/>
          </p:nvPr>
        </p:nvSpPr>
        <p:spPr>
          <a:xfrm>
            <a:off x="6746280" y="2503304"/>
            <a:ext cx="4679934" cy="3529759"/>
          </a:xfrm>
        </p:spPr>
        <p:txBody>
          <a:bodyPr/>
          <a:lstStyle/>
          <a:p>
            <a:pPr marL="0" indent="0">
              <a:buNone/>
            </a:pPr>
            <a:r>
              <a:rPr lang="en-US"/>
              <a:t>Contact NNLM Region 5</a:t>
            </a:r>
          </a:p>
          <a:p>
            <a:r>
              <a:rPr lang="en-US"/>
              <a:t>Email: </a:t>
            </a:r>
            <a:r>
              <a:rPr lang="en-US">
                <a:hlinkClick r:id="rId3"/>
              </a:rPr>
              <a:t>nnlm@uw.edu</a:t>
            </a:r>
            <a:endParaRPr lang="en-US"/>
          </a:p>
          <a:p>
            <a:r>
              <a:rPr lang="en-US"/>
              <a:t>Webpage: </a:t>
            </a:r>
            <a:r>
              <a:rPr lang="en-US">
                <a:hlinkClick r:id="rId4"/>
              </a:rPr>
              <a:t>https://nnlm.gov/region5</a:t>
            </a:r>
            <a:endParaRPr lang="en-US"/>
          </a:p>
          <a:p>
            <a:r>
              <a:rPr lang="en-US"/>
              <a:t>Social Media: @nnlmregion5</a:t>
            </a:r>
          </a:p>
          <a:p>
            <a:r>
              <a:rPr lang="en-US"/>
              <a:t>DOCLINE Support: </a:t>
            </a:r>
            <a:r>
              <a:rPr lang="en-US">
                <a:hlinkClick r:id="rId5"/>
              </a:rPr>
              <a:t>docline@uw.edu</a:t>
            </a:r>
            <a:endParaRPr lang="en-US"/>
          </a:p>
          <a:p>
            <a:endParaRPr lang="en-US"/>
          </a:p>
        </p:txBody>
      </p:sp>
      <p:pic>
        <p:nvPicPr>
          <p:cNvPr id="12" name="Picture 11" descr="Region 5 staff sent over 800 membership certificates.">
            <a:extLst>
              <a:ext uri="{FF2B5EF4-FFF2-40B4-BE49-F238E27FC236}">
                <a16:creationId xmlns:a16="http://schemas.microsoft.com/office/drawing/2014/main" id="{A02A9F6C-0FD8-B834-AB74-CB14919288E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8642" r="4" b="4421"/>
          <a:stretch/>
        </p:blipFill>
        <p:spPr>
          <a:xfrm>
            <a:off x="1087253" y="521651"/>
            <a:ext cx="2370794" cy="2748253"/>
          </a:xfrm>
          <a:prstGeom prst="rect">
            <a:avLst/>
          </a:prstGeom>
        </p:spPr>
      </p:pic>
      <p:pic>
        <p:nvPicPr>
          <p:cNvPr id="13" name="Picture 12" descr="Cathy and Lisa are standing at a table, compiling membership certificates and a letter into envelopes to send to members.">
            <a:extLst>
              <a:ext uri="{FF2B5EF4-FFF2-40B4-BE49-F238E27FC236}">
                <a16:creationId xmlns:a16="http://schemas.microsoft.com/office/drawing/2014/main" id="{12D918F6-BADC-7677-43E6-638B2AF4A26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276" r="-5" b="7522"/>
          <a:stretch/>
        </p:blipFill>
        <p:spPr>
          <a:xfrm>
            <a:off x="3630982" y="521651"/>
            <a:ext cx="2363810" cy="2748253"/>
          </a:xfrm>
          <a:prstGeom prst="rect">
            <a:avLst/>
          </a:prstGeom>
        </p:spPr>
      </p:pic>
      <p:pic>
        <p:nvPicPr>
          <p:cNvPr id="14" name="Content Placeholder 5" descr="Maddie, Emily, and Liz are holding membership certificates and smiling. They are sitting at a table with membership certificates, letters, envelopes, other supplies, and coffee.  ">
            <a:extLst>
              <a:ext uri="{FF2B5EF4-FFF2-40B4-BE49-F238E27FC236}">
                <a16:creationId xmlns:a16="http://schemas.microsoft.com/office/drawing/2014/main" id="{270FB07F-E261-2371-D3D4-3B3A3BC6CD5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0802" r="3" b="20335"/>
          <a:stretch/>
        </p:blipFill>
        <p:spPr>
          <a:xfrm>
            <a:off x="1087253" y="3429000"/>
            <a:ext cx="4878269" cy="2519537"/>
          </a:xfrm>
          <a:prstGeom prst="rect">
            <a:avLst/>
          </a:prstGeom>
        </p:spPr>
      </p:pic>
    </p:spTree>
    <p:extLst>
      <p:ext uri="{BB962C8B-B14F-4D97-AF65-F5344CB8AC3E}">
        <p14:creationId xmlns:p14="http://schemas.microsoft.com/office/powerpoint/2010/main" val="691513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166B5-6739-6E2E-5DC3-49D532A10071}"/>
              </a:ext>
            </a:extLst>
          </p:cNvPr>
          <p:cNvSpPr>
            <a:spLocks noGrp="1"/>
          </p:cNvSpPr>
          <p:nvPr>
            <p:ph type="title"/>
          </p:nvPr>
        </p:nvSpPr>
        <p:spPr>
          <a:xfrm>
            <a:off x="875086" y="2642247"/>
            <a:ext cx="3597903" cy="1356360"/>
          </a:xfrm>
        </p:spPr>
        <p:txBody>
          <a:bodyPr/>
          <a:lstStyle/>
          <a:p>
            <a:r>
              <a:rPr lang="en-US"/>
              <a:t>NNLM Mission</a:t>
            </a:r>
          </a:p>
        </p:txBody>
      </p:sp>
      <p:sp>
        <p:nvSpPr>
          <p:cNvPr id="3" name="Content Placeholder 2">
            <a:extLst>
              <a:ext uri="{FF2B5EF4-FFF2-40B4-BE49-F238E27FC236}">
                <a16:creationId xmlns:a16="http://schemas.microsoft.com/office/drawing/2014/main" id="{6621BCC8-8C1A-60E2-69CB-642AA2A35F78}"/>
              </a:ext>
            </a:extLst>
          </p:cNvPr>
          <p:cNvSpPr>
            <a:spLocks noGrp="1"/>
          </p:cNvSpPr>
          <p:nvPr>
            <p:ph idx="1"/>
          </p:nvPr>
        </p:nvSpPr>
        <p:spPr>
          <a:xfrm>
            <a:off x="5713544" y="2073416"/>
            <a:ext cx="5302327" cy="4022583"/>
          </a:xfrm>
        </p:spPr>
        <p:txBody>
          <a:bodyPr/>
          <a:lstStyle/>
          <a:p>
            <a:pPr marL="45720" indent="0">
              <a:buNone/>
            </a:pPr>
            <a:r>
              <a:rPr lang="en-US" sz="2400"/>
              <a:t>To advance the progress of medicine and improve the public health by providing all U.S. health professionals with equal access to biomedical information and improving the public's access to information to enable them to make informed decisions about their health.</a:t>
            </a:r>
          </a:p>
        </p:txBody>
      </p:sp>
      <p:cxnSp>
        <p:nvCxnSpPr>
          <p:cNvPr id="5" name="Straight Connector 4">
            <a:extLst>
              <a:ext uri="{FF2B5EF4-FFF2-40B4-BE49-F238E27FC236}">
                <a16:creationId xmlns:a16="http://schemas.microsoft.com/office/drawing/2014/main" id="{9A7D95E1-A533-0513-0026-0BD56E428630}"/>
              </a:ext>
              <a:ext uri="{C183D7F6-B498-43B3-948B-1728B52AA6E4}">
                <adec:decorative xmlns:adec="http://schemas.microsoft.com/office/drawing/2017/decorative" val="1"/>
              </a:ext>
            </a:extLst>
          </p:cNvPr>
          <p:cNvCxnSpPr/>
          <p:nvPr/>
        </p:nvCxnSpPr>
        <p:spPr>
          <a:xfrm>
            <a:off x="5154420" y="2294736"/>
            <a:ext cx="0" cy="222484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288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C1499-70C8-9BF8-B00A-2842DD02CD40}"/>
              </a:ext>
            </a:extLst>
          </p:cNvPr>
          <p:cNvSpPr>
            <a:spLocks noGrp="1"/>
          </p:cNvSpPr>
          <p:nvPr>
            <p:ph type="title"/>
          </p:nvPr>
        </p:nvSpPr>
        <p:spPr/>
        <p:txBody>
          <a:bodyPr/>
          <a:lstStyle/>
          <a:p>
            <a:r>
              <a:rPr lang="en-US"/>
              <a:t>NNLM Region 5 </a:t>
            </a:r>
          </a:p>
        </p:txBody>
      </p:sp>
      <p:sp>
        <p:nvSpPr>
          <p:cNvPr id="3" name="Content Placeholder 2">
            <a:extLst>
              <a:ext uri="{FF2B5EF4-FFF2-40B4-BE49-F238E27FC236}">
                <a16:creationId xmlns:a16="http://schemas.microsoft.com/office/drawing/2014/main" id="{8873B926-3D5C-ABB6-3E0C-7384B7415703}"/>
              </a:ext>
            </a:extLst>
          </p:cNvPr>
          <p:cNvSpPr>
            <a:spLocks noGrp="1"/>
          </p:cNvSpPr>
          <p:nvPr>
            <p:ph sz="half" idx="1"/>
          </p:nvPr>
        </p:nvSpPr>
        <p:spPr/>
        <p:txBody>
          <a:bodyPr/>
          <a:lstStyle/>
          <a:p>
            <a:r>
              <a:rPr lang="en-US"/>
              <a:t>Serves Alaska, California, Hawaii, Nevada,  Oregon, Washington, and the U.S. Territories and Freely Associated States in the Pacific</a:t>
            </a:r>
          </a:p>
          <a:p>
            <a:r>
              <a:rPr lang="en-US"/>
              <a:t>812 member organizations</a:t>
            </a:r>
          </a:p>
          <a:p>
            <a:r>
              <a:rPr lang="en-US"/>
              <a:t>Based at the University of Washington Health Sciences Library, Seattle, WA</a:t>
            </a:r>
          </a:p>
          <a:p>
            <a:r>
              <a:rPr lang="en-US">
                <a:hlinkClick r:id="rId3"/>
              </a:rPr>
              <a:t>Join the NNLM</a:t>
            </a:r>
            <a:endParaRPr lang="en-US"/>
          </a:p>
          <a:p>
            <a:endParaRPr lang="en-US"/>
          </a:p>
        </p:txBody>
      </p:sp>
      <p:pic>
        <p:nvPicPr>
          <p:cNvPr id="6" name="Content Placeholder 5" descr="Region 5 includes Alaska, Washington, Oregon, Nevada, California, Hawaii, and U.S. Territories and Freely Associated States in the Pacific.">
            <a:extLst>
              <a:ext uri="{FF2B5EF4-FFF2-40B4-BE49-F238E27FC236}">
                <a16:creationId xmlns:a16="http://schemas.microsoft.com/office/drawing/2014/main" id="{33BE1E43-485A-AC1E-EE32-F4F6C0233E36}"/>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574055" y="555793"/>
            <a:ext cx="5868176" cy="5194724"/>
          </a:xfrm>
        </p:spPr>
      </p:pic>
      <p:pic>
        <p:nvPicPr>
          <p:cNvPr id="7" name="Picture 2" descr="University of Washington logo.">
            <a:extLst>
              <a:ext uri="{FF2B5EF4-FFF2-40B4-BE49-F238E27FC236}">
                <a16:creationId xmlns:a16="http://schemas.microsoft.com/office/drawing/2014/main" id="{75B584B9-BA45-415C-6CAD-A83BBB89BE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77041" y="2822249"/>
            <a:ext cx="1693014" cy="832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117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25732" y="737448"/>
            <a:ext cx="4602230" cy="814579"/>
          </a:xfrm>
        </p:spPr>
        <p:txBody>
          <a:bodyPr anchor="t">
            <a:normAutofit fontScale="90000"/>
          </a:bodyPr>
          <a:lstStyle/>
          <a:p>
            <a:pPr>
              <a:lnSpc>
                <a:spcPct val="110000"/>
              </a:lnSpc>
            </a:pPr>
            <a:r>
              <a:rPr lang="en-US">
                <a:latin typeface="Calibri" panose="020F0502020204030204" pitchFamily="34" charset="0"/>
                <a:cs typeface="Calibri" panose="020F0502020204030204" pitchFamily="34" charset="0"/>
              </a:rPr>
              <a:t>NNLM </a:t>
            </a:r>
            <a:r>
              <a:rPr lang="en-US">
                <a:latin typeface="Calibri" panose="020F0502020204030204" pitchFamily="34" charset="0"/>
                <a:cs typeface="Calibri" panose="020F0502020204030204" pitchFamily="34" charset="0"/>
                <a:hlinkClick r:id="rId3"/>
              </a:rPr>
              <a:t>Region 5 Staff </a:t>
            </a:r>
            <a:endParaRPr lang="en-US">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F9628B9-6C58-CA77-5C7F-D82AB609B4B7}"/>
              </a:ext>
            </a:extLst>
          </p:cNvPr>
          <p:cNvSpPr txBox="1"/>
          <p:nvPr/>
        </p:nvSpPr>
        <p:spPr>
          <a:xfrm>
            <a:off x="525732" y="1636887"/>
            <a:ext cx="4602230"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rbel" panose="020B0503020204020204"/>
                <a:ea typeface="+mn-ea"/>
                <a:cs typeface="+mn-cs"/>
              </a:rPr>
              <a:t>Serving Alaska, Washington, Oregon, Nevada, California, Hawaii, and the U.S. Territories and  Freely Associated States of the Pacific</a:t>
            </a:r>
          </a:p>
        </p:txBody>
      </p:sp>
      <p:sp>
        <p:nvSpPr>
          <p:cNvPr id="27" name="Rectangle 26">
            <a:extLst>
              <a:ext uri="{C183D7F6-B498-43B3-948B-1728B52AA6E4}">
                <adec:decorative xmlns:adec="http://schemas.microsoft.com/office/drawing/2017/decorative" val="0"/>
              </a:ext>
            </a:extLst>
          </p:cNvPr>
          <p:cNvSpPr/>
          <p:nvPr/>
        </p:nvSpPr>
        <p:spPr>
          <a:xfrm>
            <a:off x="5022411" y="2616460"/>
            <a:ext cx="258663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Tania </a:t>
            </a:r>
            <a:r>
              <a:rPr kumimoji="0" lang="en-US" sz="1400" b="0" i="0" u="none" strike="noStrike" kern="1200" cap="none" spc="0" normalizeH="0" baseline="0" noProof="0" err="1">
                <a:ln>
                  <a:noFill/>
                </a:ln>
                <a:solidFill>
                  <a:srgbClr val="002060"/>
                </a:solidFill>
                <a:effectLst/>
                <a:uLnTx/>
                <a:uFillTx/>
                <a:latin typeface="Calibri" panose="020F0502020204030204" pitchFamily="34" charset="0"/>
                <a:ea typeface="+mn-ea"/>
                <a:cs typeface="Calibri" panose="020F0502020204030204" pitchFamily="34" charset="0"/>
              </a:rPr>
              <a:t>Bardyn</a:t>
            </a:r>
            <a:r>
              <a:rPr kumimoji="0" lang="en-US" sz="14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 MLIS, AHIP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Principal Investigator </a:t>
            </a:r>
          </a:p>
        </p:txBody>
      </p:sp>
      <p:pic>
        <p:nvPicPr>
          <p:cNvPr id="22" name="Picture 21" descr="Headshot of Tania Bardyn">
            <a:extLs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6508" y="766165"/>
            <a:ext cx="1218437" cy="1828800"/>
          </a:xfrm>
          <a:prstGeom prst="rect">
            <a:avLst/>
          </a:prstGeom>
        </p:spPr>
      </p:pic>
      <p:sp>
        <p:nvSpPr>
          <p:cNvPr id="25" name="Rectangle 24">
            <a:extLst>
              <a:ext uri="{FF2B5EF4-FFF2-40B4-BE49-F238E27FC236}">
                <a16:creationId xmlns:a16="http://schemas.microsoft.com/office/drawing/2014/main" id="{4010BE1F-A3ED-4275-81F9-2A3DB24794AD}"/>
              </a:ext>
            </a:extLst>
          </p:cNvPr>
          <p:cNvSpPr/>
          <p:nvPr/>
        </p:nvSpPr>
        <p:spPr>
          <a:xfrm>
            <a:off x="7017839" y="2616460"/>
            <a:ext cx="258663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Cathy Burroughs, MLS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Executive Director</a:t>
            </a:r>
          </a:p>
        </p:txBody>
      </p:sp>
      <p:pic>
        <p:nvPicPr>
          <p:cNvPr id="15" name="Picture 14" descr="Headshot of Cathy Burroughs">
            <a:extLs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658692" y="766165"/>
            <a:ext cx="1304925" cy="1828800"/>
          </a:xfrm>
          <a:prstGeom prst="rect">
            <a:avLst/>
          </a:prstGeom>
        </p:spPr>
      </p:pic>
      <p:sp>
        <p:nvSpPr>
          <p:cNvPr id="9" name="Rectangle 8">
            <a:extLst>
              <a:ext uri="{FF2B5EF4-FFF2-40B4-BE49-F238E27FC236}">
                <a16:creationId xmlns:a16="http://schemas.microsoft.com/office/drawing/2014/main" id="{8C5AAF0E-863B-FF70-8CB0-39B687373082}"/>
              </a:ext>
            </a:extLst>
          </p:cNvPr>
          <p:cNvSpPr>
            <a:spLocks/>
          </p:cNvSpPr>
          <p:nvPr/>
        </p:nvSpPr>
        <p:spPr>
          <a:xfrm>
            <a:off x="9013268" y="2616460"/>
            <a:ext cx="2586630" cy="54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002060"/>
                </a:solidFill>
                <a:effectLst/>
                <a:uLnTx/>
                <a:uFillTx/>
                <a:latin typeface="Calibri" panose="020F0502020204030204" pitchFamily="34" charset="0"/>
                <a:ea typeface="+mn-ea"/>
                <a:cs typeface="Calibri" panose="020F0502020204030204" pitchFamily="34" charset="0"/>
              </a:rPr>
              <a:t>Carolann</a:t>
            </a:r>
            <a:r>
              <a:rPr kumimoji="0" lang="en-US" sz="14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 Curry, MLIS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Outreach &amp; Data Coordinator</a:t>
            </a:r>
          </a:p>
        </p:txBody>
      </p:sp>
      <p:pic>
        <p:nvPicPr>
          <p:cNvPr id="7" name="Picture 6" descr="Headshot of Carolann Curry">
            <a:extLst>
              <a:ext uri="{FF2B5EF4-FFF2-40B4-BE49-F238E27FC236}">
                <a16:creationId xmlns:a16="http://schemas.microsoft.com/office/drawing/2014/main" id="{4B5B351D-DC3C-6B77-5CAE-AA53BF960A23}"/>
              </a:ext>
            </a:extLst>
          </p:cNvPr>
          <p:cNvPicPr>
            <a:picLocks/>
          </p:cNvPicPr>
          <p:nvPr/>
        </p:nvPicPr>
        <p:blipFill rotWithShape="1">
          <a:blip r:embed="rId6">
            <a:extLst>
              <a:ext uri="{28A0092B-C50C-407E-A947-70E740481C1C}">
                <a14:useLocalDpi xmlns:a14="http://schemas.microsoft.com/office/drawing/2010/main" val="0"/>
              </a:ext>
            </a:extLst>
          </a:blip>
          <a:srcRect l="10137" r="10137"/>
          <a:stretch/>
        </p:blipFill>
        <p:spPr>
          <a:xfrm>
            <a:off x="9654121" y="766165"/>
            <a:ext cx="1304925" cy="1828800"/>
          </a:xfrm>
          <a:prstGeom prst="rect">
            <a:avLst/>
          </a:prstGeom>
        </p:spPr>
      </p:pic>
      <p:sp>
        <p:nvSpPr>
          <p:cNvPr id="33" name="Rectangle 32">
            <a:extLst>
              <a:ext uri="{FF2B5EF4-FFF2-40B4-BE49-F238E27FC236}">
                <a16:creationId xmlns:a16="http://schemas.microsoft.com/office/drawing/2014/main" id="{232096F5-AA18-4B36-9350-5D6FAAB940D1}"/>
              </a:ext>
            </a:extLst>
          </p:cNvPr>
          <p:cNvSpPr>
            <a:spLocks/>
          </p:cNvSpPr>
          <p:nvPr/>
        </p:nvSpPr>
        <p:spPr>
          <a:xfrm>
            <a:off x="61884" y="5303100"/>
            <a:ext cx="258663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Lisa Guerrero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Grants Manager/ Budget Analyst </a:t>
            </a:r>
          </a:p>
        </p:txBody>
      </p:sp>
      <p:pic>
        <p:nvPicPr>
          <p:cNvPr id="24" name="Picture 23" descr="Headshot of Lisa Guerrero">
            <a:extLst>
              <a:ext uri="{FF2B5EF4-FFF2-40B4-BE49-F238E27FC236}">
                <a16:creationId xmlns:a16="http://schemas.microsoft.com/office/drawing/2014/main" id="{B3AC36FD-ABB9-6FDF-ADB8-67EA42ED64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403" y="3449633"/>
            <a:ext cx="1307592" cy="1832538"/>
          </a:xfrm>
          <a:prstGeom prst="rect">
            <a:avLst/>
          </a:prstGeom>
        </p:spPr>
      </p:pic>
      <p:sp>
        <p:nvSpPr>
          <p:cNvPr id="20" name="Rectangle 19">
            <a:extLst>
              <a:ext uri="{FF2B5EF4-FFF2-40B4-BE49-F238E27FC236}">
                <a16:creationId xmlns:a16="http://schemas.microsoft.com/office/drawing/2014/main" id="{7BB3EB1E-F568-4C0B-9CB9-DEE18A0B8B0C}"/>
              </a:ext>
            </a:extLst>
          </p:cNvPr>
          <p:cNvSpPr>
            <a:spLocks/>
          </p:cNvSpPr>
          <p:nvPr/>
        </p:nvSpPr>
        <p:spPr>
          <a:xfrm>
            <a:off x="1958204" y="5303100"/>
            <a:ext cx="2586630" cy="54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Emily Hamstra, MSI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Assistant Director</a:t>
            </a:r>
          </a:p>
        </p:txBody>
      </p:sp>
      <p:pic>
        <p:nvPicPr>
          <p:cNvPr id="32" name="Picture 31" descr="Headshot of Emily Hamstra">
            <a:extLst>
              <a:ext uri="{FF2B5EF4-FFF2-40B4-BE49-F238E27FC236}">
                <a16:creationId xmlns:a16="http://schemas.microsoft.com/office/drawing/2014/main" id="{64F19EFF-CF46-8D9D-2F77-CFC5E991C5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97723" y="3449633"/>
            <a:ext cx="1307592" cy="1832538"/>
          </a:xfrm>
          <a:prstGeom prst="rect">
            <a:avLst/>
          </a:prstGeom>
        </p:spPr>
      </p:pic>
      <p:sp>
        <p:nvSpPr>
          <p:cNvPr id="34" name="Rectangle 33">
            <a:extLst>
              <a:ext uri="{FF2B5EF4-FFF2-40B4-BE49-F238E27FC236}">
                <a16:creationId xmlns:a16="http://schemas.microsoft.com/office/drawing/2014/main" id="{AB2AB949-FFA4-4CB3-858C-6740A1A7D7E4}"/>
              </a:ext>
            </a:extLst>
          </p:cNvPr>
          <p:cNvSpPr>
            <a:spLocks/>
          </p:cNvSpPr>
          <p:nvPr/>
        </p:nvSpPr>
        <p:spPr>
          <a:xfrm>
            <a:off x="3854524" y="5303100"/>
            <a:ext cx="258663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Carolyn Martin, MLS, AHIP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Outreach &amp; Education Coordinator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11" name="Picture 10" descr="Headshot of Carolyn Martin">
            <a:extLst>
              <a:ext uri="{FF2B5EF4-FFF2-40B4-BE49-F238E27FC236}">
                <a16:creationId xmlns:a16="http://schemas.microsoft.com/office/drawing/2014/main" id="{070DCAB9-4CB9-AA98-A0AC-6315679906E4}"/>
              </a:ext>
              <a:ext uri="{C183D7F6-B498-43B3-948B-1728B52AA6E4}">
                <adec:decorative xmlns:adec="http://schemas.microsoft.com/office/drawing/2017/decorative" val="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94500" y="3449633"/>
            <a:ext cx="1306678" cy="1828800"/>
          </a:xfrm>
          <a:prstGeom prst="rect">
            <a:avLst/>
          </a:prstGeom>
        </p:spPr>
      </p:pic>
      <p:sp>
        <p:nvSpPr>
          <p:cNvPr id="8" name="Rectangle 7">
            <a:extLst>
              <a:ext uri="{FF2B5EF4-FFF2-40B4-BE49-F238E27FC236}">
                <a16:creationId xmlns:a16="http://schemas.microsoft.com/office/drawing/2014/main" id="{19A0B81B-3DB4-E45E-30AE-FE9251E25BA9}"/>
              </a:ext>
            </a:extLst>
          </p:cNvPr>
          <p:cNvSpPr>
            <a:spLocks/>
          </p:cNvSpPr>
          <p:nvPr/>
        </p:nvSpPr>
        <p:spPr>
          <a:xfrm>
            <a:off x="5750844" y="5303100"/>
            <a:ext cx="258663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Liz Morris, MLIS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Outreach &amp; Access Coordinator</a:t>
            </a:r>
          </a:p>
        </p:txBody>
      </p:sp>
      <p:pic>
        <p:nvPicPr>
          <p:cNvPr id="6" name="Picture 5" descr="Headshot of Liz Morris">
            <a:extLst>
              <a:ext uri="{FF2B5EF4-FFF2-40B4-BE49-F238E27FC236}">
                <a16:creationId xmlns:a16="http://schemas.microsoft.com/office/drawing/2014/main" id="{AB644BB4-DC73-4C42-4F82-4D6E69610334}"/>
              </a:ext>
              <a:ext uri="{C183D7F6-B498-43B3-948B-1728B52AA6E4}">
                <adec:decorative xmlns:adec="http://schemas.microsoft.com/office/drawing/2017/decorative" val="0"/>
              </a:ext>
            </a:extLst>
          </p:cNvPr>
          <p:cNvPicPr>
            <a:picLocks noChangeAspect="1"/>
          </p:cNvPicPr>
          <p:nvPr/>
        </p:nvPicPr>
        <p:blipFill rotWithShape="1">
          <a:blip r:embed="rId10">
            <a:extLst>
              <a:ext uri="{28A0092B-C50C-407E-A947-70E740481C1C}">
                <a14:useLocalDpi xmlns:a14="http://schemas.microsoft.com/office/drawing/2010/main" val="0"/>
              </a:ext>
            </a:extLst>
          </a:blip>
          <a:srcRect l="23301" r="29160"/>
          <a:stretch/>
        </p:blipFill>
        <p:spPr>
          <a:xfrm>
            <a:off x="6390820" y="3449633"/>
            <a:ext cx="1306678" cy="1825076"/>
          </a:xfrm>
          <a:prstGeom prst="rect">
            <a:avLst/>
          </a:prstGeom>
        </p:spPr>
      </p:pic>
      <p:sp>
        <p:nvSpPr>
          <p:cNvPr id="36" name="Rectangle 35">
            <a:extLst>
              <a:ext uri="{FF2B5EF4-FFF2-40B4-BE49-F238E27FC236}">
                <a16:creationId xmlns:a16="http://schemas.microsoft.com/office/drawing/2014/main" id="{EA174969-6DD4-480B-9AC6-2ABB418D12AF}"/>
              </a:ext>
            </a:extLst>
          </p:cNvPr>
          <p:cNvSpPr>
            <a:spLocks/>
          </p:cNvSpPr>
          <p:nvPr/>
        </p:nvSpPr>
        <p:spPr>
          <a:xfrm>
            <a:off x="7647164" y="5303100"/>
            <a:ext cx="258663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Maddie Romansic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Program Analyst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Communications Specialist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30A0"/>
              </a:solidFill>
              <a:effectLst/>
              <a:uLnTx/>
              <a:uFillTx/>
              <a:latin typeface="Narkisim" panose="020B0604020202020204" pitchFamily="34" charset="-79"/>
              <a:ea typeface="+mn-ea"/>
              <a:cs typeface="Narkisim" panose="020B0604020202020204" pitchFamily="34" charset="-79"/>
            </a:endParaRPr>
          </a:p>
        </p:txBody>
      </p:sp>
      <p:pic>
        <p:nvPicPr>
          <p:cNvPr id="12" name="Picture 11" descr="Headshot of Maddie Romansic">
            <a:extLst>
              <a:ext uri="{C183D7F6-B498-43B3-948B-1728B52AA6E4}">
                <adec:decorative xmlns:adec="http://schemas.microsoft.com/office/drawing/2017/decorative" val="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87369" y="3449633"/>
            <a:ext cx="1306220" cy="1828800"/>
          </a:xfrm>
          <a:prstGeom prst="rect">
            <a:avLst/>
          </a:prstGeom>
        </p:spPr>
      </p:pic>
      <p:sp>
        <p:nvSpPr>
          <p:cNvPr id="2" name="Rectangle 1">
            <a:extLst>
              <a:ext uri="{FF2B5EF4-FFF2-40B4-BE49-F238E27FC236}">
                <a16:creationId xmlns:a16="http://schemas.microsoft.com/office/drawing/2014/main" id="{1CE045F3-3133-18D4-1354-23C1CC6410C0}"/>
              </a:ext>
            </a:extLst>
          </p:cNvPr>
          <p:cNvSpPr>
            <a:spLocks/>
          </p:cNvSpPr>
          <p:nvPr/>
        </p:nvSpPr>
        <p:spPr>
          <a:xfrm>
            <a:off x="9543486" y="5303100"/>
            <a:ext cx="258663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Kristi Torp, MLS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Project Specialist</a:t>
            </a:r>
          </a:p>
        </p:txBody>
      </p:sp>
      <p:pic>
        <p:nvPicPr>
          <p:cNvPr id="2050" name="Picture 2" descr="Headshot of Kristi Torp">
            <a:extLst>
              <a:ext uri="{FF2B5EF4-FFF2-40B4-BE49-F238E27FC236}">
                <a16:creationId xmlns:a16="http://schemas.microsoft.com/office/drawing/2014/main" id="{1B759186-D3D5-985E-4192-BE59DE257AB8}"/>
              </a:ext>
              <a:ext uri="{C183D7F6-B498-43B3-948B-1728B52AA6E4}">
                <adec:decorative xmlns:adec="http://schemas.microsoft.com/office/drawing/2017/decorative" val="0"/>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7640" t="-470" r="20935" b="470"/>
          <a:stretch/>
        </p:blipFill>
        <p:spPr bwMode="auto">
          <a:xfrm>
            <a:off x="10183691" y="3449633"/>
            <a:ext cx="130622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201356"/>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EB93-B363-A5BE-7FBB-F4D7987D91CE}"/>
              </a:ext>
            </a:extLst>
          </p:cNvPr>
          <p:cNvSpPr>
            <a:spLocks noGrp="1"/>
          </p:cNvSpPr>
          <p:nvPr>
            <p:ph type="title"/>
          </p:nvPr>
        </p:nvSpPr>
        <p:spPr>
          <a:xfrm>
            <a:off x="1143000" y="609600"/>
            <a:ext cx="9875520" cy="1356360"/>
          </a:xfrm>
        </p:spPr>
        <p:txBody>
          <a:bodyPr>
            <a:normAutofit/>
          </a:bodyPr>
          <a:lstStyle/>
          <a:p>
            <a:r>
              <a:rPr lang="en-US"/>
              <a:t>Year 2 in Review</a:t>
            </a:r>
            <a:br>
              <a:rPr lang="en-US"/>
            </a:br>
            <a:r>
              <a:rPr lang="en-US" sz="2000"/>
              <a:t>May 1, 2022 – April 30, 2023</a:t>
            </a:r>
            <a:endParaRPr lang="en-US"/>
          </a:p>
        </p:txBody>
      </p:sp>
      <p:graphicFrame>
        <p:nvGraphicFramePr>
          <p:cNvPr id="5" name="Content Placeholder 2" descr="The following slides will provide highlights on programming, funding, outreach, and training. ">
            <a:extLst>
              <a:ext uri="{FF2B5EF4-FFF2-40B4-BE49-F238E27FC236}">
                <a16:creationId xmlns:a16="http://schemas.microsoft.com/office/drawing/2014/main" id="{F31EB0B6-7336-D4CF-3036-74886FDC2F16}"/>
              </a:ext>
            </a:extLst>
          </p:cNvPr>
          <p:cNvGraphicFramePr>
            <a:graphicFrameLocks noGrp="1"/>
          </p:cNvGraphicFramePr>
          <p:nvPr>
            <p:ph idx="1"/>
            <p:extLst>
              <p:ext uri="{D42A27DB-BD31-4B8C-83A1-F6EECF244321}">
                <p14:modId xmlns:p14="http://schemas.microsoft.com/office/powerpoint/2010/main" val="4014603104"/>
              </p:ext>
            </p:extLst>
          </p:nvPr>
        </p:nvGraphicFramePr>
        <p:xfrm>
          <a:off x="1055637" y="1965960"/>
          <a:ext cx="9872663" cy="3797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9821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54C9A-4759-8E33-317B-BCA088A36B1A}"/>
              </a:ext>
            </a:extLst>
          </p:cNvPr>
          <p:cNvSpPr>
            <a:spLocks noGrp="1"/>
          </p:cNvSpPr>
          <p:nvPr>
            <p:ph type="title"/>
          </p:nvPr>
        </p:nvSpPr>
        <p:spPr/>
        <p:txBody>
          <a:bodyPr>
            <a:normAutofit fontScale="90000"/>
          </a:bodyPr>
          <a:lstStyle/>
          <a:p>
            <a:r>
              <a:rPr lang="en-US"/>
              <a:t>Programing: </a:t>
            </a:r>
            <a:br>
              <a:rPr lang="en-US"/>
            </a:br>
            <a:r>
              <a:rPr lang="en-US"/>
              <a:t>PNC-MLA Health Equity and Diversity Speaker Series</a:t>
            </a:r>
          </a:p>
        </p:txBody>
      </p:sp>
      <p:sp>
        <p:nvSpPr>
          <p:cNvPr id="4" name="Content Placeholder 3">
            <a:extLst>
              <a:ext uri="{FF2B5EF4-FFF2-40B4-BE49-F238E27FC236}">
                <a16:creationId xmlns:a16="http://schemas.microsoft.com/office/drawing/2014/main" id="{F0DEA4F9-A5FB-936A-6121-54FCBE28B3AF}"/>
              </a:ext>
            </a:extLst>
          </p:cNvPr>
          <p:cNvSpPr>
            <a:spLocks noGrp="1"/>
          </p:cNvSpPr>
          <p:nvPr>
            <p:ph sz="half" idx="1"/>
          </p:nvPr>
        </p:nvSpPr>
        <p:spPr>
          <a:xfrm>
            <a:off x="1142999" y="2214651"/>
            <a:ext cx="5910111" cy="3866107"/>
          </a:xfrm>
        </p:spPr>
        <p:txBody>
          <a:bodyPr>
            <a:normAutofit/>
          </a:bodyPr>
          <a:lstStyle/>
          <a:p>
            <a:r>
              <a:rPr lang="en-US"/>
              <a:t>Storytelling as a Public Health Strategy to Address Inequities in Maternal Health Outcomes</a:t>
            </a:r>
          </a:p>
          <a:p>
            <a:pPr lvl="1"/>
            <a:r>
              <a:rPr lang="en-US"/>
              <a:t>Dr. Nakeitra L. Burse</a:t>
            </a:r>
          </a:p>
          <a:p>
            <a:pPr lvl="1"/>
            <a:r>
              <a:rPr lang="en-US"/>
              <a:t>August 24, 2022</a:t>
            </a:r>
          </a:p>
          <a:p>
            <a:r>
              <a:rPr lang="en-US"/>
              <a:t>Trans Accessible Libraries Initiative</a:t>
            </a:r>
          </a:p>
          <a:p>
            <a:pPr lvl="1"/>
            <a:r>
              <a:rPr lang="en-US" b="0" i="0">
                <a:solidFill>
                  <a:srgbClr val="333333"/>
                </a:solidFill>
                <a:effectLst/>
              </a:rPr>
              <a:t>Julie Leuzinger and Coby Condrey</a:t>
            </a:r>
          </a:p>
          <a:p>
            <a:pPr lvl="1"/>
            <a:r>
              <a:rPr lang="en-US"/>
              <a:t>December 6, 2022</a:t>
            </a:r>
          </a:p>
          <a:p>
            <a:pPr marL="45720" indent="0">
              <a:buNone/>
            </a:pPr>
            <a:r>
              <a:rPr lang="en-US"/>
              <a:t>Learn more: nnlm.gov/</a:t>
            </a:r>
            <a:r>
              <a:rPr lang="en-US" err="1"/>
              <a:t>pncmlaseries</a:t>
            </a:r>
            <a:endParaRPr lang="en-US"/>
          </a:p>
        </p:txBody>
      </p:sp>
      <p:pic>
        <p:nvPicPr>
          <p:cNvPr id="6" name="Content Placeholder 5" descr="The Pacific Northwest Chapter of the Medical Library Association is collaborating with the NNLM Region 5 on the PNC-MLA Health Equity and Diversity Speaker Series.">
            <a:extLst>
              <a:ext uri="{FF2B5EF4-FFF2-40B4-BE49-F238E27FC236}">
                <a16:creationId xmlns:a16="http://schemas.microsoft.com/office/drawing/2014/main" id="{236EF752-CDC4-69D5-77AE-3820FBF2F280}"/>
              </a:ext>
            </a:extLst>
          </p:cNvPr>
          <p:cNvPicPr>
            <a:picLocks noGrp="1" noChangeAspect="1"/>
          </p:cNvPicPr>
          <p:nvPr>
            <p:ph sz="half" idx="2"/>
          </p:nvPr>
        </p:nvPicPr>
        <p:blipFill>
          <a:blip r:embed="rId3"/>
          <a:stretch>
            <a:fillRect/>
          </a:stretch>
        </p:blipFill>
        <p:spPr>
          <a:xfrm>
            <a:off x="7361793" y="2342785"/>
            <a:ext cx="3429582" cy="3429582"/>
          </a:xfrm>
          <a:prstGeom prst="rect">
            <a:avLst/>
          </a:prstGeom>
        </p:spPr>
      </p:pic>
    </p:spTree>
    <p:extLst>
      <p:ext uri="{BB962C8B-B14F-4D97-AF65-F5344CB8AC3E}">
        <p14:creationId xmlns:p14="http://schemas.microsoft.com/office/powerpoint/2010/main" val="2075028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B426E-3690-ECA9-B4D7-7B92937A22A3}"/>
              </a:ext>
            </a:extLst>
          </p:cNvPr>
          <p:cNvSpPr>
            <a:spLocks noGrp="1"/>
          </p:cNvSpPr>
          <p:nvPr>
            <p:ph type="title"/>
          </p:nvPr>
        </p:nvSpPr>
        <p:spPr>
          <a:xfrm>
            <a:off x="1143000" y="609600"/>
            <a:ext cx="4701359" cy="1356360"/>
          </a:xfrm>
        </p:spPr>
        <p:txBody>
          <a:bodyPr/>
          <a:lstStyle/>
          <a:p>
            <a:r>
              <a:rPr lang="en-US"/>
              <a:t>Programming: </a:t>
            </a:r>
            <a:r>
              <a:rPr lang="en-US" i="1"/>
              <a:t>Laboring with Hope</a:t>
            </a:r>
          </a:p>
        </p:txBody>
      </p:sp>
      <p:sp>
        <p:nvSpPr>
          <p:cNvPr id="3" name="Content Placeholder 2">
            <a:extLst>
              <a:ext uri="{FF2B5EF4-FFF2-40B4-BE49-F238E27FC236}">
                <a16:creationId xmlns:a16="http://schemas.microsoft.com/office/drawing/2014/main" id="{70DB64CE-B203-B5AF-77AB-047A6B334438}"/>
              </a:ext>
            </a:extLst>
          </p:cNvPr>
          <p:cNvSpPr>
            <a:spLocks noGrp="1"/>
          </p:cNvSpPr>
          <p:nvPr>
            <p:ph sz="half" idx="1"/>
          </p:nvPr>
        </p:nvSpPr>
        <p:spPr>
          <a:xfrm>
            <a:off x="1089479" y="2098169"/>
            <a:ext cx="4754880" cy="3755156"/>
          </a:xfrm>
        </p:spPr>
        <p:txBody>
          <a:bodyPr/>
          <a:lstStyle/>
          <a:p>
            <a:r>
              <a:rPr lang="en-US"/>
              <a:t>Streaming access to the 30-minute film about maternal health disparities</a:t>
            </a:r>
          </a:p>
          <a:p>
            <a:r>
              <a:rPr lang="en-US"/>
              <a:t>Conversation guide, health information resources, bibliography of peer-reviewed articles, infographics</a:t>
            </a:r>
          </a:p>
          <a:p>
            <a:r>
              <a:rPr lang="en-US"/>
              <a:t>5 NNLM members hosted programs or discussions about the film</a:t>
            </a:r>
          </a:p>
          <a:p>
            <a:r>
              <a:rPr lang="en-US"/>
              <a:t>Access will be extended through April 2024</a:t>
            </a:r>
          </a:p>
        </p:txBody>
      </p:sp>
      <p:pic>
        <p:nvPicPr>
          <p:cNvPr id="6" name="Content Placeholder 5" descr="A line drawing of a black woman who is pregnant. Laboring with Hope was produced by Six Dimensions, LLC. ">
            <a:extLst>
              <a:ext uri="{FF2B5EF4-FFF2-40B4-BE49-F238E27FC236}">
                <a16:creationId xmlns:a16="http://schemas.microsoft.com/office/drawing/2014/main" id="{92989DC0-94DE-0416-C44E-7291E45D0A3E}"/>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870521" y="1190334"/>
            <a:ext cx="4232000" cy="4232000"/>
          </a:xfrm>
        </p:spPr>
      </p:pic>
    </p:spTree>
    <p:extLst>
      <p:ext uri="{BB962C8B-B14F-4D97-AF65-F5344CB8AC3E}">
        <p14:creationId xmlns:p14="http://schemas.microsoft.com/office/powerpoint/2010/main" val="392919778"/>
      </p:ext>
    </p:extLst>
  </p:cSld>
  <p:clrMapOvr>
    <a:masterClrMapping/>
  </p:clrMapOvr>
</p:sld>
</file>

<file path=ppt/theme/theme1.xml><?xml version="1.0" encoding="utf-8"?>
<a:theme xmlns:a="http://schemas.openxmlformats.org/drawingml/2006/main" name="Basis">
  <a:themeElements>
    <a:clrScheme name="Custom 15">
      <a:dk1>
        <a:sysClr val="windowText" lastClr="000000"/>
      </a:dk1>
      <a:lt1>
        <a:sysClr val="window" lastClr="FFFFFF"/>
      </a:lt1>
      <a:dk2>
        <a:srgbClr val="1F497D"/>
      </a:dk2>
      <a:lt2>
        <a:srgbClr val="EEECE1"/>
      </a:lt2>
      <a:accent1>
        <a:srgbClr val="366092"/>
      </a:accent1>
      <a:accent2>
        <a:srgbClr val="953734"/>
      </a:accent2>
      <a:accent3>
        <a:srgbClr val="586D2D"/>
      </a:accent3>
      <a:accent4>
        <a:srgbClr val="76923C"/>
      </a:accent4>
      <a:accent5>
        <a:srgbClr val="4BACC6"/>
      </a:accent5>
      <a:accent6>
        <a:srgbClr val="F78629"/>
      </a:accent6>
      <a:hlink>
        <a:srgbClr val="632423"/>
      </a:hlink>
      <a:folHlink>
        <a:srgbClr val="632423"/>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B6B442479FBA4B935F655C1E2063D1" ma:contentTypeVersion="16" ma:contentTypeDescription="Create a new document." ma:contentTypeScope="" ma:versionID="f1b1bf754c678141e6b397fede0ca486">
  <xsd:schema xmlns:xsd="http://www.w3.org/2001/XMLSchema" xmlns:xs="http://www.w3.org/2001/XMLSchema" xmlns:p="http://schemas.microsoft.com/office/2006/metadata/properties" xmlns:ns2="1946be63-5736-463e-ae35-cca73b0e7763" xmlns:ns3="f7722797-2075-4679-9fa5-281c55c77783" targetNamespace="http://schemas.microsoft.com/office/2006/metadata/properties" ma:root="true" ma:fieldsID="fe24e9745795717a7535fae4e92108c4" ns2:_="" ns3:_="">
    <xsd:import namespace="1946be63-5736-463e-ae35-cca73b0e7763"/>
    <xsd:import namespace="f7722797-2075-4679-9fa5-281c55c7778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46be63-5736-463e-ae35-cca73b0e77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7722797-2075-4679-9fa5-281c55c7778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946be63-5736-463e-ae35-cca73b0e7763">
      <Terms xmlns="http://schemas.microsoft.com/office/infopath/2007/PartnerControls"/>
    </lcf76f155ced4ddcb4097134ff3c332f>
    <SharedWithUsers xmlns="f7722797-2075-4679-9fa5-281c55c77783">
      <UserInfo>
        <DisplayName>Tania P. Bardyn</DisplayName>
        <AccountId>25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412158-16C9-4670-90EC-D3C8B0DE280F}">
  <ds:schemaRefs>
    <ds:schemaRef ds:uri="1946be63-5736-463e-ae35-cca73b0e7763"/>
    <ds:schemaRef ds:uri="f7722797-2075-4679-9fa5-281c55c777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B4F3389-C8F0-4537-B434-9AA8B471BEED}">
  <ds:schemaRefs>
    <ds:schemaRef ds:uri="1946be63-5736-463e-ae35-cca73b0e7763"/>
    <ds:schemaRef ds:uri="f7722797-2075-4679-9fa5-281c55c7778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35AD0F1-D5DB-4525-A2A9-AF7877514964}">
  <ds:schemaRefs>
    <ds:schemaRef ds:uri="http://schemas.microsoft.com/sharepoint/v3/contenttype/forms"/>
  </ds:schemaRefs>
</ds:datastoreItem>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emplate>Basis</Template>
  <Application>Microsoft Office PowerPoint</Application>
  <PresentationFormat>Widescreen</PresentationFormat>
  <Slides>31</Slides>
  <Notes>31</Notes>
  <HiddenSlides>2</HiddenSlide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Basis</vt:lpstr>
      <vt:lpstr>Network of the National Library of Medicine (NNLM)    Region 5</vt:lpstr>
      <vt:lpstr>Agenda</vt:lpstr>
      <vt:lpstr>Network of the National Library of Medicine (NNLM)</vt:lpstr>
      <vt:lpstr>NNLM Mission</vt:lpstr>
      <vt:lpstr>NNLM Region 5 </vt:lpstr>
      <vt:lpstr>NNLM Region 5 Staff </vt:lpstr>
      <vt:lpstr>Year 2 in Review May 1, 2022 – April 30, 2023</vt:lpstr>
      <vt:lpstr>Programing:  PNC-MLA Health Equity and Diversity Speaker Series</vt:lpstr>
      <vt:lpstr>Programming: Laboring with Hope</vt:lpstr>
      <vt:lpstr>Health Misinformation Symposium</vt:lpstr>
      <vt:lpstr>Collection Equity Awards</vt:lpstr>
      <vt:lpstr>Diverse Voices Collection Development Toolkit</vt:lpstr>
      <vt:lpstr>NNLM Discovery Podcast</vt:lpstr>
      <vt:lpstr>  Data Engagement Awards May 1, 2022- April 30, 2023 </vt:lpstr>
      <vt:lpstr>Outreach &amp; Engagement  Awards May 1, 2022- April 30, 2023</vt:lpstr>
      <vt:lpstr>Outreach &amp; Engagement Awards May 1, 2022- April 30, 2023</vt:lpstr>
      <vt:lpstr>Outreach: Membership Drive</vt:lpstr>
      <vt:lpstr>Welcome new members!</vt:lpstr>
      <vt:lpstr>Welcome New Members!</vt:lpstr>
      <vt:lpstr>Welcome New Members!</vt:lpstr>
      <vt:lpstr>Outreach: Conferences</vt:lpstr>
      <vt:lpstr>Outreach: Site Visits</vt:lpstr>
      <vt:lpstr>NNLM Region 5 Weekly Digest </vt:lpstr>
      <vt:lpstr>Training: New Course, CHIS On-Demand</vt:lpstr>
      <vt:lpstr>Training: Library Carpentry Workshop</vt:lpstr>
      <vt:lpstr>Year 3 Preview May 1, 2023 – April 30, 2024</vt:lpstr>
      <vt:lpstr>Year 3 Programming</vt:lpstr>
      <vt:lpstr>Year 3 Funding</vt:lpstr>
      <vt:lpstr>Year 3 Outreach</vt:lpstr>
      <vt:lpstr>Year 3 Training</vt:lpstr>
      <vt:lpstr>Questions &amp;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ClinicalTrials.gov: Results Reporting, Unique Evidence, the Role of the Medical Librarian</dc:title>
  <dc:creator>Vitale, Elaina J</dc:creator>
  <cp:revision>1</cp:revision>
  <cp:lastPrinted>2017-04-03T16:01:40Z</cp:lastPrinted>
  <dcterms:created xsi:type="dcterms:W3CDTF">2017-03-31T14:11:57Z</dcterms:created>
  <dcterms:modified xsi:type="dcterms:W3CDTF">2023-05-10T22:51:04Z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0x010100C0B6B442479FBA4B935F655C1E2063D1</vt:lpwstr>
  </property>
  <property fmtid="{D5CDD505-2E9C-101B-9397-08002B2CF9AE}" pid="3" name="MediaServiceImageTags">
    <vt:lpwstr/>
  </property>
</Properties>
</file>