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44"/>
  </p:notesMasterIdLst>
  <p:sldIdLst>
    <p:sldId id="256" r:id="rId2"/>
    <p:sldId id="257" r:id="rId3"/>
    <p:sldId id="411" r:id="rId4"/>
    <p:sldId id="334" r:id="rId5"/>
    <p:sldId id="404" r:id="rId6"/>
    <p:sldId id="405" r:id="rId7"/>
    <p:sldId id="368" r:id="rId8"/>
    <p:sldId id="406" r:id="rId9"/>
    <p:sldId id="423" r:id="rId10"/>
    <p:sldId id="409" r:id="rId11"/>
    <p:sldId id="424" r:id="rId12"/>
    <p:sldId id="410" r:id="rId13"/>
    <p:sldId id="263" r:id="rId14"/>
    <p:sldId id="412" r:id="rId15"/>
    <p:sldId id="413" r:id="rId16"/>
    <p:sldId id="414" r:id="rId17"/>
    <p:sldId id="415" r:id="rId18"/>
    <p:sldId id="416" r:id="rId19"/>
    <p:sldId id="425" r:id="rId20"/>
    <p:sldId id="417" r:id="rId21"/>
    <p:sldId id="418" r:id="rId22"/>
    <p:sldId id="420" r:id="rId23"/>
    <p:sldId id="421" r:id="rId24"/>
    <p:sldId id="422" r:id="rId25"/>
    <p:sldId id="419" r:id="rId26"/>
    <p:sldId id="262" r:id="rId27"/>
    <p:sldId id="426" r:id="rId28"/>
    <p:sldId id="427" r:id="rId29"/>
    <p:sldId id="428" r:id="rId30"/>
    <p:sldId id="436" r:id="rId31"/>
    <p:sldId id="435" r:id="rId32"/>
    <p:sldId id="437" r:id="rId33"/>
    <p:sldId id="2145706203" r:id="rId34"/>
    <p:sldId id="430" r:id="rId35"/>
    <p:sldId id="433" r:id="rId36"/>
    <p:sldId id="434" r:id="rId37"/>
    <p:sldId id="2145706189" r:id="rId38"/>
    <p:sldId id="2145706212" r:id="rId39"/>
    <p:sldId id="2145706190" r:id="rId40"/>
    <p:sldId id="382" r:id="rId41"/>
    <p:sldId id="383" r:id="rId42"/>
    <p:sldId id="43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48"/>
  </p:normalViewPr>
  <p:slideViewPr>
    <p:cSldViewPr snapToGrid="0">
      <p:cViewPr varScale="1">
        <p:scale>
          <a:sx n="107" d="100"/>
          <a:sy n="107" d="100"/>
        </p:scale>
        <p:origin x="656" y="160"/>
      </p:cViewPr>
      <p:guideLst/>
    </p:cSldViewPr>
  </p:slideViewPr>
  <p:outlineViewPr>
    <p:cViewPr>
      <p:scale>
        <a:sx n="33" d="100"/>
        <a:sy n="33" d="100"/>
      </p:scale>
      <p:origin x="0" y="-163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8.svg"/></Relationships>
</file>

<file path=ppt/diagrams/_rels/data12.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sv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8.sv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81.png"/></Relationships>
</file>

<file path=ppt/diagrams/_rels/data1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image" Target="../media/image97.jpeg"/><Relationship Id="rId4" Type="http://schemas.openxmlformats.org/officeDocument/2006/relationships/image" Target="../media/image100.jpeg"/></Relationships>
</file>

<file path=ppt/diagrams/_rels/data1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image" Target="../media/image103.jpeg"/><Relationship Id="rId4" Type="http://schemas.openxmlformats.org/officeDocument/2006/relationships/image" Target="../media/image106.jpe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6.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7.svg"/><Relationship Id="rId9" Type="http://schemas.openxmlformats.org/officeDocument/2006/relationships/image" Target="../media/image41.png"/></Relationships>
</file>

<file path=ppt/diagrams/_rels/data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8.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sv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8.sv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81.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image" Target="../media/image97.jpeg"/><Relationship Id="rId4" Type="http://schemas.openxmlformats.org/officeDocument/2006/relationships/image" Target="../media/image100.jpeg"/></Relationships>
</file>

<file path=ppt/diagrams/_rels/drawing1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image" Target="../media/image103.jpeg"/><Relationship Id="rId4" Type="http://schemas.openxmlformats.org/officeDocument/2006/relationships/image" Target="../media/image10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6.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7.svg"/><Relationship Id="rId9" Type="http://schemas.openxmlformats.org/officeDocument/2006/relationships/image" Target="../media/image41.png"/></Relationships>
</file>

<file path=ppt/diagrams/_rels/drawing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B58B00-F2C8-4831-8A14-078211CF351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90C2173-16FB-4337-A79B-444F2D41288C}">
      <dgm:prSet/>
      <dgm:spPr/>
      <dgm:t>
        <a:bodyPr/>
        <a:lstStyle/>
        <a:p>
          <a:r>
            <a:rPr lang="en-US" baseline="0"/>
            <a:t>Background to the policy</a:t>
          </a:r>
          <a:endParaRPr lang="en-US"/>
        </a:p>
      </dgm:t>
    </dgm:pt>
    <dgm:pt modelId="{0991CB86-D657-4583-886B-1186E3D660B9}" type="parTrans" cxnId="{704287F0-6ADF-470C-8C55-523598A9E315}">
      <dgm:prSet/>
      <dgm:spPr/>
      <dgm:t>
        <a:bodyPr/>
        <a:lstStyle/>
        <a:p>
          <a:endParaRPr lang="en-US"/>
        </a:p>
      </dgm:t>
    </dgm:pt>
    <dgm:pt modelId="{7568F983-F987-4C5A-ABAF-9ADEC075DEC8}" type="sibTrans" cxnId="{704287F0-6ADF-470C-8C55-523598A9E315}">
      <dgm:prSet/>
      <dgm:spPr/>
      <dgm:t>
        <a:bodyPr/>
        <a:lstStyle/>
        <a:p>
          <a:endParaRPr lang="en-US"/>
        </a:p>
      </dgm:t>
    </dgm:pt>
    <dgm:pt modelId="{2A706413-53BA-4116-83B0-15787B17C114}">
      <dgm:prSet/>
      <dgm:spPr/>
      <dgm:t>
        <a:bodyPr/>
        <a:lstStyle/>
        <a:p>
          <a:r>
            <a:rPr lang="en-US" baseline="0"/>
            <a:t>What goes into a DMSP?</a:t>
          </a:r>
          <a:endParaRPr lang="en-US"/>
        </a:p>
      </dgm:t>
    </dgm:pt>
    <dgm:pt modelId="{D93317FB-4938-4590-93AE-093A0ED22F52}" type="parTrans" cxnId="{1EED2D48-1CA1-4689-9DFE-4F378C07D6D6}">
      <dgm:prSet/>
      <dgm:spPr/>
      <dgm:t>
        <a:bodyPr/>
        <a:lstStyle/>
        <a:p>
          <a:endParaRPr lang="en-US"/>
        </a:p>
      </dgm:t>
    </dgm:pt>
    <dgm:pt modelId="{C0032697-3D1C-4440-82DB-E345E272FD8C}" type="sibTrans" cxnId="{1EED2D48-1CA1-4689-9DFE-4F378C07D6D6}">
      <dgm:prSet/>
      <dgm:spPr/>
      <dgm:t>
        <a:bodyPr/>
        <a:lstStyle/>
        <a:p>
          <a:endParaRPr lang="en-US"/>
        </a:p>
      </dgm:t>
    </dgm:pt>
    <dgm:pt modelId="{77FBB99B-FCB1-4285-96B7-14A3C30F8693}">
      <dgm:prSet/>
      <dgm:spPr/>
      <dgm:t>
        <a:bodyPr/>
        <a:lstStyle/>
        <a:p>
          <a:r>
            <a:rPr lang="en-US" baseline="0"/>
            <a:t>Resources for writing a DMSP</a:t>
          </a:r>
          <a:endParaRPr lang="en-US"/>
        </a:p>
      </dgm:t>
    </dgm:pt>
    <dgm:pt modelId="{F65B9281-2C85-4A5B-A782-22B78D79D090}" type="parTrans" cxnId="{98FE5CAF-AFCB-490F-B921-B907DCE7D30A}">
      <dgm:prSet/>
      <dgm:spPr/>
      <dgm:t>
        <a:bodyPr/>
        <a:lstStyle/>
        <a:p>
          <a:endParaRPr lang="en-US"/>
        </a:p>
      </dgm:t>
    </dgm:pt>
    <dgm:pt modelId="{83AE699C-7DFE-4982-90C1-8169D825B6B9}" type="sibTrans" cxnId="{98FE5CAF-AFCB-490F-B921-B907DCE7D30A}">
      <dgm:prSet/>
      <dgm:spPr/>
      <dgm:t>
        <a:bodyPr/>
        <a:lstStyle/>
        <a:p>
          <a:endParaRPr lang="en-US"/>
        </a:p>
      </dgm:t>
    </dgm:pt>
    <dgm:pt modelId="{6CEC2DD7-1370-4280-8656-81628895928E}">
      <dgm:prSet/>
      <dgm:spPr/>
      <dgm:t>
        <a:bodyPr/>
        <a:lstStyle/>
        <a:p>
          <a:r>
            <a:rPr lang="en-US" baseline="0"/>
            <a:t>Q&amp;A</a:t>
          </a:r>
          <a:endParaRPr lang="en-US"/>
        </a:p>
      </dgm:t>
    </dgm:pt>
    <dgm:pt modelId="{500EF9F7-1FAD-4A1F-97E3-8144DF1F3E8B}" type="parTrans" cxnId="{543A90D0-1F6D-48B2-AEA9-1AC978138399}">
      <dgm:prSet/>
      <dgm:spPr/>
      <dgm:t>
        <a:bodyPr/>
        <a:lstStyle/>
        <a:p>
          <a:endParaRPr lang="en-US"/>
        </a:p>
      </dgm:t>
    </dgm:pt>
    <dgm:pt modelId="{B9AAFB1C-FBC4-4095-A729-31103257EC81}" type="sibTrans" cxnId="{543A90D0-1F6D-48B2-AEA9-1AC978138399}">
      <dgm:prSet/>
      <dgm:spPr/>
      <dgm:t>
        <a:bodyPr/>
        <a:lstStyle/>
        <a:p>
          <a:endParaRPr lang="en-US"/>
        </a:p>
      </dgm:t>
    </dgm:pt>
    <dgm:pt modelId="{B72DD5A4-A4C8-4939-B078-F2EE05309B34}" type="pres">
      <dgm:prSet presAssocID="{25B58B00-F2C8-4831-8A14-078211CF351F}" presName="linear" presStyleCnt="0">
        <dgm:presLayoutVars>
          <dgm:animLvl val="lvl"/>
          <dgm:resizeHandles val="exact"/>
        </dgm:presLayoutVars>
      </dgm:prSet>
      <dgm:spPr/>
    </dgm:pt>
    <dgm:pt modelId="{D24541A5-7DE1-44C5-A8C2-987FEC0371AF}" type="pres">
      <dgm:prSet presAssocID="{490C2173-16FB-4337-A79B-444F2D41288C}" presName="parentText" presStyleLbl="node1" presStyleIdx="0" presStyleCnt="4">
        <dgm:presLayoutVars>
          <dgm:chMax val="0"/>
          <dgm:bulletEnabled val="1"/>
        </dgm:presLayoutVars>
      </dgm:prSet>
      <dgm:spPr/>
    </dgm:pt>
    <dgm:pt modelId="{331BCF5B-5ECD-4803-8E45-D72FD61A7FAB}" type="pres">
      <dgm:prSet presAssocID="{7568F983-F987-4C5A-ABAF-9ADEC075DEC8}" presName="spacer" presStyleCnt="0"/>
      <dgm:spPr/>
    </dgm:pt>
    <dgm:pt modelId="{7730070A-80F8-462F-9E89-ADCFF9C2A4E2}" type="pres">
      <dgm:prSet presAssocID="{2A706413-53BA-4116-83B0-15787B17C114}" presName="parentText" presStyleLbl="node1" presStyleIdx="1" presStyleCnt="4">
        <dgm:presLayoutVars>
          <dgm:chMax val="0"/>
          <dgm:bulletEnabled val="1"/>
        </dgm:presLayoutVars>
      </dgm:prSet>
      <dgm:spPr/>
    </dgm:pt>
    <dgm:pt modelId="{3988A0B0-3106-4FE8-BFCB-94C022B457D7}" type="pres">
      <dgm:prSet presAssocID="{C0032697-3D1C-4440-82DB-E345E272FD8C}" presName="spacer" presStyleCnt="0"/>
      <dgm:spPr/>
    </dgm:pt>
    <dgm:pt modelId="{F547EF14-BCFF-49F0-9B71-9B5FAF1C8D37}" type="pres">
      <dgm:prSet presAssocID="{77FBB99B-FCB1-4285-96B7-14A3C30F8693}" presName="parentText" presStyleLbl="node1" presStyleIdx="2" presStyleCnt="4">
        <dgm:presLayoutVars>
          <dgm:chMax val="0"/>
          <dgm:bulletEnabled val="1"/>
        </dgm:presLayoutVars>
      </dgm:prSet>
      <dgm:spPr/>
    </dgm:pt>
    <dgm:pt modelId="{A34C4A65-1621-41B3-8455-6539CF54D95E}" type="pres">
      <dgm:prSet presAssocID="{83AE699C-7DFE-4982-90C1-8169D825B6B9}" presName="spacer" presStyleCnt="0"/>
      <dgm:spPr/>
    </dgm:pt>
    <dgm:pt modelId="{2653BA06-6384-45D2-A321-E774ACA9742C}" type="pres">
      <dgm:prSet presAssocID="{6CEC2DD7-1370-4280-8656-81628895928E}" presName="parentText" presStyleLbl="node1" presStyleIdx="3" presStyleCnt="4">
        <dgm:presLayoutVars>
          <dgm:chMax val="0"/>
          <dgm:bulletEnabled val="1"/>
        </dgm:presLayoutVars>
      </dgm:prSet>
      <dgm:spPr/>
    </dgm:pt>
  </dgm:ptLst>
  <dgm:cxnLst>
    <dgm:cxn modelId="{1BBA4716-CD93-4236-A3DE-7E97BEB9ECA7}" type="presOf" srcId="{6CEC2DD7-1370-4280-8656-81628895928E}" destId="{2653BA06-6384-45D2-A321-E774ACA9742C}" srcOrd="0" destOrd="0" presId="urn:microsoft.com/office/officeart/2005/8/layout/vList2"/>
    <dgm:cxn modelId="{1EED2D48-1CA1-4689-9DFE-4F378C07D6D6}" srcId="{25B58B00-F2C8-4831-8A14-078211CF351F}" destId="{2A706413-53BA-4116-83B0-15787B17C114}" srcOrd="1" destOrd="0" parTransId="{D93317FB-4938-4590-93AE-093A0ED22F52}" sibTransId="{C0032697-3D1C-4440-82DB-E345E272FD8C}"/>
    <dgm:cxn modelId="{60EAD99A-9187-44E1-B070-B367D07AD73A}" type="presOf" srcId="{490C2173-16FB-4337-A79B-444F2D41288C}" destId="{D24541A5-7DE1-44C5-A8C2-987FEC0371AF}" srcOrd="0" destOrd="0" presId="urn:microsoft.com/office/officeart/2005/8/layout/vList2"/>
    <dgm:cxn modelId="{DD2A96A7-F9FA-43ED-A5DB-7A48095D7105}" type="presOf" srcId="{2A706413-53BA-4116-83B0-15787B17C114}" destId="{7730070A-80F8-462F-9E89-ADCFF9C2A4E2}" srcOrd="0" destOrd="0" presId="urn:microsoft.com/office/officeart/2005/8/layout/vList2"/>
    <dgm:cxn modelId="{98FE5CAF-AFCB-490F-B921-B907DCE7D30A}" srcId="{25B58B00-F2C8-4831-8A14-078211CF351F}" destId="{77FBB99B-FCB1-4285-96B7-14A3C30F8693}" srcOrd="2" destOrd="0" parTransId="{F65B9281-2C85-4A5B-A782-22B78D79D090}" sibTransId="{83AE699C-7DFE-4982-90C1-8169D825B6B9}"/>
    <dgm:cxn modelId="{543A90D0-1F6D-48B2-AEA9-1AC978138399}" srcId="{25B58B00-F2C8-4831-8A14-078211CF351F}" destId="{6CEC2DD7-1370-4280-8656-81628895928E}" srcOrd="3" destOrd="0" parTransId="{500EF9F7-1FAD-4A1F-97E3-8144DF1F3E8B}" sibTransId="{B9AAFB1C-FBC4-4095-A729-31103257EC81}"/>
    <dgm:cxn modelId="{675BB4D0-6ACB-4544-8FFC-334DB9F5E46C}" type="presOf" srcId="{25B58B00-F2C8-4831-8A14-078211CF351F}" destId="{B72DD5A4-A4C8-4939-B078-F2EE05309B34}" srcOrd="0" destOrd="0" presId="urn:microsoft.com/office/officeart/2005/8/layout/vList2"/>
    <dgm:cxn modelId="{62AC02D1-8475-43DB-BDDA-8E13887A42EF}" type="presOf" srcId="{77FBB99B-FCB1-4285-96B7-14A3C30F8693}" destId="{F547EF14-BCFF-49F0-9B71-9B5FAF1C8D37}" srcOrd="0" destOrd="0" presId="urn:microsoft.com/office/officeart/2005/8/layout/vList2"/>
    <dgm:cxn modelId="{704287F0-6ADF-470C-8C55-523598A9E315}" srcId="{25B58B00-F2C8-4831-8A14-078211CF351F}" destId="{490C2173-16FB-4337-A79B-444F2D41288C}" srcOrd="0" destOrd="0" parTransId="{0991CB86-D657-4583-886B-1186E3D660B9}" sibTransId="{7568F983-F987-4C5A-ABAF-9ADEC075DEC8}"/>
    <dgm:cxn modelId="{7E4E16C6-7C43-48F7-A81B-2AEFD25824B5}" type="presParOf" srcId="{B72DD5A4-A4C8-4939-B078-F2EE05309B34}" destId="{D24541A5-7DE1-44C5-A8C2-987FEC0371AF}" srcOrd="0" destOrd="0" presId="urn:microsoft.com/office/officeart/2005/8/layout/vList2"/>
    <dgm:cxn modelId="{D7E22F76-4545-4602-A603-4E1857A8CA3C}" type="presParOf" srcId="{B72DD5A4-A4C8-4939-B078-F2EE05309B34}" destId="{331BCF5B-5ECD-4803-8E45-D72FD61A7FAB}" srcOrd="1" destOrd="0" presId="urn:microsoft.com/office/officeart/2005/8/layout/vList2"/>
    <dgm:cxn modelId="{427468DB-F138-466C-A2CC-B70975FE1E82}" type="presParOf" srcId="{B72DD5A4-A4C8-4939-B078-F2EE05309B34}" destId="{7730070A-80F8-462F-9E89-ADCFF9C2A4E2}" srcOrd="2" destOrd="0" presId="urn:microsoft.com/office/officeart/2005/8/layout/vList2"/>
    <dgm:cxn modelId="{5D3CE736-3120-4BE7-B79B-C54EC9BBE2ED}" type="presParOf" srcId="{B72DD5A4-A4C8-4939-B078-F2EE05309B34}" destId="{3988A0B0-3106-4FE8-BFCB-94C022B457D7}" srcOrd="3" destOrd="0" presId="urn:microsoft.com/office/officeart/2005/8/layout/vList2"/>
    <dgm:cxn modelId="{35179A26-B27F-4E44-9E51-18C8A76806B7}" type="presParOf" srcId="{B72DD5A4-A4C8-4939-B078-F2EE05309B34}" destId="{F547EF14-BCFF-49F0-9B71-9B5FAF1C8D37}" srcOrd="4" destOrd="0" presId="urn:microsoft.com/office/officeart/2005/8/layout/vList2"/>
    <dgm:cxn modelId="{05071C8F-1880-4132-8559-A4BBCFA21180}" type="presParOf" srcId="{B72DD5A4-A4C8-4939-B078-F2EE05309B34}" destId="{A34C4A65-1621-41B3-8455-6539CF54D95E}" srcOrd="5" destOrd="0" presId="urn:microsoft.com/office/officeart/2005/8/layout/vList2"/>
    <dgm:cxn modelId="{E42556AC-A647-4593-BD57-C0E356DDB576}" type="presParOf" srcId="{B72DD5A4-A4C8-4939-B078-F2EE05309B34}" destId="{2653BA06-6384-45D2-A321-E774ACA9742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A792B47-12AC-4EFC-B34F-2786B9FA832C}" type="doc">
      <dgm:prSet loTypeId="urn:microsoft.com/office/officeart/2009/3/layout/StepUpProcess" loCatId="process" qsTypeId="urn:microsoft.com/office/officeart/2005/8/quickstyle/simple1" qsCatId="simple" csTypeId="urn:microsoft.com/office/officeart/2005/8/colors/accent1_4" csCatId="accent1" phldr="1"/>
      <dgm:spPr/>
      <dgm:t>
        <a:bodyPr/>
        <a:lstStyle/>
        <a:p>
          <a:endParaRPr lang="en-US"/>
        </a:p>
      </dgm:t>
    </dgm:pt>
    <dgm:pt modelId="{E0293D8F-FA17-480F-83F3-3D8824A5FE92}">
      <dgm:prSet custT="1"/>
      <dgm:spPr>
        <a:xfrm>
          <a:off x="364349" y="1853881"/>
          <a:ext cx="2323516" cy="2036698"/>
        </a:xfrm>
        <a:prstGeom prst="rect">
          <a:avLst/>
        </a:prstGeom>
      </dgm:spPr>
      <dgm:t>
        <a:bodyPr/>
        <a:lstStyle/>
        <a:p>
          <a:pPr>
            <a:buNone/>
          </a:pPr>
          <a:r>
            <a:rPr lang="en-US" sz="2300" b="1">
              <a:latin typeface="+mn-lt"/>
              <a:ea typeface="+mn-ea"/>
              <a:cs typeface="+mn-cs"/>
            </a:rPr>
            <a:t>Submission</a:t>
          </a:r>
        </a:p>
        <a:p>
          <a:pPr>
            <a:buNone/>
          </a:pPr>
          <a:endParaRPr lang="en-US" sz="1100">
            <a:latin typeface="+mn-lt"/>
            <a:ea typeface="+mn-ea"/>
            <a:cs typeface="+mn-cs"/>
          </a:endParaRPr>
        </a:p>
        <a:p>
          <a:pPr>
            <a:buNone/>
          </a:pPr>
          <a:r>
            <a:rPr lang="en-US" sz="2000" b="0">
              <a:latin typeface="+mn-lt"/>
              <a:ea typeface="+mn-ea"/>
              <a:cs typeface="+mn-cs"/>
            </a:rPr>
            <a:t>With application for funding in Budget Justification section</a:t>
          </a:r>
          <a:endParaRPr lang="en-US" sz="2000" b="0" dirty="0">
            <a:latin typeface="+mn-lt"/>
            <a:ea typeface="+mn-ea"/>
            <a:cs typeface="+mn-cs"/>
          </a:endParaRPr>
        </a:p>
      </dgm:t>
    </dgm:pt>
    <dgm:pt modelId="{81061012-3024-4390-9CF0-5F335879C873}" type="parTrans" cxnId="{4813E663-9511-4456-84BC-815FF134DCD7}">
      <dgm:prSet/>
      <dgm:spPr/>
      <dgm:t>
        <a:bodyPr/>
        <a:lstStyle/>
        <a:p>
          <a:endParaRPr lang="en-US"/>
        </a:p>
      </dgm:t>
    </dgm:pt>
    <dgm:pt modelId="{21F5D422-467A-4ED8-BD85-4D0A2D94B08A}" type="sibTrans" cxnId="{4813E663-9511-4456-84BC-815FF134DCD7}">
      <dgm:prSet/>
      <dgm:spPr/>
      <dgm:t>
        <a:bodyPr/>
        <a:lstStyle/>
        <a:p>
          <a:endParaRPr lang="en-US"/>
        </a:p>
      </dgm:t>
    </dgm:pt>
    <dgm:pt modelId="{82852D58-F26D-4A1D-BF81-BE19DEE9DC2B}">
      <dgm:prSet custT="1"/>
      <dgm:spPr>
        <a:xfrm>
          <a:off x="3205488" y="1195807"/>
          <a:ext cx="2323516" cy="2036698"/>
        </a:xfrm>
        <a:prstGeom prst="rect">
          <a:avLst/>
        </a:prstGeom>
      </dgm:spPr>
      <dgm:t>
        <a:bodyPr/>
        <a:lstStyle/>
        <a:p>
          <a:pPr>
            <a:buNone/>
          </a:pPr>
          <a:r>
            <a:rPr lang="en-US" sz="2300" b="1">
              <a:latin typeface="+mn-lt"/>
              <a:ea typeface="+mn-ea"/>
              <a:cs typeface="+mn-cs"/>
            </a:rPr>
            <a:t>Assessment</a:t>
          </a:r>
          <a:endParaRPr lang="en-US" sz="2000" b="0" dirty="0">
            <a:latin typeface="+mn-lt"/>
            <a:ea typeface="+mn-ea"/>
            <a:cs typeface="+mn-cs"/>
          </a:endParaRPr>
        </a:p>
      </dgm:t>
    </dgm:pt>
    <dgm:pt modelId="{E9858D04-D996-414B-8729-E44F0CFE5420}" type="parTrans" cxnId="{A7040500-ACD3-48F9-89B2-4D809CD4EAFE}">
      <dgm:prSet/>
      <dgm:spPr/>
      <dgm:t>
        <a:bodyPr/>
        <a:lstStyle/>
        <a:p>
          <a:endParaRPr lang="en-US"/>
        </a:p>
      </dgm:t>
    </dgm:pt>
    <dgm:pt modelId="{0197CC76-AC47-4792-8CCE-DB2E8192EB74}" type="sibTrans" cxnId="{A7040500-ACD3-48F9-89B2-4D809CD4EAFE}">
      <dgm:prSet/>
      <dgm:spPr/>
      <dgm:t>
        <a:bodyPr/>
        <a:lstStyle/>
        <a:p>
          <a:endParaRPr lang="en-US"/>
        </a:p>
      </dgm:t>
    </dgm:pt>
    <dgm:pt modelId="{495E5D8C-8B0F-4CC4-B895-4EFDE90CE7A0}">
      <dgm:prSet custT="1"/>
      <dgm:spPr>
        <a:xfrm>
          <a:off x="6018562" y="491948"/>
          <a:ext cx="2253648" cy="2036698"/>
        </a:xfrm>
        <a:prstGeom prst="rect">
          <a:avLst/>
        </a:prstGeom>
      </dgm:spPr>
      <dgm:t>
        <a:bodyPr/>
        <a:lstStyle/>
        <a:p>
          <a:pPr>
            <a:buNone/>
          </a:pPr>
          <a:r>
            <a:rPr lang="en-US" sz="2200" b="1" dirty="0">
              <a:latin typeface="+mn-lt"/>
              <a:ea typeface="+mn-ea"/>
              <a:cs typeface="+mn-cs"/>
            </a:rPr>
            <a:t>Compliance</a:t>
          </a:r>
          <a:endParaRPr lang="en-US" sz="2000" dirty="0">
            <a:latin typeface="+mn-lt"/>
            <a:ea typeface="+mn-ea"/>
            <a:cs typeface="+mn-cs"/>
          </a:endParaRPr>
        </a:p>
      </dgm:t>
    </dgm:pt>
    <dgm:pt modelId="{D891A36D-0877-4AC4-8F7B-C82FE1353798}" type="parTrans" cxnId="{962D853C-13FC-446E-89AA-AD9F956461D9}">
      <dgm:prSet/>
      <dgm:spPr/>
      <dgm:t>
        <a:bodyPr/>
        <a:lstStyle/>
        <a:p>
          <a:endParaRPr lang="en-US"/>
        </a:p>
      </dgm:t>
    </dgm:pt>
    <dgm:pt modelId="{694428C5-FC54-46A7-BEAC-817AADB3FE47}" type="sibTrans" cxnId="{962D853C-13FC-446E-89AA-AD9F956461D9}">
      <dgm:prSet/>
      <dgm:spPr/>
      <dgm:t>
        <a:bodyPr/>
        <a:lstStyle/>
        <a:p>
          <a:endParaRPr lang="en-US"/>
        </a:p>
      </dgm:t>
    </dgm:pt>
    <dgm:pt modelId="{5BAE199B-E83E-4FE1-8A45-155DD0944498}">
      <dgm:prSet custT="1"/>
      <dgm:spPr>
        <a:xfrm>
          <a:off x="3205488" y="1195807"/>
          <a:ext cx="2323516" cy="2036698"/>
        </a:xfrm>
      </dgm:spPr>
      <dgm:t>
        <a:bodyPr/>
        <a:lstStyle/>
        <a:p>
          <a:pPr>
            <a:buNone/>
          </a:pPr>
          <a:r>
            <a:rPr lang="en-US" sz="2000" b="0">
              <a:latin typeface="+mn-lt"/>
              <a:ea typeface="+mn-ea"/>
              <a:cs typeface="+mn-cs"/>
            </a:rPr>
            <a:t>Peer reviewers may comment on (not score) budget</a:t>
          </a:r>
          <a:endParaRPr lang="en-US" sz="2000" b="0" dirty="0">
            <a:latin typeface="+mn-lt"/>
            <a:ea typeface="+mn-ea"/>
            <a:cs typeface="+mn-cs"/>
          </a:endParaRPr>
        </a:p>
      </dgm:t>
    </dgm:pt>
    <dgm:pt modelId="{9C3BAF4F-2E70-44B2-BB74-4AEFA145368C}" type="parTrans" cxnId="{F8A36C3C-BF10-4112-AB3F-B78A66904560}">
      <dgm:prSet/>
      <dgm:spPr/>
      <dgm:t>
        <a:bodyPr/>
        <a:lstStyle/>
        <a:p>
          <a:endParaRPr lang="en-US"/>
        </a:p>
      </dgm:t>
    </dgm:pt>
    <dgm:pt modelId="{92B2D2A4-304E-44F0-B662-571E5251BD1A}" type="sibTrans" cxnId="{F8A36C3C-BF10-4112-AB3F-B78A66904560}">
      <dgm:prSet/>
      <dgm:spPr/>
      <dgm:t>
        <a:bodyPr/>
        <a:lstStyle/>
        <a:p>
          <a:endParaRPr lang="en-US"/>
        </a:p>
      </dgm:t>
    </dgm:pt>
    <dgm:pt modelId="{3BCBD48A-9436-4413-A34E-099A2A4F0CA9}">
      <dgm:prSet custT="1"/>
      <dgm:spPr>
        <a:xfrm>
          <a:off x="3205488" y="1195807"/>
          <a:ext cx="2323516" cy="2036698"/>
        </a:xfrm>
      </dgm:spPr>
      <dgm:t>
        <a:bodyPr/>
        <a:lstStyle/>
        <a:p>
          <a:pPr>
            <a:buNone/>
          </a:pPr>
          <a:r>
            <a:rPr lang="en-US" sz="2000" b="0">
              <a:latin typeface="+mn-lt"/>
              <a:ea typeface="+mn-ea"/>
              <a:cs typeface="+mn-cs"/>
            </a:rPr>
            <a:t>NIH program staff assess Plans</a:t>
          </a:r>
          <a:endParaRPr lang="en-US" sz="2000" b="0" dirty="0">
            <a:latin typeface="+mn-lt"/>
            <a:ea typeface="+mn-ea"/>
            <a:cs typeface="+mn-cs"/>
          </a:endParaRPr>
        </a:p>
      </dgm:t>
    </dgm:pt>
    <dgm:pt modelId="{858D42EB-133E-4884-AF26-91E0E8555B50}" type="parTrans" cxnId="{0CB1EFEB-B8C1-410C-90C5-A64501D6030F}">
      <dgm:prSet/>
      <dgm:spPr/>
      <dgm:t>
        <a:bodyPr/>
        <a:lstStyle/>
        <a:p>
          <a:endParaRPr lang="en-US"/>
        </a:p>
      </dgm:t>
    </dgm:pt>
    <dgm:pt modelId="{6E8819A5-DD95-4635-8352-48C61F768A3C}" type="sibTrans" cxnId="{0CB1EFEB-B8C1-410C-90C5-A64501D6030F}">
      <dgm:prSet/>
      <dgm:spPr/>
      <dgm:t>
        <a:bodyPr/>
        <a:lstStyle/>
        <a:p>
          <a:endParaRPr lang="en-US"/>
        </a:p>
      </dgm:t>
    </dgm:pt>
    <dgm:pt modelId="{79E9018B-DC86-457B-B337-32544A4DA511}">
      <dgm:prSet custT="1"/>
      <dgm:spPr>
        <a:xfrm>
          <a:off x="3205488" y="1195807"/>
          <a:ext cx="2323516" cy="2036698"/>
        </a:xfrm>
      </dgm:spPr>
      <dgm:t>
        <a:bodyPr/>
        <a:lstStyle/>
        <a:p>
          <a:pPr>
            <a:buNone/>
          </a:pPr>
          <a:r>
            <a:rPr lang="en-US" sz="2000" b="0">
              <a:latin typeface="+mn-lt"/>
              <a:ea typeface="+mn-ea"/>
              <a:cs typeface="+mn-cs"/>
            </a:rPr>
            <a:t>Plans can be updated</a:t>
          </a:r>
          <a:endParaRPr lang="en-US" sz="2000" b="0" dirty="0">
            <a:latin typeface="+mn-lt"/>
            <a:ea typeface="+mn-ea"/>
            <a:cs typeface="+mn-cs"/>
          </a:endParaRPr>
        </a:p>
      </dgm:t>
    </dgm:pt>
    <dgm:pt modelId="{D907F1F4-6082-4CC8-90DA-CB325E3B620C}" type="parTrans" cxnId="{A43E6CBD-98FB-4075-B24C-229FD1AA504B}">
      <dgm:prSet/>
      <dgm:spPr/>
      <dgm:t>
        <a:bodyPr/>
        <a:lstStyle/>
        <a:p>
          <a:endParaRPr lang="en-US"/>
        </a:p>
      </dgm:t>
    </dgm:pt>
    <dgm:pt modelId="{A7E85038-A165-4D6A-87EB-D19E510524C6}" type="sibTrans" cxnId="{A43E6CBD-98FB-4075-B24C-229FD1AA504B}">
      <dgm:prSet/>
      <dgm:spPr/>
      <dgm:t>
        <a:bodyPr/>
        <a:lstStyle/>
        <a:p>
          <a:endParaRPr lang="en-US"/>
        </a:p>
      </dgm:t>
    </dgm:pt>
    <dgm:pt modelId="{A8DC18A8-7494-4515-83D2-8DB12488FB13}">
      <dgm:prSet custT="1"/>
      <dgm:spPr>
        <a:xfrm>
          <a:off x="6018562" y="491948"/>
          <a:ext cx="2253648" cy="2036698"/>
        </a:xfrm>
      </dgm:spPr>
      <dgm:t>
        <a:bodyPr/>
        <a:lstStyle/>
        <a:p>
          <a:pPr>
            <a:buNone/>
          </a:pPr>
          <a:r>
            <a:rPr lang="en-US" sz="2000">
              <a:latin typeface="+mn-lt"/>
              <a:ea typeface="+mn-ea"/>
              <a:cs typeface="+mn-cs"/>
            </a:rPr>
            <a:t>Incorporated into </a:t>
          </a:r>
          <a:r>
            <a:rPr lang="en-US" sz="2000" b="0">
              <a:latin typeface="+mn-lt"/>
              <a:ea typeface="+mn-ea"/>
              <a:cs typeface="+mn-cs"/>
            </a:rPr>
            <a:t>Terms and Conditions</a:t>
          </a:r>
          <a:endParaRPr lang="en-US" sz="2000" dirty="0">
            <a:latin typeface="+mn-lt"/>
            <a:ea typeface="+mn-ea"/>
            <a:cs typeface="+mn-cs"/>
          </a:endParaRPr>
        </a:p>
      </dgm:t>
    </dgm:pt>
    <dgm:pt modelId="{F62E48BD-2E5C-4E81-9FEB-C0E6A9F8D419}" type="parTrans" cxnId="{58997E08-E206-4F6F-9B56-ED02F2243C2E}">
      <dgm:prSet/>
      <dgm:spPr/>
      <dgm:t>
        <a:bodyPr/>
        <a:lstStyle/>
        <a:p>
          <a:endParaRPr lang="en-US"/>
        </a:p>
      </dgm:t>
    </dgm:pt>
    <dgm:pt modelId="{021B8873-96D3-4CC6-95AF-C1BE8D1CF73C}" type="sibTrans" cxnId="{58997E08-E206-4F6F-9B56-ED02F2243C2E}">
      <dgm:prSet/>
      <dgm:spPr/>
      <dgm:t>
        <a:bodyPr/>
        <a:lstStyle/>
        <a:p>
          <a:endParaRPr lang="en-US"/>
        </a:p>
      </dgm:t>
    </dgm:pt>
    <dgm:pt modelId="{75E5EBAA-F165-4D81-85B6-EED0560860FE}">
      <dgm:prSet custT="1"/>
      <dgm:spPr>
        <a:xfrm>
          <a:off x="6018562" y="491948"/>
          <a:ext cx="2253648" cy="2036698"/>
        </a:xfrm>
      </dgm:spPr>
      <dgm:t>
        <a:bodyPr/>
        <a:lstStyle/>
        <a:p>
          <a:pPr>
            <a:buNone/>
          </a:pPr>
          <a:r>
            <a:rPr lang="en-US" sz="2000">
              <a:latin typeface="+mn-lt"/>
              <a:ea typeface="+mn-ea"/>
              <a:cs typeface="+mn-cs"/>
            </a:rPr>
            <a:t>Monitored at regular reporting intervals</a:t>
          </a:r>
          <a:endParaRPr lang="en-US" sz="2000" dirty="0">
            <a:latin typeface="+mn-lt"/>
            <a:ea typeface="+mn-ea"/>
            <a:cs typeface="+mn-cs"/>
          </a:endParaRPr>
        </a:p>
      </dgm:t>
    </dgm:pt>
    <dgm:pt modelId="{BDDA7D70-62FD-4CEE-95C8-85AAB55EAE25}" type="parTrans" cxnId="{9CE0FCDC-AD2A-44B9-889D-FC2EEDDA52B2}">
      <dgm:prSet/>
      <dgm:spPr/>
      <dgm:t>
        <a:bodyPr/>
        <a:lstStyle/>
        <a:p>
          <a:endParaRPr lang="en-US"/>
        </a:p>
      </dgm:t>
    </dgm:pt>
    <dgm:pt modelId="{51215696-7366-4FF4-BD70-45E50E997C5A}" type="sibTrans" cxnId="{9CE0FCDC-AD2A-44B9-889D-FC2EEDDA52B2}">
      <dgm:prSet/>
      <dgm:spPr/>
      <dgm:t>
        <a:bodyPr/>
        <a:lstStyle/>
        <a:p>
          <a:endParaRPr lang="en-US"/>
        </a:p>
      </dgm:t>
    </dgm:pt>
    <dgm:pt modelId="{C2F9D1EB-0DC8-49F2-86F3-9DCE91FB80E3}">
      <dgm:prSet custT="1"/>
      <dgm:spPr>
        <a:xfrm>
          <a:off x="6018562" y="491948"/>
          <a:ext cx="2253648" cy="2036698"/>
        </a:xfrm>
      </dgm:spPr>
      <dgm:t>
        <a:bodyPr/>
        <a:lstStyle/>
        <a:p>
          <a:pPr>
            <a:buNone/>
          </a:pPr>
          <a:r>
            <a:rPr lang="en-US" sz="2000">
              <a:latin typeface="+mn-lt"/>
              <a:ea typeface="+mn-ea"/>
              <a:cs typeface="+mn-cs"/>
            </a:rPr>
            <a:t>Compliance may factor into future funding decisions</a:t>
          </a:r>
          <a:endParaRPr lang="en-US" sz="2000" dirty="0">
            <a:latin typeface="+mn-lt"/>
            <a:ea typeface="+mn-ea"/>
            <a:cs typeface="+mn-cs"/>
          </a:endParaRPr>
        </a:p>
      </dgm:t>
    </dgm:pt>
    <dgm:pt modelId="{46E5542B-78EA-427F-B6B5-01C10460DECA}" type="parTrans" cxnId="{B4BB6778-E8B8-40ED-805B-91423A126737}">
      <dgm:prSet/>
      <dgm:spPr/>
      <dgm:t>
        <a:bodyPr/>
        <a:lstStyle/>
        <a:p>
          <a:endParaRPr lang="en-US"/>
        </a:p>
      </dgm:t>
    </dgm:pt>
    <dgm:pt modelId="{8DD81788-58C4-4BFB-A9A9-08785B782ED3}" type="sibTrans" cxnId="{B4BB6778-E8B8-40ED-805B-91423A126737}">
      <dgm:prSet/>
      <dgm:spPr/>
      <dgm:t>
        <a:bodyPr/>
        <a:lstStyle/>
        <a:p>
          <a:endParaRPr lang="en-US"/>
        </a:p>
      </dgm:t>
    </dgm:pt>
    <dgm:pt modelId="{B50C1C3C-260D-42E7-BCA3-4156DC2FCB44}" type="pres">
      <dgm:prSet presAssocID="{CA792B47-12AC-4EFC-B34F-2786B9FA832C}" presName="rootnode" presStyleCnt="0">
        <dgm:presLayoutVars>
          <dgm:chMax/>
          <dgm:chPref/>
          <dgm:dir/>
          <dgm:animLvl val="lvl"/>
        </dgm:presLayoutVars>
      </dgm:prSet>
      <dgm:spPr/>
    </dgm:pt>
    <dgm:pt modelId="{6E5431EA-BD46-46BC-A9F0-7499B849025C}" type="pres">
      <dgm:prSet presAssocID="{E0293D8F-FA17-480F-83F3-3D8824A5FE92}" presName="composite" presStyleCnt="0"/>
      <dgm:spPr/>
    </dgm:pt>
    <dgm:pt modelId="{D6501EC6-22FF-4D1E-BC5C-40A9EC1DCA01}" type="pres">
      <dgm:prSet presAssocID="{E0293D8F-FA17-480F-83F3-3D8824A5FE92}" presName="LShape" presStyleLbl="alignNode1" presStyleIdx="0" presStyleCnt="5" custLinFactNeighborX="309" custLinFactNeighborY="-2612"/>
      <dgm:spPr>
        <a:xfrm rot="5400000">
          <a:off x="526274" y="1090296"/>
          <a:ext cx="1546692" cy="2573661"/>
        </a:xfrm>
        <a:prstGeom prst="corner">
          <a:avLst>
            <a:gd name="adj1" fmla="val 16120"/>
            <a:gd name="adj2" fmla="val 16110"/>
          </a:avLst>
        </a:prstGeom>
      </dgm:spPr>
    </dgm:pt>
    <dgm:pt modelId="{DDE8BFD1-DE91-459D-9CFA-239F504D5217}" type="pres">
      <dgm:prSet presAssocID="{E0293D8F-FA17-480F-83F3-3D8824A5FE92}" presName="ParentText" presStyleLbl="revTx" presStyleIdx="0" presStyleCnt="3" custScaleX="96386" custLinFactNeighborX="4485" custLinFactNeighborY="-2248">
        <dgm:presLayoutVars>
          <dgm:chMax val="0"/>
          <dgm:chPref val="0"/>
          <dgm:bulletEnabled val="1"/>
        </dgm:presLayoutVars>
      </dgm:prSet>
      <dgm:spPr/>
    </dgm:pt>
    <dgm:pt modelId="{EBEE0B0D-4D5B-4305-A65F-7348E5B0C7CC}" type="pres">
      <dgm:prSet presAssocID="{E0293D8F-FA17-480F-83F3-3D8824A5FE92}" presName="Triangle" presStyleLbl="alignNode1" presStyleIdx="1" presStyleCnt="5"/>
      <dgm:spPr>
        <a:xfrm>
          <a:off x="2145256" y="941220"/>
          <a:ext cx="438399" cy="438399"/>
        </a:xfrm>
        <a:prstGeom prst="triangle">
          <a:avLst>
            <a:gd name="adj" fmla="val 100000"/>
          </a:avLst>
        </a:prstGeom>
      </dgm:spPr>
    </dgm:pt>
    <dgm:pt modelId="{C20BA097-F5AA-41C3-8761-B5F57224DBA2}" type="pres">
      <dgm:prSet presAssocID="{21F5D422-467A-4ED8-BD85-4D0A2D94B08A}" presName="sibTrans" presStyleCnt="0"/>
      <dgm:spPr/>
    </dgm:pt>
    <dgm:pt modelId="{64C69231-0DEA-4486-9D0A-788F10674D7B}" type="pres">
      <dgm:prSet presAssocID="{21F5D422-467A-4ED8-BD85-4D0A2D94B08A}" presName="space" presStyleCnt="0"/>
      <dgm:spPr/>
    </dgm:pt>
    <dgm:pt modelId="{FF06AC52-F687-4FF3-A0EA-5CA5B1BE6292}" type="pres">
      <dgm:prSet presAssocID="{82852D58-F26D-4A1D-BF81-BE19DEE9DC2B}" presName="composite" presStyleCnt="0"/>
      <dgm:spPr/>
    </dgm:pt>
    <dgm:pt modelId="{1C796F7A-7B17-4B41-AA31-8168F88C5194}" type="pres">
      <dgm:prSet presAssocID="{82852D58-F26D-4A1D-BF81-BE19DEE9DC2B}" presName="LShape" presStyleLbl="alignNode1" presStyleIdx="2" presStyleCnt="5"/>
      <dgm:spPr>
        <a:xfrm rot="5400000">
          <a:off x="3362759" y="426836"/>
          <a:ext cx="1546692" cy="2573661"/>
        </a:xfrm>
        <a:prstGeom prst="corner">
          <a:avLst>
            <a:gd name="adj1" fmla="val 16120"/>
            <a:gd name="adj2" fmla="val 16110"/>
          </a:avLst>
        </a:prstGeom>
      </dgm:spPr>
    </dgm:pt>
    <dgm:pt modelId="{F95F8F99-801D-45B8-BF24-B5D8DAFAD0B0}" type="pres">
      <dgm:prSet presAssocID="{82852D58-F26D-4A1D-BF81-BE19DEE9DC2B}" presName="ParentText" presStyleLbl="revTx" presStyleIdx="1" presStyleCnt="3" custScaleX="79825" custLinFactNeighborX="4343">
        <dgm:presLayoutVars>
          <dgm:chMax val="0"/>
          <dgm:chPref val="0"/>
          <dgm:bulletEnabled val="1"/>
        </dgm:presLayoutVars>
      </dgm:prSet>
      <dgm:spPr/>
    </dgm:pt>
    <dgm:pt modelId="{ADCA4AA3-95FA-4C53-855F-B50325ADABB9}" type="pres">
      <dgm:prSet presAssocID="{82852D58-F26D-4A1D-BF81-BE19DEE9DC2B}" presName="Triangle" presStyleLbl="alignNode1" presStyleIdx="3" presStyleCnt="5"/>
      <dgm:spPr>
        <a:xfrm>
          <a:off x="4989694" y="237361"/>
          <a:ext cx="438399" cy="438399"/>
        </a:xfrm>
        <a:prstGeom prst="triangle">
          <a:avLst>
            <a:gd name="adj" fmla="val 100000"/>
          </a:avLst>
        </a:prstGeom>
      </dgm:spPr>
    </dgm:pt>
    <dgm:pt modelId="{E033B8B4-9107-4872-8593-5DA22745929B}" type="pres">
      <dgm:prSet presAssocID="{0197CC76-AC47-4792-8CCE-DB2E8192EB74}" presName="sibTrans" presStyleCnt="0"/>
      <dgm:spPr/>
    </dgm:pt>
    <dgm:pt modelId="{F177E37F-D149-4FE5-8369-63C50A320E64}" type="pres">
      <dgm:prSet presAssocID="{0197CC76-AC47-4792-8CCE-DB2E8192EB74}" presName="space" presStyleCnt="0"/>
      <dgm:spPr/>
    </dgm:pt>
    <dgm:pt modelId="{D0499BA1-479C-41E1-89B4-511F16863DBA}" type="pres">
      <dgm:prSet presAssocID="{495E5D8C-8B0F-4CC4-B895-4EFDE90CE7A0}" presName="composite" presStyleCnt="0"/>
      <dgm:spPr/>
    </dgm:pt>
    <dgm:pt modelId="{3AF52C7A-B133-448D-985E-889D3DCC531C}" type="pres">
      <dgm:prSet presAssocID="{495E5D8C-8B0F-4CC4-B895-4EFDE90CE7A0}" presName="LShape" presStyleLbl="alignNode1" presStyleIdx="4" presStyleCnt="5"/>
      <dgm:spPr>
        <a:xfrm rot="5400000">
          <a:off x="6207196" y="-277021"/>
          <a:ext cx="1546692" cy="2573661"/>
        </a:xfrm>
        <a:prstGeom prst="corner">
          <a:avLst>
            <a:gd name="adj1" fmla="val 16120"/>
            <a:gd name="adj2" fmla="val 16110"/>
          </a:avLst>
        </a:prstGeom>
      </dgm:spPr>
    </dgm:pt>
    <dgm:pt modelId="{B2754ECE-784F-4F98-8879-02D7EB5AAB1A}" type="pres">
      <dgm:prSet presAssocID="{495E5D8C-8B0F-4CC4-B895-4EFDE90CE7A0}" presName="ParentText" presStyleLbl="revTx" presStyleIdx="2" presStyleCnt="3" custScaleX="81271" custLinFactNeighborX="3377">
        <dgm:presLayoutVars>
          <dgm:chMax val="0"/>
          <dgm:chPref val="0"/>
          <dgm:bulletEnabled val="1"/>
        </dgm:presLayoutVars>
      </dgm:prSet>
      <dgm:spPr/>
    </dgm:pt>
  </dgm:ptLst>
  <dgm:cxnLst>
    <dgm:cxn modelId="{A7040500-ACD3-48F9-89B2-4D809CD4EAFE}" srcId="{CA792B47-12AC-4EFC-B34F-2786B9FA832C}" destId="{82852D58-F26D-4A1D-BF81-BE19DEE9DC2B}" srcOrd="1" destOrd="0" parTransId="{E9858D04-D996-414B-8729-E44F0CFE5420}" sibTransId="{0197CC76-AC47-4792-8CCE-DB2E8192EB74}"/>
    <dgm:cxn modelId="{58997E08-E206-4F6F-9B56-ED02F2243C2E}" srcId="{495E5D8C-8B0F-4CC4-B895-4EFDE90CE7A0}" destId="{A8DC18A8-7494-4515-83D2-8DB12488FB13}" srcOrd="0" destOrd="0" parTransId="{F62E48BD-2E5C-4E81-9FEB-C0E6A9F8D419}" sibTransId="{021B8873-96D3-4CC6-95AF-C1BE8D1CF73C}"/>
    <dgm:cxn modelId="{17B6CF23-8D47-4EFF-85B9-593E2C25A235}" type="presOf" srcId="{495E5D8C-8B0F-4CC4-B895-4EFDE90CE7A0}" destId="{B2754ECE-784F-4F98-8879-02D7EB5AAB1A}" srcOrd="0" destOrd="0" presId="urn:microsoft.com/office/officeart/2009/3/layout/StepUpProcess"/>
    <dgm:cxn modelId="{C1CF4126-C1EA-4B6E-902E-2BB3943A1FCC}" type="presOf" srcId="{3BCBD48A-9436-4413-A34E-099A2A4F0CA9}" destId="{F95F8F99-801D-45B8-BF24-B5D8DAFAD0B0}" srcOrd="0" destOrd="2" presId="urn:microsoft.com/office/officeart/2009/3/layout/StepUpProcess"/>
    <dgm:cxn modelId="{88FB1929-9AD4-4792-B149-58DB25B2CA9B}" type="presOf" srcId="{79E9018B-DC86-457B-B337-32544A4DA511}" destId="{F95F8F99-801D-45B8-BF24-B5D8DAFAD0B0}" srcOrd="0" destOrd="3" presId="urn:microsoft.com/office/officeart/2009/3/layout/StepUpProcess"/>
    <dgm:cxn modelId="{B667A92A-2D6D-4E64-83B4-53DC713322D8}" type="presOf" srcId="{82852D58-F26D-4A1D-BF81-BE19DEE9DC2B}" destId="{F95F8F99-801D-45B8-BF24-B5D8DAFAD0B0}" srcOrd="0" destOrd="0" presId="urn:microsoft.com/office/officeart/2009/3/layout/StepUpProcess"/>
    <dgm:cxn modelId="{F8A36C3C-BF10-4112-AB3F-B78A66904560}" srcId="{82852D58-F26D-4A1D-BF81-BE19DEE9DC2B}" destId="{5BAE199B-E83E-4FE1-8A45-155DD0944498}" srcOrd="0" destOrd="0" parTransId="{9C3BAF4F-2E70-44B2-BB74-4AEFA145368C}" sibTransId="{92B2D2A4-304E-44F0-B662-571E5251BD1A}"/>
    <dgm:cxn modelId="{962D853C-13FC-446E-89AA-AD9F956461D9}" srcId="{CA792B47-12AC-4EFC-B34F-2786B9FA832C}" destId="{495E5D8C-8B0F-4CC4-B895-4EFDE90CE7A0}" srcOrd="2" destOrd="0" parTransId="{D891A36D-0877-4AC4-8F7B-C82FE1353798}" sibTransId="{694428C5-FC54-46A7-BEAC-817AADB3FE47}"/>
    <dgm:cxn modelId="{4813E663-9511-4456-84BC-815FF134DCD7}" srcId="{CA792B47-12AC-4EFC-B34F-2786B9FA832C}" destId="{E0293D8F-FA17-480F-83F3-3D8824A5FE92}" srcOrd="0" destOrd="0" parTransId="{81061012-3024-4390-9CF0-5F335879C873}" sibTransId="{21F5D422-467A-4ED8-BD85-4D0A2D94B08A}"/>
    <dgm:cxn modelId="{76C32976-8EB9-40CA-BF78-AD04D3F93F8E}" type="presOf" srcId="{CA792B47-12AC-4EFC-B34F-2786B9FA832C}" destId="{B50C1C3C-260D-42E7-BCA3-4156DC2FCB44}" srcOrd="0" destOrd="0" presId="urn:microsoft.com/office/officeart/2009/3/layout/StepUpProcess"/>
    <dgm:cxn modelId="{C66F5578-56A3-4AA1-8DD0-885C386CAD82}" type="presOf" srcId="{E0293D8F-FA17-480F-83F3-3D8824A5FE92}" destId="{DDE8BFD1-DE91-459D-9CFA-239F504D5217}" srcOrd="0" destOrd="0" presId="urn:microsoft.com/office/officeart/2009/3/layout/StepUpProcess"/>
    <dgm:cxn modelId="{B4BB6778-E8B8-40ED-805B-91423A126737}" srcId="{495E5D8C-8B0F-4CC4-B895-4EFDE90CE7A0}" destId="{C2F9D1EB-0DC8-49F2-86F3-9DCE91FB80E3}" srcOrd="2" destOrd="0" parTransId="{46E5542B-78EA-427F-B6B5-01C10460DECA}" sibTransId="{8DD81788-58C4-4BFB-A9A9-08785B782ED3}"/>
    <dgm:cxn modelId="{07415DA9-2BFF-43F4-9319-FA7A9138D561}" type="presOf" srcId="{A8DC18A8-7494-4515-83D2-8DB12488FB13}" destId="{B2754ECE-784F-4F98-8879-02D7EB5AAB1A}" srcOrd="0" destOrd="1" presId="urn:microsoft.com/office/officeart/2009/3/layout/StepUpProcess"/>
    <dgm:cxn modelId="{96D309B3-904B-4A15-939E-8C60D0B52B93}" type="presOf" srcId="{75E5EBAA-F165-4D81-85B6-EED0560860FE}" destId="{B2754ECE-784F-4F98-8879-02D7EB5AAB1A}" srcOrd="0" destOrd="2" presId="urn:microsoft.com/office/officeart/2009/3/layout/StepUpProcess"/>
    <dgm:cxn modelId="{A43E6CBD-98FB-4075-B24C-229FD1AA504B}" srcId="{82852D58-F26D-4A1D-BF81-BE19DEE9DC2B}" destId="{79E9018B-DC86-457B-B337-32544A4DA511}" srcOrd="2" destOrd="0" parTransId="{D907F1F4-6082-4CC8-90DA-CB325E3B620C}" sibTransId="{A7E85038-A165-4D6A-87EB-D19E510524C6}"/>
    <dgm:cxn modelId="{1BD791D9-C615-4116-B17A-612A7F44DF9B}" type="presOf" srcId="{5BAE199B-E83E-4FE1-8A45-155DD0944498}" destId="{F95F8F99-801D-45B8-BF24-B5D8DAFAD0B0}" srcOrd="0" destOrd="1" presId="urn:microsoft.com/office/officeart/2009/3/layout/StepUpProcess"/>
    <dgm:cxn modelId="{9CE0FCDC-AD2A-44B9-889D-FC2EEDDA52B2}" srcId="{495E5D8C-8B0F-4CC4-B895-4EFDE90CE7A0}" destId="{75E5EBAA-F165-4D81-85B6-EED0560860FE}" srcOrd="1" destOrd="0" parTransId="{BDDA7D70-62FD-4CEE-95C8-85AAB55EAE25}" sibTransId="{51215696-7366-4FF4-BD70-45E50E997C5A}"/>
    <dgm:cxn modelId="{924634EB-CCAB-4450-866C-4AFAA334D916}" type="presOf" srcId="{C2F9D1EB-0DC8-49F2-86F3-9DCE91FB80E3}" destId="{B2754ECE-784F-4F98-8879-02D7EB5AAB1A}" srcOrd="0" destOrd="3" presId="urn:microsoft.com/office/officeart/2009/3/layout/StepUpProcess"/>
    <dgm:cxn modelId="{0CB1EFEB-B8C1-410C-90C5-A64501D6030F}" srcId="{82852D58-F26D-4A1D-BF81-BE19DEE9DC2B}" destId="{3BCBD48A-9436-4413-A34E-099A2A4F0CA9}" srcOrd="1" destOrd="0" parTransId="{858D42EB-133E-4884-AF26-91E0E8555B50}" sibTransId="{6E8819A5-DD95-4635-8352-48C61F768A3C}"/>
    <dgm:cxn modelId="{A3396271-4802-4808-BED0-703CE711290E}" type="presParOf" srcId="{B50C1C3C-260D-42E7-BCA3-4156DC2FCB44}" destId="{6E5431EA-BD46-46BC-A9F0-7499B849025C}" srcOrd="0" destOrd="0" presId="urn:microsoft.com/office/officeart/2009/3/layout/StepUpProcess"/>
    <dgm:cxn modelId="{F5899CC8-C052-4AD3-A840-956D48A07E35}" type="presParOf" srcId="{6E5431EA-BD46-46BC-A9F0-7499B849025C}" destId="{D6501EC6-22FF-4D1E-BC5C-40A9EC1DCA01}" srcOrd="0" destOrd="0" presId="urn:microsoft.com/office/officeart/2009/3/layout/StepUpProcess"/>
    <dgm:cxn modelId="{2CF322A5-6C25-417E-887E-C664D14410E9}" type="presParOf" srcId="{6E5431EA-BD46-46BC-A9F0-7499B849025C}" destId="{DDE8BFD1-DE91-459D-9CFA-239F504D5217}" srcOrd="1" destOrd="0" presId="urn:microsoft.com/office/officeart/2009/3/layout/StepUpProcess"/>
    <dgm:cxn modelId="{088C3425-5F76-4743-A5EB-85C77B49A920}" type="presParOf" srcId="{6E5431EA-BD46-46BC-A9F0-7499B849025C}" destId="{EBEE0B0D-4D5B-4305-A65F-7348E5B0C7CC}" srcOrd="2" destOrd="0" presId="urn:microsoft.com/office/officeart/2009/3/layout/StepUpProcess"/>
    <dgm:cxn modelId="{A9A1CAC7-9712-441E-80FD-2D2047889216}" type="presParOf" srcId="{B50C1C3C-260D-42E7-BCA3-4156DC2FCB44}" destId="{C20BA097-F5AA-41C3-8761-B5F57224DBA2}" srcOrd="1" destOrd="0" presId="urn:microsoft.com/office/officeart/2009/3/layout/StepUpProcess"/>
    <dgm:cxn modelId="{6C2480D1-7347-46D2-8006-7F6B860863E1}" type="presParOf" srcId="{C20BA097-F5AA-41C3-8761-B5F57224DBA2}" destId="{64C69231-0DEA-4486-9D0A-788F10674D7B}" srcOrd="0" destOrd="0" presId="urn:microsoft.com/office/officeart/2009/3/layout/StepUpProcess"/>
    <dgm:cxn modelId="{BA3FBA0C-3949-4702-BF4B-285D1514A28D}" type="presParOf" srcId="{B50C1C3C-260D-42E7-BCA3-4156DC2FCB44}" destId="{FF06AC52-F687-4FF3-A0EA-5CA5B1BE6292}" srcOrd="2" destOrd="0" presId="urn:microsoft.com/office/officeart/2009/3/layout/StepUpProcess"/>
    <dgm:cxn modelId="{87A732A7-F466-48CB-93BD-5B3E0B331B42}" type="presParOf" srcId="{FF06AC52-F687-4FF3-A0EA-5CA5B1BE6292}" destId="{1C796F7A-7B17-4B41-AA31-8168F88C5194}" srcOrd="0" destOrd="0" presId="urn:microsoft.com/office/officeart/2009/3/layout/StepUpProcess"/>
    <dgm:cxn modelId="{AC97BF6E-E538-43EB-809D-31F5952E4914}" type="presParOf" srcId="{FF06AC52-F687-4FF3-A0EA-5CA5B1BE6292}" destId="{F95F8F99-801D-45B8-BF24-B5D8DAFAD0B0}" srcOrd="1" destOrd="0" presId="urn:microsoft.com/office/officeart/2009/3/layout/StepUpProcess"/>
    <dgm:cxn modelId="{D0286180-EAD0-439F-9F39-5EA6254746E3}" type="presParOf" srcId="{FF06AC52-F687-4FF3-A0EA-5CA5B1BE6292}" destId="{ADCA4AA3-95FA-4C53-855F-B50325ADABB9}" srcOrd="2" destOrd="0" presId="urn:microsoft.com/office/officeart/2009/3/layout/StepUpProcess"/>
    <dgm:cxn modelId="{20CD259E-B041-4F2F-9614-811A8073B81A}" type="presParOf" srcId="{B50C1C3C-260D-42E7-BCA3-4156DC2FCB44}" destId="{E033B8B4-9107-4872-8593-5DA22745929B}" srcOrd="3" destOrd="0" presId="urn:microsoft.com/office/officeart/2009/3/layout/StepUpProcess"/>
    <dgm:cxn modelId="{8646D9A7-43CC-4BFD-B784-A291B87AE83D}" type="presParOf" srcId="{E033B8B4-9107-4872-8593-5DA22745929B}" destId="{F177E37F-D149-4FE5-8369-63C50A320E64}" srcOrd="0" destOrd="0" presId="urn:microsoft.com/office/officeart/2009/3/layout/StepUpProcess"/>
    <dgm:cxn modelId="{346D1C91-34F4-4ED8-9B16-30EEEABEC090}" type="presParOf" srcId="{B50C1C3C-260D-42E7-BCA3-4156DC2FCB44}" destId="{D0499BA1-479C-41E1-89B4-511F16863DBA}" srcOrd="4" destOrd="0" presId="urn:microsoft.com/office/officeart/2009/3/layout/StepUpProcess"/>
    <dgm:cxn modelId="{087E8619-9748-42E4-8D17-61A06B4FE643}" type="presParOf" srcId="{D0499BA1-479C-41E1-89B4-511F16863DBA}" destId="{3AF52C7A-B133-448D-985E-889D3DCC531C}" srcOrd="0" destOrd="0" presId="urn:microsoft.com/office/officeart/2009/3/layout/StepUpProcess"/>
    <dgm:cxn modelId="{BC58E6D6-96CA-4273-BB70-8A1255132FA0}" type="presParOf" srcId="{D0499BA1-479C-41E1-89B4-511F16863DBA}" destId="{B2754ECE-784F-4F98-8879-02D7EB5AAB1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8308F6-787F-4496-A65E-7892AD9059D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47B6B81-0A5F-4270-BC56-479A6AD5190B}">
      <dgm:prSet/>
      <dgm:spPr/>
      <dgm:t>
        <a:bodyPr/>
        <a:lstStyle/>
        <a:p>
          <a:r>
            <a:rPr lang="en-US" baseline="0"/>
            <a:t>Data curation and development of documentation</a:t>
          </a:r>
          <a:endParaRPr lang="en-US"/>
        </a:p>
      </dgm:t>
    </dgm:pt>
    <dgm:pt modelId="{72F83375-B742-44B6-B7E2-1D562FE79962}" type="parTrans" cxnId="{304B45F2-7E6E-4A9B-A3A2-FBEE5B3E2A16}">
      <dgm:prSet/>
      <dgm:spPr/>
      <dgm:t>
        <a:bodyPr/>
        <a:lstStyle/>
        <a:p>
          <a:endParaRPr lang="en-US"/>
        </a:p>
      </dgm:t>
    </dgm:pt>
    <dgm:pt modelId="{8F447A39-A7DD-423B-815B-D4CF69AEA61B}" type="sibTrans" cxnId="{304B45F2-7E6E-4A9B-A3A2-FBEE5B3E2A16}">
      <dgm:prSet/>
      <dgm:spPr/>
      <dgm:t>
        <a:bodyPr/>
        <a:lstStyle/>
        <a:p>
          <a:endParaRPr lang="en-US"/>
        </a:p>
      </dgm:t>
    </dgm:pt>
    <dgm:pt modelId="{20EEBC1B-FE6C-4D89-95AE-239FF9712FCE}">
      <dgm:prSet/>
      <dgm:spPr/>
      <dgm:t>
        <a:bodyPr/>
        <a:lstStyle/>
        <a:p>
          <a:r>
            <a:rPr lang="en-US" baseline="0"/>
            <a:t>Local data management (i.e. during the project, before submitting to a repository)</a:t>
          </a:r>
          <a:endParaRPr lang="en-US"/>
        </a:p>
      </dgm:t>
    </dgm:pt>
    <dgm:pt modelId="{53F7CFBE-3A56-4414-9766-F504513749A4}" type="parTrans" cxnId="{2EC2845C-FFAA-4DF9-974A-624453A6399B}">
      <dgm:prSet/>
      <dgm:spPr/>
      <dgm:t>
        <a:bodyPr/>
        <a:lstStyle/>
        <a:p>
          <a:endParaRPr lang="en-US"/>
        </a:p>
      </dgm:t>
    </dgm:pt>
    <dgm:pt modelId="{9C3368ED-CA93-4667-8E77-D5CBD368A3A3}" type="sibTrans" cxnId="{2EC2845C-FFAA-4DF9-974A-624453A6399B}">
      <dgm:prSet/>
      <dgm:spPr/>
      <dgm:t>
        <a:bodyPr/>
        <a:lstStyle/>
        <a:p>
          <a:endParaRPr lang="en-US"/>
        </a:p>
      </dgm:t>
    </dgm:pt>
    <dgm:pt modelId="{88935046-79EB-4140-850E-E22C3914F834}">
      <dgm:prSet/>
      <dgm:spPr/>
      <dgm:t>
        <a:bodyPr/>
        <a:lstStyle/>
        <a:p>
          <a:r>
            <a:rPr lang="en-US" baseline="0"/>
            <a:t>Preservation and sharing in repositories</a:t>
          </a:r>
          <a:endParaRPr lang="en-US"/>
        </a:p>
      </dgm:t>
    </dgm:pt>
    <dgm:pt modelId="{9E656F37-DA30-4444-9934-3E90BA6B6D62}" type="parTrans" cxnId="{A7B29B40-5740-475F-8C31-855EA16653CA}">
      <dgm:prSet/>
      <dgm:spPr/>
      <dgm:t>
        <a:bodyPr/>
        <a:lstStyle/>
        <a:p>
          <a:endParaRPr lang="en-US"/>
        </a:p>
      </dgm:t>
    </dgm:pt>
    <dgm:pt modelId="{192BF59C-CB58-4F23-A690-275BEFF2A844}" type="sibTrans" cxnId="{A7B29B40-5740-475F-8C31-855EA16653CA}">
      <dgm:prSet/>
      <dgm:spPr/>
      <dgm:t>
        <a:bodyPr/>
        <a:lstStyle/>
        <a:p>
          <a:endParaRPr lang="en-US"/>
        </a:p>
      </dgm:t>
    </dgm:pt>
    <dgm:pt modelId="{C87E98BC-5FB4-4385-82DE-213F8B9B7236}" type="pres">
      <dgm:prSet presAssocID="{328308F6-787F-4496-A65E-7892AD9059D0}" presName="root" presStyleCnt="0">
        <dgm:presLayoutVars>
          <dgm:dir/>
          <dgm:resizeHandles val="exact"/>
        </dgm:presLayoutVars>
      </dgm:prSet>
      <dgm:spPr/>
    </dgm:pt>
    <dgm:pt modelId="{6783CA14-BECA-4029-A46C-A728CC629236}" type="pres">
      <dgm:prSet presAssocID="{A47B6B81-0A5F-4270-BC56-479A6AD5190B}" presName="compNode" presStyleCnt="0"/>
      <dgm:spPr/>
    </dgm:pt>
    <dgm:pt modelId="{419069EC-6CDD-4B00-9D00-4C7769FD3365}" type="pres">
      <dgm:prSet presAssocID="{A47B6B81-0A5F-4270-BC56-479A6AD5190B}" presName="bgRect" presStyleLbl="bgShp" presStyleIdx="0" presStyleCnt="3"/>
      <dgm:spPr/>
      <dgm:extLst>
        <a:ext uri="{E40237B7-FDA0-4F09-8148-C483321AD2D9}">
          <dgm14:cNvPr xmlns:dgm14="http://schemas.microsoft.com/office/drawing/2010/diagram" id="0" name="" descr="three blue colored sections"/>
        </a:ext>
      </dgm:extLst>
    </dgm:pt>
    <dgm:pt modelId="{9ED6D1CF-F35D-42EE-AD80-90B4F84CF874}" type="pres">
      <dgm:prSet presAssocID="{A47B6B81-0A5F-4270-BC56-479A6AD5190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C8A2A4F3-4307-41F4-A551-F7FE2D24E7C4}" type="pres">
      <dgm:prSet presAssocID="{A47B6B81-0A5F-4270-BC56-479A6AD5190B}" presName="spaceRect" presStyleCnt="0"/>
      <dgm:spPr/>
    </dgm:pt>
    <dgm:pt modelId="{D9BB96F8-3A53-4FFF-9D1B-01E59E00BD78}" type="pres">
      <dgm:prSet presAssocID="{A47B6B81-0A5F-4270-BC56-479A6AD5190B}" presName="parTx" presStyleLbl="revTx" presStyleIdx="0" presStyleCnt="3">
        <dgm:presLayoutVars>
          <dgm:chMax val="0"/>
          <dgm:chPref val="0"/>
        </dgm:presLayoutVars>
      </dgm:prSet>
      <dgm:spPr/>
    </dgm:pt>
    <dgm:pt modelId="{FDE188A8-522D-42D0-844F-A27F843135AE}" type="pres">
      <dgm:prSet presAssocID="{8F447A39-A7DD-423B-815B-D4CF69AEA61B}" presName="sibTrans" presStyleCnt="0"/>
      <dgm:spPr/>
    </dgm:pt>
    <dgm:pt modelId="{1BAE693C-890D-4DBF-A253-05175DC97B88}" type="pres">
      <dgm:prSet presAssocID="{20EEBC1B-FE6C-4D89-95AE-239FF9712FCE}" presName="compNode" presStyleCnt="0"/>
      <dgm:spPr/>
    </dgm:pt>
    <dgm:pt modelId="{C1F11F56-71B8-4696-907B-8B68D8BC2DCC}" type="pres">
      <dgm:prSet presAssocID="{20EEBC1B-FE6C-4D89-95AE-239FF9712FCE}" presName="bgRect" presStyleLbl="bgShp" presStyleIdx="1" presStyleCnt="3"/>
      <dgm:spPr/>
    </dgm:pt>
    <dgm:pt modelId="{4CED431E-071E-4B68-93A5-40ACD56AFAD8}" type="pres">
      <dgm:prSet presAssocID="{20EEBC1B-FE6C-4D89-95AE-239FF9712F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F308DE50-000D-488E-8A19-4A6E039A1562}" type="pres">
      <dgm:prSet presAssocID="{20EEBC1B-FE6C-4D89-95AE-239FF9712FCE}" presName="spaceRect" presStyleCnt="0"/>
      <dgm:spPr/>
    </dgm:pt>
    <dgm:pt modelId="{47F6B9DE-0471-4446-929E-72E852489569}" type="pres">
      <dgm:prSet presAssocID="{20EEBC1B-FE6C-4D89-95AE-239FF9712FCE}" presName="parTx" presStyleLbl="revTx" presStyleIdx="1" presStyleCnt="3">
        <dgm:presLayoutVars>
          <dgm:chMax val="0"/>
          <dgm:chPref val="0"/>
        </dgm:presLayoutVars>
      </dgm:prSet>
      <dgm:spPr/>
    </dgm:pt>
    <dgm:pt modelId="{3F805D57-9134-437B-9AD9-8C2CF87B4810}" type="pres">
      <dgm:prSet presAssocID="{9C3368ED-CA93-4667-8E77-D5CBD368A3A3}" presName="sibTrans" presStyleCnt="0"/>
      <dgm:spPr/>
    </dgm:pt>
    <dgm:pt modelId="{8F11A807-ACEE-4608-9F0F-CF536A842432}" type="pres">
      <dgm:prSet presAssocID="{88935046-79EB-4140-850E-E22C3914F834}" presName="compNode" presStyleCnt="0"/>
      <dgm:spPr/>
    </dgm:pt>
    <dgm:pt modelId="{FE9E4F89-4FD5-48A1-90F1-C26A78417B88}" type="pres">
      <dgm:prSet presAssocID="{88935046-79EB-4140-850E-E22C3914F834}" presName="bgRect" presStyleLbl="bgShp" presStyleIdx="2" presStyleCnt="3"/>
      <dgm:spPr/>
    </dgm:pt>
    <dgm:pt modelId="{0923248F-1CF5-48D5-8A62-4F73ADFCCE24}" type="pres">
      <dgm:prSet presAssocID="{88935046-79EB-4140-850E-E22C3914F83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Folder"/>
        </a:ext>
      </dgm:extLst>
    </dgm:pt>
    <dgm:pt modelId="{9852FB3D-B535-452A-9671-3C24901CC98C}" type="pres">
      <dgm:prSet presAssocID="{88935046-79EB-4140-850E-E22C3914F834}" presName="spaceRect" presStyleCnt="0"/>
      <dgm:spPr/>
    </dgm:pt>
    <dgm:pt modelId="{9D7760BE-D483-457E-856E-E7743E8EA2D7}" type="pres">
      <dgm:prSet presAssocID="{88935046-79EB-4140-850E-E22C3914F834}" presName="parTx" presStyleLbl="revTx" presStyleIdx="2" presStyleCnt="3">
        <dgm:presLayoutVars>
          <dgm:chMax val="0"/>
          <dgm:chPref val="0"/>
        </dgm:presLayoutVars>
      </dgm:prSet>
      <dgm:spPr/>
    </dgm:pt>
  </dgm:ptLst>
  <dgm:cxnLst>
    <dgm:cxn modelId="{93994221-9403-4D67-A2A5-B9268D0A2EE9}" type="presOf" srcId="{328308F6-787F-4496-A65E-7892AD9059D0}" destId="{C87E98BC-5FB4-4385-82DE-213F8B9B7236}" srcOrd="0" destOrd="0" presId="urn:microsoft.com/office/officeart/2018/2/layout/IconVerticalSolidList"/>
    <dgm:cxn modelId="{2BB1B832-1B3D-4C7B-B02C-207906ADECE8}" type="presOf" srcId="{88935046-79EB-4140-850E-E22C3914F834}" destId="{9D7760BE-D483-457E-856E-E7743E8EA2D7}" srcOrd="0" destOrd="0" presId="urn:microsoft.com/office/officeart/2018/2/layout/IconVerticalSolidList"/>
    <dgm:cxn modelId="{A7B29B40-5740-475F-8C31-855EA16653CA}" srcId="{328308F6-787F-4496-A65E-7892AD9059D0}" destId="{88935046-79EB-4140-850E-E22C3914F834}" srcOrd="2" destOrd="0" parTransId="{9E656F37-DA30-4444-9934-3E90BA6B6D62}" sibTransId="{192BF59C-CB58-4F23-A690-275BEFF2A844}"/>
    <dgm:cxn modelId="{2EC2845C-FFAA-4DF9-974A-624453A6399B}" srcId="{328308F6-787F-4496-A65E-7892AD9059D0}" destId="{20EEBC1B-FE6C-4D89-95AE-239FF9712FCE}" srcOrd="1" destOrd="0" parTransId="{53F7CFBE-3A56-4414-9766-F504513749A4}" sibTransId="{9C3368ED-CA93-4667-8E77-D5CBD368A3A3}"/>
    <dgm:cxn modelId="{68603B93-9334-45A7-9895-8498EE4EFCBD}" type="presOf" srcId="{20EEBC1B-FE6C-4D89-95AE-239FF9712FCE}" destId="{47F6B9DE-0471-4446-929E-72E852489569}" srcOrd="0" destOrd="0" presId="urn:microsoft.com/office/officeart/2018/2/layout/IconVerticalSolidList"/>
    <dgm:cxn modelId="{A4AFA6A0-06E2-418C-AFAC-AFAE12CDE116}" type="presOf" srcId="{A47B6B81-0A5F-4270-BC56-479A6AD5190B}" destId="{D9BB96F8-3A53-4FFF-9D1B-01E59E00BD78}" srcOrd="0" destOrd="0" presId="urn:microsoft.com/office/officeart/2018/2/layout/IconVerticalSolidList"/>
    <dgm:cxn modelId="{304B45F2-7E6E-4A9B-A3A2-FBEE5B3E2A16}" srcId="{328308F6-787F-4496-A65E-7892AD9059D0}" destId="{A47B6B81-0A5F-4270-BC56-479A6AD5190B}" srcOrd="0" destOrd="0" parTransId="{72F83375-B742-44B6-B7E2-1D562FE79962}" sibTransId="{8F447A39-A7DD-423B-815B-D4CF69AEA61B}"/>
    <dgm:cxn modelId="{2C7FBA68-6577-4682-84C6-EA4C04B193BB}" type="presParOf" srcId="{C87E98BC-5FB4-4385-82DE-213F8B9B7236}" destId="{6783CA14-BECA-4029-A46C-A728CC629236}" srcOrd="0" destOrd="0" presId="urn:microsoft.com/office/officeart/2018/2/layout/IconVerticalSolidList"/>
    <dgm:cxn modelId="{1622ACBA-4105-4DAA-A4A9-60CFBAAD4D47}" type="presParOf" srcId="{6783CA14-BECA-4029-A46C-A728CC629236}" destId="{419069EC-6CDD-4B00-9D00-4C7769FD3365}" srcOrd="0" destOrd="0" presId="urn:microsoft.com/office/officeart/2018/2/layout/IconVerticalSolidList"/>
    <dgm:cxn modelId="{9A2955B8-9F5D-40A6-A84E-35B983DE90E4}" type="presParOf" srcId="{6783CA14-BECA-4029-A46C-A728CC629236}" destId="{9ED6D1CF-F35D-42EE-AD80-90B4F84CF874}" srcOrd="1" destOrd="0" presId="urn:microsoft.com/office/officeart/2018/2/layout/IconVerticalSolidList"/>
    <dgm:cxn modelId="{379F4BE2-223D-402C-AE42-E5D6ECF3961C}" type="presParOf" srcId="{6783CA14-BECA-4029-A46C-A728CC629236}" destId="{C8A2A4F3-4307-41F4-A551-F7FE2D24E7C4}" srcOrd="2" destOrd="0" presId="urn:microsoft.com/office/officeart/2018/2/layout/IconVerticalSolidList"/>
    <dgm:cxn modelId="{D471E75D-B0C8-4C90-8EC4-3889CDD5076E}" type="presParOf" srcId="{6783CA14-BECA-4029-A46C-A728CC629236}" destId="{D9BB96F8-3A53-4FFF-9D1B-01E59E00BD78}" srcOrd="3" destOrd="0" presId="urn:microsoft.com/office/officeart/2018/2/layout/IconVerticalSolidList"/>
    <dgm:cxn modelId="{85DD3615-676E-40EC-A382-6A841FCCF171}" type="presParOf" srcId="{C87E98BC-5FB4-4385-82DE-213F8B9B7236}" destId="{FDE188A8-522D-42D0-844F-A27F843135AE}" srcOrd="1" destOrd="0" presId="urn:microsoft.com/office/officeart/2018/2/layout/IconVerticalSolidList"/>
    <dgm:cxn modelId="{6A50CB7A-62B6-49C8-99E5-C5B58E1959E3}" type="presParOf" srcId="{C87E98BC-5FB4-4385-82DE-213F8B9B7236}" destId="{1BAE693C-890D-4DBF-A253-05175DC97B88}" srcOrd="2" destOrd="0" presId="urn:microsoft.com/office/officeart/2018/2/layout/IconVerticalSolidList"/>
    <dgm:cxn modelId="{D0F286A6-39BE-49E3-B942-63E884A9104B}" type="presParOf" srcId="{1BAE693C-890D-4DBF-A253-05175DC97B88}" destId="{C1F11F56-71B8-4696-907B-8B68D8BC2DCC}" srcOrd="0" destOrd="0" presId="urn:microsoft.com/office/officeart/2018/2/layout/IconVerticalSolidList"/>
    <dgm:cxn modelId="{96CE6805-F05A-4A6A-95DF-E652C2FA981E}" type="presParOf" srcId="{1BAE693C-890D-4DBF-A253-05175DC97B88}" destId="{4CED431E-071E-4B68-93A5-40ACD56AFAD8}" srcOrd="1" destOrd="0" presId="urn:microsoft.com/office/officeart/2018/2/layout/IconVerticalSolidList"/>
    <dgm:cxn modelId="{2DDB3237-006D-41AF-AD7E-6960D842CC7E}" type="presParOf" srcId="{1BAE693C-890D-4DBF-A253-05175DC97B88}" destId="{F308DE50-000D-488E-8A19-4A6E039A1562}" srcOrd="2" destOrd="0" presId="urn:microsoft.com/office/officeart/2018/2/layout/IconVerticalSolidList"/>
    <dgm:cxn modelId="{E91FCA79-E031-413E-BF25-DA73FCC31176}" type="presParOf" srcId="{1BAE693C-890D-4DBF-A253-05175DC97B88}" destId="{47F6B9DE-0471-4446-929E-72E852489569}" srcOrd="3" destOrd="0" presId="urn:microsoft.com/office/officeart/2018/2/layout/IconVerticalSolidList"/>
    <dgm:cxn modelId="{6CBE583D-D7A3-4244-A9F6-36A0FA457C6B}" type="presParOf" srcId="{C87E98BC-5FB4-4385-82DE-213F8B9B7236}" destId="{3F805D57-9134-437B-9AD9-8C2CF87B4810}" srcOrd="3" destOrd="0" presId="urn:microsoft.com/office/officeart/2018/2/layout/IconVerticalSolidList"/>
    <dgm:cxn modelId="{55B8DA09-91D9-4F1C-A17F-E262776187A9}" type="presParOf" srcId="{C87E98BC-5FB4-4385-82DE-213F8B9B7236}" destId="{8F11A807-ACEE-4608-9F0F-CF536A842432}" srcOrd="4" destOrd="0" presId="urn:microsoft.com/office/officeart/2018/2/layout/IconVerticalSolidList"/>
    <dgm:cxn modelId="{E6C8C4BD-4D18-47FB-8010-C67CCF29D05D}" type="presParOf" srcId="{8F11A807-ACEE-4608-9F0F-CF536A842432}" destId="{FE9E4F89-4FD5-48A1-90F1-C26A78417B88}" srcOrd="0" destOrd="0" presId="urn:microsoft.com/office/officeart/2018/2/layout/IconVerticalSolidList"/>
    <dgm:cxn modelId="{7BEBD51D-839C-4B4A-AE71-20BFC508E3BF}" type="presParOf" srcId="{8F11A807-ACEE-4608-9F0F-CF536A842432}" destId="{0923248F-1CF5-48D5-8A62-4F73ADFCCE24}" srcOrd="1" destOrd="0" presId="urn:microsoft.com/office/officeart/2018/2/layout/IconVerticalSolidList"/>
    <dgm:cxn modelId="{0EC85D42-0358-4B6C-9295-3204C8C61349}" type="presParOf" srcId="{8F11A807-ACEE-4608-9F0F-CF536A842432}" destId="{9852FB3D-B535-452A-9671-3C24901CC98C}" srcOrd="2" destOrd="0" presId="urn:microsoft.com/office/officeart/2018/2/layout/IconVerticalSolidList"/>
    <dgm:cxn modelId="{6A8FDDF9-52D4-4E00-92E8-105A863CB120}" type="presParOf" srcId="{8F11A807-ACEE-4608-9F0F-CF536A842432}" destId="{9D7760BE-D483-457E-856E-E7743E8EA2D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A0EE72-566F-43BE-822A-A3DAD3E3B49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652D886-7000-41C0-BB00-7E4FA2C10785}">
      <dgm:prSet/>
      <dgm:spPr/>
      <dgm:t>
        <a:bodyPr/>
        <a:lstStyle/>
        <a:p>
          <a:r>
            <a:rPr lang="en-US" baseline="0"/>
            <a:t>Determine the type of </a:t>
          </a:r>
          <a:r>
            <a:rPr lang="en-US" b="1" baseline="0"/>
            <a:t>data resource environment</a:t>
          </a:r>
          <a:r>
            <a:rPr lang="en-US" baseline="0"/>
            <a:t>, its data state(s), and how data might transition between those states during the data life cycle.</a:t>
          </a:r>
          <a:endParaRPr lang="en-US"/>
        </a:p>
      </dgm:t>
    </dgm:pt>
    <dgm:pt modelId="{136DBD7F-8F30-460C-A0CC-5B75D6E590A3}" type="parTrans" cxnId="{10117C28-3B4F-410E-A490-FA05835FEEB2}">
      <dgm:prSet/>
      <dgm:spPr/>
      <dgm:t>
        <a:bodyPr/>
        <a:lstStyle/>
        <a:p>
          <a:endParaRPr lang="en-US"/>
        </a:p>
      </dgm:t>
    </dgm:pt>
    <dgm:pt modelId="{1D7CB7F5-3E03-4B0C-A798-CADB31E93AB1}" type="sibTrans" cxnId="{10117C28-3B4F-410E-A490-FA05835FEEB2}">
      <dgm:prSet/>
      <dgm:spPr/>
      <dgm:t>
        <a:bodyPr/>
        <a:lstStyle/>
        <a:p>
          <a:endParaRPr lang="en-US"/>
        </a:p>
      </dgm:t>
    </dgm:pt>
    <dgm:pt modelId="{9470A574-08F4-4291-A35D-A66A405311D7}">
      <dgm:prSet/>
      <dgm:spPr/>
      <dgm:t>
        <a:bodyPr/>
        <a:lstStyle/>
        <a:p>
          <a:r>
            <a:rPr lang="en-US" baseline="0"/>
            <a:t>Identify the </a:t>
          </a:r>
          <a:r>
            <a:rPr lang="en-US" b="1" baseline="0"/>
            <a:t>characteristics of the data</a:t>
          </a:r>
          <a:r>
            <a:rPr lang="en-US" baseline="0"/>
            <a:t>, the data contributors, and users.</a:t>
          </a:r>
          <a:endParaRPr lang="en-US"/>
        </a:p>
      </dgm:t>
    </dgm:pt>
    <dgm:pt modelId="{2C14B9EF-7844-4B49-8160-7FC36517E63E}" type="parTrans" cxnId="{FEDDC06E-DFE1-4027-B856-A6C6D4D49E12}">
      <dgm:prSet/>
      <dgm:spPr/>
      <dgm:t>
        <a:bodyPr/>
        <a:lstStyle/>
        <a:p>
          <a:endParaRPr lang="en-US"/>
        </a:p>
      </dgm:t>
    </dgm:pt>
    <dgm:pt modelId="{16C7E151-4AD9-4F2E-8EE5-2A09114F76B9}" type="sibTrans" cxnId="{FEDDC06E-DFE1-4027-B856-A6C6D4D49E12}">
      <dgm:prSet/>
      <dgm:spPr/>
      <dgm:t>
        <a:bodyPr/>
        <a:lstStyle/>
        <a:p>
          <a:endParaRPr lang="en-US"/>
        </a:p>
      </dgm:t>
    </dgm:pt>
    <dgm:pt modelId="{BAAF82EC-2FB4-4456-BA85-7FFE65565599}">
      <dgm:prSet/>
      <dgm:spPr/>
      <dgm:t>
        <a:bodyPr/>
        <a:lstStyle/>
        <a:p>
          <a:r>
            <a:rPr lang="en-US" baseline="0"/>
            <a:t>Identify the </a:t>
          </a:r>
          <a:r>
            <a:rPr lang="en-US" b="1" baseline="0"/>
            <a:t>current and potential value</a:t>
          </a:r>
          <a:r>
            <a:rPr lang="en-US" baseline="0"/>
            <a:t> of the data and how the data value might be maintained or increased with time.</a:t>
          </a:r>
          <a:endParaRPr lang="en-US"/>
        </a:p>
      </dgm:t>
    </dgm:pt>
    <dgm:pt modelId="{B8653528-AD05-43BE-9883-A0ED09064C73}" type="parTrans" cxnId="{0E766CA6-A4B0-4297-AB12-9F529EBDD0C7}">
      <dgm:prSet/>
      <dgm:spPr/>
      <dgm:t>
        <a:bodyPr/>
        <a:lstStyle/>
        <a:p>
          <a:endParaRPr lang="en-US"/>
        </a:p>
      </dgm:t>
    </dgm:pt>
    <dgm:pt modelId="{528EE0E9-2CC7-4DA9-B408-CF9D62395749}" type="sibTrans" cxnId="{0E766CA6-A4B0-4297-AB12-9F529EBDD0C7}">
      <dgm:prSet/>
      <dgm:spPr/>
      <dgm:t>
        <a:bodyPr/>
        <a:lstStyle/>
        <a:p>
          <a:endParaRPr lang="en-US"/>
        </a:p>
      </dgm:t>
    </dgm:pt>
    <dgm:pt modelId="{BE8B9BA6-6582-4D57-A30C-98FCDAF00856}">
      <dgm:prSet/>
      <dgm:spPr/>
      <dgm:t>
        <a:bodyPr/>
        <a:lstStyle/>
        <a:p>
          <a:r>
            <a:rPr lang="en-US" baseline="0"/>
            <a:t>Identify the </a:t>
          </a:r>
          <a:r>
            <a:rPr lang="en-US" b="1" baseline="0"/>
            <a:t>personnel and infrastructure</a:t>
          </a:r>
          <a:r>
            <a:rPr lang="en-US" baseline="0"/>
            <a:t> likely necessary in the short and long terms.</a:t>
          </a:r>
          <a:endParaRPr lang="en-US"/>
        </a:p>
      </dgm:t>
    </dgm:pt>
    <dgm:pt modelId="{AC1301EE-124D-40B6-A397-B06B3AF43DD4}" type="parTrans" cxnId="{6E62949E-6BA9-481C-BA40-470B8C7F83EA}">
      <dgm:prSet/>
      <dgm:spPr/>
      <dgm:t>
        <a:bodyPr/>
        <a:lstStyle/>
        <a:p>
          <a:endParaRPr lang="en-US"/>
        </a:p>
      </dgm:t>
    </dgm:pt>
    <dgm:pt modelId="{2783B378-3831-4EC2-8A75-EFC8112EABA1}" type="sibTrans" cxnId="{6E62949E-6BA9-481C-BA40-470B8C7F83EA}">
      <dgm:prSet/>
      <dgm:spPr/>
      <dgm:t>
        <a:bodyPr/>
        <a:lstStyle/>
        <a:p>
          <a:endParaRPr lang="en-US"/>
        </a:p>
      </dgm:t>
    </dgm:pt>
    <dgm:pt modelId="{1392A777-4793-4755-9A09-4AF3DD7AF02B}">
      <dgm:prSet/>
      <dgm:spPr/>
      <dgm:t>
        <a:bodyPr/>
        <a:lstStyle/>
        <a:p>
          <a:r>
            <a:rPr lang="en-US" baseline="0" dirty="0"/>
            <a:t>Identify the </a:t>
          </a:r>
          <a:r>
            <a:rPr lang="en-US" b="1" baseline="0" dirty="0"/>
            <a:t>major cost drivers</a:t>
          </a:r>
          <a:r>
            <a:rPr lang="en-US" baseline="0" dirty="0"/>
            <a:t> associated with each activity, including how decisions might affect future data use and its cost</a:t>
          </a:r>
          <a:endParaRPr lang="en-US" dirty="0"/>
        </a:p>
      </dgm:t>
    </dgm:pt>
    <dgm:pt modelId="{87479ED7-97BE-4ACD-B5E3-02D3AE499E86}" type="parTrans" cxnId="{9CDC35C5-9CFD-4EA7-87BA-D9CC613CF76F}">
      <dgm:prSet/>
      <dgm:spPr/>
      <dgm:t>
        <a:bodyPr/>
        <a:lstStyle/>
        <a:p>
          <a:endParaRPr lang="en-US"/>
        </a:p>
      </dgm:t>
    </dgm:pt>
    <dgm:pt modelId="{BB94D561-FD33-4C7B-A18B-7B9B4614F0FE}" type="sibTrans" cxnId="{9CDC35C5-9CFD-4EA7-87BA-D9CC613CF76F}">
      <dgm:prSet/>
      <dgm:spPr/>
      <dgm:t>
        <a:bodyPr/>
        <a:lstStyle/>
        <a:p>
          <a:endParaRPr lang="en-US"/>
        </a:p>
      </dgm:t>
    </dgm:pt>
    <dgm:pt modelId="{F9688BD7-225F-43E1-A8BF-B7A8F8653E55}">
      <dgm:prSet/>
      <dgm:spPr/>
      <dgm:t>
        <a:bodyPr/>
        <a:lstStyle/>
        <a:p>
          <a:r>
            <a:rPr lang="en-US" baseline="0"/>
            <a:t>Estimate the </a:t>
          </a:r>
          <a:r>
            <a:rPr lang="en-US" b="1" baseline="0"/>
            <a:t>costs for relevant cost components</a:t>
          </a:r>
          <a:r>
            <a:rPr lang="en-US" baseline="0"/>
            <a:t> based on the characteristics of the data and information resource.</a:t>
          </a:r>
          <a:endParaRPr lang="en-US"/>
        </a:p>
      </dgm:t>
    </dgm:pt>
    <dgm:pt modelId="{56C2AC78-82F1-4421-8303-CA24476422B9}" type="parTrans" cxnId="{ACA25BB8-C7C6-4C4F-B901-0C8F3B2C558B}">
      <dgm:prSet/>
      <dgm:spPr/>
      <dgm:t>
        <a:bodyPr/>
        <a:lstStyle/>
        <a:p>
          <a:endParaRPr lang="en-US"/>
        </a:p>
      </dgm:t>
    </dgm:pt>
    <dgm:pt modelId="{6F201CC0-F433-4153-A606-ECB865D298F9}" type="sibTrans" cxnId="{ACA25BB8-C7C6-4C4F-B901-0C8F3B2C558B}">
      <dgm:prSet/>
      <dgm:spPr/>
      <dgm:t>
        <a:bodyPr/>
        <a:lstStyle/>
        <a:p>
          <a:endParaRPr lang="en-US"/>
        </a:p>
      </dgm:t>
    </dgm:pt>
    <dgm:pt modelId="{ED093189-672D-460E-96C4-5E24D1F3C23B}" type="pres">
      <dgm:prSet presAssocID="{D0A0EE72-566F-43BE-822A-A3DAD3E3B49A}" presName="root" presStyleCnt="0">
        <dgm:presLayoutVars>
          <dgm:dir/>
          <dgm:resizeHandles val="exact"/>
        </dgm:presLayoutVars>
      </dgm:prSet>
      <dgm:spPr/>
    </dgm:pt>
    <dgm:pt modelId="{1F8A3521-3270-47E1-94AE-7BF1A9BA7415}" type="pres">
      <dgm:prSet presAssocID="{B652D886-7000-41C0-BB00-7E4FA2C10785}" presName="compNode" presStyleCnt="0"/>
      <dgm:spPr/>
    </dgm:pt>
    <dgm:pt modelId="{57A5CF79-8E01-487C-B19B-AAD3DFC19336}" type="pres">
      <dgm:prSet presAssocID="{B652D886-7000-41C0-BB00-7E4FA2C10785}" presName="bgRect" presStyleLbl="bgShp" presStyleIdx="0" presStyleCnt="6"/>
      <dgm:spPr/>
    </dgm:pt>
    <dgm:pt modelId="{E4DA0B6A-A8DB-4A7B-9BC9-5076B7B25ADD}" type="pres">
      <dgm:prSet presAssocID="{B652D886-7000-41C0-BB00-7E4FA2C1078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1 with solid fill"/>
        </a:ext>
      </dgm:extLst>
    </dgm:pt>
    <dgm:pt modelId="{6D65087E-ED68-42A7-9BFB-5E98315DDCA6}" type="pres">
      <dgm:prSet presAssocID="{B652D886-7000-41C0-BB00-7E4FA2C10785}" presName="spaceRect" presStyleCnt="0"/>
      <dgm:spPr/>
    </dgm:pt>
    <dgm:pt modelId="{D3D958DA-1DC1-414E-A6AB-E5E34F37410C}" type="pres">
      <dgm:prSet presAssocID="{B652D886-7000-41C0-BB00-7E4FA2C10785}" presName="parTx" presStyleLbl="revTx" presStyleIdx="0" presStyleCnt="6">
        <dgm:presLayoutVars>
          <dgm:chMax val="0"/>
          <dgm:chPref val="0"/>
        </dgm:presLayoutVars>
      </dgm:prSet>
      <dgm:spPr/>
    </dgm:pt>
    <dgm:pt modelId="{6DD75DC1-67A9-413A-BE60-CC12F338B539}" type="pres">
      <dgm:prSet presAssocID="{1D7CB7F5-3E03-4B0C-A798-CADB31E93AB1}" presName="sibTrans" presStyleCnt="0"/>
      <dgm:spPr/>
    </dgm:pt>
    <dgm:pt modelId="{DADC816A-AF15-4409-BACE-DE386611D4DD}" type="pres">
      <dgm:prSet presAssocID="{9470A574-08F4-4291-A35D-A66A405311D7}" presName="compNode" presStyleCnt="0"/>
      <dgm:spPr/>
    </dgm:pt>
    <dgm:pt modelId="{C0B1BF59-E9C0-4CDA-A9CC-8C5665774020}" type="pres">
      <dgm:prSet presAssocID="{9470A574-08F4-4291-A35D-A66A405311D7}" presName="bgRect" presStyleLbl="bgShp" presStyleIdx="1" presStyleCnt="6"/>
      <dgm:spPr/>
    </dgm:pt>
    <dgm:pt modelId="{84519830-F356-44B7-A261-DD9E28C00ED3}" type="pres">
      <dgm:prSet presAssocID="{9470A574-08F4-4291-A35D-A66A405311D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with solid fill"/>
        </a:ext>
      </dgm:extLst>
    </dgm:pt>
    <dgm:pt modelId="{F7C17FB2-C438-4FB5-AA29-0C2EA926817D}" type="pres">
      <dgm:prSet presAssocID="{9470A574-08F4-4291-A35D-A66A405311D7}" presName="spaceRect" presStyleCnt="0"/>
      <dgm:spPr/>
    </dgm:pt>
    <dgm:pt modelId="{CFE880E6-E26D-4DC7-9A0D-55755EE7520C}" type="pres">
      <dgm:prSet presAssocID="{9470A574-08F4-4291-A35D-A66A405311D7}" presName="parTx" presStyleLbl="revTx" presStyleIdx="1" presStyleCnt="6">
        <dgm:presLayoutVars>
          <dgm:chMax val="0"/>
          <dgm:chPref val="0"/>
        </dgm:presLayoutVars>
      </dgm:prSet>
      <dgm:spPr/>
    </dgm:pt>
    <dgm:pt modelId="{A3889065-E21A-4450-B322-51C8E1ADB963}" type="pres">
      <dgm:prSet presAssocID="{16C7E151-4AD9-4F2E-8EE5-2A09114F76B9}" presName="sibTrans" presStyleCnt="0"/>
      <dgm:spPr/>
    </dgm:pt>
    <dgm:pt modelId="{34FEB98B-665E-4B46-8383-13CDE43A77C7}" type="pres">
      <dgm:prSet presAssocID="{BAAF82EC-2FB4-4456-BA85-7FFE65565599}" presName="compNode" presStyleCnt="0"/>
      <dgm:spPr/>
    </dgm:pt>
    <dgm:pt modelId="{8098B096-BB88-4F6C-801A-2ABBDDF82C8A}" type="pres">
      <dgm:prSet presAssocID="{BAAF82EC-2FB4-4456-BA85-7FFE65565599}" presName="bgRect" presStyleLbl="bgShp" presStyleIdx="2" presStyleCnt="6"/>
      <dgm:spPr/>
    </dgm:pt>
    <dgm:pt modelId="{698EB187-F3FD-46C8-B7A8-0B0F120B6560}" type="pres">
      <dgm:prSet presAssocID="{BAAF82EC-2FB4-4456-BA85-7FFE6556559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3 with solid fill"/>
        </a:ext>
      </dgm:extLst>
    </dgm:pt>
    <dgm:pt modelId="{C268C4D2-F9F8-407E-843B-33C1724C340A}" type="pres">
      <dgm:prSet presAssocID="{BAAF82EC-2FB4-4456-BA85-7FFE65565599}" presName="spaceRect" presStyleCnt="0"/>
      <dgm:spPr/>
    </dgm:pt>
    <dgm:pt modelId="{ED2D8EE3-B3B6-4752-84DE-F28DD6C96F74}" type="pres">
      <dgm:prSet presAssocID="{BAAF82EC-2FB4-4456-BA85-7FFE65565599}" presName="parTx" presStyleLbl="revTx" presStyleIdx="2" presStyleCnt="6">
        <dgm:presLayoutVars>
          <dgm:chMax val="0"/>
          <dgm:chPref val="0"/>
        </dgm:presLayoutVars>
      </dgm:prSet>
      <dgm:spPr/>
    </dgm:pt>
    <dgm:pt modelId="{35B35421-843B-4959-BD4F-3CDD5D1402A3}" type="pres">
      <dgm:prSet presAssocID="{528EE0E9-2CC7-4DA9-B408-CF9D62395749}" presName="sibTrans" presStyleCnt="0"/>
      <dgm:spPr/>
    </dgm:pt>
    <dgm:pt modelId="{3D4CB513-EDF7-4B98-B9FA-300399D9F66E}" type="pres">
      <dgm:prSet presAssocID="{BE8B9BA6-6582-4D57-A30C-98FCDAF00856}" presName="compNode" presStyleCnt="0"/>
      <dgm:spPr/>
    </dgm:pt>
    <dgm:pt modelId="{1AF0AE37-219E-4B39-8A58-9335C4CD82BB}" type="pres">
      <dgm:prSet presAssocID="{BE8B9BA6-6582-4D57-A30C-98FCDAF00856}" presName="bgRect" presStyleLbl="bgShp" presStyleIdx="3" presStyleCnt="6"/>
      <dgm:spPr/>
    </dgm:pt>
    <dgm:pt modelId="{1E190D50-9193-41B4-B192-F9204C966319}" type="pres">
      <dgm:prSet presAssocID="{BE8B9BA6-6582-4D57-A30C-98FCDAF0085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adge 4 with solid fill"/>
        </a:ext>
      </dgm:extLst>
    </dgm:pt>
    <dgm:pt modelId="{4EC2F055-83C9-460E-A962-3647FE540E74}" type="pres">
      <dgm:prSet presAssocID="{BE8B9BA6-6582-4D57-A30C-98FCDAF00856}" presName="spaceRect" presStyleCnt="0"/>
      <dgm:spPr/>
    </dgm:pt>
    <dgm:pt modelId="{ECB953F3-41DE-45AC-83A4-B2BAFB34E696}" type="pres">
      <dgm:prSet presAssocID="{BE8B9BA6-6582-4D57-A30C-98FCDAF00856}" presName="parTx" presStyleLbl="revTx" presStyleIdx="3" presStyleCnt="6">
        <dgm:presLayoutVars>
          <dgm:chMax val="0"/>
          <dgm:chPref val="0"/>
        </dgm:presLayoutVars>
      </dgm:prSet>
      <dgm:spPr/>
    </dgm:pt>
    <dgm:pt modelId="{3201B1F6-AF48-4C14-B269-29FA6E9C6F04}" type="pres">
      <dgm:prSet presAssocID="{2783B378-3831-4EC2-8A75-EFC8112EABA1}" presName="sibTrans" presStyleCnt="0"/>
      <dgm:spPr/>
    </dgm:pt>
    <dgm:pt modelId="{FD160A17-434C-4DF8-A1CC-1E7A0C72431B}" type="pres">
      <dgm:prSet presAssocID="{1392A777-4793-4755-9A09-4AF3DD7AF02B}" presName="compNode" presStyleCnt="0"/>
      <dgm:spPr/>
    </dgm:pt>
    <dgm:pt modelId="{64F795CF-E136-4150-80D4-7FCDEF110CEB}" type="pres">
      <dgm:prSet presAssocID="{1392A777-4793-4755-9A09-4AF3DD7AF02B}" presName="bgRect" presStyleLbl="bgShp" presStyleIdx="4" presStyleCnt="6"/>
      <dgm:spPr/>
    </dgm:pt>
    <dgm:pt modelId="{38C8C70A-DA1B-43A1-968D-458FE42E61E4}" type="pres">
      <dgm:prSet presAssocID="{1392A777-4793-4755-9A09-4AF3DD7AF02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Badge 5 with solid fill"/>
        </a:ext>
      </dgm:extLst>
    </dgm:pt>
    <dgm:pt modelId="{D4CF35A3-74D4-4232-AFF2-F0624B8EE85A}" type="pres">
      <dgm:prSet presAssocID="{1392A777-4793-4755-9A09-4AF3DD7AF02B}" presName="spaceRect" presStyleCnt="0"/>
      <dgm:spPr/>
    </dgm:pt>
    <dgm:pt modelId="{F3D68ABB-A025-4B48-A03E-6C43DA1C98FE}" type="pres">
      <dgm:prSet presAssocID="{1392A777-4793-4755-9A09-4AF3DD7AF02B}" presName="parTx" presStyleLbl="revTx" presStyleIdx="4" presStyleCnt="6">
        <dgm:presLayoutVars>
          <dgm:chMax val="0"/>
          <dgm:chPref val="0"/>
        </dgm:presLayoutVars>
      </dgm:prSet>
      <dgm:spPr/>
    </dgm:pt>
    <dgm:pt modelId="{E0ED85FB-95CD-4990-A641-5AEAC3865BA7}" type="pres">
      <dgm:prSet presAssocID="{BB94D561-FD33-4C7B-A18B-7B9B4614F0FE}" presName="sibTrans" presStyleCnt="0"/>
      <dgm:spPr/>
    </dgm:pt>
    <dgm:pt modelId="{E9C4360D-6D7E-4E61-BAD2-C5E54DE3311D}" type="pres">
      <dgm:prSet presAssocID="{F9688BD7-225F-43E1-A8BF-B7A8F8653E55}" presName="compNode" presStyleCnt="0"/>
      <dgm:spPr/>
    </dgm:pt>
    <dgm:pt modelId="{659643F0-4392-4000-B1A9-B96DB1950B27}" type="pres">
      <dgm:prSet presAssocID="{F9688BD7-225F-43E1-A8BF-B7A8F8653E55}" presName="bgRect" presStyleLbl="bgShp" presStyleIdx="5" presStyleCnt="6"/>
      <dgm:spPr/>
    </dgm:pt>
    <dgm:pt modelId="{02F99E61-42B9-4404-932C-843150B8666C}" type="pres">
      <dgm:prSet presAssocID="{F9688BD7-225F-43E1-A8BF-B7A8F8653E5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Badge 6 with solid fill"/>
        </a:ext>
      </dgm:extLst>
    </dgm:pt>
    <dgm:pt modelId="{A40E15DD-B203-4E03-B38D-0F44E475C7FC}" type="pres">
      <dgm:prSet presAssocID="{F9688BD7-225F-43E1-A8BF-B7A8F8653E55}" presName="spaceRect" presStyleCnt="0"/>
      <dgm:spPr/>
    </dgm:pt>
    <dgm:pt modelId="{62376F20-3CBF-450E-B12A-2F91E09B14CB}" type="pres">
      <dgm:prSet presAssocID="{F9688BD7-225F-43E1-A8BF-B7A8F8653E55}" presName="parTx" presStyleLbl="revTx" presStyleIdx="5" presStyleCnt="6">
        <dgm:presLayoutVars>
          <dgm:chMax val="0"/>
          <dgm:chPref val="0"/>
        </dgm:presLayoutVars>
      </dgm:prSet>
      <dgm:spPr/>
    </dgm:pt>
  </dgm:ptLst>
  <dgm:cxnLst>
    <dgm:cxn modelId="{E7F6B51C-C588-45FD-A91D-8A62169D4529}" type="presOf" srcId="{B652D886-7000-41C0-BB00-7E4FA2C10785}" destId="{D3D958DA-1DC1-414E-A6AB-E5E34F37410C}" srcOrd="0" destOrd="0" presId="urn:microsoft.com/office/officeart/2018/2/layout/IconVerticalSolidList"/>
    <dgm:cxn modelId="{10117C28-3B4F-410E-A490-FA05835FEEB2}" srcId="{D0A0EE72-566F-43BE-822A-A3DAD3E3B49A}" destId="{B652D886-7000-41C0-BB00-7E4FA2C10785}" srcOrd="0" destOrd="0" parTransId="{136DBD7F-8F30-460C-A0CC-5B75D6E590A3}" sibTransId="{1D7CB7F5-3E03-4B0C-A798-CADB31E93AB1}"/>
    <dgm:cxn modelId="{51835B6D-7D5E-4B3F-8551-01506CE2C389}" type="presOf" srcId="{1392A777-4793-4755-9A09-4AF3DD7AF02B}" destId="{F3D68ABB-A025-4B48-A03E-6C43DA1C98FE}" srcOrd="0" destOrd="0" presId="urn:microsoft.com/office/officeart/2018/2/layout/IconVerticalSolidList"/>
    <dgm:cxn modelId="{FEDDC06E-DFE1-4027-B856-A6C6D4D49E12}" srcId="{D0A0EE72-566F-43BE-822A-A3DAD3E3B49A}" destId="{9470A574-08F4-4291-A35D-A66A405311D7}" srcOrd="1" destOrd="0" parTransId="{2C14B9EF-7844-4B49-8160-7FC36517E63E}" sibTransId="{16C7E151-4AD9-4F2E-8EE5-2A09114F76B9}"/>
    <dgm:cxn modelId="{033FDE6F-B633-4B9C-9A40-C627872A377F}" type="presOf" srcId="{BE8B9BA6-6582-4D57-A30C-98FCDAF00856}" destId="{ECB953F3-41DE-45AC-83A4-B2BAFB34E696}" srcOrd="0" destOrd="0" presId="urn:microsoft.com/office/officeart/2018/2/layout/IconVerticalSolidList"/>
    <dgm:cxn modelId="{6E62949E-6BA9-481C-BA40-470B8C7F83EA}" srcId="{D0A0EE72-566F-43BE-822A-A3DAD3E3B49A}" destId="{BE8B9BA6-6582-4D57-A30C-98FCDAF00856}" srcOrd="3" destOrd="0" parTransId="{AC1301EE-124D-40B6-A397-B06B3AF43DD4}" sibTransId="{2783B378-3831-4EC2-8A75-EFC8112EABA1}"/>
    <dgm:cxn modelId="{0E766CA6-A4B0-4297-AB12-9F529EBDD0C7}" srcId="{D0A0EE72-566F-43BE-822A-A3DAD3E3B49A}" destId="{BAAF82EC-2FB4-4456-BA85-7FFE65565599}" srcOrd="2" destOrd="0" parTransId="{B8653528-AD05-43BE-9883-A0ED09064C73}" sibTransId="{528EE0E9-2CC7-4DA9-B408-CF9D62395749}"/>
    <dgm:cxn modelId="{8A9671AB-17DA-4BEB-A2F2-94094DBAFD18}" type="presOf" srcId="{D0A0EE72-566F-43BE-822A-A3DAD3E3B49A}" destId="{ED093189-672D-460E-96C4-5E24D1F3C23B}" srcOrd="0" destOrd="0" presId="urn:microsoft.com/office/officeart/2018/2/layout/IconVerticalSolidList"/>
    <dgm:cxn modelId="{23E56FB6-E0C8-43A4-B907-7415BA85E229}" type="presOf" srcId="{BAAF82EC-2FB4-4456-BA85-7FFE65565599}" destId="{ED2D8EE3-B3B6-4752-84DE-F28DD6C96F74}" srcOrd="0" destOrd="0" presId="urn:microsoft.com/office/officeart/2018/2/layout/IconVerticalSolidList"/>
    <dgm:cxn modelId="{ACA25BB8-C7C6-4C4F-B901-0C8F3B2C558B}" srcId="{D0A0EE72-566F-43BE-822A-A3DAD3E3B49A}" destId="{F9688BD7-225F-43E1-A8BF-B7A8F8653E55}" srcOrd="5" destOrd="0" parTransId="{56C2AC78-82F1-4421-8303-CA24476422B9}" sibTransId="{6F201CC0-F433-4153-A606-ECB865D298F9}"/>
    <dgm:cxn modelId="{320AD9C3-B42F-4ED2-9F0C-A4D0DDD12AB1}" type="presOf" srcId="{F9688BD7-225F-43E1-A8BF-B7A8F8653E55}" destId="{62376F20-3CBF-450E-B12A-2F91E09B14CB}" srcOrd="0" destOrd="0" presId="urn:microsoft.com/office/officeart/2018/2/layout/IconVerticalSolidList"/>
    <dgm:cxn modelId="{9CDC35C5-9CFD-4EA7-87BA-D9CC613CF76F}" srcId="{D0A0EE72-566F-43BE-822A-A3DAD3E3B49A}" destId="{1392A777-4793-4755-9A09-4AF3DD7AF02B}" srcOrd="4" destOrd="0" parTransId="{87479ED7-97BE-4ACD-B5E3-02D3AE499E86}" sibTransId="{BB94D561-FD33-4C7B-A18B-7B9B4614F0FE}"/>
    <dgm:cxn modelId="{F49B3FF4-F988-47FD-A5CB-E6D24B756887}" type="presOf" srcId="{9470A574-08F4-4291-A35D-A66A405311D7}" destId="{CFE880E6-E26D-4DC7-9A0D-55755EE7520C}" srcOrd="0" destOrd="0" presId="urn:microsoft.com/office/officeart/2018/2/layout/IconVerticalSolidList"/>
    <dgm:cxn modelId="{246B1246-E4F3-4DC4-9EDA-C6B64EE353FE}" type="presParOf" srcId="{ED093189-672D-460E-96C4-5E24D1F3C23B}" destId="{1F8A3521-3270-47E1-94AE-7BF1A9BA7415}" srcOrd="0" destOrd="0" presId="urn:microsoft.com/office/officeart/2018/2/layout/IconVerticalSolidList"/>
    <dgm:cxn modelId="{4B110A68-8F99-4420-B242-5C6C1D746ECD}" type="presParOf" srcId="{1F8A3521-3270-47E1-94AE-7BF1A9BA7415}" destId="{57A5CF79-8E01-487C-B19B-AAD3DFC19336}" srcOrd="0" destOrd="0" presId="urn:microsoft.com/office/officeart/2018/2/layout/IconVerticalSolidList"/>
    <dgm:cxn modelId="{3B61EFF0-22F1-4CEB-8343-D5ACA43EF549}" type="presParOf" srcId="{1F8A3521-3270-47E1-94AE-7BF1A9BA7415}" destId="{E4DA0B6A-A8DB-4A7B-9BC9-5076B7B25ADD}" srcOrd="1" destOrd="0" presId="urn:microsoft.com/office/officeart/2018/2/layout/IconVerticalSolidList"/>
    <dgm:cxn modelId="{5F660D15-942F-4DFA-B0BE-96A17FD98DAA}" type="presParOf" srcId="{1F8A3521-3270-47E1-94AE-7BF1A9BA7415}" destId="{6D65087E-ED68-42A7-9BFB-5E98315DDCA6}" srcOrd="2" destOrd="0" presId="urn:microsoft.com/office/officeart/2018/2/layout/IconVerticalSolidList"/>
    <dgm:cxn modelId="{45C7CA95-9215-4EF7-B226-BF82D67BDE1E}" type="presParOf" srcId="{1F8A3521-3270-47E1-94AE-7BF1A9BA7415}" destId="{D3D958DA-1DC1-414E-A6AB-E5E34F37410C}" srcOrd="3" destOrd="0" presId="urn:microsoft.com/office/officeart/2018/2/layout/IconVerticalSolidList"/>
    <dgm:cxn modelId="{8DB0CCAD-1CC6-4166-B8C2-E92FF12590FD}" type="presParOf" srcId="{ED093189-672D-460E-96C4-5E24D1F3C23B}" destId="{6DD75DC1-67A9-413A-BE60-CC12F338B539}" srcOrd="1" destOrd="0" presId="urn:microsoft.com/office/officeart/2018/2/layout/IconVerticalSolidList"/>
    <dgm:cxn modelId="{3BB131F2-07D0-4A77-9A0E-FCB6F4024AA2}" type="presParOf" srcId="{ED093189-672D-460E-96C4-5E24D1F3C23B}" destId="{DADC816A-AF15-4409-BACE-DE386611D4DD}" srcOrd="2" destOrd="0" presId="urn:microsoft.com/office/officeart/2018/2/layout/IconVerticalSolidList"/>
    <dgm:cxn modelId="{4B317797-8CC7-4E80-83A9-7C03C4595928}" type="presParOf" srcId="{DADC816A-AF15-4409-BACE-DE386611D4DD}" destId="{C0B1BF59-E9C0-4CDA-A9CC-8C5665774020}" srcOrd="0" destOrd="0" presId="urn:microsoft.com/office/officeart/2018/2/layout/IconVerticalSolidList"/>
    <dgm:cxn modelId="{BAE94830-D209-4301-B751-C4D2C63A5616}" type="presParOf" srcId="{DADC816A-AF15-4409-BACE-DE386611D4DD}" destId="{84519830-F356-44B7-A261-DD9E28C00ED3}" srcOrd="1" destOrd="0" presId="urn:microsoft.com/office/officeart/2018/2/layout/IconVerticalSolidList"/>
    <dgm:cxn modelId="{4C460084-E566-4245-96B2-7EFF29499C44}" type="presParOf" srcId="{DADC816A-AF15-4409-BACE-DE386611D4DD}" destId="{F7C17FB2-C438-4FB5-AA29-0C2EA926817D}" srcOrd="2" destOrd="0" presId="urn:microsoft.com/office/officeart/2018/2/layout/IconVerticalSolidList"/>
    <dgm:cxn modelId="{064257BD-E025-4F9E-81FC-FB9F0F78AE60}" type="presParOf" srcId="{DADC816A-AF15-4409-BACE-DE386611D4DD}" destId="{CFE880E6-E26D-4DC7-9A0D-55755EE7520C}" srcOrd="3" destOrd="0" presId="urn:microsoft.com/office/officeart/2018/2/layout/IconVerticalSolidList"/>
    <dgm:cxn modelId="{68EDDA4F-AA03-4B3A-BE56-F1FFD927A245}" type="presParOf" srcId="{ED093189-672D-460E-96C4-5E24D1F3C23B}" destId="{A3889065-E21A-4450-B322-51C8E1ADB963}" srcOrd="3" destOrd="0" presId="urn:microsoft.com/office/officeart/2018/2/layout/IconVerticalSolidList"/>
    <dgm:cxn modelId="{344A7B2D-D30A-4A40-8B71-75467AE3A5F3}" type="presParOf" srcId="{ED093189-672D-460E-96C4-5E24D1F3C23B}" destId="{34FEB98B-665E-4B46-8383-13CDE43A77C7}" srcOrd="4" destOrd="0" presId="urn:microsoft.com/office/officeart/2018/2/layout/IconVerticalSolidList"/>
    <dgm:cxn modelId="{EBBD1498-3D16-49A3-A935-1EBAA917FA42}" type="presParOf" srcId="{34FEB98B-665E-4B46-8383-13CDE43A77C7}" destId="{8098B096-BB88-4F6C-801A-2ABBDDF82C8A}" srcOrd="0" destOrd="0" presId="urn:microsoft.com/office/officeart/2018/2/layout/IconVerticalSolidList"/>
    <dgm:cxn modelId="{26A2D5FA-A089-4078-B781-C2D6B9FA80A5}" type="presParOf" srcId="{34FEB98B-665E-4B46-8383-13CDE43A77C7}" destId="{698EB187-F3FD-46C8-B7A8-0B0F120B6560}" srcOrd="1" destOrd="0" presId="urn:microsoft.com/office/officeart/2018/2/layout/IconVerticalSolidList"/>
    <dgm:cxn modelId="{12F90BF0-C8AA-4AFB-85DC-7111D945B4CE}" type="presParOf" srcId="{34FEB98B-665E-4B46-8383-13CDE43A77C7}" destId="{C268C4D2-F9F8-407E-843B-33C1724C340A}" srcOrd="2" destOrd="0" presId="urn:microsoft.com/office/officeart/2018/2/layout/IconVerticalSolidList"/>
    <dgm:cxn modelId="{C4E76820-1405-4742-9EB8-330E9F3CFDCB}" type="presParOf" srcId="{34FEB98B-665E-4B46-8383-13CDE43A77C7}" destId="{ED2D8EE3-B3B6-4752-84DE-F28DD6C96F74}" srcOrd="3" destOrd="0" presId="urn:microsoft.com/office/officeart/2018/2/layout/IconVerticalSolidList"/>
    <dgm:cxn modelId="{8FD40CCA-D278-4CDC-B760-CBC1B6EE9E03}" type="presParOf" srcId="{ED093189-672D-460E-96C4-5E24D1F3C23B}" destId="{35B35421-843B-4959-BD4F-3CDD5D1402A3}" srcOrd="5" destOrd="0" presId="urn:microsoft.com/office/officeart/2018/2/layout/IconVerticalSolidList"/>
    <dgm:cxn modelId="{CF0502F8-889C-4A9C-9B3F-CF12B48F90DE}" type="presParOf" srcId="{ED093189-672D-460E-96C4-5E24D1F3C23B}" destId="{3D4CB513-EDF7-4B98-B9FA-300399D9F66E}" srcOrd="6" destOrd="0" presId="urn:microsoft.com/office/officeart/2018/2/layout/IconVerticalSolidList"/>
    <dgm:cxn modelId="{64028008-1C17-45B9-B211-244DDDD6394C}" type="presParOf" srcId="{3D4CB513-EDF7-4B98-B9FA-300399D9F66E}" destId="{1AF0AE37-219E-4B39-8A58-9335C4CD82BB}" srcOrd="0" destOrd="0" presId="urn:microsoft.com/office/officeart/2018/2/layout/IconVerticalSolidList"/>
    <dgm:cxn modelId="{2C20B521-8085-45B8-BAA3-299D35E9A47B}" type="presParOf" srcId="{3D4CB513-EDF7-4B98-B9FA-300399D9F66E}" destId="{1E190D50-9193-41B4-B192-F9204C966319}" srcOrd="1" destOrd="0" presId="urn:microsoft.com/office/officeart/2018/2/layout/IconVerticalSolidList"/>
    <dgm:cxn modelId="{14C73C99-9C5F-468E-B134-0A48A971CE6B}" type="presParOf" srcId="{3D4CB513-EDF7-4B98-B9FA-300399D9F66E}" destId="{4EC2F055-83C9-460E-A962-3647FE540E74}" srcOrd="2" destOrd="0" presId="urn:microsoft.com/office/officeart/2018/2/layout/IconVerticalSolidList"/>
    <dgm:cxn modelId="{4C1739AB-F46B-41DA-929F-7691A1FD01BF}" type="presParOf" srcId="{3D4CB513-EDF7-4B98-B9FA-300399D9F66E}" destId="{ECB953F3-41DE-45AC-83A4-B2BAFB34E696}" srcOrd="3" destOrd="0" presId="urn:microsoft.com/office/officeart/2018/2/layout/IconVerticalSolidList"/>
    <dgm:cxn modelId="{C79C71EC-D0C7-4D4E-A4B3-AEF8C5A4E77E}" type="presParOf" srcId="{ED093189-672D-460E-96C4-5E24D1F3C23B}" destId="{3201B1F6-AF48-4C14-B269-29FA6E9C6F04}" srcOrd="7" destOrd="0" presId="urn:microsoft.com/office/officeart/2018/2/layout/IconVerticalSolidList"/>
    <dgm:cxn modelId="{34440869-173E-48CE-8A53-27B5C31B2110}" type="presParOf" srcId="{ED093189-672D-460E-96C4-5E24D1F3C23B}" destId="{FD160A17-434C-4DF8-A1CC-1E7A0C72431B}" srcOrd="8" destOrd="0" presId="urn:microsoft.com/office/officeart/2018/2/layout/IconVerticalSolidList"/>
    <dgm:cxn modelId="{E3C2EE62-6DE7-4946-850B-4B492733F02C}" type="presParOf" srcId="{FD160A17-434C-4DF8-A1CC-1E7A0C72431B}" destId="{64F795CF-E136-4150-80D4-7FCDEF110CEB}" srcOrd="0" destOrd="0" presId="urn:microsoft.com/office/officeart/2018/2/layout/IconVerticalSolidList"/>
    <dgm:cxn modelId="{60A0EC2F-128C-41E7-A6D6-C287808B58A7}" type="presParOf" srcId="{FD160A17-434C-4DF8-A1CC-1E7A0C72431B}" destId="{38C8C70A-DA1B-43A1-968D-458FE42E61E4}" srcOrd="1" destOrd="0" presId="urn:microsoft.com/office/officeart/2018/2/layout/IconVerticalSolidList"/>
    <dgm:cxn modelId="{C95CD4AD-391B-428F-B4A4-57A43D5B2200}" type="presParOf" srcId="{FD160A17-434C-4DF8-A1CC-1E7A0C72431B}" destId="{D4CF35A3-74D4-4232-AFF2-F0624B8EE85A}" srcOrd="2" destOrd="0" presId="urn:microsoft.com/office/officeart/2018/2/layout/IconVerticalSolidList"/>
    <dgm:cxn modelId="{FE9E3BE0-F5E8-44EF-AC1B-905BB6EDF9C2}" type="presParOf" srcId="{FD160A17-434C-4DF8-A1CC-1E7A0C72431B}" destId="{F3D68ABB-A025-4B48-A03E-6C43DA1C98FE}" srcOrd="3" destOrd="0" presId="urn:microsoft.com/office/officeart/2018/2/layout/IconVerticalSolidList"/>
    <dgm:cxn modelId="{C50196D5-1283-4708-8A7B-AD612D94C91F}" type="presParOf" srcId="{ED093189-672D-460E-96C4-5E24D1F3C23B}" destId="{E0ED85FB-95CD-4990-A641-5AEAC3865BA7}" srcOrd="9" destOrd="0" presId="urn:microsoft.com/office/officeart/2018/2/layout/IconVerticalSolidList"/>
    <dgm:cxn modelId="{ADDE9689-EFE0-4CF4-A67A-46B6189A6232}" type="presParOf" srcId="{ED093189-672D-460E-96C4-5E24D1F3C23B}" destId="{E9C4360D-6D7E-4E61-BAD2-C5E54DE3311D}" srcOrd="10" destOrd="0" presId="urn:microsoft.com/office/officeart/2018/2/layout/IconVerticalSolidList"/>
    <dgm:cxn modelId="{CFA3AA73-112A-4E0C-897A-F6BAE80C5A54}" type="presParOf" srcId="{E9C4360D-6D7E-4E61-BAD2-C5E54DE3311D}" destId="{659643F0-4392-4000-B1A9-B96DB1950B27}" srcOrd="0" destOrd="0" presId="urn:microsoft.com/office/officeart/2018/2/layout/IconVerticalSolidList"/>
    <dgm:cxn modelId="{5D8C6790-2251-4A59-B9B3-B16CEB047381}" type="presParOf" srcId="{E9C4360D-6D7E-4E61-BAD2-C5E54DE3311D}" destId="{02F99E61-42B9-4404-932C-843150B8666C}" srcOrd="1" destOrd="0" presId="urn:microsoft.com/office/officeart/2018/2/layout/IconVerticalSolidList"/>
    <dgm:cxn modelId="{E25066EE-0B8F-499E-B48E-06A653E9FEAD}" type="presParOf" srcId="{E9C4360D-6D7E-4E61-BAD2-C5E54DE3311D}" destId="{A40E15DD-B203-4E03-B38D-0F44E475C7FC}" srcOrd="2" destOrd="0" presId="urn:microsoft.com/office/officeart/2018/2/layout/IconVerticalSolidList"/>
    <dgm:cxn modelId="{F3334B7B-F063-4975-8682-5CC3919D3F46}" type="presParOf" srcId="{E9C4360D-6D7E-4E61-BAD2-C5E54DE3311D}" destId="{62376F20-3CBF-450E-B12A-2F91E09B14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1E69CFD-B306-8142-86AA-A469C9C16DD3}" type="doc">
      <dgm:prSet loTypeId="urn:microsoft.com/office/officeart/2005/8/layout/vList4" loCatId="list" qsTypeId="urn:microsoft.com/office/officeart/2005/8/quickstyle/3d3" qsCatId="3D" csTypeId="urn:microsoft.com/office/officeart/2005/8/colors/accent1_2" csCatId="accent1" phldr="1"/>
      <dgm:spPr/>
      <dgm:t>
        <a:bodyPr/>
        <a:lstStyle/>
        <a:p>
          <a:endParaRPr lang="en-US"/>
        </a:p>
      </dgm:t>
    </dgm:pt>
    <dgm:pt modelId="{84DF080E-C88D-714E-9C9C-61D2B3DD9403}">
      <dgm:prSet/>
      <dgm:spPr>
        <a:xfrm>
          <a:off x="0" y="0"/>
          <a:ext cx="5453648" cy="945746"/>
        </a:xfrm>
        <a:prstGeom prst="roundRect">
          <a:avLst>
            <a:gd name="adj" fmla="val 10000"/>
          </a:avLst>
        </a:prstGeom>
        <a:solidFill>
          <a:sysClr val="window" lastClr="FFFFFF">
            <a:lumMod val="5000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dirty="0">
              <a:solidFill>
                <a:sysClr val="window" lastClr="FFFFFF"/>
              </a:solidFill>
              <a:latin typeface="+mn-lt"/>
              <a:ea typeface="+mn-ea"/>
              <a:cs typeface="+mn-cs"/>
            </a:rPr>
            <a:t>Implement</a:t>
          </a:r>
          <a:r>
            <a:rPr lang="en-US" dirty="0">
              <a:solidFill>
                <a:sysClr val="window" lastClr="FFFFFF"/>
              </a:solidFill>
              <a:latin typeface="Arial" panose="020B0604020202020204"/>
              <a:ea typeface="+mn-ea"/>
              <a:cs typeface="+mn-cs"/>
            </a:rPr>
            <a:t> </a:t>
          </a:r>
          <a:r>
            <a:rPr lang="en-US" dirty="0">
              <a:solidFill>
                <a:sysClr val="window" lastClr="FFFFFF"/>
              </a:solidFill>
              <a:latin typeface="+mn-lt"/>
              <a:ea typeface="+mn-ea"/>
              <a:cs typeface="+mn-cs"/>
            </a:rPr>
            <a:t>consistent capabilities (NOT-OD-21-016)</a:t>
          </a:r>
        </a:p>
      </dgm:t>
      <dgm:extLst>
        <a:ext uri="{E40237B7-FDA0-4F09-8148-C483321AD2D9}">
          <dgm14:cNvPr xmlns:dgm14="http://schemas.microsoft.com/office/drawing/2010/diagram" id="0" name="" descr="4 grey sections"/>
        </a:ext>
      </dgm:extLst>
    </dgm:pt>
    <dgm:pt modelId="{0D165B16-1B69-2341-A0BC-8C69964BB83E}" type="parTrans" cxnId="{EEA96FB9-74CD-E44C-8AFC-1C1C89A3DD81}">
      <dgm:prSet/>
      <dgm:spPr/>
      <dgm:t>
        <a:bodyPr/>
        <a:lstStyle/>
        <a:p>
          <a:endParaRPr lang="en-US"/>
        </a:p>
      </dgm:t>
    </dgm:pt>
    <dgm:pt modelId="{3DD3FA31-8242-384D-A18A-7ADD723ECD22}" type="sibTrans" cxnId="{EEA96FB9-74CD-E44C-8AFC-1C1C89A3DD81}">
      <dgm:prSet/>
      <dgm:spPr/>
      <dgm:t>
        <a:bodyPr/>
        <a:lstStyle/>
        <a:p>
          <a:endParaRPr lang="en-US"/>
        </a:p>
      </dgm:t>
    </dgm:pt>
    <dgm:pt modelId="{A12632A9-2FCC-334D-9331-07B7F86EB584}">
      <dgm:prSet/>
      <dgm:spPr>
        <a:xfrm>
          <a:off x="0" y="3120964"/>
          <a:ext cx="5453648" cy="945746"/>
        </a:xfrm>
        <a:prstGeom prst="roundRect">
          <a:avLst>
            <a:gd name="adj" fmla="val 10000"/>
          </a:avLst>
        </a:prstGeom>
        <a:solidFill>
          <a:sysClr val="window" lastClr="FFFFFF">
            <a:lumMod val="5000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0">
            <a:buNone/>
          </a:pPr>
          <a:r>
            <a:rPr lang="en-US" dirty="0">
              <a:solidFill>
                <a:sysClr val="window" lastClr="FFFFFF"/>
              </a:solidFill>
              <a:latin typeface="+mn-lt"/>
              <a:ea typeface="+mn-ea"/>
              <a:cs typeface="+mn-cs"/>
            </a:rPr>
            <a:t>Engage the research community </a:t>
          </a:r>
        </a:p>
      </dgm:t>
    </dgm:pt>
    <dgm:pt modelId="{BB889505-EE69-6E4F-A1B2-5D55E73DC891}" type="parTrans" cxnId="{202E3581-C861-A34C-8E65-76B7C8117756}">
      <dgm:prSet/>
      <dgm:spPr/>
      <dgm:t>
        <a:bodyPr/>
        <a:lstStyle/>
        <a:p>
          <a:endParaRPr lang="en-US"/>
        </a:p>
      </dgm:t>
    </dgm:pt>
    <dgm:pt modelId="{E620A667-1B26-E248-85F6-A4A0A33A98D8}" type="sibTrans" cxnId="{202E3581-C861-A34C-8E65-76B7C8117756}">
      <dgm:prSet/>
      <dgm:spPr/>
      <dgm:t>
        <a:bodyPr/>
        <a:lstStyle/>
        <a:p>
          <a:endParaRPr lang="en-US"/>
        </a:p>
      </dgm:t>
    </dgm:pt>
    <dgm:pt modelId="{80DA65EA-F081-DD43-82D4-335FD0C31EC7}">
      <dgm:prSet/>
      <dgm:spPr>
        <a:xfrm>
          <a:off x="0" y="1040321"/>
          <a:ext cx="5453648" cy="945746"/>
        </a:xfrm>
        <a:prstGeom prst="roundRect">
          <a:avLst>
            <a:gd name="adj" fmla="val 10000"/>
          </a:avLst>
        </a:prstGeom>
        <a:solidFill>
          <a:sysClr val="window" lastClr="FFFFFF">
            <a:lumMod val="5000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0">
            <a:buNone/>
          </a:pPr>
          <a:r>
            <a:rPr lang="en-US">
              <a:solidFill>
                <a:sysClr val="window" lastClr="FFFFFF"/>
              </a:solidFill>
              <a:latin typeface="+mn-lt"/>
              <a:ea typeface="+mn-ea"/>
              <a:cs typeface="+mn-cs"/>
            </a:rPr>
            <a:t>Create better access to &amp; discovery of NIH funded data</a:t>
          </a:r>
          <a:endParaRPr lang="en-US" dirty="0">
            <a:solidFill>
              <a:sysClr val="window" lastClr="FFFFFF"/>
            </a:solidFill>
            <a:latin typeface="+mn-lt"/>
            <a:ea typeface="+mn-ea"/>
            <a:cs typeface="+mn-cs"/>
          </a:endParaRPr>
        </a:p>
      </dgm:t>
    </dgm:pt>
    <dgm:pt modelId="{676692DA-25CC-464B-A580-B469EB574973}" type="parTrans" cxnId="{C5046D0B-B2B2-E741-9C33-C60E90CA9902}">
      <dgm:prSet/>
      <dgm:spPr/>
      <dgm:t>
        <a:bodyPr/>
        <a:lstStyle/>
        <a:p>
          <a:endParaRPr lang="en-US"/>
        </a:p>
      </dgm:t>
    </dgm:pt>
    <dgm:pt modelId="{ECB360D6-43C6-6147-9418-40137DFBCA45}" type="sibTrans" cxnId="{C5046D0B-B2B2-E741-9C33-C60E90CA9902}">
      <dgm:prSet/>
      <dgm:spPr/>
      <dgm:t>
        <a:bodyPr/>
        <a:lstStyle/>
        <a:p>
          <a:endParaRPr lang="en-US"/>
        </a:p>
      </dgm:t>
    </dgm:pt>
    <dgm:pt modelId="{B31EF11C-CA08-7949-8550-54ABAD0F8989}">
      <dgm:prSet/>
      <dgm:spPr>
        <a:xfrm>
          <a:off x="0" y="2080643"/>
          <a:ext cx="5453648" cy="945746"/>
        </a:xfrm>
        <a:prstGeom prst="roundRect">
          <a:avLst>
            <a:gd name="adj" fmla="val 10000"/>
          </a:avLst>
        </a:prstGeom>
        <a:solidFill>
          <a:sysClr val="window" lastClr="FFFFFF">
            <a:lumMod val="5000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a:solidFill>
                <a:sysClr val="window" lastClr="FFFFFF"/>
              </a:solidFill>
              <a:latin typeface="+mn-lt"/>
              <a:ea typeface="+mn-ea"/>
              <a:cs typeface="+mn-cs"/>
            </a:rPr>
            <a:t>Conduct outreach &amp; train on FAIR data practices</a:t>
          </a:r>
          <a:endParaRPr lang="en-US" dirty="0">
            <a:solidFill>
              <a:sysClr val="window" lastClr="FFFFFF"/>
            </a:solidFill>
            <a:latin typeface="+mn-lt"/>
            <a:ea typeface="+mn-ea"/>
            <a:cs typeface="+mn-cs"/>
          </a:endParaRPr>
        </a:p>
      </dgm:t>
    </dgm:pt>
    <dgm:pt modelId="{727D2689-4295-E84E-92CD-3482503A7D98}" type="parTrans" cxnId="{43F4A962-9608-E540-9334-28ED7A1848D7}">
      <dgm:prSet/>
      <dgm:spPr/>
      <dgm:t>
        <a:bodyPr/>
        <a:lstStyle/>
        <a:p>
          <a:endParaRPr lang="en-US"/>
        </a:p>
      </dgm:t>
    </dgm:pt>
    <dgm:pt modelId="{AE174F39-E313-564B-A6B9-D3CFC5922C79}" type="sibTrans" cxnId="{43F4A962-9608-E540-9334-28ED7A1848D7}">
      <dgm:prSet/>
      <dgm:spPr/>
      <dgm:t>
        <a:bodyPr/>
        <a:lstStyle/>
        <a:p>
          <a:endParaRPr lang="en-US"/>
        </a:p>
      </dgm:t>
    </dgm:pt>
    <dgm:pt modelId="{5FFB51B0-BE24-A447-B535-7BFC122BDB87}" type="pres">
      <dgm:prSet presAssocID="{A1E69CFD-B306-8142-86AA-A469C9C16DD3}" presName="linear" presStyleCnt="0">
        <dgm:presLayoutVars>
          <dgm:dir/>
          <dgm:resizeHandles val="exact"/>
        </dgm:presLayoutVars>
      </dgm:prSet>
      <dgm:spPr/>
    </dgm:pt>
    <dgm:pt modelId="{A6103053-3D8D-2446-A647-960035D59073}" type="pres">
      <dgm:prSet presAssocID="{84DF080E-C88D-714E-9C9C-61D2B3DD9403}" presName="comp" presStyleCnt="0"/>
      <dgm:spPr/>
    </dgm:pt>
    <dgm:pt modelId="{0313D00A-44D7-0E40-986D-ED02D8EE8420}" type="pres">
      <dgm:prSet presAssocID="{84DF080E-C88D-714E-9C9C-61D2B3DD9403}" presName="box" presStyleLbl="node1" presStyleIdx="0" presStyleCnt="4" custLinFactNeighborX="-503" custLinFactNeighborY="-25937"/>
      <dgm:spPr/>
    </dgm:pt>
    <dgm:pt modelId="{7D1561B3-60AE-AB4E-B467-3D2DBA0E54D3}" type="pres">
      <dgm:prSet presAssocID="{84DF080E-C88D-714E-9C9C-61D2B3DD9403}" presName="img" presStyleLbl="fgImgPlace1" presStyleIdx="0" presStyleCnt="4" custScaleX="73938" custScaleY="60459"/>
      <dgm:spPr>
        <a:xfrm>
          <a:off x="236707" y="244157"/>
          <a:ext cx="806463" cy="457431"/>
        </a:xfrm>
        <a:prstGeom prst="roundRect">
          <a:avLst>
            <a:gd name="adj" fmla="val 10000"/>
          </a:avLst>
        </a:prstGeom>
        <a:blipFill>
          <a:blip xmlns:r="http://schemas.openxmlformats.org/officeDocument/2006/relationships" r:embed="rId1"/>
          <a:srcRect/>
          <a:stretch>
            <a:fillRect t="-38000" b="-38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F5E31B03-9B90-A849-B27E-88970D2EFF2F}" type="pres">
      <dgm:prSet presAssocID="{84DF080E-C88D-714E-9C9C-61D2B3DD9403}" presName="text" presStyleLbl="node1" presStyleIdx="0" presStyleCnt="4">
        <dgm:presLayoutVars>
          <dgm:bulletEnabled val="1"/>
        </dgm:presLayoutVars>
      </dgm:prSet>
      <dgm:spPr/>
    </dgm:pt>
    <dgm:pt modelId="{B51BA6ED-E9CC-8C40-A4E8-857989874180}" type="pres">
      <dgm:prSet presAssocID="{3DD3FA31-8242-384D-A18A-7ADD723ECD22}" presName="spacer" presStyleCnt="0"/>
      <dgm:spPr/>
    </dgm:pt>
    <dgm:pt modelId="{F53ACF93-5DBE-F34F-8A19-A65531C21BBD}" type="pres">
      <dgm:prSet presAssocID="{80DA65EA-F081-DD43-82D4-335FD0C31EC7}" presName="comp" presStyleCnt="0"/>
      <dgm:spPr/>
    </dgm:pt>
    <dgm:pt modelId="{A8A53084-8E88-334F-ACDA-51FC21AF95CE}" type="pres">
      <dgm:prSet presAssocID="{80DA65EA-F081-DD43-82D4-335FD0C31EC7}" presName="box" presStyleLbl="node1" presStyleIdx="1" presStyleCnt="4"/>
      <dgm:spPr/>
    </dgm:pt>
    <dgm:pt modelId="{0692D3D2-1D67-2C4C-8271-CBB533687723}" type="pres">
      <dgm:prSet presAssocID="{80DA65EA-F081-DD43-82D4-335FD0C31EC7}" presName="img" presStyleLbl="fgImgPlace1" presStyleIdx="1" presStyleCnt="4" custScaleX="77894" custScaleY="53460"/>
      <dgm:spPr>
        <a:xfrm>
          <a:off x="215133" y="1310956"/>
          <a:ext cx="849612" cy="40447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5000" b="-5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DE47738E-3D43-F845-A39D-FF7564E31601}" type="pres">
      <dgm:prSet presAssocID="{80DA65EA-F081-DD43-82D4-335FD0C31EC7}" presName="text" presStyleLbl="node1" presStyleIdx="1" presStyleCnt="4">
        <dgm:presLayoutVars>
          <dgm:bulletEnabled val="1"/>
        </dgm:presLayoutVars>
      </dgm:prSet>
      <dgm:spPr/>
    </dgm:pt>
    <dgm:pt modelId="{13418832-867E-484C-9685-6A43D146CCF4}" type="pres">
      <dgm:prSet presAssocID="{ECB360D6-43C6-6147-9418-40137DFBCA45}" presName="spacer" presStyleCnt="0"/>
      <dgm:spPr/>
    </dgm:pt>
    <dgm:pt modelId="{44C2704D-DB98-094A-B9AD-7EAD1B2BEC53}" type="pres">
      <dgm:prSet presAssocID="{B31EF11C-CA08-7949-8550-54ABAD0F8989}" presName="comp" presStyleCnt="0"/>
      <dgm:spPr/>
    </dgm:pt>
    <dgm:pt modelId="{82322786-2B4B-B844-9662-5ED8AE802AB2}" type="pres">
      <dgm:prSet presAssocID="{B31EF11C-CA08-7949-8550-54ABAD0F8989}" presName="box" presStyleLbl="node1" presStyleIdx="2" presStyleCnt="4"/>
      <dgm:spPr/>
    </dgm:pt>
    <dgm:pt modelId="{6A0F6BE4-FFCD-344F-8328-9AE5E173E351}" type="pres">
      <dgm:prSet presAssocID="{B31EF11C-CA08-7949-8550-54ABAD0F8989}" presName="img" presStyleLbl="fgImgPlace1" presStyleIdx="2" presStyleCnt="4" custScaleX="84223" custScaleY="55413"/>
      <dgm:spPr>
        <a:xfrm>
          <a:off x="180616" y="2343889"/>
          <a:ext cx="918645" cy="419253"/>
        </a:xfrm>
        <a:prstGeom prst="roundRect">
          <a:avLst>
            <a:gd name="adj" fmla="val 10000"/>
          </a:avLst>
        </a:prstGeom>
        <a:blipFill>
          <a:blip xmlns:r="http://schemas.openxmlformats.org/officeDocument/2006/relationships" r:embed="rId3"/>
          <a:srcRect/>
          <a:stretch>
            <a:fillRect t="-60000" b="-6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EE17C292-5364-D645-8797-30AFEC474F17}" type="pres">
      <dgm:prSet presAssocID="{B31EF11C-CA08-7949-8550-54ABAD0F8989}" presName="text" presStyleLbl="node1" presStyleIdx="2" presStyleCnt="4">
        <dgm:presLayoutVars>
          <dgm:bulletEnabled val="1"/>
        </dgm:presLayoutVars>
      </dgm:prSet>
      <dgm:spPr/>
    </dgm:pt>
    <dgm:pt modelId="{66995179-19FF-8C45-A7AA-4ECF5F3313F7}" type="pres">
      <dgm:prSet presAssocID="{AE174F39-E313-564B-A6B9-D3CFC5922C79}" presName="spacer" presStyleCnt="0"/>
      <dgm:spPr/>
    </dgm:pt>
    <dgm:pt modelId="{106C02F5-A451-0747-8773-BE4A6F047596}" type="pres">
      <dgm:prSet presAssocID="{A12632A9-2FCC-334D-9331-07B7F86EB584}" presName="comp" presStyleCnt="0"/>
      <dgm:spPr/>
    </dgm:pt>
    <dgm:pt modelId="{8FE87885-A15A-934D-924C-6C89ADFAE909}" type="pres">
      <dgm:prSet presAssocID="{A12632A9-2FCC-334D-9331-07B7F86EB584}" presName="box" presStyleLbl="node1" presStyleIdx="3" presStyleCnt="4"/>
      <dgm:spPr/>
    </dgm:pt>
    <dgm:pt modelId="{AF11D725-67DF-7245-8C2C-8BB370DA6C54}" type="pres">
      <dgm:prSet presAssocID="{A12632A9-2FCC-334D-9331-07B7F86EB584}" presName="img" presStyleLbl="fgImgPlace1" presStyleIdx="3" presStyleCnt="4" custScaleX="87387" custScaleY="70795"/>
      <dgm:spPr>
        <a:xfrm>
          <a:off x="163361" y="3326021"/>
          <a:ext cx="953155" cy="53563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9000" b="-3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82C1FF47-1ADF-2049-9030-3981E3697E90}" type="pres">
      <dgm:prSet presAssocID="{A12632A9-2FCC-334D-9331-07B7F86EB584}" presName="text" presStyleLbl="node1" presStyleIdx="3" presStyleCnt="4">
        <dgm:presLayoutVars>
          <dgm:bulletEnabled val="1"/>
        </dgm:presLayoutVars>
      </dgm:prSet>
      <dgm:spPr/>
    </dgm:pt>
  </dgm:ptLst>
  <dgm:cxnLst>
    <dgm:cxn modelId="{614BD900-A333-6A44-9C0A-12867276C004}" type="presOf" srcId="{A1E69CFD-B306-8142-86AA-A469C9C16DD3}" destId="{5FFB51B0-BE24-A447-B535-7BFC122BDB87}" srcOrd="0" destOrd="0" presId="urn:microsoft.com/office/officeart/2005/8/layout/vList4"/>
    <dgm:cxn modelId="{C5046D0B-B2B2-E741-9C33-C60E90CA9902}" srcId="{A1E69CFD-B306-8142-86AA-A469C9C16DD3}" destId="{80DA65EA-F081-DD43-82D4-335FD0C31EC7}" srcOrd="1" destOrd="0" parTransId="{676692DA-25CC-464B-A580-B469EB574973}" sibTransId="{ECB360D6-43C6-6147-9418-40137DFBCA45}"/>
    <dgm:cxn modelId="{D373840C-9599-5C4C-AD56-9B2262A2B107}" type="presOf" srcId="{B31EF11C-CA08-7949-8550-54ABAD0F8989}" destId="{EE17C292-5364-D645-8797-30AFEC474F17}" srcOrd="1" destOrd="0" presId="urn:microsoft.com/office/officeart/2005/8/layout/vList4"/>
    <dgm:cxn modelId="{B88B221D-F918-BD42-AE25-01C02CDAD68E}" type="presOf" srcId="{80DA65EA-F081-DD43-82D4-335FD0C31EC7}" destId="{DE47738E-3D43-F845-A39D-FF7564E31601}" srcOrd="1" destOrd="0" presId="urn:microsoft.com/office/officeart/2005/8/layout/vList4"/>
    <dgm:cxn modelId="{544B5121-952F-E343-84A3-E59F9D37E8EF}" type="presOf" srcId="{84DF080E-C88D-714E-9C9C-61D2B3DD9403}" destId="{F5E31B03-9B90-A849-B27E-88970D2EFF2F}" srcOrd="1" destOrd="0" presId="urn:microsoft.com/office/officeart/2005/8/layout/vList4"/>
    <dgm:cxn modelId="{B73C7E58-0E35-8849-B1A4-FD75ACA8BF65}" type="presOf" srcId="{80DA65EA-F081-DD43-82D4-335FD0C31EC7}" destId="{A8A53084-8E88-334F-ACDA-51FC21AF95CE}" srcOrd="0" destOrd="0" presId="urn:microsoft.com/office/officeart/2005/8/layout/vList4"/>
    <dgm:cxn modelId="{3F50AC5D-EC02-3F41-947F-270C77E9C7F0}" type="presOf" srcId="{A12632A9-2FCC-334D-9331-07B7F86EB584}" destId="{8FE87885-A15A-934D-924C-6C89ADFAE909}" srcOrd="0" destOrd="0" presId="urn:microsoft.com/office/officeart/2005/8/layout/vList4"/>
    <dgm:cxn modelId="{43F4A962-9608-E540-9334-28ED7A1848D7}" srcId="{A1E69CFD-B306-8142-86AA-A469C9C16DD3}" destId="{B31EF11C-CA08-7949-8550-54ABAD0F8989}" srcOrd="2" destOrd="0" parTransId="{727D2689-4295-E84E-92CD-3482503A7D98}" sibTransId="{AE174F39-E313-564B-A6B9-D3CFC5922C79}"/>
    <dgm:cxn modelId="{202E3581-C861-A34C-8E65-76B7C8117756}" srcId="{A1E69CFD-B306-8142-86AA-A469C9C16DD3}" destId="{A12632A9-2FCC-334D-9331-07B7F86EB584}" srcOrd="3" destOrd="0" parTransId="{BB889505-EE69-6E4F-A1B2-5D55E73DC891}" sibTransId="{E620A667-1B26-E248-85F6-A4A0A33A98D8}"/>
    <dgm:cxn modelId="{EEA96FB9-74CD-E44C-8AFC-1C1C89A3DD81}" srcId="{A1E69CFD-B306-8142-86AA-A469C9C16DD3}" destId="{84DF080E-C88D-714E-9C9C-61D2B3DD9403}" srcOrd="0" destOrd="0" parTransId="{0D165B16-1B69-2341-A0BC-8C69964BB83E}" sibTransId="{3DD3FA31-8242-384D-A18A-7ADD723ECD22}"/>
    <dgm:cxn modelId="{B9735AF0-3B0F-5D49-ADB6-0C33F1EBA7DF}" type="presOf" srcId="{A12632A9-2FCC-334D-9331-07B7F86EB584}" destId="{82C1FF47-1ADF-2049-9030-3981E3697E90}" srcOrd="1" destOrd="0" presId="urn:microsoft.com/office/officeart/2005/8/layout/vList4"/>
    <dgm:cxn modelId="{CB4433FA-8196-9B46-99EA-A8D735A5686C}" type="presOf" srcId="{84DF080E-C88D-714E-9C9C-61D2B3DD9403}" destId="{0313D00A-44D7-0E40-986D-ED02D8EE8420}" srcOrd="0" destOrd="0" presId="urn:microsoft.com/office/officeart/2005/8/layout/vList4"/>
    <dgm:cxn modelId="{1A43CDFB-82EB-DC42-911E-1282722C031C}" type="presOf" srcId="{B31EF11C-CA08-7949-8550-54ABAD0F8989}" destId="{82322786-2B4B-B844-9662-5ED8AE802AB2}" srcOrd="0" destOrd="0" presId="urn:microsoft.com/office/officeart/2005/8/layout/vList4"/>
    <dgm:cxn modelId="{13AAA341-9D9E-0C42-A019-EC41095C5CF6}" type="presParOf" srcId="{5FFB51B0-BE24-A447-B535-7BFC122BDB87}" destId="{A6103053-3D8D-2446-A647-960035D59073}" srcOrd="0" destOrd="0" presId="urn:microsoft.com/office/officeart/2005/8/layout/vList4"/>
    <dgm:cxn modelId="{F3BB9AD3-2339-7340-BC8F-42EA0D60A3D1}" type="presParOf" srcId="{A6103053-3D8D-2446-A647-960035D59073}" destId="{0313D00A-44D7-0E40-986D-ED02D8EE8420}" srcOrd="0" destOrd="0" presId="urn:microsoft.com/office/officeart/2005/8/layout/vList4"/>
    <dgm:cxn modelId="{F89A13FF-3747-F64C-A55C-BDF9BD1F78A9}" type="presParOf" srcId="{A6103053-3D8D-2446-A647-960035D59073}" destId="{7D1561B3-60AE-AB4E-B467-3D2DBA0E54D3}" srcOrd="1" destOrd="0" presId="urn:microsoft.com/office/officeart/2005/8/layout/vList4"/>
    <dgm:cxn modelId="{ABB84F94-0972-FD45-9330-7471AECD8541}" type="presParOf" srcId="{A6103053-3D8D-2446-A647-960035D59073}" destId="{F5E31B03-9B90-A849-B27E-88970D2EFF2F}" srcOrd="2" destOrd="0" presId="urn:microsoft.com/office/officeart/2005/8/layout/vList4"/>
    <dgm:cxn modelId="{55C34F75-1EAE-B64A-B531-8F6302FF5A51}" type="presParOf" srcId="{5FFB51B0-BE24-A447-B535-7BFC122BDB87}" destId="{B51BA6ED-E9CC-8C40-A4E8-857989874180}" srcOrd="1" destOrd="0" presId="urn:microsoft.com/office/officeart/2005/8/layout/vList4"/>
    <dgm:cxn modelId="{9BE47016-4E45-A34C-AC78-014031D402CA}" type="presParOf" srcId="{5FFB51B0-BE24-A447-B535-7BFC122BDB87}" destId="{F53ACF93-5DBE-F34F-8A19-A65531C21BBD}" srcOrd="2" destOrd="0" presId="urn:microsoft.com/office/officeart/2005/8/layout/vList4"/>
    <dgm:cxn modelId="{64F5F0B3-2FA9-424C-9ACA-377E627A906A}" type="presParOf" srcId="{F53ACF93-5DBE-F34F-8A19-A65531C21BBD}" destId="{A8A53084-8E88-334F-ACDA-51FC21AF95CE}" srcOrd="0" destOrd="0" presId="urn:microsoft.com/office/officeart/2005/8/layout/vList4"/>
    <dgm:cxn modelId="{63CE204A-1C4D-D448-BED9-58093FCCCE82}" type="presParOf" srcId="{F53ACF93-5DBE-F34F-8A19-A65531C21BBD}" destId="{0692D3D2-1D67-2C4C-8271-CBB533687723}" srcOrd="1" destOrd="0" presId="urn:microsoft.com/office/officeart/2005/8/layout/vList4"/>
    <dgm:cxn modelId="{4D09DFA8-6205-7547-A24E-A07817855635}" type="presParOf" srcId="{F53ACF93-5DBE-F34F-8A19-A65531C21BBD}" destId="{DE47738E-3D43-F845-A39D-FF7564E31601}" srcOrd="2" destOrd="0" presId="urn:microsoft.com/office/officeart/2005/8/layout/vList4"/>
    <dgm:cxn modelId="{4B8A3B6A-6ACA-2B41-8282-D0F442F839DE}" type="presParOf" srcId="{5FFB51B0-BE24-A447-B535-7BFC122BDB87}" destId="{13418832-867E-484C-9685-6A43D146CCF4}" srcOrd="3" destOrd="0" presId="urn:microsoft.com/office/officeart/2005/8/layout/vList4"/>
    <dgm:cxn modelId="{B5B4B3DC-78B5-C847-BCB8-9435DED015DA}" type="presParOf" srcId="{5FFB51B0-BE24-A447-B535-7BFC122BDB87}" destId="{44C2704D-DB98-094A-B9AD-7EAD1B2BEC53}" srcOrd="4" destOrd="0" presId="urn:microsoft.com/office/officeart/2005/8/layout/vList4"/>
    <dgm:cxn modelId="{D2619D03-D5FB-4940-8F5E-DC75C6F17CEF}" type="presParOf" srcId="{44C2704D-DB98-094A-B9AD-7EAD1B2BEC53}" destId="{82322786-2B4B-B844-9662-5ED8AE802AB2}" srcOrd="0" destOrd="0" presId="urn:microsoft.com/office/officeart/2005/8/layout/vList4"/>
    <dgm:cxn modelId="{652BE780-D248-574E-8D50-D43CA752693E}" type="presParOf" srcId="{44C2704D-DB98-094A-B9AD-7EAD1B2BEC53}" destId="{6A0F6BE4-FFCD-344F-8328-9AE5E173E351}" srcOrd="1" destOrd="0" presId="urn:microsoft.com/office/officeart/2005/8/layout/vList4"/>
    <dgm:cxn modelId="{40E52753-1EB6-C04F-AFD1-F5EABC28C0BC}" type="presParOf" srcId="{44C2704D-DB98-094A-B9AD-7EAD1B2BEC53}" destId="{EE17C292-5364-D645-8797-30AFEC474F17}" srcOrd="2" destOrd="0" presId="urn:microsoft.com/office/officeart/2005/8/layout/vList4"/>
    <dgm:cxn modelId="{6085D35C-86C7-B543-9F9A-C2FBBC3AFDF8}" type="presParOf" srcId="{5FFB51B0-BE24-A447-B535-7BFC122BDB87}" destId="{66995179-19FF-8C45-A7AA-4ECF5F3313F7}" srcOrd="5" destOrd="0" presId="urn:microsoft.com/office/officeart/2005/8/layout/vList4"/>
    <dgm:cxn modelId="{A896E219-A420-0C44-888C-94D827A7EE90}" type="presParOf" srcId="{5FFB51B0-BE24-A447-B535-7BFC122BDB87}" destId="{106C02F5-A451-0747-8773-BE4A6F047596}" srcOrd="6" destOrd="0" presId="urn:microsoft.com/office/officeart/2005/8/layout/vList4"/>
    <dgm:cxn modelId="{8A4DDDF6-DC61-AD4C-B0EB-C27812166D41}" type="presParOf" srcId="{106C02F5-A451-0747-8773-BE4A6F047596}" destId="{8FE87885-A15A-934D-924C-6C89ADFAE909}" srcOrd="0" destOrd="0" presId="urn:microsoft.com/office/officeart/2005/8/layout/vList4"/>
    <dgm:cxn modelId="{37727C2F-9A50-4543-A84A-0D89BA868BD6}" type="presParOf" srcId="{106C02F5-A451-0747-8773-BE4A6F047596}" destId="{AF11D725-67DF-7245-8C2C-8BB370DA6C54}" srcOrd="1" destOrd="0" presId="urn:microsoft.com/office/officeart/2005/8/layout/vList4"/>
    <dgm:cxn modelId="{85018D4E-C8D4-BB42-B29E-6D51D5179F94}" type="presParOf" srcId="{106C02F5-A451-0747-8773-BE4A6F047596}" destId="{82C1FF47-1ADF-2049-9030-3981E3697E90}" srcOrd="2" destOrd="0" presId="urn:microsoft.com/office/officeart/2005/8/layout/vList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1E69CFD-B306-8142-86AA-A469C9C16DD3}" type="doc">
      <dgm:prSet loTypeId="urn:microsoft.com/office/officeart/2005/8/layout/vList4" loCatId="list" qsTypeId="urn:microsoft.com/office/officeart/2005/8/quickstyle/3d3" qsCatId="3D" csTypeId="urn:microsoft.com/office/officeart/2005/8/colors/accent1_2" csCatId="accent1" phldr="1"/>
      <dgm:spPr/>
      <dgm:t>
        <a:bodyPr/>
        <a:lstStyle/>
        <a:p>
          <a:endParaRPr lang="en-US"/>
        </a:p>
      </dgm:t>
    </dgm:pt>
    <dgm:pt modelId="{84DF080E-C88D-714E-9C9C-61D2B3DD9403}">
      <dgm:prSet/>
      <dgm:spPr>
        <a:xfrm>
          <a:off x="0" y="0"/>
          <a:ext cx="5453648" cy="945746"/>
        </a:xfrm>
        <a:prstGeom prst="roundRect">
          <a:avLst>
            <a:gd name="adj" fmla="val 10000"/>
          </a:avLst>
        </a:prstGeom>
        <a:solidFill>
          <a:srgbClr val="20558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dirty="0">
              <a:solidFill>
                <a:sysClr val="window" lastClr="FFFFFF"/>
              </a:solidFill>
              <a:latin typeface="+mn-lt"/>
              <a:ea typeface="+mn-ea"/>
              <a:cs typeface="+mn-cs"/>
            </a:rPr>
            <a:t>Make data sharing easier</a:t>
          </a:r>
        </a:p>
      </dgm:t>
      <dgm:extLst>
        <a:ext uri="{E40237B7-FDA0-4F09-8148-C483321AD2D9}">
          <dgm14:cNvPr xmlns:dgm14="http://schemas.microsoft.com/office/drawing/2010/diagram" id="0" name="" descr="4 blue sections"/>
        </a:ext>
      </dgm:extLst>
    </dgm:pt>
    <dgm:pt modelId="{0D165B16-1B69-2341-A0BC-8C69964BB83E}" type="parTrans" cxnId="{EEA96FB9-74CD-E44C-8AFC-1C1C89A3DD81}">
      <dgm:prSet/>
      <dgm:spPr/>
      <dgm:t>
        <a:bodyPr/>
        <a:lstStyle/>
        <a:p>
          <a:endParaRPr lang="en-US"/>
        </a:p>
      </dgm:t>
    </dgm:pt>
    <dgm:pt modelId="{3DD3FA31-8242-384D-A18A-7ADD723ECD22}" type="sibTrans" cxnId="{EEA96FB9-74CD-E44C-8AFC-1C1C89A3DD81}">
      <dgm:prSet/>
      <dgm:spPr/>
      <dgm:t>
        <a:bodyPr/>
        <a:lstStyle/>
        <a:p>
          <a:endParaRPr lang="en-US"/>
        </a:p>
      </dgm:t>
    </dgm:pt>
    <dgm:pt modelId="{A12632A9-2FCC-334D-9331-07B7F86EB584}">
      <dgm:prSet/>
      <dgm:spPr>
        <a:xfrm>
          <a:off x="0" y="3120964"/>
          <a:ext cx="5453648" cy="945746"/>
        </a:xfrm>
        <a:prstGeom prst="roundRect">
          <a:avLst>
            <a:gd name="adj" fmla="val 10000"/>
          </a:avLst>
        </a:prstGeom>
        <a:solidFill>
          <a:srgbClr val="20558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dirty="0">
              <a:solidFill>
                <a:sysClr val="window" lastClr="FFFFFF"/>
              </a:solidFill>
              <a:latin typeface="+mn-lt"/>
              <a:ea typeface="+mn-ea"/>
              <a:cs typeface="+mn-cs"/>
            </a:rPr>
            <a:t>Encourage secondary use of data</a:t>
          </a:r>
        </a:p>
      </dgm:t>
    </dgm:pt>
    <dgm:pt modelId="{BB889505-EE69-6E4F-A1B2-5D55E73DC891}" type="parTrans" cxnId="{202E3581-C861-A34C-8E65-76B7C8117756}">
      <dgm:prSet/>
      <dgm:spPr/>
      <dgm:t>
        <a:bodyPr/>
        <a:lstStyle/>
        <a:p>
          <a:endParaRPr lang="en-US"/>
        </a:p>
      </dgm:t>
    </dgm:pt>
    <dgm:pt modelId="{E620A667-1B26-E248-85F6-A4A0A33A98D8}" type="sibTrans" cxnId="{202E3581-C861-A34C-8E65-76B7C8117756}">
      <dgm:prSet/>
      <dgm:spPr/>
      <dgm:t>
        <a:bodyPr/>
        <a:lstStyle/>
        <a:p>
          <a:endParaRPr lang="en-US"/>
        </a:p>
      </dgm:t>
    </dgm:pt>
    <dgm:pt modelId="{80DA65EA-F081-DD43-82D4-335FD0C31EC7}">
      <dgm:prSet/>
      <dgm:spPr>
        <a:xfrm>
          <a:off x="0" y="1040321"/>
          <a:ext cx="5453648" cy="945746"/>
        </a:xfrm>
        <a:prstGeom prst="roundRect">
          <a:avLst>
            <a:gd name="adj" fmla="val 10000"/>
          </a:avLst>
        </a:prstGeom>
        <a:solidFill>
          <a:srgbClr val="20558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dirty="0">
              <a:solidFill>
                <a:sysClr val="window" lastClr="FFFFFF"/>
              </a:solidFill>
              <a:latin typeface="+mn-lt"/>
              <a:ea typeface="+mn-ea"/>
              <a:cs typeface="+mn-cs"/>
            </a:rPr>
            <a:t>Improve discoverability</a:t>
          </a:r>
        </a:p>
      </dgm:t>
    </dgm:pt>
    <dgm:pt modelId="{676692DA-25CC-464B-A580-B469EB574973}" type="parTrans" cxnId="{C5046D0B-B2B2-E741-9C33-C60E90CA9902}">
      <dgm:prSet/>
      <dgm:spPr/>
      <dgm:t>
        <a:bodyPr/>
        <a:lstStyle/>
        <a:p>
          <a:endParaRPr lang="en-US"/>
        </a:p>
      </dgm:t>
    </dgm:pt>
    <dgm:pt modelId="{ECB360D6-43C6-6147-9418-40137DFBCA45}" type="sibTrans" cxnId="{C5046D0B-B2B2-E741-9C33-C60E90CA9902}">
      <dgm:prSet/>
      <dgm:spPr/>
      <dgm:t>
        <a:bodyPr/>
        <a:lstStyle/>
        <a:p>
          <a:endParaRPr lang="en-US"/>
        </a:p>
      </dgm:t>
    </dgm:pt>
    <dgm:pt modelId="{B31EF11C-CA08-7949-8550-54ABAD0F8989}">
      <dgm:prSet/>
      <dgm:spPr>
        <a:xfrm>
          <a:off x="0" y="2080643"/>
          <a:ext cx="5453648" cy="945746"/>
        </a:xfrm>
        <a:prstGeom prst="roundRect">
          <a:avLst>
            <a:gd name="adj" fmla="val 10000"/>
          </a:avLst>
        </a:prstGeom>
        <a:solidFill>
          <a:srgbClr val="20558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dirty="0">
              <a:solidFill>
                <a:sysClr val="window" lastClr="FFFFFF"/>
              </a:solidFill>
              <a:latin typeface="+mn-lt"/>
              <a:ea typeface="+mn-ea"/>
              <a:cs typeface="+mn-cs"/>
            </a:rPr>
            <a:t>Increase reproducibility of research</a:t>
          </a:r>
        </a:p>
      </dgm:t>
    </dgm:pt>
    <dgm:pt modelId="{727D2689-4295-E84E-92CD-3482503A7D98}" type="parTrans" cxnId="{43F4A962-9608-E540-9334-28ED7A1848D7}">
      <dgm:prSet/>
      <dgm:spPr/>
      <dgm:t>
        <a:bodyPr/>
        <a:lstStyle/>
        <a:p>
          <a:endParaRPr lang="en-US"/>
        </a:p>
      </dgm:t>
    </dgm:pt>
    <dgm:pt modelId="{AE174F39-E313-564B-A6B9-D3CFC5922C79}" type="sibTrans" cxnId="{43F4A962-9608-E540-9334-28ED7A1848D7}">
      <dgm:prSet/>
      <dgm:spPr/>
      <dgm:t>
        <a:bodyPr/>
        <a:lstStyle/>
        <a:p>
          <a:endParaRPr lang="en-US"/>
        </a:p>
      </dgm:t>
    </dgm:pt>
    <dgm:pt modelId="{5FFB51B0-BE24-A447-B535-7BFC122BDB87}" type="pres">
      <dgm:prSet presAssocID="{A1E69CFD-B306-8142-86AA-A469C9C16DD3}" presName="linear" presStyleCnt="0">
        <dgm:presLayoutVars>
          <dgm:dir/>
          <dgm:resizeHandles val="exact"/>
        </dgm:presLayoutVars>
      </dgm:prSet>
      <dgm:spPr/>
    </dgm:pt>
    <dgm:pt modelId="{A6103053-3D8D-2446-A647-960035D59073}" type="pres">
      <dgm:prSet presAssocID="{84DF080E-C88D-714E-9C9C-61D2B3DD9403}" presName="comp" presStyleCnt="0"/>
      <dgm:spPr/>
    </dgm:pt>
    <dgm:pt modelId="{0313D00A-44D7-0E40-986D-ED02D8EE8420}" type="pres">
      <dgm:prSet presAssocID="{84DF080E-C88D-714E-9C9C-61D2B3DD9403}" presName="box" presStyleLbl="node1" presStyleIdx="0" presStyleCnt="4" custLinFactNeighborX="-84549" custLinFactNeighborY="0"/>
      <dgm:spPr/>
    </dgm:pt>
    <dgm:pt modelId="{7D1561B3-60AE-AB4E-B467-3D2DBA0E54D3}" type="pres">
      <dgm:prSet presAssocID="{84DF080E-C88D-714E-9C9C-61D2B3DD9403}" presName="img" presStyleLbl="fgImgPlace1" presStyleIdx="0" presStyleCnt="4" custScaleX="73938" custScaleY="60459"/>
      <dgm:spPr>
        <a:xfrm>
          <a:off x="236707" y="244157"/>
          <a:ext cx="806463" cy="45743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8000" b="-38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F5E31B03-9B90-A849-B27E-88970D2EFF2F}" type="pres">
      <dgm:prSet presAssocID="{84DF080E-C88D-714E-9C9C-61D2B3DD9403}" presName="text" presStyleLbl="node1" presStyleIdx="0" presStyleCnt="4">
        <dgm:presLayoutVars>
          <dgm:bulletEnabled val="1"/>
        </dgm:presLayoutVars>
      </dgm:prSet>
      <dgm:spPr/>
    </dgm:pt>
    <dgm:pt modelId="{B51BA6ED-E9CC-8C40-A4E8-857989874180}" type="pres">
      <dgm:prSet presAssocID="{3DD3FA31-8242-384D-A18A-7ADD723ECD22}" presName="spacer" presStyleCnt="0"/>
      <dgm:spPr/>
    </dgm:pt>
    <dgm:pt modelId="{F53ACF93-5DBE-F34F-8A19-A65531C21BBD}" type="pres">
      <dgm:prSet presAssocID="{80DA65EA-F081-DD43-82D4-335FD0C31EC7}" presName="comp" presStyleCnt="0"/>
      <dgm:spPr/>
    </dgm:pt>
    <dgm:pt modelId="{A8A53084-8E88-334F-ACDA-51FC21AF95CE}" type="pres">
      <dgm:prSet presAssocID="{80DA65EA-F081-DD43-82D4-335FD0C31EC7}" presName="box" presStyleLbl="node1" presStyleIdx="1" presStyleCnt="4"/>
      <dgm:spPr/>
    </dgm:pt>
    <dgm:pt modelId="{0692D3D2-1D67-2C4C-8271-CBB533687723}" type="pres">
      <dgm:prSet presAssocID="{80DA65EA-F081-DD43-82D4-335FD0C31EC7}" presName="img" presStyleLbl="fgImgPlace1" presStyleIdx="1" presStyleCnt="4" custScaleX="77894" custScaleY="53460"/>
      <dgm:spPr>
        <a:xfrm>
          <a:off x="215133" y="1310956"/>
          <a:ext cx="849612" cy="404477"/>
        </a:xfrm>
        <a:prstGeom prst="roundRect">
          <a:avLst>
            <a:gd name="adj" fmla="val 10000"/>
          </a:avLst>
        </a:prstGeom>
        <a:blipFill>
          <a:blip xmlns:r="http://schemas.openxmlformats.org/officeDocument/2006/relationships" r:embed="rId2"/>
          <a:srcRect/>
          <a:stretch>
            <a:fillRect t="-55000" b="-5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DE47738E-3D43-F845-A39D-FF7564E31601}" type="pres">
      <dgm:prSet presAssocID="{80DA65EA-F081-DD43-82D4-335FD0C31EC7}" presName="text" presStyleLbl="node1" presStyleIdx="1" presStyleCnt="4">
        <dgm:presLayoutVars>
          <dgm:bulletEnabled val="1"/>
        </dgm:presLayoutVars>
      </dgm:prSet>
      <dgm:spPr/>
    </dgm:pt>
    <dgm:pt modelId="{13418832-867E-484C-9685-6A43D146CCF4}" type="pres">
      <dgm:prSet presAssocID="{ECB360D6-43C6-6147-9418-40137DFBCA45}" presName="spacer" presStyleCnt="0"/>
      <dgm:spPr/>
    </dgm:pt>
    <dgm:pt modelId="{44C2704D-DB98-094A-B9AD-7EAD1B2BEC53}" type="pres">
      <dgm:prSet presAssocID="{B31EF11C-CA08-7949-8550-54ABAD0F8989}" presName="comp" presStyleCnt="0"/>
      <dgm:spPr/>
    </dgm:pt>
    <dgm:pt modelId="{82322786-2B4B-B844-9662-5ED8AE802AB2}" type="pres">
      <dgm:prSet presAssocID="{B31EF11C-CA08-7949-8550-54ABAD0F8989}" presName="box" presStyleLbl="node1" presStyleIdx="2" presStyleCnt="4"/>
      <dgm:spPr/>
    </dgm:pt>
    <dgm:pt modelId="{6A0F6BE4-FFCD-344F-8328-9AE5E173E351}" type="pres">
      <dgm:prSet presAssocID="{B31EF11C-CA08-7949-8550-54ABAD0F8989}" presName="img" presStyleLbl="fgImgPlace1" presStyleIdx="2" presStyleCnt="4" custScaleX="84223" custScaleY="55413"/>
      <dgm:spPr>
        <a:xfrm>
          <a:off x="180616" y="2343889"/>
          <a:ext cx="918645" cy="419253"/>
        </a:xfrm>
        <a:prstGeom prst="roundRect">
          <a:avLst>
            <a:gd name="adj" fmla="val 10000"/>
          </a:avLst>
        </a:prstGeom>
        <a:blipFill>
          <a:blip xmlns:r="http://schemas.openxmlformats.org/officeDocument/2006/relationships" r:embed="rId3"/>
          <a:srcRect/>
          <a:stretch>
            <a:fillRect t="-60000" b="-6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EE17C292-5364-D645-8797-30AFEC474F17}" type="pres">
      <dgm:prSet presAssocID="{B31EF11C-CA08-7949-8550-54ABAD0F8989}" presName="text" presStyleLbl="node1" presStyleIdx="2" presStyleCnt="4">
        <dgm:presLayoutVars>
          <dgm:bulletEnabled val="1"/>
        </dgm:presLayoutVars>
      </dgm:prSet>
      <dgm:spPr/>
    </dgm:pt>
    <dgm:pt modelId="{66995179-19FF-8C45-A7AA-4ECF5F3313F7}" type="pres">
      <dgm:prSet presAssocID="{AE174F39-E313-564B-A6B9-D3CFC5922C79}" presName="spacer" presStyleCnt="0"/>
      <dgm:spPr/>
    </dgm:pt>
    <dgm:pt modelId="{106C02F5-A451-0747-8773-BE4A6F047596}" type="pres">
      <dgm:prSet presAssocID="{A12632A9-2FCC-334D-9331-07B7F86EB584}" presName="comp" presStyleCnt="0"/>
      <dgm:spPr/>
    </dgm:pt>
    <dgm:pt modelId="{8FE87885-A15A-934D-924C-6C89ADFAE909}" type="pres">
      <dgm:prSet presAssocID="{A12632A9-2FCC-334D-9331-07B7F86EB584}" presName="box" presStyleLbl="node1" presStyleIdx="3" presStyleCnt="4"/>
      <dgm:spPr/>
    </dgm:pt>
    <dgm:pt modelId="{AF11D725-67DF-7245-8C2C-8BB370DA6C54}" type="pres">
      <dgm:prSet presAssocID="{A12632A9-2FCC-334D-9331-07B7F86EB584}" presName="img" presStyleLbl="fgImgPlace1" presStyleIdx="3" presStyleCnt="4" custScaleX="87387" custScaleY="70795"/>
      <dgm:spPr>
        <a:xfrm>
          <a:off x="163361" y="3326021"/>
          <a:ext cx="953155" cy="53563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9000" b="-3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82C1FF47-1ADF-2049-9030-3981E3697E90}" type="pres">
      <dgm:prSet presAssocID="{A12632A9-2FCC-334D-9331-07B7F86EB584}" presName="text" presStyleLbl="node1" presStyleIdx="3" presStyleCnt="4">
        <dgm:presLayoutVars>
          <dgm:bulletEnabled val="1"/>
        </dgm:presLayoutVars>
      </dgm:prSet>
      <dgm:spPr/>
    </dgm:pt>
  </dgm:ptLst>
  <dgm:cxnLst>
    <dgm:cxn modelId="{614BD900-A333-6A44-9C0A-12867276C004}" type="presOf" srcId="{A1E69CFD-B306-8142-86AA-A469C9C16DD3}" destId="{5FFB51B0-BE24-A447-B535-7BFC122BDB87}" srcOrd="0" destOrd="0" presId="urn:microsoft.com/office/officeart/2005/8/layout/vList4"/>
    <dgm:cxn modelId="{C5046D0B-B2B2-E741-9C33-C60E90CA9902}" srcId="{A1E69CFD-B306-8142-86AA-A469C9C16DD3}" destId="{80DA65EA-F081-DD43-82D4-335FD0C31EC7}" srcOrd="1" destOrd="0" parTransId="{676692DA-25CC-464B-A580-B469EB574973}" sibTransId="{ECB360D6-43C6-6147-9418-40137DFBCA45}"/>
    <dgm:cxn modelId="{D373840C-9599-5C4C-AD56-9B2262A2B107}" type="presOf" srcId="{B31EF11C-CA08-7949-8550-54ABAD0F8989}" destId="{EE17C292-5364-D645-8797-30AFEC474F17}" srcOrd="1" destOrd="0" presId="urn:microsoft.com/office/officeart/2005/8/layout/vList4"/>
    <dgm:cxn modelId="{B88B221D-F918-BD42-AE25-01C02CDAD68E}" type="presOf" srcId="{80DA65EA-F081-DD43-82D4-335FD0C31EC7}" destId="{DE47738E-3D43-F845-A39D-FF7564E31601}" srcOrd="1" destOrd="0" presId="urn:microsoft.com/office/officeart/2005/8/layout/vList4"/>
    <dgm:cxn modelId="{544B5121-952F-E343-84A3-E59F9D37E8EF}" type="presOf" srcId="{84DF080E-C88D-714E-9C9C-61D2B3DD9403}" destId="{F5E31B03-9B90-A849-B27E-88970D2EFF2F}" srcOrd="1" destOrd="0" presId="urn:microsoft.com/office/officeart/2005/8/layout/vList4"/>
    <dgm:cxn modelId="{B73C7E58-0E35-8849-B1A4-FD75ACA8BF65}" type="presOf" srcId="{80DA65EA-F081-DD43-82D4-335FD0C31EC7}" destId="{A8A53084-8E88-334F-ACDA-51FC21AF95CE}" srcOrd="0" destOrd="0" presId="urn:microsoft.com/office/officeart/2005/8/layout/vList4"/>
    <dgm:cxn modelId="{3F50AC5D-EC02-3F41-947F-270C77E9C7F0}" type="presOf" srcId="{A12632A9-2FCC-334D-9331-07B7F86EB584}" destId="{8FE87885-A15A-934D-924C-6C89ADFAE909}" srcOrd="0" destOrd="0" presId="urn:microsoft.com/office/officeart/2005/8/layout/vList4"/>
    <dgm:cxn modelId="{43F4A962-9608-E540-9334-28ED7A1848D7}" srcId="{A1E69CFD-B306-8142-86AA-A469C9C16DD3}" destId="{B31EF11C-CA08-7949-8550-54ABAD0F8989}" srcOrd="2" destOrd="0" parTransId="{727D2689-4295-E84E-92CD-3482503A7D98}" sibTransId="{AE174F39-E313-564B-A6B9-D3CFC5922C79}"/>
    <dgm:cxn modelId="{202E3581-C861-A34C-8E65-76B7C8117756}" srcId="{A1E69CFD-B306-8142-86AA-A469C9C16DD3}" destId="{A12632A9-2FCC-334D-9331-07B7F86EB584}" srcOrd="3" destOrd="0" parTransId="{BB889505-EE69-6E4F-A1B2-5D55E73DC891}" sibTransId="{E620A667-1B26-E248-85F6-A4A0A33A98D8}"/>
    <dgm:cxn modelId="{EEA96FB9-74CD-E44C-8AFC-1C1C89A3DD81}" srcId="{A1E69CFD-B306-8142-86AA-A469C9C16DD3}" destId="{84DF080E-C88D-714E-9C9C-61D2B3DD9403}" srcOrd="0" destOrd="0" parTransId="{0D165B16-1B69-2341-A0BC-8C69964BB83E}" sibTransId="{3DD3FA31-8242-384D-A18A-7ADD723ECD22}"/>
    <dgm:cxn modelId="{B9735AF0-3B0F-5D49-ADB6-0C33F1EBA7DF}" type="presOf" srcId="{A12632A9-2FCC-334D-9331-07B7F86EB584}" destId="{82C1FF47-1ADF-2049-9030-3981E3697E90}" srcOrd="1" destOrd="0" presId="urn:microsoft.com/office/officeart/2005/8/layout/vList4"/>
    <dgm:cxn modelId="{CB4433FA-8196-9B46-99EA-A8D735A5686C}" type="presOf" srcId="{84DF080E-C88D-714E-9C9C-61D2B3DD9403}" destId="{0313D00A-44D7-0E40-986D-ED02D8EE8420}" srcOrd="0" destOrd="0" presId="urn:microsoft.com/office/officeart/2005/8/layout/vList4"/>
    <dgm:cxn modelId="{1A43CDFB-82EB-DC42-911E-1282722C031C}" type="presOf" srcId="{B31EF11C-CA08-7949-8550-54ABAD0F8989}" destId="{82322786-2B4B-B844-9662-5ED8AE802AB2}" srcOrd="0" destOrd="0" presId="urn:microsoft.com/office/officeart/2005/8/layout/vList4"/>
    <dgm:cxn modelId="{13AAA341-9D9E-0C42-A019-EC41095C5CF6}" type="presParOf" srcId="{5FFB51B0-BE24-A447-B535-7BFC122BDB87}" destId="{A6103053-3D8D-2446-A647-960035D59073}" srcOrd="0" destOrd="0" presId="urn:microsoft.com/office/officeart/2005/8/layout/vList4"/>
    <dgm:cxn modelId="{F3BB9AD3-2339-7340-BC8F-42EA0D60A3D1}" type="presParOf" srcId="{A6103053-3D8D-2446-A647-960035D59073}" destId="{0313D00A-44D7-0E40-986D-ED02D8EE8420}" srcOrd="0" destOrd="0" presId="urn:microsoft.com/office/officeart/2005/8/layout/vList4"/>
    <dgm:cxn modelId="{F89A13FF-3747-F64C-A55C-BDF9BD1F78A9}" type="presParOf" srcId="{A6103053-3D8D-2446-A647-960035D59073}" destId="{7D1561B3-60AE-AB4E-B467-3D2DBA0E54D3}" srcOrd="1" destOrd="0" presId="urn:microsoft.com/office/officeart/2005/8/layout/vList4"/>
    <dgm:cxn modelId="{ABB84F94-0972-FD45-9330-7471AECD8541}" type="presParOf" srcId="{A6103053-3D8D-2446-A647-960035D59073}" destId="{F5E31B03-9B90-A849-B27E-88970D2EFF2F}" srcOrd="2" destOrd="0" presId="urn:microsoft.com/office/officeart/2005/8/layout/vList4"/>
    <dgm:cxn modelId="{55C34F75-1EAE-B64A-B531-8F6302FF5A51}" type="presParOf" srcId="{5FFB51B0-BE24-A447-B535-7BFC122BDB87}" destId="{B51BA6ED-E9CC-8C40-A4E8-857989874180}" srcOrd="1" destOrd="0" presId="urn:microsoft.com/office/officeart/2005/8/layout/vList4"/>
    <dgm:cxn modelId="{9BE47016-4E45-A34C-AC78-014031D402CA}" type="presParOf" srcId="{5FFB51B0-BE24-A447-B535-7BFC122BDB87}" destId="{F53ACF93-5DBE-F34F-8A19-A65531C21BBD}" srcOrd="2" destOrd="0" presId="urn:microsoft.com/office/officeart/2005/8/layout/vList4"/>
    <dgm:cxn modelId="{64F5F0B3-2FA9-424C-9ACA-377E627A906A}" type="presParOf" srcId="{F53ACF93-5DBE-F34F-8A19-A65531C21BBD}" destId="{A8A53084-8E88-334F-ACDA-51FC21AF95CE}" srcOrd="0" destOrd="0" presId="urn:microsoft.com/office/officeart/2005/8/layout/vList4"/>
    <dgm:cxn modelId="{63CE204A-1C4D-D448-BED9-58093FCCCE82}" type="presParOf" srcId="{F53ACF93-5DBE-F34F-8A19-A65531C21BBD}" destId="{0692D3D2-1D67-2C4C-8271-CBB533687723}" srcOrd="1" destOrd="0" presId="urn:microsoft.com/office/officeart/2005/8/layout/vList4"/>
    <dgm:cxn modelId="{4D09DFA8-6205-7547-A24E-A07817855635}" type="presParOf" srcId="{F53ACF93-5DBE-F34F-8A19-A65531C21BBD}" destId="{DE47738E-3D43-F845-A39D-FF7564E31601}" srcOrd="2" destOrd="0" presId="urn:microsoft.com/office/officeart/2005/8/layout/vList4"/>
    <dgm:cxn modelId="{4B8A3B6A-6ACA-2B41-8282-D0F442F839DE}" type="presParOf" srcId="{5FFB51B0-BE24-A447-B535-7BFC122BDB87}" destId="{13418832-867E-484C-9685-6A43D146CCF4}" srcOrd="3" destOrd="0" presId="urn:microsoft.com/office/officeart/2005/8/layout/vList4"/>
    <dgm:cxn modelId="{B5B4B3DC-78B5-C847-BCB8-9435DED015DA}" type="presParOf" srcId="{5FFB51B0-BE24-A447-B535-7BFC122BDB87}" destId="{44C2704D-DB98-094A-B9AD-7EAD1B2BEC53}" srcOrd="4" destOrd="0" presId="urn:microsoft.com/office/officeart/2005/8/layout/vList4"/>
    <dgm:cxn modelId="{D2619D03-D5FB-4940-8F5E-DC75C6F17CEF}" type="presParOf" srcId="{44C2704D-DB98-094A-B9AD-7EAD1B2BEC53}" destId="{82322786-2B4B-B844-9662-5ED8AE802AB2}" srcOrd="0" destOrd="0" presId="urn:microsoft.com/office/officeart/2005/8/layout/vList4"/>
    <dgm:cxn modelId="{652BE780-D248-574E-8D50-D43CA752693E}" type="presParOf" srcId="{44C2704D-DB98-094A-B9AD-7EAD1B2BEC53}" destId="{6A0F6BE4-FFCD-344F-8328-9AE5E173E351}" srcOrd="1" destOrd="0" presId="urn:microsoft.com/office/officeart/2005/8/layout/vList4"/>
    <dgm:cxn modelId="{40E52753-1EB6-C04F-AFD1-F5EABC28C0BC}" type="presParOf" srcId="{44C2704D-DB98-094A-B9AD-7EAD1B2BEC53}" destId="{EE17C292-5364-D645-8797-30AFEC474F17}" srcOrd="2" destOrd="0" presId="urn:microsoft.com/office/officeart/2005/8/layout/vList4"/>
    <dgm:cxn modelId="{6085D35C-86C7-B543-9F9A-C2FBBC3AFDF8}" type="presParOf" srcId="{5FFB51B0-BE24-A447-B535-7BFC122BDB87}" destId="{66995179-19FF-8C45-A7AA-4ECF5F3313F7}" srcOrd="5" destOrd="0" presId="urn:microsoft.com/office/officeart/2005/8/layout/vList4"/>
    <dgm:cxn modelId="{A896E219-A420-0C44-888C-94D827A7EE90}" type="presParOf" srcId="{5FFB51B0-BE24-A447-B535-7BFC122BDB87}" destId="{106C02F5-A451-0747-8773-BE4A6F047596}" srcOrd="6" destOrd="0" presId="urn:microsoft.com/office/officeart/2005/8/layout/vList4"/>
    <dgm:cxn modelId="{8A4DDDF6-DC61-AD4C-B0EB-C27812166D41}" type="presParOf" srcId="{106C02F5-A451-0747-8773-BE4A6F047596}" destId="{8FE87885-A15A-934D-924C-6C89ADFAE909}" srcOrd="0" destOrd="0" presId="urn:microsoft.com/office/officeart/2005/8/layout/vList4"/>
    <dgm:cxn modelId="{37727C2F-9A50-4543-A84A-0D89BA868BD6}" type="presParOf" srcId="{106C02F5-A451-0747-8773-BE4A6F047596}" destId="{AF11D725-67DF-7245-8C2C-8BB370DA6C54}" srcOrd="1" destOrd="0" presId="urn:microsoft.com/office/officeart/2005/8/layout/vList4"/>
    <dgm:cxn modelId="{85018D4E-C8D4-BB42-B29E-6D51D5179F94}" type="presParOf" srcId="{106C02F5-A451-0747-8773-BE4A6F047596}" destId="{82C1FF47-1ADF-2049-9030-3981E3697E90}" srcOrd="2" destOrd="0" presId="urn:microsoft.com/office/officeart/2005/8/layout/vList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C80CEB4-E967-41FB-A677-5D8AF07E910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D63C6C80-5393-47AF-A5B8-4B1E94D40C95}">
      <dgm:prSet/>
      <dgm:spPr>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w="3175">
          <a:solidFill>
            <a:srgbClr val="C00000"/>
          </a:solidFill>
        </a:ln>
      </dgm:spPr>
      <dgm:t>
        <a:bodyPr/>
        <a:lstStyle/>
        <a:p>
          <a:r>
            <a:rPr lang="en-US" dirty="0">
              <a:solidFill>
                <a:schemeClr val="bg1"/>
              </a:solidFill>
            </a:rPr>
            <a:t>Align with Desirable Characteristics for Data Repositories</a:t>
          </a:r>
        </a:p>
      </dgm:t>
    </dgm:pt>
    <dgm:pt modelId="{CF5B4DFB-C673-44E5-8E98-8DA2034AF0EE}" type="parTrans" cxnId="{7B36FA95-0443-42B0-8D8A-E81B30EC5FE3}">
      <dgm:prSet/>
      <dgm:spPr/>
      <dgm:t>
        <a:bodyPr/>
        <a:lstStyle/>
        <a:p>
          <a:endParaRPr lang="en-US"/>
        </a:p>
      </dgm:t>
    </dgm:pt>
    <dgm:pt modelId="{86C95D1E-01C8-45D1-A198-E51AA8D5EB1F}" type="sibTrans" cxnId="{7B36FA95-0443-42B0-8D8A-E81B30EC5FE3}">
      <dgm:prSet/>
      <dgm:spPr/>
      <dgm:t>
        <a:bodyPr/>
        <a:lstStyle/>
        <a:p>
          <a:endParaRPr lang="en-US"/>
        </a:p>
      </dgm:t>
    </dgm:pt>
    <dgm:pt modelId="{1B98354B-CC12-4AD8-A96D-BD713133AF44}">
      <dgm:prSet/>
      <dgm:spPr>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a:solidFill>
            <a:srgbClr val="C00000"/>
          </a:solidFill>
        </a:ln>
      </dgm:spPr>
      <dgm:t>
        <a:bodyPr/>
        <a:lstStyle/>
        <a:p>
          <a:r>
            <a:rPr lang="en-US" dirty="0"/>
            <a:t>Develop consistent metadata models</a:t>
          </a:r>
        </a:p>
      </dgm:t>
    </dgm:pt>
    <dgm:pt modelId="{56056182-2337-44C5-BE42-EC4E095D2837}" type="parTrans" cxnId="{2A7606FC-D4DD-49B2-86F6-A18CEA6D1E6D}">
      <dgm:prSet/>
      <dgm:spPr/>
      <dgm:t>
        <a:bodyPr/>
        <a:lstStyle/>
        <a:p>
          <a:endParaRPr lang="en-US"/>
        </a:p>
      </dgm:t>
    </dgm:pt>
    <dgm:pt modelId="{DCA7E144-576E-488A-BD5B-13753876DEAC}" type="sibTrans" cxnId="{2A7606FC-D4DD-49B2-86F6-A18CEA6D1E6D}">
      <dgm:prSet/>
      <dgm:spPr/>
      <dgm:t>
        <a:bodyPr/>
        <a:lstStyle/>
        <a:p>
          <a:endParaRPr lang="en-US"/>
        </a:p>
      </dgm:t>
    </dgm:pt>
    <dgm:pt modelId="{1F336B9E-116F-4070-BF93-A1A46A6262E2}">
      <dgm:prSet/>
      <dgm:spPr>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a:solidFill>
            <a:srgbClr val="C00000"/>
          </a:solidFill>
        </a:ln>
      </dgm:spPr>
      <dgm:t>
        <a:bodyPr/>
        <a:lstStyle/>
        <a:p>
          <a:r>
            <a:rPr lang="en-US" dirty="0"/>
            <a:t>Conduct limited QA/QC of the NIH funded data</a:t>
          </a:r>
        </a:p>
      </dgm:t>
    </dgm:pt>
    <dgm:pt modelId="{62D808AE-14B1-471E-B3C6-AA2672D1F212}" type="parTrans" cxnId="{7486858A-23BA-4964-89A8-C934AE8C1143}">
      <dgm:prSet/>
      <dgm:spPr/>
      <dgm:t>
        <a:bodyPr/>
        <a:lstStyle/>
        <a:p>
          <a:endParaRPr lang="en-US"/>
        </a:p>
      </dgm:t>
    </dgm:pt>
    <dgm:pt modelId="{0F64261D-3611-4983-AFAD-5C173D9274F8}" type="sibTrans" cxnId="{7486858A-23BA-4964-89A8-C934AE8C1143}">
      <dgm:prSet/>
      <dgm:spPr/>
      <dgm:t>
        <a:bodyPr/>
        <a:lstStyle/>
        <a:p>
          <a:endParaRPr lang="en-US"/>
        </a:p>
      </dgm:t>
    </dgm:pt>
    <dgm:pt modelId="{ADC30ED9-4A95-40E1-A0E1-7255F98031AF}">
      <dgm:prSet/>
      <dgm:spPr>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a:solidFill>
            <a:srgbClr val="C00000"/>
          </a:solidFill>
        </a:ln>
      </dgm:spPr>
      <dgm:t>
        <a:bodyPr/>
        <a:lstStyle/>
        <a:p>
          <a:r>
            <a:rPr lang="en-US" dirty="0"/>
            <a:t>Enable connectivity of digital objects</a:t>
          </a:r>
        </a:p>
      </dgm:t>
    </dgm:pt>
    <dgm:pt modelId="{1DEE5CFA-BFC4-4FB6-A1DC-96A335EAEA41}" type="parTrans" cxnId="{11824DFB-5F07-4031-8F28-2DA40446875C}">
      <dgm:prSet/>
      <dgm:spPr/>
      <dgm:t>
        <a:bodyPr/>
        <a:lstStyle/>
        <a:p>
          <a:endParaRPr lang="en-US"/>
        </a:p>
      </dgm:t>
    </dgm:pt>
    <dgm:pt modelId="{B306B978-5940-427D-A2B3-2F6B5747100C}" type="sibTrans" cxnId="{11824DFB-5F07-4031-8F28-2DA40446875C}">
      <dgm:prSet/>
      <dgm:spPr/>
      <dgm:t>
        <a:bodyPr/>
        <a:lstStyle/>
        <a:p>
          <a:endParaRPr lang="en-US"/>
        </a:p>
      </dgm:t>
    </dgm:pt>
    <dgm:pt modelId="{F04DD4A4-3C35-4748-A2CA-28A9069B3E44}">
      <dgm:prSet/>
      <dgm:spPr>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a:solidFill>
            <a:srgbClr val="C00000"/>
          </a:solidFill>
        </a:ln>
      </dgm:spPr>
      <dgm:t>
        <a:bodyPr/>
        <a:lstStyle/>
        <a:p>
          <a:r>
            <a:rPr lang="en-US" dirty="0"/>
            <a:t>Use case support including </a:t>
          </a:r>
        </a:p>
        <a:p>
          <a:r>
            <a:rPr lang="en-US" dirty="0"/>
            <a:t>(x-repository use cases)</a:t>
          </a:r>
        </a:p>
      </dgm:t>
    </dgm:pt>
    <dgm:pt modelId="{479CE8AF-B84A-4C6B-9D21-0F4169CDD7B9}" type="parTrans" cxnId="{30B0B181-89E0-4DED-9D75-4B80F53D8204}">
      <dgm:prSet/>
      <dgm:spPr/>
      <dgm:t>
        <a:bodyPr/>
        <a:lstStyle/>
        <a:p>
          <a:endParaRPr lang="en-US"/>
        </a:p>
      </dgm:t>
    </dgm:pt>
    <dgm:pt modelId="{D2DF2142-DA99-44B9-B870-FB60EA4B95C1}" type="sibTrans" cxnId="{30B0B181-89E0-4DED-9D75-4B80F53D8204}">
      <dgm:prSet/>
      <dgm:spPr/>
      <dgm:t>
        <a:bodyPr/>
        <a:lstStyle/>
        <a:p>
          <a:endParaRPr lang="en-US"/>
        </a:p>
      </dgm:t>
    </dgm:pt>
    <dgm:pt modelId="{1AFEFD03-0466-44DA-9FE2-90AD24005C3C}">
      <dgm:prSet/>
      <dgm:spPr>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a:solidFill>
            <a:srgbClr val="C00000"/>
          </a:solidFill>
        </a:ln>
      </dgm:spPr>
      <dgm:t>
        <a:bodyPr/>
        <a:lstStyle/>
        <a:p>
          <a:r>
            <a:rPr lang="en-US" dirty="0"/>
            <a:t>Develop educational materials</a:t>
          </a:r>
        </a:p>
      </dgm:t>
    </dgm:pt>
    <dgm:pt modelId="{DD66200C-C726-41CD-BBD7-6A435DC7839D}" type="parTrans" cxnId="{52418E1B-1E2E-4C23-BED2-4C374CE85D10}">
      <dgm:prSet/>
      <dgm:spPr/>
      <dgm:t>
        <a:bodyPr/>
        <a:lstStyle/>
        <a:p>
          <a:endParaRPr lang="en-US"/>
        </a:p>
      </dgm:t>
    </dgm:pt>
    <dgm:pt modelId="{8A9F4850-DA68-44A7-B66D-BFB22D857B3B}" type="sibTrans" cxnId="{52418E1B-1E2E-4C23-BED2-4C374CE85D10}">
      <dgm:prSet/>
      <dgm:spPr/>
      <dgm:t>
        <a:bodyPr/>
        <a:lstStyle/>
        <a:p>
          <a:endParaRPr lang="en-US"/>
        </a:p>
      </dgm:t>
    </dgm:pt>
    <dgm:pt modelId="{4386BA0C-94C8-4A0C-868E-CBFB9BB5A10A}">
      <dgm:prSet/>
      <dgm:spPr>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a:solidFill>
            <a:srgbClr val="C00000"/>
          </a:solidFill>
        </a:ln>
      </dgm:spPr>
      <dgm:t>
        <a:bodyPr/>
        <a:lstStyle/>
        <a:p>
          <a:r>
            <a:rPr lang="en-US" dirty="0"/>
            <a:t>Conduct broad outreach</a:t>
          </a:r>
        </a:p>
        <a:p>
          <a:r>
            <a:rPr lang="en-US" dirty="0"/>
            <a:t>(workshops)</a:t>
          </a:r>
        </a:p>
      </dgm:t>
    </dgm:pt>
    <dgm:pt modelId="{AE7B87A1-A335-4BA2-9711-71BCC4BC8981}" type="parTrans" cxnId="{349793F2-F123-4E0B-9824-4E5E410D8B8E}">
      <dgm:prSet/>
      <dgm:spPr/>
      <dgm:t>
        <a:bodyPr/>
        <a:lstStyle/>
        <a:p>
          <a:endParaRPr lang="en-US"/>
        </a:p>
      </dgm:t>
    </dgm:pt>
    <dgm:pt modelId="{CC4222CD-F864-4861-830F-A3DB015CEE9E}" type="sibTrans" cxnId="{349793F2-F123-4E0B-9824-4E5E410D8B8E}">
      <dgm:prSet/>
      <dgm:spPr/>
      <dgm:t>
        <a:bodyPr/>
        <a:lstStyle/>
        <a:p>
          <a:endParaRPr lang="en-US"/>
        </a:p>
      </dgm:t>
    </dgm:pt>
    <dgm:pt modelId="{124E1BD0-5361-2240-B59F-C4565F153F38}">
      <dgm:prSet/>
      <dgm:spPr>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w="3175">
          <a:solidFill>
            <a:srgbClr val="C00000"/>
          </a:solidFill>
        </a:ln>
      </dgm:spPr>
      <dgm:t>
        <a:bodyPr/>
        <a:lstStyle/>
        <a:p>
          <a:r>
            <a:rPr lang="en-US" dirty="0"/>
            <a:t>Implement browse &amp; search for NIH funded data</a:t>
          </a:r>
        </a:p>
      </dgm:t>
    </dgm:pt>
    <dgm:pt modelId="{BD9434BA-6DB5-0646-B40C-BAEAC6D171D8}" type="parTrans" cxnId="{435EBA5F-063A-EA48-B1A3-51D59FF61E34}">
      <dgm:prSet/>
      <dgm:spPr/>
      <dgm:t>
        <a:bodyPr/>
        <a:lstStyle/>
        <a:p>
          <a:endParaRPr lang="en-US"/>
        </a:p>
      </dgm:t>
    </dgm:pt>
    <dgm:pt modelId="{B8CA96B1-F184-E540-AE1A-C861F1D95BEB}" type="sibTrans" cxnId="{435EBA5F-063A-EA48-B1A3-51D59FF61E34}">
      <dgm:prSet/>
      <dgm:spPr/>
      <dgm:t>
        <a:bodyPr/>
        <a:lstStyle/>
        <a:p>
          <a:endParaRPr lang="en-US"/>
        </a:p>
      </dgm:t>
    </dgm:pt>
    <dgm:pt modelId="{2FBF7231-FBED-DC45-B34B-82443AF97ACA}">
      <dgm:prSet/>
      <dgm:spPr>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a:solidFill>
            <a:srgbClr val="C00000"/>
          </a:solidFill>
        </a:ln>
      </dgm:spPr>
      <dgm:t>
        <a:bodyPr/>
        <a:lstStyle/>
        <a:p>
          <a:r>
            <a:rPr lang="en-US" dirty="0"/>
            <a:t>Implement open metrics</a:t>
          </a:r>
        </a:p>
      </dgm:t>
    </dgm:pt>
    <dgm:pt modelId="{4C1F08D5-F023-224C-99CF-2A4563FF922D}" type="parTrans" cxnId="{767498BA-74B9-C449-AFBB-3872B190150F}">
      <dgm:prSet/>
      <dgm:spPr/>
      <dgm:t>
        <a:bodyPr/>
        <a:lstStyle/>
        <a:p>
          <a:endParaRPr lang="en-US"/>
        </a:p>
      </dgm:t>
    </dgm:pt>
    <dgm:pt modelId="{2C59119A-0F8A-494B-9C97-E6C7661D677B}" type="sibTrans" cxnId="{767498BA-74B9-C449-AFBB-3872B190150F}">
      <dgm:prSet/>
      <dgm:spPr/>
      <dgm:t>
        <a:bodyPr/>
        <a:lstStyle/>
        <a:p>
          <a:endParaRPr lang="en-US"/>
        </a:p>
      </dgm:t>
    </dgm:pt>
    <dgm:pt modelId="{59721874-7575-464F-86C0-1E529536C608}">
      <dgm:prSet/>
      <dgm:spPr>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a:solidFill>
            <a:srgbClr val="C00000"/>
          </a:solidFill>
        </a:ln>
      </dgm:spPr>
      <dgm:t>
        <a:bodyPr/>
        <a:lstStyle/>
        <a:p>
          <a:r>
            <a:rPr lang="en-US" dirty="0">
              <a:solidFill>
                <a:schemeClr val="bg1"/>
              </a:solidFill>
            </a:rPr>
            <a:t>Commit to </a:t>
          </a:r>
        </a:p>
        <a:p>
          <a:r>
            <a:rPr lang="en-US" dirty="0">
              <a:solidFill>
                <a:schemeClr val="bg1"/>
              </a:solidFill>
            </a:rPr>
            <a:t>“Co-opetition”</a:t>
          </a:r>
        </a:p>
      </dgm:t>
    </dgm:pt>
    <dgm:pt modelId="{384BEB38-03B2-7B47-B61B-51D370498C01}" type="parTrans" cxnId="{F35ED294-CFC0-3543-94AC-66100E04853B}">
      <dgm:prSet/>
      <dgm:spPr/>
      <dgm:t>
        <a:bodyPr/>
        <a:lstStyle/>
        <a:p>
          <a:endParaRPr lang="en-US"/>
        </a:p>
      </dgm:t>
    </dgm:pt>
    <dgm:pt modelId="{1CAE6B05-DC4A-6B4B-8C7C-E03E328339A0}" type="sibTrans" cxnId="{F35ED294-CFC0-3543-94AC-66100E04853B}">
      <dgm:prSet/>
      <dgm:spPr/>
      <dgm:t>
        <a:bodyPr/>
        <a:lstStyle/>
        <a:p>
          <a:endParaRPr lang="en-US"/>
        </a:p>
      </dgm:t>
    </dgm:pt>
    <dgm:pt modelId="{AFBCFACB-C15C-42E9-B65B-4E25C6F1EFA3}">
      <dgm:prSet/>
      <dgm:spPr>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a:solidFill>
            <a:srgbClr val="C00000"/>
          </a:solidFill>
        </a:ln>
      </dgm:spPr>
      <dgm:t>
        <a:bodyPr/>
        <a:lstStyle/>
        <a:p>
          <a:r>
            <a:rPr lang="en-US"/>
            <a:t>Openly share software &amp; work products developed under the award</a:t>
          </a:r>
          <a:endParaRPr lang="en-US" dirty="0">
            <a:solidFill>
              <a:schemeClr val="bg1"/>
            </a:solidFill>
          </a:endParaRPr>
        </a:p>
      </dgm:t>
    </dgm:pt>
    <dgm:pt modelId="{AC850A4F-2975-4434-B271-67A4897ED0A1}" type="parTrans" cxnId="{2F907FE5-D9C1-497E-9DD5-91429AB24329}">
      <dgm:prSet/>
      <dgm:spPr/>
      <dgm:t>
        <a:bodyPr/>
        <a:lstStyle/>
        <a:p>
          <a:endParaRPr lang="en-US"/>
        </a:p>
      </dgm:t>
    </dgm:pt>
    <dgm:pt modelId="{66CEE929-26D2-4E62-BE49-81C2E48AC5C5}" type="sibTrans" cxnId="{2F907FE5-D9C1-497E-9DD5-91429AB24329}">
      <dgm:prSet/>
      <dgm:spPr/>
      <dgm:t>
        <a:bodyPr/>
        <a:lstStyle/>
        <a:p>
          <a:endParaRPr lang="en-US"/>
        </a:p>
      </dgm:t>
    </dgm:pt>
    <dgm:pt modelId="{C8D67581-664F-A34D-B561-DC42551DE093}" type="pres">
      <dgm:prSet presAssocID="{FC80CEB4-E967-41FB-A677-5D8AF07E910C}" presName="diagram" presStyleCnt="0">
        <dgm:presLayoutVars>
          <dgm:dir/>
          <dgm:resizeHandles val="exact"/>
        </dgm:presLayoutVars>
      </dgm:prSet>
      <dgm:spPr/>
    </dgm:pt>
    <dgm:pt modelId="{1549C5D0-12C2-FF40-91F6-82519C7EAEB2}" type="pres">
      <dgm:prSet presAssocID="{D63C6C80-5393-47AF-A5B8-4B1E94D40C95}" presName="node" presStyleLbl="node1" presStyleIdx="0" presStyleCnt="11">
        <dgm:presLayoutVars>
          <dgm:bulletEnabled val="1"/>
        </dgm:presLayoutVars>
      </dgm:prSet>
      <dgm:spPr/>
    </dgm:pt>
    <dgm:pt modelId="{0346717B-31F4-0D4A-B5A2-1D91CF159363}" type="pres">
      <dgm:prSet presAssocID="{86C95D1E-01C8-45D1-A198-E51AA8D5EB1F}" presName="sibTrans" presStyleCnt="0"/>
      <dgm:spPr/>
    </dgm:pt>
    <dgm:pt modelId="{228A0D01-A623-4042-AE05-1A8EE966415D}" type="pres">
      <dgm:prSet presAssocID="{124E1BD0-5361-2240-B59F-C4565F153F38}" presName="node" presStyleLbl="node1" presStyleIdx="1" presStyleCnt="11">
        <dgm:presLayoutVars>
          <dgm:bulletEnabled val="1"/>
        </dgm:presLayoutVars>
      </dgm:prSet>
      <dgm:spPr/>
    </dgm:pt>
    <dgm:pt modelId="{4B57D4F5-5AF5-374A-A74F-6366725F16BD}" type="pres">
      <dgm:prSet presAssocID="{B8CA96B1-F184-E540-AE1A-C861F1D95BEB}" presName="sibTrans" presStyleCnt="0"/>
      <dgm:spPr/>
    </dgm:pt>
    <dgm:pt modelId="{999D8262-28F5-2944-9E07-86993C96F533}" type="pres">
      <dgm:prSet presAssocID="{1B98354B-CC12-4AD8-A96D-BD713133AF44}" presName="node" presStyleLbl="node1" presStyleIdx="2" presStyleCnt="11">
        <dgm:presLayoutVars>
          <dgm:bulletEnabled val="1"/>
        </dgm:presLayoutVars>
      </dgm:prSet>
      <dgm:spPr/>
    </dgm:pt>
    <dgm:pt modelId="{FA9DC919-7DEB-B04C-B8B9-BF1005B1D38B}" type="pres">
      <dgm:prSet presAssocID="{DCA7E144-576E-488A-BD5B-13753876DEAC}" presName="sibTrans" presStyleCnt="0"/>
      <dgm:spPr/>
    </dgm:pt>
    <dgm:pt modelId="{7BA28BB9-76BD-6E4E-BFAF-0E2B31AA48DD}" type="pres">
      <dgm:prSet presAssocID="{1F336B9E-116F-4070-BF93-A1A46A6262E2}" presName="node" presStyleLbl="node1" presStyleIdx="3" presStyleCnt="11">
        <dgm:presLayoutVars>
          <dgm:bulletEnabled val="1"/>
        </dgm:presLayoutVars>
      </dgm:prSet>
      <dgm:spPr/>
    </dgm:pt>
    <dgm:pt modelId="{88FC9563-4834-424A-8647-0A324E81C46C}" type="pres">
      <dgm:prSet presAssocID="{0F64261D-3611-4983-AFAD-5C173D9274F8}" presName="sibTrans" presStyleCnt="0"/>
      <dgm:spPr/>
    </dgm:pt>
    <dgm:pt modelId="{1AB34ACB-DA2D-534A-B01B-B5D98BCFF0A7}" type="pres">
      <dgm:prSet presAssocID="{ADC30ED9-4A95-40E1-A0E1-7255F98031AF}" presName="node" presStyleLbl="node1" presStyleIdx="4" presStyleCnt="11">
        <dgm:presLayoutVars>
          <dgm:bulletEnabled val="1"/>
        </dgm:presLayoutVars>
      </dgm:prSet>
      <dgm:spPr/>
    </dgm:pt>
    <dgm:pt modelId="{E7315363-A2C8-A846-A55F-2F364393BAFC}" type="pres">
      <dgm:prSet presAssocID="{B306B978-5940-427D-A2B3-2F6B5747100C}" presName="sibTrans" presStyleCnt="0"/>
      <dgm:spPr/>
    </dgm:pt>
    <dgm:pt modelId="{536B1368-B3B2-084C-BE55-318272F99672}" type="pres">
      <dgm:prSet presAssocID="{F04DD4A4-3C35-4748-A2CA-28A9069B3E44}" presName="node" presStyleLbl="node1" presStyleIdx="5" presStyleCnt="11">
        <dgm:presLayoutVars>
          <dgm:bulletEnabled val="1"/>
        </dgm:presLayoutVars>
      </dgm:prSet>
      <dgm:spPr/>
    </dgm:pt>
    <dgm:pt modelId="{F21ED91B-3E9E-A141-881F-43196401055B}" type="pres">
      <dgm:prSet presAssocID="{D2DF2142-DA99-44B9-B870-FB60EA4B95C1}" presName="sibTrans" presStyleCnt="0"/>
      <dgm:spPr/>
    </dgm:pt>
    <dgm:pt modelId="{76ABD79B-63FB-0748-90B6-7A6FA3962487}" type="pres">
      <dgm:prSet presAssocID="{2FBF7231-FBED-DC45-B34B-82443AF97ACA}" presName="node" presStyleLbl="node1" presStyleIdx="6" presStyleCnt="11">
        <dgm:presLayoutVars>
          <dgm:bulletEnabled val="1"/>
        </dgm:presLayoutVars>
      </dgm:prSet>
      <dgm:spPr/>
    </dgm:pt>
    <dgm:pt modelId="{73D45B90-C1BF-B141-88E8-3C601F641C22}" type="pres">
      <dgm:prSet presAssocID="{2C59119A-0F8A-494B-9C97-E6C7661D677B}" presName="sibTrans" presStyleCnt="0"/>
      <dgm:spPr/>
    </dgm:pt>
    <dgm:pt modelId="{2A98FC99-06A4-9643-87FA-35E1AD9015DA}" type="pres">
      <dgm:prSet presAssocID="{1AFEFD03-0466-44DA-9FE2-90AD24005C3C}" presName="node" presStyleLbl="node1" presStyleIdx="7" presStyleCnt="11">
        <dgm:presLayoutVars>
          <dgm:bulletEnabled val="1"/>
        </dgm:presLayoutVars>
      </dgm:prSet>
      <dgm:spPr/>
    </dgm:pt>
    <dgm:pt modelId="{B26CE3B2-68DC-BE48-A045-6CAE8C728F32}" type="pres">
      <dgm:prSet presAssocID="{8A9F4850-DA68-44A7-B66D-BFB22D857B3B}" presName="sibTrans" presStyleCnt="0"/>
      <dgm:spPr/>
    </dgm:pt>
    <dgm:pt modelId="{80AF3B5B-E0C7-FC47-9F77-0EA9A565474E}" type="pres">
      <dgm:prSet presAssocID="{4386BA0C-94C8-4A0C-868E-CBFB9BB5A10A}" presName="node" presStyleLbl="node1" presStyleIdx="8" presStyleCnt="11">
        <dgm:presLayoutVars>
          <dgm:bulletEnabled val="1"/>
        </dgm:presLayoutVars>
      </dgm:prSet>
      <dgm:spPr/>
    </dgm:pt>
    <dgm:pt modelId="{46778C49-83E8-4644-9C57-9EF2027BDCD3}" type="pres">
      <dgm:prSet presAssocID="{CC4222CD-F864-4861-830F-A3DB015CEE9E}" presName="sibTrans" presStyleCnt="0"/>
      <dgm:spPr/>
    </dgm:pt>
    <dgm:pt modelId="{8F116D5D-7B28-BE4F-8A5D-ED87AB184BE6}" type="pres">
      <dgm:prSet presAssocID="{59721874-7575-464F-86C0-1E529536C608}" presName="node" presStyleLbl="node1" presStyleIdx="9" presStyleCnt="11">
        <dgm:presLayoutVars>
          <dgm:bulletEnabled val="1"/>
        </dgm:presLayoutVars>
      </dgm:prSet>
      <dgm:spPr/>
    </dgm:pt>
    <dgm:pt modelId="{E9950C91-6ADC-4C40-A3EC-71232C733C5E}" type="pres">
      <dgm:prSet presAssocID="{1CAE6B05-DC4A-6B4B-8C7C-E03E328339A0}" presName="sibTrans" presStyleCnt="0"/>
      <dgm:spPr/>
    </dgm:pt>
    <dgm:pt modelId="{50E131D4-A015-474D-BB5B-A150CC883E06}" type="pres">
      <dgm:prSet presAssocID="{AFBCFACB-C15C-42E9-B65B-4E25C6F1EFA3}" presName="node" presStyleLbl="node1" presStyleIdx="10" presStyleCnt="11">
        <dgm:presLayoutVars>
          <dgm:bulletEnabled val="1"/>
        </dgm:presLayoutVars>
      </dgm:prSet>
      <dgm:spPr/>
    </dgm:pt>
  </dgm:ptLst>
  <dgm:cxnLst>
    <dgm:cxn modelId="{58B5D51A-7E39-7B4A-9104-9A3686B8852A}" type="presOf" srcId="{F04DD4A4-3C35-4748-A2CA-28A9069B3E44}" destId="{536B1368-B3B2-084C-BE55-318272F99672}" srcOrd="0" destOrd="0" presId="urn:microsoft.com/office/officeart/2005/8/layout/default"/>
    <dgm:cxn modelId="{52418E1B-1E2E-4C23-BED2-4C374CE85D10}" srcId="{FC80CEB4-E967-41FB-A677-5D8AF07E910C}" destId="{1AFEFD03-0466-44DA-9FE2-90AD24005C3C}" srcOrd="7" destOrd="0" parTransId="{DD66200C-C726-41CD-BBD7-6A435DC7839D}" sibTransId="{8A9F4850-DA68-44A7-B66D-BFB22D857B3B}"/>
    <dgm:cxn modelId="{39B05C36-8A53-814F-89F7-E040F70BAE58}" type="presOf" srcId="{1B98354B-CC12-4AD8-A96D-BD713133AF44}" destId="{999D8262-28F5-2944-9E07-86993C96F533}" srcOrd="0" destOrd="0" presId="urn:microsoft.com/office/officeart/2005/8/layout/default"/>
    <dgm:cxn modelId="{08AC5A40-2219-3047-9544-0D4E5D6CCD4A}" type="presOf" srcId="{1F336B9E-116F-4070-BF93-A1A46A6262E2}" destId="{7BA28BB9-76BD-6E4E-BFAF-0E2B31AA48DD}" srcOrd="0" destOrd="0" presId="urn:microsoft.com/office/officeart/2005/8/layout/default"/>
    <dgm:cxn modelId="{5DE54C4E-5D45-5F48-A1D0-C5C004762B59}" type="presOf" srcId="{1AFEFD03-0466-44DA-9FE2-90AD24005C3C}" destId="{2A98FC99-06A4-9643-87FA-35E1AD9015DA}" srcOrd="0" destOrd="0" presId="urn:microsoft.com/office/officeart/2005/8/layout/default"/>
    <dgm:cxn modelId="{435EBA5F-063A-EA48-B1A3-51D59FF61E34}" srcId="{FC80CEB4-E967-41FB-A677-5D8AF07E910C}" destId="{124E1BD0-5361-2240-B59F-C4565F153F38}" srcOrd="1" destOrd="0" parTransId="{BD9434BA-6DB5-0646-B40C-BAEAC6D171D8}" sibTransId="{B8CA96B1-F184-E540-AE1A-C861F1D95BEB}"/>
    <dgm:cxn modelId="{30B0B181-89E0-4DED-9D75-4B80F53D8204}" srcId="{FC80CEB4-E967-41FB-A677-5D8AF07E910C}" destId="{F04DD4A4-3C35-4748-A2CA-28A9069B3E44}" srcOrd="5" destOrd="0" parTransId="{479CE8AF-B84A-4C6B-9D21-0F4169CDD7B9}" sibTransId="{D2DF2142-DA99-44B9-B870-FB60EA4B95C1}"/>
    <dgm:cxn modelId="{3788AA84-5445-7246-98D0-F815BFA687D3}" type="presOf" srcId="{4386BA0C-94C8-4A0C-868E-CBFB9BB5A10A}" destId="{80AF3B5B-E0C7-FC47-9F77-0EA9A565474E}" srcOrd="0" destOrd="0" presId="urn:microsoft.com/office/officeart/2005/8/layout/default"/>
    <dgm:cxn modelId="{7486858A-23BA-4964-89A8-C934AE8C1143}" srcId="{FC80CEB4-E967-41FB-A677-5D8AF07E910C}" destId="{1F336B9E-116F-4070-BF93-A1A46A6262E2}" srcOrd="3" destOrd="0" parTransId="{62D808AE-14B1-471E-B3C6-AA2672D1F212}" sibTransId="{0F64261D-3611-4983-AFAD-5C173D9274F8}"/>
    <dgm:cxn modelId="{F35ED294-CFC0-3543-94AC-66100E04853B}" srcId="{FC80CEB4-E967-41FB-A677-5D8AF07E910C}" destId="{59721874-7575-464F-86C0-1E529536C608}" srcOrd="9" destOrd="0" parTransId="{384BEB38-03B2-7B47-B61B-51D370498C01}" sibTransId="{1CAE6B05-DC4A-6B4B-8C7C-E03E328339A0}"/>
    <dgm:cxn modelId="{7B36FA95-0443-42B0-8D8A-E81B30EC5FE3}" srcId="{FC80CEB4-E967-41FB-A677-5D8AF07E910C}" destId="{D63C6C80-5393-47AF-A5B8-4B1E94D40C95}" srcOrd="0" destOrd="0" parTransId="{CF5B4DFB-C673-44E5-8E98-8DA2034AF0EE}" sibTransId="{86C95D1E-01C8-45D1-A198-E51AA8D5EB1F}"/>
    <dgm:cxn modelId="{A6FFF4A0-2FBB-6249-BCC2-D0BB2DA20DF7}" type="presOf" srcId="{59721874-7575-464F-86C0-1E529536C608}" destId="{8F116D5D-7B28-BE4F-8A5D-ED87AB184BE6}" srcOrd="0" destOrd="0" presId="urn:microsoft.com/office/officeart/2005/8/layout/default"/>
    <dgm:cxn modelId="{CD8382A1-7440-D443-875A-E827EE7793E8}" type="presOf" srcId="{FC80CEB4-E967-41FB-A677-5D8AF07E910C}" destId="{C8D67581-664F-A34D-B561-DC42551DE093}" srcOrd="0" destOrd="0" presId="urn:microsoft.com/office/officeart/2005/8/layout/default"/>
    <dgm:cxn modelId="{767498BA-74B9-C449-AFBB-3872B190150F}" srcId="{FC80CEB4-E967-41FB-A677-5D8AF07E910C}" destId="{2FBF7231-FBED-DC45-B34B-82443AF97ACA}" srcOrd="6" destOrd="0" parTransId="{4C1F08D5-F023-224C-99CF-2A4563FF922D}" sibTransId="{2C59119A-0F8A-494B-9C97-E6C7661D677B}"/>
    <dgm:cxn modelId="{8BDCBAC8-AAE9-4545-B520-E96120CFE1C3}" type="presOf" srcId="{D63C6C80-5393-47AF-A5B8-4B1E94D40C95}" destId="{1549C5D0-12C2-FF40-91F6-82519C7EAEB2}" srcOrd="0" destOrd="0" presId="urn:microsoft.com/office/officeart/2005/8/layout/default"/>
    <dgm:cxn modelId="{F8D57ECA-20D3-A94D-BFB8-9B1214140DFF}" type="presOf" srcId="{ADC30ED9-4A95-40E1-A0E1-7255F98031AF}" destId="{1AB34ACB-DA2D-534A-B01B-B5D98BCFF0A7}" srcOrd="0" destOrd="0" presId="urn:microsoft.com/office/officeart/2005/8/layout/default"/>
    <dgm:cxn modelId="{2F907FE5-D9C1-497E-9DD5-91429AB24329}" srcId="{FC80CEB4-E967-41FB-A677-5D8AF07E910C}" destId="{AFBCFACB-C15C-42E9-B65B-4E25C6F1EFA3}" srcOrd="10" destOrd="0" parTransId="{AC850A4F-2975-4434-B271-67A4897ED0A1}" sibTransId="{66CEE929-26D2-4E62-BE49-81C2E48AC5C5}"/>
    <dgm:cxn modelId="{349793F2-F123-4E0B-9824-4E5E410D8B8E}" srcId="{FC80CEB4-E967-41FB-A677-5D8AF07E910C}" destId="{4386BA0C-94C8-4A0C-868E-CBFB9BB5A10A}" srcOrd="8" destOrd="0" parTransId="{AE7B87A1-A335-4BA2-9711-71BCC4BC8981}" sibTransId="{CC4222CD-F864-4861-830F-A3DB015CEE9E}"/>
    <dgm:cxn modelId="{90E604F7-D8BB-2247-972E-6AD25AF53CB3}" type="presOf" srcId="{2FBF7231-FBED-DC45-B34B-82443AF97ACA}" destId="{76ABD79B-63FB-0748-90B6-7A6FA3962487}" srcOrd="0" destOrd="0" presId="urn:microsoft.com/office/officeart/2005/8/layout/default"/>
    <dgm:cxn modelId="{886D68F7-F951-3641-AF64-B750E869341D}" type="presOf" srcId="{124E1BD0-5361-2240-B59F-C4565F153F38}" destId="{228A0D01-A623-4042-AE05-1A8EE966415D}" srcOrd="0" destOrd="0" presId="urn:microsoft.com/office/officeart/2005/8/layout/default"/>
    <dgm:cxn modelId="{C5134FF9-DC88-4B35-8B46-FD86D084F9E9}" type="presOf" srcId="{AFBCFACB-C15C-42E9-B65B-4E25C6F1EFA3}" destId="{50E131D4-A015-474D-BB5B-A150CC883E06}" srcOrd="0" destOrd="0" presId="urn:microsoft.com/office/officeart/2005/8/layout/default"/>
    <dgm:cxn modelId="{11824DFB-5F07-4031-8F28-2DA40446875C}" srcId="{FC80CEB4-E967-41FB-A677-5D8AF07E910C}" destId="{ADC30ED9-4A95-40E1-A0E1-7255F98031AF}" srcOrd="4" destOrd="0" parTransId="{1DEE5CFA-BFC4-4FB6-A1DC-96A335EAEA41}" sibTransId="{B306B978-5940-427D-A2B3-2F6B5747100C}"/>
    <dgm:cxn modelId="{2A7606FC-D4DD-49B2-86F6-A18CEA6D1E6D}" srcId="{FC80CEB4-E967-41FB-A677-5D8AF07E910C}" destId="{1B98354B-CC12-4AD8-A96D-BD713133AF44}" srcOrd="2" destOrd="0" parTransId="{56056182-2337-44C5-BE42-EC4E095D2837}" sibTransId="{DCA7E144-576E-488A-BD5B-13753876DEAC}"/>
    <dgm:cxn modelId="{359D0388-26F1-3743-A3D8-0305635FD16E}" type="presParOf" srcId="{C8D67581-664F-A34D-B561-DC42551DE093}" destId="{1549C5D0-12C2-FF40-91F6-82519C7EAEB2}" srcOrd="0" destOrd="0" presId="urn:microsoft.com/office/officeart/2005/8/layout/default"/>
    <dgm:cxn modelId="{A9D3697C-258C-A440-8693-929EFA6970CA}" type="presParOf" srcId="{C8D67581-664F-A34D-B561-DC42551DE093}" destId="{0346717B-31F4-0D4A-B5A2-1D91CF159363}" srcOrd="1" destOrd="0" presId="urn:microsoft.com/office/officeart/2005/8/layout/default"/>
    <dgm:cxn modelId="{739817B3-68E0-A644-A772-E99948502C2E}" type="presParOf" srcId="{C8D67581-664F-A34D-B561-DC42551DE093}" destId="{228A0D01-A623-4042-AE05-1A8EE966415D}" srcOrd="2" destOrd="0" presId="urn:microsoft.com/office/officeart/2005/8/layout/default"/>
    <dgm:cxn modelId="{CCA8C612-E983-FE46-A0AB-B3F5EA6747C4}" type="presParOf" srcId="{C8D67581-664F-A34D-B561-DC42551DE093}" destId="{4B57D4F5-5AF5-374A-A74F-6366725F16BD}" srcOrd="3" destOrd="0" presId="urn:microsoft.com/office/officeart/2005/8/layout/default"/>
    <dgm:cxn modelId="{DF74ACBD-1BD6-5B4D-8A25-7CB2AFEAC77C}" type="presParOf" srcId="{C8D67581-664F-A34D-B561-DC42551DE093}" destId="{999D8262-28F5-2944-9E07-86993C96F533}" srcOrd="4" destOrd="0" presId="urn:microsoft.com/office/officeart/2005/8/layout/default"/>
    <dgm:cxn modelId="{2D1735EE-37A0-D54B-B5B6-4E0CF090FC65}" type="presParOf" srcId="{C8D67581-664F-A34D-B561-DC42551DE093}" destId="{FA9DC919-7DEB-B04C-B8B9-BF1005B1D38B}" srcOrd="5" destOrd="0" presId="urn:microsoft.com/office/officeart/2005/8/layout/default"/>
    <dgm:cxn modelId="{6A275D9F-5F72-3447-9FAA-B5970F3931CC}" type="presParOf" srcId="{C8D67581-664F-A34D-B561-DC42551DE093}" destId="{7BA28BB9-76BD-6E4E-BFAF-0E2B31AA48DD}" srcOrd="6" destOrd="0" presId="urn:microsoft.com/office/officeart/2005/8/layout/default"/>
    <dgm:cxn modelId="{FF4A3C25-330C-7949-AA82-FA3181FFAFFC}" type="presParOf" srcId="{C8D67581-664F-A34D-B561-DC42551DE093}" destId="{88FC9563-4834-424A-8647-0A324E81C46C}" srcOrd="7" destOrd="0" presId="urn:microsoft.com/office/officeart/2005/8/layout/default"/>
    <dgm:cxn modelId="{F1A8B903-D512-9F41-AF90-EEBB3A4D56C8}" type="presParOf" srcId="{C8D67581-664F-A34D-B561-DC42551DE093}" destId="{1AB34ACB-DA2D-534A-B01B-B5D98BCFF0A7}" srcOrd="8" destOrd="0" presId="urn:microsoft.com/office/officeart/2005/8/layout/default"/>
    <dgm:cxn modelId="{506A0619-EEBD-434A-BF2A-EAFB455B7D14}" type="presParOf" srcId="{C8D67581-664F-A34D-B561-DC42551DE093}" destId="{E7315363-A2C8-A846-A55F-2F364393BAFC}" srcOrd="9" destOrd="0" presId="urn:microsoft.com/office/officeart/2005/8/layout/default"/>
    <dgm:cxn modelId="{CBB9132B-7071-8C4D-93E2-B40AD56CC48C}" type="presParOf" srcId="{C8D67581-664F-A34D-B561-DC42551DE093}" destId="{536B1368-B3B2-084C-BE55-318272F99672}" srcOrd="10" destOrd="0" presId="urn:microsoft.com/office/officeart/2005/8/layout/default"/>
    <dgm:cxn modelId="{3D57AF52-EC02-984A-9D7C-29BB0944E545}" type="presParOf" srcId="{C8D67581-664F-A34D-B561-DC42551DE093}" destId="{F21ED91B-3E9E-A141-881F-43196401055B}" srcOrd="11" destOrd="0" presId="urn:microsoft.com/office/officeart/2005/8/layout/default"/>
    <dgm:cxn modelId="{02EA11CF-FD04-C148-8C33-FA9F8CED6720}" type="presParOf" srcId="{C8D67581-664F-A34D-B561-DC42551DE093}" destId="{76ABD79B-63FB-0748-90B6-7A6FA3962487}" srcOrd="12" destOrd="0" presId="urn:microsoft.com/office/officeart/2005/8/layout/default"/>
    <dgm:cxn modelId="{0D8153A5-830E-A348-9140-2F2850D69222}" type="presParOf" srcId="{C8D67581-664F-A34D-B561-DC42551DE093}" destId="{73D45B90-C1BF-B141-88E8-3C601F641C22}" srcOrd="13" destOrd="0" presId="urn:microsoft.com/office/officeart/2005/8/layout/default"/>
    <dgm:cxn modelId="{1DE7D011-D44D-A54E-A5E2-AC16656C9ACD}" type="presParOf" srcId="{C8D67581-664F-A34D-B561-DC42551DE093}" destId="{2A98FC99-06A4-9643-87FA-35E1AD9015DA}" srcOrd="14" destOrd="0" presId="urn:microsoft.com/office/officeart/2005/8/layout/default"/>
    <dgm:cxn modelId="{3E87C1A6-BEA8-6E43-A6E4-C0700953AB2B}" type="presParOf" srcId="{C8D67581-664F-A34D-B561-DC42551DE093}" destId="{B26CE3B2-68DC-BE48-A045-6CAE8C728F32}" srcOrd="15" destOrd="0" presId="urn:microsoft.com/office/officeart/2005/8/layout/default"/>
    <dgm:cxn modelId="{13D4AF1C-E8BF-1F4E-BCB1-AF17DC6E7862}" type="presParOf" srcId="{C8D67581-664F-A34D-B561-DC42551DE093}" destId="{80AF3B5B-E0C7-FC47-9F77-0EA9A565474E}" srcOrd="16" destOrd="0" presId="urn:microsoft.com/office/officeart/2005/8/layout/default"/>
    <dgm:cxn modelId="{EEF6A922-A0E9-9B4C-8EEF-65F673C09D20}" type="presParOf" srcId="{C8D67581-664F-A34D-B561-DC42551DE093}" destId="{46778C49-83E8-4644-9C57-9EF2027BDCD3}" srcOrd="17" destOrd="0" presId="urn:microsoft.com/office/officeart/2005/8/layout/default"/>
    <dgm:cxn modelId="{D96E5038-D23A-CE4A-AA17-A83716221C8C}" type="presParOf" srcId="{C8D67581-664F-A34D-B561-DC42551DE093}" destId="{8F116D5D-7B28-BE4F-8A5D-ED87AB184BE6}" srcOrd="18" destOrd="0" presId="urn:microsoft.com/office/officeart/2005/8/layout/default"/>
    <dgm:cxn modelId="{59CC6E68-507D-4C68-B209-FA977BD091FB}" type="presParOf" srcId="{C8D67581-664F-A34D-B561-DC42551DE093}" destId="{E9950C91-6ADC-4C40-A3EC-71232C733C5E}" srcOrd="19" destOrd="0" presId="urn:microsoft.com/office/officeart/2005/8/layout/default"/>
    <dgm:cxn modelId="{1AB98F1E-650C-42D0-9204-CA197A5CFB5A}" type="presParOf" srcId="{C8D67581-664F-A34D-B561-DC42551DE093}" destId="{50E131D4-A015-474D-BB5B-A150CC883E06}"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5BD53CB-4102-4E61-85E3-47A9A0D18AD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C763EFC-931C-4488-952F-548DF6747382}">
      <dgm:prSet/>
      <dgm:spPr/>
      <dgm:t>
        <a:bodyPr/>
        <a:lstStyle/>
        <a:p>
          <a:r>
            <a:rPr lang="en-US" b="1"/>
            <a:t>Persistent Unique Identifiers</a:t>
          </a:r>
          <a:endParaRPr lang="en-US"/>
        </a:p>
      </dgm:t>
    </dgm:pt>
    <dgm:pt modelId="{55587850-4A74-4DAF-977C-A3680159BB35}" type="parTrans" cxnId="{31CABDC2-4E8F-41AC-976D-E97EB2CDBA9A}">
      <dgm:prSet/>
      <dgm:spPr/>
      <dgm:t>
        <a:bodyPr/>
        <a:lstStyle/>
        <a:p>
          <a:endParaRPr lang="en-US"/>
        </a:p>
      </dgm:t>
    </dgm:pt>
    <dgm:pt modelId="{D5F4B259-2EB5-4325-805D-43C5EE080FAB}" type="sibTrans" cxnId="{31CABDC2-4E8F-41AC-976D-E97EB2CDBA9A}">
      <dgm:prSet/>
      <dgm:spPr/>
      <dgm:t>
        <a:bodyPr/>
        <a:lstStyle/>
        <a:p>
          <a:endParaRPr lang="en-US"/>
        </a:p>
      </dgm:t>
    </dgm:pt>
    <dgm:pt modelId="{7C3E33FB-0B4B-4C81-A8C5-7B77F976A831}">
      <dgm:prSet/>
      <dgm:spPr/>
      <dgm:t>
        <a:bodyPr/>
        <a:lstStyle/>
        <a:p>
          <a:r>
            <a:rPr lang="en-US"/>
            <a:t>Assigns datasets to a citable PUID to support data discovery and reporting</a:t>
          </a:r>
        </a:p>
      </dgm:t>
    </dgm:pt>
    <dgm:pt modelId="{A9BE4CD5-C069-4327-A7B7-978281289538}" type="parTrans" cxnId="{B581BB68-3AC2-4F26-93C3-7728F47838A6}">
      <dgm:prSet/>
      <dgm:spPr/>
      <dgm:t>
        <a:bodyPr/>
        <a:lstStyle/>
        <a:p>
          <a:endParaRPr lang="en-US"/>
        </a:p>
      </dgm:t>
    </dgm:pt>
    <dgm:pt modelId="{90BFE15E-A485-4F3C-85ED-3D6B6FD26B6F}" type="sibTrans" cxnId="{B581BB68-3AC2-4F26-93C3-7728F47838A6}">
      <dgm:prSet/>
      <dgm:spPr/>
      <dgm:t>
        <a:bodyPr/>
        <a:lstStyle/>
        <a:p>
          <a:endParaRPr lang="en-US"/>
        </a:p>
      </dgm:t>
    </dgm:pt>
    <dgm:pt modelId="{00CD3394-929A-447D-A06D-49AAA3C26D78}">
      <dgm:prSet/>
      <dgm:spPr/>
      <dgm:t>
        <a:bodyPr/>
        <a:lstStyle/>
        <a:p>
          <a:r>
            <a:rPr lang="en-US" b="1"/>
            <a:t>Long-term sustainability</a:t>
          </a:r>
          <a:endParaRPr lang="en-US"/>
        </a:p>
      </dgm:t>
    </dgm:pt>
    <dgm:pt modelId="{A9B06A66-41CC-408B-9C48-2A78E43B31B5}" type="parTrans" cxnId="{C8587CBA-E050-40BC-B830-0B5F6F6D7D6B}">
      <dgm:prSet/>
      <dgm:spPr/>
      <dgm:t>
        <a:bodyPr/>
        <a:lstStyle/>
        <a:p>
          <a:endParaRPr lang="en-US"/>
        </a:p>
      </dgm:t>
    </dgm:pt>
    <dgm:pt modelId="{80DEECA1-5A1E-4C29-BD70-C2350C3C447F}" type="sibTrans" cxnId="{C8587CBA-E050-40BC-B830-0B5F6F6D7D6B}">
      <dgm:prSet/>
      <dgm:spPr/>
      <dgm:t>
        <a:bodyPr/>
        <a:lstStyle/>
        <a:p>
          <a:endParaRPr lang="en-US"/>
        </a:p>
      </dgm:t>
    </dgm:pt>
    <dgm:pt modelId="{F6F77610-5825-4622-8769-5A051B9BE491}">
      <dgm:prSet/>
      <dgm:spPr/>
      <dgm:t>
        <a:bodyPr/>
        <a:lstStyle/>
        <a:p>
          <a:r>
            <a:rPr lang="en-US"/>
            <a:t>Long-term plan for managing data; builds on stable technical infrastructure &amp; funding; contingency plans for unforeseen events</a:t>
          </a:r>
        </a:p>
      </dgm:t>
    </dgm:pt>
    <dgm:pt modelId="{7B61C2F9-0FCC-42E7-BBC2-8745B6DA87C8}" type="parTrans" cxnId="{4EA7718E-682A-4055-8468-98E5E1F9144F}">
      <dgm:prSet/>
      <dgm:spPr/>
      <dgm:t>
        <a:bodyPr/>
        <a:lstStyle/>
        <a:p>
          <a:endParaRPr lang="en-US"/>
        </a:p>
      </dgm:t>
    </dgm:pt>
    <dgm:pt modelId="{ED19A677-A385-4C67-A282-25EBD08307FC}" type="sibTrans" cxnId="{4EA7718E-682A-4055-8468-98E5E1F9144F}">
      <dgm:prSet/>
      <dgm:spPr/>
      <dgm:t>
        <a:bodyPr/>
        <a:lstStyle/>
        <a:p>
          <a:endParaRPr lang="en-US"/>
        </a:p>
      </dgm:t>
    </dgm:pt>
    <dgm:pt modelId="{CFAD357A-A46E-4292-B167-80433B3A082B}">
      <dgm:prSet/>
      <dgm:spPr/>
      <dgm:t>
        <a:bodyPr/>
        <a:lstStyle/>
        <a:p>
          <a:r>
            <a:rPr lang="en-US" b="1"/>
            <a:t>Metadata</a:t>
          </a:r>
          <a:endParaRPr lang="en-US"/>
        </a:p>
      </dgm:t>
    </dgm:pt>
    <dgm:pt modelId="{A897CAC0-4A06-440E-B9CC-ECF194DFDF5F}" type="parTrans" cxnId="{608A886E-92E1-488E-BA73-C8041D264BDA}">
      <dgm:prSet/>
      <dgm:spPr/>
      <dgm:t>
        <a:bodyPr/>
        <a:lstStyle/>
        <a:p>
          <a:endParaRPr lang="en-US"/>
        </a:p>
      </dgm:t>
    </dgm:pt>
    <dgm:pt modelId="{205E4811-90CC-4F81-9604-6C98E0813167}" type="sibTrans" cxnId="{608A886E-92E1-488E-BA73-C8041D264BDA}">
      <dgm:prSet/>
      <dgm:spPr/>
      <dgm:t>
        <a:bodyPr/>
        <a:lstStyle/>
        <a:p>
          <a:endParaRPr lang="en-US"/>
        </a:p>
      </dgm:t>
    </dgm:pt>
    <dgm:pt modelId="{1FE733A4-A292-4842-B26F-B2188199EC6E}">
      <dgm:prSet/>
      <dgm:spPr/>
      <dgm:t>
        <a:bodyPr/>
        <a:lstStyle/>
        <a:p>
          <a:r>
            <a:rPr lang="en-US"/>
            <a:t>Ensures datasets are accompanied by metadata sufficient to enable discovery, reuse, and citation</a:t>
          </a:r>
        </a:p>
      </dgm:t>
    </dgm:pt>
    <dgm:pt modelId="{7E2EEE69-7525-4125-B35B-1646EB612384}" type="parTrans" cxnId="{1AD79D3D-0024-46E6-88F0-538A9987FA8A}">
      <dgm:prSet/>
      <dgm:spPr/>
      <dgm:t>
        <a:bodyPr/>
        <a:lstStyle/>
        <a:p>
          <a:endParaRPr lang="en-US"/>
        </a:p>
      </dgm:t>
    </dgm:pt>
    <dgm:pt modelId="{5F84FC44-9380-4D4F-9065-37C8F00A71D5}" type="sibTrans" cxnId="{1AD79D3D-0024-46E6-88F0-538A9987FA8A}">
      <dgm:prSet/>
      <dgm:spPr/>
      <dgm:t>
        <a:bodyPr/>
        <a:lstStyle/>
        <a:p>
          <a:endParaRPr lang="en-US"/>
        </a:p>
      </dgm:t>
    </dgm:pt>
    <dgm:pt modelId="{31EF15AC-A0E2-4DB7-AFA9-3DA302856579}">
      <dgm:prSet/>
      <dgm:spPr/>
      <dgm:t>
        <a:bodyPr/>
        <a:lstStyle/>
        <a:p>
          <a:r>
            <a:rPr lang="en-US" b="1"/>
            <a:t>Curation &amp; Quality Assurance</a:t>
          </a:r>
          <a:endParaRPr lang="en-US"/>
        </a:p>
      </dgm:t>
    </dgm:pt>
    <dgm:pt modelId="{144542A4-141A-4715-ACD9-AC8C1BCDD32C}" type="parTrans" cxnId="{7039D2F6-DA51-4A86-96B3-0759A254AB48}">
      <dgm:prSet/>
      <dgm:spPr/>
      <dgm:t>
        <a:bodyPr/>
        <a:lstStyle/>
        <a:p>
          <a:endParaRPr lang="en-US"/>
        </a:p>
      </dgm:t>
    </dgm:pt>
    <dgm:pt modelId="{08BDB9EC-1061-4EA3-9E99-5DB4F4142D91}" type="sibTrans" cxnId="{7039D2F6-DA51-4A86-96B3-0759A254AB48}">
      <dgm:prSet/>
      <dgm:spPr/>
      <dgm:t>
        <a:bodyPr/>
        <a:lstStyle/>
        <a:p>
          <a:endParaRPr lang="en-US"/>
        </a:p>
      </dgm:t>
    </dgm:pt>
    <dgm:pt modelId="{9E8721DF-A598-4473-9B3E-FFE62EADB7ED}">
      <dgm:prSet/>
      <dgm:spPr/>
      <dgm:t>
        <a:bodyPr/>
        <a:lstStyle/>
        <a:p>
          <a:r>
            <a:rPr lang="en-US"/>
            <a:t>Provides expertise to improve the accuracy and integrity of datasets and metadata</a:t>
          </a:r>
        </a:p>
      </dgm:t>
    </dgm:pt>
    <dgm:pt modelId="{D3488EBB-D7AB-492B-B856-882C41CE6A47}" type="parTrans" cxnId="{D9B4CDED-11F8-4DF0-8205-53CCF1C3192B}">
      <dgm:prSet/>
      <dgm:spPr/>
      <dgm:t>
        <a:bodyPr/>
        <a:lstStyle/>
        <a:p>
          <a:endParaRPr lang="en-US"/>
        </a:p>
      </dgm:t>
    </dgm:pt>
    <dgm:pt modelId="{66A56149-B928-4C9B-B07E-2D67C619AEE3}" type="sibTrans" cxnId="{D9B4CDED-11F8-4DF0-8205-53CCF1C3192B}">
      <dgm:prSet/>
      <dgm:spPr/>
      <dgm:t>
        <a:bodyPr/>
        <a:lstStyle/>
        <a:p>
          <a:endParaRPr lang="en-US"/>
        </a:p>
      </dgm:t>
    </dgm:pt>
    <dgm:pt modelId="{3A52A2C4-C140-47FA-8444-D90170C73BA5}">
      <dgm:prSet/>
      <dgm:spPr/>
      <dgm:t>
        <a:bodyPr/>
        <a:lstStyle/>
        <a:p>
          <a:r>
            <a:rPr lang="en-US" b="1" dirty="0"/>
            <a:t>Access</a:t>
          </a:r>
          <a:endParaRPr lang="en-US" dirty="0"/>
        </a:p>
      </dgm:t>
    </dgm:pt>
    <dgm:pt modelId="{70C80E18-9C32-4A47-8D9C-343164EFF50B}" type="parTrans" cxnId="{E6479227-1271-4B5D-BE40-F4A0F2FE8A23}">
      <dgm:prSet/>
      <dgm:spPr/>
      <dgm:t>
        <a:bodyPr/>
        <a:lstStyle/>
        <a:p>
          <a:endParaRPr lang="en-US"/>
        </a:p>
      </dgm:t>
    </dgm:pt>
    <dgm:pt modelId="{73D0D31E-0DED-4426-B97B-24A26EA249C2}" type="sibTrans" cxnId="{E6479227-1271-4B5D-BE40-F4A0F2FE8A23}">
      <dgm:prSet/>
      <dgm:spPr/>
      <dgm:t>
        <a:bodyPr/>
        <a:lstStyle/>
        <a:p>
          <a:endParaRPr lang="en-US"/>
        </a:p>
      </dgm:t>
    </dgm:pt>
    <dgm:pt modelId="{6391B464-FAE7-474C-BB3B-8F5A609631DE}">
      <dgm:prSet/>
      <dgm:spPr/>
      <dgm:t>
        <a:bodyPr/>
        <a:lstStyle/>
        <a:p>
          <a:r>
            <a:rPr lang="en-US"/>
            <a:t>Provides maximally open access, consistent with legal and ethical limits</a:t>
          </a:r>
        </a:p>
      </dgm:t>
    </dgm:pt>
    <dgm:pt modelId="{E039C657-E808-4E61-8789-BE8070050614}" type="parTrans" cxnId="{FCBD5D8C-081C-40CC-8D9F-E10BC888ECE1}">
      <dgm:prSet/>
      <dgm:spPr/>
      <dgm:t>
        <a:bodyPr/>
        <a:lstStyle/>
        <a:p>
          <a:endParaRPr lang="en-US"/>
        </a:p>
      </dgm:t>
    </dgm:pt>
    <dgm:pt modelId="{D4B828DA-5BC0-4F97-BBF9-8B1DCDABDB55}" type="sibTrans" cxnId="{FCBD5D8C-081C-40CC-8D9F-E10BC888ECE1}">
      <dgm:prSet/>
      <dgm:spPr/>
      <dgm:t>
        <a:bodyPr/>
        <a:lstStyle/>
        <a:p>
          <a:endParaRPr lang="en-US"/>
        </a:p>
      </dgm:t>
    </dgm:pt>
    <dgm:pt modelId="{749E1DED-4199-4EE2-BCCE-75AFE910D7C6}">
      <dgm:prSet/>
      <dgm:spPr/>
      <dgm:t>
        <a:bodyPr/>
        <a:lstStyle/>
        <a:p>
          <a:r>
            <a:rPr lang="en-US" b="1"/>
            <a:t>Free &amp; Easy</a:t>
          </a:r>
          <a:endParaRPr lang="en-US"/>
        </a:p>
      </dgm:t>
    </dgm:pt>
    <dgm:pt modelId="{EE4405EF-A9D2-464F-8472-70397D2161DC}" type="parTrans" cxnId="{28E59C61-AD1F-417F-8B60-6D756975D15F}">
      <dgm:prSet/>
      <dgm:spPr/>
      <dgm:t>
        <a:bodyPr/>
        <a:lstStyle/>
        <a:p>
          <a:endParaRPr lang="en-US"/>
        </a:p>
      </dgm:t>
    </dgm:pt>
    <dgm:pt modelId="{D7E2CF8A-DF54-4BCA-926F-478B679EBF51}" type="sibTrans" cxnId="{28E59C61-AD1F-417F-8B60-6D756975D15F}">
      <dgm:prSet/>
      <dgm:spPr/>
      <dgm:t>
        <a:bodyPr/>
        <a:lstStyle/>
        <a:p>
          <a:endParaRPr lang="en-US"/>
        </a:p>
      </dgm:t>
    </dgm:pt>
    <dgm:pt modelId="{A65D531F-9225-4CD6-9948-9805284D3F00}">
      <dgm:prSet/>
      <dgm:spPr/>
      <dgm:t>
        <a:bodyPr/>
        <a:lstStyle/>
        <a:p>
          <a:r>
            <a:rPr lang="en-US"/>
            <a:t>Datasets and metadata accessible free of charge and with broadest possible terms of reuse</a:t>
          </a:r>
        </a:p>
      </dgm:t>
    </dgm:pt>
    <dgm:pt modelId="{7A7CE723-8E57-4C36-8C4A-514C9900134B}" type="parTrans" cxnId="{2412C53D-327F-428F-AF6F-C92E0DB1836B}">
      <dgm:prSet/>
      <dgm:spPr/>
      <dgm:t>
        <a:bodyPr/>
        <a:lstStyle/>
        <a:p>
          <a:endParaRPr lang="en-US"/>
        </a:p>
      </dgm:t>
    </dgm:pt>
    <dgm:pt modelId="{FD391616-530A-40A1-BE9C-A80849C5E125}" type="sibTrans" cxnId="{2412C53D-327F-428F-AF6F-C92E0DB1836B}">
      <dgm:prSet/>
      <dgm:spPr/>
      <dgm:t>
        <a:bodyPr/>
        <a:lstStyle/>
        <a:p>
          <a:endParaRPr lang="en-US"/>
        </a:p>
      </dgm:t>
    </dgm:pt>
    <dgm:pt modelId="{630663CB-754B-4ED3-AA90-D36E619277B4}">
      <dgm:prSet/>
      <dgm:spPr/>
      <dgm:t>
        <a:bodyPr/>
        <a:lstStyle/>
        <a:p>
          <a:r>
            <a:rPr lang="en-US" b="1"/>
            <a:t>Reuse</a:t>
          </a:r>
          <a:endParaRPr lang="en-US"/>
        </a:p>
      </dgm:t>
    </dgm:pt>
    <dgm:pt modelId="{37CA877A-2844-464F-BE03-E0EE6F53EAF8}" type="parTrans" cxnId="{E5280ABF-F7A9-43E0-A0C0-8CC184620E4D}">
      <dgm:prSet/>
      <dgm:spPr/>
      <dgm:t>
        <a:bodyPr/>
        <a:lstStyle/>
        <a:p>
          <a:endParaRPr lang="en-US"/>
        </a:p>
      </dgm:t>
    </dgm:pt>
    <dgm:pt modelId="{4994A068-F3A7-4B1C-AEA2-D106D9F6D469}" type="sibTrans" cxnId="{E5280ABF-F7A9-43E0-A0C0-8CC184620E4D}">
      <dgm:prSet/>
      <dgm:spPr/>
      <dgm:t>
        <a:bodyPr/>
        <a:lstStyle/>
        <a:p>
          <a:endParaRPr lang="en-US"/>
        </a:p>
      </dgm:t>
    </dgm:pt>
    <dgm:pt modelId="{6F34D24D-1AE9-4A35-86D9-7EB168FDDC47}">
      <dgm:prSet/>
      <dgm:spPr/>
      <dgm:t>
        <a:bodyPr/>
        <a:lstStyle/>
        <a:p>
          <a:r>
            <a:rPr lang="en-US"/>
            <a:t>Enables tracking of data reuse</a:t>
          </a:r>
        </a:p>
      </dgm:t>
    </dgm:pt>
    <dgm:pt modelId="{E02FAD66-4B56-4F2C-BE2B-47598EC5598D}" type="parTrans" cxnId="{0D04096F-D6FB-4B57-8407-83BE7788B1B9}">
      <dgm:prSet/>
      <dgm:spPr/>
      <dgm:t>
        <a:bodyPr/>
        <a:lstStyle/>
        <a:p>
          <a:endParaRPr lang="en-US"/>
        </a:p>
      </dgm:t>
    </dgm:pt>
    <dgm:pt modelId="{F89D318D-9AA5-431A-8B5E-E6CEA325D5D8}" type="sibTrans" cxnId="{0D04096F-D6FB-4B57-8407-83BE7788B1B9}">
      <dgm:prSet/>
      <dgm:spPr/>
      <dgm:t>
        <a:bodyPr/>
        <a:lstStyle/>
        <a:p>
          <a:endParaRPr lang="en-US"/>
        </a:p>
      </dgm:t>
    </dgm:pt>
    <dgm:pt modelId="{B78A30AE-6435-4814-A0DD-99BA86713211}">
      <dgm:prSet/>
      <dgm:spPr/>
      <dgm:t>
        <a:bodyPr/>
        <a:lstStyle/>
        <a:p>
          <a:r>
            <a:rPr lang="en-US" b="1"/>
            <a:t>Secure</a:t>
          </a:r>
          <a:endParaRPr lang="en-US"/>
        </a:p>
      </dgm:t>
    </dgm:pt>
    <dgm:pt modelId="{482A3121-411A-4D1B-9213-06904B5D5217}" type="parTrans" cxnId="{BD19463A-8BBB-480B-8A88-CBAA77D8AB38}">
      <dgm:prSet/>
      <dgm:spPr/>
      <dgm:t>
        <a:bodyPr/>
        <a:lstStyle/>
        <a:p>
          <a:endParaRPr lang="en-US"/>
        </a:p>
      </dgm:t>
    </dgm:pt>
    <dgm:pt modelId="{D0E58976-0D4A-46ED-8D40-230FD4EE51EE}" type="sibTrans" cxnId="{BD19463A-8BBB-480B-8A88-CBAA77D8AB38}">
      <dgm:prSet/>
      <dgm:spPr/>
      <dgm:t>
        <a:bodyPr/>
        <a:lstStyle/>
        <a:p>
          <a:endParaRPr lang="en-US"/>
        </a:p>
      </dgm:t>
    </dgm:pt>
    <dgm:pt modelId="{07CBA15B-92C7-4C6F-8836-529A4F11FC66}">
      <dgm:prSet/>
      <dgm:spPr/>
      <dgm:t>
        <a:bodyPr/>
        <a:lstStyle/>
        <a:p>
          <a:r>
            <a:rPr lang="en-US"/>
            <a:t>Documentation of meeting accepted criteria for security to prevent unauthorized access or release of data</a:t>
          </a:r>
        </a:p>
      </dgm:t>
    </dgm:pt>
    <dgm:pt modelId="{E7EAFDCE-E4AA-439B-89D2-354A092A49A9}" type="parTrans" cxnId="{B9946AE9-366C-4B65-A6AF-0C65553954F6}">
      <dgm:prSet/>
      <dgm:spPr/>
      <dgm:t>
        <a:bodyPr/>
        <a:lstStyle/>
        <a:p>
          <a:endParaRPr lang="en-US"/>
        </a:p>
      </dgm:t>
    </dgm:pt>
    <dgm:pt modelId="{E06BFC8A-FD90-4F1D-8247-9F14184841B3}" type="sibTrans" cxnId="{B9946AE9-366C-4B65-A6AF-0C65553954F6}">
      <dgm:prSet/>
      <dgm:spPr/>
      <dgm:t>
        <a:bodyPr/>
        <a:lstStyle/>
        <a:p>
          <a:endParaRPr lang="en-US"/>
        </a:p>
      </dgm:t>
    </dgm:pt>
    <dgm:pt modelId="{43801DFF-2F32-4B38-AFB6-0ED63A472024}">
      <dgm:prSet/>
      <dgm:spPr/>
      <dgm:t>
        <a:bodyPr/>
        <a:lstStyle/>
        <a:p>
          <a:r>
            <a:rPr lang="en-US" b="1"/>
            <a:t>Privacy</a:t>
          </a:r>
          <a:endParaRPr lang="en-US"/>
        </a:p>
      </dgm:t>
    </dgm:pt>
    <dgm:pt modelId="{5ADC3209-44C0-43CB-91A9-9D4D56FFA2D9}" type="parTrans" cxnId="{68BB27C6-E47D-4847-A33A-FE8DAFED7DB0}">
      <dgm:prSet/>
      <dgm:spPr/>
      <dgm:t>
        <a:bodyPr/>
        <a:lstStyle/>
        <a:p>
          <a:endParaRPr lang="en-US"/>
        </a:p>
      </dgm:t>
    </dgm:pt>
    <dgm:pt modelId="{565A8E60-AC03-4C48-896A-EA93B10E2D06}" type="sibTrans" cxnId="{68BB27C6-E47D-4847-A33A-FE8DAFED7DB0}">
      <dgm:prSet/>
      <dgm:spPr/>
      <dgm:t>
        <a:bodyPr/>
        <a:lstStyle/>
        <a:p>
          <a:endParaRPr lang="en-US"/>
        </a:p>
      </dgm:t>
    </dgm:pt>
    <dgm:pt modelId="{A5B66966-D15D-4D5D-BF66-5B97DD877961}">
      <dgm:prSet/>
      <dgm:spPr/>
      <dgm:t>
        <a:bodyPr/>
        <a:lstStyle/>
        <a:p>
          <a:r>
            <a:rPr lang="en-US"/>
            <a:t>Documentation of safeguards in compliance with applicable privacy, risk management &amp; continuous monitoring requirements</a:t>
          </a:r>
        </a:p>
      </dgm:t>
    </dgm:pt>
    <dgm:pt modelId="{7F5BFE36-DCB5-45B4-B8C3-7F698C1C691D}" type="parTrans" cxnId="{B3AE86AE-C2FF-41BA-B364-7CE56AD063FA}">
      <dgm:prSet/>
      <dgm:spPr/>
      <dgm:t>
        <a:bodyPr/>
        <a:lstStyle/>
        <a:p>
          <a:endParaRPr lang="en-US"/>
        </a:p>
      </dgm:t>
    </dgm:pt>
    <dgm:pt modelId="{F97028FA-ACFC-4985-BCA6-C39EB9D7F107}" type="sibTrans" cxnId="{B3AE86AE-C2FF-41BA-B364-7CE56AD063FA}">
      <dgm:prSet/>
      <dgm:spPr/>
      <dgm:t>
        <a:bodyPr/>
        <a:lstStyle/>
        <a:p>
          <a:endParaRPr lang="en-US"/>
        </a:p>
      </dgm:t>
    </dgm:pt>
    <dgm:pt modelId="{4783A907-6125-4AA8-B386-02337C2F5AC4}">
      <dgm:prSet/>
      <dgm:spPr/>
      <dgm:t>
        <a:bodyPr/>
        <a:lstStyle/>
        <a:p>
          <a:r>
            <a:rPr lang="en-US" b="1"/>
            <a:t>Common Format</a:t>
          </a:r>
          <a:endParaRPr lang="en-US"/>
        </a:p>
      </dgm:t>
    </dgm:pt>
    <dgm:pt modelId="{FEF1FDC1-7A76-4C87-A710-CA0F12B1307A}" type="parTrans" cxnId="{C43903F6-008C-4A96-97B0-459FB782F4AF}">
      <dgm:prSet/>
      <dgm:spPr/>
      <dgm:t>
        <a:bodyPr/>
        <a:lstStyle/>
        <a:p>
          <a:endParaRPr lang="en-US"/>
        </a:p>
      </dgm:t>
    </dgm:pt>
    <dgm:pt modelId="{DB7820B1-46F1-4E0F-AD11-F8ECBCED5AB4}" type="sibTrans" cxnId="{C43903F6-008C-4A96-97B0-459FB782F4AF}">
      <dgm:prSet/>
      <dgm:spPr/>
      <dgm:t>
        <a:bodyPr/>
        <a:lstStyle/>
        <a:p>
          <a:endParaRPr lang="en-US"/>
        </a:p>
      </dgm:t>
    </dgm:pt>
    <dgm:pt modelId="{BADBBA0F-74BA-433C-92F7-651E90C03021}">
      <dgm:prSet/>
      <dgm:spPr/>
      <dgm:t>
        <a:bodyPr/>
        <a:lstStyle/>
        <a:p>
          <a:r>
            <a:rPr lang="en-US"/>
            <a:t>Datasets and metadata can be downloaded, accessed, or exported in a standards-compliant format</a:t>
          </a:r>
        </a:p>
      </dgm:t>
    </dgm:pt>
    <dgm:pt modelId="{3F099410-91D9-49D4-AA33-5080695E2877}" type="parTrans" cxnId="{3C74E24E-E043-49BF-BD65-E139D5D85A3C}">
      <dgm:prSet/>
      <dgm:spPr/>
      <dgm:t>
        <a:bodyPr/>
        <a:lstStyle/>
        <a:p>
          <a:endParaRPr lang="en-US"/>
        </a:p>
      </dgm:t>
    </dgm:pt>
    <dgm:pt modelId="{8ADEF187-AFDD-43EC-93B3-0826B41373FC}" type="sibTrans" cxnId="{3C74E24E-E043-49BF-BD65-E139D5D85A3C}">
      <dgm:prSet/>
      <dgm:spPr/>
      <dgm:t>
        <a:bodyPr/>
        <a:lstStyle/>
        <a:p>
          <a:endParaRPr lang="en-US"/>
        </a:p>
      </dgm:t>
    </dgm:pt>
    <dgm:pt modelId="{7DB2DE3E-C25E-44FE-AAAB-3C2059CF60C8}">
      <dgm:prSet/>
      <dgm:spPr/>
      <dgm:t>
        <a:bodyPr/>
        <a:lstStyle/>
        <a:p>
          <a:r>
            <a:rPr lang="en-US" b="1"/>
            <a:t>Provenance</a:t>
          </a:r>
          <a:endParaRPr lang="en-US"/>
        </a:p>
      </dgm:t>
    </dgm:pt>
    <dgm:pt modelId="{94DF9BED-775D-4F72-9386-9610DB64EB55}" type="parTrans" cxnId="{E36A1943-AD65-4B2A-A896-4E01EAD9C6D1}">
      <dgm:prSet/>
      <dgm:spPr/>
      <dgm:t>
        <a:bodyPr/>
        <a:lstStyle/>
        <a:p>
          <a:endParaRPr lang="en-US"/>
        </a:p>
      </dgm:t>
    </dgm:pt>
    <dgm:pt modelId="{24711E5E-A0D3-4A1A-AA5E-03E6FF6CB110}" type="sibTrans" cxnId="{E36A1943-AD65-4B2A-A896-4E01EAD9C6D1}">
      <dgm:prSet/>
      <dgm:spPr/>
      <dgm:t>
        <a:bodyPr/>
        <a:lstStyle/>
        <a:p>
          <a:endParaRPr lang="en-US"/>
        </a:p>
      </dgm:t>
    </dgm:pt>
    <dgm:pt modelId="{E111AA79-60E9-40D5-92A6-A1E538630412}">
      <dgm:prSet/>
      <dgm:spPr/>
      <dgm:t>
        <a:bodyPr/>
        <a:lstStyle/>
        <a:p>
          <a:r>
            <a:rPr lang="en-US" dirty="0"/>
            <a:t>Maintains a detailed logfile of changes to datasets and metadata to ensure integrity</a:t>
          </a:r>
        </a:p>
      </dgm:t>
    </dgm:pt>
    <dgm:pt modelId="{C6F89F8A-A189-42EB-8A71-F851AC1C8425}" type="parTrans" cxnId="{2883A7F6-7C9B-4089-92B8-8E1C1377FD8C}">
      <dgm:prSet/>
      <dgm:spPr/>
      <dgm:t>
        <a:bodyPr/>
        <a:lstStyle/>
        <a:p>
          <a:endParaRPr lang="en-US"/>
        </a:p>
      </dgm:t>
    </dgm:pt>
    <dgm:pt modelId="{76BA360C-BC53-493B-821A-933CF96B2D92}" type="sibTrans" cxnId="{2883A7F6-7C9B-4089-92B8-8E1C1377FD8C}">
      <dgm:prSet/>
      <dgm:spPr/>
      <dgm:t>
        <a:bodyPr/>
        <a:lstStyle/>
        <a:p>
          <a:endParaRPr lang="en-US"/>
        </a:p>
      </dgm:t>
    </dgm:pt>
    <dgm:pt modelId="{885EC284-B3FE-464E-A627-53DA84D8E363}" type="pres">
      <dgm:prSet presAssocID="{05BD53CB-4102-4E61-85E3-47A9A0D18ADF}" presName="vert0" presStyleCnt="0">
        <dgm:presLayoutVars>
          <dgm:dir/>
          <dgm:animOne val="branch"/>
          <dgm:animLvl val="lvl"/>
        </dgm:presLayoutVars>
      </dgm:prSet>
      <dgm:spPr/>
    </dgm:pt>
    <dgm:pt modelId="{095CD399-D599-4425-8720-77C323C34F68}" type="pres">
      <dgm:prSet presAssocID="{8C763EFC-931C-4488-952F-548DF6747382}" presName="thickLine" presStyleLbl="alignNode1" presStyleIdx="0" presStyleCnt="11"/>
      <dgm:spPr/>
    </dgm:pt>
    <dgm:pt modelId="{7BA87B08-7D1C-4596-ACE8-A36922BEAA92}" type="pres">
      <dgm:prSet presAssocID="{8C763EFC-931C-4488-952F-548DF6747382}" presName="horz1" presStyleCnt="0"/>
      <dgm:spPr/>
    </dgm:pt>
    <dgm:pt modelId="{19146BAC-B4B1-40D1-A3F7-FC9BAF7F4D8A}" type="pres">
      <dgm:prSet presAssocID="{8C763EFC-931C-4488-952F-548DF6747382}" presName="tx1" presStyleLbl="revTx" presStyleIdx="0" presStyleCnt="22"/>
      <dgm:spPr/>
    </dgm:pt>
    <dgm:pt modelId="{E86443CB-8746-4FD4-BEC7-5FC8099D9A13}" type="pres">
      <dgm:prSet presAssocID="{8C763EFC-931C-4488-952F-548DF6747382}" presName="vert1" presStyleCnt="0"/>
      <dgm:spPr/>
    </dgm:pt>
    <dgm:pt modelId="{7C32DB34-BB60-43F7-BB9C-34CE33D84B8C}" type="pres">
      <dgm:prSet presAssocID="{7C3E33FB-0B4B-4C81-A8C5-7B77F976A831}" presName="vertSpace2a" presStyleCnt="0"/>
      <dgm:spPr/>
    </dgm:pt>
    <dgm:pt modelId="{E04FC118-E7D9-409B-B084-1D83E87F8FA1}" type="pres">
      <dgm:prSet presAssocID="{7C3E33FB-0B4B-4C81-A8C5-7B77F976A831}" presName="horz2" presStyleCnt="0"/>
      <dgm:spPr/>
    </dgm:pt>
    <dgm:pt modelId="{E639ABDF-39A5-4882-9B35-0BE5C3A61370}" type="pres">
      <dgm:prSet presAssocID="{7C3E33FB-0B4B-4C81-A8C5-7B77F976A831}" presName="horzSpace2" presStyleCnt="0"/>
      <dgm:spPr/>
    </dgm:pt>
    <dgm:pt modelId="{BCAA248F-CDA3-40AD-B946-B27BD3AABE25}" type="pres">
      <dgm:prSet presAssocID="{7C3E33FB-0B4B-4C81-A8C5-7B77F976A831}" presName="tx2" presStyleLbl="revTx" presStyleIdx="1" presStyleCnt="22"/>
      <dgm:spPr/>
    </dgm:pt>
    <dgm:pt modelId="{16B7984A-BCB5-4D97-9905-A6883559822D}" type="pres">
      <dgm:prSet presAssocID="{7C3E33FB-0B4B-4C81-A8C5-7B77F976A831}" presName="vert2" presStyleCnt="0"/>
      <dgm:spPr/>
    </dgm:pt>
    <dgm:pt modelId="{15582D15-FDDE-4C90-9A01-A0984BF4A8E6}" type="pres">
      <dgm:prSet presAssocID="{7C3E33FB-0B4B-4C81-A8C5-7B77F976A831}" presName="thinLine2b" presStyleLbl="callout" presStyleIdx="0" presStyleCnt="11"/>
      <dgm:spPr/>
    </dgm:pt>
    <dgm:pt modelId="{2DF32095-74B4-4F79-8622-848B4E22D011}" type="pres">
      <dgm:prSet presAssocID="{7C3E33FB-0B4B-4C81-A8C5-7B77F976A831}" presName="vertSpace2b" presStyleCnt="0"/>
      <dgm:spPr/>
    </dgm:pt>
    <dgm:pt modelId="{366BEAEF-BEAF-47F9-A0C0-8D6E51439EF2}" type="pres">
      <dgm:prSet presAssocID="{00CD3394-929A-447D-A06D-49AAA3C26D78}" presName="thickLine" presStyleLbl="alignNode1" presStyleIdx="1" presStyleCnt="11"/>
      <dgm:spPr/>
    </dgm:pt>
    <dgm:pt modelId="{39AF2BCB-E2A9-47E0-8C54-46F7415F3D5E}" type="pres">
      <dgm:prSet presAssocID="{00CD3394-929A-447D-A06D-49AAA3C26D78}" presName="horz1" presStyleCnt="0"/>
      <dgm:spPr/>
    </dgm:pt>
    <dgm:pt modelId="{73127987-F333-48E4-95BD-5A082AB3DE67}" type="pres">
      <dgm:prSet presAssocID="{00CD3394-929A-447D-A06D-49AAA3C26D78}" presName="tx1" presStyleLbl="revTx" presStyleIdx="2" presStyleCnt="22"/>
      <dgm:spPr/>
    </dgm:pt>
    <dgm:pt modelId="{4304EDE9-2DF7-4990-957A-E306511D2D9F}" type="pres">
      <dgm:prSet presAssocID="{00CD3394-929A-447D-A06D-49AAA3C26D78}" presName="vert1" presStyleCnt="0"/>
      <dgm:spPr/>
    </dgm:pt>
    <dgm:pt modelId="{87F77DD1-08AA-4BF1-9882-5DBAC405CC23}" type="pres">
      <dgm:prSet presAssocID="{F6F77610-5825-4622-8769-5A051B9BE491}" presName="vertSpace2a" presStyleCnt="0"/>
      <dgm:spPr/>
    </dgm:pt>
    <dgm:pt modelId="{FB299522-5A27-4283-9D95-E7F5CC3574F2}" type="pres">
      <dgm:prSet presAssocID="{F6F77610-5825-4622-8769-5A051B9BE491}" presName="horz2" presStyleCnt="0"/>
      <dgm:spPr/>
    </dgm:pt>
    <dgm:pt modelId="{84194D55-9F61-4D44-BCFA-94C3A83CFB00}" type="pres">
      <dgm:prSet presAssocID="{F6F77610-5825-4622-8769-5A051B9BE491}" presName="horzSpace2" presStyleCnt="0"/>
      <dgm:spPr/>
    </dgm:pt>
    <dgm:pt modelId="{45B12AF4-F8BE-4829-A8E2-DD359A465084}" type="pres">
      <dgm:prSet presAssocID="{F6F77610-5825-4622-8769-5A051B9BE491}" presName="tx2" presStyleLbl="revTx" presStyleIdx="3" presStyleCnt="22"/>
      <dgm:spPr/>
    </dgm:pt>
    <dgm:pt modelId="{BA843B37-3AC6-4F03-A1AC-691CF56EDF91}" type="pres">
      <dgm:prSet presAssocID="{F6F77610-5825-4622-8769-5A051B9BE491}" presName="vert2" presStyleCnt="0"/>
      <dgm:spPr/>
    </dgm:pt>
    <dgm:pt modelId="{C7F46696-122B-43F0-84F2-24CDAAF70EF4}" type="pres">
      <dgm:prSet presAssocID="{F6F77610-5825-4622-8769-5A051B9BE491}" presName="thinLine2b" presStyleLbl="callout" presStyleIdx="1" presStyleCnt="11"/>
      <dgm:spPr/>
    </dgm:pt>
    <dgm:pt modelId="{0DC65A9F-3D81-45DE-96A0-FD7B685BDD91}" type="pres">
      <dgm:prSet presAssocID="{F6F77610-5825-4622-8769-5A051B9BE491}" presName="vertSpace2b" presStyleCnt="0"/>
      <dgm:spPr/>
    </dgm:pt>
    <dgm:pt modelId="{6E36532A-3ECB-48A9-A3D6-6776DF32B5F2}" type="pres">
      <dgm:prSet presAssocID="{CFAD357A-A46E-4292-B167-80433B3A082B}" presName="thickLine" presStyleLbl="alignNode1" presStyleIdx="2" presStyleCnt="11"/>
      <dgm:spPr/>
    </dgm:pt>
    <dgm:pt modelId="{A957A5F0-C3C3-4650-BCC3-41A25CBA159A}" type="pres">
      <dgm:prSet presAssocID="{CFAD357A-A46E-4292-B167-80433B3A082B}" presName="horz1" presStyleCnt="0"/>
      <dgm:spPr/>
    </dgm:pt>
    <dgm:pt modelId="{A1DFF33C-7C8D-46B6-A157-B10C3E6FB1ED}" type="pres">
      <dgm:prSet presAssocID="{CFAD357A-A46E-4292-B167-80433B3A082B}" presName="tx1" presStyleLbl="revTx" presStyleIdx="4" presStyleCnt="22"/>
      <dgm:spPr/>
    </dgm:pt>
    <dgm:pt modelId="{74C3ED48-0E29-4D3B-886E-2A1F3814BD76}" type="pres">
      <dgm:prSet presAssocID="{CFAD357A-A46E-4292-B167-80433B3A082B}" presName="vert1" presStyleCnt="0"/>
      <dgm:spPr/>
    </dgm:pt>
    <dgm:pt modelId="{3F7599ED-506D-45A6-8A6A-A7FC7167F279}" type="pres">
      <dgm:prSet presAssocID="{1FE733A4-A292-4842-B26F-B2188199EC6E}" presName="vertSpace2a" presStyleCnt="0"/>
      <dgm:spPr/>
    </dgm:pt>
    <dgm:pt modelId="{BB67F928-858A-43B1-B76A-97449E84F68D}" type="pres">
      <dgm:prSet presAssocID="{1FE733A4-A292-4842-B26F-B2188199EC6E}" presName="horz2" presStyleCnt="0"/>
      <dgm:spPr/>
    </dgm:pt>
    <dgm:pt modelId="{44EEB368-5FBB-4148-8FFA-CF712FAF99CD}" type="pres">
      <dgm:prSet presAssocID="{1FE733A4-A292-4842-B26F-B2188199EC6E}" presName="horzSpace2" presStyleCnt="0"/>
      <dgm:spPr/>
    </dgm:pt>
    <dgm:pt modelId="{695B5DDD-DA8E-4CF6-9276-B527DB433A07}" type="pres">
      <dgm:prSet presAssocID="{1FE733A4-A292-4842-B26F-B2188199EC6E}" presName="tx2" presStyleLbl="revTx" presStyleIdx="5" presStyleCnt="22"/>
      <dgm:spPr/>
    </dgm:pt>
    <dgm:pt modelId="{2D24843C-050D-4500-BC34-1EFBA061FFC3}" type="pres">
      <dgm:prSet presAssocID="{1FE733A4-A292-4842-B26F-B2188199EC6E}" presName="vert2" presStyleCnt="0"/>
      <dgm:spPr/>
    </dgm:pt>
    <dgm:pt modelId="{564D61F1-F45D-4BC6-90AD-B08414645181}" type="pres">
      <dgm:prSet presAssocID="{1FE733A4-A292-4842-B26F-B2188199EC6E}" presName="thinLine2b" presStyleLbl="callout" presStyleIdx="2" presStyleCnt="11"/>
      <dgm:spPr/>
    </dgm:pt>
    <dgm:pt modelId="{9BF43E32-A976-43B7-A052-EB08E8A8D162}" type="pres">
      <dgm:prSet presAssocID="{1FE733A4-A292-4842-B26F-B2188199EC6E}" presName="vertSpace2b" presStyleCnt="0"/>
      <dgm:spPr/>
    </dgm:pt>
    <dgm:pt modelId="{12D1D272-9EA5-4BA6-9E0E-B5D0E901F31D}" type="pres">
      <dgm:prSet presAssocID="{31EF15AC-A0E2-4DB7-AFA9-3DA302856579}" presName="thickLine" presStyleLbl="alignNode1" presStyleIdx="3" presStyleCnt="11"/>
      <dgm:spPr/>
    </dgm:pt>
    <dgm:pt modelId="{B13E6F58-DAE9-4854-A033-85EDD12A776D}" type="pres">
      <dgm:prSet presAssocID="{31EF15AC-A0E2-4DB7-AFA9-3DA302856579}" presName="horz1" presStyleCnt="0"/>
      <dgm:spPr/>
    </dgm:pt>
    <dgm:pt modelId="{28C5B2C2-B4FF-41D1-A21B-1D783D116316}" type="pres">
      <dgm:prSet presAssocID="{31EF15AC-A0E2-4DB7-AFA9-3DA302856579}" presName="tx1" presStyleLbl="revTx" presStyleIdx="6" presStyleCnt="22"/>
      <dgm:spPr/>
    </dgm:pt>
    <dgm:pt modelId="{537A5C63-DAC2-4803-B1A4-4E36941EEF08}" type="pres">
      <dgm:prSet presAssocID="{31EF15AC-A0E2-4DB7-AFA9-3DA302856579}" presName="vert1" presStyleCnt="0"/>
      <dgm:spPr/>
    </dgm:pt>
    <dgm:pt modelId="{572DB7E6-9BFA-4CF1-80CB-EBDA8A5AD511}" type="pres">
      <dgm:prSet presAssocID="{9E8721DF-A598-4473-9B3E-FFE62EADB7ED}" presName="vertSpace2a" presStyleCnt="0"/>
      <dgm:spPr/>
    </dgm:pt>
    <dgm:pt modelId="{40C6655D-B5B4-4524-8EE3-3FB0973200DE}" type="pres">
      <dgm:prSet presAssocID="{9E8721DF-A598-4473-9B3E-FFE62EADB7ED}" presName="horz2" presStyleCnt="0"/>
      <dgm:spPr/>
    </dgm:pt>
    <dgm:pt modelId="{8AE692B9-B032-4308-B703-4C0C56EF16D1}" type="pres">
      <dgm:prSet presAssocID="{9E8721DF-A598-4473-9B3E-FFE62EADB7ED}" presName="horzSpace2" presStyleCnt="0"/>
      <dgm:spPr/>
    </dgm:pt>
    <dgm:pt modelId="{57C0B86E-3AD3-4E32-8AA2-A6159E2015AA}" type="pres">
      <dgm:prSet presAssocID="{9E8721DF-A598-4473-9B3E-FFE62EADB7ED}" presName="tx2" presStyleLbl="revTx" presStyleIdx="7" presStyleCnt="22"/>
      <dgm:spPr/>
    </dgm:pt>
    <dgm:pt modelId="{9594E036-319A-4CE8-A773-2824935A3481}" type="pres">
      <dgm:prSet presAssocID="{9E8721DF-A598-4473-9B3E-FFE62EADB7ED}" presName="vert2" presStyleCnt="0"/>
      <dgm:spPr/>
    </dgm:pt>
    <dgm:pt modelId="{839B9DC2-8C9E-4525-BCA5-892C2AEBBBEF}" type="pres">
      <dgm:prSet presAssocID="{9E8721DF-A598-4473-9B3E-FFE62EADB7ED}" presName="thinLine2b" presStyleLbl="callout" presStyleIdx="3" presStyleCnt="11"/>
      <dgm:spPr/>
    </dgm:pt>
    <dgm:pt modelId="{9BF7116C-6B95-4155-8B3C-1E48B0DF60E6}" type="pres">
      <dgm:prSet presAssocID="{9E8721DF-A598-4473-9B3E-FFE62EADB7ED}" presName="vertSpace2b" presStyleCnt="0"/>
      <dgm:spPr/>
    </dgm:pt>
    <dgm:pt modelId="{47D3AC40-7BD4-4BD5-8E10-2585D985E490}" type="pres">
      <dgm:prSet presAssocID="{3A52A2C4-C140-47FA-8444-D90170C73BA5}" presName="thickLine" presStyleLbl="alignNode1" presStyleIdx="4" presStyleCnt="11"/>
      <dgm:spPr/>
    </dgm:pt>
    <dgm:pt modelId="{14989CF4-2DC1-4D60-B7E4-5032E6CE8FB0}" type="pres">
      <dgm:prSet presAssocID="{3A52A2C4-C140-47FA-8444-D90170C73BA5}" presName="horz1" presStyleCnt="0"/>
      <dgm:spPr/>
    </dgm:pt>
    <dgm:pt modelId="{99FAE287-9AE8-426D-87D3-B65D0BD18C86}" type="pres">
      <dgm:prSet presAssocID="{3A52A2C4-C140-47FA-8444-D90170C73BA5}" presName="tx1" presStyleLbl="revTx" presStyleIdx="8" presStyleCnt="22"/>
      <dgm:spPr/>
    </dgm:pt>
    <dgm:pt modelId="{40CFF60A-FA88-4BC2-8E23-174AD7F6A9B5}" type="pres">
      <dgm:prSet presAssocID="{3A52A2C4-C140-47FA-8444-D90170C73BA5}" presName="vert1" presStyleCnt="0"/>
      <dgm:spPr/>
    </dgm:pt>
    <dgm:pt modelId="{3879C717-E9FA-4183-980B-AA9AD1BF8187}" type="pres">
      <dgm:prSet presAssocID="{6391B464-FAE7-474C-BB3B-8F5A609631DE}" presName="vertSpace2a" presStyleCnt="0"/>
      <dgm:spPr/>
    </dgm:pt>
    <dgm:pt modelId="{7BBAFF69-F686-433C-ABFD-CE5ADA3AE05D}" type="pres">
      <dgm:prSet presAssocID="{6391B464-FAE7-474C-BB3B-8F5A609631DE}" presName="horz2" presStyleCnt="0"/>
      <dgm:spPr/>
    </dgm:pt>
    <dgm:pt modelId="{A6EC7A60-950A-4FF0-A8FF-C6B4D11A1712}" type="pres">
      <dgm:prSet presAssocID="{6391B464-FAE7-474C-BB3B-8F5A609631DE}" presName="horzSpace2" presStyleCnt="0"/>
      <dgm:spPr/>
    </dgm:pt>
    <dgm:pt modelId="{4AE14333-B4AD-47DA-BF4B-B843FAD778D9}" type="pres">
      <dgm:prSet presAssocID="{6391B464-FAE7-474C-BB3B-8F5A609631DE}" presName="tx2" presStyleLbl="revTx" presStyleIdx="9" presStyleCnt="22"/>
      <dgm:spPr/>
    </dgm:pt>
    <dgm:pt modelId="{606B585B-B728-429B-A625-2535E2104BA0}" type="pres">
      <dgm:prSet presAssocID="{6391B464-FAE7-474C-BB3B-8F5A609631DE}" presName="vert2" presStyleCnt="0"/>
      <dgm:spPr/>
    </dgm:pt>
    <dgm:pt modelId="{3C991711-DC65-44C1-9018-E76B2A61D8F5}" type="pres">
      <dgm:prSet presAssocID="{6391B464-FAE7-474C-BB3B-8F5A609631DE}" presName="thinLine2b" presStyleLbl="callout" presStyleIdx="4" presStyleCnt="11"/>
      <dgm:spPr/>
    </dgm:pt>
    <dgm:pt modelId="{2604522E-E642-4615-B5EA-DD6C0A29030E}" type="pres">
      <dgm:prSet presAssocID="{6391B464-FAE7-474C-BB3B-8F5A609631DE}" presName="vertSpace2b" presStyleCnt="0"/>
      <dgm:spPr/>
    </dgm:pt>
    <dgm:pt modelId="{5B50FF1D-BA3D-4549-B2A9-E4BD487FDC32}" type="pres">
      <dgm:prSet presAssocID="{749E1DED-4199-4EE2-BCCE-75AFE910D7C6}" presName="thickLine" presStyleLbl="alignNode1" presStyleIdx="5" presStyleCnt="11"/>
      <dgm:spPr/>
    </dgm:pt>
    <dgm:pt modelId="{8A18EE60-2673-41F1-B2E9-285114197ECC}" type="pres">
      <dgm:prSet presAssocID="{749E1DED-4199-4EE2-BCCE-75AFE910D7C6}" presName="horz1" presStyleCnt="0"/>
      <dgm:spPr/>
    </dgm:pt>
    <dgm:pt modelId="{5E92AB3C-B4FA-4AD4-9400-4791A5C50547}" type="pres">
      <dgm:prSet presAssocID="{749E1DED-4199-4EE2-BCCE-75AFE910D7C6}" presName="tx1" presStyleLbl="revTx" presStyleIdx="10" presStyleCnt="22"/>
      <dgm:spPr/>
    </dgm:pt>
    <dgm:pt modelId="{5AC7C45C-1F6A-4B54-9B90-6B6BBA654413}" type="pres">
      <dgm:prSet presAssocID="{749E1DED-4199-4EE2-BCCE-75AFE910D7C6}" presName="vert1" presStyleCnt="0"/>
      <dgm:spPr/>
    </dgm:pt>
    <dgm:pt modelId="{CCA52AFA-64CF-4775-965C-33B529CCB0B0}" type="pres">
      <dgm:prSet presAssocID="{A65D531F-9225-4CD6-9948-9805284D3F00}" presName="vertSpace2a" presStyleCnt="0"/>
      <dgm:spPr/>
    </dgm:pt>
    <dgm:pt modelId="{D46243AE-51AD-490B-AA70-C6D844F873D2}" type="pres">
      <dgm:prSet presAssocID="{A65D531F-9225-4CD6-9948-9805284D3F00}" presName="horz2" presStyleCnt="0"/>
      <dgm:spPr/>
    </dgm:pt>
    <dgm:pt modelId="{384D6EC2-D694-4420-B479-0F0D501D1B95}" type="pres">
      <dgm:prSet presAssocID="{A65D531F-9225-4CD6-9948-9805284D3F00}" presName="horzSpace2" presStyleCnt="0"/>
      <dgm:spPr/>
    </dgm:pt>
    <dgm:pt modelId="{E7E641D5-A4B5-42A3-A07E-E4A90A414DF1}" type="pres">
      <dgm:prSet presAssocID="{A65D531F-9225-4CD6-9948-9805284D3F00}" presName="tx2" presStyleLbl="revTx" presStyleIdx="11" presStyleCnt="22"/>
      <dgm:spPr/>
    </dgm:pt>
    <dgm:pt modelId="{B8DAD650-5A03-46E6-B44D-ED8714574F9B}" type="pres">
      <dgm:prSet presAssocID="{A65D531F-9225-4CD6-9948-9805284D3F00}" presName="vert2" presStyleCnt="0"/>
      <dgm:spPr/>
    </dgm:pt>
    <dgm:pt modelId="{5BC94A51-1E79-497A-91B4-0D6E2BCE31B6}" type="pres">
      <dgm:prSet presAssocID="{A65D531F-9225-4CD6-9948-9805284D3F00}" presName="thinLine2b" presStyleLbl="callout" presStyleIdx="5" presStyleCnt="11"/>
      <dgm:spPr/>
    </dgm:pt>
    <dgm:pt modelId="{EACE7852-EFC2-47E1-8B05-C3FCCB5B00AD}" type="pres">
      <dgm:prSet presAssocID="{A65D531F-9225-4CD6-9948-9805284D3F00}" presName="vertSpace2b" presStyleCnt="0"/>
      <dgm:spPr/>
    </dgm:pt>
    <dgm:pt modelId="{BBCB55A1-CA54-4969-B30D-E98CF2715238}" type="pres">
      <dgm:prSet presAssocID="{630663CB-754B-4ED3-AA90-D36E619277B4}" presName="thickLine" presStyleLbl="alignNode1" presStyleIdx="6" presStyleCnt="11"/>
      <dgm:spPr/>
    </dgm:pt>
    <dgm:pt modelId="{5ADF6C45-377B-499A-A3A6-AB6B4DD26634}" type="pres">
      <dgm:prSet presAssocID="{630663CB-754B-4ED3-AA90-D36E619277B4}" presName="horz1" presStyleCnt="0"/>
      <dgm:spPr/>
    </dgm:pt>
    <dgm:pt modelId="{E3990302-B994-42ED-881E-8C0106D316F1}" type="pres">
      <dgm:prSet presAssocID="{630663CB-754B-4ED3-AA90-D36E619277B4}" presName="tx1" presStyleLbl="revTx" presStyleIdx="12" presStyleCnt="22"/>
      <dgm:spPr/>
    </dgm:pt>
    <dgm:pt modelId="{2231D741-82DC-4356-808A-CA87080E6F8B}" type="pres">
      <dgm:prSet presAssocID="{630663CB-754B-4ED3-AA90-D36E619277B4}" presName="vert1" presStyleCnt="0"/>
      <dgm:spPr/>
    </dgm:pt>
    <dgm:pt modelId="{0076F49B-8C5B-4B35-A130-79AF8D2BB636}" type="pres">
      <dgm:prSet presAssocID="{6F34D24D-1AE9-4A35-86D9-7EB168FDDC47}" presName="vertSpace2a" presStyleCnt="0"/>
      <dgm:spPr/>
    </dgm:pt>
    <dgm:pt modelId="{0110983D-610A-4172-86D6-6EBD1C6576E2}" type="pres">
      <dgm:prSet presAssocID="{6F34D24D-1AE9-4A35-86D9-7EB168FDDC47}" presName="horz2" presStyleCnt="0"/>
      <dgm:spPr/>
    </dgm:pt>
    <dgm:pt modelId="{CE47A615-7757-4C19-96A5-42DD1E653EC5}" type="pres">
      <dgm:prSet presAssocID="{6F34D24D-1AE9-4A35-86D9-7EB168FDDC47}" presName="horzSpace2" presStyleCnt="0"/>
      <dgm:spPr/>
    </dgm:pt>
    <dgm:pt modelId="{42BEFA73-70C9-4BCF-9B9F-49E0399A0785}" type="pres">
      <dgm:prSet presAssocID="{6F34D24D-1AE9-4A35-86D9-7EB168FDDC47}" presName="tx2" presStyleLbl="revTx" presStyleIdx="13" presStyleCnt="22"/>
      <dgm:spPr/>
    </dgm:pt>
    <dgm:pt modelId="{38D39313-5A18-4B06-B661-10FC0D5C5527}" type="pres">
      <dgm:prSet presAssocID="{6F34D24D-1AE9-4A35-86D9-7EB168FDDC47}" presName="vert2" presStyleCnt="0"/>
      <dgm:spPr/>
    </dgm:pt>
    <dgm:pt modelId="{AE1248BC-263A-4009-83C4-DA8E72D7E89D}" type="pres">
      <dgm:prSet presAssocID="{6F34D24D-1AE9-4A35-86D9-7EB168FDDC47}" presName="thinLine2b" presStyleLbl="callout" presStyleIdx="6" presStyleCnt="11"/>
      <dgm:spPr/>
    </dgm:pt>
    <dgm:pt modelId="{65A2AC2D-77A0-4631-BED7-35603CC1A9CE}" type="pres">
      <dgm:prSet presAssocID="{6F34D24D-1AE9-4A35-86D9-7EB168FDDC47}" presName="vertSpace2b" presStyleCnt="0"/>
      <dgm:spPr/>
    </dgm:pt>
    <dgm:pt modelId="{7406ED2C-1A3A-4097-8E2F-7BA5BB14BD71}" type="pres">
      <dgm:prSet presAssocID="{B78A30AE-6435-4814-A0DD-99BA86713211}" presName="thickLine" presStyleLbl="alignNode1" presStyleIdx="7" presStyleCnt="11"/>
      <dgm:spPr/>
    </dgm:pt>
    <dgm:pt modelId="{DE83B2EA-F503-4577-95BB-4031C5FACDCA}" type="pres">
      <dgm:prSet presAssocID="{B78A30AE-6435-4814-A0DD-99BA86713211}" presName="horz1" presStyleCnt="0"/>
      <dgm:spPr/>
    </dgm:pt>
    <dgm:pt modelId="{699BA1DD-0F2B-4C23-8245-072B9CF3A593}" type="pres">
      <dgm:prSet presAssocID="{B78A30AE-6435-4814-A0DD-99BA86713211}" presName="tx1" presStyleLbl="revTx" presStyleIdx="14" presStyleCnt="22"/>
      <dgm:spPr/>
    </dgm:pt>
    <dgm:pt modelId="{54BD3178-830A-4355-9CE7-FFE586ABC2B9}" type="pres">
      <dgm:prSet presAssocID="{B78A30AE-6435-4814-A0DD-99BA86713211}" presName="vert1" presStyleCnt="0"/>
      <dgm:spPr/>
    </dgm:pt>
    <dgm:pt modelId="{3D7F2013-125B-4230-9BDD-96242E2D34F9}" type="pres">
      <dgm:prSet presAssocID="{07CBA15B-92C7-4C6F-8836-529A4F11FC66}" presName="vertSpace2a" presStyleCnt="0"/>
      <dgm:spPr/>
    </dgm:pt>
    <dgm:pt modelId="{75892501-0EBF-4B68-A2AD-D5523A0C9B9C}" type="pres">
      <dgm:prSet presAssocID="{07CBA15B-92C7-4C6F-8836-529A4F11FC66}" presName="horz2" presStyleCnt="0"/>
      <dgm:spPr/>
    </dgm:pt>
    <dgm:pt modelId="{B1C59BAE-CEB1-4829-9311-4BA05C822D43}" type="pres">
      <dgm:prSet presAssocID="{07CBA15B-92C7-4C6F-8836-529A4F11FC66}" presName="horzSpace2" presStyleCnt="0"/>
      <dgm:spPr/>
    </dgm:pt>
    <dgm:pt modelId="{C0CC366D-DFA2-4276-959C-ED7AF853590B}" type="pres">
      <dgm:prSet presAssocID="{07CBA15B-92C7-4C6F-8836-529A4F11FC66}" presName="tx2" presStyleLbl="revTx" presStyleIdx="15" presStyleCnt="22"/>
      <dgm:spPr/>
    </dgm:pt>
    <dgm:pt modelId="{89F72A58-DD49-40D0-863D-EA1F7CB1EEE8}" type="pres">
      <dgm:prSet presAssocID="{07CBA15B-92C7-4C6F-8836-529A4F11FC66}" presName="vert2" presStyleCnt="0"/>
      <dgm:spPr/>
    </dgm:pt>
    <dgm:pt modelId="{8B0551E4-9674-4CF0-8BCD-86FDA712513A}" type="pres">
      <dgm:prSet presAssocID="{07CBA15B-92C7-4C6F-8836-529A4F11FC66}" presName="thinLine2b" presStyleLbl="callout" presStyleIdx="7" presStyleCnt="11"/>
      <dgm:spPr/>
    </dgm:pt>
    <dgm:pt modelId="{C04F602F-7BE5-476F-913D-D630C70BD7ED}" type="pres">
      <dgm:prSet presAssocID="{07CBA15B-92C7-4C6F-8836-529A4F11FC66}" presName="vertSpace2b" presStyleCnt="0"/>
      <dgm:spPr/>
    </dgm:pt>
    <dgm:pt modelId="{1388D91D-F689-4BA7-AE45-759CE744CD3A}" type="pres">
      <dgm:prSet presAssocID="{43801DFF-2F32-4B38-AFB6-0ED63A472024}" presName="thickLine" presStyleLbl="alignNode1" presStyleIdx="8" presStyleCnt="11"/>
      <dgm:spPr/>
    </dgm:pt>
    <dgm:pt modelId="{451F1DF9-049C-4DCA-B77E-C16A038E41F7}" type="pres">
      <dgm:prSet presAssocID="{43801DFF-2F32-4B38-AFB6-0ED63A472024}" presName="horz1" presStyleCnt="0"/>
      <dgm:spPr/>
    </dgm:pt>
    <dgm:pt modelId="{ED2E957D-9B02-42EF-B8F1-0D4333826DBA}" type="pres">
      <dgm:prSet presAssocID="{43801DFF-2F32-4B38-AFB6-0ED63A472024}" presName="tx1" presStyleLbl="revTx" presStyleIdx="16" presStyleCnt="22"/>
      <dgm:spPr/>
    </dgm:pt>
    <dgm:pt modelId="{1BDCF1B3-9AA7-48B3-93D6-58890FBF86BF}" type="pres">
      <dgm:prSet presAssocID="{43801DFF-2F32-4B38-AFB6-0ED63A472024}" presName="vert1" presStyleCnt="0"/>
      <dgm:spPr/>
    </dgm:pt>
    <dgm:pt modelId="{17B074F2-FD2D-45D1-A36C-85D554A10BA4}" type="pres">
      <dgm:prSet presAssocID="{A5B66966-D15D-4D5D-BF66-5B97DD877961}" presName="vertSpace2a" presStyleCnt="0"/>
      <dgm:spPr/>
    </dgm:pt>
    <dgm:pt modelId="{F5BE98E3-D240-4AE6-95DD-237EB49F0841}" type="pres">
      <dgm:prSet presAssocID="{A5B66966-D15D-4D5D-BF66-5B97DD877961}" presName="horz2" presStyleCnt="0"/>
      <dgm:spPr/>
    </dgm:pt>
    <dgm:pt modelId="{DABD4CFF-C1F8-4154-9659-F26497CBC006}" type="pres">
      <dgm:prSet presAssocID="{A5B66966-D15D-4D5D-BF66-5B97DD877961}" presName="horzSpace2" presStyleCnt="0"/>
      <dgm:spPr/>
    </dgm:pt>
    <dgm:pt modelId="{68A85A67-2D9E-4B38-8E42-C6353E3B9444}" type="pres">
      <dgm:prSet presAssocID="{A5B66966-D15D-4D5D-BF66-5B97DD877961}" presName="tx2" presStyleLbl="revTx" presStyleIdx="17" presStyleCnt="22"/>
      <dgm:spPr/>
    </dgm:pt>
    <dgm:pt modelId="{77E0108E-BC03-4247-99C2-224EA5D41235}" type="pres">
      <dgm:prSet presAssocID="{A5B66966-D15D-4D5D-BF66-5B97DD877961}" presName="vert2" presStyleCnt="0"/>
      <dgm:spPr/>
    </dgm:pt>
    <dgm:pt modelId="{A66BCCD0-4340-4611-BD21-C9B260F59C6E}" type="pres">
      <dgm:prSet presAssocID="{A5B66966-D15D-4D5D-BF66-5B97DD877961}" presName="thinLine2b" presStyleLbl="callout" presStyleIdx="8" presStyleCnt="11"/>
      <dgm:spPr/>
    </dgm:pt>
    <dgm:pt modelId="{2ACA47F9-D10F-48A3-8128-92DE49CE60BF}" type="pres">
      <dgm:prSet presAssocID="{A5B66966-D15D-4D5D-BF66-5B97DD877961}" presName="vertSpace2b" presStyleCnt="0"/>
      <dgm:spPr/>
    </dgm:pt>
    <dgm:pt modelId="{5AAE01BB-93BE-4F49-B123-9926DA50F428}" type="pres">
      <dgm:prSet presAssocID="{4783A907-6125-4AA8-B386-02337C2F5AC4}" presName="thickLine" presStyleLbl="alignNode1" presStyleIdx="9" presStyleCnt="11"/>
      <dgm:spPr/>
    </dgm:pt>
    <dgm:pt modelId="{47F0614E-A378-44D3-BA9C-25C2AFF8F099}" type="pres">
      <dgm:prSet presAssocID="{4783A907-6125-4AA8-B386-02337C2F5AC4}" presName="horz1" presStyleCnt="0"/>
      <dgm:spPr/>
    </dgm:pt>
    <dgm:pt modelId="{2E4B71FF-C27C-4630-B1C7-F6FD35F67664}" type="pres">
      <dgm:prSet presAssocID="{4783A907-6125-4AA8-B386-02337C2F5AC4}" presName="tx1" presStyleLbl="revTx" presStyleIdx="18" presStyleCnt="22"/>
      <dgm:spPr/>
    </dgm:pt>
    <dgm:pt modelId="{2B4DA0B7-30F9-4045-BB83-45416E8E27B2}" type="pres">
      <dgm:prSet presAssocID="{4783A907-6125-4AA8-B386-02337C2F5AC4}" presName="vert1" presStyleCnt="0"/>
      <dgm:spPr/>
    </dgm:pt>
    <dgm:pt modelId="{51602E40-63BD-4D2E-AB63-5A3DB32E4348}" type="pres">
      <dgm:prSet presAssocID="{BADBBA0F-74BA-433C-92F7-651E90C03021}" presName="vertSpace2a" presStyleCnt="0"/>
      <dgm:spPr/>
    </dgm:pt>
    <dgm:pt modelId="{D635C032-16CA-474B-9BF5-73E7B2009695}" type="pres">
      <dgm:prSet presAssocID="{BADBBA0F-74BA-433C-92F7-651E90C03021}" presName="horz2" presStyleCnt="0"/>
      <dgm:spPr/>
    </dgm:pt>
    <dgm:pt modelId="{861E8600-29DB-4661-8A3D-AB7B4B20006B}" type="pres">
      <dgm:prSet presAssocID="{BADBBA0F-74BA-433C-92F7-651E90C03021}" presName="horzSpace2" presStyleCnt="0"/>
      <dgm:spPr/>
    </dgm:pt>
    <dgm:pt modelId="{E478EF60-AD46-40B9-9518-E4E4D6D05F2D}" type="pres">
      <dgm:prSet presAssocID="{BADBBA0F-74BA-433C-92F7-651E90C03021}" presName="tx2" presStyleLbl="revTx" presStyleIdx="19" presStyleCnt="22"/>
      <dgm:spPr/>
    </dgm:pt>
    <dgm:pt modelId="{7C6D35A5-FF99-472B-9D8F-0AA54F61EC0A}" type="pres">
      <dgm:prSet presAssocID="{BADBBA0F-74BA-433C-92F7-651E90C03021}" presName="vert2" presStyleCnt="0"/>
      <dgm:spPr/>
    </dgm:pt>
    <dgm:pt modelId="{DDEDCC54-98FD-47B0-AACF-436E20495EB6}" type="pres">
      <dgm:prSet presAssocID="{BADBBA0F-74BA-433C-92F7-651E90C03021}" presName="thinLine2b" presStyleLbl="callout" presStyleIdx="9" presStyleCnt="11"/>
      <dgm:spPr/>
    </dgm:pt>
    <dgm:pt modelId="{EE0BC966-72D7-41B5-81C9-A48A62A75216}" type="pres">
      <dgm:prSet presAssocID="{BADBBA0F-74BA-433C-92F7-651E90C03021}" presName="vertSpace2b" presStyleCnt="0"/>
      <dgm:spPr/>
    </dgm:pt>
    <dgm:pt modelId="{2321E5A7-0D13-4324-80D6-F05B983BA6EE}" type="pres">
      <dgm:prSet presAssocID="{7DB2DE3E-C25E-44FE-AAAB-3C2059CF60C8}" presName="thickLine" presStyleLbl="alignNode1" presStyleIdx="10" presStyleCnt="11"/>
      <dgm:spPr/>
    </dgm:pt>
    <dgm:pt modelId="{9CEBF9E8-A450-46B0-BD54-3CB357E4CB5F}" type="pres">
      <dgm:prSet presAssocID="{7DB2DE3E-C25E-44FE-AAAB-3C2059CF60C8}" presName="horz1" presStyleCnt="0"/>
      <dgm:spPr/>
    </dgm:pt>
    <dgm:pt modelId="{4116649C-25EB-47E1-9CE8-1E78776DB69C}" type="pres">
      <dgm:prSet presAssocID="{7DB2DE3E-C25E-44FE-AAAB-3C2059CF60C8}" presName="tx1" presStyleLbl="revTx" presStyleIdx="20" presStyleCnt="22"/>
      <dgm:spPr/>
    </dgm:pt>
    <dgm:pt modelId="{D579A300-BC2C-4B72-B1B5-0158B7874A9E}" type="pres">
      <dgm:prSet presAssocID="{7DB2DE3E-C25E-44FE-AAAB-3C2059CF60C8}" presName="vert1" presStyleCnt="0"/>
      <dgm:spPr/>
    </dgm:pt>
    <dgm:pt modelId="{597ED505-2864-45A8-98FA-98A9310EC045}" type="pres">
      <dgm:prSet presAssocID="{E111AA79-60E9-40D5-92A6-A1E538630412}" presName="vertSpace2a" presStyleCnt="0"/>
      <dgm:spPr/>
    </dgm:pt>
    <dgm:pt modelId="{72F91980-1F64-476E-9B3C-1ABE0CBBAEFB}" type="pres">
      <dgm:prSet presAssocID="{E111AA79-60E9-40D5-92A6-A1E538630412}" presName="horz2" presStyleCnt="0"/>
      <dgm:spPr/>
    </dgm:pt>
    <dgm:pt modelId="{8E5C7669-31E2-4970-967F-3744F6BA4122}" type="pres">
      <dgm:prSet presAssocID="{E111AA79-60E9-40D5-92A6-A1E538630412}" presName="horzSpace2" presStyleCnt="0"/>
      <dgm:spPr/>
    </dgm:pt>
    <dgm:pt modelId="{934B2C9A-DF2C-4212-AD55-32CCFA5BD3E8}" type="pres">
      <dgm:prSet presAssocID="{E111AA79-60E9-40D5-92A6-A1E538630412}" presName="tx2" presStyleLbl="revTx" presStyleIdx="21" presStyleCnt="22"/>
      <dgm:spPr/>
    </dgm:pt>
    <dgm:pt modelId="{29042FA3-ADEC-4EB1-8DEC-AD699F2953D5}" type="pres">
      <dgm:prSet presAssocID="{E111AA79-60E9-40D5-92A6-A1E538630412}" presName="vert2" presStyleCnt="0"/>
      <dgm:spPr/>
    </dgm:pt>
    <dgm:pt modelId="{F1578997-0D8F-4364-9760-B1338006506A}" type="pres">
      <dgm:prSet presAssocID="{E111AA79-60E9-40D5-92A6-A1E538630412}" presName="thinLine2b" presStyleLbl="callout" presStyleIdx="10" presStyleCnt="11"/>
      <dgm:spPr/>
    </dgm:pt>
    <dgm:pt modelId="{2DCBF3F8-8C11-4FFF-BB13-7B253825333C}" type="pres">
      <dgm:prSet presAssocID="{E111AA79-60E9-40D5-92A6-A1E538630412}" presName="vertSpace2b" presStyleCnt="0"/>
      <dgm:spPr/>
    </dgm:pt>
  </dgm:ptLst>
  <dgm:cxnLst>
    <dgm:cxn modelId="{C5493913-BB87-430B-B801-251E6F6FBDEF}" type="presOf" srcId="{3A52A2C4-C140-47FA-8444-D90170C73BA5}" destId="{99FAE287-9AE8-426D-87D3-B65D0BD18C86}" srcOrd="0" destOrd="0" presId="urn:microsoft.com/office/officeart/2008/layout/LinedList"/>
    <dgm:cxn modelId="{95D58D15-72AF-476B-9533-C4DDA41469AA}" type="presOf" srcId="{8C763EFC-931C-4488-952F-548DF6747382}" destId="{19146BAC-B4B1-40D1-A3F7-FC9BAF7F4D8A}" srcOrd="0" destOrd="0" presId="urn:microsoft.com/office/officeart/2008/layout/LinedList"/>
    <dgm:cxn modelId="{2633731E-705C-4E33-84C7-111202E67765}" type="presOf" srcId="{05BD53CB-4102-4E61-85E3-47A9A0D18ADF}" destId="{885EC284-B3FE-464E-A627-53DA84D8E363}" srcOrd="0" destOrd="0" presId="urn:microsoft.com/office/officeart/2008/layout/LinedList"/>
    <dgm:cxn modelId="{E6479227-1271-4B5D-BE40-F4A0F2FE8A23}" srcId="{05BD53CB-4102-4E61-85E3-47A9A0D18ADF}" destId="{3A52A2C4-C140-47FA-8444-D90170C73BA5}" srcOrd="4" destOrd="0" parTransId="{70C80E18-9C32-4A47-8D9C-343164EFF50B}" sibTransId="{73D0D31E-0DED-4426-B97B-24A26EA249C2}"/>
    <dgm:cxn modelId="{EB63B22B-CD08-48A1-911D-222E086E9F3F}" type="presOf" srcId="{749E1DED-4199-4EE2-BCCE-75AFE910D7C6}" destId="{5E92AB3C-B4FA-4AD4-9400-4791A5C50547}" srcOrd="0" destOrd="0" presId="urn:microsoft.com/office/officeart/2008/layout/LinedList"/>
    <dgm:cxn modelId="{5829502E-7807-4F34-8B4A-2783361B91CD}" type="presOf" srcId="{9E8721DF-A598-4473-9B3E-FFE62EADB7ED}" destId="{57C0B86E-3AD3-4E32-8AA2-A6159E2015AA}" srcOrd="0" destOrd="0" presId="urn:microsoft.com/office/officeart/2008/layout/LinedList"/>
    <dgm:cxn modelId="{71CCFA39-2B2A-4571-8AC5-5EF15540A577}" type="presOf" srcId="{A65D531F-9225-4CD6-9948-9805284D3F00}" destId="{E7E641D5-A4B5-42A3-A07E-E4A90A414DF1}" srcOrd="0" destOrd="0" presId="urn:microsoft.com/office/officeart/2008/layout/LinedList"/>
    <dgm:cxn modelId="{BD19463A-8BBB-480B-8A88-CBAA77D8AB38}" srcId="{05BD53CB-4102-4E61-85E3-47A9A0D18ADF}" destId="{B78A30AE-6435-4814-A0DD-99BA86713211}" srcOrd="7" destOrd="0" parTransId="{482A3121-411A-4D1B-9213-06904B5D5217}" sibTransId="{D0E58976-0D4A-46ED-8D40-230FD4EE51EE}"/>
    <dgm:cxn modelId="{1AD79D3D-0024-46E6-88F0-538A9987FA8A}" srcId="{CFAD357A-A46E-4292-B167-80433B3A082B}" destId="{1FE733A4-A292-4842-B26F-B2188199EC6E}" srcOrd="0" destOrd="0" parTransId="{7E2EEE69-7525-4125-B35B-1646EB612384}" sibTransId="{5F84FC44-9380-4D4F-9065-37C8F00A71D5}"/>
    <dgm:cxn modelId="{2412C53D-327F-428F-AF6F-C92E0DB1836B}" srcId="{749E1DED-4199-4EE2-BCCE-75AFE910D7C6}" destId="{A65D531F-9225-4CD6-9948-9805284D3F00}" srcOrd="0" destOrd="0" parTransId="{7A7CE723-8E57-4C36-8C4A-514C9900134B}" sibTransId="{FD391616-530A-40A1-BE9C-A80849C5E125}"/>
    <dgm:cxn modelId="{E36A1943-AD65-4B2A-A896-4E01EAD9C6D1}" srcId="{05BD53CB-4102-4E61-85E3-47A9A0D18ADF}" destId="{7DB2DE3E-C25E-44FE-AAAB-3C2059CF60C8}" srcOrd="10" destOrd="0" parTransId="{94DF9BED-775D-4F72-9386-9610DB64EB55}" sibTransId="{24711E5E-A0D3-4A1A-AA5E-03E6FF6CB110}"/>
    <dgm:cxn modelId="{9566724B-D7FC-44DD-8F44-50EEE154B2E9}" type="presOf" srcId="{A5B66966-D15D-4D5D-BF66-5B97DD877961}" destId="{68A85A67-2D9E-4B38-8E42-C6353E3B9444}" srcOrd="0" destOrd="0" presId="urn:microsoft.com/office/officeart/2008/layout/LinedList"/>
    <dgm:cxn modelId="{42E2184D-3BA7-4B99-BB72-1CC4C2E64B22}" type="presOf" srcId="{07CBA15B-92C7-4C6F-8836-529A4F11FC66}" destId="{C0CC366D-DFA2-4276-959C-ED7AF853590B}" srcOrd="0" destOrd="0" presId="urn:microsoft.com/office/officeart/2008/layout/LinedList"/>
    <dgm:cxn modelId="{3C74E24E-E043-49BF-BD65-E139D5D85A3C}" srcId="{4783A907-6125-4AA8-B386-02337C2F5AC4}" destId="{BADBBA0F-74BA-433C-92F7-651E90C03021}" srcOrd="0" destOrd="0" parTransId="{3F099410-91D9-49D4-AA33-5080695E2877}" sibTransId="{8ADEF187-AFDD-43EC-93B3-0826B41373FC}"/>
    <dgm:cxn modelId="{89419550-BFB1-47DB-BFCB-927C28622979}" type="presOf" srcId="{630663CB-754B-4ED3-AA90-D36E619277B4}" destId="{E3990302-B994-42ED-881E-8C0106D316F1}" srcOrd="0" destOrd="0" presId="urn:microsoft.com/office/officeart/2008/layout/LinedList"/>
    <dgm:cxn modelId="{2944C85B-87D7-40DC-81DB-D31133331715}" type="presOf" srcId="{7DB2DE3E-C25E-44FE-AAAB-3C2059CF60C8}" destId="{4116649C-25EB-47E1-9CE8-1E78776DB69C}" srcOrd="0" destOrd="0" presId="urn:microsoft.com/office/officeart/2008/layout/LinedList"/>
    <dgm:cxn modelId="{28E59C61-AD1F-417F-8B60-6D756975D15F}" srcId="{05BD53CB-4102-4E61-85E3-47A9A0D18ADF}" destId="{749E1DED-4199-4EE2-BCCE-75AFE910D7C6}" srcOrd="5" destOrd="0" parTransId="{EE4405EF-A9D2-464F-8472-70397D2161DC}" sibTransId="{D7E2CF8A-DF54-4BCA-926F-478B679EBF51}"/>
    <dgm:cxn modelId="{B581BB68-3AC2-4F26-93C3-7728F47838A6}" srcId="{8C763EFC-931C-4488-952F-548DF6747382}" destId="{7C3E33FB-0B4B-4C81-A8C5-7B77F976A831}" srcOrd="0" destOrd="0" parTransId="{A9BE4CD5-C069-4327-A7B7-978281289538}" sibTransId="{90BFE15E-A485-4F3C-85ED-3D6B6FD26B6F}"/>
    <dgm:cxn modelId="{608A886E-92E1-488E-BA73-C8041D264BDA}" srcId="{05BD53CB-4102-4E61-85E3-47A9A0D18ADF}" destId="{CFAD357A-A46E-4292-B167-80433B3A082B}" srcOrd="2" destOrd="0" parTransId="{A897CAC0-4A06-440E-B9CC-ECF194DFDF5F}" sibTransId="{205E4811-90CC-4F81-9604-6C98E0813167}"/>
    <dgm:cxn modelId="{0D04096F-D6FB-4B57-8407-83BE7788B1B9}" srcId="{630663CB-754B-4ED3-AA90-D36E619277B4}" destId="{6F34D24D-1AE9-4A35-86D9-7EB168FDDC47}" srcOrd="0" destOrd="0" parTransId="{E02FAD66-4B56-4F2C-BE2B-47598EC5598D}" sibTransId="{F89D318D-9AA5-431A-8B5E-E6CEA325D5D8}"/>
    <dgm:cxn modelId="{71BAAA7A-D2B5-4485-87C8-C00FB0FBBBEF}" type="presOf" srcId="{31EF15AC-A0E2-4DB7-AFA9-3DA302856579}" destId="{28C5B2C2-B4FF-41D1-A21B-1D783D116316}" srcOrd="0" destOrd="0" presId="urn:microsoft.com/office/officeart/2008/layout/LinedList"/>
    <dgm:cxn modelId="{8EC2AB7F-ADFF-4136-B640-F61CD0D80994}" type="presOf" srcId="{00CD3394-929A-447D-A06D-49AAA3C26D78}" destId="{73127987-F333-48E4-95BD-5A082AB3DE67}" srcOrd="0" destOrd="0" presId="urn:microsoft.com/office/officeart/2008/layout/LinedList"/>
    <dgm:cxn modelId="{B5ED5485-1A4D-41AA-8426-30E24301ECDC}" type="presOf" srcId="{6391B464-FAE7-474C-BB3B-8F5A609631DE}" destId="{4AE14333-B4AD-47DA-BF4B-B843FAD778D9}" srcOrd="0" destOrd="0" presId="urn:microsoft.com/office/officeart/2008/layout/LinedList"/>
    <dgm:cxn modelId="{D245498B-B30F-4701-A0D8-8F36732E5DB0}" type="presOf" srcId="{E111AA79-60E9-40D5-92A6-A1E538630412}" destId="{934B2C9A-DF2C-4212-AD55-32CCFA5BD3E8}" srcOrd="0" destOrd="0" presId="urn:microsoft.com/office/officeart/2008/layout/LinedList"/>
    <dgm:cxn modelId="{FCBD5D8C-081C-40CC-8D9F-E10BC888ECE1}" srcId="{3A52A2C4-C140-47FA-8444-D90170C73BA5}" destId="{6391B464-FAE7-474C-BB3B-8F5A609631DE}" srcOrd="0" destOrd="0" parTransId="{E039C657-E808-4E61-8789-BE8070050614}" sibTransId="{D4B828DA-5BC0-4F97-BBF9-8B1DCDABDB55}"/>
    <dgm:cxn modelId="{4EA7718E-682A-4055-8468-98E5E1F9144F}" srcId="{00CD3394-929A-447D-A06D-49AAA3C26D78}" destId="{F6F77610-5825-4622-8769-5A051B9BE491}" srcOrd="0" destOrd="0" parTransId="{7B61C2F9-0FCC-42E7-BBC2-8745B6DA87C8}" sibTransId="{ED19A677-A385-4C67-A282-25EBD08307FC}"/>
    <dgm:cxn modelId="{988D5891-054B-44DE-9B8F-BCCEDB98CAAE}" type="presOf" srcId="{1FE733A4-A292-4842-B26F-B2188199EC6E}" destId="{695B5DDD-DA8E-4CF6-9276-B527DB433A07}" srcOrd="0" destOrd="0" presId="urn:microsoft.com/office/officeart/2008/layout/LinedList"/>
    <dgm:cxn modelId="{B0E9D292-6D66-4A1F-A73F-CEBE454430C7}" type="presOf" srcId="{CFAD357A-A46E-4292-B167-80433B3A082B}" destId="{A1DFF33C-7C8D-46B6-A157-B10C3E6FB1ED}" srcOrd="0" destOrd="0" presId="urn:microsoft.com/office/officeart/2008/layout/LinedList"/>
    <dgm:cxn modelId="{7AE10BA2-BCD3-45C4-8848-004F099AF3D5}" type="presOf" srcId="{7C3E33FB-0B4B-4C81-A8C5-7B77F976A831}" destId="{BCAA248F-CDA3-40AD-B946-B27BD3AABE25}" srcOrd="0" destOrd="0" presId="urn:microsoft.com/office/officeart/2008/layout/LinedList"/>
    <dgm:cxn modelId="{15124EAC-CA58-44F2-8898-D9A05DBC1CD6}" type="presOf" srcId="{4783A907-6125-4AA8-B386-02337C2F5AC4}" destId="{2E4B71FF-C27C-4630-B1C7-F6FD35F67664}" srcOrd="0" destOrd="0" presId="urn:microsoft.com/office/officeart/2008/layout/LinedList"/>
    <dgm:cxn modelId="{B3AE86AE-C2FF-41BA-B364-7CE56AD063FA}" srcId="{43801DFF-2F32-4B38-AFB6-0ED63A472024}" destId="{A5B66966-D15D-4D5D-BF66-5B97DD877961}" srcOrd="0" destOrd="0" parTransId="{7F5BFE36-DCB5-45B4-B8C3-7F698C1C691D}" sibTransId="{F97028FA-ACFC-4985-BCA6-C39EB9D7F107}"/>
    <dgm:cxn modelId="{6EFA10B3-1754-4746-8589-D72BC61BED07}" type="presOf" srcId="{B78A30AE-6435-4814-A0DD-99BA86713211}" destId="{699BA1DD-0F2B-4C23-8245-072B9CF3A593}" srcOrd="0" destOrd="0" presId="urn:microsoft.com/office/officeart/2008/layout/LinedList"/>
    <dgm:cxn modelId="{C8587CBA-E050-40BC-B830-0B5F6F6D7D6B}" srcId="{05BD53CB-4102-4E61-85E3-47A9A0D18ADF}" destId="{00CD3394-929A-447D-A06D-49AAA3C26D78}" srcOrd="1" destOrd="0" parTransId="{A9B06A66-41CC-408B-9C48-2A78E43B31B5}" sibTransId="{80DEECA1-5A1E-4C29-BD70-C2350C3C447F}"/>
    <dgm:cxn modelId="{E5280ABF-F7A9-43E0-A0C0-8CC184620E4D}" srcId="{05BD53CB-4102-4E61-85E3-47A9A0D18ADF}" destId="{630663CB-754B-4ED3-AA90-D36E619277B4}" srcOrd="6" destOrd="0" parTransId="{37CA877A-2844-464F-BE03-E0EE6F53EAF8}" sibTransId="{4994A068-F3A7-4B1C-AEA2-D106D9F6D469}"/>
    <dgm:cxn modelId="{31CABDC2-4E8F-41AC-976D-E97EB2CDBA9A}" srcId="{05BD53CB-4102-4E61-85E3-47A9A0D18ADF}" destId="{8C763EFC-931C-4488-952F-548DF6747382}" srcOrd="0" destOrd="0" parTransId="{55587850-4A74-4DAF-977C-A3680159BB35}" sibTransId="{D5F4B259-2EB5-4325-805D-43C5EE080FAB}"/>
    <dgm:cxn modelId="{68BB27C6-E47D-4847-A33A-FE8DAFED7DB0}" srcId="{05BD53CB-4102-4E61-85E3-47A9A0D18ADF}" destId="{43801DFF-2F32-4B38-AFB6-0ED63A472024}" srcOrd="8" destOrd="0" parTransId="{5ADC3209-44C0-43CB-91A9-9D4D56FFA2D9}" sibTransId="{565A8E60-AC03-4C48-896A-EA93B10E2D06}"/>
    <dgm:cxn modelId="{BA33A1D7-0D28-45E6-AEC9-774450A8831C}" type="presOf" srcId="{6F34D24D-1AE9-4A35-86D9-7EB168FDDC47}" destId="{42BEFA73-70C9-4BCF-9B9F-49E0399A0785}" srcOrd="0" destOrd="0" presId="urn:microsoft.com/office/officeart/2008/layout/LinedList"/>
    <dgm:cxn modelId="{089874D8-6ED3-4F02-B0C8-83B184FC1C6F}" type="presOf" srcId="{43801DFF-2F32-4B38-AFB6-0ED63A472024}" destId="{ED2E957D-9B02-42EF-B8F1-0D4333826DBA}" srcOrd="0" destOrd="0" presId="urn:microsoft.com/office/officeart/2008/layout/LinedList"/>
    <dgm:cxn modelId="{D4AC4BE5-1D31-4491-8484-85A18C8C4528}" type="presOf" srcId="{F6F77610-5825-4622-8769-5A051B9BE491}" destId="{45B12AF4-F8BE-4829-A8E2-DD359A465084}" srcOrd="0" destOrd="0" presId="urn:microsoft.com/office/officeart/2008/layout/LinedList"/>
    <dgm:cxn modelId="{B9946AE9-366C-4B65-A6AF-0C65553954F6}" srcId="{B78A30AE-6435-4814-A0DD-99BA86713211}" destId="{07CBA15B-92C7-4C6F-8836-529A4F11FC66}" srcOrd="0" destOrd="0" parTransId="{E7EAFDCE-E4AA-439B-89D2-354A092A49A9}" sibTransId="{E06BFC8A-FD90-4F1D-8247-9F14184841B3}"/>
    <dgm:cxn modelId="{D9B4CDED-11F8-4DF0-8205-53CCF1C3192B}" srcId="{31EF15AC-A0E2-4DB7-AFA9-3DA302856579}" destId="{9E8721DF-A598-4473-9B3E-FFE62EADB7ED}" srcOrd="0" destOrd="0" parTransId="{D3488EBB-D7AB-492B-B856-882C41CE6A47}" sibTransId="{66A56149-B928-4C9B-B07E-2D67C619AEE3}"/>
    <dgm:cxn modelId="{C43903F6-008C-4A96-97B0-459FB782F4AF}" srcId="{05BD53CB-4102-4E61-85E3-47A9A0D18ADF}" destId="{4783A907-6125-4AA8-B386-02337C2F5AC4}" srcOrd="9" destOrd="0" parTransId="{FEF1FDC1-7A76-4C87-A710-CA0F12B1307A}" sibTransId="{DB7820B1-46F1-4E0F-AD11-F8ECBCED5AB4}"/>
    <dgm:cxn modelId="{2883A7F6-7C9B-4089-92B8-8E1C1377FD8C}" srcId="{7DB2DE3E-C25E-44FE-AAAB-3C2059CF60C8}" destId="{E111AA79-60E9-40D5-92A6-A1E538630412}" srcOrd="0" destOrd="0" parTransId="{C6F89F8A-A189-42EB-8A71-F851AC1C8425}" sibTransId="{76BA360C-BC53-493B-821A-933CF96B2D92}"/>
    <dgm:cxn modelId="{7039D2F6-DA51-4A86-96B3-0759A254AB48}" srcId="{05BD53CB-4102-4E61-85E3-47A9A0D18ADF}" destId="{31EF15AC-A0E2-4DB7-AFA9-3DA302856579}" srcOrd="3" destOrd="0" parTransId="{144542A4-141A-4715-ACD9-AC8C1BCDD32C}" sibTransId="{08BDB9EC-1061-4EA3-9E99-5DB4F4142D91}"/>
    <dgm:cxn modelId="{FF83DFFE-47AB-45D4-82EE-4134B5920166}" type="presOf" srcId="{BADBBA0F-74BA-433C-92F7-651E90C03021}" destId="{E478EF60-AD46-40B9-9518-E4E4D6D05F2D}" srcOrd="0" destOrd="0" presId="urn:microsoft.com/office/officeart/2008/layout/LinedList"/>
    <dgm:cxn modelId="{262E8BA4-20C3-41B7-B036-20B11400B116}" type="presParOf" srcId="{885EC284-B3FE-464E-A627-53DA84D8E363}" destId="{095CD399-D599-4425-8720-77C323C34F68}" srcOrd="0" destOrd="0" presId="urn:microsoft.com/office/officeart/2008/layout/LinedList"/>
    <dgm:cxn modelId="{CE5F1F15-9693-4838-921B-95E66DB421E4}" type="presParOf" srcId="{885EC284-B3FE-464E-A627-53DA84D8E363}" destId="{7BA87B08-7D1C-4596-ACE8-A36922BEAA92}" srcOrd="1" destOrd="0" presId="urn:microsoft.com/office/officeart/2008/layout/LinedList"/>
    <dgm:cxn modelId="{7D5BCB2F-3E97-4B84-9A28-D79094FC4957}" type="presParOf" srcId="{7BA87B08-7D1C-4596-ACE8-A36922BEAA92}" destId="{19146BAC-B4B1-40D1-A3F7-FC9BAF7F4D8A}" srcOrd="0" destOrd="0" presId="urn:microsoft.com/office/officeart/2008/layout/LinedList"/>
    <dgm:cxn modelId="{62E3B4A6-2BED-44F8-875D-5A2EDCDE4852}" type="presParOf" srcId="{7BA87B08-7D1C-4596-ACE8-A36922BEAA92}" destId="{E86443CB-8746-4FD4-BEC7-5FC8099D9A13}" srcOrd="1" destOrd="0" presId="urn:microsoft.com/office/officeart/2008/layout/LinedList"/>
    <dgm:cxn modelId="{EBD4251C-A748-41E5-A4A2-CBF1DB0355AE}" type="presParOf" srcId="{E86443CB-8746-4FD4-BEC7-5FC8099D9A13}" destId="{7C32DB34-BB60-43F7-BB9C-34CE33D84B8C}" srcOrd="0" destOrd="0" presId="urn:microsoft.com/office/officeart/2008/layout/LinedList"/>
    <dgm:cxn modelId="{73D7A271-F7BA-4964-AF12-2B036F2C0006}" type="presParOf" srcId="{E86443CB-8746-4FD4-BEC7-5FC8099D9A13}" destId="{E04FC118-E7D9-409B-B084-1D83E87F8FA1}" srcOrd="1" destOrd="0" presId="urn:microsoft.com/office/officeart/2008/layout/LinedList"/>
    <dgm:cxn modelId="{ECF50242-F3F3-40B2-897F-18E96EB40E4D}" type="presParOf" srcId="{E04FC118-E7D9-409B-B084-1D83E87F8FA1}" destId="{E639ABDF-39A5-4882-9B35-0BE5C3A61370}" srcOrd="0" destOrd="0" presId="urn:microsoft.com/office/officeart/2008/layout/LinedList"/>
    <dgm:cxn modelId="{CC80FFAD-C5E0-42B8-A62D-35B6A64C108F}" type="presParOf" srcId="{E04FC118-E7D9-409B-B084-1D83E87F8FA1}" destId="{BCAA248F-CDA3-40AD-B946-B27BD3AABE25}" srcOrd="1" destOrd="0" presId="urn:microsoft.com/office/officeart/2008/layout/LinedList"/>
    <dgm:cxn modelId="{B1AEF0AA-6C93-4D24-95FA-B63A93A16D93}" type="presParOf" srcId="{E04FC118-E7D9-409B-B084-1D83E87F8FA1}" destId="{16B7984A-BCB5-4D97-9905-A6883559822D}" srcOrd="2" destOrd="0" presId="urn:microsoft.com/office/officeart/2008/layout/LinedList"/>
    <dgm:cxn modelId="{A64ECA1E-87FC-454C-BDC0-7D6BAF18A62C}" type="presParOf" srcId="{E86443CB-8746-4FD4-BEC7-5FC8099D9A13}" destId="{15582D15-FDDE-4C90-9A01-A0984BF4A8E6}" srcOrd="2" destOrd="0" presId="urn:microsoft.com/office/officeart/2008/layout/LinedList"/>
    <dgm:cxn modelId="{CA0370A1-0D83-4306-B52D-4E7D9584A856}" type="presParOf" srcId="{E86443CB-8746-4FD4-BEC7-5FC8099D9A13}" destId="{2DF32095-74B4-4F79-8622-848B4E22D011}" srcOrd="3" destOrd="0" presId="urn:microsoft.com/office/officeart/2008/layout/LinedList"/>
    <dgm:cxn modelId="{999B64C1-D2D5-4A9B-A400-C26E526D2487}" type="presParOf" srcId="{885EC284-B3FE-464E-A627-53DA84D8E363}" destId="{366BEAEF-BEAF-47F9-A0C0-8D6E51439EF2}" srcOrd="2" destOrd="0" presId="urn:microsoft.com/office/officeart/2008/layout/LinedList"/>
    <dgm:cxn modelId="{AB5B0042-2828-473A-A144-7CEDCDD077DA}" type="presParOf" srcId="{885EC284-B3FE-464E-A627-53DA84D8E363}" destId="{39AF2BCB-E2A9-47E0-8C54-46F7415F3D5E}" srcOrd="3" destOrd="0" presId="urn:microsoft.com/office/officeart/2008/layout/LinedList"/>
    <dgm:cxn modelId="{55A457DD-3EC1-45F5-8062-4ADF902F0B49}" type="presParOf" srcId="{39AF2BCB-E2A9-47E0-8C54-46F7415F3D5E}" destId="{73127987-F333-48E4-95BD-5A082AB3DE67}" srcOrd="0" destOrd="0" presId="urn:microsoft.com/office/officeart/2008/layout/LinedList"/>
    <dgm:cxn modelId="{7867926C-DF1D-4441-A303-6BE7A24FD788}" type="presParOf" srcId="{39AF2BCB-E2A9-47E0-8C54-46F7415F3D5E}" destId="{4304EDE9-2DF7-4990-957A-E306511D2D9F}" srcOrd="1" destOrd="0" presId="urn:microsoft.com/office/officeart/2008/layout/LinedList"/>
    <dgm:cxn modelId="{57080AFF-9A1A-4092-A178-1C92509A761B}" type="presParOf" srcId="{4304EDE9-2DF7-4990-957A-E306511D2D9F}" destId="{87F77DD1-08AA-4BF1-9882-5DBAC405CC23}" srcOrd="0" destOrd="0" presId="urn:microsoft.com/office/officeart/2008/layout/LinedList"/>
    <dgm:cxn modelId="{253C8F67-5634-4D3A-89ED-7F2208574F72}" type="presParOf" srcId="{4304EDE9-2DF7-4990-957A-E306511D2D9F}" destId="{FB299522-5A27-4283-9D95-E7F5CC3574F2}" srcOrd="1" destOrd="0" presId="urn:microsoft.com/office/officeart/2008/layout/LinedList"/>
    <dgm:cxn modelId="{28D7A547-EAA5-4B33-9EF8-2FA3435C02E7}" type="presParOf" srcId="{FB299522-5A27-4283-9D95-E7F5CC3574F2}" destId="{84194D55-9F61-4D44-BCFA-94C3A83CFB00}" srcOrd="0" destOrd="0" presId="urn:microsoft.com/office/officeart/2008/layout/LinedList"/>
    <dgm:cxn modelId="{AE856CC1-D66B-467C-9BCB-025482AD01F1}" type="presParOf" srcId="{FB299522-5A27-4283-9D95-E7F5CC3574F2}" destId="{45B12AF4-F8BE-4829-A8E2-DD359A465084}" srcOrd="1" destOrd="0" presId="urn:microsoft.com/office/officeart/2008/layout/LinedList"/>
    <dgm:cxn modelId="{490D215D-84B9-4AB2-842C-5C8F0B0DB8C0}" type="presParOf" srcId="{FB299522-5A27-4283-9D95-E7F5CC3574F2}" destId="{BA843B37-3AC6-4F03-A1AC-691CF56EDF91}" srcOrd="2" destOrd="0" presId="urn:microsoft.com/office/officeart/2008/layout/LinedList"/>
    <dgm:cxn modelId="{11FE1F85-82F7-42E3-8CD9-E7099555C2B1}" type="presParOf" srcId="{4304EDE9-2DF7-4990-957A-E306511D2D9F}" destId="{C7F46696-122B-43F0-84F2-24CDAAF70EF4}" srcOrd="2" destOrd="0" presId="urn:microsoft.com/office/officeart/2008/layout/LinedList"/>
    <dgm:cxn modelId="{B35BACB5-3629-49F3-8BA7-1C23D4FF9EC6}" type="presParOf" srcId="{4304EDE9-2DF7-4990-957A-E306511D2D9F}" destId="{0DC65A9F-3D81-45DE-96A0-FD7B685BDD91}" srcOrd="3" destOrd="0" presId="urn:microsoft.com/office/officeart/2008/layout/LinedList"/>
    <dgm:cxn modelId="{4C3514DF-EDB2-4B83-B2DD-58788BC432DD}" type="presParOf" srcId="{885EC284-B3FE-464E-A627-53DA84D8E363}" destId="{6E36532A-3ECB-48A9-A3D6-6776DF32B5F2}" srcOrd="4" destOrd="0" presId="urn:microsoft.com/office/officeart/2008/layout/LinedList"/>
    <dgm:cxn modelId="{2C976B50-E476-4D5E-AFB9-F5F6BB1928D2}" type="presParOf" srcId="{885EC284-B3FE-464E-A627-53DA84D8E363}" destId="{A957A5F0-C3C3-4650-BCC3-41A25CBA159A}" srcOrd="5" destOrd="0" presId="urn:microsoft.com/office/officeart/2008/layout/LinedList"/>
    <dgm:cxn modelId="{30D9D418-BFA8-4A3B-9819-EA71C0D30A79}" type="presParOf" srcId="{A957A5F0-C3C3-4650-BCC3-41A25CBA159A}" destId="{A1DFF33C-7C8D-46B6-A157-B10C3E6FB1ED}" srcOrd="0" destOrd="0" presId="urn:microsoft.com/office/officeart/2008/layout/LinedList"/>
    <dgm:cxn modelId="{51DB0C39-2E24-49AC-A93B-F04235D3D5CB}" type="presParOf" srcId="{A957A5F0-C3C3-4650-BCC3-41A25CBA159A}" destId="{74C3ED48-0E29-4D3B-886E-2A1F3814BD76}" srcOrd="1" destOrd="0" presId="urn:microsoft.com/office/officeart/2008/layout/LinedList"/>
    <dgm:cxn modelId="{90AFDA6F-CA60-4CD8-B08E-BF5753BA3968}" type="presParOf" srcId="{74C3ED48-0E29-4D3B-886E-2A1F3814BD76}" destId="{3F7599ED-506D-45A6-8A6A-A7FC7167F279}" srcOrd="0" destOrd="0" presId="urn:microsoft.com/office/officeart/2008/layout/LinedList"/>
    <dgm:cxn modelId="{B2D21BCE-9804-4FF8-86C0-6EF09662D2B8}" type="presParOf" srcId="{74C3ED48-0E29-4D3B-886E-2A1F3814BD76}" destId="{BB67F928-858A-43B1-B76A-97449E84F68D}" srcOrd="1" destOrd="0" presId="urn:microsoft.com/office/officeart/2008/layout/LinedList"/>
    <dgm:cxn modelId="{985FDFE9-01FE-44FC-9D53-CBB5B735D508}" type="presParOf" srcId="{BB67F928-858A-43B1-B76A-97449E84F68D}" destId="{44EEB368-5FBB-4148-8FFA-CF712FAF99CD}" srcOrd="0" destOrd="0" presId="urn:microsoft.com/office/officeart/2008/layout/LinedList"/>
    <dgm:cxn modelId="{A8303EF0-1591-4E97-8C34-04AB7010DF71}" type="presParOf" srcId="{BB67F928-858A-43B1-B76A-97449E84F68D}" destId="{695B5DDD-DA8E-4CF6-9276-B527DB433A07}" srcOrd="1" destOrd="0" presId="urn:microsoft.com/office/officeart/2008/layout/LinedList"/>
    <dgm:cxn modelId="{9697F3B4-2CA3-4BCE-A1C5-C45A37BF0EE3}" type="presParOf" srcId="{BB67F928-858A-43B1-B76A-97449E84F68D}" destId="{2D24843C-050D-4500-BC34-1EFBA061FFC3}" srcOrd="2" destOrd="0" presId="urn:microsoft.com/office/officeart/2008/layout/LinedList"/>
    <dgm:cxn modelId="{09C11263-EA08-437F-8F02-B6A4014605CD}" type="presParOf" srcId="{74C3ED48-0E29-4D3B-886E-2A1F3814BD76}" destId="{564D61F1-F45D-4BC6-90AD-B08414645181}" srcOrd="2" destOrd="0" presId="urn:microsoft.com/office/officeart/2008/layout/LinedList"/>
    <dgm:cxn modelId="{951D4BE3-3634-4D6F-B65D-FA1AD1690BF8}" type="presParOf" srcId="{74C3ED48-0E29-4D3B-886E-2A1F3814BD76}" destId="{9BF43E32-A976-43B7-A052-EB08E8A8D162}" srcOrd="3" destOrd="0" presId="urn:microsoft.com/office/officeart/2008/layout/LinedList"/>
    <dgm:cxn modelId="{311F08CD-240A-4837-A9FD-8CAE8BE53FDE}" type="presParOf" srcId="{885EC284-B3FE-464E-A627-53DA84D8E363}" destId="{12D1D272-9EA5-4BA6-9E0E-B5D0E901F31D}" srcOrd="6" destOrd="0" presId="urn:microsoft.com/office/officeart/2008/layout/LinedList"/>
    <dgm:cxn modelId="{E6630375-AA56-4B0D-A7BB-474360546AC9}" type="presParOf" srcId="{885EC284-B3FE-464E-A627-53DA84D8E363}" destId="{B13E6F58-DAE9-4854-A033-85EDD12A776D}" srcOrd="7" destOrd="0" presId="urn:microsoft.com/office/officeart/2008/layout/LinedList"/>
    <dgm:cxn modelId="{35739025-AC62-4793-92DD-96A8DA891A92}" type="presParOf" srcId="{B13E6F58-DAE9-4854-A033-85EDD12A776D}" destId="{28C5B2C2-B4FF-41D1-A21B-1D783D116316}" srcOrd="0" destOrd="0" presId="urn:microsoft.com/office/officeart/2008/layout/LinedList"/>
    <dgm:cxn modelId="{D8F129AE-DABC-4DCE-B865-0102743E1F49}" type="presParOf" srcId="{B13E6F58-DAE9-4854-A033-85EDD12A776D}" destId="{537A5C63-DAC2-4803-B1A4-4E36941EEF08}" srcOrd="1" destOrd="0" presId="urn:microsoft.com/office/officeart/2008/layout/LinedList"/>
    <dgm:cxn modelId="{310BFA2E-0780-4431-B60C-410147551054}" type="presParOf" srcId="{537A5C63-DAC2-4803-B1A4-4E36941EEF08}" destId="{572DB7E6-9BFA-4CF1-80CB-EBDA8A5AD511}" srcOrd="0" destOrd="0" presId="urn:microsoft.com/office/officeart/2008/layout/LinedList"/>
    <dgm:cxn modelId="{33553485-8FF3-4CEC-9067-E24E23AFE82A}" type="presParOf" srcId="{537A5C63-DAC2-4803-B1A4-4E36941EEF08}" destId="{40C6655D-B5B4-4524-8EE3-3FB0973200DE}" srcOrd="1" destOrd="0" presId="urn:microsoft.com/office/officeart/2008/layout/LinedList"/>
    <dgm:cxn modelId="{BE4E0881-4C06-471C-9A10-77CEC0C5B50A}" type="presParOf" srcId="{40C6655D-B5B4-4524-8EE3-3FB0973200DE}" destId="{8AE692B9-B032-4308-B703-4C0C56EF16D1}" srcOrd="0" destOrd="0" presId="urn:microsoft.com/office/officeart/2008/layout/LinedList"/>
    <dgm:cxn modelId="{9C222767-4796-48DC-998B-5E5072BE84F5}" type="presParOf" srcId="{40C6655D-B5B4-4524-8EE3-3FB0973200DE}" destId="{57C0B86E-3AD3-4E32-8AA2-A6159E2015AA}" srcOrd="1" destOrd="0" presId="urn:microsoft.com/office/officeart/2008/layout/LinedList"/>
    <dgm:cxn modelId="{88BDFC90-B031-47B5-8F43-682CE05009F8}" type="presParOf" srcId="{40C6655D-B5B4-4524-8EE3-3FB0973200DE}" destId="{9594E036-319A-4CE8-A773-2824935A3481}" srcOrd="2" destOrd="0" presId="urn:microsoft.com/office/officeart/2008/layout/LinedList"/>
    <dgm:cxn modelId="{928979C1-8176-40CA-B634-87B70B782AC0}" type="presParOf" srcId="{537A5C63-DAC2-4803-B1A4-4E36941EEF08}" destId="{839B9DC2-8C9E-4525-BCA5-892C2AEBBBEF}" srcOrd="2" destOrd="0" presId="urn:microsoft.com/office/officeart/2008/layout/LinedList"/>
    <dgm:cxn modelId="{38150BE3-945E-42A2-8BBB-CD358E964E3B}" type="presParOf" srcId="{537A5C63-DAC2-4803-B1A4-4E36941EEF08}" destId="{9BF7116C-6B95-4155-8B3C-1E48B0DF60E6}" srcOrd="3" destOrd="0" presId="urn:microsoft.com/office/officeart/2008/layout/LinedList"/>
    <dgm:cxn modelId="{00F85F58-1FD6-486D-925B-DE3117F2C32F}" type="presParOf" srcId="{885EC284-B3FE-464E-A627-53DA84D8E363}" destId="{47D3AC40-7BD4-4BD5-8E10-2585D985E490}" srcOrd="8" destOrd="0" presId="urn:microsoft.com/office/officeart/2008/layout/LinedList"/>
    <dgm:cxn modelId="{6C384957-8A64-455C-AB4F-B3581AB14FED}" type="presParOf" srcId="{885EC284-B3FE-464E-A627-53DA84D8E363}" destId="{14989CF4-2DC1-4D60-B7E4-5032E6CE8FB0}" srcOrd="9" destOrd="0" presId="urn:microsoft.com/office/officeart/2008/layout/LinedList"/>
    <dgm:cxn modelId="{A60F6CC9-C0A0-4792-9BDF-A01680F4FCEC}" type="presParOf" srcId="{14989CF4-2DC1-4D60-B7E4-5032E6CE8FB0}" destId="{99FAE287-9AE8-426D-87D3-B65D0BD18C86}" srcOrd="0" destOrd="0" presId="urn:microsoft.com/office/officeart/2008/layout/LinedList"/>
    <dgm:cxn modelId="{711AC7FD-DF3D-457B-8FD0-BF575395BFA8}" type="presParOf" srcId="{14989CF4-2DC1-4D60-B7E4-5032E6CE8FB0}" destId="{40CFF60A-FA88-4BC2-8E23-174AD7F6A9B5}" srcOrd="1" destOrd="0" presId="urn:microsoft.com/office/officeart/2008/layout/LinedList"/>
    <dgm:cxn modelId="{EB330793-E8A6-4967-AFFE-6293A61A5E7D}" type="presParOf" srcId="{40CFF60A-FA88-4BC2-8E23-174AD7F6A9B5}" destId="{3879C717-E9FA-4183-980B-AA9AD1BF8187}" srcOrd="0" destOrd="0" presId="urn:microsoft.com/office/officeart/2008/layout/LinedList"/>
    <dgm:cxn modelId="{2EE1DE9D-DC42-4D65-8FD4-5C2EBC7D904B}" type="presParOf" srcId="{40CFF60A-FA88-4BC2-8E23-174AD7F6A9B5}" destId="{7BBAFF69-F686-433C-ABFD-CE5ADA3AE05D}" srcOrd="1" destOrd="0" presId="urn:microsoft.com/office/officeart/2008/layout/LinedList"/>
    <dgm:cxn modelId="{7210B23F-BE90-4555-937A-CB2F222DAEA0}" type="presParOf" srcId="{7BBAFF69-F686-433C-ABFD-CE5ADA3AE05D}" destId="{A6EC7A60-950A-4FF0-A8FF-C6B4D11A1712}" srcOrd="0" destOrd="0" presId="urn:microsoft.com/office/officeart/2008/layout/LinedList"/>
    <dgm:cxn modelId="{7A38F0BE-7B87-4B3C-8A10-29AC8330814E}" type="presParOf" srcId="{7BBAFF69-F686-433C-ABFD-CE5ADA3AE05D}" destId="{4AE14333-B4AD-47DA-BF4B-B843FAD778D9}" srcOrd="1" destOrd="0" presId="urn:microsoft.com/office/officeart/2008/layout/LinedList"/>
    <dgm:cxn modelId="{13A143FB-62C1-4CD0-944C-7AFB3AF3A12F}" type="presParOf" srcId="{7BBAFF69-F686-433C-ABFD-CE5ADA3AE05D}" destId="{606B585B-B728-429B-A625-2535E2104BA0}" srcOrd="2" destOrd="0" presId="urn:microsoft.com/office/officeart/2008/layout/LinedList"/>
    <dgm:cxn modelId="{1A4AE74F-FF8F-49ED-A7E5-9D85B89AD559}" type="presParOf" srcId="{40CFF60A-FA88-4BC2-8E23-174AD7F6A9B5}" destId="{3C991711-DC65-44C1-9018-E76B2A61D8F5}" srcOrd="2" destOrd="0" presId="urn:microsoft.com/office/officeart/2008/layout/LinedList"/>
    <dgm:cxn modelId="{EB5150FF-808D-47AA-8650-C88A2F4D026B}" type="presParOf" srcId="{40CFF60A-FA88-4BC2-8E23-174AD7F6A9B5}" destId="{2604522E-E642-4615-B5EA-DD6C0A29030E}" srcOrd="3" destOrd="0" presId="urn:microsoft.com/office/officeart/2008/layout/LinedList"/>
    <dgm:cxn modelId="{8AF5532A-38B8-450D-8F99-301524D415DE}" type="presParOf" srcId="{885EC284-B3FE-464E-A627-53DA84D8E363}" destId="{5B50FF1D-BA3D-4549-B2A9-E4BD487FDC32}" srcOrd="10" destOrd="0" presId="urn:microsoft.com/office/officeart/2008/layout/LinedList"/>
    <dgm:cxn modelId="{81A11271-6435-4F7A-A9D7-299098DFDED5}" type="presParOf" srcId="{885EC284-B3FE-464E-A627-53DA84D8E363}" destId="{8A18EE60-2673-41F1-B2E9-285114197ECC}" srcOrd="11" destOrd="0" presId="urn:microsoft.com/office/officeart/2008/layout/LinedList"/>
    <dgm:cxn modelId="{09B5356C-CE99-43B3-85FD-BCBD542786A8}" type="presParOf" srcId="{8A18EE60-2673-41F1-B2E9-285114197ECC}" destId="{5E92AB3C-B4FA-4AD4-9400-4791A5C50547}" srcOrd="0" destOrd="0" presId="urn:microsoft.com/office/officeart/2008/layout/LinedList"/>
    <dgm:cxn modelId="{00257297-38C4-4E3E-9E3C-1269D78D955F}" type="presParOf" srcId="{8A18EE60-2673-41F1-B2E9-285114197ECC}" destId="{5AC7C45C-1F6A-4B54-9B90-6B6BBA654413}" srcOrd="1" destOrd="0" presId="urn:microsoft.com/office/officeart/2008/layout/LinedList"/>
    <dgm:cxn modelId="{543BA260-F977-41B3-84E8-56E6D64405D8}" type="presParOf" srcId="{5AC7C45C-1F6A-4B54-9B90-6B6BBA654413}" destId="{CCA52AFA-64CF-4775-965C-33B529CCB0B0}" srcOrd="0" destOrd="0" presId="urn:microsoft.com/office/officeart/2008/layout/LinedList"/>
    <dgm:cxn modelId="{227E6A4D-6931-4A37-82B0-8F1E135C7193}" type="presParOf" srcId="{5AC7C45C-1F6A-4B54-9B90-6B6BBA654413}" destId="{D46243AE-51AD-490B-AA70-C6D844F873D2}" srcOrd="1" destOrd="0" presId="urn:microsoft.com/office/officeart/2008/layout/LinedList"/>
    <dgm:cxn modelId="{ACA5B528-B976-448C-A614-C88962CDF7FF}" type="presParOf" srcId="{D46243AE-51AD-490B-AA70-C6D844F873D2}" destId="{384D6EC2-D694-4420-B479-0F0D501D1B95}" srcOrd="0" destOrd="0" presId="urn:microsoft.com/office/officeart/2008/layout/LinedList"/>
    <dgm:cxn modelId="{19DCC0BD-0A13-4936-9535-356EF6224EF8}" type="presParOf" srcId="{D46243AE-51AD-490B-AA70-C6D844F873D2}" destId="{E7E641D5-A4B5-42A3-A07E-E4A90A414DF1}" srcOrd="1" destOrd="0" presId="urn:microsoft.com/office/officeart/2008/layout/LinedList"/>
    <dgm:cxn modelId="{7EF96509-1C04-45B0-AC37-147E65ED165B}" type="presParOf" srcId="{D46243AE-51AD-490B-AA70-C6D844F873D2}" destId="{B8DAD650-5A03-46E6-B44D-ED8714574F9B}" srcOrd="2" destOrd="0" presId="urn:microsoft.com/office/officeart/2008/layout/LinedList"/>
    <dgm:cxn modelId="{6FDF8E19-4113-444C-8613-C77EC9B57CFC}" type="presParOf" srcId="{5AC7C45C-1F6A-4B54-9B90-6B6BBA654413}" destId="{5BC94A51-1E79-497A-91B4-0D6E2BCE31B6}" srcOrd="2" destOrd="0" presId="urn:microsoft.com/office/officeart/2008/layout/LinedList"/>
    <dgm:cxn modelId="{322AAEF2-1BF5-4343-8577-B41E8CFF642C}" type="presParOf" srcId="{5AC7C45C-1F6A-4B54-9B90-6B6BBA654413}" destId="{EACE7852-EFC2-47E1-8B05-C3FCCB5B00AD}" srcOrd="3" destOrd="0" presId="urn:microsoft.com/office/officeart/2008/layout/LinedList"/>
    <dgm:cxn modelId="{437813D3-1777-4F0D-A675-3A87066DF9B8}" type="presParOf" srcId="{885EC284-B3FE-464E-A627-53DA84D8E363}" destId="{BBCB55A1-CA54-4969-B30D-E98CF2715238}" srcOrd="12" destOrd="0" presId="urn:microsoft.com/office/officeart/2008/layout/LinedList"/>
    <dgm:cxn modelId="{A589AA81-6532-4CAB-A2B2-8766B2D73991}" type="presParOf" srcId="{885EC284-B3FE-464E-A627-53DA84D8E363}" destId="{5ADF6C45-377B-499A-A3A6-AB6B4DD26634}" srcOrd="13" destOrd="0" presId="urn:microsoft.com/office/officeart/2008/layout/LinedList"/>
    <dgm:cxn modelId="{1B0F8CCC-AC22-482B-91D8-DD31E0D17F2F}" type="presParOf" srcId="{5ADF6C45-377B-499A-A3A6-AB6B4DD26634}" destId="{E3990302-B994-42ED-881E-8C0106D316F1}" srcOrd="0" destOrd="0" presId="urn:microsoft.com/office/officeart/2008/layout/LinedList"/>
    <dgm:cxn modelId="{A7050CBB-AD6A-46EE-9D78-8B0AD9F3FFC6}" type="presParOf" srcId="{5ADF6C45-377B-499A-A3A6-AB6B4DD26634}" destId="{2231D741-82DC-4356-808A-CA87080E6F8B}" srcOrd="1" destOrd="0" presId="urn:microsoft.com/office/officeart/2008/layout/LinedList"/>
    <dgm:cxn modelId="{283F4454-4179-4F1E-A77C-F562D0ADC9E2}" type="presParOf" srcId="{2231D741-82DC-4356-808A-CA87080E6F8B}" destId="{0076F49B-8C5B-4B35-A130-79AF8D2BB636}" srcOrd="0" destOrd="0" presId="urn:microsoft.com/office/officeart/2008/layout/LinedList"/>
    <dgm:cxn modelId="{547677E2-1257-43E9-A573-3595A6F660A0}" type="presParOf" srcId="{2231D741-82DC-4356-808A-CA87080E6F8B}" destId="{0110983D-610A-4172-86D6-6EBD1C6576E2}" srcOrd="1" destOrd="0" presId="urn:microsoft.com/office/officeart/2008/layout/LinedList"/>
    <dgm:cxn modelId="{C61EE499-1F2F-4A07-B381-E17B96141AC1}" type="presParOf" srcId="{0110983D-610A-4172-86D6-6EBD1C6576E2}" destId="{CE47A615-7757-4C19-96A5-42DD1E653EC5}" srcOrd="0" destOrd="0" presId="urn:microsoft.com/office/officeart/2008/layout/LinedList"/>
    <dgm:cxn modelId="{28F94F80-564C-425B-9C02-58FC753A74B9}" type="presParOf" srcId="{0110983D-610A-4172-86D6-6EBD1C6576E2}" destId="{42BEFA73-70C9-4BCF-9B9F-49E0399A0785}" srcOrd="1" destOrd="0" presId="urn:microsoft.com/office/officeart/2008/layout/LinedList"/>
    <dgm:cxn modelId="{41AA2C7C-E8B6-470F-8225-BCDC8A1578DF}" type="presParOf" srcId="{0110983D-610A-4172-86D6-6EBD1C6576E2}" destId="{38D39313-5A18-4B06-B661-10FC0D5C5527}" srcOrd="2" destOrd="0" presId="urn:microsoft.com/office/officeart/2008/layout/LinedList"/>
    <dgm:cxn modelId="{349E194E-55B5-4EF1-88D2-8441467A2D63}" type="presParOf" srcId="{2231D741-82DC-4356-808A-CA87080E6F8B}" destId="{AE1248BC-263A-4009-83C4-DA8E72D7E89D}" srcOrd="2" destOrd="0" presId="urn:microsoft.com/office/officeart/2008/layout/LinedList"/>
    <dgm:cxn modelId="{F61E3B82-A593-4CF6-B3C0-431C070B850E}" type="presParOf" srcId="{2231D741-82DC-4356-808A-CA87080E6F8B}" destId="{65A2AC2D-77A0-4631-BED7-35603CC1A9CE}" srcOrd="3" destOrd="0" presId="urn:microsoft.com/office/officeart/2008/layout/LinedList"/>
    <dgm:cxn modelId="{A375C6FC-4125-45F7-9583-DE4A5CD30DBA}" type="presParOf" srcId="{885EC284-B3FE-464E-A627-53DA84D8E363}" destId="{7406ED2C-1A3A-4097-8E2F-7BA5BB14BD71}" srcOrd="14" destOrd="0" presId="urn:microsoft.com/office/officeart/2008/layout/LinedList"/>
    <dgm:cxn modelId="{4602A25C-BD67-4BE2-B04E-C32A8D995687}" type="presParOf" srcId="{885EC284-B3FE-464E-A627-53DA84D8E363}" destId="{DE83B2EA-F503-4577-95BB-4031C5FACDCA}" srcOrd="15" destOrd="0" presId="urn:microsoft.com/office/officeart/2008/layout/LinedList"/>
    <dgm:cxn modelId="{73126B1B-625B-49BE-BFDF-9B8AF4994F6A}" type="presParOf" srcId="{DE83B2EA-F503-4577-95BB-4031C5FACDCA}" destId="{699BA1DD-0F2B-4C23-8245-072B9CF3A593}" srcOrd="0" destOrd="0" presId="urn:microsoft.com/office/officeart/2008/layout/LinedList"/>
    <dgm:cxn modelId="{AA293E70-7073-4C6D-A0B0-6F73609F2DA8}" type="presParOf" srcId="{DE83B2EA-F503-4577-95BB-4031C5FACDCA}" destId="{54BD3178-830A-4355-9CE7-FFE586ABC2B9}" srcOrd="1" destOrd="0" presId="urn:microsoft.com/office/officeart/2008/layout/LinedList"/>
    <dgm:cxn modelId="{0FC9A54B-FA83-4AD5-BBBC-3237B1D80791}" type="presParOf" srcId="{54BD3178-830A-4355-9CE7-FFE586ABC2B9}" destId="{3D7F2013-125B-4230-9BDD-96242E2D34F9}" srcOrd="0" destOrd="0" presId="urn:microsoft.com/office/officeart/2008/layout/LinedList"/>
    <dgm:cxn modelId="{9AD435A0-3A02-4A37-956C-D61388F1F1F6}" type="presParOf" srcId="{54BD3178-830A-4355-9CE7-FFE586ABC2B9}" destId="{75892501-0EBF-4B68-A2AD-D5523A0C9B9C}" srcOrd="1" destOrd="0" presId="urn:microsoft.com/office/officeart/2008/layout/LinedList"/>
    <dgm:cxn modelId="{806648F9-EED4-471B-A80C-44B6D9C3E477}" type="presParOf" srcId="{75892501-0EBF-4B68-A2AD-D5523A0C9B9C}" destId="{B1C59BAE-CEB1-4829-9311-4BA05C822D43}" srcOrd="0" destOrd="0" presId="urn:microsoft.com/office/officeart/2008/layout/LinedList"/>
    <dgm:cxn modelId="{D0520D7D-AEDE-4625-945D-AF916FB157DB}" type="presParOf" srcId="{75892501-0EBF-4B68-A2AD-D5523A0C9B9C}" destId="{C0CC366D-DFA2-4276-959C-ED7AF853590B}" srcOrd="1" destOrd="0" presId="urn:microsoft.com/office/officeart/2008/layout/LinedList"/>
    <dgm:cxn modelId="{71C81A54-AB2A-4E97-AFAE-7DAD36A47937}" type="presParOf" srcId="{75892501-0EBF-4B68-A2AD-D5523A0C9B9C}" destId="{89F72A58-DD49-40D0-863D-EA1F7CB1EEE8}" srcOrd="2" destOrd="0" presId="urn:microsoft.com/office/officeart/2008/layout/LinedList"/>
    <dgm:cxn modelId="{E00A081E-FA2B-4ED9-84EC-BA9FBA03530F}" type="presParOf" srcId="{54BD3178-830A-4355-9CE7-FFE586ABC2B9}" destId="{8B0551E4-9674-4CF0-8BCD-86FDA712513A}" srcOrd="2" destOrd="0" presId="urn:microsoft.com/office/officeart/2008/layout/LinedList"/>
    <dgm:cxn modelId="{430B5225-6950-498A-9B78-73D8F8D97A0E}" type="presParOf" srcId="{54BD3178-830A-4355-9CE7-FFE586ABC2B9}" destId="{C04F602F-7BE5-476F-913D-D630C70BD7ED}" srcOrd="3" destOrd="0" presId="urn:microsoft.com/office/officeart/2008/layout/LinedList"/>
    <dgm:cxn modelId="{B7913D66-1775-4434-8C1E-F5B54631EE3C}" type="presParOf" srcId="{885EC284-B3FE-464E-A627-53DA84D8E363}" destId="{1388D91D-F689-4BA7-AE45-759CE744CD3A}" srcOrd="16" destOrd="0" presId="urn:microsoft.com/office/officeart/2008/layout/LinedList"/>
    <dgm:cxn modelId="{26B9CC85-BB8A-4B71-890C-DCB0F60FBB73}" type="presParOf" srcId="{885EC284-B3FE-464E-A627-53DA84D8E363}" destId="{451F1DF9-049C-4DCA-B77E-C16A038E41F7}" srcOrd="17" destOrd="0" presId="urn:microsoft.com/office/officeart/2008/layout/LinedList"/>
    <dgm:cxn modelId="{648BA587-0E6F-4DD0-AE8B-5DB791010A00}" type="presParOf" srcId="{451F1DF9-049C-4DCA-B77E-C16A038E41F7}" destId="{ED2E957D-9B02-42EF-B8F1-0D4333826DBA}" srcOrd="0" destOrd="0" presId="urn:microsoft.com/office/officeart/2008/layout/LinedList"/>
    <dgm:cxn modelId="{E70152C9-E532-4C2E-9464-092FF3F800A4}" type="presParOf" srcId="{451F1DF9-049C-4DCA-B77E-C16A038E41F7}" destId="{1BDCF1B3-9AA7-48B3-93D6-58890FBF86BF}" srcOrd="1" destOrd="0" presId="urn:microsoft.com/office/officeart/2008/layout/LinedList"/>
    <dgm:cxn modelId="{1041328B-1681-4A85-A26B-D6FF2FEDFEB4}" type="presParOf" srcId="{1BDCF1B3-9AA7-48B3-93D6-58890FBF86BF}" destId="{17B074F2-FD2D-45D1-A36C-85D554A10BA4}" srcOrd="0" destOrd="0" presId="urn:microsoft.com/office/officeart/2008/layout/LinedList"/>
    <dgm:cxn modelId="{D5C29ADD-D0C9-49A2-946F-09B8F03C7D6A}" type="presParOf" srcId="{1BDCF1B3-9AA7-48B3-93D6-58890FBF86BF}" destId="{F5BE98E3-D240-4AE6-95DD-237EB49F0841}" srcOrd="1" destOrd="0" presId="urn:microsoft.com/office/officeart/2008/layout/LinedList"/>
    <dgm:cxn modelId="{B61E6018-035A-4FA8-89A5-8F3D5D0C1034}" type="presParOf" srcId="{F5BE98E3-D240-4AE6-95DD-237EB49F0841}" destId="{DABD4CFF-C1F8-4154-9659-F26497CBC006}" srcOrd="0" destOrd="0" presId="urn:microsoft.com/office/officeart/2008/layout/LinedList"/>
    <dgm:cxn modelId="{208CF06E-45EE-4564-8261-DB8C9319AFB7}" type="presParOf" srcId="{F5BE98E3-D240-4AE6-95DD-237EB49F0841}" destId="{68A85A67-2D9E-4B38-8E42-C6353E3B9444}" srcOrd="1" destOrd="0" presId="urn:microsoft.com/office/officeart/2008/layout/LinedList"/>
    <dgm:cxn modelId="{FE027F14-04C7-4097-9178-C94CEE477D32}" type="presParOf" srcId="{F5BE98E3-D240-4AE6-95DD-237EB49F0841}" destId="{77E0108E-BC03-4247-99C2-224EA5D41235}" srcOrd="2" destOrd="0" presId="urn:microsoft.com/office/officeart/2008/layout/LinedList"/>
    <dgm:cxn modelId="{41D060BE-BFB7-4675-B005-CBB37E77B5ED}" type="presParOf" srcId="{1BDCF1B3-9AA7-48B3-93D6-58890FBF86BF}" destId="{A66BCCD0-4340-4611-BD21-C9B260F59C6E}" srcOrd="2" destOrd="0" presId="urn:microsoft.com/office/officeart/2008/layout/LinedList"/>
    <dgm:cxn modelId="{6FD33205-467C-4306-9B5A-47EA87F67212}" type="presParOf" srcId="{1BDCF1B3-9AA7-48B3-93D6-58890FBF86BF}" destId="{2ACA47F9-D10F-48A3-8128-92DE49CE60BF}" srcOrd="3" destOrd="0" presId="urn:microsoft.com/office/officeart/2008/layout/LinedList"/>
    <dgm:cxn modelId="{1FA8FE06-DED0-41DD-8E9C-31635487D677}" type="presParOf" srcId="{885EC284-B3FE-464E-A627-53DA84D8E363}" destId="{5AAE01BB-93BE-4F49-B123-9926DA50F428}" srcOrd="18" destOrd="0" presId="urn:microsoft.com/office/officeart/2008/layout/LinedList"/>
    <dgm:cxn modelId="{5DDF1120-6DD7-4154-B8FB-D41EDAB8AB8B}" type="presParOf" srcId="{885EC284-B3FE-464E-A627-53DA84D8E363}" destId="{47F0614E-A378-44D3-BA9C-25C2AFF8F099}" srcOrd="19" destOrd="0" presId="urn:microsoft.com/office/officeart/2008/layout/LinedList"/>
    <dgm:cxn modelId="{61948BF8-05C9-4F27-857C-BCD13B724AFA}" type="presParOf" srcId="{47F0614E-A378-44D3-BA9C-25C2AFF8F099}" destId="{2E4B71FF-C27C-4630-B1C7-F6FD35F67664}" srcOrd="0" destOrd="0" presId="urn:microsoft.com/office/officeart/2008/layout/LinedList"/>
    <dgm:cxn modelId="{7761CDB8-0668-478B-A9F1-485AA006F6D5}" type="presParOf" srcId="{47F0614E-A378-44D3-BA9C-25C2AFF8F099}" destId="{2B4DA0B7-30F9-4045-BB83-45416E8E27B2}" srcOrd="1" destOrd="0" presId="urn:microsoft.com/office/officeart/2008/layout/LinedList"/>
    <dgm:cxn modelId="{E1B8FB03-6D67-47E8-8654-A8C4AC24F52C}" type="presParOf" srcId="{2B4DA0B7-30F9-4045-BB83-45416E8E27B2}" destId="{51602E40-63BD-4D2E-AB63-5A3DB32E4348}" srcOrd="0" destOrd="0" presId="urn:microsoft.com/office/officeart/2008/layout/LinedList"/>
    <dgm:cxn modelId="{85E39192-C649-4E85-A0D5-5A0E5E2530EB}" type="presParOf" srcId="{2B4DA0B7-30F9-4045-BB83-45416E8E27B2}" destId="{D635C032-16CA-474B-9BF5-73E7B2009695}" srcOrd="1" destOrd="0" presId="urn:microsoft.com/office/officeart/2008/layout/LinedList"/>
    <dgm:cxn modelId="{944B7F68-028C-4858-BA06-B69AF472DD23}" type="presParOf" srcId="{D635C032-16CA-474B-9BF5-73E7B2009695}" destId="{861E8600-29DB-4661-8A3D-AB7B4B20006B}" srcOrd="0" destOrd="0" presId="urn:microsoft.com/office/officeart/2008/layout/LinedList"/>
    <dgm:cxn modelId="{78B9E2B7-BCA4-4843-B811-5ECC3B60F3F1}" type="presParOf" srcId="{D635C032-16CA-474B-9BF5-73E7B2009695}" destId="{E478EF60-AD46-40B9-9518-E4E4D6D05F2D}" srcOrd="1" destOrd="0" presId="urn:microsoft.com/office/officeart/2008/layout/LinedList"/>
    <dgm:cxn modelId="{EFA48D7F-FE85-45CF-A83F-6C9CA2B24DA9}" type="presParOf" srcId="{D635C032-16CA-474B-9BF5-73E7B2009695}" destId="{7C6D35A5-FF99-472B-9D8F-0AA54F61EC0A}" srcOrd="2" destOrd="0" presId="urn:microsoft.com/office/officeart/2008/layout/LinedList"/>
    <dgm:cxn modelId="{D4979CC1-C455-4D84-90C4-1922AFC27D68}" type="presParOf" srcId="{2B4DA0B7-30F9-4045-BB83-45416E8E27B2}" destId="{DDEDCC54-98FD-47B0-AACF-436E20495EB6}" srcOrd="2" destOrd="0" presId="urn:microsoft.com/office/officeart/2008/layout/LinedList"/>
    <dgm:cxn modelId="{131F446B-914F-4C3E-999A-8F6F4C2F2CDE}" type="presParOf" srcId="{2B4DA0B7-30F9-4045-BB83-45416E8E27B2}" destId="{EE0BC966-72D7-41B5-81C9-A48A62A75216}" srcOrd="3" destOrd="0" presId="urn:microsoft.com/office/officeart/2008/layout/LinedList"/>
    <dgm:cxn modelId="{2235F9DB-831B-4907-8760-11438D846E42}" type="presParOf" srcId="{885EC284-B3FE-464E-A627-53DA84D8E363}" destId="{2321E5A7-0D13-4324-80D6-F05B983BA6EE}" srcOrd="20" destOrd="0" presId="urn:microsoft.com/office/officeart/2008/layout/LinedList"/>
    <dgm:cxn modelId="{8DE2F667-D212-4CA1-AD20-8A8ABEFEA075}" type="presParOf" srcId="{885EC284-B3FE-464E-A627-53DA84D8E363}" destId="{9CEBF9E8-A450-46B0-BD54-3CB357E4CB5F}" srcOrd="21" destOrd="0" presId="urn:microsoft.com/office/officeart/2008/layout/LinedList"/>
    <dgm:cxn modelId="{8A26A652-EFDF-45FF-BAEB-030EADB51CD7}" type="presParOf" srcId="{9CEBF9E8-A450-46B0-BD54-3CB357E4CB5F}" destId="{4116649C-25EB-47E1-9CE8-1E78776DB69C}" srcOrd="0" destOrd="0" presId="urn:microsoft.com/office/officeart/2008/layout/LinedList"/>
    <dgm:cxn modelId="{31D67499-AA58-4CBC-A85D-67D400EF031D}" type="presParOf" srcId="{9CEBF9E8-A450-46B0-BD54-3CB357E4CB5F}" destId="{D579A300-BC2C-4B72-B1B5-0158B7874A9E}" srcOrd="1" destOrd="0" presId="urn:microsoft.com/office/officeart/2008/layout/LinedList"/>
    <dgm:cxn modelId="{6CAEE32B-093B-4D1C-A61C-3DC4DFBC6B90}" type="presParOf" srcId="{D579A300-BC2C-4B72-B1B5-0158B7874A9E}" destId="{597ED505-2864-45A8-98FA-98A9310EC045}" srcOrd="0" destOrd="0" presId="urn:microsoft.com/office/officeart/2008/layout/LinedList"/>
    <dgm:cxn modelId="{23EBB385-D558-47CD-B45E-1E57AB18E5EC}" type="presParOf" srcId="{D579A300-BC2C-4B72-B1B5-0158B7874A9E}" destId="{72F91980-1F64-476E-9B3C-1ABE0CBBAEFB}" srcOrd="1" destOrd="0" presId="urn:microsoft.com/office/officeart/2008/layout/LinedList"/>
    <dgm:cxn modelId="{2F6533F7-BA9B-4005-AED8-C94132C93E65}" type="presParOf" srcId="{72F91980-1F64-476E-9B3C-1ABE0CBBAEFB}" destId="{8E5C7669-31E2-4970-967F-3744F6BA4122}" srcOrd="0" destOrd="0" presId="urn:microsoft.com/office/officeart/2008/layout/LinedList"/>
    <dgm:cxn modelId="{AF341489-998D-4830-881C-C4B0E39AA51E}" type="presParOf" srcId="{72F91980-1F64-476E-9B3C-1ABE0CBBAEFB}" destId="{934B2C9A-DF2C-4212-AD55-32CCFA5BD3E8}" srcOrd="1" destOrd="0" presId="urn:microsoft.com/office/officeart/2008/layout/LinedList"/>
    <dgm:cxn modelId="{EABE7D0F-C1BC-4B8A-A4BC-4C30BA9FEC4E}" type="presParOf" srcId="{72F91980-1F64-476E-9B3C-1ABE0CBBAEFB}" destId="{29042FA3-ADEC-4EB1-8DEC-AD699F2953D5}" srcOrd="2" destOrd="0" presId="urn:microsoft.com/office/officeart/2008/layout/LinedList"/>
    <dgm:cxn modelId="{7F68ECBF-3032-4B49-A5DC-34A506065FDB}" type="presParOf" srcId="{D579A300-BC2C-4B72-B1B5-0158B7874A9E}" destId="{F1578997-0D8F-4364-9760-B1338006506A}" srcOrd="2" destOrd="0" presId="urn:microsoft.com/office/officeart/2008/layout/LinedList"/>
    <dgm:cxn modelId="{23A1DE4F-51E9-4987-87B8-5211266C425C}" type="presParOf" srcId="{D579A300-BC2C-4B72-B1B5-0158B7874A9E}" destId="{2DCBF3F8-8C11-4FFF-BB13-7B253825333C}"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E9D5BFA-42E6-469A-AA7F-0C55C6A81FD5}"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BBFFADFD-D032-4294-A343-B0FB12804596}">
      <dgm:prSet/>
      <dgm:spPr/>
      <dgm:t>
        <a:bodyPr/>
        <a:lstStyle/>
        <a:p>
          <a:r>
            <a:rPr lang="en-US" b="1"/>
            <a:t>Fidelity to Consent</a:t>
          </a:r>
          <a:endParaRPr lang="en-US"/>
        </a:p>
      </dgm:t>
    </dgm:pt>
    <dgm:pt modelId="{088FC5B9-96E9-453E-BF1B-C3043E2D72C8}" type="parTrans" cxnId="{923510C1-B8E4-4825-89D9-6170E2A19BF7}">
      <dgm:prSet/>
      <dgm:spPr/>
      <dgm:t>
        <a:bodyPr/>
        <a:lstStyle/>
        <a:p>
          <a:endParaRPr lang="en-US"/>
        </a:p>
      </dgm:t>
    </dgm:pt>
    <dgm:pt modelId="{21835BD4-CD70-4708-9A43-A48184D5316C}" type="sibTrans" cxnId="{923510C1-B8E4-4825-89D9-6170E2A19BF7}">
      <dgm:prSet/>
      <dgm:spPr/>
      <dgm:t>
        <a:bodyPr/>
        <a:lstStyle/>
        <a:p>
          <a:endParaRPr lang="en-US"/>
        </a:p>
      </dgm:t>
    </dgm:pt>
    <dgm:pt modelId="{55DC7780-2D6F-4394-BE6D-B99ACE1350F7}">
      <dgm:prSet/>
      <dgm:spPr/>
      <dgm:t>
        <a:bodyPr/>
        <a:lstStyle/>
        <a:p>
          <a:r>
            <a:rPr lang="en-US" dirty="0"/>
            <a:t>Restricts dataset access to appropriate uses consistent with original consent</a:t>
          </a:r>
        </a:p>
      </dgm:t>
    </dgm:pt>
    <dgm:pt modelId="{61744DB1-C5E7-4A68-81BF-519EB81EDED3}" type="parTrans" cxnId="{E42FE9B2-744B-4C40-B117-7CD2D4CA27F6}">
      <dgm:prSet/>
      <dgm:spPr/>
      <dgm:t>
        <a:bodyPr/>
        <a:lstStyle/>
        <a:p>
          <a:endParaRPr lang="en-US"/>
        </a:p>
      </dgm:t>
    </dgm:pt>
    <dgm:pt modelId="{3748082D-6713-4462-BE28-B9A5F471DA0A}" type="sibTrans" cxnId="{E42FE9B2-744B-4C40-B117-7CD2D4CA27F6}">
      <dgm:prSet/>
      <dgm:spPr/>
      <dgm:t>
        <a:bodyPr/>
        <a:lstStyle/>
        <a:p>
          <a:endParaRPr lang="en-US"/>
        </a:p>
      </dgm:t>
    </dgm:pt>
    <dgm:pt modelId="{F3DB41A7-2D44-480B-9356-651C3493F432}">
      <dgm:prSet/>
      <dgm:spPr/>
      <dgm:t>
        <a:bodyPr/>
        <a:lstStyle/>
        <a:p>
          <a:r>
            <a:rPr lang="en-US" b="1"/>
            <a:t>Restricted Use Compliant</a:t>
          </a:r>
          <a:endParaRPr lang="en-US"/>
        </a:p>
      </dgm:t>
    </dgm:pt>
    <dgm:pt modelId="{E308B9A6-8488-4CBC-B69C-DFB6A4A93B78}" type="parTrans" cxnId="{4A4A03CD-5480-486B-A11E-63462F93B66D}">
      <dgm:prSet/>
      <dgm:spPr/>
      <dgm:t>
        <a:bodyPr/>
        <a:lstStyle/>
        <a:p>
          <a:endParaRPr lang="en-US"/>
        </a:p>
      </dgm:t>
    </dgm:pt>
    <dgm:pt modelId="{9B75907D-B47E-4383-AF2B-C4497F891109}" type="sibTrans" cxnId="{4A4A03CD-5480-486B-A11E-63462F93B66D}">
      <dgm:prSet/>
      <dgm:spPr/>
      <dgm:t>
        <a:bodyPr/>
        <a:lstStyle/>
        <a:p>
          <a:endParaRPr lang="en-US"/>
        </a:p>
      </dgm:t>
    </dgm:pt>
    <dgm:pt modelId="{AA1FF136-B714-49B1-8166-3677563E35C2}">
      <dgm:prSet/>
      <dgm:spPr/>
      <dgm:t>
        <a:bodyPr/>
        <a:lstStyle/>
        <a:p>
          <a:r>
            <a:rPr lang="en-US"/>
            <a:t>Enforces submitters’ data use restrictions</a:t>
          </a:r>
        </a:p>
      </dgm:t>
    </dgm:pt>
    <dgm:pt modelId="{8A4CFFEB-43C0-4D0B-B3E5-E1AEAD48D5C3}" type="parTrans" cxnId="{8F861AC0-B351-46A6-9D52-4E6E2BDD97CE}">
      <dgm:prSet/>
      <dgm:spPr/>
      <dgm:t>
        <a:bodyPr/>
        <a:lstStyle/>
        <a:p>
          <a:endParaRPr lang="en-US"/>
        </a:p>
      </dgm:t>
    </dgm:pt>
    <dgm:pt modelId="{28B532DA-E1F8-4B9B-BD0B-D8E2672835A8}" type="sibTrans" cxnId="{8F861AC0-B351-46A6-9D52-4E6E2BDD97CE}">
      <dgm:prSet/>
      <dgm:spPr/>
      <dgm:t>
        <a:bodyPr/>
        <a:lstStyle/>
        <a:p>
          <a:endParaRPr lang="en-US"/>
        </a:p>
      </dgm:t>
    </dgm:pt>
    <dgm:pt modelId="{04B9635D-8D98-4A9E-8239-C03331993D4F}">
      <dgm:prSet/>
      <dgm:spPr/>
      <dgm:t>
        <a:bodyPr/>
        <a:lstStyle/>
        <a:p>
          <a:r>
            <a:rPr lang="en-US" b="1"/>
            <a:t>Privacy</a:t>
          </a:r>
          <a:endParaRPr lang="en-US"/>
        </a:p>
      </dgm:t>
    </dgm:pt>
    <dgm:pt modelId="{B0D94A86-B578-40A5-90AD-6D9E93A110D5}" type="parTrans" cxnId="{2FD52EA8-048D-455A-87F0-E96D9902EF86}">
      <dgm:prSet/>
      <dgm:spPr/>
      <dgm:t>
        <a:bodyPr/>
        <a:lstStyle/>
        <a:p>
          <a:endParaRPr lang="en-US"/>
        </a:p>
      </dgm:t>
    </dgm:pt>
    <dgm:pt modelId="{A45FD8C4-6099-47DA-9007-04E2988A5360}" type="sibTrans" cxnId="{2FD52EA8-048D-455A-87F0-E96D9902EF86}">
      <dgm:prSet/>
      <dgm:spPr/>
      <dgm:t>
        <a:bodyPr/>
        <a:lstStyle/>
        <a:p>
          <a:endParaRPr lang="en-US"/>
        </a:p>
      </dgm:t>
    </dgm:pt>
    <dgm:pt modelId="{A2028195-988D-4C47-A21C-FD05415447D3}">
      <dgm:prSet/>
      <dgm:spPr/>
      <dgm:t>
        <a:bodyPr/>
        <a:lstStyle/>
        <a:p>
          <a:r>
            <a:rPr lang="en-US"/>
            <a:t>Documentation &amp; implementation of security techniques for human subjects’ data to protect from inappropriate access</a:t>
          </a:r>
        </a:p>
      </dgm:t>
    </dgm:pt>
    <dgm:pt modelId="{C21C09C5-B75B-403D-B073-2B90811171C9}" type="parTrans" cxnId="{D78C1151-372E-4AAB-8381-A0B9E16CE5F6}">
      <dgm:prSet/>
      <dgm:spPr/>
      <dgm:t>
        <a:bodyPr/>
        <a:lstStyle/>
        <a:p>
          <a:endParaRPr lang="en-US"/>
        </a:p>
      </dgm:t>
    </dgm:pt>
    <dgm:pt modelId="{3F752581-5BAC-430B-90F3-290CEE0D5E6E}" type="sibTrans" cxnId="{D78C1151-372E-4AAB-8381-A0B9E16CE5F6}">
      <dgm:prSet/>
      <dgm:spPr/>
      <dgm:t>
        <a:bodyPr/>
        <a:lstStyle/>
        <a:p>
          <a:endParaRPr lang="en-US"/>
        </a:p>
      </dgm:t>
    </dgm:pt>
    <dgm:pt modelId="{30FE107A-0DB1-47A9-9AAD-3C9E2D2DADD6}">
      <dgm:prSet/>
      <dgm:spPr/>
      <dgm:t>
        <a:bodyPr/>
        <a:lstStyle/>
        <a:p>
          <a:r>
            <a:rPr lang="en-US" b="1"/>
            <a:t>Plan for Breach</a:t>
          </a:r>
          <a:endParaRPr lang="en-US"/>
        </a:p>
      </dgm:t>
    </dgm:pt>
    <dgm:pt modelId="{62CA5013-42DC-4C31-89FC-1034EC2A5F67}" type="parTrans" cxnId="{B84877E9-9B9D-4BA8-91B3-08648380165A}">
      <dgm:prSet/>
      <dgm:spPr/>
      <dgm:t>
        <a:bodyPr/>
        <a:lstStyle/>
        <a:p>
          <a:endParaRPr lang="en-US"/>
        </a:p>
      </dgm:t>
    </dgm:pt>
    <dgm:pt modelId="{017F0A7C-CD30-4793-AF66-16D00695DB0E}" type="sibTrans" cxnId="{B84877E9-9B9D-4BA8-91B3-08648380165A}">
      <dgm:prSet/>
      <dgm:spPr/>
      <dgm:t>
        <a:bodyPr/>
        <a:lstStyle/>
        <a:p>
          <a:endParaRPr lang="en-US"/>
        </a:p>
      </dgm:t>
    </dgm:pt>
    <dgm:pt modelId="{64C2D924-B08C-402E-9ECD-3F30D52360D4}">
      <dgm:prSet/>
      <dgm:spPr/>
      <dgm:t>
        <a:bodyPr/>
        <a:lstStyle/>
        <a:p>
          <a:r>
            <a:rPr lang="en-US"/>
            <a:t>Has security measures that include data breach response plan</a:t>
          </a:r>
        </a:p>
      </dgm:t>
    </dgm:pt>
    <dgm:pt modelId="{8C02A75D-B3DB-4A91-B15A-BAA4510FCCF5}" type="parTrans" cxnId="{F427C728-F3F1-401C-B19D-5C07A92E3CB2}">
      <dgm:prSet/>
      <dgm:spPr/>
      <dgm:t>
        <a:bodyPr/>
        <a:lstStyle/>
        <a:p>
          <a:endParaRPr lang="en-US"/>
        </a:p>
      </dgm:t>
    </dgm:pt>
    <dgm:pt modelId="{125AD106-B05E-4C47-9DD3-D4E3614FE398}" type="sibTrans" cxnId="{F427C728-F3F1-401C-B19D-5C07A92E3CB2}">
      <dgm:prSet/>
      <dgm:spPr/>
      <dgm:t>
        <a:bodyPr/>
        <a:lstStyle/>
        <a:p>
          <a:endParaRPr lang="en-US"/>
        </a:p>
      </dgm:t>
    </dgm:pt>
    <dgm:pt modelId="{B30E79ED-2231-47AB-B96F-A1D660E2BB72}">
      <dgm:prSet/>
      <dgm:spPr/>
      <dgm:t>
        <a:bodyPr/>
        <a:lstStyle/>
        <a:p>
          <a:r>
            <a:rPr lang="en-US" b="1"/>
            <a:t>Download Control</a:t>
          </a:r>
          <a:endParaRPr lang="en-US"/>
        </a:p>
      </dgm:t>
    </dgm:pt>
    <dgm:pt modelId="{5411D036-7D58-4E3A-B962-3E7BE1B0F39C}" type="parTrans" cxnId="{D498C707-6431-4B87-9261-9E8AA87C46CD}">
      <dgm:prSet/>
      <dgm:spPr/>
      <dgm:t>
        <a:bodyPr/>
        <a:lstStyle/>
        <a:p>
          <a:endParaRPr lang="en-US"/>
        </a:p>
      </dgm:t>
    </dgm:pt>
    <dgm:pt modelId="{3DD7C669-DD70-4F71-8E2E-1B5A6A58DFAC}" type="sibTrans" cxnId="{D498C707-6431-4B87-9261-9E8AA87C46CD}">
      <dgm:prSet/>
      <dgm:spPr/>
      <dgm:t>
        <a:bodyPr/>
        <a:lstStyle/>
        <a:p>
          <a:endParaRPr lang="en-US"/>
        </a:p>
      </dgm:t>
    </dgm:pt>
    <dgm:pt modelId="{D9CC879A-0E4C-4968-AB29-2349127666A7}">
      <dgm:prSet/>
      <dgm:spPr/>
      <dgm:t>
        <a:bodyPr/>
        <a:lstStyle/>
        <a:p>
          <a:r>
            <a:rPr lang="en-US"/>
            <a:t>Controls and audits access to and download of datasets</a:t>
          </a:r>
        </a:p>
      </dgm:t>
    </dgm:pt>
    <dgm:pt modelId="{6E0105C3-F3CF-4106-86CB-5A22177B7708}" type="parTrans" cxnId="{E411608C-4580-4D0E-9926-A7F02395A405}">
      <dgm:prSet/>
      <dgm:spPr/>
      <dgm:t>
        <a:bodyPr/>
        <a:lstStyle/>
        <a:p>
          <a:endParaRPr lang="en-US"/>
        </a:p>
      </dgm:t>
    </dgm:pt>
    <dgm:pt modelId="{53613C92-CA00-4D6C-8412-D61D3FB68EC0}" type="sibTrans" cxnId="{E411608C-4580-4D0E-9926-A7F02395A405}">
      <dgm:prSet/>
      <dgm:spPr/>
      <dgm:t>
        <a:bodyPr/>
        <a:lstStyle/>
        <a:p>
          <a:endParaRPr lang="en-US"/>
        </a:p>
      </dgm:t>
    </dgm:pt>
    <dgm:pt modelId="{27EBC663-383E-4C5E-9005-30C8982BF0F0}">
      <dgm:prSet/>
      <dgm:spPr/>
      <dgm:t>
        <a:bodyPr/>
        <a:lstStyle/>
        <a:p>
          <a:r>
            <a:rPr lang="en-US" b="1"/>
            <a:t>Clear Use Guidance</a:t>
          </a:r>
          <a:endParaRPr lang="en-US"/>
        </a:p>
      </dgm:t>
    </dgm:pt>
    <dgm:pt modelId="{C4D88ACE-0CBB-4360-9981-3C2A91148B59}" type="parTrans" cxnId="{F20B8AD6-33CB-469C-BE9F-C48EF130FCC3}">
      <dgm:prSet/>
      <dgm:spPr/>
      <dgm:t>
        <a:bodyPr/>
        <a:lstStyle/>
        <a:p>
          <a:endParaRPr lang="en-US"/>
        </a:p>
      </dgm:t>
    </dgm:pt>
    <dgm:pt modelId="{8320A527-901C-4211-844B-38F43E0EE087}" type="sibTrans" cxnId="{F20B8AD6-33CB-469C-BE9F-C48EF130FCC3}">
      <dgm:prSet/>
      <dgm:spPr/>
      <dgm:t>
        <a:bodyPr/>
        <a:lstStyle/>
        <a:p>
          <a:endParaRPr lang="en-US"/>
        </a:p>
      </dgm:t>
    </dgm:pt>
    <dgm:pt modelId="{E8E79A99-5837-4EC4-8527-F608B64C6AA1}">
      <dgm:prSet/>
      <dgm:spPr/>
      <dgm:t>
        <a:bodyPr/>
        <a:lstStyle/>
        <a:p>
          <a:r>
            <a:rPr lang="en-US"/>
            <a:t>Provides documentation describing restrictions on dataset access and use</a:t>
          </a:r>
        </a:p>
      </dgm:t>
    </dgm:pt>
    <dgm:pt modelId="{C7E5B0B2-B68C-4A32-A1D3-AB47B6AC3293}" type="parTrans" cxnId="{89F9CFA1-82A0-453E-9622-192165E41681}">
      <dgm:prSet/>
      <dgm:spPr/>
      <dgm:t>
        <a:bodyPr/>
        <a:lstStyle/>
        <a:p>
          <a:endParaRPr lang="en-US"/>
        </a:p>
      </dgm:t>
    </dgm:pt>
    <dgm:pt modelId="{F82742E3-4AC8-4A0E-AEE2-301CFEE8B8EE}" type="sibTrans" cxnId="{89F9CFA1-82A0-453E-9622-192165E41681}">
      <dgm:prSet/>
      <dgm:spPr/>
      <dgm:t>
        <a:bodyPr/>
        <a:lstStyle/>
        <a:p>
          <a:endParaRPr lang="en-US"/>
        </a:p>
      </dgm:t>
    </dgm:pt>
    <dgm:pt modelId="{5D97421C-0EF6-4F82-A31E-F5A5B8C4FADE}">
      <dgm:prSet/>
      <dgm:spPr/>
      <dgm:t>
        <a:bodyPr/>
        <a:lstStyle/>
        <a:p>
          <a:r>
            <a:rPr lang="en-US" b="1"/>
            <a:t>Retention Guidelines</a:t>
          </a:r>
          <a:endParaRPr lang="en-US"/>
        </a:p>
      </dgm:t>
    </dgm:pt>
    <dgm:pt modelId="{E7072094-73AB-4888-9A19-0330718FB0F1}" type="parTrans" cxnId="{3FF5AEA0-00C8-43E1-8E2C-878359B4A6A6}">
      <dgm:prSet/>
      <dgm:spPr/>
      <dgm:t>
        <a:bodyPr/>
        <a:lstStyle/>
        <a:p>
          <a:endParaRPr lang="en-US"/>
        </a:p>
      </dgm:t>
    </dgm:pt>
    <dgm:pt modelId="{ABB1C11D-3147-4F9E-9A8B-55450D3D6BE9}" type="sibTrans" cxnId="{3FF5AEA0-00C8-43E1-8E2C-878359B4A6A6}">
      <dgm:prSet/>
      <dgm:spPr/>
      <dgm:t>
        <a:bodyPr/>
        <a:lstStyle/>
        <a:p>
          <a:endParaRPr lang="en-US"/>
        </a:p>
      </dgm:t>
    </dgm:pt>
    <dgm:pt modelId="{6BA7EF51-5AA6-43BF-B054-C68259E7093A}">
      <dgm:prSet/>
      <dgm:spPr/>
      <dgm:t>
        <a:bodyPr/>
        <a:lstStyle/>
        <a:p>
          <a:r>
            <a:rPr lang="en-US"/>
            <a:t>Provides documentation on guidelines for data retention</a:t>
          </a:r>
        </a:p>
      </dgm:t>
    </dgm:pt>
    <dgm:pt modelId="{11C8EC79-AED9-4582-8A90-FFACA378225C}" type="parTrans" cxnId="{F77A83C5-B222-40A1-842C-C12FCBA87689}">
      <dgm:prSet/>
      <dgm:spPr/>
      <dgm:t>
        <a:bodyPr/>
        <a:lstStyle/>
        <a:p>
          <a:endParaRPr lang="en-US"/>
        </a:p>
      </dgm:t>
    </dgm:pt>
    <dgm:pt modelId="{244A96C2-1800-4F29-9C80-FD6416BD5958}" type="sibTrans" cxnId="{F77A83C5-B222-40A1-842C-C12FCBA87689}">
      <dgm:prSet/>
      <dgm:spPr/>
      <dgm:t>
        <a:bodyPr/>
        <a:lstStyle/>
        <a:p>
          <a:endParaRPr lang="en-US"/>
        </a:p>
      </dgm:t>
    </dgm:pt>
    <dgm:pt modelId="{90935415-DE7C-4063-9B4B-13B3C3CBD2DD}">
      <dgm:prSet/>
      <dgm:spPr/>
      <dgm:t>
        <a:bodyPr/>
        <a:lstStyle/>
        <a:p>
          <a:r>
            <a:rPr lang="en-US" b="1"/>
            <a:t>Violations</a:t>
          </a:r>
          <a:endParaRPr lang="en-US"/>
        </a:p>
      </dgm:t>
    </dgm:pt>
    <dgm:pt modelId="{075FC720-8111-4D61-AEF7-3FC2287D6E36}" type="parTrans" cxnId="{B6ECB348-CE53-46CD-8C67-A779A2468DA2}">
      <dgm:prSet/>
      <dgm:spPr/>
      <dgm:t>
        <a:bodyPr/>
        <a:lstStyle/>
        <a:p>
          <a:endParaRPr lang="en-US"/>
        </a:p>
      </dgm:t>
    </dgm:pt>
    <dgm:pt modelId="{C95BC238-8DD6-43EC-8876-BF6B307B4313}" type="sibTrans" cxnId="{B6ECB348-CE53-46CD-8C67-A779A2468DA2}">
      <dgm:prSet/>
      <dgm:spPr/>
      <dgm:t>
        <a:bodyPr/>
        <a:lstStyle/>
        <a:p>
          <a:endParaRPr lang="en-US"/>
        </a:p>
      </dgm:t>
    </dgm:pt>
    <dgm:pt modelId="{A2A03729-5E68-4893-A2ED-0E8512A3BC04}">
      <dgm:prSet/>
      <dgm:spPr/>
      <dgm:t>
        <a:bodyPr/>
        <a:lstStyle/>
        <a:p>
          <a:r>
            <a:rPr lang="en-US"/>
            <a:t>Has plans for addressing violations of terms-of-use and data mismanagement by the repository</a:t>
          </a:r>
        </a:p>
      </dgm:t>
    </dgm:pt>
    <dgm:pt modelId="{3175B527-BE2B-49A7-A2EA-854FB6B13900}" type="parTrans" cxnId="{118690A6-33A9-491D-BE34-838AD2CA6E26}">
      <dgm:prSet/>
      <dgm:spPr/>
      <dgm:t>
        <a:bodyPr/>
        <a:lstStyle/>
        <a:p>
          <a:endParaRPr lang="en-US"/>
        </a:p>
      </dgm:t>
    </dgm:pt>
    <dgm:pt modelId="{B0C226BD-B4F1-4E69-B38E-82E37BD302EC}" type="sibTrans" cxnId="{118690A6-33A9-491D-BE34-838AD2CA6E26}">
      <dgm:prSet/>
      <dgm:spPr/>
      <dgm:t>
        <a:bodyPr/>
        <a:lstStyle/>
        <a:p>
          <a:endParaRPr lang="en-US"/>
        </a:p>
      </dgm:t>
    </dgm:pt>
    <dgm:pt modelId="{D3C6EFC8-A46A-4FD0-9480-50E60EFBEE3E}">
      <dgm:prSet/>
      <dgm:spPr/>
      <dgm:t>
        <a:bodyPr/>
        <a:lstStyle/>
        <a:p>
          <a:r>
            <a:rPr lang="en-US" b="1"/>
            <a:t>Request Review</a:t>
          </a:r>
          <a:endParaRPr lang="en-US"/>
        </a:p>
      </dgm:t>
    </dgm:pt>
    <dgm:pt modelId="{82F2CC2F-C2DB-44AA-8F28-132D3122A8E1}" type="parTrans" cxnId="{061C383F-D0B1-4FFF-98F7-E623E1A3614E}">
      <dgm:prSet/>
      <dgm:spPr/>
      <dgm:t>
        <a:bodyPr/>
        <a:lstStyle/>
        <a:p>
          <a:endParaRPr lang="en-US"/>
        </a:p>
      </dgm:t>
    </dgm:pt>
    <dgm:pt modelId="{A943912F-FD2C-4E9D-9E91-F335ABE3A932}" type="sibTrans" cxnId="{061C383F-D0B1-4FFF-98F7-E623E1A3614E}">
      <dgm:prSet/>
      <dgm:spPr/>
      <dgm:t>
        <a:bodyPr/>
        <a:lstStyle/>
        <a:p>
          <a:endParaRPr lang="en-US"/>
        </a:p>
      </dgm:t>
    </dgm:pt>
    <dgm:pt modelId="{BB5CF92F-7478-4027-AA31-386B0A628D73}">
      <dgm:prSet/>
      <dgm:spPr/>
      <dgm:t>
        <a:bodyPr/>
        <a:lstStyle/>
        <a:p>
          <a:r>
            <a:rPr lang="en-US"/>
            <a:t>Established data access review or oversight group responsible for reviewing data use requests</a:t>
          </a:r>
        </a:p>
      </dgm:t>
    </dgm:pt>
    <dgm:pt modelId="{C9B0CC68-ADA7-40D3-836F-77907F7BAF2D}" type="parTrans" cxnId="{FC5B6036-4F69-499C-8B1B-76AF0912AF40}">
      <dgm:prSet/>
      <dgm:spPr/>
      <dgm:t>
        <a:bodyPr/>
        <a:lstStyle/>
        <a:p>
          <a:endParaRPr lang="en-US"/>
        </a:p>
      </dgm:t>
    </dgm:pt>
    <dgm:pt modelId="{C0124331-758E-4B61-95A5-34C2E18A9568}" type="sibTrans" cxnId="{FC5B6036-4F69-499C-8B1B-76AF0912AF40}">
      <dgm:prSet/>
      <dgm:spPr/>
      <dgm:t>
        <a:bodyPr/>
        <a:lstStyle/>
        <a:p>
          <a:endParaRPr lang="en-US"/>
        </a:p>
      </dgm:t>
    </dgm:pt>
    <dgm:pt modelId="{7A56199A-6EE6-4031-BBE3-F4F187F96637}" type="pres">
      <dgm:prSet presAssocID="{7E9D5BFA-42E6-469A-AA7F-0C55C6A81FD5}" presName="vert0" presStyleCnt="0">
        <dgm:presLayoutVars>
          <dgm:dir/>
          <dgm:animOne val="branch"/>
          <dgm:animLvl val="lvl"/>
        </dgm:presLayoutVars>
      </dgm:prSet>
      <dgm:spPr/>
    </dgm:pt>
    <dgm:pt modelId="{BC32F5A4-23FE-4251-929A-709601516D62}" type="pres">
      <dgm:prSet presAssocID="{BBFFADFD-D032-4294-A343-B0FB12804596}" presName="thickLine" presStyleLbl="alignNode1" presStyleIdx="0" presStyleCnt="9"/>
      <dgm:spPr/>
    </dgm:pt>
    <dgm:pt modelId="{72CD1346-DF01-432B-88B5-D59522F39350}" type="pres">
      <dgm:prSet presAssocID="{BBFFADFD-D032-4294-A343-B0FB12804596}" presName="horz1" presStyleCnt="0"/>
      <dgm:spPr/>
    </dgm:pt>
    <dgm:pt modelId="{BDA8DABF-B139-40D3-A986-1768AD2172B6}" type="pres">
      <dgm:prSet presAssocID="{BBFFADFD-D032-4294-A343-B0FB12804596}" presName="tx1" presStyleLbl="revTx" presStyleIdx="0" presStyleCnt="18"/>
      <dgm:spPr/>
    </dgm:pt>
    <dgm:pt modelId="{6F647D7C-4A2B-4B2A-8CFE-6E3F87B21F9E}" type="pres">
      <dgm:prSet presAssocID="{BBFFADFD-D032-4294-A343-B0FB12804596}" presName="vert1" presStyleCnt="0"/>
      <dgm:spPr/>
    </dgm:pt>
    <dgm:pt modelId="{B4D257D1-4819-4225-B581-F0DB3FD47C50}" type="pres">
      <dgm:prSet presAssocID="{55DC7780-2D6F-4394-BE6D-B99ACE1350F7}" presName="vertSpace2a" presStyleCnt="0"/>
      <dgm:spPr/>
    </dgm:pt>
    <dgm:pt modelId="{C8E02632-87BD-4B08-9ECA-46FD8D4D1C2C}" type="pres">
      <dgm:prSet presAssocID="{55DC7780-2D6F-4394-BE6D-B99ACE1350F7}" presName="horz2" presStyleCnt="0"/>
      <dgm:spPr/>
    </dgm:pt>
    <dgm:pt modelId="{D62E8E36-768A-4CAA-A60E-B11DEDE8D284}" type="pres">
      <dgm:prSet presAssocID="{55DC7780-2D6F-4394-BE6D-B99ACE1350F7}" presName="horzSpace2" presStyleCnt="0"/>
      <dgm:spPr/>
    </dgm:pt>
    <dgm:pt modelId="{03B71A34-D7E1-4E4F-B84F-8E72D279A4E2}" type="pres">
      <dgm:prSet presAssocID="{55DC7780-2D6F-4394-BE6D-B99ACE1350F7}" presName="tx2" presStyleLbl="revTx" presStyleIdx="1" presStyleCnt="18"/>
      <dgm:spPr/>
    </dgm:pt>
    <dgm:pt modelId="{B1211D95-2EF7-49A0-92F1-191FDC03339F}" type="pres">
      <dgm:prSet presAssocID="{55DC7780-2D6F-4394-BE6D-B99ACE1350F7}" presName="vert2" presStyleCnt="0"/>
      <dgm:spPr/>
    </dgm:pt>
    <dgm:pt modelId="{DDDC59D7-3D03-4A57-B167-6471A9030871}" type="pres">
      <dgm:prSet presAssocID="{55DC7780-2D6F-4394-BE6D-B99ACE1350F7}" presName="thinLine2b" presStyleLbl="callout" presStyleIdx="0" presStyleCnt="9"/>
      <dgm:spPr/>
    </dgm:pt>
    <dgm:pt modelId="{0DCFA3E6-4D0E-4534-AF8D-6B805AAA540C}" type="pres">
      <dgm:prSet presAssocID="{55DC7780-2D6F-4394-BE6D-B99ACE1350F7}" presName="vertSpace2b" presStyleCnt="0"/>
      <dgm:spPr/>
    </dgm:pt>
    <dgm:pt modelId="{800FA2CF-1FD2-44FC-A11D-6FA97DA83B2F}" type="pres">
      <dgm:prSet presAssocID="{F3DB41A7-2D44-480B-9356-651C3493F432}" presName="thickLine" presStyleLbl="alignNode1" presStyleIdx="1" presStyleCnt="9"/>
      <dgm:spPr/>
    </dgm:pt>
    <dgm:pt modelId="{90BD7AC9-2E59-44BA-B026-6C48C70281AE}" type="pres">
      <dgm:prSet presAssocID="{F3DB41A7-2D44-480B-9356-651C3493F432}" presName="horz1" presStyleCnt="0"/>
      <dgm:spPr/>
    </dgm:pt>
    <dgm:pt modelId="{C6AAF8A4-7D8F-40B0-98F2-541CF013A1E6}" type="pres">
      <dgm:prSet presAssocID="{F3DB41A7-2D44-480B-9356-651C3493F432}" presName="tx1" presStyleLbl="revTx" presStyleIdx="2" presStyleCnt="18"/>
      <dgm:spPr/>
    </dgm:pt>
    <dgm:pt modelId="{F529E3EF-6246-48EA-BC39-94D653C60B0A}" type="pres">
      <dgm:prSet presAssocID="{F3DB41A7-2D44-480B-9356-651C3493F432}" presName="vert1" presStyleCnt="0"/>
      <dgm:spPr/>
    </dgm:pt>
    <dgm:pt modelId="{7AF8F193-7352-4064-9C9E-F3F23A19482B}" type="pres">
      <dgm:prSet presAssocID="{AA1FF136-B714-49B1-8166-3677563E35C2}" presName="vertSpace2a" presStyleCnt="0"/>
      <dgm:spPr/>
    </dgm:pt>
    <dgm:pt modelId="{DEA462D2-9D9F-4789-8D97-FFF5AB4A8F7C}" type="pres">
      <dgm:prSet presAssocID="{AA1FF136-B714-49B1-8166-3677563E35C2}" presName="horz2" presStyleCnt="0"/>
      <dgm:spPr/>
    </dgm:pt>
    <dgm:pt modelId="{8DB9214B-651D-454A-840C-B123A152BF23}" type="pres">
      <dgm:prSet presAssocID="{AA1FF136-B714-49B1-8166-3677563E35C2}" presName="horzSpace2" presStyleCnt="0"/>
      <dgm:spPr/>
    </dgm:pt>
    <dgm:pt modelId="{2089AE2B-0754-4D1E-8CAD-031196AF5B16}" type="pres">
      <dgm:prSet presAssocID="{AA1FF136-B714-49B1-8166-3677563E35C2}" presName="tx2" presStyleLbl="revTx" presStyleIdx="3" presStyleCnt="18"/>
      <dgm:spPr/>
    </dgm:pt>
    <dgm:pt modelId="{47661BD1-F500-4323-A99F-84452FEE0362}" type="pres">
      <dgm:prSet presAssocID="{AA1FF136-B714-49B1-8166-3677563E35C2}" presName="vert2" presStyleCnt="0"/>
      <dgm:spPr/>
    </dgm:pt>
    <dgm:pt modelId="{5F9F0A0D-7CDD-4E91-9840-EB3054BB067B}" type="pres">
      <dgm:prSet presAssocID="{AA1FF136-B714-49B1-8166-3677563E35C2}" presName="thinLine2b" presStyleLbl="callout" presStyleIdx="1" presStyleCnt="9"/>
      <dgm:spPr/>
    </dgm:pt>
    <dgm:pt modelId="{9587B312-3E4B-4BF9-B4A6-BBB2E19012D3}" type="pres">
      <dgm:prSet presAssocID="{AA1FF136-B714-49B1-8166-3677563E35C2}" presName="vertSpace2b" presStyleCnt="0"/>
      <dgm:spPr/>
    </dgm:pt>
    <dgm:pt modelId="{2472FD0C-97C2-4B3A-AEDC-1E4C1A4D9677}" type="pres">
      <dgm:prSet presAssocID="{04B9635D-8D98-4A9E-8239-C03331993D4F}" presName="thickLine" presStyleLbl="alignNode1" presStyleIdx="2" presStyleCnt="9"/>
      <dgm:spPr/>
    </dgm:pt>
    <dgm:pt modelId="{0FC94538-9EF0-4CE9-AAD3-D26D19AAB841}" type="pres">
      <dgm:prSet presAssocID="{04B9635D-8D98-4A9E-8239-C03331993D4F}" presName="horz1" presStyleCnt="0"/>
      <dgm:spPr/>
    </dgm:pt>
    <dgm:pt modelId="{8BEFE16A-FEC6-4246-9E05-2E639B9B01A1}" type="pres">
      <dgm:prSet presAssocID="{04B9635D-8D98-4A9E-8239-C03331993D4F}" presName="tx1" presStyleLbl="revTx" presStyleIdx="4" presStyleCnt="18"/>
      <dgm:spPr/>
    </dgm:pt>
    <dgm:pt modelId="{EFC5F427-6D0A-4CE8-9C57-0679F19879AC}" type="pres">
      <dgm:prSet presAssocID="{04B9635D-8D98-4A9E-8239-C03331993D4F}" presName="vert1" presStyleCnt="0"/>
      <dgm:spPr/>
    </dgm:pt>
    <dgm:pt modelId="{EF850E5E-5C6B-4F9E-90DA-3C3488432D92}" type="pres">
      <dgm:prSet presAssocID="{A2028195-988D-4C47-A21C-FD05415447D3}" presName="vertSpace2a" presStyleCnt="0"/>
      <dgm:spPr/>
    </dgm:pt>
    <dgm:pt modelId="{8AE01800-09C0-414C-A895-DE49B96D3F07}" type="pres">
      <dgm:prSet presAssocID="{A2028195-988D-4C47-A21C-FD05415447D3}" presName="horz2" presStyleCnt="0"/>
      <dgm:spPr/>
    </dgm:pt>
    <dgm:pt modelId="{6406F666-3A5F-4C7C-8463-C06382D5B987}" type="pres">
      <dgm:prSet presAssocID="{A2028195-988D-4C47-A21C-FD05415447D3}" presName="horzSpace2" presStyleCnt="0"/>
      <dgm:spPr/>
    </dgm:pt>
    <dgm:pt modelId="{A6CC150B-D3A7-4CDB-8C42-F793014AF70A}" type="pres">
      <dgm:prSet presAssocID="{A2028195-988D-4C47-A21C-FD05415447D3}" presName="tx2" presStyleLbl="revTx" presStyleIdx="5" presStyleCnt="18"/>
      <dgm:spPr/>
    </dgm:pt>
    <dgm:pt modelId="{5A180B0A-2183-4161-B801-CC1F8D08B2D5}" type="pres">
      <dgm:prSet presAssocID="{A2028195-988D-4C47-A21C-FD05415447D3}" presName="vert2" presStyleCnt="0"/>
      <dgm:spPr/>
    </dgm:pt>
    <dgm:pt modelId="{980F518F-6946-40E2-9BDA-D43060FFD1FE}" type="pres">
      <dgm:prSet presAssocID="{A2028195-988D-4C47-A21C-FD05415447D3}" presName="thinLine2b" presStyleLbl="callout" presStyleIdx="2" presStyleCnt="9"/>
      <dgm:spPr/>
    </dgm:pt>
    <dgm:pt modelId="{1477137E-3E44-4AE3-96B3-468D3D660AB7}" type="pres">
      <dgm:prSet presAssocID="{A2028195-988D-4C47-A21C-FD05415447D3}" presName="vertSpace2b" presStyleCnt="0"/>
      <dgm:spPr/>
    </dgm:pt>
    <dgm:pt modelId="{976A1059-19CD-4E97-95D0-F7A8AC9E0F6C}" type="pres">
      <dgm:prSet presAssocID="{30FE107A-0DB1-47A9-9AAD-3C9E2D2DADD6}" presName="thickLine" presStyleLbl="alignNode1" presStyleIdx="3" presStyleCnt="9"/>
      <dgm:spPr/>
    </dgm:pt>
    <dgm:pt modelId="{1115E713-3DC7-4AFC-B79B-A83FF2C45262}" type="pres">
      <dgm:prSet presAssocID="{30FE107A-0DB1-47A9-9AAD-3C9E2D2DADD6}" presName="horz1" presStyleCnt="0"/>
      <dgm:spPr/>
    </dgm:pt>
    <dgm:pt modelId="{2E74A0AE-D168-48D5-9C22-CF0B436FBD2B}" type="pres">
      <dgm:prSet presAssocID="{30FE107A-0DB1-47A9-9AAD-3C9E2D2DADD6}" presName="tx1" presStyleLbl="revTx" presStyleIdx="6" presStyleCnt="18"/>
      <dgm:spPr/>
    </dgm:pt>
    <dgm:pt modelId="{6906EEC5-AE03-431E-AD1A-29A48CC8C540}" type="pres">
      <dgm:prSet presAssocID="{30FE107A-0DB1-47A9-9AAD-3C9E2D2DADD6}" presName="vert1" presStyleCnt="0"/>
      <dgm:spPr/>
    </dgm:pt>
    <dgm:pt modelId="{A1F40EE9-B551-4186-BD5E-86F256786F17}" type="pres">
      <dgm:prSet presAssocID="{64C2D924-B08C-402E-9ECD-3F30D52360D4}" presName="vertSpace2a" presStyleCnt="0"/>
      <dgm:spPr/>
    </dgm:pt>
    <dgm:pt modelId="{67E24209-EB8A-4D9B-9724-9B77E1EEEA35}" type="pres">
      <dgm:prSet presAssocID="{64C2D924-B08C-402E-9ECD-3F30D52360D4}" presName="horz2" presStyleCnt="0"/>
      <dgm:spPr/>
    </dgm:pt>
    <dgm:pt modelId="{EA28E430-84E1-4460-B1B4-95275CF213B3}" type="pres">
      <dgm:prSet presAssocID="{64C2D924-B08C-402E-9ECD-3F30D52360D4}" presName="horzSpace2" presStyleCnt="0"/>
      <dgm:spPr/>
    </dgm:pt>
    <dgm:pt modelId="{E7344B14-94C0-42F5-BDE2-75CB077455C1}" type="pres">
      <dgm:prSet presAssocID="{64C2D924-B08C-402E-9ECD-3F30D52360D4}" presName="tx2" presStyleLbl="revTx" presStyleIdx="7" presStyleCnt="18"/>
      <dgm:spPr/>
    </dgm:pt>
    <dgm:pt modelId="{64A171A5-D5E3-4DF0-ABFA-AD419D13B3D7}" type="pres">
      <dgm:prSet presAssocID="{64C2D924-B08C-402E-9ECD-3F30D52360D4}" presName="vert2" presStyleCnt="0"/>
      <dgm:spPr/>
    </dgm:pt>
    <dgm:pt modelId="{504DF800-D3A0-4CB8-BD3F-B29EA0188DA3}" type="pres">
      <dgm:prSet presAssocID="{64C2D924-B08C-402E-9ECD-3F30D52360D4}" presName="thinLine2b" presStyleLbl="callout" presStyleIdx="3" presStyleCnt="9"/>
      <dgm:spPr/>
    </dgm:pt>
    <dgm:pt modelId="{B03348B0-E764-4A0F-B02F-D4A44A13892D}" type="pres">
      <dgm:prSet presAssocID="{64C2D924-B08C-402E-9ECD-3F30D52360D4}" presName="vertSpace2b" presStyleCnt="0"/>
      <dgm:spPr/>
    </dgm:pt>
    <dgm:pt modelId="{5DD40E03-0395-4431-94C3-E0384EF4970C}" type="pres">
      <dgm:prSet presAssocID="{B30E79ED-2231-47AB-B96F-A1D660E2BB72}" presName="thickLine" presStyleLbl="alignNode1" presStyleIdx="4" presStyleCnt="9"/>
      <dgm:spPr/>
    </dgm:pt>
    <dgm:pt modelId="{9F8FC59B-326C-44A9-9E61-D49455D809A8}" type="pres">
      <dgm:prSet presAssocID="{B30E79ED-2231-47AB-B96F-A1D660E2BB72}" presName="horz1" presStyleCnt="0"/>
      <dgm:spPr/>
    </dgm:pt>
    <dgm:pt modelId="{4B0BCCEC-7D77-4C77-9F25-6AAD5DBA67A0}" type="pres">
      <dgm:prSet presAssocID="{B30E79ED-2231-47AB-B96F-A1D660E2BB72}" presName="tx1" presStyleLbl="revTx" presStyleIdx="8" presStyleCnt="18"/>
      <dgm:spPr/>
    </dgm:pt>
    <dgm:pt modelId="{FC3C6AB8-D267-4000-B3FA-CFFB934B38D5}" type="pres">
      <dgm:prSet presAssocID="{B30E79ED-2231-47AB-B96F-A1D660E2BB72}" presName="vert1" presStyleCnt="0"/>
      <dgm:spPr/>
    </dgm:pt>
    <dgm:pt modelId="{60081AA4-8DAC-4B7D-AA9B-E3A0365CE85C}" type="pres">
      <dgm:prSet presAssocID="{D9CC879A-0E4C-4968-AB29-2349127666A7}" presName="vertSpace2a" presStyleCnt="0"/>
      <dgm:spPr/>
    </dgm:pt>
    <dgm:pt modelId="{F74817F1-8429-4EC6-928B-9CFB632E2523}" type="pres">
      <dgm:prSet presAssocID="{D9CC879A-0E4C-4968-AB29-2349127666A7}" presName="horz2" presStyleCnt="0"/>
      <dgm:spPr/>
    </dgm:pt>
    <dgm:pt modelId="{3DFE274D-3D20-4131-807C-016C6F061C50}" type="pres">
      <dgm:prSet presAssocID="{D9CC879A-0E4C-4968-AB29-2349127666A7}" presName="horzSpace2" presStyleCnt="0"/>
      <dgm:spPr/>
    </dgm:pt>
    <dgm:pt modelId="{057E4D92-1FFC-4EE0-B1FE-4F76D95F7A87}" type="pres">
      <dgm:prSet presAssocID="{D9CC879A-0E4C-4968-AB29-2349127666A7}" presName="tx2" presStyleLbl="revTx" presStyleIdx="9" presStyleCnt="18"/>
      <dgm:spPr/>
    </dgm:pt>
    <dgm:pt modelId="{0BA05DDC-17FA-49FB-B6B2-1BC546C66863}" type="pres">
      <dgm:prSet presAssocID="{D9CC879A-0E4C-4968-AB29-2349127666A7}" presName="vert2" presStyleCnt="0"/>
      <dgm:spPr/>
    </dgm:pt>
    <dgm:pt modelId="{104FDB89-4CBC-4E78-9562-364DA44F8E35}" type="pres">
      <dgm:prSet presAssocID="{D9CC879A-0E4C-4968-AB29-2349127666A7}" presName="thinLine2b" presStyleLbl="callout" presStyleIdx="4" presStyleCnt="9"/>
      <dgm:spPr/>
    </dgm:pt>
    <dgm:pt modelId="{673F5041-F281-4CB2-A3F9-CB1417B75B14}" type="pres">
      <dgm:prSet presAssocID="{D9CC879A-0E4C-4968-AB29-2349127666A7}" presName="vertSpace2b" presStyleCnt="0"/>
      <dgm:spPr/>
    </dgm:pt>
    <dgm:pt modelId="{29097DC1-DDC7-41F1-8587-02B089AF46F7}" type="pres">
      <dgm:prSet presAssocID="{27EBC663-383E-4C5E-9005-30C8982BF0F0}" presName="thickLine" presStyleLbl="alignNode1" presStyleIdx="5" presStyleCnt="9"/>
      <dgm:spPr/>
    </dgm:pt>
    <dgm:pt modelId="{58456260-0386-414A-B8B9-DE7A29F31622}" type="pres">
      <dgm:prSet presAssocID="{27EBC663-383E-4C5E-9005-30C8982BF0F0}" presName="horz1" presStyleCnt="0"/>
      <dgm:spPr/>
    </dgm:pt>
    <dgm:pt modelId="{50448867-06D0-4A40-8A51-4B0BEEBA1208}" type="pres">
      <dgm:prSet presAssocID="{27EBC663-383E-4C5E-9005-30C8982BF0F0}" presName="tx1" presStyleLbl="revTx" presStyleIdx="10" presStyleCnt="18"/>
      <dgm:spPr/>
    </dgm:pt>
    <dgm:pt modelId="{19418039-377F-44BD-8FDB-F366113A1ECB}" type="pres">
      <dgm:prSet presAssocID="{27EBC663-383E-4C5E-9005-30C8982BF0F0}" presName="vert1" presStyleCnt="0"/>
      <dgm:spPr/>
    </dgm:pt>
    <dgm:pt modelId="{EB16CCF3-1F8F-4A19-86E2-39C5112520DD}" type="pres">
      <dgm:prSet presAssocID="{E8E79A99-5837-4EC4-8527-F608B64C6AA1}" presName="vertSpace2a" presStyleCnt="0"/>
      <dgm:spPr/>
    </dgm:pt>
    <dgm:pt modelId="{FAAD54EC-849A-47A6-B0EA-EDFCBC275707}" type="pres">
      <dgm:prSet presAssocID="{E8E79A99-5837-4EC4-8527-F608B64C6AA1}" presName="horz2" presStyleCnt="0"/>
      <dgm:spPr/>
    </dgm:pt>
    <dgm:pt modelId="{96EB1100-938A-4E16-90A3-B857FF2384B8}" type="pres">
      <dgm:prSet presAssocID="{E8E79A99-5837-4EC4-8527-F608B64C6AA1}" presName="horzSpace2" presStyleCnt="0"/>
      <dgm:spPr/>
    </dgm:pt>
    <dgm:pt modelId="{3D764B53-D517-426D-9D12-9E9DFAE5A99B}" type="pres">
      <dgm:prSet presAssocID="{E8E79A99-5837-4EC4-8527-F608B64C6AA1}" presName="tx2" presStyleLbl="revTx" presStyleIdx="11" presStyleCnt="18"/>
      <dgm:spPr/>
    </dgm:pt>
    <dgm:pt modelId="{29BBA213-C289-4DFE-B71F-8EDDD16F7B55}" type="pres">
      <dgm:prSet presAssocID="{E8E79A99-5837-4EC4-8527-F608B64C6AA1}" presName="vert2" presStyleCnt="0"/>
      <dgm:spPr/>
    </dgm:pt>
    <dgm:pt modelId="{941762AC-544C-4EA3-9A24-45F01217AA81}" type="pres">
      <dgm:prSet presAssocID="{E8E79A99-5837-4EC4-8527-F608B64C6AA1}" presName="thinLine2b" presStyleLbl="callout" presStyleIdx="5" presStyleCnt="9"/>
      <dgm:spPr/>
    </dgm:pt>
    <dgm:pt modelId="{0BF13342-9D50-4A41-93D3-39DF9620E891}" type="pres">
      <dgm:prSet presAssocID="{E8E79A99-5837-4EC4-8527-F608B64C6AA1}" presName="vertSpace2b" presStyleCnt="0"/>
      <dgm:spPr/>
    </dgm:pt>
    <dgm:pt modelId="{12245C5A-7A5D-4A12-8D6C-D0787AFDBAC5}" type="pres">
      <dgm:prSet presAssocID="{5D97421C-0EF6-4F82-A31E-F5A5B8C4FADE}" presName="thickLine" presStyleLbl="alignNode1" presStyleIdx="6" presStyleCnt="9"/>
      <dgm:spPr/>
    </dgm:pt>
    <dgm:pt modelId="{2CFADD15-3008-44D6-9921-AA1B1ADC0420}" type="pres">
      <dgm:prSet presAssocID="{5D97421C-0EF6-4F82-A31E-F5A5B8C4FADE}" presName="horz1" presStyleCnt="0"/>
      <dgm:spPr/>
    </dgm:pt>
    <dgm:pt modelId="{65944B87-2D54-48DE-83F5-792F0E886D67}" type="pres">
      <dgm:prSet presAssocID="{5D97421C-0EF6-4F82-A31E-F5A5B8C4FADE}" presName="tx1" presStyleLbl="revTx" presStyleIdx="12" presStyleCnt="18"/>
      <dgm:spPr/>
    </dgm:pt>
    <dgm:pt modelId="{CB518058-EBFF-4BE0-8B9F-D1747574B305}" type="pres">
      <dgm:prSet presAssocID="{5D97421C-0EF6-4F82-A31E-F5A5B8C4FADE}" presName="vert1" presStyleCnt="0"/>
      <dgm:spPr/>
    </dgm:pt>
    <dgm:pt modelId="{EFCBCE43-53A0-4E08-9E4F-57CD2325EE19}" type="pres">
      <dgm:prSet presAssocID="{6BA7EF51-5AA6-43BF-B054-C68259E7093A}" presName="vertSpace2a" presStyleCnt="0"/>
      <dgm:spPr/>
    </dgm:pt>
    <dgm:pt modelId="{93C9540C-1375-40FB-8C63-86DA26E997F5}" type="pres">
      <dgm:prSet presAssocID="{6BA7EF51-5AA6-43BF-B054-C68259E7093A}" presName="horz2" presStyleCnt="0"/>
      <dgm:spPr/>
    </dgm:pt>
    <dgm:pt modelId="{3C82EBBC-CEC8-4D16-8625-B36AC824C337}" type="pres">
      <dgm:prSet presAssocID="{6BA7EF51-5AA6-43BF-B054-C68259E7093A}" presName="horzSpace2" presStyleCnt="0"/>
      <dgm:spPr/>
    </dgm:pt>
    <dgm:pt modelId="{B574AB45-5BE5-47B2-9100-5346456FC9B9}" type="pres">
      <dgm:prSet presAssocID="{6BA7EF51-5AA6-43BF-B054-C68259E7093A}" presName="tx2" presStyleLbl="revTx" presStyleIdx="13" presStyleCnt="18"/>
      <dgm:spPr/>
    </dgm:pt>
    <dgm:pt modelId="{3E4C7316-7FDB-4BDA-9D52-D7C28D87BFF8}" type="pres">
      <dgm:prSet presAssocID="{6BA7EF51-5AA6-43BF-B054-C68259E7093A}" presName="vert2" presStyleCnt="0"/>
      <dgm:spPr/>
    </dgm:pt>
    <dgm:pt modelId="{1096F681-7A78-483D-AACA-3AC250D744A3}" type="pres">
      <dgm:prSet presAssocID="{6BA7EF51-5AA6-43BF-B054-C68259E7093A}" presName="thinLine2b" presStyleLbl="callout" presStyleIdx="6" presStyleCnt="9"/>
      <dgm:spPr/>
    </dgm:pt>
    <dgm:pt modelId="{D4489BB8-73C6-4F9D-9EB2-E393DB98E2EE}" type="pres">
      <dgm:prSet presAssocID="{6BA7EF51-5AA6-43BF-B054-C68259E7093A}" presName="vertSpace2b" presStyleCnt="0"/>
      <dgm:spPr/>
    </dgm:pt>
    <dgm:pt modelId="{AD04C603-FD39-4317-8692-C7293845DD20}" type="pres">
      <dgm:prSet presAssocID="{90935415-DE7C-4063-9B4B-13B3C3CBD2DD}" presName="thickLine" presStyleLbl="alignNode1" presStyleIdx="7" presStyleCnt="9"/>
      <dgm:spPr/>
    </dgm:pt>
    <dgm:pt modelId="{2D22FEAA-DE4B-4421-AD79-E4D9B127C71C}" type="pres">
      <dgm:prSet presAssocID="{90935415-DE7C-4063-9B4B-13B3C3CBD2DD}" presName="horz1" presStyleCnt="0"/>
      <dgm:spPr/>
    </dgm:pt>
    <dgm:pt modelId="{EE845119-7527-45B0-9D4F-A9401538920C}" type="pres">
      <dgm:prSet presAssocID="{90935415-DE7C-4063-9B4B-13B3C3CBD2DD}" presName="tx1" presStyleLbl="revTx" presStyleIdx="14" presStyleCnt="18"/>
      <dgm:spPr/>
    </dgm:pt>
    <dgm:pt modelId="{A08F3E84-5B59-422A-B907-EFE15760195C}" type="pres">
      <dgm:prSet presAssocID="{90935415-DE7C-4063-9B4B-13B3C3CBD2DD}" presName="vert1" presStyleCnt="0"/>
      <dgm:spPr/>
    </dgm:pt>
    <dgm:pt modelId="{250756B6-717C-4BBF-AEAC-49BC7BB2313D}" type="pres">
      <dgm:prSet presAssocID="{A2A03729-5E68-4893-A2ED-0E8512A3BC04}" presName="vertSpace2a" presStyleCnt="0"/>
      <dgm:spPr/>
    </dgm:pt>
    <dgm:pt modelId="{64792635-0B60-4BF9-A423-5762AD3FCE1A}" type="pres">
      <dgm:prSet presAssocID="{A2A03729-5E68-4893-A2ED-0E8512A3BC04}" presName="horz2" presStyleCnt="0"/>
      <dgm:spPr/>
    </dgm:pt>
    <dgm:pt modelId="{9AA4DF0B-1B7D-449E-B7FB-891B7F617416}" type="pres">
      <dgm:prSet presAssocID="{A2A03729-5E68-4893-A2ED-0E8512A3BC04}" presName="horzSpace2" presStyleCnt="0"/>
      <dgm:spPr/>
    </dgm:pt>
    <dgm:pt modelId="{40FF983A-395C-4796-B460-C73D2ECD2975}" type="pres">
      <dgm:prSet presAssocID="{A2A03729-5E68-4893-A2ED-0E8512A3BC04}" presName="tx2" presStyleLbl="revTx" presStyleIdx="15" presStyleCnt="18"/>
      <dgm:spPr/>
    </dgm:pt>
    <dgm:pt modelId="{8EF480DD-D3FC-48DF-93D9-C5C037EDA86C}" type="pres">
      <dgm:prSet presAssocID="{A2A03729-5E68-4893-A2ED-0E8512A3BC04}" presName="vert2" presStyleCnt="0"/>
      <dgm:spPr/>
    </dgm:pt>
    <dgm:pt modelId="{D3FA5F11-912F-4C62-8FDF-9FAB7BDC418D}" type="pres">
      <dgm:prSet presAssocID="{A2A03729-5E68-4893-A2ED-0E8512A3BC04}" presName="thinLine2b" presStyleLbl="callout" presStyleIdx="7" presStyleCnt="9"/>
      <dgm:spPr/>
    </dgm:pt>
    <dgm:pt modelId="{4DFC8EF6-8D3A-4C92-AAF6-E0488CD0657C}" type="pres">
      <dgm:prSet presAssocID="{A2A03729-5E68-4893-A2ED-0E8512A3BC04}" presName="vertSpace2b" presStyleCnt="0"/>
      <dgm:spPr/>
    </dgm:pt>
    <dgm:pt modelId="{55C74892-296A-4EB3-904D-C116694A737D}" type="pres">
      <dgm:prSet presAssocID="{D3C6EFC8-A46A-4FD0-9480-50E60EFBEE3E}" presName="thickLine" presStyleLbl="alignNode1" presStyleIdx="8" presStyleCnt="9"/>
      <dgm:spPr/>
    </dgm:pt>
    <dgm:pt modelId="{62ED7BEE-9BEE-41A4-AAF1-18EFADF772DA}" type="pres">
      <dgm:prSet presAssocID="{D3C6EFC8-A46A-4FD0-9480-50E60EFBEE3E}" presName="horz1" presStyleCnt="0"/>
      <dgm:spPr/>
    </dgm:pt>
    <dgm:pt modelId="{F62C048B-12CA-4136-9A14-3A6C7E7E3FD1}" type="pres">
      <dgm:prSet presAssocID="{D3C6EFC8-A46A-4FD0-9480-50E60EFBEE3E}" presName="tx1" presStyleLbl="revTx" presStyleIdx="16" presStyleCnt="18"/>
      <dgm:spPr/>
    </dgm:pt>
    <dgm:pt modelId="{C8D3B76D-9CF3-463D-B118-C2417C87B347}" type="pres">
      <dgm:prSet presAssocID="{D3C6EFC8-A46A-4FD0-9480-50E60EFBEE3E}" presName="vert1" presStyleCnt="0"/>
      <dgm:spPr/>
    </dgm:pt>
    <dgm:pt modelId="{972EAD4A-3D7D-4068-B53E-E1C83A573346}" type="pres">
      <dgm:prSet presAssocID="{BB5CF92F-7478-4027-AA31-386B0A628D73}" presName="vertSpace2a" presStyleCnt="0"/>
      <dgm:spPr/>
    </dgm:pt>
    <dgm:pt modelId="{FF91B5FF-4F91-453D-8946-65C0ED5E3986}" type="pres">
      <dgm:prSet presAssocID="{BB5CF92F-7478-4027-AA31-386B0A628D73}" presName="horz2" presStyleCnt="0"/>
      <dgm:spPr/>
    </dgm:pt>
    <dgm:pt modelId="{DFC87865-4A87-4767-8567-1E74ED04777E}" type="pres">
      <dgm:prSet presAssocID="{BB5CF92F-7478-4027-AA31-386B0A628D73}" presName="horzSpace2" presStyleCnt="0"/>
      <dgm:spPr/>
    </dgm:pt>
    <dgm:pt modelId="{B8426FAA-067A-4733-82F9-AE651FC7C29D}" type="pres">
      <dgm:prSet presAssocID="{BB5CF92F-7478-4027-AA31-386B0A628D73}" presName="tx2" presStyleLbl="revTx" presStyleIdx="17" presStyleCnt="18"/>
      <dgm:spPr/>
    </dgm:pt>
    <dgm:pt modelId="{5A42B4B2-E865-4824-89FC-BFF823739797}" type="pres">
      <dgm:prSet presAssocID="{BB5CF92F-7478-4027-AA31-386B0A628D73}" presName="vert2" presStyleCnt="0"/>
      <dgm:spPr/>
    </dgm:pt>
    <dgm:pt modelId="{C11B90B0-160A-430C-AAF0-B51FED90074B}" type="pres">
      <dgm:prSet presAssocID="{BB5CF92F-7478-4027-AA31-386B0A628D73}" presName="thinLine2b" presStyleLbl="callout" presStyleIdx="8" presStyleCnt="9"/>
      <dgm:spPr/>
    </dgm:pt>
    <dgm:pt modelId="{5B827577-2A22-4E84-B3D2-0AD88322F9E7}" type="pres">
      <dgm:prSet presAssocID="{BB5CF92F-7478-4027-AA31-386B0A628D73}" presName="vertSpace2b" presStyleCnt="0"/>
      <dgm:spPr/>
    </dgm:pt>
  </dgm:ptLst>
  <dgm:cxnLst>
    <dgm:cxn modelId="{D498C707-6431-4B87-9261-9E8AA87C46CD}" srcId="{7E9D5BFA-42E6-469A-AA7F-0C55C6A81FD5}" destId="{B30E79ED-2231-47AB-B96F-A1D660E2BB72}" srcOrd="4" destOrd="0" parTransId="{5411D036-7D58-4E3A-B962-3E7BE1B0F39C}" sibTransId="{3DD7C669-DD70-4F71-8E2E-1B5A6A58DFAC}"/>
    <dgm:cxn modelId="{F427C728-F3F1-401C-B19D-5C07A92E3CB2}" srcId="{30FE107A-0DB1-47A9-9AAD-3C9E2D2DADD6}" destId="{64C2D924-B08C-402E-9ECD-3F30D52360D4}" srcOrd="0" destOrd="0" parTransId="{8C02A75D-B3DB-4A91-B15A-BAA4510FCCF5}" sibTransId="{125AD106-B05E-4C47-9DD3-D4E3614FE398}"/>
    <dgm:cxn modelId="{C136332A-B726-4730-8DC9-09C689CDBB46}" type="presOf" srcId="{5D97421C-0EF6-4F82-A31E-F5A5B8C4FADE}" destId="{65944B87-2D54-48DE-83F5-792F0E886D67}" srcOrd="0" destOrd="0" presId="urn:microsoft.com/office/officeart/2008/layout/LinedList"/>
    <dgm:cxn modelId="{CDD9832C-07A3-4C89-9B36-12E4ACC4D1C3}" type="presOf" srcId="{B30E79ED-2231-47AB-B96F-A1D660E2BB72}" destId="{4B0BCCEC-7D77-4C77-9F25-6AAD5DBA67A0}" srcOrd="0" destOrd="0" presId="urn:microsoft.com/office/officeart/2008/layout/LinedList"/>
    <dgm:cxn modelId="{69FBC834-A46D-4EC6-A5FC-3C25C9AD9EF7}" type="presOf" srcId="{7E9D5BFA-42E6-469A-AA7F-0C55C6A81FD5}" destId="{7A56199A-6EE6-4031-BBE3-F4F187F96637}" srcOrd="0" destOrd="0" presId="urn:microsoft.com/office/officeart/2008/layout/LinedList"/>
    <dgm:cxn modelId="{FC5B6036-4F69-499C-8B1B-76AF0912AF40}" srcId="{D3C6EFC8-A46A-4FD0-9480-50E60EFBEE3E}" destId="{BB5CF92F-7478-4027-AA31-386B0A628D73}" srcOrd="0" destOrd="0" parTransId="{C9B0CC68-ADA7-40D3-836F-77907F7BAF2D}" sibTransId="{C0124331-758E-4B61-95A5-34C2E18A9568}"/>
    <dgm:cxn modelId="{04ED3B37-BABF-4C2D-9BF0-1EB76657ED67}" type="presOf" srcId="{BBFFADFD-D032-4294-A343-B0FB12804596}" destId="{BDA8DABF-B139-40D3-A986-1768AD2172B6}" srcOrd="0" destOrd="0" presId="urn:microsoft.com/office/officeart/2008/layout/LinedList"/>
    <dgm:cxn modelId="{2BF64F3B-4005-470B-A133-220FACE968B6}" type="presOf" srcId="{D9CC879A-0E4C-4968-AB29-2349127666A7}" destId="{057E4D92-1FFC-4EE0-B1FE-4F76D95F7A87}" srcOrd="0" destOrd="0" presId="urn:microsoft.com/office/officeart/2008/layout/LinedList"/>
    <dgm:cxn modelId="{061C383F-D0B1-4FFF-98F7-E623E1A3614E}" srcId="{7E9D5BFA-42E6-469A-AA7F-0C55C6A81FD5}" destId="{D3C6EFC8-A46A-4FD0-9480-50E60EFBEE3E}" srcOrd="8" destOrd="0" parTransId="{82F2CC2F-C2DB-44AA-8F28-132D3122A8E1}" sibTransId="{A943912F-FD2C-4E9D-9E91-F335ABE3A932}"/>
    <dgm:cxn modelId="{B6ECB348-CE53-46CD-8C67-A779A2468DA2}" srcId="{7E9D5BFA-42E6-469A-AA7F-0C55C6A81FD5}" destId="{90935415-DE7C-4063-9B4B-13B3C3CBD2DD}" srcOrd="7" destOrd="0" parTransId="{075FC720-8111-4D61-AEF7-3FC2287D6E36}" sibTransId="{C95BC238-8DD6-43EC-8876-BF6B307B4313}"/>
    <dgm:cxn modelId="{0AA47A4B-C560-4C4D-9D2C-5E06C5287B03}" type="presOf" srcId="{90935415-DE7C-4063-9B4B-13B3C3CBD2DD}" destId="{EE845119-7527-45B0-9D4F-A9401538920C}" srcOrd="0" destOrd="0" presId="urn:microsoft.com/office/officeart/2008/layout/LinedList"/>
    <dgm:cxn modelId="{DB15374F-DEE0-4644-A470-E76F9041E6A3}" type="presOf" srcId="{A2028195-988D-4C47-A21C-FD05415447D3}" destId="{A6CC150B-D3A7-4CDB-8C42-F793014AF70A}" srcOrd="0" destOrd="0" presId="urn:microsoft.com/office/officeart/2008/layout/LinedList"/>
    <dgm:cxn modelId="{D78C1151-372E-4AAB-8381-A0B9E16CE5F6}" srcId="{04B9635D-8D98-4A9E-8239-C03331993D4F}" destId="{A2028195-988D-4C47-A21C-FD05415447D3}" srcOrd="0" destOrd="0" parTransId="{C21C09C5-B75B-403D-B073-2B90811171C9}" sibTransId="{3F752581-5BAC-430B-90F3-290CEE0D5E6E}"/>
    <dgm:cxn modelId="{63D9AA53-8B21-4A0C-839A-CD73F8B496D2}" type="presOf" srcId="{BB5CF92F-7478-4027-AA31-386B0A628D73}" destId="{B8426FAA-067A-4733-82F9-AE651FC7C29D}" srcOrd="0" destOrd="0" presId="urn:microsoft.com/office/officeart/2008/layout/LinedList"/>
    <dgm:cxn modelId="{832D9E60-88EC-4C58-8DE9-2027CDE52CEB}" type="presOf" srcId="{A2A03729-5E68-4893-A2ED-0E8512A3BC04}" destId="{40FF983A-395C-4796-B460-C73D2ECD2975}" srcOrd="0" destOrd="0" presId="urn:microsoft.com/office/officeart/2008/layout/LinedList"/>
    <dgm:cxn modelId="{82CE8884-253C-448F-8C97-362FB5FB7A4C}" type="presOf" srcId="{55DC7780-2D6F-4394-BE6D-B99ACE1350F7}" destId="{03B71A34-D7E1-4E4F-B84F-8E72D279A4E2}" srcOrd="0" destOrd="0" presId="urn:microsoft.com/office/officeart/2008/layout/LinedList"/>
    <dgm:cxn modelId="{266D288C-45E0-43E7-8717-66CD1CEB84D0}" type="presOf" srcId="{D3C6EFC8-A46A-4FD0-9480-50E60EFBEE3E}" destId="{F62C048B-12CA-4136-9A14-3A6C7E7E3FD1}" srcOrd="0" destOrd="0" presId="urn:microsoft.com/office/officeart/2008/layout/LinedList"/>
    <dgm:cxn modelId="{E411608C-4580-4D0E-9926-A7F02395A405}" srcId="{B30E79ED-2231-47AB-B96F-A1D660E2BB72}" destId="{D9CC879A-0E4C-4968-AB29-2349127666A7}" srcOrd="0" destOrd="0" parTransId="{6E0105C3-F3CF-4106-86CB-5A22177B7708}" sibTransId="{53613C92-CA00-4D6C-8412-D61D3FB68EC0}"/>
    <dgm:cxn modelId="{B25C628E-E944-4C79-9121-953EBFD1A848}" type="presOf" srcId="{6BA7EF51-5AA6-43BF-B054-C68259E7093A}" destId="{B574AB45-5BE5-47B2-9100-5346456FC9B9}" srcOrd="0" destOrd="0" presId="urn:microsoft.com/office/officeart/2008/layout/LinedList"/>
    <dgm:cxn modelId="{3FF5AEA0-00C8-43E1-8E2C-878359B4A6A6}" srcId="{7E9D5BFA-42E6-469A-AA7F-0C55C6A81FD5}" destId="{5D97421C-0EF6-4F82-A31E-F5A5B8C4FADE}" srcOrd="6" destOrd="0" parTransId="{E7072094-73AB-4888-9A19-0330718FB0F1}" sibTransId="{ABB1C11D-3147-4F9E-9A8B-55450D3D6BE9}"/>
    <dgm:cxn modelId="{89F9CFA1-82A0-453E-9622-192165E41681}" srcId="{27EBC663-383E-4C5E-9005-30C8982BF0F0}" destId="{E8E79A99-5837-4EC4-8527-F608B64C6AA1}" srcOrd="0" destOrd="0" parTransId="{C7E5B0B2-B68C-4A32-A1D3-AB47B6AC3293}" sibTransId="{F82742E3-4AC8-4A0E-AEE2-301CFEE8B8EE}"/>
    <dgm:cxn modelId="{118690A6-33A9-491D-BE34-838AD2CA6E26}" srcId="{90935415-DE7C-4063-9B4B-13B3C3CBD2DD}" destId="{A2A03729-5E68-4893-A2ED-0E8512A3BC04}" srcOrd="0" destOrd="0" parTransId="{3175B527-BE2B-49A7-A2EA-854FB6B13900}" sibTransId="{B0C226BD-B4F1-4E69-B38E-82E37BD302EC}"/>
    <dgm:cxn modelId="{2FD52EA8-048D-455A-87F0-E96D9902EF86}" srcId="{7E9D5BFA-42E6-469A-AA7F-0C55C6A81FD5}" destId="{04B9635D-8D98-4A9E-8239-C03331993D4F}" srcOrd="2" destOrd="0" parTransId="{B0D94A86-B578-40A5-90AD-6D9E93A110D5}" sibTransId="{A45FD8C4-6099-47DA-9007-04E2988A5360}"/>
    <dgm:cxn modelId="{E42FE9B2-744B-4C40-B117-7CD2D4CA27F6}" srcId="{BBFFADFD-D032-4294-A343-B0FB12804596}" destId="{55DC7780-2D6F-4394-BE6D-B99ACE1350F7}" srcOrd="0" destOrd="0" parTransId="{61744DB1-C5E7-4A68-81BF-519EB81EDED3}" sibTransId="{3748082D-6713-4462-BE28-B9A5F471DA0A}"/>
    <dgm:cxn modelId="{1E1B67B6-A997-49CB-8BEF-34014706F9A9}" type="presOf" srcId="{F3DB41A7-2D44-480B-9356-651C3493F432}" destId="{C6AAF8A4-7D8F-40B0-98F2-541CF013A1E6}" srcOrd="0" destOrd="0" presId="urn:microsoft.com/office/officeart/2008/layout/LinedList"/>
    <dgm:cxn modelId="{8F861AC0-B351-46A6-9D52-4E6E2BDD97CE}" srcId="{F3DB41A7-2D44-480B-9356-651C3493F432}" destId="{AA1FF136-B714-49B1-8166-3677563E35C2}" srcOrd="0" destOrd="0" parTransId="{8A4CFFEB-43C0-4D0B-B3E5-E1AEAD48D5C3}" sibTransId="{28B532DA-E1F8-4B9B-BD0B-D8E2672835A8}"/>
    <dgm:cxn modelId="{923510C1-B8E4-4825-89D9-6170E2A19BF7}" srcId="{7E9D5BFA-42E6-469A-AA7F-0C55C6A81FD5}" destId="{BBFFADFD-D032-4294-A343-B0FB12804596}" srcOrd="0" destOrd="0" parTransId="{088FC5B9-96E9-453E-BF1B-C3043E2D72C8}" sibTransId="{21835BD4-CD70-4708-9A43-A48184D5316C}"/>
    <dgm:cxn modelId="{F77A83C5-B222-40A1-842C-C12FCBA87689}" srcId="{5D97421C-0EF6-4F82-A31E-F5A5B8C4FADE}" destId="{6BA7EF51-5AA6-43BF-B054-C68259E7093A}" srcOrd="0" destOrd="0" parTransId="{11C8EC79-AED9-4582-8A90-FFACA378225C}" sibTransId="{244A96C2-1800-4F29-9C80-FD6416BD5958}"/>
    <dgm:cxn modelId="{817E5DCC-D180-42D5-9B9F-02AA97075F6D}" type="presOf" srcId="{30FE107A-0DB1-47A9-9AAD-3C9E2D2DADD6}" destId="{2E74A0AE-D168-48D5-9C22-CF0B436FBD2B}" srcOrd="0" destOrd="0" presId="urn:microsoft.com/office/officeart/2008/layout/LinedList"/>
    <dgm:cxn modelId="{4A4A03CD-5480-486B-A11E-63462F93B66D}" srcId="{7E9D5BFA-42E6-469A-AA7F-0C55C6A81FD5}" destId="{F3DB41A7-2D44-480B-9356-651C3493F432}" srcOrd="1" destOrd="0" parTransId="{E308B9A6-8488-4CBC-B69C-DFB6A4A93B78}" sibTransId="{9B75907D-B47E-4383-AF2B-C4497F891109}"/>
    <dgm:cxn modelId="{C30E64D2-8D73-4148-AAC6-8686D5B362BF}" type="presOf" srcId="{AA1FF136-B714-49B1-8166-3677563E35C2}" destId="{2089AE2B-0754-4D1E-8CAD-031196AF5B16}" srcOrd="0" destOrd="0" presId="urn:microsoft.com/office/officeart/2008/layout/LinedList"/>
    <dgm:cxn modelId="{F20B8AD6-33CB-469C-BE9F-C48EF130FCC3}" srcId="{7E9D5BFA-42E6-469A-AA7F-0C55C6A81FD5}" destId="{27EBC663-383E-4C5E-9005-30C8982BF0F0}" srcOrd="5" destOrd="0" parTransId="{C4D88ACE-0CBB-4360-9981-3C2A91148B59}" sibTransId="{8320A527-901C-4211-844B-38F43E0EE087}"/>
    <dgm:cxn modelId="{FAFC4DDB-06D9-4215-8A8C-D6EC4D0CF231}" type="presOf" srcId="{27EBC663-383E-4C5E-9005-30C8982BF0F0}" destId="{50448867-06D0-4A40-8A51-4B0BEEBA1208}" srcOrd="0" destOrd="0" presId="urn:microsoft.com/office/officeart/2008/layout/LinedList"/>
    <dgm:cxn modelId="{B84877E9-9B9D-4BA8-91B3-08648380165A}" srcId="{7E9D5BFA-42E6-469A-AA7F-0C55C6A81FD5}" destId="{30FE107A-0DB1-47A9-9AAD-3C9E2D2DADD6}" srcOrd="3" destOrd="0" parTransId="{62CA5013-42DC-4C31-89FC-1034EC2A5F67}" sibTransId="{017F0A7C-CD30-4793-AF66-16D00695DB0E}"/>
    <dgm:cxn modelId="{76E2BCE9-4509-4D7C-AA71-662E822C7853}" type="presOf" srcId="{E8E79A99-5837-4EC4-8527-F608B64C6AA1}" destId="{3D764B53-D517-426D-9D12-9E9DFAE5A99B}" srcOrd="0" destOrd="0" presId="urn:microsoft.com/office/officeart/2008/layout/LinedList"/>
    <dgm:cxn modelId="{81491AF9-67BE-48D2-B31E-A629E45A2722}" type="presOf" srcId="{64C2D924-B08C-402E-9ECD-3F30D52360D4}" destId="{E7344B14-94C0-42F5-BDE2-75CB077455C1}" srcOrd="0" destOrd="0" presId="urn:microsoft.com/office/officeart/2008/layout/LinedList"/>
    <dgm:cxn modelId="{46FF7CFE-C735-4275-A469-04FAA29EDF20}" type="presOf" srcId="{04B9635D-8D98-4A9E-8239-C03331993D4F}" destId="{8BEFE16A-FEC6-4246-9E05-2E639B9B01A1}" srcOrd="0" destOrd="0" presId="urn:microsoft.com/office/officeart/2008/layout/LinedList"/>
    <dgm:cxn modelId="{D432577C-03BA-4985-B457-26C94B162574}" type="presParOf" srcId="{7A56199A-6EE6-4031-BBE3-F4F187F96637}" destId="{BC32F5A4-23FE-4251-929A-709601516D62}" srcOrd="0" destOrd="0" presId="urn:microsoft.com/office/officeart/2008/layout/LinedList"/>
    <dgm:cxn modelId="{3C5CD0FC-E296-467D-ABF1-11DAC7F4D892}" type="presParOf" srcId="{7A56199A-6EE6-4031-BBE3-F4F187F96637}" destId="{72CD1346-DF01-432B-88B5-D59522F39350}" srcOrd="1" destOrd="0" presId="urn:microsoft.com/office/officeart/2008/layout/LinedList"/>
    <dgm:cxn modelId="{96D6FA85-79A2-4FD1-8597-23B301553D89}" type="presParOf" srcId="{72CD1346-DF01-432B-88B5-D59522F39350}" destId="{BDA8DABF-B139-40D3-A986-1768AD2172B6}" srcOrd="0" destOrd="0" presId="urn:microsoft.com/office/officeart/2008/layout/LinedList"/>
    <dgm:cxn modelId="{24D4152D-C8AF-40FE-9207-8FCF9EA01105}" type="presParOf" srcId="{72CD1346-DF01-432B-88B5-D59522F39350}" destId="{6F647D7C-4A2B-4B2A-8CFE-6E3F87B21F9E}" srcOrd="1" destOrd="0" presId="urn:microsoft.com/office/officeart/2008/layout/LinedList"/>
    <dgm:cxn modelId="{340E0522-BA6E-4518-9870-4C0C2D3B6403}" type="presParOf" srcId="{6F647D7C-4A2B-4B2A-8CFE-6E3F87B21F9E}" destId="{B4D257D1-4819-4225-B581-F0DB3FD47C50}" srcOrd="0" destOrd="0" presId="urn:microsoft.com/office/officeart/2008/layout/LinedList"/>
    <dgm:cxn modelId="{24306206-62E6-4DCB-8ECF-0CDEBB3A23CE}" type="presParOf" srcId="{6F647D7C-4A2B-4B2A-8CFE-6E3F87B21F9E}" destId="{C8E02632-87BD-4B08-9ECA-46FD8D4D1C2C}" srcOrd="1" destOrd="0" presId="urn:microsoft.com/office/officeart/2008/layout/LinedList"/>
    <dgm:cxn modelId="{07801916-DD1B-40E2-B0C9-5D7D0195D3A1}" type="presParOf" srcId="{C8E02632-87BD-4B08-9ECA-46FD8D4D1C2C}" destId="{D62E8E36-768A-4CAA-A60E-B11DEDE8D284}" srcOrd="0" destOrd="0" presId="urn:microsoft.com/office/officeart/2008/layout/LinedList"/>
    <dgm:cxn modelId="{4B7CC69B-F116-41EC-9AAB-A9DD9FDE23FE}" type="presParOf" srcId="{C8E02632-87BD-4B08-9ECA-46FD8D4D1C2C}" destId="{03B71A34-D7E1-4E4F-B84F-8E72D279A4E2}" srcOrd="1" destOrd="0" presId="urn:microsoft.com/office/officeart/2008/layout/LinedList"/>
    <dgm:cxn modelId="{7829589C-3B1C-4CD5-973F-658D2B806F12}" type="presParOf" srcId="{C8E02632-87BD-4B08-9ECA-46FD8D4D1C2C}" destId="{B1211D95-2EF7-49A0-92F1-191FDC03339F}" srcOrd="2" destOrd="0" presId="urn:microsoft.com/office/officeart/2008/layout/LinedList"/>
    <dgm:cxn modelId="{DAD855A7-EE7B-4C35-8535-743A1C3AA90E}" type="presParOf" srcId="{6F647D7C-4A2B-4B2A-8CFE-6E3F87B21F9E}" destId="{DDDC59D7-3D03-4A57-B167-6471A9030871}" srcOrd="2" destOrd="0" presId="urn:microsoft.com/office/officeart/2008/layout/LinedList"/>
    <dgm:cxn modelId="{28DC3A26-A487-41D9-8B72-184FE7DBF0AE}" type="presParOf" srcId="{6F647D7C-4A2B-4B2A-8CFE-6E3F87B21F9E}" destId="{0DCFA3E6-4D0E-4534-AF8D-6B805AAA540C}" srcOrd="3" destOrd="0" presId="urn:microsoft.com/office/officeart/2008/layout/LinedList"/>
    <dgm:cxn modelId="{66EB3456-0CCC-4670-AB9D-AF9617F200BF}" type="presParOf" srcId="{7A56199A-6EE6-4031-BBE3-F4F187F96637}" destId="{800FA2CF-1FD2-44FC-A11D-6FA97DA83B2F}" srcOrd="2" destOrd="0" presId="urn:microsoft.com/office/officeart/2008/layout/LinedList"/>
    <dgm:cxn modelId="{5AB8A382-47E0-4BC2-BC47-F9EAB85D4FB0}" type="presParOf" srcId="{7A56199A-6EE6-4031-BBE3-F4F187F96637}" destId="{90BD7AC9-2E59-44BA-B026-6C48C70281AE}" srcOrd="3" destOrd="0" presId="urn:microsoft.com/office/officeart/2008/layout/LinedList"/>
    <dgm:cxn modelId="{27CFD565-1ECD-4535-B991-F3956C1C66F8}" type="presParOf" srcId="{90BD7AC9-2E59-44BA-B026-6C48C70281AE}" destId="{C6AAF8A4-7D8F-40B0-98F2-541CF013A1E6}" srcOrd="0" destOrd="0" presId="urn:microsoft.com/office/officeart/2008/layout/LinedList"/>
    <dgm:cxn modelId="{90469484-6492-4134-BEA3-110E57E103EB}" type="presParOf" srcId="{90BD7AC9-2E59-44BA-B026-6C48C70281AE}" destId="{F529E3EF-6246-48EA-BC39-94D653C60B0A}" srcOrd="1" destOrd="0" presId="urn:microsoft.com/office/officeart/2008/layout/LinedList"/>
    <dgm:cxn modelId="{1F737FBA-B9E9-41FA-93D6-D19ED896EBDD}" type="presParOf" srcId="{F529E3EF-6246-48EA-BC39-94D653C60B0A}" destId="{7AF8F193-7352-4064-9C9E-F3F23A19482B}" srcOrd="0" destOrd="0" presId="urn:microsoft.com/office/officeart/2008/layout/LinedList"/>
    <dgm:cxn modelId="{DBB89823-1332-49CA-807E-8AD753C718C8}" type="presParOf" srcId="{F529E3EF-6246-48EA-BC39-94D653C60B0A}" destId="{DEA462D2-9D9F-4789-8D97-FFF5AB4A8F7C}" srcOrd="1" destOrd="0" presId="urn:microsoft.com/office/officeart/2008/layout/LinedList"/>
    <dgm:cxn modelId="{3CBCCB6F-9C63-4B42-8449-1E9123469F1D}" type="presParOf" srcId="{DEA462D2-9D9F-4789-8D97-FFF5AB4A8F7C}" destId="{8DB9214B-651D-454A-840C-B123A152BF23}" srcOrd="0" destOrd="0" presId="urn:microsoft.com/office/officeart/2008/layout/LinedList"/>
    <dgm:cxn modelId="{77E9A430-6703-43F5-B8BE-B7BB3B46CE44}" type="presParOf" srcId="{DEA462D2-9D9F-4789-8D97-FFF5AB4A8F7C}" destId="{2089AE2B-0754-4D1E-8CAD-031196AF5B16}" srcOrd="1" destOrd="0" presId="urn:microsoft.com/office/officeart/2008/layout/LinedList"/>
    <dgm:cxn modelId="{18EEA230-6F17-4AC4-95DE-E8A85D5C0A55}" type="presParOf" srcId="{DEA462D2-9D9F-4789-8D97-FFF5AB4A8F7C}" destId="{47661BD1-F500-4323-A99F-84452FEE0362}" srcOrd="2" destOrd="0" presId="urn:microsoft.com/office/officeart/2008/layout/LinedList"/>
    <dgm:cxn modelId="{B728510C-DB55-40E4-8966-B3354621D4AA}" type="presParOf" srcId="{F529E3EF-6246-48EA-BC39-94D653C60B0A}" destId="{5F9F0A0D-7CDD-4E91-9840-EB3054BB067B}" srcOrd="2" destOrd="0" presId="urn:microsoft.com/office/officeart/2008/layout/LinedList"/>
    <dgm:cxn modelId="{684A6ED7-8DCB-47FB-873B-DBDE6D4D5ADE}" type="presParOf" srcId="{F529E3EF-6246-48EA-BC39-94D653C60B0A}" destId="{9587B312-3E4B-4BF9-B4A6-BBB2E19012D3}" srcOrd="3" destOrd="0" presId="urn:microsoft.com/office/officeart/2008/layout/LinedList"/>
    <dgm:cxn modelId="{CE384021-C8BD-42D1-93AC-622D3371AE06}" type="presParOf" srcId="{7A56199A-6EE6-4031-BBE3-F4F187F96637}" destId="{2472FD0C-97C2-4B3A-AEDC-1E4C1A4D9677}" srcOrd="4" destOrd="0" presId="urn:microsoft.com/office/officeart/2008/layout/LinedList"/>
    <dgm:cxn modelId="{912C2C67-566C-4F30-BC9F-B8C9112AC2F9}" type="presParOf" srcId="{7A56199A-6EE6-4031-BBE3-F4F187F96637}" destId="{0FC94538-9EF0-4CE9-AAD3-D26D19AAB841}" srcOrd="5" destOrd="0" presId="urn:microsoft.com/office/officeart/2008/layout/LinedList"/>
    <dgm:cxn modelId="{87B7109B-ED5C-4AB2-99BB-E0B7BBAD5531}" type="presParOf" srcId="{0FC94538-9EF0-4CE9-AAD3-D26D19AAB841}" destId="{8BEFE16A-FEC6-4246-9E05-2E639B9B01A1}" srcOrd="0" destOrd="0" presId="urn:microsoft.com/office/officeart/2008/layout/LinedList"/>
    <dgm:cxn modelId="{6345DC95-F305-4076-8628-C35B8122C63B}" type="presParOf" srcId="{0FC94538-9EF0-4CE9-AAD3-D26D19AAB841}" destId="{EFC5F427-6D0A-4CE8-9C57-0679F19879AC}" srcOrd="1" destOrd="0" presId="urn:microsoft.com/office/officeart/2008/layout/LinedList"/>
    <dgm:cxn modelId="{1975FDD4-F819-43C2-85BA-C65F904ED408}" type="presParOf" srcId="{EFC5F427-6D0A-4CE8-9C57-0679F19879AC}" destId="{EF850E5E-5C6B-4F9E-90DA-3C3488432D92}" srcOrd="0" destOrd="0" presId="urn:microsoft.com/office/officeart/2008/layout/LinedList"/>
    <dgm:cxn modelId="{3D232CB6-66B3-497A-9DCF-C560B36F2855}" type="presParOf" srcId="{EFC5F427-6D0A-4CE8-9C57-0679F19879AC}" destId="{8AE01800-09C0-414C-A895-DE49B96D3F07}" srcOrd="1" destOrd="0" presId="urn:microsoft.com/office/officeart/2008/layout/LinedList"/>
    <dgm:cxn modelId="{995E84EF-66E9-41EA-B604-F0301DCCAB09}" type="presParOf" srcId="{8AE01800-09C0-414C-A895-DE49B96D3F07}" destId="{6406F666-3A5F-4C7C-8463-C06382D5B987}" srcOrd="0" destOrd="0" presId="urn:microsoft.com/office/officeart/2008/layout/LinedList"/>
    <dgm:cxn modelId="{31292B9F-BC19-4898-AB8C-F92E2EF6B55E}" type="presParOf" srcId="{8AE01800-09C0-414C-A895-DE49B96D3F07}" destId="{A6CC150B-D3A7-4CDB-8C42-F793014AF70A}" srcOrd="1" destOrd="0" presId="urn:microsoft.com/office/officeart/2008/layout/LinedList"/>
    <dgm:cxn modelId="{917B63DD-7347-4E1F-AA89-ECFF29C57705}" type="presParOf" srcId="{8AE01800-09C0-414C-A895-DE49B96D3F07}" destId="{5A180B0A-2183-4161-B801-CC1F8D08B2D5}" srcOrd="2" destOrd="0" presId="urn:microsoft.com/office/officeart/2008/layout/LinedList"/>
    <dgm:cxn modelId="{B86444E2-7082-44A5-AB1E-9DFC660E5255}" type="presParOf" srcId="{EFC5F427-6D0A-4CE8-9C57-0679F19879AC}" destId="{980F518F-6946-40E2-9BDA-D43060FFD1FE}" srcOrd="2" destOrd="0" presId="urn:microsoft.com/office/officeart/2008/layout/LinedList"/>
    <dgm:cxn modelId="{90CE92F4-2E56-4096-9085-532641B49596}" type="presParOf" srcId="{EFC5F427-6D0A-4CE8-9C57-0679F19879AC}" destId="{1477137E-3E44-4AE3-96B3-468D3D660AB7}" srcOrd="3" destOrd="0" presId="urn:microsoft.com/office/officeart/2008/layout/LinedList"/>
    <dgm:cxn modelId="{B365C6EC-008E-4AEF-B6C0-F8D6B9445E50}" type="presParOf" srcId="{7A56199A-6EE6-4031-BBE3-F4F187F96637}" destId="{976A1059-19CD-4E97-95D0-F7A8AC9E0F6C}" srcOrd="6" destOrd="0" presId="urn:microsoft.com/office/officeart/2008/layout/LinedList"/>
    <dgm:cxn modelId="{084BE26D-A359-4804-8421-59DF60A79A5C}" type="presParOf" srcId="{7A56199A-6EE6-4031-BBE3-F4F187F96637}" destId="{1115E713-3DC7-4AFC-B79B-A83FF2C45262}" srcOrd="7" destOrd="0" presId="urn:microsoft.com/office/officeart/2008/layout/LinedList"/>
    <dgm:cxn modelId="{AD32CFD0-C6C8-41B6-84ED-1992AFAF523F}" type="presParOf" srcId="{1115E713-3DC7-4AFC-B79B-A83FF2C45262}" destId="{2E74A0AE-D168-48D5-9C22-CF0B436FBD2B}" srcOrd="0" destOrd="0" presId="urn:microsoft.com/office/officeart/2008/layout/LinedList"/>
    <dgm:cxn modelId="{A67AF299-9D8B-4345-AF73-523E22008559}" type="presParOf" srcId="{1115E713-3DC7-4AFC-B79B-A83FF2C45262}" destId="{6906EEC5-AE03-431E-AD1A-29A48CC8C540}" srcOrd="1" destOrd="0" presId="urn:microsoft.com/office/officeart/2008/layout/LinedList"/>
    <dgm:cxn modelId="{29344CCD-C416-410E-802D-AE93E642E12C}" type="presParOf" srcId="{6906EEC5-AE03-431E-AD1A-29A48CC8C540}" destId="{A1F40EE9-B551-4186-BD5E-86F256786F17}" srcOrd="0" destOrd="0" presId="urn:microsoft.com/office/officeart/2008/layout/LinedList"/>
    <dgm:cxn modelId="{519DADB1-969E-4321-B4E8-96595B891445}" type="presParOf" srcId="{6906EEC5-AE03-431E-AD1A-29A48CC8C540}" destId="{67E24209-EB8A-4D9B-9724-9B77E1EEEA35}" srcOrd="1" destOrd="0" presId="urn:microsoft.com/office/officeart/2008/layout/LinedList"/>
    <dgm:cxn modelId="{2EF506C2-9519-4216-96C3-9FE896895A11}" type="presParOf" srcId="{67E24209-EB8A-4D9B-9724-9B77E1EEEA35}" destId="{EA28E430-84E1-4460-B1B4-95275CF213B3}" srcOrd="0" destOrd="0" presId="urn:microsoft.com/office/officeart/2008/layout/LinedList"/>
    <dgm:cxn modelId="{28F2ABC5-CB13-4A07-B713-A54F1D3DC790}" type="presParOf" srcId="{67E24209-EB8A-4D9B-9724-9B77E1EEEA35}" destId="{E7344B14-94C0-42F5-BDE2-75CB077455C1}" srcOrd="1" destOrd="0" presId="urn:microsoft.com/office/officeart/2008/layout/LinedList"/>
    <dgm:cxn modelId="{264C4414-3B81-4E12-A6AC-C224DE068433}" type="presParOf" srcId="{67E24209-EB8A-4D9B-9724-9B77E1EEEA35}" destId="{64A171A5-D5E3-4DF0-ABFA-AD419D13B3D7}" srcOrd="2" destOrd="0" presId="urn:microsoft.com/office/officeart/2008/layout/LinedList"/>
    <dgm:cxn modelId="{2C932CB5-FE54-40DC-8EB1-A025792D77B0}" type="presParOf" srcId="{6906EEC5-AE03-431E-AD1A-29A48CC8C540}" destId="{504DF800-D3A0-4CB8-BD3F-B29EA0188DA3}" srcOrd="2" destOrd="0" presId="urn:microsoft.com/office/officeart/2008/layout/LinedList"/>
    <dgm:cxn modelId="{29B45035-BA6A-45A6-AA14-002E0BDB0A73}" type="presParOf" srcId="{6906EEC5-AE03-431E-AD1A-29A48CC8C540}" destId="{B03348B0-E764-4A0F-B02F-D4A44A13892D}" srcOrd="3" destOrd="0" presId="urn:microsoft.com/office/officeart/2008/layout/LinedList"/>
    <dgm:cxn modelId="{CB541DC8-704B-4233-A89C-4946E348213D}" type="presParOf" srcId="{7A56199A-6EE6-4031-BBE3-F4F187F96637}" destId="{5DD40E03-0395-4431-94C3-E0384EF4970C}" srcOrd="8" destOrd="0" presId="urn:microsoft.com/office/officeart/2008/layout/LinedList"/>
    <dgm:cxn modelId="{B400D462-BBBA-42EF-B0C0-E5EF9B9CF81E}" type="presParOf" srcId="{7A56199A-6EE6-4031-BBE3-F4F187F96637}" destId="{9F8FC59B-326C-44A9-9E61-D49455D809A8}" srcOrd="9" destOrd="0" presId="urn:microsoft.com/office/officeart/2008/layout/LinedList"/>
    <dgm:cxn modelId="{7DBCB76E-88F3-43F4-8ACC-AE895BDDC41F}" type="presParOf" srcId="{9F8FC59B-326C-44A9-9E61-D49455D809A8}" destId="{4B0BCCEC-7D77-4C77-9F25-6AAD5DBA67A0}" srcOrd="0" destOrd="0" presId="urn:microsoft.com/office/officeart/2008/layout/LinedList"/>
    <dgm:cxn modelId="{BF2AC0B5-D318-4354-AEFB-E6C0D708BF25}" type="presParOf" srcId="{9F8FC59B-326C-44A9-9E61-D49455D809A8}" destId="{FC3C6AB8-D267-4000-B3FA-CFFB934B38D5}" srcOrd="1" destOrd="0" presId="urn:microsoft.com/office/officeart/2008/layout/LinedList"/>
    <dgm:cxn modelId="{8D88FF99-E3F5-48A3-ABFE-5AC1A433BFE5}" type="presParOf" srcId="{FC3C6AB8-D267-4000-B3FA-CFFB934B38D5}" destId="{60081AA4-8DAC-4B7D-AA9B-E3A0365CE85C}" srcOrd="0" destOrd="0" presId="urn:microsoft.com/office/officeart/2008/layout/LinedList"/>
    <dgm:cxn modelId="{692925EF-CE9A-4D4F-B462-7F153BDFA0F0}" type="presParOf" srcId="{FC3C6AB8-D267-4000-B3FA-CFFB934B38D5}" destId="{F74817F1-8429-4EC6-928B-9CFB632E2523}" srcOrd="1" destOrd="0" presId="urn:microsoft.com/office/officeart/2008/layout/LinedList"/>
    <dgm:cxn modelId="{D7897455-4C99-460F-901F-FFDAEFE331E2}" type="presParOf" srcId="{F74817F1-8429-4EC6-928B-9CFB632E2523}" destId="{3DFE274D-3D20-4131-807C-016C6F061C50}" srcOrd="0" destOrd="0" presId="urn:microsoft.com/office/officeart/2008/layout/LinedList"/>
    <dgm:cxn modelId="{F39E3885-073E-45F8-B7C7-C3AFC9A7BDDF}" type="presParOf" srcId="{F74817F1-8429-4EC6-928B-9CFB632E2523}" destId="{057E4D92-1FFC-4EE0-B1FE-4F76D95F7A87}" srcOrd="1" destOrd="0" presId="urn:microsoft.com/office/officeart/2008/layout/LinedList"/>
    <dgm:cxn modelId="{A2CCCF6D-6043-458E-8596-3C88C212D1D9}" type="presParOf" srcId="{F74817F1-8429-4EC6-928B-9CFB632E2523}" destId="{0BA05DDC-17FA-49FB-B6B2-1BC546C66863}" srcOrd="2" destOrd="0" presId="urn:microsoft.com/office/officeart/2008/layout/LinedList"/>
    <dgm:cxn modelId="{45AAC13D-F782-4535-9DF5-8F05EA30B413}" type="presParOf" srcId="{FC3C6AB8-D267-4000-B3FA-CFFB934B38D5}" destId="{104FDB89-4CBC-4E78-9562-364DA44F8E35}" srcOrd="2" destOrd="0" presId="urn:microsoft.com/office/officeart/2008/layout/LinedList"/>
    <dgm:cxn modelId="{747DF754-ABD5-4468-8281-43D5621223D0}" type="presParOf" srcId="{FC3C6AB8-D267-4000-B3FA-CFFB934B38D5}" destId="{673F5041-F281-4CB2-A3F9-CB1417B75B14}" srcOrd="3" destOrd="0" presId="urn:microsoft.com/office/officeart/2008/layout/LinedList"/>
    <dgm:cxn modelId="{99D69331-A72C-4920-BE8E-8C7796D423E2}" type="presParOf" srcId="{7A56199A-6EE6-4031-BBE3-F4F187F96637}" destId="{29097DC1-DDC7-41F1-8587-02B089AF46F7}" srcOrd="10" destOrd="0" presId="urn:microsoft.com/office/officeart/2008/layout/LinedList"/>
    <dgm:cxn modelId="{C103D6DB-B62C-4CF9-958E-1DBD807535C7}" type="presParOf" srcId="{7A56199A-6EE6-4031-BBE3-F4F187F96637}" destId="{58456260-0386-414A-B8B9-DE7A29F31622}" srcOrd="11" destOrd="0" presId="urn:microsoft.com/office/officeart/2008/layout/LinedList"/>
    <dgm:cxn modelId="{D671AA6E-6A42-4C8F-AD30-1DB1C80BD48A}" type="presParOf" srcId="{58456260-0386-414A-B8B9-DE7A29F31622}" destId="{50448867-06D0-4A40-8A51-4B0BEEBA1208}" srcOrd="0" destOrd="0" presId="urn:microsoft.com/office/officeart/2008/layout/LinedList"/>
    <dgm:cxn modelId="{255AE268-9612-4667-ADD1-9C9C8133CDE1}" type="presParOf" srcId="{58456260-0386-414A-B8B9-DE7A29F31622}" destId="{19418039-377F-44BD-8FDB-F366113A1ECB}" srcOrd="1" destOrd="0" presId="urn:microsoft.com/office/officeart/2008/layout/LinedList"/>
    <dgm:cxn modelId="{35AE3F44-0B38-4B79-9240-9F892E79F001}" type="presParOf" srcId="{19418039-377F-44BD-8FDB-F366113A1ECB}" destId="{EB16CCF3-1F8F-4A19-86E2-39C5112520DD}" srcOrd="0" destOrd="0" presId="urn:microsoft.com/office/officeart/2008/layout/LinedList"/>
    <dgm:cxn modelId="{4B6818FC-FFDC-437C-80C6-BCED74F29E5A}" type="presParOf" srcId="{19418039-377F-44BD-8FDB-F366113A1ECB}" destId="{FAAD54EC-849A-47A6-B0EA-EDFCBC275707}" srcOrd="1" destOrd="0" presId="urn:microsoft.com/office/officeart/2008/layout/LinedList"/>
    <dgm:cxn modelId="{80533CE1-31D9-4EA7-B2A0-CBA6479103A7}" type="presParOf" srcId="{FAAD54EC-849A-47A6-B0EA-EDFCBC275707}" destId="{96EB1100-938A-4E16-90A3-B857FF2384B8}" srcOrd="0" destOrd="0" presId="urn:microsoft.com/office/officeart/2008/layout/LinedList"/>
    <dgm:cxn modelId="{C40D9CC4-19EC-41C7-B632-B887B8C1D1DD}" type="presParOf" srcId="{FAAD54EC-849A-47A6-B0EA-EDFCBC275707}" destId="{3D764B53-D517-426D-9D12-9E9DFAE5A99B}" srcOrd="1" destOrd="0" presId="urn:microsoft.com/office/officeart/2008/layout/LinedList"/>
    <dgm:cxn modelId="{0007621F-94D2-45E0-9B32-C9D01312FA43}" type="presParOf" srcId="{FAAD54EC-849A-47A6-B0EA-EDFCBC275707}" destId="{29BBA213-C289-4DFE-B71F-8EDDD16F7B55}" srcOrd="2" destOrd="0" presId="urn:microsoft.com/office/officeart/2008/layout/LinedList"/>
    <dgm:cxn modelId="{897485F8-B281-4FD4-B54A-BFF09A480D9A}" type="presParOf" srcId="{19418039-377F-44BD-8FDB-F366113A1ECB}" destId="{941762AC-544C-4EA3-9A24-45F01217AA81}" srcOrd="2" destOrd="0" presId="urn:microsoft.com/office/officeart/2008/layout/LinedList"/>
    <dgm:cxn modelId="{3C4F66C9-2565-45FA-A056-635DC5D7577F}" type="presParOf" srcId="{19418039-377F-44BD-8FDB-F366113A1ECB}" destId="{0BF13342-9D50-4A41-93D3-39DF9620E891}" srcOrd="3" destOrd="0" presId="urn:microsoft.com/office/officeart/2008/layout/LinedList"/>
    <dgm:cxn modelId="{752CAFF8-B03B-4564-9A8D-15AE53CE4650}" type="presParOf" srcId="{7A56199A-6EE6-4031-BBE3-F4F187F96637}" destId="{12245C5A-7A5D-4A12-8D6C-D0787AFDBAC5}" srcOrd="12" destOrd="0" presId="urn:microsoft.com/office/officeart/2008/layout/LinedList"/>
    <dgm:cxn modelId="{7B8C5C66-7D3F-4561-B795-37B19F44C861}" type="presParOf" srcId="{7A56199A-6EE6-4031-BBE3-F4F187F96637}" destId="{2CFADD15-3008-44D6-9921-AA1B1ADC0420}" srcOrd="13" destOrd="0" presId="urn:microsoft.com/office/officeart/2008/layout/LinedList"/>
    <dgm:cxn modelId="{380E5AB7-0783-4473-AD6E-150685CA8DF2}" type="presParOf" srcId="{2CFADD15-3008-44D6-9921-AA1B1ADC0420}" destId="{65944B87-2D54-48DE-83F5-792F0E886D67}" srcOrd="0" destOrd="0" presId="urn:microsoft.com/office/officeart/2008/layout/LinedList"/>
    <dgm:cxn modelId="{FC12E17D-7592-45AD-A2D4-343F7AC8A26D}" type="presParOf" srcId="{2CFADD15-3008-44D6-9921-AA1B1ADC0420}" destId="{CB518058-EBFF-4BE0-8B9F-D1747574B305}" srcOrd="1" destOrd="0" presId="urn:microsoft.com/office/officeart/2008/layout/LinedList"/>
    <dgm:cxn modelId="{B0378D3F-2881-44E4-8B42-3F3EB10E84E2}" type="presParOf" srcId="{CB518058-EBFF-4BE0-8B9F-D1747574B305}" destId="{EFCBCE43-53A0-4E08-9E4F-57CD2325EE19}" srcOrd="0" destOrd="0" presId="urn:microsoft.com/office/officeart/2008/layout/LinedList"/>
    <dgm:cxn modelId="{D6976883-1984-4A42-8BB8-7130AEAB8417}" type="presParOf" srcId="{CB518058-EBFF-4BE0-8B9F-D1747574B305}" destId="{93C9540C-1375-40FB-8C63-86DA26E997F5}" srcOrd="1" destOrd="0" presId="urn:microsoft.com/office/officeart/2008/layout/LinedList"/>
    <dgm:cxn modelId="{1ECD6FC2-3014-4C70-B4C8-16374685DF74}" type="presParOf" srcId="{93C9540C-1375-40FB-8C63-86DA26E997F5}" destId="{3C82EBBC-CEC8-4D16-8625-B36AC824C337}" srcOrd="0" destOrd="0" presId="urn:microsoft.com/office/officeart/2008/layout/LinedList"/>
    <dgm:cxn modelId="{5C883142-537D-49AE-A533-E15EFF6574C8}" type="presParOf" srcId="{93C9540C-1375-40FB-8C63-86DA26E997F5}" destId="{B574AB45-5BE5-47B2-9100-5346456FC9B9}" srcOrd="1" destOrd="0" presId="urn:microsoft.com/office/officeart/2008/layout/LinedList"/>
    <dgm:cxn modelId="{45CB7B30-8636-47AD-A599-125F34A7D3E6}" type="presParOf" srcId="{93C9540C-1375-40FB-8C63-86DA26E997F5}" destId="{3E4C7316-7FDB-4BDA-9D52-D7C28D87BFF8}" srcOrd="2" destOrd="0" presId="urn:microsoft.com/office/officeart/2008/layout/LinedList"/>
    <dgm:cxn modelId="{1A1B858C-36E0-489E-A14D-A52BB5A781A4}" type="presParOf" srcId="{CB518058-EBFF-4BE0-8B9F-D1747574B305}" destId="{1096F681-7A78-483D-AACA-3AC250D744A3}" srcOrd="2" destOrd="0" presId="urn:microsoft.com/office/officeart/2008/layout/LinedList"/>
    <dgm:cxn modelId="{9D146C40-32C8-4FE9-9568-6521BD310119}" type="presParOf" srcId="{CB518058-EBFF-4BE0-8B9F-D1747574B305}" destId="{D4489BB8-73C6-4F9D-9EB2-E393DB98E2EE}" srcOrd="3" destOrd="0" presId="urn:microsoft.com/office/officeart/2008/layout/LinedList"/>
    <dgm:cxn modelId="{65C30528-87C3-4E9D-AADC-6A7602225FF0}" type="presParOf" srcId="{7A56199A-6EE6-4031-BBE3-F4F187F96637}" destId="{AD04C603-FD39-4317-8692-C7293845DD20}" srcOrd="14" destOrd="0" presId="urn:microsoft.com/office/officeart/2008/layout/LinedList"/>
    <dgm:cxn modelId="{E6BEC5AD-A6A2-47FF-B450-35CD2854945F}" type="presParOf" srcId="{7A56199A-6EE6-4031-BBE3-F4F187F96637}" destId="{2D22FEAA-DE4B-4421-AD79-E4D9B127C71C}" srcOrd="15" destOrd="0" presId="urn:microsoft.com/office/officeart/2008/layout/LinedList"/>
    <dgm:cxn modelId="{6020BDFE-46C7-43A3-96BA-14C1EC839F57}" type="presParOf" srcId="{2D22FEAA-DE4B-4421-AD79-E4D9B127C71C}" destId="{EE845119-7527-45B0-9D4F-A9401538920C}" srcOrd="0" destOrd="0" presId="urn:microsoft.com/office/officeart/2008/layout/LinedList"/>
    <dgm:cxn modelId="{8CFD3FAA-5051-4BE5-BAFD-355FED81B2F9}" type="presParOf" srcId="{2D22FEAA-DE4B-4421-AD79-E4D9B127C71C}" destId="{A08F3E84-5B59-422A-B907-EFE15760195C}" srcOrd="1" destOrd="0" presId="urn:microsoft.com/office/officeart/2008/layout/LinedList"/>
    <dgm:cxn modelId="{65C156F0-EE52-4BF6-916B-6C77CAD2FAB9}" type="presParOf" srcId="{A08F3E84-5B59-422A-B907-EFE15760195C}" destId="{250756B6-717C-4BBF-AEAC-49BC7BB2313D}" srcOrd="0" destOrd="0" presId="urn:microsoft.com/office/officeart/2008/layout/LinedList"/>
    <dgm:cxn modelId="{4E32C179-17AC-49F6-B2D2-53AD425109EF}" type="presParOf" srcId="{A08F3E84-5B59-422A-B907-EFE15760195C}" destId="{64792635-0B60-4BF9-A423-5762AD3FCE1A}" srcOrd="1" destOrd="0" presId="urn:microsoft.com/office/officeart/2008/layout/LinedList"/>
    <dgm:cxn modelId="{2AF7D93D-08B7-4065-B2E9-D2ACF761F138}" type="presParOf" srcId="{64792635-0B60-4BF9-A423-5762AD3FCE1A}" destId="{9AA4DF0B-1B7D-449E-B7FB-891B7F617416}" srcOrd="0" destOrd="0" presId="urn:microsoft.com/office/officeart/2008/layout/LinedList"/>
    <dgm:cxn modelId="{BC97FE97-1014-4D81-B148-808EFB51C26B}" type="presParOf" srcId="{64792635-0B60-4BF9-A423-5762AD3FCE1A}" destId="{40FF983A-395C-4796-B460-C73D2ECD2975}" srcOrd="1" destOrd="0" presId="urn:microsoft.com/office/officeart/2008/layout/LinedList"/>
    <dgm:cxn modelId="{F8663494-C363-4067-B36D-5FB069BDC03B}" type="presParOf" srcId="{64792635-0B60-4BF9-A423-5762AD3FCE1A}" destId="{8EF480DD-D3FC-48DF-93D9-C5C037EDA86C}" srcOrd="2" destOrd="0" presId="urn:microsoft.com/office/officeart/2008/layout/LinedList"/>
    <dgm:cxn modelId="{42DB907C-8499-4981-B157-70D273A9D73F}" type="presParOf" srcId="{A08F3E84-5B59-422A-B907-EFE15760195C}" destId="{D3FA5F11-912F-4C62-8FDF-9FAB7BDC418D}" srcOrd="2" destOrd="0" presId="urn:microsoft.com/office/officeart/2008/layout/LinedList"/>
    <dgm:cxn modelId="{A1675F9B-2080-4DC8-86A3-B5C295AC0AF0}" type="presParOf" srcId="{A08F3E84-5B59-422A-B907-EFE15760195C}" destId="{4DFC8EF6-8D3A-4C92-AAF6-E0488CD0657C}" srcOrd="3" destOrd="0" presId="urn:microsoft.com/office/officeart/2008/layout/LinedList"/>
    <dgm:cxn modelId="{0109D740-200D-46BE-ACD7-953BA9938238}" type="presParOf" srcId="{7A56199A-6EE6-4031-BBE3-F4F187F96637}" destId="{55C74892-296A-4EB3-904D-C116694A737D}" srcOrd="16" destOrd="0" presId="urn:microsoft.com/office/officeart/2008/layout/LinedList"/>
    <dgm:cxn modelId="{09228F30-4F02-4B95-AC93-B6603E5719B0}" type="presParOf" srcId="{7A56199A-6EE6-4031-BBE3-F4F187F96637}" destId="{62ED7BEE-9BEE-41A4-AAF1-18EFADF772DA}" srcOrd="17" destOrd="0" presId="urn:microsoft.com/office/officeart/2008/layout/LinedList"/>
    <dgm:cxn modelId="{BCAC838F-6DAD-4B1B-A1D0-28C08E978A34}" type="presParOf" srcId="{62ED7BEE-9BEE-41A4-AAF1-18EFADF772DA}" destId="{F62C048B-12CA-4136-9A14-3A6C7E7E3FD1}" srcOrd="0" destOrd="0" presId="urn:microsoft.com/office/officeart/2008/layout/LinedList"/>
    <dgm:cxn modelId="{6882C631-3A8B-4BBD-8B5D-69D3AF8C5359}" type="presParOf" srcId="{62ED7BEE-9BEE-41A4-AAF1-18EFADF772DA}" destId="{C8D3B76D-9CF3-463D-B118-C2417C87B347}" srcOrd="1" destOrd="0" presId="urn:microsoft.com/office/officeart/2008/layout/LinedList"/>
    <dgm:cxn modelId="{5B99581F-38A3-420D-A25F-D6C821C411C4}" type="presParOf" srcId="{C8D3B76D-9CF3-463D-B118-C2417C87B347}" destId="{972EAD4A-3D7D-4068-B53E-E1C83A573346}" srcOrd="0" destOrd="0" presId="urn:microsoft.com/office/officeart/2008/layout/LinedList"/>
    <dgm:cxn modelId="{AE7BD85A-DE4A-446D-838E-5295BF85ED8B}" type="presParOf" srcId="{C8D3B76D-9CF3-463D-B118-C2417C87B347}" destId="{FF91B5FF-4F91-453D-8946-65C0ED5E3986}" srcOrd="1" destOrd="0" presId="urn:microsoft.com/office/officeart/2008/layout/LinedList"/>
    <dgm:cxn modelId="{CC91FC09-6BFE-4B37-A124-FD686423687D}" type="presParOf" srcId="{FF91B5FF-4F91-453D-8946-65C0ED5E3986}" destId="{DFC87865-4A87-4767-8567-1E74ED04777E}" srcOrd="0" destOrd="0" presId="urn:microsoft.com/office/officeart/2008/layout/LinedList"/>
    <dgm:cxn modelId="{90348F24-2C5F-4120-ADE7-C5ED575471DE}" type="presParOf" srcId="{FF91B5FF-4F91-453D-8946-65C0ED5E3986}" destId="{B8426FAA-067A-4733-82F9-AE651FC7C29D}" srcOrd="1" destOrd="0" presId="urn:microsoft.com/office/officeart/2008/layout/LinedList"/>
    <dgm:cxn modelId="{4482A76F-04AF-4902-82E5-D3DCBF5D90B2}" type="presParOf" srcId="{FF91B5FF-4F91-453D-8946-65C0ED5E3986}" destId="{5A42B4B2-E865-4824-89FC-BFF823739797}" srcOrd="2" destOrd="0" presId="urn:microsoft.com/office/officeart/2008/layout/LinedList"/>
    <dgm:cxn modelId="{6FCD3C58-821F-467E-8F1B-AC8FCA8F336C}" type="presParOf" srcId="{C8D3B76D-9CF3-463D-B118-C2417C87B347}" destId="{C11B90B0-160A-430C-AAF0-B51FED90074B}" srcOrd="2" destOrd="0" presId="urn:microsoft.com/office/officeart/2008/layout/LinedList"/>
    <dgm:cxn modelId="{7C4B88F7-1DBC-4E14-A07B-C1B52EFE614F}" type="presParOf" srcId="{C8D3B76D-9CF3-463D-B118-C2417C87B347}" destId="{5B827577-2A22-4E84-B3D2-0AD88322F9E7}"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3750D2-F1EA-454D-BA49-69D8F7DAFD29}" type="doc">
      <dgm:prSet loTypeId="urn:microsoft.com/office/officeart/2005/8/layout/process4" loCatId="process" qsTypeId="urn:microsoft.com/office/officeart/2005/8/quickstyle/simple2" qsCatId="simple" csTypeId="urn:microsoft.com/office/officeart/2005/8/colors/colorful5" csCatId="colorful" phldr="1"/>
      <dgm:spPr/>
      <dgm:t>
        <a:bodyPr/>
        <a:lstStyle/>
        <a:p>
          <a:endParaRPr lang="en-US"/>
        </a:p>
      </dgm:t>
    </dgm:pt>
    <dgm:pt modelId="{F9C0FF06-C34C-4C9B-8CD3-765DDB5F4782}">
      <dgm:prSet/>
      <dgm:spPr/>
      <dgm:t>
        <a:bodyPr/>
        <a:lstStyle/>
        <a:p>
          <a:r>
            <a:rPr lang="en-US" dirty="0">
              <a:latin typeface="+mn-lt"/>
              <a:cs typeface="Arial" panose="020B0604020202020204" pitchFamily="34" charset="0"/>
            </a:rPr>
            <a:t>NIH’s mission is to </a:t>
          </a:r>
          <a:r>
            <a:rPr lang="en-US" b="1" dirty="0">
              <a:latin typeface="+mn-lt"/>
              <a:cs typeface="Arial" panose="020B0604020202020204" pitchFamily="34" charset="0"/>
            </a:rPr>
            <a:t>seek fundamental knowledge </a:t>
          </a:r>
          <a:r>
            <a:rPr lang="en-US" dirty="0">
              <a:latin typeface="+mn-lt"/>
              <a:cs typeface="Arial" panose="020B0604020202020204" pitchFamily="34" charset="0"/>
            </a:rPr>
            <a:t>about the nature and behavior of living systems and the application of that knowledge to</a:t>
          </a:r>
          <a:r>
            <a:rPr lang="en-US" b="1" dirty="0">
              <a:latin typeface="+mn-lt"/>
              <a:cs typeface="Arial" panose="020B0604020202020204" pitchFamily="34" charset="0"/>
            </a:rPr>
            <a:t> enhance health, lengthen life, and reduce illness and disability</a:t>
          </a:r>
          <a:r>
            <a:rPr lang="en-US" dirty="0">
              <a:latin typeface="+mn-lt"/>
              <a:cs typeface="Arial" panose="020B0604020202020204" pitchFamily="34" charset="0"/>
            </a:rPr>
            <a:t>.</a:t>
          </a:r>
          <a:r>
            <a:rPr lang="en-US" i="1" dirty="0">
              <a:latin typeface="+mn-lt"/>
              <a:cs typeface="Arial" panose="020B0604020202020204" pitchFamily="34" charset="0"/>
            </a:rPr>
            <a:t> </a:t>
          </a:r>
          <a:endParaRPr lang="en-US" dirty="0">
            <a:latin typeface="+mn-lt"/>
            <a:cs typeface="Arial" panose="020B0604020202020204" pitchFamily="34" charset="0"/>
          </a:endParaRPr>
        </a:p>
      </dgm:t>
      <dgm:extLst>
        <a:ext uri="{E40237B7-FDA0-4F09-8148-C483321AD2D9}">
          <dgm14:cNvPr xmlns:dgm14="http://schemas.microsoft.com/office/drawing/2010/diagram" id="0" name="" descr="Stepwise thought process from NIH mission to NIH policy."/>
        </a:ext>
      </dgm:extLst>
    </dgm:pt>
    <dgm:pt modelId="{C1DAFC56-34C8-465F-BA3B-EE05B1E9F884}" type="parTrans" cxnId="{D15CE727-6F27-42FA-9960-31AAB27B99A9}">
      <dgm:prSet/>
      <dgm:spPr/>
      <dgm:t>
        <a:bodyPr/>
        <a:lstStyle/>
        <a:p>
          <a:endParaRPr lang="en-US"/>
        </a:p>
      </dgm:t>
    </dgm:pt>
    <dgm:pt modelId="{23CED22F-BAFB-4954-B9E4-81DB9239D9EF}" type="sibTrans" cxnId="{D15CE727-6F27-42FA-9960-31AAB27B99A9}">
      <dgm:prSet/>
      <dgm:spPr/>
      <dgm:t>
        <a:bodyPr/>
        <a:lstStyle/>
        <a:p>
          <a:endParaRPr lang="en-US"/>
        </a:p>
      </dgm:t>
    </dgm:pt>
    <dgm:pt modelId="{B070F80C-9D8F-455E-9893-A93D2C4B0757}">
      <dgm:prSet/>
      <dgm:spPr/>
      <dgm:t>
        <a:bodyPr/>
        <a:lstStyle/>
        <a:p>
          <a:r>
            <a:rPr lang="en-US" dirty="0">
              <a:latin typeface="+mn-lt"/>
              <a:cs typeface="Arial" panose="020B0604020202020204" pitchFamily="34" charset="0"/>
            </a:rPr>
            <a:t>Data sharing is essential for expedited translation of research results into knowledge, products and procedures to improve human health.</a:t>
          </a:r>
        </a:p>
      </dgm:t>
    </dgm:pt>
    <dgm:pt modelId="{115DC757-FC0F-4B65-8839-1B6BC590A0BD}" type="parTrans" cxnId="{00E9A560-4CC2-4C4E-BC66-C9D944120138}">
      <dgm:prSet/>
      <dgm:spPr/>
      <dgm:t>
        <a:bodyPr/>
        <a:lstStyle/>
        <a:p>
          <a:endParaRPr lang="en-US"/>
        </a:p>
      </dgm:t>
    </dgm:pt>
    <dgm:pt modelId="{CF542D57-F670-4501-B936-A613EF347B74}" type="sibTrans" cxnId="{00E9A560-4CC2-4C4E-BC66-C9D944120138}">
      <dgm:prSet/>
      <dgm:spPr/>
      <dgm:t>
        <a:bodyPr/>
        <a:lstStyle/>
        <a:p>
          <a:endParaRPr lang="en-US"/>
        </a:p>
      </dgm:t>
    </dgm:pt>
    <dgm:pt modelId="{9E81F2B4-09B5-465C-A283-64EC0715205A}">
      <dgm:prSet/>
      <dgm:spPr/>
      <dgm:t>
        <a:bodyPr/>
        <a:lstStyle/>
        <a:p>
          <a:r>
            <a:rPr lang="en-US" i="1" dirty="0">
              <a:latin typeface="+mn-lt"/>
              <a:cs typeface="Arial" panose="020B0604020202020204" pitchFamily="34" charset="0"/>
            </a:rPr>
            <a:t>NIH’s Longstanding Policy: The results and accomplishments of the activities that NIH funds should be made available to the research community and the public at large. </a:t>
          </a:r>
          <a:endParaRPr lang="en-US" dirty="0">
            <a:latin typeface="+mn-lt"/>
            <a:cs typeface="Arial" panose="020B0604020202020204" pitchFamily="34" charset="0"/>
          </a:endParaRPr>
        </a:p>
      </dgm:t>
    </dgm:pt>
    <dgm:pt modelId="{88C3B6B1-BD4A-4A6B-9D9D-2FB5CE8D1EE3}" type="parTrans" cxnId="{F6EEDE06-5189-4FD2-873A-93AFBB177E51}">
      <dgm:prSet/>
      <dgm:spPr/>
      <dgm:t>
        <a:bodyPr/>
        <a:lstStyle/>
        <a:p>
          <a:endParaRPr lang="en-US"/>
        </a:p>
      </dgm:t>
    </dgm:pt>
    <dgm:pt modelId="{70D77D9C-4597-49AA-9D3E-541597E7DEBC}" type="sibTrans" cxnId="{F6EEDE06-5189-4FD2-873A-93AFBB177E51}">
      <dgm:prSet/>
      <dgm:spPr/>
      <dgm:t>
        <a:bodyPr/>
        <a:lstStyle/>
        <a:p>
          <a:endParaRPr lang="en-US"/>
        </a:p>
      </dgm:t>
    </dgm:pt>
    <dgm:pt modelId="{74D2BAE1-511F-4B1E-BE52-ED324AE637E9}" type="pres">
      <dgm:prSet presAssocID="{DC3750D2-F1EA-454D-BA49-69D8F7DAFD29}" presName="Name0" presStyleCnt="0">
        <dgm:presLayoutVars>
          <dgm:dir/>
          <dgm:animLvl val="lvl"/>
          <dgm:resizeHandles val="exact"/>
        </dgm:presLayoutVars>
      </dgm:prSet>
      <dgm:spPr/>
    </dgm:pt>
    <dgm:pt modelId="{B73963F2-944D-4454-BD9C-56EDEBAEAD0F}" type="pres">
      <dgm:prSet presAssocID="{9E81F2B4-09B5-465C-A283-64EC0715205A}" presName="boxAndChildren" presStyleCnt="0"/>
      <dgm:spPr/>
    </dgm:pt>
    <dgm:pt modelId="{81DDCCB0-2E8D-4D33-9914-ECE2C9408B18}" type="pres">
      <dgm:prSet presAssocID="{9E81F2B4-09B5-465C-A283-64EC0715205A}" presName="parentTextBox" presStyleLbl="node1" presStyleIdx="0" presStyleCnt="3"/>
      <dgm:spPr/>
    </dgm:pt>
    <dgm:pt modelId="{0C6F7087-91AB-485D-A27D-C958E2E50261}" type="pres">
      <dgm:prSet presAssocID="{CF542D57-F670-4501-B936-A613EF347B74}" presName="sp" presStyleCnt="0"/>
      <dgm:spPr/>
    </dgm:pt>
    <dgm:pt modelId="{4D8138A0-36FE-4011-9C96-41BBA2BD3D42}" type="pres">
      <dgm:prSet presAssocID="{B070F80C-9D8F-455E-9893-A93D2C4B0757}" presName="arrowAndChildren" presStyleCnt="0"/>
      <dgm:spPr/>
    </dgm:pt>
    <dgm:pt modelId="{3ADADB4B-6C09-4660-829E-5EA87A02AF05}" type="pres">
      <dgm:prSet presAssocID="{B070F80C-9D8F-455E-9893-A93D2C4B0757}" presName="parentTextArrow" presStyleLbl="node1" presStyleIdx="1" presStyleCnt="3"/>
      <dgm:spPr/>
    </dgm:pt>
    <dgm:pt modelId="{9857633E-0606-41E5-9B62-6617D19C6583}" type="pres">
      <dgm:prSet presAssocID="{23CED22F-BAFB-4954-B9E4-81DB9239D9EF}" presName="sp" presStyleCnt="0"/>
      <dgm:spPr/>
    </dgm:pt>
    <dgm:pt modelId="{D5A666C6-11B3-4105-83D9-377404E3A47E}" type="pres">
      <dgm:prSet presAssocID="{F9C0FF06-C34C-4C9B-8CD3-765DDB5F4782}" presName="arrowAndChildren" presStyleCnt="0"/>
      <dgm:spPr/>
    </dgm:pt>
    <dgm:pt modelId="{4CB37FF9-F602-43DB-BED5-60A845108B26}" type="pres">
      <dgm:prSet presAssocID="{F9C0FF06-C34C-4C9B-8CD3-765DDB5F4782}" presName="parentTextArrow" presStyleLbl="node1" presStyleIdx="2" presStyleCnt="3"/>
      <dgm:spPr/>
    </dgm:pt>
  </dgm:ptLst>
  <dgm:cxnLst>
    <dgm:cxn modelId="{7CEC8A03-8832-4F20-9FD4-4FE7A88CA10D}" type="presOf" srcId="{DC3750D2-F1EA-454D-BA49-69D8F7DAFD29}" destId="{74D2BAE1-511F-4B1E-BE52-ED324AE637E9}" srcOrd="0" destOrd="0" presId="urn:microsoft.com/office/officeart/2005/8/layout/process4"/>
    <dgm:cxn modelId="{F6EEDE06-5189-4FD2-873A-93AFBB177E51}" srcId="{DC3750D2-F1EA-454D-BA49-69D8F7DAFD29}" destId="{9E81F2B4-09B5-465C-A283-64EC0715205A}" srcOrd="2" destOrd="0" parTransId="{88C3B6B1-BD4A-4A6B-9D9D-2FB5CE8D1EE3}" sibTransId="{70D77D9C-4597-49AA-9D3E-541597E7DEBC}"/>
    <dgm:cxn modelId="{D15CE727-6F27-42FA-9960-31AAB27B99A9}" srcId="{DC3750D2-F1EA-454D-BA49-69D8F7DAFD29}" destId="{F9C0FF06-C34C-4C9B-8CD3-765DDB5F4782}" srcOrd="0" destOrd="0" parTransId="{C1DAFC56-34C8-465F-BA3B-EE05B1E9F884}" sibTransId="{23CED22F-BAFB-4954-B9E4-81DB9239D9EF}"/>
    <dgm:cxn modelId="{00E9A560-4CC2-4C4E-BC66-C9D944120138}" srcId="{DC3750D2-F1EA-454D-BA49-69D8F7DAFD29}" destId="{B070F80C-9D8F-455E-9893-A93D2C4B0757}" srcOrd="1" destOrd="0" parTransId="{115DC757-FC0F-4B65-8839-1B6BC590A0BD}" sibTransId="{CF542D57-F670-4501-B936-A613EF347B74}"/>
    <dgm:cxn modelId="{F285E663-BB74-441D-B209-1B13EF7C8F3F}" type="presOf" srcId="{F9C0FF06-C34C-4C9B-8CD3-765DDB5F4782}" destId="{4CB37FF9-F602-43DB-BED5-60A845108B26}" srcOrd="0" destOrd="0" presId="urn:microsoft.com/office/officeart/2005/8/layout/process4"/>
    <dgm:cxn modelId="{6DD4FA76-33F7-49BE-A996-2B83E397D53C}" type="presOf" srcId="{9E81F2B4-09B5-465C-A283-64EC0715205A}" destId="{81DDCCB0-2E8D-4D33-9914-ECE2C9408B18}" srcOrd="0" destOrd="0" presId="urn:microsoft.com/office/officeart/2005/8/layout/process4"/>
    <dgm:cxn modelId="{25C689AB-E007-4532-8ED9-B3B6FBB1C71D}" type="presOf" srcId="{B070F80C-9D8F-455E-9893-A93D2C4B0757}" destId="{3ADADB4B-6C09-4660-829E-5EA87A02AF05}" srcOrd="0" destOrd="0" presId="urn:microsoft.com/office/officeart/2005/8/layout/process4"/>
    <dgm:cxn modelId="{7503F73E-BE5A-4D57-986C-AAD1B15E68C6}" type="presParOf" srcId="{74D2BAE1-511F-4B1E-BE52-ED324AE637E9}" destId="{B73963F2-944D-4454-BD9C-56EDEBAEAD0F}" srcOrd="0" destOrd="0" presId="urn:microsoft.com/office/officeart/2005/8/layout/process4"/>
    <dgm:cxn modelId="{7E47FB00-173F-4D87-9871-F6DE57722545}" type="presParOf" srcId="{B73963F2-944D-4454-BD9C-56EDEBAEAD0F}" destId="{81DDCCB0-2E8D-4D33-9914-ECE2C9408B18}" srcOrd="0" destOrd="0" presId="urn:microsoft.com/office/officeart/2005/8/layout/process4"/>
    <dgm:cxn modelId="{A4BD7A12-97A4-43A4-832E-587557C6FBEC}" type="presParOf" srcId="{74D2BAE1-511F-4B1E-BE52-ED324AE637E9}" destId="{0C6F7087-91AB-485D-A27D-C958E2E50261}" srcOrd="1" destOrd="0" presId="urn:microsoft.com/office/officeart/2005/8/layout/process4"/>
    <dgm:cxn modelId="{92087251-8441-4B8A-9DD9-873151A9B0CF}" type="presParOf" srcId="{74D2BAE1-511F-4B1E-BE52-ED324AE637E9}" destId="{4D8138A0-36FE-4011-9C96-41BBA2BD3D42}" srcOrd="2" destOrd="0" presId="urn:microsoft.com/office/officeart/2005/8/layout/process4"/>
    <dgm:cxn modelId="{1A2CED98-C00B-4B7F-91D2-1A0B1301F35C}" type="presParOf" srcId="{4D8138A0-36FE-4011-9C96-41BBA2BD3D42}" destId="{3ADADB4B-6C09-4660-829E-5EA87A02AF05}" srcOrd="0" destOrd="0" presId="urn:microsoft.com/office/officeart/2005/8/layout/process4"/>
    <dgm:cxn modelId="{82CFB33B-7B46-482C-A40F-42D1FC0125D5}" type="presParOf" srcId="{74D2BAE1-511F-4B1E-BE52-ED324AE637E9}" destId="{9857633E-0606-41E5-9B62-6617D19C6583}" srcOrd="3" destOrd="0" presId="urn:microsoft.com/office/officeart/2005/8/layout/process4"/>
    <dgm:cxn modelId="{0EE72DEC-0ED5-4902-9121-E568C0C5D2D5}" type="presParOf" srcId="{74D2BAE1-511F-4B1E-BE52-ED324AE637E9}" destId="{D5A666C6-11B3-4105-83D9-377404E3A47E}" srcOrd="4" destOrd="0" presId="urn:microsoft.com/office/officeart/2005/8/layout/process4"/>
    <dgm:cxn modelId="{1915D443-CFA8-4695-926E-B4AA7EE34EAF}" type="presParOf" srcId="{D5A666C6-11B3-4105-83D9-377404E3A47E}" destId="{4CB37FF9-F602-43DB-BED5-60A845108B2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342DF2-01FF-4F7A-827C-3199DC20312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A94A3CD-D320-4567-8423-A290F51B28DC}">
      <dgm:prSet/>
      <dgm:spPr/>
      <dgm:t>
        <a:bodyPr/>
        <a:lstStyle/>
        <a:p>
          <a:r>
            <a:rPr lang="en-US" dirty="0"/>
            <a:t>Applied to agencies funding at least $100 million in R&amp;D</a:t>
          </a:r>
        </a:p>
      </dgm:t>
    </dgm:pt>
    <dgm:pt modelId="{24FAD8ED-6695-43F5-877F-5F82DED1779D}" type="parTrans" cxnId="{706E2F5D-5EB6-4940-BA54-DA86D1765121}">
      <dgm:prSet/>
      <dgm:spPr/>
      <dgm:t>
        <a:bodyPr/>
        <a:lstStyle/>
        <a:p>
          <a:endParaRPr lang="en-US"/>
        </a:p>
      </dgm:t>
    </dgm:pt>
    <dgm:pt modelId="{D17119D7-ED5C-4DFE-ABAC-2D4EC6D8E9E3}" type="sibTrans" cxnId="{706E2F5D-5EB6-4940-BA54-DA86D1765121}">
      <dgm:prSet/>
      <dgm:spPr/>
      <dgm:t>
        <a:bodyPr/>
        <a:lstStyle/>
        <a:p>
          <a:endParaRPr lang="en-US"/>
        </a:p>
      </dgm:t>
    </dgm:pt>
    <dgm:pt modelId="{96F21C3A-A4A7-4BDE-B64B-0852C2295EA7}">
      <dgm:prSet/>
      <dgm:spPr/>
      <dgm:t>
        <a:bodyPr/>
        <a:lstStyle/>
        <a:p>
          <a:r>
            <a:rPr lang="en-US" dirty="0"/>
            <a:t>Called for plans to ensure public access to results of federally funded research:</a:t>
          </a:r>
        </a:p>
      </dgm:t>
    </dgm:pt>
    <dgm:pt modelId="{05281C9E-0DD6-497E-991B-32B9B108C8D5}" type="parTrans" cxnId="{7601E0CA-B85D-4DDD-95CD-DD3F6F4CEF59}">
      <dgm:prSet/>
      <dgm:spPr/>
      <dgm:t>
        <a:bodyPr/>
        <a:lstStyle/>
        <a:p>
          <a:endParaRPr lang="en-US"/>
        </a:p>
      </dgm:t>
    </dgm:pt>
    <dgm:pt modelId="{6EF23ADB-E43B-4280-BBB8-D88E974D9F3C}" type="sibTrans" cxnId="{7601E0CA-B85D-4DDD-95CD-DD3F6F4CEF59}">
      <dgm:prSet/>
      <dgm:spPr/>
      <dgm:t>
        <a:bodyPr/>
        <a:lstStyle/>
        <a:p>
          <a:endParaRPr lang="en-US"/>
        </a:p>
      </dgm:t>
    </dgm:pt>
    <dgm:pt modelId="{0AF01E83-3A2B-4A19-8446-467EC133995A}">
      <dgm:prSet/>
      <dgm:spPr/>
      <dgm:t>
        <a:bodyPr/>
        <a:lstStyle/>
        <a:p>
          <a:r>
            <a:rPr lang="en-US" dirty="0"/>
            <a:t>Publications</a:t>
          </a:r>
        </a:p>
      </dgm:t>
    </dgm:pt>
    <dgm:pt modelId="{661574A8-9886-4B65-9208-58614A841184}" type="parTrans" cxnId="{CBB1737A-9C45-4FD6-A5DF-F988A4ECAA18}">
      <dgm:prSet/>
      <dgm:spPr/>
      <dgm:t>
        <a:bodyPr/>
        <a:lstStyle/>
        <a:p>
          <a:endParaRPr lang="en-US"/>
        </a:p>
      </dgm:t>
    </dgm:pt>
    <dgm:pt modelId="{DA42DB33-F630-4E42-9216-8B9D813FE5C6}" type="sibTrans" cxnId="{CBB1737A-9C45-4FD6-A5DF-F988A4ECAA18}">
      <dgm:prSet/>
      <dgm:spPr/>
      <dgm:t>
        <a:bodyPr/>
        <a:lstStyle/>
        <a:p>
          <a:endParaRPr lang="en-US"/>
        </a:p>
      </dgm:t>
    </dgm:pt>
    <dgm:pt modelId="{85764642-DEF8-4E2E-A76A-06D295968159}">
      <dgm:prSet/>
      <dgm:spPr/>
      <dgm:t>
        <a:bodyPr/>
        <a:lstStyle/>
        <a:p>
          <a:r>
            <a:rPr lang="en-US"/>
            <a:t>Digital scientific data</a:t>
          </a:r>
        </a:p>
      </dgm:t>
    </dgm:pt>
    <dgm:pt modelId="{4FC2D70F-991D-4DEF-B9F4-52C9803F0A93}" type="parTrans" cxnId="{EA19EC4F-98BA-4445-9905-A74999E392A5}">
      <dgm:prSet/>
      <dgm:spPr/>
      <dgm:t>
        <a:bodyPr/>
        <a:lstStyle/>
        <a:p>
          <a:endParaRPr lang="en-US"/>
        </a:p>
      </dgm:t>
    </dgm:pt>
    <dgm:pt modelId="{20CF75DF-5518-42CB-919D-11A716CAE7BD}" type="sibTrans" cxnId="{EA19EC4F-98BA-4445-9905-A74999E392A5}">
      <dgm:prSet/>
      <dgm:spPr/>
      <dgm:t>
        <a:bodyPr/>
        <a:lstStyle/>
        <a:p>
          <a:endParaRPr lang="en-US"/>
        </a:p>
      </dgm:t>
    </dgm:pt>
    <dgm:pt modelId="{62B9360D-E3B6-458A-8A00-3FD19E8F764E}" type="pres">
      <dgm:prSet presAssocID="{AB342DF2-01FF-4F7A-827C-3199DC203120}" presName="root" presStyleCnt="0">
        <dgm:presLayoutVars>
          <dgm:dir/>
          <dgm:resizeHandles val="exact"/>
        </dgm:presLayoutVars>
      </dgm:prSet>
      <dgm:spPr/>
    </dgm:pt>
    <dgm:pt modelId="{46F3CEFC-8DC1-464F-A635-CF12E714C28A}" type="pres">
      <dgm:prSet presAssocID="{9A94A3CD-D320-4567-8423-A290F51B28DC}" presName="compNode" presStyleCnt="0"/>
      <dgm:spPr/>
    </dgm:pt>
    <dgm:pt modelId="{6AE4C483-D04D-43CB-A366-F29E3AE16CAA}" type="pres">
      <dgm:prSet presAssocID="{9A94A3CD-D320-4567-8423-A290F51B28DC}" presName="bgRect" presStyleLbl="bgShp" presStyleIdx="0" presStyleCnt="2"/>
      <dgm:spPr/>
    </dgm:pt>
    <dgm:pt modelId="{83725433-1D05-44A4-9343-D4F3513A2861}" type="pres">
      <dgm:prSet presAssocID="{9A94A3CD-D320-4567-8423-A290F51B28D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A48919D8-2D42-4FE6-8F2B-636CDADC39C2}" type="pres">
      <dgm:prSet presAssocID="{9A94A3CD-D320-4567-8423-A290F51B28DC}" presName="spaceRect" presStyleCnt="0"/>
      <dgm:spPr/>
    </dgm:pt>
    <dgm:pt modelId="{59841327-150F-4998-98F3-AB85C81A510F}" type="pres">
      <dgm:prSet presAssocID="{9A94A3CD-D320-4567-8423-A290F51B28DC}" presName="parTx" presStyleLbl="revTx" presStyleIdx="0" presStyleCnt="3">
        <dgm:presLayoutVars>
          <dgm:chMax val="0"/>
          <dgm:chPref val="0"/>
        </dgm:presLayoutVars>
      </dgm:prSet>
      <dgm:spPr/>
    </dgm:pt>
    <dgm:pt modelId="{7FD2DB10-7627-4EAA-B1E9-628D798EC4F7}" type="pres">
      <dgm:prSet presAssocID="{D17119D7-ED5C-4DFE-ABAC-2D4EC6D8E9E3}" presName="sibTrans" presStyleCnt="0"/>
      <dgm:spPr/>
    </dgm:pt>
    <dgm:pt modelId="{A4EC8AA6-2109-4D30-B86A-0C1A5232A639}" type="pres">
      <dgm:prSet presAssocID="{96F21C3A-A4A7-4BDE-B64B-0852C2295EA7}" presName="compNode" presStyleCnt="0"/>
      <dgm:spPr/>
    </dgm:pt>
    <dgm:pt modelId="{614D5E23-F2E3-4441-9B12-3D00A1266676}" type="pres">
      <dgm:prSet presAssocID="{96F21C3A-A4A7-4BDE-B64B-0852C2295EA7}" presName="bgRect" presStyleLbl="bgShp" presStyleIdx="1" presStyleCnt="2"/>
      <dgm:spPr/>
    </dgm:pt>
    <dgm:pt modelId="{BC7CE427-281D-4CD7-8ECE-DB4CA0EF10BB}" type="pres">
      <dgm:prSet presAssocID="{96F21C3A-A4A7-4BDE-B64B-0852C2295EA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E9A7B2DD-321A-432A-9FD7-E791833DB2C5}" type="pres">
      <dgm:prSet presAssocID="{96F21C3A-A4A7-4BDE-B64B-0852C2295EA7}" presName="spaceRect" presStyleCnt="0"/>
      <dgm:spPr/>
    </dgm:pt>
    <dgm:pt modelId="{5F09C3F8-4277-4C27-8CE0-31DF0A56E6D2}" type="pres">
      <dgm:prSet presAssocID="{96F21C3A-A4A7-4BDE-B64B-0852C2295EA7}" presName="parTx" presStyleLbl="revTx" presStyleIdx="1" presStyleCnt="3">
        <dgm:presLayoutVars>
          <dgm:chMax val="0"/>
          <dgm:chPref val="0"/>
        </dgm:presLayoutVars>
      </dgm:prSet>
      <dgm:spPr/>
    </dgm:pt>
    <dgm:pt modelId="{8E4F6CBF-AA82-4914-A716-2755DBCEF657}" type="pres">
      <dgm:prSet presAssocID="{96F21C3A-A4A7-4BDE-B64B-0852C2295EA7}" presName="desTx" presStyleLbl="revTx" presStyleIdx="2" presStyleCnt="3">
        <dgm:presLayoutVars/>
      </dgm:prSet>
      <dgm:spPr/>
    </dgm:pt>
  </dgm:ptLst>
  <dgm:cxnLst>
    <dgm:cxn modelId="{D1692E0D-9F94-4B25-974C-D6FAC4D70E79}" type="presOf" srcId="{0AF01E83-3A2B-4A19-8446-467EC133995A}" destId="{8E4F6CBF-AA82-4914-A716-2755DBCEF657}" srcOrd="0" destOrd="0" presId="urn:microsoft.com/office/officeart/2018/2/layout/IconVerticalSolidList"/>
    <dgm:cxn modelId="{EA19EC4F-98BA-4445-9905-A74999E392A5}" srcId="{96F21C3A-A4A7-4BDE-B64B-0852C2295EA7}" destId="{85764642-DEF8-4E2E-A76A-06D295968159}" srcOrd="1" destOrd="0" parTransId="{4FC2D70F-991D-4DEF-B9F4-52C9803F0A93}" sibTransId="{20CF75DF-5518-42CB-919D-11A716CAE7BD}"/>
    <dgm:cxn modelId="{D32EF34F-66B9-46DF-ADFD-A8D0E9323D56}" type="presOf" srcId="{AB342DF2-01FF-4F7A-827C-3199DC203120}" destId="{62B9360D-E3B6-458A-8A00-3FD19E8F764E}" srcOrd="0" destOrd="0" presId="urn:microsoft.com/office/officeart/2018/2/layout/IconVerticalSolidList"/>
    <dgm:cxn modelId="{706E2F5D-5EB6-4940-BA54-DA86D1765121}" srcId="{AB342DF2-01FF-4F7A-827C-3199DC203120}" destId="{9A94A3CD-D320-4567-8423-A290F51B28DC}" srcOrd="0" destOrd="0" parTransId="{24FAD8ED-6695-43F5-877F-5F82DED1779D}" sibTransId="{D17119D7-ED5C-4DFE-ABAC-2D4EC6D8E9E3}"/>
    <dgm:cxn modelId="{CBB1737A-9C45-4FD6-A5DF-F988A4ECAA18}" srcId="{96F21C3A-A4A7-4BDE-B64B-0852C2295EA7}" destId="{0AF01E83-3A2B-4A19-8446-467EC133995A}" srcOrd="0" destOrd="0" parTransId="{661574A8-9886-4B65-9208-58614A841184}" sibTransId="{DA42DB33-F630-4E42-9216-8B9D813FE5C6}"/>
    <dgm:cxn modelId="{96FEDB90-5E53-4753-B59C-090B4679F787}" type="presOf" srcId="{9A94A3CD-D320-4567-8423-A290F51B28DC}" destId="{59841327-150F-4998-98F3-AB85C81A510F}" srcOrd="0" destOrd="0" presId="urn:microsoft.com/office/officeart/2018/2/layout/IconVerticalSolidList"/>
    <dgm:cxn modelId="{53CF4C9E-5309-4459-9AD9-E49BC5522AA7}" type="presOf" srcId="{85764642-DEF8-4E2E-A76A-06D295968159}" destId="{8E4F6CBF-AA82-4914-A716-2755DBCEF657}" srcOrd="0" destOrd="1" presId="urn:microsoft.com/office/officeart/2018/2/layout/IconVerticalSolidList"/>
    <dgm:cxn modelId="{7601E0CA-B85D-4DDD-95CD-DD3F6F4CEF59}" srcId="{AB342DF2-01FF-4F7A-827C-3199DC203120}" destId="{96F21C3A-A4A7-4BDE-B64B-0852C2295EA7}" srcOrd="1" destOrd="0" parTransId="{05281C9E-0DD6-497E-991B-32B9B108C8D5}" sibTransId="{6EF23ADB-E43B-4280-BBB8-D88E974D9F3C}"/>
    <dgm:cxn modelId="{DBF05BF4-6936-42D3-9221-4B2CCFF2A89D}" type="presOf" srcId="{96F21C3A-A4A7-4BDE-B64B-0852C2295EA7}" destId="{5F09C3F8-4277-4C27-8CE0-31DF0A56E6D2}" srcOrd="0" destOrd="0" presId="urn:microsoft.com/office/officeart/2018/2/layout/IconVerticalSolidList"/>
    <dgm:cxn modelId="{BAB1D2A9-8919-41EB-9CA9-3DD9D5E411DE}" type="presParOf" srcId="{62B9360D-E3B6-458A-8A00-3FD19E8F764E}" destId="{46F3CEFC-8DC1-464F-A635-CF12E714C28A}" srcOrd="0" destOrd="0" presId="urn:microsoft.com/office/officeart/2018/2/layout/IconVerticalSolidList"/>
    <dgm:cxn modelId="{151586A6-0E63-4A7A-89CD-58E1F66AF65F}" type="presParOf" srcId="{46F3CEFC-8DC1-464F-A635-CF12E714C28A}" destId="{6AE4C483-D04D-43CB-A366-F29E3AE16CAA}" srcOrd="0" destOrd="0" presId="urn:microsoft.com/office/officeart/2018/2/layout/IconVerticalSolidList"/>
    <dgm:cxn modelId="{715AD175-6AB1-4BA2-8F60-7243D88B95EF}" type="presParOf" srcId="{46F3CEFC-8DC1-464F-A635-CF12E714C28A}" destId="{83725433-1D05-44A4-9343-D4F3513A2861}" srcOrd="1" destOrd="0" presId="urn:microsoft.com/office/officeart/2018/2/layout/IconVerticalSolidList"/>
    <dgm:cxn modelId="{43C87228-4B7F-4690-87DC-29C0709DC67B}" type="presParOf" srcId="{46F3CEFC-8DC1-464F-A635-CF12E714C28A}" destId="{A48919D8-2D42-4FE6-8F2B-636CDADC39C2}" srcOrd="2" destOrd="0" presId="urn:microsoft.com/office/officeart/2018/2/layout/IconVerticalSolidList"/>
    <dgm:cxn modelId="{B7B85C88-F314-4322-981A-47D5ECCC0ABB}" type="presParOf" srcId="{46F3CEFC-8DC1-464F-A635-CF12E714C28A}" destId="{59841327-150F-4998-98F3-AB85C81A510F}" srcOrd="3" destOrd="0" presId="urn:microsoft.com/office/officeart/2018/2/layout/IconVerticalSolidList"/>
    <dgm:cxn modelId="{B3B5847B-6C59-42AB-94A8-AD8E32AE6AAA}" type="presParOf" srcId="{62B9360D-E3B6-458A-8A00-3FD19E8F764E}" destId="{7FD2DB10-7627-4EAA-B1E9-628D798EC4F7}" srcOrd="1" destOrd="0" presId="urn:microsoft.com/office/officeart/2018/2/layout/IconVerticalSolidList"/>
    <dgm:cxn modelId="{07E29CC1-D615-4BEE-B432-F6ABF145EB38}" type="presParOf" srcId="{62B9360D-E3B6-458A-8A00-3FD19E8F764E}" destId="{A4EC8AA6-2109-4D30-B86A-0C1A5232A639}" srcOrd="2" destOrd="0" presId="urn:microsoft.com/office/officeart/2018/2/layout/IconVerticalSolidList"/>
    <dgm:cxn modelId="{034B3A97-CF6A-497A-B456-E37C3B2C18C2}" type="presParOf" srcId="{A4EC8AA6-2109-4D30-B86A-0C1A5232A639}" destId="{614D5E23-F2E3-4441-9B12-3D00A1266676}" srcOrd="0" destOrd="0" presId="urn:microsoft.com/office/officeart/2018/2/layout/IconVerticalSolidList"/>
    <dgm:cxn modelId="{4FFDFBE3-CC9A-4BC7-874B-49980E17603F}" type="presParOf" srcId="{A4EC8AA6-2109-4D30-B86A-0C1A5232A639}" destId="{BC7CE427-281D-4CD7-8ECE-DB4CA0EF10BB}" srcOrd="1" destOrd="0" presId="urn:microsoft.com/office/officeart/2018/2/layout/IconVerticalSolidList"/>
    <dgm:cxn modelId="{0C92BC78-6E97-4EBF-B548-1E3DB118F5E2}" type="presParOf" srcId="{A4EC8AA6-2109-4D30-B86A-0C1A5232A639}" destId="{E9A7B2DD-321A-432A-9FD7-E791833DB2C5}" srcOrd="2" destOrd="0" presId="urn:microsoft.com/office/officeart/2018/2/layout/IconVerticalSolidList"/>
    <dgm:cxn modelId="{88B79D70-DF2A-4D55-A772-FA925B7E0DE9}" type="presParOf" srcId="{A4EC8AA6-2109-4D30-B86A-0C1A5232A639}" destId="{5F09C3F8-4277-4C27-8CE0-31DF0A56E6D2}" srcOrd="3" destOrd="0" presId="urn:microsoft.com/office/officeart/2018/2/layout/IconVerticalSolidList"/>
    <dgm:cxn modelId="{2A0CA245-1B33-4EA6-B64C-542EF5716FD8}" type="presParOf" srcId="{A4EC8AA6-2109-4D30-B86A-0C1A5232A639}" destId="{8E4F6CBF-AA82-4914-A716-2755DBCEF65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8A0861-BF34-4F94-B426-ED55F2E3FCD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7643D02-13DA-4858-8874-A963B85D1402}">
      <dgm:prSet/>
      <dgm:spPr/>
      <dgm:t>
        <a:bodyPr/>
        <a:lstStyle/>
        <a:p>
          <a:pPr>
            <a:lnSpc>
              <a:spcPct val="100000"/>
            </a:lnSpc>
          </a:pPr>
          <a:r>
            <a:rPr lang="en-US" baseline="0" dirty="0"/>
            <a:t>Applies to peer-reviewed publications resulting from NIH funding</a:t>
          </a:r>
          <a:endParaRPr lang="en-US" dirty="0"/>
        </a:p>
      </dgm:t>
    </dgm:pt>
    <dgm:pt modelId="{4D41387E-36D4-48BF-A2D1-D24174844CF1}" type="parTrans" cxnId="{0D8C1508-BB1A-4AF4-8DD2-556452A7FFAB}">
      <dgm:prSet/>
      <dgm:spPr/>
      <dgm:t>
        <a:bodyPr/>
        <a:lstStyle/>
        <a:p>
          <a:endParaRPr lang="en-US"/>
        </a:p>
      </dgm:t>
    </dgm:pt>
    <dgm:pt modelId="{5BE616EE-668B-42B4-BD25-1F0CDC82F713}" type="sibTrans" cxnId="{0D8C1508-BB1A-4AF4-8DD2-556452A7FFAB}">
      <dgm:prSet/>
      <dgm:spPr/>
      <dgm:t>
        <a:bodyPr/>
        <a:lstStyle/>
        <a:p>
          <a:endParaRPr lang="en-US"/>
        </a:p>
      </dgm:t>
    </dgm:pt>
    <dgm:pt modelId="{C915381A-2DDC-44D1-BE8E-1FD9C7549A82}">
      <dgm:prSet/>
      <dgm:spPr/>
      <dgm:t>
        <a:bodyPr/>
        <a:lstStyle/>
        <a:p>
          <a:pPr>
            <a:lnSpc>
              <a:spcPct val="100000"/>
            </a:lnSpc>
          </a:pPr>
          <a:r>
            <a:rPr lang="en-US" baseline="0" dirty="0"/>
            <a:t>Must be submitted to PubMed Central</a:t>
          </a:r>
          <a:endParaRPr lang="en-US" dirty="0"/>
        </a:p>
      </dgm:t>
    </dgm:pt>
    <dgm:pt modelId="{60D4954E-3239-4EA0-8558-4FABCC27E5A1}" type="parTrans" cxnId="{B48E28F2-9328-4C9B-A7A0-9259B10B06EC}">
      <dgm:prSet/>
      <dgm:spPr/>
      <dgm:t>
        <a:bodyPr/>
        <a:lstStyle/>
        <a:p>
          <a:endParaRPr lang="en-US"/>
        </a:p>
      </dgm:t>
    </dgm:pt>
    <dgm:pt modelId="{0C9483C9-5FB0-4D97-A397-DA71BB3ADEB9}" type="sibTrans" cxnId="{B48E28F2-9328-4C9B-A7A0-9259B10B06EC}">
      <dgm:prSet/>
      <dgm:spPr/>
      <dgm:t>
        <a:bodyPr/>
        <a:lstStyle/>
        <a:p>
          <a:endParaRPr lang="en-US"/>
        </a:p>
      </dgm:t>
    </dgm:pt>
    <dgm:pt modelId="{604B83DA-837D-4549-B445-0B2FCE35B195}">
      <dgm:prSet/>
      <dgm:spPr/>
      <dgm:t>
        <a:bodyPr/>
        <a:lstStyle/>
        <a:p>
          <a:pPr>
            <a:lnSpc>
              <a:spcPct val="100000"/>
            </a:lnSpc>
          </a:pPr>
          <a:r>
            <a:rPr lang="en-US" baseline="0" dirty="0"/>
            <a:t>Up to 12-month embargo period</a:t>
          </a:r>
          <a:endParaRPr lang="en-US" dirty="0"/>
        </a:p>
      </dgm:t>
    </dgm:pt>
    <dgm:pt modelId="{442499D5-CF93-40CC-A004-6F6104D24F89}" type="parTrans" cxnId="{AA32E16B-65CA-488A-807B-C0FDEDAACB32}">
      <dgm:prSet/>
      <dgm:spPr/>
      <dgm:t>
        <a:bodyPr/>
        <a:lstStyle/>
        <a:p>
          <a:endParaRPr lang="en-US"/>
        </a:p>
      </dgm:t>
    </dgm:pt>
    <dgm:pt modelId="{44D77FA1-F02E-4C71-9E53-2FF4D3AA64A4}" type="sibTrans" cxnId="{AA32E16B-65CA-488A-807B-C0FDEDAACB32}">
      <dgm:prSet/>
      <dgm:spPr/>
      <dgm:t>
        <a:bodyPr/>
        <a:lstStyle/>
        <a:p>
          <a:endParaRPr lang="en-US"/>
        </a:p>
      </dgm:t>
    </dgm:pt>
    <dgm:pt modelId="{72FD23BD-C580-4A1E-98C6-B60AC29964E6}" type="pres">
      <dgm:prSet presAssocID="{318A0861-BF34-4F94-B426-ED55F2E3FCDF}" presName="root" presStyleCnt="0">
        <dgm:presLayoutVars>
          <dgm:dir/>
          <dgm:resizeHandles val="exact"/>
        </dgm:presLayoutVars>
      </dgm:prSet>
      <dgm:spPr/>
    </dgm:pt>
    <dgm:pt modelId="{87F55C21-FA81-45A4-803D-14785911C98E}" type="pres">
      <dgm:prSet presAssocID="{17643D02-13DA-4858-8874-A963B85D1402}" presName="compNode" presStyleCnt="0"/>
      <dgm:spPr/>
    </dgm:pt>
    <dgm:pt modelId="{E33B1CBC-2E63-453F-950C-2F0D4AB0BC34}" type="pres">
      <dgm:prSet presAssocID="{17643D02-13DA-4858-8874-A963B85D1402}" presName="bgRect" presStyleLbl="bgShp" presStyleIdx="0" presStyleCnt="3"/>
      <dgm:spPr/>
      <dgm:extLst>
        <a:ext uri="{E40237B7-FDA0-4F09-8148-C483321AD2D9}">
          <dgm14:cNvPr xmlns:dgm14="http://schemas.microsoft.com/office/drawing/2010/diagram" id="0" name="" descr="three blue colored sections"/>
        </a:ext>
      </dgm:extLst>
    </dgm:pt>
    <dgm:pt modelId="{7AD0D729-8ACD-473A-97CD-D34C272BCC24}" type="pres">
      <dgm:prSet presAssocID="{17643D02-13DA-4858-8874-A963B85D140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ewspaper with solid fill"/>
        </a:ext>
      </dgm:extLst>
    </dgm:pt>
    <dgm:pt modelId="{FFE73DDC-047A-4EBD-8533-F5CC8D2DDED5}" type="pres">
      <dgm:prSet presAssocID="{17643D02-13DA-4858-8874-A963B85D1402}" presName="spaceRect" presStyleCnt="0"/>
      <dgm:spPr/>
    </dgm:pt>
    <dgm:pt modelId="{AFFAB878-0F8D-4604-A881-E137BA494959}" type="pres">
      <dgm:prSet presAssocID="{17643D02-13DA-4858-8874-A963B85D1402}" presName="parTx" presStyleLbl="revTx" presStyleIdx="0" presStyleCnt="3">
        <dgm:presLayoutVars>
          <dgm:chMax val="0"/>
          <dgm:chPref val="0"/>
        </dgm:presLayoutVars>
      </dgm:prSet>
      <dgm:spPr/>
    </dgm:pt>
    <dgm:pt modelId="{B90A6C54-6724-4339-B965-C25F4CB8A97C}" type="pres">
      <dgm:prSet presAssocID="{5BE616EE-668B-42B4-BD25-1F0CDC82F713}" presName="sibTrans" presStyleCnt="0"/>
      <dgm:spPr/>
    </dgm:pt>
    <dgm:pt modelId="{89402C22-3EFA-4DE8-A654-27B977CF3EC5}" type="pres">
      <dgm:prSet presAssocID="{C915381A-2DDC-44D1-BE8E-1FD9C7549A82}" presName="compNode" presStyleCnt="0"/>
      <dgm:spPr/>
    </dgm:pt>
    <dgm:pt modelId="{A9331C70-658E-4FFA-9101-6192F3F87585}" type="pres">
      <dgm:prSet presAssocID="{C915381A-2DDC-44D1-BE8E-1FD9C7549A82}" presName="bgRect" presStyleLbl="bgShp" presStyleIdx="1" presStyleCnt="3"/>
      <dgm:spPr/>
    </dgm:pt>
    <dgm:pt modelId="{4234D6F0-F026-461C-824E-CD54C8539FF0}" type="pres">
      <dgm:prSet presAssocID="{C915381A-2DDC-44D1-BE8E-1FD9C7549A8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iling Box Archive with solid fill"/>
        </a:ext>
      </dgm:extLst>
    </dgm:pt>
    <dgm:pt modelId="{8CE0F4E2-2EEE-4471-9D0C-B435DC684DF6}" type="pres">
      <dgm:prSet presAssocID="{C915381A-2DDC-44D1-BE8E-1FD9C7549A82}" presName="spaceRect" presStyleCnt="0"/>
      <dgm:spPr/>
    </dgm:pt>
    <dgm:pt modelId="{EF217D93-606A-4DF5-81C6-95DE9E61AA3F}" type="pres">
      <dgm:prSet presAssocID="{C915381A-2DDC-44D1-BE8E-1FD9C7549A82}" presName="parTx" presStyleLbl="revTx" presStyleIdx="1" presStyleCnt="3">
        <dgm:presLayoutVars>
          <dgm:chMax val="0"/>
          <dgm:chPref val="0"/>
        </dgm:presLayoutVars>
      </dgm:prSet>
      <dgm:spPr/>
    </dgm:pt>
    <dgm:pt modelId="{25CF5E48-112A-413C-9393-66376B46BCC1}" type="pres">
      <dgm:prSet presAssocID="{0C9483C9-5FB0-4D97-A397-DA71BB3ADEB9}" presName="sibTrans" presStyleCnt="0"/>
      <dgm:spPr/>
    </dgm:pt>
    <dgm:pt modelId="{B3812633-A8E8-4C20-B8F0-DA73F4A9B7A0}" type="pres">
      <dgm:prSet presAssocID="{604B83DA-837D-4549-B445-0B2FCE35B195}" presName="compNode" presStyleCnt="0"/>
      <dgm:spPr/>
    </dgm:pt>
    <dgm:pt modelId="{3E8DB7A7-2372-4103-850D-9888BE6290AF}" type="pres">
      <dgm:prSet presAssocID="{604B83DA-837D-4549-B445-0B2FCE35B195}" presName="bgRect" presStyleLbl="bgShp" presStyleIdx="2" presStyleCnt="3"/>
      <dgm:spPr/>
    </dgm:pt>
    <dgm:pt modelId="{B2250CD3-7302-426C-8E37-AF68D317B2FA}" type="pres">
      <dgm:prSet presAssocID="{604B83DA-837D-4549-B445-0B2FCE35B1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aily calendar outline"/>
        </a:ext>
      </dgm:extLst>
    </dgm:pt>
    <dgm:pt modelId="{FAB4AA71-1B2D-4186-902D-804BDD5B0902}" type="pres">
      <dgm:prSet presAssocID="{604B83DA-837D-4549-B445-0B2FCE35B195}" presName="spaceRect" presStyleCnt="0"/>
      <dgm:spPr/>
    </dgm:pt>
    <dgm:pt modelId="{74272C3E-17A6-4F78-A276-501ADF2DF620}" type="pres">
      <dgm:prSet presAssocID="{604B83DA-837D-4549-B445-0B2FCE35B195}" presName="parTx" presStyleLbl="revTx" presStyleIdx="2" presStyleCnt="3">
        <dgm:presLayoutVars>
          <dgm:chMax val="0"/>
          <dgm:chPref val="0"/>
        </dgm:presLayoutVars>
      </dgm:prSet>
      <dgm:spPr/>
    </dgm:pt>
  </dgm:ptLst>
  <dgm:cxnLst>
    <dgm:cxn modelId="{0D8C1508-BB1A-4AF4-8DD2-556452A7FFAB}" srcId="{318A0861-BF34-4F94-B426-ED55F2E3FCDF}" destId="{17643D02-13DA-4858-8874-A963B85D1402}" srcOrd="0" destOrd="0" parTransId="{4D41387E-36D4-48BF-A2D1-D24174844CF1}" sibTransId="{5BE616EE-668B-42B4-BD25-1F0CDC82F713}"/>
    <dgm:cxn modelId="{49AEB11D-E4CD-44CF-B754-6821FBC5AFC5}" type="presOf" srcId="{17643D02-13DA-4858-8874-A963B85D1402}" destId="{AFFAB878-0F8D-4604-A881-E137BA494959}" srcOrd="0" destOrd="0" presId="urn:microsoft.com/office/officeart/2018/2/layout/IconVerticalSolidList"/>
    <dgm:cxn modelId="{AA32E16B-65CA-488A-807B-C0FDEDAACB32}" srcId="{318A0861-BF34-4F94-B426-ED55F2E3FCDF}" destId="{604B83DA-837D-4549-B445-0B2FCE35B195}" srcOrd="2" destOrd="0" parTransId="{442499D5-CF93-40CC-A004-6F6104D24F89}" sibTransId="{44D77FA1-F02E-4C71-9E53-2FF4D3AA64A4}"/>
    <dgm:cxn modelId="{10EC52A8-719A-43A9-8407-6E3845A48518}" type="presOf" srcId="{318A0861-BF34-4F94-B426-ED55F2E3FCDF}" destId="{72FD23BD-C580-4A1E-98C6-B60AC29964E6}" srcOrd="0" destOrd="0" presId="urn:microsoft.com/office/officeart/2018/2/layout/IconVerticalSolidList"/>
    <dgm:cxn modelId="{0A498CE7-B848-4DB4-A13B-B567E2822948}" type="presOf" srcId="{C915381A-2DDC-44D1-BE8E-1FD9C7549A82}" destId="{EF217D93-606A-4DF5-81C6-95DE9E61AA3F}" srcOrd="0" destOrd="0" presId="urn:microsoft.com/office/officeart/2018/2/layout/IconVerticalSolidList"/>
    <dgm:cxn modelId="{B48E28F2-9328-4C9B-A7A0-9259B10B06EC}" srcId="{318A0861-BF34-4F94-B426-ED55F2E3FCDF}" destId="{C915381A-2DDC-44D1-BE8E-1FD9C7549A82}" srcOrd="1" destOrd="0" parTransId="{60D4954E-3239-4EA0-8558-4FABCC27E5A1}" sibTransId="{0C9483C9-5FB0-4D97-A397-DA71BB3ADEB9}"/>
    <dgm:cxn modelId="{880D65F3-CFCB-4F3E-9E92-16024C3A3687}" type="presOf" srcId="{604B83DA-837D-4549-B445-0B2FCE35B195}" destId="{74272C3E-17A6-4F78-A276-501ADF2DF620}" srcOrd="0" destOrd="0" presId="urn:microsoft.com/office/officeart/2018/2/layout/IconVerticalSolidList"/>
    <dgm:cxn modelId="{38AB1CF4-782A-4960-96A7-E3AB9D909319}" type="presParOf" srcId="{72FD23BD-C580-4A1E-98C6-B60AC29964E6}" destId="{87F55C21-FA81-45A4-803D-14785911C98E}" srcOrd="0" destOrd="0" presId="urn:microsoft.com/office/officeart/2018/2/layout/IconVerticalSolidList"/>
    <dgm:cxn modelId="{138D477A-7B79-4759-B957-D5898958CAFB}" type="presParOf" srcId="{87F55C21-FA81-45A4-803D-14785911C98E}" destId="{E33B1CBC-2E63-453F-950C-2F0D4AB0BC34}" srcOrd="0" destOrd="0" presId="urn:microsoft.com/office/officeart/2018/2/layout/IconVerticalSolidList"/>
    <dgm:cxn modelId="{37481675-5CBB-42EE-8A26-EA1B94D1CF88}" type="presParOf" srcId="{87F55C21-FA81-45A4-803D-14785911C98E}" destId="{7AD0D729-8ACD-473A-97CD-D34C272BCC24}" srcOrd="1" destOrd="0" presId="urn:microsoft.com/office/officeart/2018/2/layout/IconVerticalSolidList"/>
    <dgm:cxn modelId="{6C1C0E4A-8269-4CCB-BE14-B05ABDA374CF}" type="presParOf" srcId="{87F55C21-FA81-45A4-803D-14785911C98E}" destId="{FFE73DDC-047A-4EBD-8533-F5CC8D2DDED5}" srcOrd="2" destOrd="0" presId="urn:microsoft.com/office/officeart/2018/2/layout/IconVerticalSolidList"/>
    <dgm:cxn modelId="{E8707CEF-8F57-4E1E-B135-9E4D3682F3F8}" type="presParOf" srcId="{87F55C21-FA81-45A4-803D-14785911C98E}" destId="{AFFAB878-0F8D-4604-A881-E137BA494959}" srcOrd="3" destOrd="0" presId="urn:microsoft.com/office/officeart/2018/2/layout/IconVerticalSolidList"/>
    <dgm:cxn modelId="{49E255D6-3D89-4C00-8BEB-2A703D62E899}" type="presParOf" srcId="{72FD23BD-C580-4A1E-98C6-B60AC29964E6}" destId="{B90A6C54-6724-4339-B965-C25F4CB8A97C}" srcOrd="1" destOrd="0" presId="urn:microsoft.com/office/officeart/2018/2/layout/IconVerticalSolidList"/>
    <dgm:cxn modelId="{78F72D16-5499-400E-8E96-D71552AF7046}" type="presParOf" srcId="{72FD23BD-C580-4A1E-98C6-B60AC29964E6}" destId="{89402C22-3EFA-4DE8-A654-27B977CF3EC5}" srcOrd="2" destOrd="0" presId="urn:microsoft.com/office/officeart/2018/2/layout/IconVerticalSolidList"/>
    <dgm:cxn modelId="{684A695E-6185-4B7D-B5F5-022D0D7DA86E}" type="presParOf" srcId="{89402C22-3EFA-4DE8-A654-27B977CF3EC5}" destId="{A9331C70-658E-4FFA-9101-6192F3F87585}" srcOrd="0" destOrd="0" presId="urn:microsoft.com/office/officeart/2018/2/layout/IconVerticalSolidList"/>
    <dgm:cxn modelId="{181CE623-B6EE-4E50-AF33-0D38EC904BCB}" type="presParOf" srcId="{89402C22-3EFA-4DE8-A654-27B977CF3EC5}" destId="{4234D6F0-F026-461C-824E-CD54C8539FF0}" srcOrd="1" destOrd="0" presId="urn:microsoft.com/office/officeart/2018/2/layout/IconVerticalSolidList"/>
    <dgm:cxn modelId="{C731AAB8-26D6-436A-A6F8-7394E79EFAFC}" type="presParOf" srcId="{89402C22-3EFA-4DE8-A654-27B977CF3EC5}" destId="{8CE0F4E2-2EEE-4471-9D0C-B435DC684DF6}" srcOrd="2" destOrd="0" presId="urn:microsoft.com/office/officeart/2018/2/layout/IconVerticalSolidList"/>
    <dgm:cxn modelId="{38A2DEAD-4F2A-4C50-8C0C-782326632543}" type="presParOf" srcId="{89402C22-3EFA-4DE8-A654-27B977CF3EC5}" destId="{EF217D93-606A-4DF5-81C6-95DE9E61AA3F}" srcOrd="3" destOrd="0" presId="urn:microsoft.com/office/officeart/2018/2/layout/IconVerticalSolidList"/>
    <dgm:cxn modelId="{F3DA7264-48DE-46B8-8901-3EB24ADD9805}" type="presParOf" srcId="{72FD23BD-C580-4A1E-98C6-B60AC29964E6}" destId="{25CF5E48-112A-413C-9393-66376B46BCC1}" srcOrd="3" destOrd="0" presId="urn:microsoft.com/office/officeart/2018/2/layout/IconVerticalSolidList"/>
    <dgm:cxn modelId="{B9ECEC0B-37C0-4BFB-BF9E-47463356ECA3}" type="presParOf" srcId="{72FD23BD-C580-4A1E-98C6-B60AC29964E6}" destId="{B3812633-A8E8-4C20-B8F0-DA73F4A9B7A0}" srcOrd="4" destOrd="0" presId="urn:microsoft.com/office/officeart/2018/2/layout/IconVerticalSolidList"/>
    <dgm:cxn modelId="{55F0E4AE-0983-40AD-BCAE-73366266321F}" type="presParOf" srcId="{B3812633-A8E8-4C20-B8F0-DA73F4A9B7A0}" destId="{3E8DB7A7-2372-4103-850D-9888BE6290AF}" srcOrd="0" destOrd="0" presId="urn:microsoft.com/office/officeart/2018/2/layout/IconVerticalSolidList"/>
    <dgm:cxn modelId="{E2733525-F798-40D8-9896-D37FEF0393DC}" type="presParOf" srcId="{B3812633-A8E8-4C20-B8F0-DA73F4A9B7A0}" destId="{B2250CD3-7302-426C-8E37-AF68D317B2FA}" srcOrd="1" destOrd="0" presId="urn:microsoft.com/office/officeart/2018/2/layout/IconVerticalSolidList"/>
    <dgm:cxn modelId="{5FA32C99-7C77-4B39-B71E-8FE345713535}" type="presParOf" srcId="{B3812633-A8E8-4C20-B8F0-DA73F4A9B7A0}" destId="{FAB4AA71-1B2D-4186-902D-804BDD5B0902}" srcOrd="2" destOrd="0" presId="urn:microsoft.com/office/officeart/2018/2/layout/IconVerticalSolidList"/>
    <dgm:cxn modelId="{57A831AB-1823-4107-8220-FE2432E6C750}" type="presParOf" srcId="{B3812633-A8E8-4C20-B8F0-DA73F4A9B7A0}" destId="{74272C3E-17A6-4F78-A276-501ADF2DF62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8A0861-BF34-4F94-B426-ED55F2E3FCD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7643D02-13DA-4858-8874-A963B85D1402}">
      <dgm:prSet/>
      <dgm:spPr/>
      <dgm:t>
        <a:bodyPr/>
        <a:lstStyle/>
        <a:p>
          <a:r>
            <a:rPr lang="en-US" baseline="0"/>
            <a:t>Applies to grants receiving at least $500,000 a year in direct costs</a:t>
          </a:r>
          <a:endParaRPr lang="en-US"/>
        </a:p>
      </dgm:t>
    </dgm:pt>
    <dgm:pt modelId="{4D41387E-36D4-48BF-A2D1-D24174844CF1}" type="parTrans" cxnId="{0D8C1508-BB1A-4AF4-8DD2-556452A7FFAB}">
      <dgm:prSet/>
      <dgm:spPr/>
      <dgm:t>
        <a:bodyPr/>
        <a:lstStyle/>
        <a:p>
          <a:endParaRPr lang="en-US"/>
        </a:p>
      </dgm:t>
    </dgm:pt>
    <dgm:pt modelId="{5BE616EE-668B-42B4-BD25-1F0CDC82F713}" type="sibTrans" cxnId="{0D8C1508-BB1A-4AF4-8DD2-556452A7FFAB}">
      <dgm:prSet/>
      <dgm:spPr/>
      <dgm:t>
        <a:bodyPr/>
        <a:lstStyle/>
        <a:p>
          <a:endParaRPr lang="en-US"/>
        </a:p>
      </dgm:t>
    </dgm:pt>
    <dgm:pt modelId="{DC793755-C525-4C86-9AD8-3F492ECB1287}">
      <dgm:prSet/>
      <dgm:spPr/>
      <dgm:t>
        <a:bodyPr/>
        <a:lstStyle/>
        <a:p>
          <a:r>
            <a:rPr lang="en-US" baseline="0" dirty="0"/>
            <a:t>Include a plan for data sharing or explanation of why sharing is not possible</a:t>
          </a:r>
          <a:endParaRPr lang="en-US" dirty="0"/>
        </a:p>
      </dgm:t>
    </dgm:pt>
    <dgm:pt modelId="{4B04FF2A-E87B-41EC-8C77-9FA2797846CB}" type="parTrans" cxnId="{8F3342D4-E798-4611-842C-5A790B03AAAB}">
      <dgm:prSet/>
      <dgm:spPr/>
      <dgm:t>
        <a:bodyPr/>
        <a:lstStyle/>
        <a:p>
          <a:endParaRPr lang="en-US"/>
        </a:p>
      </dgm:t>
    </dgm:pt>
    <dgm:pt modelId="{168960CB-32CD-4C82-9CA8-16A81747CE52}" type="sibTrans" cxnId="{8F3342D4-E798-4611-842C-5A790B03AAAB}">
      <dgm:prSet/>
      <dgm:spPr/>
      <dgm:t>
        <a:bodyPr/>
        <a:lstStyle/>
        <a:p>
          <a:endParaRPr lang="en-US"/>
        </a:p>
      </dgm:t>
    </dgm:pt>
    <dgm:pt modelId="{FAFC5C2D-DA01-4738-A7EB-E04ED4933C8A}">
      <dgm:prSet/>
      <dgm:spPr/>
      <dgm:t>
        <a:bodyPr/>
        <a:lstStyle/>
        <a:p>
          <a:r>
            <a:rPr lang="en-US" baseline="0"/>
            <a:t>Calls for “timely release and sharing” of data</a:t>
          </a:r>
          <a:endParaRPr lang="en-US"/>
        </a:p>
      </dgm:t>
    </dgm:pt>
    <dgm:pt modelId="{93D98EF8-A4E1-4C82-A3A6-DD1EE7895072}" type="parTrans" cxnId="{9E148A91-6631-4E36-A329-AF66701D99D3}">
      <dgm:prSet/>
      <dgm:spPr/>
      <dgm:t>
        <a:bodyPr/>
        <a:lstStyle/>
        <a:p>
          <a:endParaRPr lang="en-US"/>
        </a:p>
      </dgm:t>
    </dgm:pt>
    <dgm:pt modelId="{25DD5155-70AA-4569-B6B4-9B9734622E01}" type="sibTrans" cxnId="{9E148A91-6631-4E36-A329-AF66701D99D3}">
      <dgm:prSet/>
      <dgm:spPr/>
      <dgm:t>
        <a:bodyPr/>
        <a:lstStyle/>
        <a:p>
          <a:endParaRPr lang="en-US"/>
        </a:p>
      </dgm:t>
    </dgm:pt>
    <dgm:pt modelId="{72FD23BD-C580-4A1E-98C6-B60AC29964E6}" type="pres">
      <dgm:prSet presAssocID="{318A0861-BF34-4F94-B426-ED55F2E3FCDF}" presName="root" presStyleCnt="0">
        <dgm:presLayoutVars>
          <dgm:dir/>
          <dgm:resizeHandles val="exact"/>
        </dgm:presLayoutVars>
      </dgm:prSet>
      <dgm:spPr/>
    </dgm:pt>
    <dgm:pt modelId="{87F55C21-FA81-45A4-803D-14785911C98E}" type="pres">
      <dgm:prSet presAssocID="{17643D02-13DA-4858-8874-A963B85D1402}" presName="compNode" presStyleCnt="0"/>
      <dgm:spPr/>
    </dgm:pt>
    <dgm:pt modelId="{E33B1CBC-2E63-453F-950C-2F0D4AB0BC34}" type="pres">
      <dgm:prSet presAssocID="{17643D02-13DA-4858-8874-A963B85D1402}" presName="bgRect" presStyleLbl="bgShp" presStyleIdx="0" presStyleCnt="3"/>
      <dgm:spPr/>
      <dgm:extLst>
        <a:ext uri="{E40237B7-FDA0-4F09-8148-C483321AD2D9}">
          <dgm14:cNvPr xmlns:dgm14="http://schemas.microsoft.com/office/drawing/2010/diagram" id="0" name="" descr="three blue colored sections"/>
        </a:ext>
      </dgm:extLst>
    </dgm:pt>
    <dgm:pt modelId="{7AD0D729-8ACD-473A-97CD-D34C272BCC24}" type="pres">
      <dgm:prSet presAssocID="{17643D02-13DA-4858-8874-A963B85D14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FFE73DDC-047A-4EBD-8533-F5CC8D2DDED5}" type="pres">
      <dgm:prSet presAssocID="{17643D02-13DA-4858-8874-A963B85D1402}" presName="spaceRect" presStyleCnt="0"/>
      <dgm:spPr/>
    </dgm:pt>
    <dgm:pt modelId="{AFFAB878-0F8D-4604-A881-E137BA494959}" type="pres">
      <dgm:prSet presAssocID="{17643D02-13DA-4858-8874-A963B85D1402}" presName="parTx" presStyleLbl="revTx" presStyleIdx="0" presStyleCnt="3">
        <dgm:presLayoutVars>
          <dgm:chMax val="0"/>
          <dgm:chPref val="0"/>
        </dgm:presLayoutVars>
      </dgm:prSet>
      <dgm:spPr/>
    </dgm:pt>
    <dgm:pt modelId="{B90A6C54-6724-4339-B965-C25F4CB8A97C}" type="pres">
      <dgm:prSet presAssocID="{5BE616EE-668B-42B4-BD25-1F0CDC82F713}" presName="sibTrans" presStyleCnt="0"/>
      <dgm:spPr/>
    </dgm:pt>
    <dgm:pt modelId="{494D9A45-345B-4FE1-BDE9-6A509B01B82A}" type="pres">
      <dgm:prSet presAssocID="{DC793755-C525-4C86-9AD8-3F492ECB1287}" presName="compNode" presStyleCnt="0"/>
      <dgm:spPr/>
    </dgm:pt>
    <dgm:pt modelId="{9FA56B78-57B0-4D46-986E-DBDA3C365E3C}" type="pres">
      <dgm:prSet presAssocID="{DC793755-C525-4C86-9AD8-3F492ECB1287}" presName="bgRect" presStyleLbl="bgShp" presStyleIdx="1" presStyleCnt="3"/>
      <dgm:spPr/>
    </dgm:pt>
    <dgm:pt modelId="{2D863E9C-9872-4D78-879C-E6D527F8E5AC}" type="pres">
      <dgm:prSet presAssocID="{DC793755-C525-4C86-9AD8-3F492ECB128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D15494D5-EE86-4F5E-A86B-1B3291B2AF5A}" type="pres">
      <dgm:prSet presAssocID="{DC793755-C525-4C86-9AD8-3F492ECB1287}" presName="spaceRect" presStyleCnt="0"/>
      <dgm:spPr/>
    </dgm:pt>
    <dgm:pt modelId="{5F8730B6-B3C3-41DA-B3DB-89D315B4B185}" type="pres">
      <dgm:prSet presAssocID="{DC793755-C525-4C86-9AD8-3F492ECB1287}" presName="parTx" presStyleLbl="revTx" presStyleIdx="1" presStyleCnt="3">
        <dgm:presLayoutVars>
          <dgm:chMax val="0"/>
          <dgm:chPref val="0"/>
        </dgm:presLayoutVars>
      </dgm:prSet>
      <dgm:spPr/>
    </dgm:pt>
    <dgm:pt modelId="{627E89BF-AEC5-4DF3-A384-35BBB0F051D4}" type="pres">
      <dgm:prSet presAssocID="{168960CB-32CD-4C82-9CA8-16A81747CE52}" presName="sibTrans" presStyleCnt="0"/>
      <dgm:spPr/>
    </dgm:pt>
    <dgm:pt modelId="{E5016814-0B80-4E8D-A825-975EB3923DDA}" type="pres">
      <dgm:prSet presAssocID="{FAFC5C2D-DA01-4738-A7EB-E04ED4933C8A}" presName="compNode" presStyleCnt="0"/>
      <dgm:spPr/>
    </dgm:pt>
    <dgm:pt modelId="{4E322E47-4441-47BD-B21D-6D5D9BC5A243}" type="pres">
      <dgm:prSet presAssocID="{FAFC5C2D-DA01-4738-A7EB-E04ED4933C8A}" presName="bgRect" presStyleLbl="bgShp" presStyleIdx="2" presStyleCnt="3"/>
      <dgm:spPr/>
    </dgm:pt>
    <dgm:pt modelId="{55D7D962-3984-42B7-909C-6819EB09FE63}" type="pres">
      <dgm:prSet presAssocID="{FAFC5C2D-DA01-4738-A7EB-E04ED4933C8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ock with solid fill"/>
        </a:ext>
      </dgm:extLst>
    </dgm:pt>
    <dgm:pt modelId="{35E96B74-3196-4C2E-826C-38D1444FE2D9}" type="pres">
      <dgm:prSet presAssocID="{FAFC5C2D-DA01-4738-A7EB-E04ED4933C8A}" presName="spaceRect" presStyleCnt="0"/>
      <dgm:spPr/>
    </dgm:pt>
    <dgm:pt modelId="{6932D87B-75D5-4A71-BC67-222D9CF09F1E}" type="pres">
      <dgm:prSet presAssocID="{FAFC5C2D-DA01-4738-A7EB-E04ED4933C8A}" presName="parTx" presStyleLbl="revTx" presStyleIdx="2" presStyleCnt="3">
        <dgm:presLayoutVars>
          <dgm:chMax val="0"/>
          <dgm:chPref val="0"/>
        </dgm:presLayoutVars>
      </dgm:prSet>
      <dgm:spPr/>
    </dgm:pt>
  </dgm:ptLst>
  <dgm:cxnLst>
    <dgm:cxn modelId="{0D8C1508-BB1A-4AF4-8DD2-556452A7FFAB}" srcId="{318A0861-BF34-4F94-B426-ED55F2E3FCDF}" destId="{17643D02-13DA-4858-8874-A963B85D1402}" srcOrd="0" destOrd="0" parTransId="{4D41387E-36D4-48BF-A2D1-D24174844CF1}" sibTransId="{5BE616EE-668B-42B4-BD25-1F0CDC82F713}"/>
    <dgm:cxn modelId="{49AEB11D-E4CD-44CF-B754-6821FBC5AFC5}" type="presOf" srcId="{17643D02-13DA-4858-8874-A963B85D1402}" destId="{AFFAB878-0F8D-4604-A881-E137BA494959}" srcOrd="0" destOrd="0" presId="urn:microsoft.com/office/officeart/2018/2/layout/IconVerticalSolidList"/>
    <dgm:cxn modelId="{E95C9550-5A97-4322-929A-9B5E086465DD}" type="presOf" srcId="{DC793755-C525-4C86-9AD8-3F492ECB1287}" destId="{5F8730B6-B3C3-41DA-B3DB-89D315B4B185}" srcOrd="0" destOrd="0" presId="urn:microsoft.com/office/officeart/2018/2/layout/IconVerticalSolidList"/>
    <dgm:cxn modelId="{9E148A91-6631-4E36-A329-AF66701D99D3}" srcId="{318A0861-BF34-4F94-B426-ED55F2E3FCDF}" destId="{FAFC5C2D-DA01-4738-A7EB-E04ED4933C8A}" srcOrd="2" destOrd="0" parTransId="{93D98EF8-A4E1-4C82-A3A6-DD1EE7895072}" sibTransId="{25DD5155-70AA-4569-B6B4-9B9734622E01}"/>
    <dgm:cxn modelId="{10EC52A8-719A-43A9-8407-6E3845A48518}" type="presOf" srcId="{318A0861-BF34-4F94-B426-ED55F2E3FCDF}" destId="{72FD23BD-C580-4A1E-98C6-B60AC29964E6}" srcOrd="0" destOrd="0" presId="urn:microsoft.com/office/officeart/2018/2/layout/IconVerticalSolidList"/>
    <dgm:cxn modelId="{8F3342D4-E798-4611-842C-5A790B03AAAB}" srcId="{318A0861-BF34-4F94-B426-ED55F2E3FCDF}" destId="{DC793755-C525-4C86-9AD8-3F492ECB1287}" srcOrd="1" destOrd="0" parTransId="{4B04FF2A-E87B-41EC-8C77-9FA2797846CB}" sibTransId="{168960CB-32CD-4C82-9CA8-16A81747CE52}"/>
    <dgm:cxn modelId="{FE23D1E8-E5E3-4BB2-94FE-66D9FE914E25}" type="presOf" srcId="{FAFC5C2D-DA01-4738-A7EB-E04ED4933C8A}" destId="{6932D87B-75D5-4A71-BC67-222D9CF09F1E}" srcOrd="0" destOrd="0" presId="urn:microsoft.com/office/officeart/2018/2/layout/IconVerticalSolidList"/>
    <dgm:cxn modelId="{38AB1CF4-782A-4960-96A7-E3AB9D909319}" type="presParOf" srcId="{72FD23BD-C580-4A1E-98C6-B60AC29964E6}" destId="{87F55C21-FA81-45A4-803D-14785911C98E}" srcOrd="0" destOrd="0" presId="urn:microsoft.com/office/officeart/2018/2/layout/IconVerticalSolidList"/>
    <dgm:cxn modelId="{138D477A-7B79-4759-B957-D5898958CAFB}" type="presParOf" srcId="{87F55C21-FA81-45A4-803D-14785911C98E}" destId="{E33B1CBC-2E63-453F-950C-2F0D4AB0BC34}" srcOrd="0" destOrd="0" presId="urn:microsoft.com/office/officeart/2018/2/layout/IconVerticalSolidList"/>
    <dgm:cxn modelId="{37481675-5CBB-42EE-8A26-EA1B94D1CF88}" type="presParOf" srcId="{87F55C21-FA81-45A4-803D-14785911C98E}" destId="{7AD0D729-8ACD-473A-97CD-D34C272BCC24}" srcOrd="1" destOrd="0" presId="urn:microsoft.com/office/officeart/2018/2/layout/IconVerticalSolidList"/>
    <dgm:cxn modelId="{6C1C0E4A-8269-4CCB-BE14-B05ABDA374CF}" type="presParOf" srcId="{87F55C21-FA81-45A4-803D-14785911C98E}" destId="{FFE73DDC-047A-4EBD-8533-F5CC8D2DDED5}" srcOrd="2" destOrd="0" presId="urn:microsoft.com/office/officeart/2018/2/layout/IconVerticalSolidList"/>
    <dgm:cxn modelId="{E8707CEF-8F57-4E1E-B135-9E4D3682F3F8}" type="presParOf" srcId="{87F55C21-FA81-45A4-803D-14785911C98E}" destId="{AFFAB878-0F8D-4604-A881-E137BA494959}" srcOrd="3" destOrd="0" presId="urn:microsoft.com/office/officeart/2018/2/layout/IconVerticalSolidList"/>
    <dgm:cxn modelId="{49E255D6-3D89-4C00-8BEB-2A703D62E899}" type="presParOf" srcId="{72FD23BD-C580-4A1E-98C6-B60AC29964E6}" destId="{B90A6C54-6724-4339-B965-C25F4CB8A97C}" srcOrd="1" destOrd="0" presId="urn:microsoft.com/office/officeart/2018/2/layout/IconVerticalSolidList"/>
    <dgm:cxn modelId="{16374040-4662-44A8-89F5-0A44D93EC603}" type="presParOf" srcId="{72FD23BD-C580-4A1E-98C6-B60AC29964E6}" destId="{494D9A45-345B-4FE1-BDE9-6A509B01B82A}" srcOrd="2" destOrd="0" presId="urn:microsoft.com/office/officeart/2018/2/layout/IconVerticalSolidList"/>
    <dgm:cxn modelId="{56C5D7C2-5A07-42E7-8FCA-4AC4193AF0B1}" type="presParOf" srcId="{494D9A45-345B-4FE1-BDE9-6A509B01B82A}" destId="{9FA56B78-57B0-4D46-986E-DBDA3C365E3C}" srcOrd="0" destOrd="0" presId="urn:microsoft.com/office/officeart/2018/2/layout/IconVerticalSolidList"/>
    <dgm:cxn modelId="{261818CF-90DA-4145-B82F-8A37548C2FBB}" type="presParOf" srcId="{494D9A45-345B-4FE1-BDE9-6A509B01B82A}" destId="{2D863E9C-9872-4D78-879C-E6D527F8E5AC}" srcOrd="1" destOrd="0" presId="urn:microsoft.com/office/officeart/2018/2/layout/IconVerticalSolidList"/>
    <dgm:cxn modelId="{11BDC91B-7407-4897-93FA-1503758CC846}" type="presParOf" srcId="{494D9A45-345B-4FE1-BDE9-6A509B01B82A}" destId="{D15494D5-EE86-4F5E-A86B-1B3291B2AF5A}" srcOrd="2" destOrd="0" presId="urn:microsoft.com/office/officeart/2018/2/layout/IconVerticalSolidList"/>
    <dgm:cxn modelId="{232E7818-8876-4866-8C16-672D066ED733}" type="presParOf" srcId="{494D9A45-345B-4FE1-BDE9-6A509B01B82A}" destId="{5F8730B6-B3C3-41DA-B3DB-89D315B4B185}" srcOrd="3" destOrd="0" presId="urn:microsoft.com/office/officeart/2018/2/layout/IconVerticalSolidList"/>
    <dgm:cxn modelId="{09DF3D6B-A76E-474F-815A-9572CA00BA47}" type="presParOf" srcId="{72FD23BD-C580-4A1E-98C6-B60AC29964E6}" destId="{627E89BF-AEC5-4DF3-A384-35BBB0F051D4}" srcOrd="3" destOrd="0" presId="urn:microsoft.com/office/officeart/2018/2/layout/IconVerticalSolidList"/>
    <dgm:cxn modelId="{FBC21033-6786-4C5C-B1B6-DA9D1468B0C2}" type="presParOf" srcId="{72FD23BD-C580-4A1E-98C6-B60AC29964E6}" destId="{E5016814-0B80-4E8D-A825-975EB3923DDA}" srcOrd="4" destOrd="0" presId="urn:microsoft.com/office/officeart/2018/2/layout/IconVerticalSolidList"/>
    <dgm:cxn modelId="{AC6485E3-485A-4042-A137-97F36E5269F5}" type="presParOf" srcId="{E5016814-0B80-4E8D-A825-975EB3923DDA}" destId="{4E322E47-4441-47BD-B21D-6D5D9BC5A243}" srcOrd="0" destOrd="0" presId="urn:microsoft.com/office/officeart/2018/2/layout/IconVerticalSolidList"/>
    <dgm:cxn modelId="{E09C4313-B4F2-4698-9A5A-E22BBA69C183}" type="presParOf" srcId="{E5016814-0B80-4E8D-A825-975EB3923DDA}" destId="{55D7D962-3984-42B7-909C-6819EB09FE63}" srcOrd="1" destOrd="0" presId="urn:microsoft.com/office/officeart/2018/2/layout/IconVerticalSolidList"/>
    <dgm:cxn modelId="{BD433B34-4148-4EEF-A533-76D7C019E978}" type="presParOf" srcId="{E5016814-0B80-4E8D-A825-975EB3923DDA}" destId="{35E96B74-3196-4C2E-826C-38D1444FE2D9}" srcOrd="2" destOrd="0" presId="urn:microsoft.com/office/officeart/2018/2/layout/IconVerticalSolidList"/>
    <dgm:cxn modelId="{CE8CD412-E44F-4EC3-9866-C1161C04872D}" type="presParOf" srcId="{E5016814-0B80-4E8D-A825-975EB3923DDA}" destId="{6932D87B-75D5-4A71-BC67-222D9CF09F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8A0861-BF34-4F94-B426-ED55F2E3FCD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7643D02-13DA-4858-8874-A963B85D1402}">
      <dgm:prSet/>
      <dgm:spPr/>
      <dgm:t>
        <a:bodyPr/>
        <a:lstStyle/>
        <a:p>
          <a:pPr>
            <a:lnSpc>
              <a:spcPct val="100000"/>
            </a:lnSpc>
          </a:pPr>
          <a:r>
            <a:rPr lang="en-US" dirty="0"/>
            <a:t>Applies to all NIH-funded research generating large-scale human or non-human genomic data</a:t>
          </a:r>
        </a:p>
      </dgm:t>
    </dgm:pt>
    <dgm:pt modelId="{4D41387E-36D4-48BF-A2D1-D24174844CF1}" type="parTrans" cxnId="{0D8C1508-BB1A-4AF4-8DD2-556452A7FFAB}">
      <dgm:prSet/>
      <dgm:spPr/>
      <dgm:t>
        <a:bodyPr/>
        <a:lstStyle/>
        <a:p>
          <a:endParaRPr lang="en-US"/>
        </a:p>
      </dgm:t>
    </dgm:pt>
    <dgm:pt modelId="{5BE616EE-668B-42B4-BD25-1F0CDC82F713}" type="sibTrans" cxnId="{0D8C1508-BB1A-4AF4-8DD2-556452A7FFAB}">
      <dgm:prSet/>
      <dgm:spPr/>
      <dgm:t>
        <a:bodyPr/>
        <a:lstStyle/>
        <a:p>
          <a:endParaRPr lang="en-US"/>
        </a:p>
      </dgm:t>
    </dgm:pt>
    <dgm:pt modelId="{DB751130-0B57-455C-9BAD-FD3BA88BD076}">
      <dgm:prSet/>
      <dgm:spPr/>
      <dgm:t>
        <a:bodyPr/>
        <a:lstStyle/>
        <a:p>
          <a:pPr>
            <a:lnSpc>
              <a:spcPct val="100000"/>
            </a:lnSpc>
          </a:pPr>
          <a:r>
            <a:rPr lang="en-US"/>
            <a:t>Outlines expectations for protection of human data and informed consent</a:t>
          </a:r>
        </a:p>
      </dgm:t>
    </dgm:pt>
    <dgm:pt modelId="{A9A76144-34FB-432B-9323-82FD36FBDC51}" type="parTrans" cxnId="{DF27EFA1-3DDD-4B1E-9012-5887F7D07195}">
      <dgm:prSet/>
      <dgm:spPr/>
      <dgm:t>
        <a:bodyPr/>
        <a:lstStyle/>
        <a:p>
          <a:endParaRPr lang="en-US"/>
        </a:p>
      </dgm:t>
    </dgm:pt>
    <dgm:pt modelId="{03DAB833-F2AC-420E-A2B1-C1FCC5D3325E}" type="sibTrans" cxnId="{DF27EFA1-3DDD-4B1E-9012-5887F7D07195}">
      <dgm:prSet/>
      <dgm:spPr/>
      <dgm:t>
        <a:bodyPr/>
        <a:lstStyle/>
        <a:p>
          <a:endParaRPr lang="en-US"/>
        </a:p>
      </dgm:t>
    </dgm:pt>
    <dgm:pt modelId="{C59E2BD5-F2F8-4B19-A430-A00EBB997E02}">
      <dgm:prSet/>
      <dgm:spPr/>
      <dgm:t>
        <a:bodyPr/>
        <a:lstStyle/>
        <a:p>
          <a:pPr>
            <a:lnSpc>
              <a:spcPct val="100000"/>
            </a:lnSpc>
          </a:pPr>
          <a:r>
            <a:rPr lang="en-US" dirty="0"/>
            <a:t>Suggests repositories for specific data types (e.g. </a:t>
          </a:r>
          <a:r>
            <a:rPr lang="en-US" dirty="0" err="1"/>
            <a:t>dbGaP</a:t>
          </a:r>
          <a:r>
            <a:rPr lang="en-US" dirty="0"/>
            <a:t> for human data)</a:t>
          </a:r>
        </a:p>
      </dgm:t>
    </dgm:pt>
    <dgm:pt modelId="{34C9AFC8-39D9-468C-A651-258167D65D62}" type="parTrans" cxnId="{DAAB04A1-D14E-4C49-80D2-C8B16147E688}">
      <dgm:prSet/>
      <dgm:spPr/>
      <dgm:t>
        <a:bodyPr/>
        <a:lstStyle/>
        <a:p>
          <a:endParaRPr lang="en-US"/>
        </a:p>
      </dgm:t>
    </dgm:pt>
    <dgm:pt modelId="{70906CCA-B487-4E97-9D46-0EC89E182EC2}" type="sibTrans" cxnId="{DAAB04A1-D14E-4C49-80D2-C8B16147E688}">
      <dgm:prSet/>
      <dgm:spPr/>
      <dgm:t>
        <a:bodyPr/>
        <a:lstStyle/>
        <a:p>
          <a:endParaRPr lang="en-US"/>
        </a:p>
      </dgm:t>
    </dgm:pt>
    <dgm:pt modelId="{72FD23BD-C580-4A1E-98C6-B60AC29964E6}" type="pres">
      <dgm:prSet presAssocID="{318A0861-BF34-4F94-B426-ED55F2E3FCDF}" presName="root" presStyleCnt="0">
        <dgm:presLayoutVars>
          <dgm:dir/>
          <dgm:resizeHandles val="exact"/>
        </dgm:presLayoutVars>
      </dgm:prSet>
      <dgm:spPr/>
    </dgm:pt>
    <dgm:pt modelId="{87F55C21-FA81-45A4-803D-14785911C98E}" type="pres">
      <dgm:prSet presAssocID="{17643D02-13DA-4858-8874-A963B85D1402}" presName="compNode" presStyleCnt="0"/>
      <dgm:spPr/>
    </dgm:pt>
    <dgm:pt modelId="{E33B1CBC-2E63-453F-950C-2F0D4AB0BC34}" type="pres">
      <dgm:prSet presAssocID="{17643D02-13DA-4858-8874-A963B85D1402}" presName="bgRect" presStyleLbl="bgShp" presStyleIdx="0" presStyleCnt="3"/>
      <dgm:spPr/>
      <dgm:extLst>
        <a:ext uri="{E40237B7-FDA0-4F09-8148-C483321AD2D9}">
          <dgm14:cNvPr xmlns:dgm14="http://schemas.microsoft.com/office/drawing/2010/diagram" id="0" name="" descr="three blue colored sections"/>
        </a:ext>
      </dgm:extLst>
    </dgm:pt>
    <dgm:pt modelId="{7AD0D729-8ACD-473A-97CD-D34C272BCC24}" type="pres">
      <dgm:prSet presAssocID="{17643D02-13DA-4858-8874-A963B85D14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NA with solid fill"/>
        </a:ext>
      </dgm:extLst>
    </dgm:pt>
    <dgm:pt modelId="{FFE73DDC-047A-4EBD-8533-F5CC8D2DDED5}" type="pres">
      <dgm:prSet presAssocID="{17643D02-13DA-4858-8874-A963B85D1402}" presName="spaceRect" presStyleCnt="0"/>
      <dgm:spPr/>
    </dgm:pt>
    <dgm:pt modelId="{AFFAB878-0F8D-4604-A881-E137BA494959}" type="pres">
      <dgm:prSet presAssocID="{17643D02-13DA-4858-8874-A963B85D1402}" presName="parTx" presStyleLbl="revTx" presStyleIdx="0" presStyleCnt="3">
        <dgm:presLayoutVars>
          <dgm:chMax val="0"/>
          <dgm:chPref val="0"/>
        </dgm:presLayoutVars>
      </dgm:prSet>
      <dgm:spPr/>
    </dgm:pt>
    <dgm:pt modelId="{B90A6C54-6724-4339-B965-C25F4CB8A97C}" type="pres">
      <dgm:prSet presAssocID="{5BE616EE-668B-42B4-BD25-1F0CDC82F713}" presName="sibTrans" presStyleCnt="0"/>
      <dgm:spPr/>
    </dgm:pt>
    <dgm:pt modelId="{1E4E6590-989A-4045-A413-E8BCD22AEB55}" type="pres">
      <dgm:prSet presAssocID="{DB751130-0B57-455C-9BAD-FD3BA88BD076}" presName="compNode" presStyleCnt="0"/>
      <dgm:spPr/>
    </dgm:pt>
    <dgm:pt modelId="{8388D7FC-967D-4739-A785-530B6BE7263A}" type="pres">
      <dgm:prSet presAssocID="{DB751130-0B57-455C-9BAD-FD3BA88BD076}" presName="bgRect" presStyleLbl="bgShp" presStyleIdx="1" presStyleCnt="3"/>
      <dgm:spPr/>
    </dgm:pt>
    <dgm:pt modelId="{AF2075FD-0D4A-418F-8F17-73A18D74EDD1}" type="pres">
      <dgm:prSet presAssocID="{DB751130-0B57-455C-9BAD-FD3BA88BD0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ance with solid fill"/>
        </a:ext>
      </dgm:extLst>
    </dgm:pt>
    <dgm:pt modelId="{B9AF2F51-5B7E-432F-83B4-4E3AFB84D40C}" type="pres">
      <dgm:prSet presAssocID="{DB751130-0B57-455C-9BAD-FD3BA88BD076}" presName="spaceRect" presStyleCnt="0"/>
      <dgm:spPr/>
    </dgm:pt>
    <dgm:pt modelId="{49FE5DB5-FAE6-4B37-A749-4246D4FADD97}" type="pres">
      <dgm:prSet presAssocID="{DB751130-0B57-455C-9BAD-FD3BA88BD076}" presName="parTx" presStyleLbl="revTx" presStyleIdx="1" presStyleCnt="3">
        <dgm:presLayoutVars>
          <dgm:chMax val="0"/>
          <dgm:chPref val="0"/>
        </dgm:presLayoutVars>
      </dgm:prSet>
      <dgm:spPr/>
    </dgm:pt>
    <dgm:pt modelId="{26B2AA6C-EE4A-4542-8AD6-2945F35EBBEF}" type="pres">
      <dgm:prSet presAssocID="{03DAB833-F2AC-420E-A2B1-C1FCC5D3325E}" presName="sibTrans" presStyleCnt="0"/>
      <dgm:spPr/>
    </dgm:pt>
    <dgm:pt modelId="{EA79EF6F-06D5-4D95-9A91-EDEB92313E3F}" type="pres">
      <dgm:prSet presAssocID="{C59E2BD5-F2F8-4B19-A430-A00EBB997E02}" presName="compNode" presStyleCnt="0"/>
      <dgm:spPr/>
    </dgm:pt>
    <dgm:pt modelId="{5B8E63C2-07AE-43B7-AC92-288C53D4F6F9}" type="pres">
      <dgm:prSet presAssocID="{C59E2BD5-F2F8-4B19-A430-A00EBB997E02}" presName="bgRect" presStyleLbl="bgShp" presStyleIdx="2" presStyleCnt="3"/>
      <dgm:spPr/>
    </dgm:pt>
    <dgm:pt modelId="{7A85A597-91B8-40FF-9095-89B54FEBC9B6}" type="pres">
      <dgm:prSet presAssocID="{C59E2BD5-F2F8-4B19-A430-A00EBB997E0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atabase with solid fill"/>
        </a:ext>
      </dgm:extLst>
    </dgm:pt>
    <dgm:pt modelId="{A5E04E3E-96A1-44A5-A25A-6D8C79FEE2D0}" type="pres">
      <dgm:prSet presAssocID="{C59E2BD5-F2F8-4B19-A430-A00EBB997E02}" presName="spaceRect" presStyleCnt="0"/>
      <dgm:spPr/>
    </dgm:pt>
    <dgm:pt modelId="{46F82671-C6D3-4503-A78C-B0D9AD00B9CF}" type="pres">
      <dgm:prSet presAssocID="{C59E2BD5-F2F8-4B19-A430-A00EBB997E02}" presName="parTx" presStyleLbl="revTx" presStyleIdx="2" presStyleCnt="3">
        <dgm:presLayoutVars>
          <dgm:chMax val="0"/>
          <dgm:chPref val="0"/>
        </dgm:presLayoutVars>
      </dgm:prSet>
      <dgm:spPr/>
    </dgm:pt>
  </dgm:ptLst>
  <dgm:cxnLst>
    <dgm:cxn modelId="{0D8C1508-BB1A-4AF4-8DD2-556452A7FFAB}" srcId="{318A0861-BF34-4F94-B426-ED55F2E3FCDF}" destId="{17643D02-13DA-4858-8874-A963B85D1402}" srcOrd="0" destOrd="0" parTransId="{4D41387E-36D4-48BF-A2D1-D24174844CF1}" sibTransId="{5BE616EE-668B-42B4-BD25-1F0CDC82F713}"/>
    <dgm:cxn modelId="{49AEB11D-E4CD-44CF-B754-6821FBC5AFC5}" type="presOf" srcId="{17643D02-13DA-4858-8874-A963B85D1402}" destId="{AFFAB878-0F8D-4604-A881-E137BA494959}" srcOrd="0" destOrd="0" presId="urn:microsoft.com/office/officeart/2018/2/layout/IconVerticalSolidList"/>
    <dgm:cxn modelId="{D2706F43-23E8-4A19-AFA1-4C30467AB547}" type="presOf" srcId="{C59E2BD5-F2F8-4B19-A430-A00EBB997E02}" destId="{46F82671-C6D3-4503-A78C-B0D9AD00B9CF}" srcOrd="0" destOrd="0" presId="urn:microsoft.com/office/officeart/2018/2/layout/IconVerticalSolidList"/>
    <dgm:cxn modelId="{DAAB04A1-D14E-4C49-80D2-C8B16147E688}" srcId="{318A0861-BF34-4F94-B426-ED55F2E3FCDF}" destId="{C59E2BD5-F2F8-4B19-A430-A00EBB997E02}" srcOrd="2" destOrd="0" parTransId="{34C9AFC8-39D9-468C-A651-258167D65D62}" sibTransId="{70906CCA-B487-4E97-9D46-0EC89E182EC2}"/>
    <dgm:cxn modelId="{DF27EFA1-3DDD-4B1E-9012-5887F7D07195}" srcId="{318A0861-BF34-4F94-B426-ED55F2E3FCDF}" destId="{DB751130-0B57-455C-9BAD-FD3BA88BD076}" srcOrd="1" destOrd="0" parTransId="{A9A76144-34FB-432B-9323-82FD36FBDC51}" sibTransId="{03DAB833-F2AC-420E-A2B1-C1FCC5D3325E}"/>
    <dgm:cxn modelId="{10EC52A8-719A-43A9-8407-6E3845A48518}" type="presOf" srcId="{318A0861-BF34-4F94-B426-ED55F2E3FCDF}" destId="{72FD23BD-C580-4A1E-98C6-B60AC29964E6}" srcOrd="0" destOrd="0" presId="urn:microsoft.com/office/officeart/2018/2/layout/IconVerticalSolidList"/>
    <dgm:cxn modelId="{FB1F94D1-75A7-4467-AEA5-7CDA21ABECA1}" type="presOf" srcId="{DB751130-0B57-455C-9BAD-FD3BA88BD076}" destId="{49FE5DB5-FAE6-4B37-A749-4246D4FADD97}" srcOrd="0" destOrd="0" presId="urn:microsoft.com/office/officeart/2018/2/layout/IconVerticalSolidList"/>
    <dgm:cxn modelId="{38AB1CF4-782A-4960-96A7-E3AB9D909319}" type="presParOf" srcId="{72FD23BD-C580-4A1E-98C6-B60AC29964E6}" destId="{87F55C21-FA81-45A4-803D-14785911C98E}" srcOrd="0" destOrd="0" presId="urn:microsoft.com/office/officeart/2018/2/layout/IconVerticalSolidList"/>
    <dgm:cxn modelId="{138D477A-7B79-4759-B957-D5898958CAFB}" type="presParOf" srcId="{87F55C21-FA81-45A4-803D-14785911C98E}" destId="{E33B1CBC-2E63-453F-950C-2F0D4AB0BC34}" srcOrd="0" destOrd="0" presId="urn:microsoft.com/office/officeart/2018/2/layout/IconVerticalSolidList"/>
    <dgm:cxn modelId="{37481675-5CBB-42EE-8A26-EA1B94D1CF88}" type="presParOf" srcId="{87F55C21-FA81-45A4-803D-14785911C98E}" destId="{7AD0D729-8ACD-473A-97CD-D34C272BCC24}" srcOrd="1" destOrd="0" presId="urn:microsoft.com/office/officeart/2018/2/layout/IconVerticalSolidList"/>
    <dgm:cxn modelId="{6C1C0E4A-8269-4CCB-BE14-B05ABDA374CF}" type="presParOf" srcId="{87F55C21-FA81-45A4-803D-14785911C98E}" destId="{FFE73DDC-047A-4EBD-8533-F5CC8D2DDED5}" srcOrd="2" destOrd="0" presId="urn:microsoft.com/office/officeart/2018/2/layout/IconVerticalSolidList"/>
    <dgm:cxn modelId="{E8707CEF-8F57-4E1E-B135-9E4D3682F3F8}" type="presParOf" srcId="{87F55C21-FA81-45A4-803D-14785911C98E}" destId="{AFFAB878-0F8D-4604-A881-E137BA494959}" srcOrd="3" destOrd="0" presId="urn:microsoft.com/office/officeart/2018/2/layout/IconVerticalSolidList"/>
    <dgm:cxn modelId="{49E255D6-3D89-4C00-8BEB-2A703D62E899}" type="presParOf" srcId="{72FD23BD-C580-4A1E-98C6-B60AC29964E6}" destId="{B90A6C54-6724-4339-B965-C25F4CB8A97C}" srcOrd="1" destOrd="0" presId="urn:microsoft.com/office/officeart/2018/2/layout/IconVerticalSolidList"/>
    <dgm:cxn modelId="{4E11E51D-AAB6-4055-9E2F-CECE7C1624A7}" type="presParOf" srcId="{72FD23BD-C580-4A1E-98C6-B60AC29964E6}" destId="{1E4E6590-989A-4045-A413-E8BCD22AEB55}" srcOrd="2" destOrd="0" presId="urn:microsoft.com/office/officeart/2018/2/layout/IconVerticalSolidList"/>
    <dgm:cxn modelId="{44F50E6F-6F61-450C-B0C1-D72EF2D7C6A9}" type="presParOf" srcId="{1E4E6590-989A-4045-A413-E8BCD22AEB55}" destId="{8388D7FC-967D-4739-A785-530B6BE7263A}" srcOrd="0" destOrd="0" presId="urn:microsoft.com/office/officeart/2018/2/layout/IconVerticalSolidList"/>
    <dgm:cxn modelId="{2F88303D-0282-40BA-97E1-B7E5C341E77C}" type="presParOf" srcId="{1E4E6590-989A-4045-A413-E8BCD22AEB55}" destId="{AF2075FD-0D4A-418F-8F17-73A18D74EDD1}" srcOrd="1" destOrd="0" presId="urn:microsoft.com/office/officeart/2018/2/layout/IconVerticalSolidList"/>
    <dgm:cxn modelId="{6DC8DD27-D81E-40CA-8CA1-A3F1BFC63F23}" type="presParOf" srcId="{1E4E6590-989A-4045-A413-E8BCD22AEB55}" destId="{B9AF2F51-5B7E-432F-83B4-4E3AFB84D40C}" srcOrd="2" destOrd="0" presId="urn:microsoft.com/office/officeart/2018/2/layout/IconVerticalSolidList"/>
    <dgm:cxn modelId="{F84ABE24-37BB-4023-BBAA-0DD0E62A020D}" type="presParOf" srcId="{1E4E6590-989A-4045-A413-E8BCD22AEB55}" destId="{49FE5DB5-FAE6-4B37-A749-4246D4FADD97}" srcOrd="3" destOrd="0" presId="urn:microsoft.com/office/officeart/2018/2/layout/IconVerticalSolidList"/>
    <dgm:cxn modelId="{FFB952FE-9C90-4127-9783-5F8C61311737}" type="presParOf" srcId="{72FD23BD-C580-4A1E-98C6-B60AC29964E6}" destId="{26B2AA6C-EE4A-4542-8AD6-2945F35EBBEF}" srcOrd="3" destOrd="0" presId="urn:microsoft.com/office/officeart/2018/2/layout/IconVerticalSolidList"/>
    <dgm:cxn modelId="{C34CD38D-1730-46FD-BBCA-8EE4B2647BC3}" type="presParOf" srcId="{72FD23BD-C580-4A1E-98C6-B60AC29964E6}" destId="{EA79EF6F-06D5-4D95-9A91-EDEB92313E3F}" srcOrd="4" destOrd="0" presId="urn:microsoft.com/office/officeart/2018/2/layout/IconVerticalSolidList"/>
    <dgm:cxn modelId="{A7C9F039-16AF-4189-806A-D692D492920C}" type="presParOf" srcId="{EA79EF6F-06D5-4D95-9A91-EDEB92313E3F}" destId="{5B8E63C2-07AE-43B7-AC92-288C53D4F6F9}" srcOrd="0" destOrd="0" presId="urn:microsoft.com/office/officeart/2018/2/layout/IconVerticalSolidList"/>
    <dgm:cxn modelId="{6F8186E7-BF06-4C6E-B19F-D2C7BFE40845}" type="presParOf" srcId="{EA79EF6F-06D5-4D95-9A91-EDEB92313E3F}" destId="{7A85A597-91B8-40FF-9095-89B54FEBC9B6}" srcOrd="1" destOrd="0" presId="urn:microsoft.com/office/officeart/2018/2/layout/IconVerticalSolidList"/>
    <dgm:cxn modelId="{036B763E-7CBF-41DF-9380-4388BAA461EC}" type="presParOf" srcId="{EA79EF6F-06D5-4D95-9A91-EDEB92313E3F}" destId="{A5E04E3E-96A1-44A5-A25A-6D8C79FEE2D0}" srcOrd="2" destOrd="0" presId="urn:microsoft.com/office/officeart/2018/2/layout/IconVerticalSolidList"/>
    <dgm:cxn modelId="{C00D6F87-4DFA-48BA-8595-248BC2274B82}" type="presParOf" srcId="{EA79EF6F-06D5-4D95-9A91-EDEB92313E3F}" destId="{46F82671-C6D3-4503-A78C-B0D9AD00B9C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EFF565-AEB4-4024-BDC7-9335EC59D36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4CC5BF7-EF3F-4F62-BF01-7947B155B1B0}">
      <dgm:prSet/>
      <dgm:spPr/>
      <dgm:t>
        <a:bodyPr/>
        <a:lstStyle/>
        <a:p>
          <a:r>
            <a:rPr lang="en-US" baseline="0" dirty="0"/>
            <a:t>Submission of a Data Management and Sharing Plan (DMSP)</a:t>
          </a:r>
          <a:endParaRPr lang="en-US" dirty="0"/>
        </a:p>
      </dgm:t>
      <dgm:extLst>
        <a:ext uri="{E40237B7-FDA0-4F09-8148-C483321AD2D9}">
          <dgm14:cNvPr xmlns:dgm14="http://schemas.microsoft.com/office/drawing/2010/diagram" id="0" name="" descr="Sumbission of a Data Management and Sharing Plan (DMSP)"/>
        </a:ext>
      </dgm:extLst>
    </dgm:pt>
    <dgm:pt modelId="{4EB4C787-CC51-4929-BB0D-CCED7D3CC3F0}" type="parTrans" cxnId="{E24800C0-539C-4FCA-8F42-0D43439AB2BD}">
      <dgm:prSet/>
      <dgm:spPr/>
      <dgm:t>
        <a:bodyPr/>
        <a:lstStyle/>
        <a:p>
          <a:endParaRPr lang="en-US"/>
        </a:p>
      </dgm:t>
    </dgm:pt>
    <dgm:pt modelId="{ED73B7E8-6A7F-4D21-816C-29AD5F324149}" type="sibTrans" cxnId="{E24800C0-539C-4FCA-8F42-0D43439AB2BD}">
      <dgm:prSet/>
      <dgm:spPr/>
      <dgm:t>
        <a:bodyPr/>
        <a:lstStyle/>
        <a:p>
          <a:endParaRPr lang="en-US"/>
        </a:p>
      </dgm:t>
    </dgm:pt>
    <dgm:pt modelId="{933F123B-5C8F-46C9-885D-912FA1542057}">
      <dgm:prSet/>
      <dgm:spPr/>
      <dgm:t>
        <a:bodyPr/>
        <a:lstStyle/>
        <a:p>
          <a:r>
            <a:rPr lang="en-US" baseline="0" dirty="0"/>
            <a:t>Outlines how scientific data and any accompanying metadata will be managed and shared</a:t>
          </a:r>
          <a:endParaRPr lang="en-US" dirty="0"/>
        </a:p>
      </dgm:t>
    </dgm:pt>
    <dgm:pt modelId="{261D215B-1CBC-43DD-A8D9-AC7BD322CD96}" type="parTrans" cxnId="{412A37D1-E5A4-4E7E-852C-26D27B41C812}">
      <dgm:prSet/>
      <dgm:spPr/>
      <dgm:t>
        <a:bodyPr/>
        <a:lstStyle/>
        <a:p>
          <a:endParaRPr lang="en-US"/>
        </a:p>
      </dgm:t>
    </dgm:pt>
    <dgm:pt modelId="{D2A9F1EB-6124-465F-9C20-02B509576BCD}" type="sibTrans" cxnId="{412A37D1-E5A4-4E7E-852C-26D27B41C812}">
      <dgm:prSet/>
      <dgm:spPr/>
      <dgm:t>
        <a:bodyPr/>
        <a:lstStyle/>
        <a:p>
          <a:endParaRPr lang="en-US"/>
        </a:p>
      </dgm:t>
    </dgm:pt>
    <dgm:pt modelId="{57E1D95B-3A58-4D48-A432-06880352F72E}">
      <dgm:prSet/>
      <dgm:spPr/>
      <dgm:t>
        <a:bodyPr/>
        <a:lstStyle/>
        <a:p>
          <a:r>
            <a:rPr lang="en-US" baseline="0" dirty="0"/>
            <a:t>Identifies any potential restrictions or limitations.</a:t>
          </a:r>
          <a:endParaRPr lang="en-US" dirty="0"/>
        </a:p>
      </dgm:t>
    </dgm:pt>
    <dgm:pt modelId="{E3CD8046-1996-493E-931D-344184BFA631}" type="parTrans" cxnId="{FE5B40F5-A548-47FB-910C-25111358CC70}">
      <dgm:prSet/>
      <dgm:spPr/>
      <dgm:t>
        <a:bodyPr/>
        <a:lstStyle/>
        <a:p>
          <a:endParaRPr lang="en-US"/>
        </a:p>
      </dgm:t>
    </dgm:pt>
    <dgm:pt modelId="{01FCB751-488E-41E3-8848-C49F0754574B}" type="sibTrans" cxnId="{FE5B40F5-A548-47FB-910C-25111358CC70}">
      <dgm:prSet/>
      <dgm:spPr/>
      <dgm:t>
        <a:bodyPr/>
        <a:lstStyle/>
        <a:p>
          <a:endParaRPr lang="en-US"/>
        </a:p>
      </dgm:t>
    </dgm:pt>
    <dgm:pt modelId="{ACADCEEC-DF3C-47FC-945A-66EFB96782B9}">
      <dgm:prSet/>
      <dgm:spPr/>
      <dgm:t>
        <a:bodyPr/>
        <a:lstStyle/>
        <a:p>
          <a:r>
            <a:rPr lang="en-US" baseline="0" dirty="0"/>
            <a:t>Compliance with the awardee’s plan as approved by the NIH ICO</a:t>
          </a:r>
          <a:endParaRPr lang="en-US" dirty="0"/>
        </a:p>
      </dgm:t>
      <dgm:extLst>
        <a:ext uri="{E40237B7-FDA0-4F09-8148-C483321AD2D9}">
          <dgm14:cNvPr xmlns:dgm14="http://schemas.microsoft.com/office/drawing/2010/diagram" id="0" name="" descr="Compliance with the awardee's plan as approved by the NIH ICO"/>
        </a:ext>
      </dgm:extLst>
    </dgm:pt>
    <dgm:pt modelId="{BAE65205-A9B1-47BD-8404-40C2E678B548}" type="parTrans" cxnId="{3015F340-E56D-4576-AFBA-E47208B6D8A5}">
      <dgm:prSet/>
      <dgm:spPr/>
      <dgm:t>
        <a:bodyPr/>
        <a:lstStyle/>
        <a:p>
          <a:endParaRPr lang="en-US"/>
        </a:p>
      </dgm:t>
    </dgm:pt>
    <dgm:pt modelId="{73E16124-0A89-4A25-82A1-F6E8EB269FE7}" type="sibTrans" cxnId="{3015F340-E56D-4576-AFBA-E47208B6D8A5}">
      <dgm:prSet/>
      <dgm:spPr/>
      <dgm:t>
        <a:bodyPr/>
        <a:lstStyle/>
        <a:p>
          <a:endParaRPr lang="en-US"/>
        </a:p>
      </dgm:t>
    </dgm:pt>
    <dgm:pt modelId="{9A104619-1F77-4E63-BFAE-88426538AE92}" type="pres">
      <dgm:prSet presAssocID="{CCEFF565-AEB4-4024-BDC7-9335EC59D368}" presName="linear" presStyleCnt="0">
        <dgm:presLayoutVars>
          <dgm:animLvl val="lvl"/>
          <dgm:resizeHandles val="exact"/>
        </dgm:presLayoutVars>
      </dgm:prSet>
      <dgm:spPr/>
    </dgm:pt>
    <dgm:pt modelId="{4172D311-15E5-4B2A-8735-B96D47344CB3}" type="pres">
      <dgm:prSet presAssocID="{04CC5BF7-EF3F-4F62-BF01-7947B155B1B0}" presName="parentText" presStyleLbl="node1" presStyleIdx="0" presStyleCnt="2">
        <dgm:presLayoutVars>
          <dgm:chMax val="0"/>
          <dgm:bulletEnabled val="1"/>
        </dgm:presLayoutVars>
      </dgm:prSet>
      <dgm:spPr/>
    </dgm:pt>
    <dgm:pt modelId="{D88F7DFA-C4D8-42E8-BF9C-C4F0EE372241}" type="pres">
      <dgm:prSet presAssocID="{04CC5BF7-EF3F-4F62-BF01-7947B155B1B0}" presName="childText" presStyleLbl="revTx" presStyleIdx="0" presStyleCnt="1">
        <dgm:presLayoutVars>
          <dgm:bulletEnabled val="1"/>
        </dgm:presLayoutVars>
      </dgm:prSet>
      <dgm:spPr/>
    </dgm:pt>
    <dgm:pt modelId="{A83B21E0-2634-486F-BA99-EF89EA8D996F}" type="pres">
      <dgm:prSet presAssocID="{ACADCEEC-DF3C-47FC-945A-66EFB96782B9}" presName="parentText" presStyleLbl="node1" presStyleIdx="1" presStyleCnt="2">
        <dgm:presLayoutVars>
          <dgm:chMax val="0"/>
          <dgm:bulletEnabled val="1"/>
        </dgm:presLayoutVars>
      </dgm:prSet>
      <dgm:spPr/>
    </dgm:pt>
  </dgm:ptLst>
  <dgm:cxnLst>
    <dgm:cxn modelId="{3015F340-E56D-4576-AFBA-E47208B6D8A5}" srcId="{CCEFF565-AEB4-4024-BDC7-9335EC59D368}" destId="{ACADCEEC-DF3C-47FC-945A-66EFB96782B9}" srcOrd="1" destOrd="0" parTransId="{BAE65205-A9B1-47BD-8404-40C2E678B548}" sibTransId="{73E16124-0A89-4A25-82A1-F6E8EB269FE7}"/>
    <dgm:cxn modelId="{AF3DAA49-CC62-44DD-9DC9-6B9BC575E032}" type="presOf" srcId="{933F123B-5C8F-46C9-885D-912FA1542057}" destId="{D88F7DFA-C4D8-42E8-BF9C-C4F0EE372241}" srcOrd="0" destOrd="0" presId="urn:microsoft.com/office/officeart/2005/8/layout/vList2"/>
    <dgm:cxn modelId="{ED459184-842A-4007-9E4D-1B9559B57387}" type="presOf" srcId="{CCEFF565-AEB4-4024-BDC7-9335EC59D368}" destId="{9A104619-1F77-4E63-BFAE-88426538AE92}" srcOrd="0" destOrd="0" presId="urn:microsoft.com/office/officeart/2005/8/layout/vList2"/>
    <dgm:cxn modelId="{F2C8B59E-118F-4BB9-A1F1-B0AE848F8CD0}" type="presOf" srcId="{57E1D95B-3A58-4D48-A432-06880352F72E}" destId="{D88F7DFA-C4D8-42E8-BF9C-C4F0EE372241}" srcOrd="0" destOrd="1" presId="urn:microsoft.com/office/officeart/2005/8/layout/vList2"/>
    <dgm:cxn modelId="{4E1ED9AA-D36A-4DBC-B7A7-D5343AC9A322}" type="presOf" srcId="{04CC5BF7-EF3F-4F62-BF01-7947B155B1B0}" destId="{4172D311-15E5-4B2A-8735-B96D47344CB3}" srcOrd="0" destOrd="0" presId="urn:microsoft.com/office/officeart/2005/8/layout/vList2"/>
    <dgm:cxn modelId="{E24800C0-539C-4FCA-8F42-0D43439AB2BD}" srcId="{CCEFF565-AEB4-4024-BDC7-9335EC59D368}" destId="{04CC5BF7-EF3F-4F62-BF01-7947B155B1B0}" srcOrd="0" destOrd="0" parTransId="{4EB4C787-CC51-4929-BB0D-CCED7D3CC3F0}" sibTransId="{ED73B7E8-6A7F-4D21-816C-29AD5F324149}"/>
    <dgm:cxn modelId="{412A37D1-E5A4-4E7E-852C-26D27B41C812}" srcId="{04CC5BF7-EF3F-4F62-BF01-7947B155B1B0}" destId="{933F123B-5C8F-46C9-885D-912FA1542057}" srcOrd="0" destOrd="0" parTransId="{261D215B-1CBC-43DD-A8D9-AC7BD322CD96}" sibTransId="{D2A9F1EB-6124-465F-9C20-02B509576BCD}"/>
    <dgm:cxn modelId="{568534DB-7753-484B-912E-718F093A1FE3}" type="presOf" srcId="{ACADCEEC-DF3C-47FC-945A-66EFB96782B9}" destId="{A83B21E0-2634-486F-BA99-EF89EA8D996F}" srcOrd="0" destOrd="0" presId="urn:microsoft.com/office/officeart/2005/8/layout/vList2"/>
    <dgm:cxn modelId="{FE5B40F5-A548-47FB-910C-25111358CC70}" srcId="{04CC5BF7-EF3F-4F62-BF01-7947B155B1B0}" destId="{57E1D95B-3A58-4D48-A432-06880352F72E}" srcOrd="1" destOrd="0" parTransId="{E3CD8046-1996-493E-931D-344184BFA631}" sibTransId="{01FCB751-488E-41E3-8848-C49F0754574B}"/>
    <dgm:cxn modelId="{7CB6D5D6-5048-4D6F-A9C8-6808C62B4527}" type="presParOf" srcId="{9A104619-1F77-4E63-BFAE-88426538AE92}" destId="{4172D311-15E5-4B2A-8735-B96D47344CB3}" srcOrd="0" destOrd="0" presId="urn:microsoft.com/office/officeart/2005/8/layout/vList2"/>
    <dgm:cxn modelId="{8FDB3DFD-B61F-413A-A0DD-C4F1DEAF0BF5}" type="presParOf" srcId="{9A104619-1F77-4E63-BFAE-88426538AE92}" destId="{D88F7DFA-C4D8-42E8-BF9C-C4F0EE372241}" srcOrd="1" destOrd="0" presId="urn:microsoft.com/office/officeart/2005/8/layout/vList2"/>
    <dgm:cxn modelId="{E4959DD5-6A10-4CA8-A249-96BBB9F16D84}" type="presParOf" srcId="{9A104619-1F77-4E63-BFAE-88426538AE92}" destId="{A83B21E0-2634-486F-BA99-EF89EA8D996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989FF5-1833-417B-92E5-1C0888B4203A}"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24F9E537-71C4-4B1A-B4C3-CD8D7E937DE9}">
      <dgm:prSet/>
      <dgm:spPr/>
      <dgm:t>
        <a:bodyPr/>
        <a:lstStyle/>
        <a:p>
          <a:pPr>
            <a:defRPr cap="all"/>
          </a:pPr>
          <a:r>
            <a:rPr lang="en-US" cap="none" baseline="0" dirty="0"/>
            <a:t>Description of the data plus metadata and documentation</a:t>
          </a:r>
          <a:endParaRPr lang="en-US" cap="none" dirty="0"/>
        </a:p>
      </dgm:t>
    </dgm:pt>
    <dgm:pt modelId="{B6CF16EE-18F3-4D64-AD9A-321EED22A190}" type="parTrans" cxnId="{305A10EF-B71C-457B-A359-DF99C07B8856}">
      <dgm:prSet/>
      <dgm:spPr/>
      <dgm:t>
        <a:bodyPr/>
        <a:lstStyle/>
        <a:p>
          <a:endParaRPr lang="en-US" dirty="0"/>
        </a:p>
      </dgm:t>
    </dgm:pt>
    <dgm:pt modelId="{415B8004-0FDC-4231-A5D4-3D1F53E9971D}" type="sibTrans" cxnId="{305A10EF-B71C-457B-A359-DF99C07B8856}">
      <dgm:prSet/>
      <dgm:spPr/>
      <dgm:t>
        <a:bodyPr/>
        <a:lstStyle/>
        <a:p>
          <a:endParaRPr lang="en-US" dirty="0"/>
        </a:p>
      </dgm:t>
    </dgm:pt>
    <dgm:pt modelId="{8716372C-959A-4EBE-A46B-A87539F52EDE}">
      <dgm:prSet/>
      <dgm:spPr/>
      <dgm:t>
        <a:bodyPr/>
        <a:lstStyle/>
        <a:p>
          <a:pPr>
            <a:defRPr cap="all"/>
          </a:pPr>
          <a:r>
            <a:rPr lang="en-US" cap="none" baseline="0" dirty="0"/>
            <a:t>Related tools, software, code, </a:t>
          </a:r>
          <a:r>
            <a:rPr lang="en-US" cap="none" baseline="0" dirty="0" err="1"/>
            <a:t>etc</a:t>
          </a:r>
          <a:endParaRPr lang="en-US" cap="none" dirty="0"/>
        </a:p>
      </dgm:t>
    </dgm:pt>
    <dgm:pt modelId="{53272F65-AFFA-4408-BEF2-E10636B6A287}" type="parTrans" cxnId="{D84B6EA9-9E44-4EC5-A8A0-064835F637C8}">
      <dgm:prSet/>
      <dgm:spPr/>
      <dgm:t>
        <a:bodyPr/>
        <a:lstStyle/>
        <a:p>
          <a:endParaRPr lang="en-US" dirty="0"/>
        </a:p>
      </dgm:t>
    </dgm:pt>
    <dgm:pt modelId="{DA3AFC5C-57A3-457C-8CE2-1EE0E2AC6F03}" type="sibTrans" cxnId="{D84B6EA9-9E44-4EC5-A8A0-064835F637C8}">
      <dgm:prSet/>
      <dgm:spPr/>
      <dgm:t>
        <a:bodyPr/>
        <a:lstStyle/>
        <a:p>
          <a:endParaRPr lang="en-US" dirty="0"/>
        </a:p>
      </dgm:t>
    </dgm:pt>
    <dgm:pt modelId="{1B9004BF-8C6B-458F-9C7D-B1C8DF99BFC1}">
      <dgm:prSet/>
      <dgm:spPr/>
      <dgm:t>
        <a:bodyPr/>
        <a:lstStyle/>
        <a:p>
          <a:pPr>
            <a:defRPr cap="all"/>
          </a:pPr>
          <a:r>
            <a:rPr lang="en-US" cap="none" baseline="0" dirty="0"/>
            <a:t>Standards for the data/metadata</a:t>
          </a:r>
          <a:endParaRPr lang="en-US" cap="none" dirty="0"/>
        </a:p>
      </dgm:t>
    </dgm:pt>
    <dgm:pt modelId="{B84FDB4D-70AA-4C6C-B339-B287B1478B13}" type="parTrans" cxnId="{E23F7D55-509D-4E4E-8107-FD467BF3BA4B}">
      <dgm:prSet/>
      <dgm:spPr/>
      <dgm:t>
        <a:bodyPr/>
        <a:lstStyle/>
        <a:p>
          <a:endParaRPr lang="en-US" dirty="0"/>
        </a:p>
      </dgm:t>
    </dgm:pt>
    <dgm:pt modelId="{D0F889E2-2097-4D81-86B2-E5CE64002AAF}" type="sibTrans" cxnId="{E23F7D55-509D-4E4E-8107-FD467BF3BA4B}">
      <dgm:prSet/>
      <dgm:spPr/>
      <dgm:t>
        <a:bodyPr/>
        <a:lstStyle/>
        <a:p>
          <a:endParaRPr lang="en-US" dirty="0"/>
        </a:p>
      </dgm:t>
    </dgm:pt>
    <dgm:pt modelId="{D8032A11-FBDD-4B8A-8DB3-35ACE301F4DF}">
      <dgm:prSet/>
      <dgm:spPr/>
      <dgm:t>
        <a:bodyPr/>
        <a:lstStyle/>
        <a:p>
          <a:pPr>
            <a:defRPr cap="all"/>
          </a:pPr>
          <a:r>
            <a:rPr lang="en-US" cap="none" baseline="0" dirty="0"/>
            <a:t>Data preservation, access, and associated timelines</a:t>
          </a:r>
          <a:endParaRPr lang="en-US" cap="none" dirty="0"/>
        </a:p>
      </dgm:t>
    </dgm:pt>
    <dgm:pt modelId="{C97D7FDF-4ECD-4D85-91A4-09E80A918E7C}" type="parTrans" cxnId="{767DAF64-45A7-4901-8F14-8E27375FDB8C}">
      <dgm:prSet/>
      <dgm:spPr/>
      <dgm:t>
        <a:bodyPr/>
        <a:lstStyle/>
        <a:p>
          <a:endParaRPr lang="en-US" dirty="0"/>
        </a:p>
      </dgm:t>
    </dgm:pt>
    <dgm:pt modelId="{5829A316-8C17-4CB2-8E9F-8546E7433D10}" type="sibTrans" cxnId="{767DAF64-45A7-4901-8F14-8E27375FDB8C}">
      <dgm:prSet/>
      <dgm:spPr/>
      <dgm:t>
        <a:bodyPr/>
        <a:lstStyle/>
        <a:p>
          <a:endParaRPr lang="en-US" dirty="0"/>
        </a:p>
      </dgm:t>
    </dgm:pt>
    <dgm:pt modelId="{50777771-F96D-4B38-9BF1-2D82E8A11FC4}">
      <dgm:prSet/>
      <dgm:spPr/>
      <dgm:t>
        <a:bodyPr/>
        <a:lstStyle/>
        <a:p>
          <a:pPr>
            <a:defRPr cap="all"/>
          </a:pPr>
          <a:r>
            <a:rPr lang="en-US" cap="none" baseline="0" dirty="0"/>
            <a:t>Access, distribution, and reuse considerations</a:t>
          </a:r>
          <a:endParaRPr lang="en-US" cap="none" dirty="0"/>
        </a:p>
      </dgm:t>
    </dgm:pt>
    <dgm:pt modelId="{8852C17F-FDCD-4A42-9E1E-D6BEBDFF8FA7}" type="parTrans" cxnId="{AAE1AEAC-6549-4C55-8B79-0F01D2C3B8E0}">
      <dgm:prSet/>
      <dgm:spPr/>
      <dgm:t>
        <a:bodyPr/>
        <a:lstStyle/>
        <a:p>
          <a:endParaRPr lang="en-US" dirty="0"/>
        </a:p>
      </dgm:t>
    </dgm:pt>
    <dgm:pt modelId="{E9575EF0-53BB-4B8D-B545-39C90E02941A}" type="sibTrans" cxnId="{AAE1AEAC-6549-4C55-8B79-0F01D2C3B8E0}">
      <dgm:prSet/>
      <dgm:spPr/>
      <dgm:t>
        <a:bodyPr/>
        <a:lstStyle/>
        <a:p>
          <a:endParaRPr lang="en-US" dirty="0"/>
        </a:p>
      </dgm:t>
    </dgm:pt>
    <dgm:pt modelId="{69D92A29-0FCE-4657-8263-DE7CBB08B484}">
      <dgm:prSet/>
      <dgm:spPr/>
      <dgm:t>
        <a:bodyPr/>
        <a:lstStyle/>
        <a:p>
          <a:pPr>
            <a:defRPr cap="all"/>
          </a:pPr>
          <a:r>
            <a:rPr lang="en-US" cap="none" baseline="0" dirty="0"/>
            <a:t>Oversight of data management and sharing</a:t>
          </a:r>
          <a:endParaRPr lang="en-US" cap="none" dirty="0"/>
        </a:p>
      </dgm:t>
    </dgm:pt>
    <dgm:pt modelId="{4466605E-B8AD-420E-9C24-82151B1D662B}" type="parTrans" cxnId="{CCB2A174-B74E-4309-85C1-13B2B29F1847}">
      <dgm:prSet/>
      <dgm:spPr/>
      <dgm:t>
        <a:bodyPr/>
        <a:lstStyle/>
        <a:p>
          <a:endParaRPr lang="en-US" dirty="0"/>
        </a:p>
      </dgm:t>
    </dgm:pt>
    <dgm:pt modelId="{217E595A-9B1F-43A5-8991-9898412EF988}" type="sibTrans" cxnId="{CCB2A174-B74E-4309-85C1-13B2B29F1847}">
      <dgm:prSet/>
      <dgm:spPr/>
      <dgm:t>
        <a:bodyPr/>
        <a:lstStyle/>
        <a:p>
          <a:endParaRPr lang="en-US" dirty="0"/>
        </a:p>
      </dgm:t>
    </dgm:pt>
    <dgm:pt modelId="{A3537131-0C3E-4683-8A76-5E4B39CEA540}" type="pres">
      <dgm:prSet presAssocID="{35989FF5-1833-417B-92E5-1C0888B4203A}" presName="root" presStyleCnt="0">
        <dgm:presLayoutVars>
          <dgm:dir/>
          <dgm:resizeHandles val="exact"/>
        </dgm:presLayoutVars>
      </dgm:prSet>
      <dgm:spPr/>
    </dgm:pt>
    <dgm:pt modelId="{152BA18D-0DFF-4315-B20D-05E6D58AF93A}" type="pres">
      <dgm:prSet presAssocID="{24F9E537-71C4-4B1A-B4C3-CD8D7E937DE9}" presName="compNode" presStyleCnt="0"/>
      <dgm:spPr/>
    </dgm:pt>
    <dgm:pt modelId="{765A2D07-2E90-4C5D-A2F4-662438462E5E}" type="pres">
      <dgm:prSet presAssocID="{24F9E537-71C4-4B1A-B4C3-CD8D7E937DE9}" presName="iconBgRect" presStyleLbl="bgShp" presStyleIdx="0" presStyleCnt="6"/>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1B5259E-9F4B-4576-9340-605BD186A292}" type="pres">
      <dgm:prSet presAssocID="{24F9E537-71C4-4B1A-B4C3-CD8D7E937DE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34CBD60C-1C8A-4084-8B4A-CB068E94C465}" type="pres">
      <dgm:prSet presAssocID="{24F9E537-71C4-4B1A-B4C3-CD8D7E937DE9}" presName="spaceRect" presStyleCnt="0"/>
      <dgm:spPr/>
    </dgm:pt>
    <dgm:pt modelId="{54FFF782-12EA-4D41-8DD1-FD26C8292F66}" type="pres">
      <dgm:prSet presAssocID="{24F9E537-71C4-4B1A-B4C3-CD8D7E937DE9}" presName="textRect" presStyleLbl="revTx" presStyleIdx="0" presStyleCnt="6">
        <dgm:presLayoutVars>
          <dgm:chMax val="1"/>
          <dgm:chPref val="1"/>
        </dgm:presLayoutVars>
      </dgm:prSet>
      <dgm:spPr/>
    </dgm:pt>
    <dgm:pt modelId="{66DB71C3-091F-4E1E-BE8E-975EC39C99C0}" type="pres">
      <dgm:prSet presAssocID="{415B8004-0FDC-4231-A5D4-3D1F53E9971D}" presName="sibTrans" presStyleCnt="0"/>
      <dgm:spPr/>
    </dgm:pt>
    <dgm:pt modelId="{D21FE193-44D0-4E65-8106-BA53D4F541E2}" type="pres">
      <dgm:prSet presAssocID="{8716372C-959A-4EBE-A46B-A87539F52EDE}" presName="compNode" presStyleCnt="0"/>
      <dgm:spPr/>
    </dgm:pt>
    <dgm:pt modelId="{8F442B05-7065-4771-8D3A-5B0D3F18A843}" type="pres">
      <dgm:prSet presAssocID="{8716372C-959A-4EBE-A46B-A87539F52EDE}" presName="iconBgRect" presStyleLbl="bgShp" presStyleIdx="1" presStyleCnt="6"/>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9FC53CB-DEEC-4C47-BCD7-EE56EB3854D3}" type="pres">
      <dgm:prSet presAssocID="{8716372C-959A-4EBE-A46B-A87539F52ED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grammer"/>
        </a:ext>
      </dgm:extLst>
    </dgm:pt>
    <dgm:pt modelId="{CA8655A0-7E98-4F13-A678-C21F51E4256D}" type="pres">
      <dgm:prSet presAssocID="{8716372C-959A-4EBE-A46B-A87539F52EDE}" presName="spaceRect" presStyleCnt="0"/>
      <dgm:spPr/>
    </dgm:pt>
    <dgm:pt modelId="{251F3B54-246E-433D-BAA4-DE206BCAB062}" type="pres">
      <dgm:prSet presAssocID="{8716372C-959A-4EBE-A46B-A87539F52EDE}" presName="textRect" presStyleLbl="revTx" presStyleIdx="1" presStyleCnt="6">
        <dgm:presLayoutVars>
          <dgm:chMax val="1"/>
          <dgm:chPref val="1"/>
        </dgm:presLayoutVars>
      </dgm:prSet>
      <dgm:spPr/>
    </dgm:pt>
    <dgm:pt modelId="{0F04E25A-BEDC-4AAE-85FA-717014A74D93}" type="pres">
      <dgm:prSet presAssocID="{DA3AFC5C-57A3-457C-8CE2-1EE0E2AC6F03}" presName="sibTrans" presStyleCnt="0"/>
      <dgm:spPr/>
    </dgm:pt>
    <dgm:pt modelId="{C940C6D4-155A-44E7-9DCD-13EC4BF8192C}" type="pres">
      <dgm:prSet presAssocID="{1B9004BF-8C6B-458F-9C7D-B1C8DF99BFC1}" presName="compNode" presStyleCnt="0"/>
      <dgm:spPr/>
    </dgm:pt>
    <dgm:pt modelId="{18580511-FCBE-4788-831B-EEAF9E729F38}" type="pres">
      <dgm:prSet presAssocID="{1B9004BF-8C6B-458F-9C7D-B1C8DF99BFC1}" presName="iconBgRect" presStyleLbl="bgShp" presStyleIdx="2" presStyleCnt="6"/>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C802906-F8E8-4CF0-9ADB-5C64FAB5DE7C}" type="pres">
      <dgm:prSet presAssocID="{1B9004BF-8C6B-458F-9C7D-B1C8DF99BFC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1E281FF7-8E0B-48C0-ACE8-536CAF3A89C0}" type="pres">
      <dgm:prSet presAssocID="{1B9004BF-8C6B-458F-9C7D-B1C8DF99BFC1}" presName="spaceRect" presStyleCnt="0"/>
      <dgm:spPr/>
    </dgm:pt>
    <dgm:pt modelId="{4F182B17-E51A-445F-94E0-DF25BE01F2B8}" type="pres">
      <dgm:prSet presAssocID="{1B9004BF-8C6B-458F-9C7D-B1C8DF99BFC1}" presName="textRect" presStyleLbl="revTx" presStyleIdx="2" presStyleCnt="6">
        <dgm:presLayoutVars>
          <dgm:chMax val="1"/>
          <dgm:chPref val="1"/>
        </dgm:presLayoutVars>
      </dgm:prSet>
      <dgm:spPr/>
    </dgm:pt>
    <dgm:pt modelId="{4B9F156A-177F-41D6-9D22-73E5FEF47A9B}" type="pres">
      <dgm:prSet presAssocID="{D0F889E2-2097-4D81-86B2-E5CE64002AAF}" presName="sibTrans" presStyleCnt="0"/>
      <dgm:spPr/>
    </dgm:pt>
    <dgm:pt modelId="{398488D9-673E-445B-BAE7-0CC117545434}" type="pres">
      <dgm:prSet presAssocID="{D8032A11-FBDD-4B8A-8DB3-35ACE301F4DF}" presName="compNode" presStyleCnt="0"/>
      <dgm:spPr/>
    </dgm:pt>
    <dgm:pt modelId="{9428D3D8-8C84-4CA9-ADE3-A0B673482D5D}" type="pres">
      <dgm:prSet presAssocID="{D8032A11-FBDD-4B8A-8DB3-35ACE301F4DF}" presName="iconBgRect" presStyleLbl="bgShp" presStyleIdx="3" presStyleCnt="6"/>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377295C-A614-4879-B4B5-F241607381E7}" type="pres">
      <dgm:prSet presAssocID="{D8032A11-FBDD-4B8A-8DB3-35ACE301F4D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E150C4F3-D7C0-4B2D-9695-9EBFBDE49F7B}" type="pres">
      <dgm:prSet presAssocID="{D8032A11-FBDD-4B8A-8DB3-35ACE301F4DF}" presName="spaceRect" presStyleCnt="0"/>
      <dgm:spPr/>
    </dgm:pt>
    <dgm:pt modelId="{7383E9D2-4264-4728-A46D-35C8731FD08C}" type="pres">
      <dgm:prSet presAssocID="{D8032A11-FBDD-4B8A-8DB3-35ACE301F4DF}" presName="textRect" presStyleLbl="revTx" presStyleIdx="3" presStyleCnt="6">
        <dgm:presLayoutVars>
          <dgm:chMax val="1"/>
          <dgm:chPref val="1"/>
        </dgm:presLayoutVars>
      </dgm:prSet>
      <dgm:spPr/>
    </dgm:pt>
    <dgm:pt modelId="{4D69FE9A-C466-4F1B-8B69-8F4FAB08646B}" type="pres">
      <dgm:prSet presAssocID="{5829A316-8C17-4CB2-8E9F-8546E7433D10}" presName="sibTrans" presStyleCnt="0"/>
      <dgm:spPr/>
    </dgm:pt>
    <dgm:pt modelId="{8279BF64-6AC2-416F-A9D5-8B1CBD5A1CF3}" type="pres">
      <dgm:prSet presAssocID="{50777771-F96D-4B38-9BF1-2D82E8A11FC4}" presName="compNode" presStyleCnt="0"/>
      <dgm:spPr/>
    </dgm:pt>
    <dgm:pt modelId="{5770B4BD-DA2F-436C-9F7F-2C240AE9FFFE}" type="pres">
      <dgm:prSet presAssocID="{50777771-F96D-4B38-9BF1-2D82E8A11FC4}" presName="iconBgRect" presStyleLbl="bgShp" presStyleIdx="4" presStyleCnt="6"/>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3D1F7A5-1507-4673-A7C2-2EDA3991292F}" type="pres">
      <dgm:prSet presAssocID="{50777771-F96D-4B38-9BF1-2D82E8A11FC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ycle Sign"/>
        </a:ext>
      </dgm:extLst>
    </dgm:pt>
    <dgm:pt modelId="{BDF7A61C-3084-4B9E-B4CC-112396109F0A}" type="pres">
      <dgm:prSet presAssocID="{50777771-F96D-4B38-9BF1-2D82E8A11FC4}" presName="spaceRect" presStyleCnt="0"/>
      <dgm:spPr/>
    </dgm:pt>
    <dgm:pt modelId="{78D3BEE0-6378-4D80-A7ED-618C0B8BD344}" type="pres">
      <dgm:prSet presAssocID="{50777771-F96D-4B38-9BF1-2D82E8A11FC4}" presName="textRect" presStyleLbl="revTx" presStyleIdx="4" presStyleCnt="6">
        <dgm:presLayoutVars>
          <dgm:chMax val="1"/>
          <dgm:chPref val="1"/>
        </dgm:presLayoutVars>
      </dgm:prSet>
      <dgm:spPr/>
    </dgm:pt>
    <dgm:pt modelId="{FB1396BD-9AD2-47D9-A3DF-52B93BE0C896}" type="pres">
      <dgm:prSet presAssocID="{E9575EF0-53BB-4B8D-B545-39C90E02941A}" presName="sibTrans" presStyleCnt="0"/>
      <dgm:spPr/>
    </dgm:pt>
    <dgm:pt modelId="{E2B13D99-E9BE-489A-B527-4426701CE8CA}" type="pres">
      <dgm:prSet presAssocID="{69D92A29-0FCE-4657-8263-DE7CBB08B484}" presName="compNode" presStyleCnt="0"/>
      <dgm:spPr/>
    </dgm:pt>
    <dgm:pt modelId="{D993CA16-DB88-4F54-9155-F72C58AB3E79}" type="pres">
      <dgm:prSet presAssocID="{69D92A29-0FCE-4657-8263-DE7CBB08B484}" presName="iconBgRect" presStyleLbl="bgShp" presStyleIdx="5" presStyleCnt="6"/>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F8CCB4E-0CB9-43AF-845C-1D4F238F7A18}" type="pres">
      <dgm:prSet presAssocID="{69D92A29-0FCE-4657-8263-DE7CBB08B48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ock"/>
        </a:ext>
      </dgm:extLst>
    </dgm:pt>
    <dgm:pt modelId="{22591DA5-4E06-47B3-802C-70EB377A616C}" type="pres">
      <dgm:prSet presAssocID="{69D92A29-0FCE-4657-8263-DE7CBB08B484}" presName="spaceRect" presStyleCnt="0"/>
      <dgm:spPr/>
    </dgm:pt>
    <dgm:pt modelId="{D5C11EA2-C9D0-4F0B-A5CD-DBADB39A4092}" type="pres">
      <dgm:prSet presAssocID="{69D92A29-0FCE-4657-8263-DE7CBB08B484}" presName="textRect" presStyleLbl="revTx" presStyleIdx="5" presStyleCnt="6">
        <dgm:presLayoutVars>
          <dgm:chMax val="1"/>
          <dgm:chPref val="1"/>
        </dgm:presLayoutVars>
      </dgm:prSet>
      <dgm:spPr/>
    </dgm:pt>
  </dgm:ptLst>
  <dgm:cxnLst>
    <dgm:cxn modelId="{142F5F1D-21E5-49C0-B20F-2E34DAFFC4B3}" type="presOf" srcId="{1B9004BF-8C6B-458F-9C7D-B1C8DF99BFC1}" destId="{4F182B17-E51A-445F-94E0-DF25BE01F2B8}" srcOrd="0" destOrd="0" presId="urn:microsoft.com/office/officeart/2018/5/layout/IconCircleLabelList"/>
    <dgm:cxn modelId="{8DDF5A2B-98D8-4A02-AF17-3147595B3A8C}" type="presOf" srcId="{35989FF5-1833-417B-92E5-1C0888B4203A}" destId="{A3537131-0C3E-4683-8A76-5E4B39CEA540}" srcOrd="0" destOrd="0" presId="urn:microsoft.com/office/officeart/2018/5/layout/IconCircleLabelList"/>
    <dgm:cxn modelId="{B4F2D744-E0F1-4FB1-9CF7-3EDDE939FB83}" type="presOf" srcId="{D8032A11-FBDD-4B8A-8DB3-35ACE301F4DF}" destId="{7383E9D2-4264-4728-A46D-35C8731FD08C}" srcOrd="0" destOrd="0" presId="urn:microsoft.com/office/officeart/2018/5/layout/IconCircleLabelList"/>
    <dgm:cxn modelId="{271BD946-E7D7-4755-8038-DEF927C08CF1}" type="presOf" srcId="{50777771-F96D-4B38-9BF1-2D82E8A11FC4}" destId="{78D3BEE0-6378-4D80-A7ED-618C0B8BD344}" srcOrd="0" destOrd="0" presId="urn:microsoft.com/office/officeart/2018/5/layout/IconCircleLabelList"/>
    <dgm:cxn modelId="{E23F7D55-509D-4E4E-8107-FD467BF3BA4B}" srcId="{35989FF5-1833-417B-92E5-1C0888B4203A}" destId="{1B9004BF-8C6B-458F-9C7D-B1C8DF99BFC1}" srcOrd="2" destOrd="0" parTransId="{B84FDB4D-70AA-4C6C-B339-B287B1478B13}" sibTransId="{D0F889E2-2097-4D81-86B2-E5CE64002AAF}"/>
    <dgm:cxn modelId="{767DAF64-45A7-4901-8F14-8E27375FDB8C}" srcId="{35989FF5-1833-417B-92E5-1C0888B4203A}" destId="{D8032A11-FBDD-4B8A-8DB3-35ACE301F4DF}" srcOrd="3" destOrd="0" parTransId="{C97D7FDF-4ECD-4D85-91A4-09E80A918E7C}" sibTransId="{5829A316-8C17-4CB2-8E9F-8546E7433D10}"/>
    <dgm:cxn modelId="{CCB2A174-B74E-4309-85C1-13B2B29F1847}" srcId="{35989FF5-1833-417B-92E5-1C0888B4203A}" destId="{69D92A29-0FCE-4657-8263-DE7CBB08B484}" srcOrd="5" destOrd="0" parTransId="{4466605E-B8AD-420E-9C24-82151B1D662B}" sibTransId="{217E595A-9B1F-43A5-8991-9898412EF988}"/>
    <dgm:cxn modelId="{E283E1A2-04A0-47DD-AEC7-3B87BC94A940}" type="presOf" srcId="{69D92A29-0FCE-4657-8263-DE7CBB08B484}" destId="{D5C11EA2-C9D0-4F0B-A5CD-DBADB39A4092}" srcOrd="0" destOrd="0" presId="urn:microsoft.com/office/officeart/2018/5/layout/IconCircleLabelList"/>
    <dgm:cxn modelId="{D84B6EA9-9E44-4EC5-A8A0-064835F637C8}" srcId="{35989FF5-1833-417B-92E5-1C0888B4203A}" destId="{8716372C-959A-4EBE-A46B-A87539F52EDE}" srcOrd="1" destOrd="0" parTransId="{53272F65-AFFA-4408-BEF2-E10636B6A287}" sibTransId="{DA3AFC5C-57A3-457C-8CE2-1EE0E2AC6F03}"/>
    <dgm:cxn modelId="{AAE1AEAC-6549-4C55-8B79-0F01D2C3B8E0}" srcId="{35989FF5-1833-417B-92E5-1C0888B4203A}" destId="{50777771-F96D-4B38-9BF1-2D82E8A11FC4}" srcOrd="4" destOrd="0" parTransId="{8852C17F-FDCD-4A42-9E1E-D6BEBDFF8FA7}" sibTransId="{E9575EF0-53BB-4B8D-B545-39C90E02941A}"/>
    <dgm:cxn modelId="{DB254CC9-0AC2-4E03-AC3C-FCFC3778EACE}" type="presOf" srcId="{8716372C-959A-4EBE-A46B-A87539F52EDE}" destId="{251F3B54-246E-433D-BAA4-DE206BCAB062}" srcOrd="0" destOrd="0" presId="urn:microsoft.com/office/officeart/2018/5/layout/IconCircleLabelList"/>
    <dgm:cxn modelId="{4FE9E2E9-97FE-459D-A7E8-F063634D7553}" type="presOf" srcId="{24F9E537-71C4-4B1A-B4C3-CD8D7E937DE9}" destId="{54FFF782-12EA-4D41-8DD1-FD26C8292F66}" srcOrd="0" destOrd="0" presId="urn:microsoft.com/office/officeart/2018/5/layout/IconCircleLabelList"/>
    <dgm:cxn modelId="{305A10EF-B71C-457B-A359-DF99C07B8856}" srcId="{35989FF5-1833-417B-92E5-1C0888B4203A}" destId="{24F9E537-71C4-4B1A-B4C3-CD8D7E937DE9}" srcOrd="0" destOrd="0" parTransId="{B6CF16EE-18F3-4D64-AD9A-321EED22A190}" sibTransId="{415B8004-0FDC-4231-A5D4-3D1F53E9971D}"/>
    <dgm:cxn modelId="{B1B83534-915B-4344-8BB2-539126A99FE6}" type="presParOf" srcId="{A3537131-0C3E-4683-8A76-5E4B39CEA540}" destId="{152BA18D-0DFF-4315-B20D-05E6D58AF93A}" srcOrd="0" destOrd="0" presId="urn:microsoft.com/office/officeart/2018/5/layout/IconCircleLabelList"/>
    <dgm:cxn modelId="{A6233197-9BE0-4ED1-BAF7-0D6944894947}" type="presParOf" srcId="{152BA18D-0DFF-4315-B20D-05E6D58AF93A}" destId="{765A2D07-2E90-4C5D-A2F4-662438462E5E}" srcOrd="0" destOrd="0" presId="urn:microsoft.com/office/officeart/2018/5/layout/IconCircleLabelList"/>
    <dgm:cxn modelId="{C0B5C7C5-D5D0-42EC-B676-FDB15AE1DFB9}" type="presParOf" srcId="{152BA18D-0DFF-4315-B20D-05E6D58AF93A}" destId="{31B5259E-9F4B-4576-9340-605BD186A292}" srcOrd="1" destOrd="0" presId="urn:microsoft.com/office/officeart/2018/5/layout/IconCircleLabelList"/>
    <dgm:cxn modelId="{9972B104-637D-4DD8-A585-CEE66FC52FF9}" type="presParOf" srcId="{152BA18D-0DFF-4315-B20D-05E6D58AF93A}" destId="{34CBD60C-1C8A-4084-8B4A-CB068E94C465}" srcOrd="2" destOrd="0" presId="urn:microsoft.com/office/officeart/2018/5/layout/IconCircleLabelList"/>
    <dgm:cxn modelId="{9BB4D800-568D-4E1C-875F-90D1B9A3DAF3}" type="presParOf" srcId="{152BA18D-0DFF-4315-B20D-05E6D58AF93A}" destId="{54FFF782-12EA-4D41-8DD1-FD26C8292F66}" srcOrd="3" destOrd="0" presId="urn:microsoft.com/office/officeart/2018/5/layout/IconCircleLabelList"/>
    <dgm:cxn modelId="{BD33834C-A48A-4382-8583-F29415DC0FD2}" type="presParOf" srcId="{A3537131-0C3E-4683-8A76-5E4B39CEA540}" destId="{66DB71C3-091F-4E1E-BE8E-975EC39C99C0}" srcOrd="1" destOrd="0" presId="urn:microsoft.com/office/officeart/2018/5/layout/IconCircleLabelList"/>
    <dgm:cxn modelId="{ADC95515-5D31-4C8A-879F-E5DD6CEAAE27}" type="presParOf" srcId="{A3537131-0C3E-4683-8A76-5E4B39CEA540}" destId="{D21FE193-44D0-4E65-8106-BA53D4F541E2}" srcOrd="2" destOrd="0" presId="urn:microsoft.com/office/officeart/2018/5/layout/IconCircleLabelList"/>
    <dgm:cxn modelId="{91E12E65-5911-4C08-8D7E-79583C2FF0E2}" type="presParOf" srcId="{D21FE193-44D0-4E65-8106-BA53D4F541E2}" destId="{8F442B05-7065-4771-8D3A-5B0D3F18A843}" srcOrd="0" destOrd="0" presId="urn:microsoft.com/office/officeart/2018/5/layout/IconCircleLabelList"/>
    <dgm:cxn modelId="{686239F0-604C-4311-ACCC-0CD1D9AEE017}" type="presParOf" srcId="{D21FE193-44D0-4E65-8106-BA53D4F541E2}" destId="{89FC53CB-DEEC-4C47-BCD7-EE56EB3854D3}" srcOrd="1" destOrd="0" presId="urn:microsoft.com/office/officeart/2018/5/layout/IconCircleLabelList"/>
    <dgm:cxn modelId="{C309F784-70C5-4EC9-B823-960AE743D7D0}" type="presParOf" srcId="{D21FE193-44D0-4E65-8106-BA53D4F541E2}" destId="{CA8655A0-7E98-4F13-A678-C21F51E4256D}" srcOrd="2" destOrd="0" presId="urn:microsoft.com/office/officeart/2018/5/layout/IconCircleLabelList"/>
    <dgm:cxn modelId="{E18B8CAE-64DA-4E70-B3FD-5FB02AF73042}" type="presParOf" srcId="{D21FE193-44D0-4E65-8106-BA53D4F541E2}" destId="{251F3B54-246E-433D-BAA4-DE206BCAB062}" srcOrd="3" destOrd="0" presId="urn:microsoft.com/office/officeart/2018/5/layout/IconCircleLabelList"/>
    <dgm:cxn modelId="{F177C9A0-F9B7-4304-B566-27FF8A4A52B8}" type="presParOf" srcId="{A3537131-0C3E-4683-8A76-5E4B39CEA540}" destId="{0F04E25A-BEDC-4AAE-85FA-717014A74D93}" srcOrd="3" destOrd="0" presId="urn:microsoft.com/office/officeart/2018/5/layout/IconCircleLabelList"/>
    <dgm:cxn modelId="{1B12B504-F371-4E52-AE76-42597753CFCB}" type="presParOf" srcId="{A3537131-0C3E-4683-8A76-5E4B39CEA540}" destId="{C940C6D4-155A-44E7-9DCD-13EC4BF8192C}" srcOrd="4" destOrd="0" presId="urn:microsoft.com/office/officeart/2018/5/layout/IconCircleLabelList"/>
    <dgm:cxn modelId="{0FAACA5B-F679-4C81-B110-5657EA61BCE6}" type="presParOf" srcId="{C940C6D4-155A-44E7-9DCD-13EC4BF8192C}" destId="{18580511-FCBE-4788-831B-EEAF9E729F38}" srcOrd="0" destOrd="0" presId="urn:microsoft.com/office/officeart/2018/5/layout/IconCircleLabelList"/>
    <dgm:cxn modelId="{CFB41479-CA4F-4DC3-9F23-787333354405}" type="presParOf" srcId="{C940C6D4-155A-44E7-9DCD-13EC4BF8192C}" destId="{BC802906-F8E8-4CF0-9ADB-5C64FAB5DE7C}" srcOrd="1" destOrd="0" presId="urn:microsoft.com/office/officeart/2018/5/layout/IconCircleLabelList"/>
    <dgm:cxn modelId="{380CDED6-98CE-466F-A0B0-3B573095DFFA}" type="presParOf" srcId="{C940C6D4-155A-44E7-9DCD-13EC4BF8192C}" destId="{1E281FF7-8E0B-48C0-ACE8-536CAF3A89C0}" srcOrd="2" destOrd="0" presId="urn:microsoft.com/office/officeart/2018/5/layout/IconCircleLabelList"/>
    <dgm:cxn modelId="{ECBDCCDE-1447-4257-8467-BA7AE5C66B70}" type="presParOf" srcId="{C940C6D4-155A-44E7-9DCD-13EC4BF8192C}" destId="{4F182B17-E51A-445F-94E0-DF25BE01F2B8}" srcOrd="3" destOrd="0" presId="urn:microsoft.com/office/officeart/2018/5/layout/IconCircleLabelList"/>
    <dgm:cxn modelId="{AC0774FE-3E44-44BF-86E3-2BC88F6C3EB5}" type="presParOf" srcId="{A3537131-0C3E-4683-8A76-5E4B39CEA540}" destId="{4B9F156A-177F-41D6-9D22-73E5FEF47A9B}" srcOrd="5" destOrd="0" presId="urn:microsoft.com/office/officeart/2018/5/layout/IconCircleLabelList"/>
    <dgm:cxn modelId="{5934E5A9-1358-4C5D-8F9F-2187CDE68814}" type="presParOf" srcId="{A3537131-0C3E-4683-8A76-5E4B39CEA540}" destId="{398488D9-673E-445B-BAE7-0CC117545434}" srcOrd="6" destOrd="0" presId="urn:microsoft.com/office/officeart/2018/5/layout/IconCircleLabelList"/>
    <dgm:cxn modelId="{09CA8958-83F7-4AF6-95F1-409E4C22E911}" type="presParOf" srcId="{398488D9-673E-445B-BAE7-0CC117545434}" destId="{9428D3D8-8C84-4CA9-ADE3-A0B673482D5D}" srcOrd="0" destOrd="0" presId="urn:microsoft.com/office/officeart/2018/5/layout/IconCircleLabelList"/>
    <dgm:cxn modelId="{05802B54-CF6B-4DA3-AFBE-2EC260FFE776}" type="presParOf" srcId="{398488D9-673E-445B-BAE7-0CC117545434}" destId="{F377295C-A614-4879-B4B5-F241607381E7}" srcOrd="1" destOrd="0" presId="urn:microsoft.com/office/officeart/2018/5/layout/IconCircleLabelList"/>
    <dgm:cxn modelId="{A72A3103-F442-4A35-9712-00D31009DC1F}" type="presParOf" srcId="{398488D9-673E-445B-BAE7-0CC117545434}" destId="{E150C4F3-D7C0-4B2D-9695-9EBFBDE49F7B}" srcOrd="2" destOrd="0" presId="urn:microsoft.com/office/officeart/2018/5/layout/IconCircleLabelList"/>
    <dgm:cxn modelId="{DE199F35-6BB3-4A61-B11C-F48335C10118}" type="presParOf" srcId="{398488D9-673E-445B-BAE7-0CC117545434}" destId="{7383E9D2-4264-4728-A46D-35C8731FD08C}" srcOrd="3" destOrd="0" presId="urn:microsoft.com/office/officeart/2018/5/layout/IconCircleLabelList"/>
    <dgm:cxn modelId="{691211E4-4256-4A31-B0E4-4ABE8D8440CD}" type="presParOf" srcId="{A3537131-0C3E-4683-8A76-5E4B39CEA540}" destId="{4D69FE9A-C466-4F1B-8B69-8F4FAB08646B}" srcOrd="7" destOrd="0" presId="urn:microsoft.com/office/officeart/2018/5/layout/IconCircleLabelList"/>
    <dgm:cxn modelId="{41A7423B-F7CB-4D12-BB6F-1E2EA57E1C2C}" type="presParOf" srcId="{A3537131-0C3E-4683-8A76-5E4B39CEA540}" destId="{8279BF64-6AC2-416F-A9D5-8B1CBD5A1CF3}" srcOrd="8" destOrd="0" presId="urn:microsoft.com/office/officeart/2018/5/layout/IconCircleLabelList"/>
    <dgm:cxn modelId="{923F587B-4B99-4AED-8ED4-48CB0BAA9557}" type="presParOf" srcId="{8279BF64-6AC2-416F-A9D5-8B1CBD5A1CF3}" destId="{5770B4BD-DA2F-436C-9F7F-2C240AE9FFFE}" srcOrd="0" destOrd="0" presId="urn:microsoft.com/office/officeart/2018/5/layout/IconCircleLabelList"/>
    <dgm:cxn modelId="{374AD487-B801-47EF-8709-1D1D9EB42BBA}" type="presParOf" srcId="{8279BF64-6AC2-416F-A9D5-8B1CBD5A1CF3}" destId="{63D1F7A5-1507-4673-A7C2-2EDA3991292F}" srcOrd="1" destOrd="0" presId="urn:microsoft.com/office/officeart/2018/5/layout/IconCircleLabelList"/>
    <dgm:cxn modelId="{4C0760D1-9632-449D-A0DA-177BDA4D7722}" type="presParOf" srcId="{8279BF64-6AC2-416F-A9D5-8B1CBD5A1CF3}" destId="{BDF7A61C-3084-4B9E-B4CC-112396109F0A}" srcOrd="2" destOrd="0" presId="urn:microsoft.com/office/officeart/2018/5/layout/IconCircleLabelList"/>
    <dgm:cxn modelId="{18ADBF24-38DE-4567-8AA8-B38BCF5C7827}" type="presParOf" srcId="{8279BF64-6AC2-416F-A9D5-8B1CBD5A1CF3}" destId="{78D3BEE0-6378-4D80-A7ED-618C0B8BD344}" srcOrd="3" destOrd="0" presId="urn:microsoft.com/office/officeart/2018/5/layout/IconCircleLabelList"/>
    <dgm:cxn modelId="{7F9F6A55-0DAF-4D97-B1B0-A13835838813}" type="presParOf" srcId="{A3537131-0C3E-4683-8A76-5E4B39CEA540}" destId="{FB1396BD-9AD2-47D9-A3DF-52B93BE0C896}" srcOrd="9" destOrd="0" presId="urn:microsoft.com/office/officeart/2018/5/layout/IconCircleLabelList"/>
    <dgm:cxn modelId="{A6674768-E113-4745-8F1F-B1BAEF1A5AD2}" type="presParOf" srcId="{A3537131-0C3E-4683-8A76-5E4B39CEA540}" destId="{E2B13D99-E9BE-489A-B527-4426701CE8CA}" srcOrd="10" destOrd="0" presId="urn:microsoft.com/office/officeart/2018/5/layout/IconCircleLabelList"/>
    <dgm:cxn modelId="{7349F882-6AD1-4E7A-A1C7-9D404592D3E2}" type="presParOf" srcId="{E2B13D99-E9BE-489A-B527-4426701CE8CA}" destId="{D993CA16-DB88-4F54-9155-F72C58AB3E79}" srcOrd="0" destOrd="0" presId="urn:microsoft.com/office/officeart/2018/5/layout/IconCircleLabelList"/>
    <dgm:cxn modelId="{395D255B-F09D-47FD-8441-5D10BEB96E98}" type="presParOf" srcId="{E2B13D99-E9BE-489A-B527-4426701CE8CA}" destId="{7F8CCB4E-0CB9-43AF-845C-1D4F238F7A18}" srcOrd="1" destOrd="0" presId="urn:microsoft.com/office/officeart/2018/5/layout/IconCircleLabelList"/>
    <dgm:cxn modelId="{6AEE0955-B439-4014-B7C8-4E9CA57C9E61}" type="presParOf" srcId="{E2B13D99-E9BE-489A-B527-4426701CE8CA}" destId="{22591DA5-4E06-47B3-802C-70EB377A616C}" srcOrd="2" destOrd="0" presId="urn:microsoft.com/office/officeart/2018/5/layout/IconCircleLabelList"/>
    <dgm:cxn modelId="{82C699DA-878B-4AAF-BAEE-6F801105AFE9}" type="presParOf" srcId="{E2B13D99-E9BE-489A-B527-4426701CE8CA}" destId="{D5C11EA2-C9D0-4F0B-A5CD-DBADB39A409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3083DD-7CC8-4C11-9A8B-E44543BB788D}"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E83C4E2B-1FB6-4838-AE18-D12FEAB44574}">
      <dgm:prSet/>
      <dgm:spPr/>
      <dgm:t>
        <a:bodyPr/>
        <a:lstStyle/>
        <a:p>
          <a:pPr>
            <a:lnSpc>
              <a:spcPct val="100000"/>
            </a:lnSpc>
            <a:defRPr b="1"/>
          </a:pPr>
          <a:r>
            <a:rPr lang="en-US" baseline="0"/>
            <a:t>The type and amount of data that will be collected or used</a:t>
          </a:r>
          <a:endParaRPr lang="en-US"/>
        </a:p>
      </dgm:t>
    </dgm:pt>
    <dgm:pt modelId="{3E536CF5-2834-4710-832A-C33B73BCBC54}" type="parTrans" cxnId="{EEB70530-28D4-4646-A5FE-57C94DB76960}">
      <dgm:prSet/>
      <dgm:spPr/>
      <dgm:t>
        <a:bodyPr/>
        <a:lstStyle/>
        <a:p>
          <a:endParaRPr lang="en-US"/>
        </a:p>
      </dgm:t>
    </dgm:pt>
    <dgm:pt modelId="{8A33DB1E-2F00-481B-B73D-D21C829F885A}" type="sibTrans" cxnId="{EEB70530-28D4-4646-A5FE-57C94DB76960}">
      <dgm:prSet/>
      <dgm:spPr/>
      <dgm:t>
        <a:bodyPr/>
        <a:lstStyle/>
        <a:p>
          <a:endParaRPr lang="en-US"/>
        </a:p>
      </dgm:t>
    </dgm:pt>
    <dgm:pt modelId="{803F8F35-AC6B-4C9E-9537-B60E7CEBF126}">
      <dgm:prSet/>
      <dgm:spPr/>
      <dgm:t>
        <a:bodyPr/>
        <a:lstStyle/>
        <a:p>
          <a:pPr>
            <a:lnSpc>
              <a:spcPct val="100000"/>
            </a:lnSpc>
          </a:pPr>
          <a:r>
            <a:rPr lang="en-US"/>
            <a:t>Data modality (e.g. imaging, genomic, survey)</a:t>
          </a:r>
        </a:p>
      </dgm:t>
    </dgm:pt>
    <dgm:pt modelId="{13AAC623-D5C6-462D-8E14-2DAF9FAB0D79}" type="parTrans" cxnId="{DAFE84D8-2373-4793-8507-413DBEB8F5F8}">
      <dgm:prSet/>
      <dgm:spPr/>
      <dgm:t>
        <a:bodyPr/>
        <a:lstStyle/>
        <a:p>
          <a:endParaRPr lang="en-US"/>
        </a:p>
      </dgm:t>
    </dgm:pt>
    <dgm:pt modelId="{F07F54A9-0009-4E3C-AE69-2F3741539D04}" type="sibTrans" cxnId="{DAFE84D8-2373-4793-8507-413DBEB8F5F8}">
      <dgm:prSet/>
      <dgm:spPr/>
      <dgm:t>
        <a:bodyPr/>
        <a:lstStyle/>
        <a:p>
          <a:endParaRPr lang="en-US"/>
        </a:p>
      </dgm:t>
    </dgm:pt>
    <dgm:pt modelId="{74DC15E3-EA06-47BB-A979-619F0C1161E7}">
      <dgm:prSet/>
      <dgm:spPr/>
      <dgm:t>
        <a:bodyPr/>
        <a:lstStyle/>
        <a:p>
          <a:pPr>
            <a:lnSpc>
              <a:spcPct val="100000"/>
            </a:lnSpc>
          </a:pPr>
          <a:r>
            <a:rPr lang="en-US"/>
            <a:t>Level of aggregation (e.g. individual or aggregated)</a:t>
          </a:r>
        </a:p>
      </dgm:t>
    </dgm:pt>
    <dgm:pt modelId="{EB6E6DB1-569E-42E1-9E3D-929620F4BE62}" type="parTrans" cxnId="{99372DBD-B4CA-4E19-BEB7-236FFF936771}">
      <dgm:prSet/>
      <dgm:spPr/>
      <dgm:t>
        <a:bodyPr/>
        <a:lstStyle/>
        <a:p>
          <a:endParaRPr lang="en-US"/>
        </a:p>
      </dgm:t>
    </dgm:pt>
    <dgm:pt modelId="{03018FCB-E474-48B0-8E21-AA1FEB6656E6}" type="sibTrans" cxnId="{99372DBD-B4CA-4E19-BEB7-236FFF936771}">
      <dgm:prSet/>
      <dgm:spPr/>
      <dgm:t>
        <a:bodyPr/>
        <a:lstStyle/>
        <a:p>
          <a:endParaRPr lang="en-US"/>
        </a:p>
      </dgm:t>
    </dgm:pt>
    <dgm:pt modelId="{212760ED-822F-4595-AC10-4DF95F332B0A}">
      <dgm:prSet/>
      <dgm:spPr/>
      <dgm:t>
        <a:bodyPr/>
        <a:lstStyle/>
        <a:p>
          <a:pPr>
            <a:lnSpc>
              <a:spcPct val="100000"/>
            </a:lnSpc>
          </a:pPr>
          <a:r>
            <a:rPr lang="en-US"/>
            <a:t>Degree of data processing (e.g. raw vs processed data)</a:t>
          </a:r>
        </a:p>
      </dgm:t>
    </dgm:pt>
    <dgm:pt modelId="{77A73075-D33F-4759-B595-CFA66F5247E2}" type="parTrans" cxnId="{949603ED-BC7C-471E-871E-4357A3353EA5}">
      <dgm:prSet/>
      <dgm:spPr/>
      <dgm:t>
        <a:bodyPr/>
        <a:lstStyle/>
        <a:p>
          <a:endParaRPr lang="en-US"/>
        </a:p>
      </dgm:t>
    </dgm:pt>
    <dgm:pt modelId="{A777BCE6-292F-4538-8372-1B50FF24DCA3}" type="sibTrans" cxnId="{949603ED-BC7C-471E-871E-4357A3353EA5}">
      <dgm:prSet/>
      <dgm:spPr/>
      <dgm:t>
        <a:bodyPr/>
        <a:lstStyle/>
        <a:p>
          <a:endParaRPr lang="en-US"/>
        </a:p>
      </dgm:t>
    </dgm:pt>
    <dgm:pt modelId="{6D0E49F2-A88F-41D7-A68E-9175C6CE31A2}">
      <dgm:prSet/>
      <dgm:spPr/>
      <dgm:t>
        <a:bodyPr/>
        <a:lstStyle/>
        <a:p>
          <a:pPr>
            <a:lnSpc>
              <a:spcPct val="100000"/>
            </a:lnSpc>
            <a:defRPr b="1"/>
          </a:pPr>
          <a:r>
            <a:rPr lang="en-US" baseline="0" dirty="0"/>
            <a:t>What data will be shared</a:t>
          </a:r>
          <a:endParaRPr lang="en-US" dirty="0"/>
        </a:p>
      </dgm:t>
    </dgm:pt>
    <dgm:pt modelId="{7674DEA2-C15E-4FC5-B2A2-D9763ACB5FD2}" type="parTrans" cxnId="{69A5C505-4BA9-4FB2-9145-71BFEF5D3FF0}">
      <dgm:prSet/>
      <dgm:spPr/>
      <dgm:t>
        <a:bodyPr/>
        <a:lstStyle/>
        <a:p>
          <a:endParaRPr lang="en-US"/>
        </a:p>
      </dgm:t>
    </dgm:pt>
    <dgm:pt modelId="{9B9A9C88-F856-493B-844A-274A5265DE72}" type="sibTrans" cxnId="{69A5C505-4BA9-4FB2-9145-71BFEF5D3FF0}">
      <dgm:prSet/>
      <dgm:spPr/>
      <dgm:t>
        <a:bodyPr/>
        <a:lstStyle/>
        <a:p>
          <a:endParaRPr lang="en-US"/>
        </a:p>
      </dgm:t>
    </dgm:pt>
    <dgm:pt modelId="{FE7853C3-3936-4973-8265-E73F3B1B3175}">
      <dgm:prSet/>
      <dgm:spPr/>
      <dgm:t>
        <a:bodyPr/>
        <a:lstStyle/>
        <a:p>
          <a:pPr>
            <a:lnSpc>
              <a:spcPct val="100000"/>
            </a:lnSpc>
            <a:defRPr b="1"/>
          </a:pPr>
          <a:r>
            <a:rPr lang="en-US" baseline="0" dirty="0"/>
            <a:t>What metadata and documentation will be included to facilitate interpretation</a:t>
          </a:r>
          <a:endParaRPr lang="en-US" dirty="0"/>
        </a:p>
      </dgm:t>
    </dgm:pt>
    <dgm:pt modelId="{1A96DF63-608A-43D5-8940-69B7640BA277}" type="parTrans" cxnId="{965D2F7E-3F51-4545-B38A-8CAADE453A50}">
      <dgm:prSet/>
      <dgm:spPr/>
      <dgm:t>
        <a:bodyPr/>
        <a:lstStyle/>
        <a:p>
          <a:endParaRPr lang="en-US"/>
        </a:p>
      </dgm:t>
    </dgm:pt>
    <dgm:pt modelId="{43A6D3FA-D589-40CC-98AC-B52A98DBDCFC}" type="sibTrans" cxnId="{965D2F7E-3F51-4545-B38A-8CAADE453A50}">
      <dgm:prSet/>
      <dgm:spPr/>
      <dgm:t>
        <a:bodyPr/>
        <a:lstStyle/>
        <a:p>
          <a:endParaRPr lang="en-US"/>
        </a:p>
      </dgm:t>
    </dgm:pt>
    <dgm:pt modelId="{DAC35333-A2B3-4288-8F8B-B62A8F1D3307}">
      <dgm:prSet/>
      <dgm:spPr/>
      <dgm:t>
        <a:bodyPr/>
        <a:lstStyle/>
        <a:p>
          <a:pPr>
            <a:lnSpc>
              <a:spcPct val="100000"/>
            </a:lnSpc>
          </a:pPr>
          <a:r>
            <a:rPr lang="en-US" dirty="0"/>
            <a:t>Metadata standards</a:t>
          </a:r>
        </a:p>
      </dgm:t>
    </dgm:pt>
    <dgm:pt modelId="{2BF05F16-D2AC-4503-AE4C-FC069C7ACD2D}" type="parTrans" cxnId="{63411BD9-1292-4FF2-981F-6C2C9567DFE1}">
      <dgm:prSet/>
      <dgm:spPr/>
      <dgm:t>
        <a:bodyPr/>
        <a:lstStyle/>
        <a:p>
          <a:endParaRPr lang="en-US"/>
        </a:p>
      </dgm:t>
    </dgm:pt>
    <dgm:pt modelId="{AFCCF4E0-850A-43EB-8700-8559C6222A90}" type="sibTrans" cxnId="{63411BD9-1292-4FF2-981F-6C2C9567DFE1}">
      <dgm:prSet/>
      <dgm:spPr/>
      <dgm:t>
        <a:bodyPr/>
        <a:lstStyle/>
        <a:p>
          <a:endParaRPr lang="en-US"/>
        </a:p>
      </dgm:t>
    </dgm:pt>
    <dgm:pt modelId="{53C3A349-291E-4E75-8034-680B00A5F4D5}">
      <dgm:prSet/>
      <dgm:spPr/>
      <dgm:t>
        <a:bodyPr/>
        <a:lstStyle/>
        <a:p>
          <a:pPr>
            <a:lnSpc>
              <a:spcPct val="100000"/>
            </a:lnSpc>
          </a:pPr>
          <a:r>
            <a:rPr lang="en-US" dirty="0"/>
            <a:t>Study protocols</a:t>
          </a:r>
        </a:p>
      </dgm:t>
    </dgm:pt>
    <dgm:pt modelId="{B6F38ABF-07C6-4A8D-8D87-6D9C6CFC8B82}" type="parTrans" cxnId="{3F5505A2-E59F-465C-9DF3-987EA9E54EB8}">
      <dgm:prSet/>
      <dgm:spPr/>
      <dgm:t>
        <a:bodyPr/>
        <a:lstStyle/>
        <a:p>
          <a:endParaRPr lang="en-US"/>
        </a:p>
      </dgm:t>
    </dgm:pt>
    <dgm:pt modelId="{F8E45449-B95B-404C-A982-F79B166CBCDC}" type="sibTrans" cxnId="{3F5505A2-E59F-465C-9DF3-987EA9E54EB8}">
      <dgm:prSet/>
      <dgm:spPr/>
      <dgm:t>
        <a:bodyPr/>
        <a:lstStyle/>
        <a:p>
          <a:endParaRPr lang="en-US"/>
        </a:p>
      </dgm:t>
    </dgm:pt>
    <dgm:pt modelId="{9F713CE7-9011-4EDD-935B-223446F95641}">
      <dgm:prSet/>
      <dgm:spPr/>
      <dgm:t>
        <a:bodyPr/>
        <a:lstStyle/>
        <a:p>
          <a:pPr>
            <a:lnSpc>
              <a:spcPct val="100000"/>
            </a:lnSpc>
          </a:pPr>
          <a:r>
            <a:rPr lang="en-US" dirty="0"/>
            <a:t>Codebooks</a:t>
          </a:r>
        </a:p>
      </dgm:t>
    </dgm:pt>
    <dgm:pt modelId="{92692DB3-7744-4CA9-863B-DCE5BE592392}" type="parTrans" cxnId="{1D4FC366-FFE8-4A89-B45A-994D5DFCD8C4}">
      <dgm:prSet/>
      <dgm:spPr/>
      <dgm:t>
        <a:bodyPr/>
        <a:lstStyle/>
        <a:p>
          <a:endParaRPr lang="en-US"/>
        </a:p>
      </dgm:t>
    </dgm:pt>
    <dgm:pt modelId="{65BE0432-F5AA-4450-BD0C-7541BEFB14F2}" type="sibTrans" cxnId="{1D4FC366-FFE8-4A89-B45A-994D5DFCD8C4}">
      <dgm:prSet/>
      <dgm:spPr/>
      <dgm:t>
        <a:bodyPr/>
        <a:lstStyle/>
        <a:p>
          <a:endParaRPr lang="en-US"/>
        </a:p>
      </dgm:t>
    </dgm:pt>
    <dgm:pt modelId="{9C88E268-26E7-4512-B76B-497865874A24}">
      <dgm:prSet/>
      <dgm:spPr/>
      <dgm:t>
        <a:bodyPr/>
        <a:lstStyle/>
        <a:p>
          <a:pPr>
            <a:lnSpc>
              <a:spcPct val="100000"/>
            </a:lnSpc>
          </a:pPr>
          <a:r>
            <a:rPr lang="en-US" dirty="0"/>
            <a:t>Data collection instruments</a:t>
          </a:r>
        </a:p>
      </dgm:t>
    </dgm:pt>
    <dgm:pt modelId="{3CF63855-30F7-486C-846F-F4B5A5C8485A}" type="parTrans" cxnId="{ECEF15D2-4D8C-4286-BBA3-C11F4BB75C1A}">
      <dgm:prSet/>
      <dgm:spPr/>
      <dgm:t>
        <a:bodyPr/>
        <a:lstStyle/>
        <a:p>
          <a:endParaRPr lang="en-US"/>
        </a:p>
      </dgm:t>
    </dgm:pt>
    <dgm:pt modelId="{1C4DA567-8845-4FA5-9FA4-33C6790F038F}" type="sibTrans" cxnId="{ECEF15D2-4D8C-4286-BBA3-C11F4BB75C1A}">
      <dgm:prSet/>
      <dgm:spPr/>
      <dgm:t>
        <a:bodyPr/>
        <a:lstStyle/>
        <a:p>
          <a:endParaRPr lang="en-US"/>
        </a:p>
      </dgm:t>
    </dgm:pt>
    <dgm:pt modelId="{C310BE66-C466-4C28-9F31-6B9A81AD022C}">
      <dgm:prSet/>
      <dgm:spPr/>
      <dgm:t>
        <a:bodyPr/>
        <a:lstStyle/>
        <a:p>
          <a:pPr>
            <a:lnSpc>
              <a:spcPct val="100000"/>
            </a:lnSpc>
          </a:pPr>
          <a:r>
            <a:rPr lang="en-US" dirty="0"/>
            <a:t>Including rationale for data that are not shared (e.g. legal or ethical considerations)</a:t>
          </a:r>
        </a:p>
      </dgm:t>
    </dgm:pt>
    <dgm:pt modelId="{EE5145EF-47F6-4661-9726-2D4FF54820A3}" type="parTrans" cxnId="{9FE0378D-451E-4D37-A74D-B158E348AEB3}">
      <dgm:prSet/>
      <dgm:spPr/>
      <dgm:t>
        <a:bodyPr/>
        <a:lstStyle/>
        <a:p>
          <a:endParaRPr lang="en-US"/>
        </a:p>
      </dgm:t>
    </dgm:pt>
    <dgm:pt modelId="{C631E4FF-BC2B-48E7-8022-9088E232B100}" type="sibTrans" cxnId="{9FE0378D-451E-4D37-A74D-B158E348AEB3}">
      <dgm:prSet/>
      <dgm:spPr/>
      <dgm:t>
        <a:bodyPr/>
        <a:lstStyle/>
        <a:p>
          <a:endParaRPr lang="en-US"/>
        </a:p>
      </dgm:t>
    </dgm:pt>
    <dgm:pt modelId="{E76F26AF-3CBB-4316-8983-B3AC41503519}" type="pres">
      <dgm:prSet presAssocID="{C63083DD-7CC8-4C11-9A8B-E44543BB788D}" presName="root" presStyleCnt="0">
        <dgm:presLayoutVars>
          <dgm:dir/>
          <dgm:resizeHandles val="exact"/>
        </dgm:presLayoutVars>
      </dgm:prSet>
      <dgm:spPr/>
    </dgm:pt>
    <dgm:pt modelId="{DE8DE43F-5D80-4555-8A79-3D9C915C79E7}" type="pres">
      <dgm:prSet presAssocID="{E83C4E2B-1FB6-4838-AE18-D12FEAB44574}" presName="compNode" presStyleCnt="0"/>
      <dgm:spPr/>
    </dgm:pt>
    <dgm:pt modelId="{308A06ED-AD2C-48C5-8D1C-BBCAA101733A}" type="pres">
      <dgm:prSet presAssocID="{E83C4E2B-1FB6-4838-AE18-D12FEAB4457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68292CE8-9646-4C79-9984-E299B89C0E4E}" type="pres">
      <dgm:prSet presAssocID="{E83C4E2B-1FB6-4838-AE18-D12FEAB44574}" presName="iconSpace" presStyleCnt="0"/>
      <dgm:spPr/>
    </dgm:pt>
    <dgm:pt modelId="{FFAB6B8F-77EB-4FD9-8CF8-C9381EEB4B7C}" type="pres">
      <dgm:prSet presAssocID="{E83C4E2B-1FB6-4838-AE18-D12FEAB44574}" presName="parTx" presStyleLbl="revTx" presStyleIdx="0" presStyleCnt="6">
        <dgm:presLayoutVars>
          <dgm:chMax val="0"/>
          <dgm:chPref val="0"/>
        </dgm:presLayoutVars>
      </dgm:prSet>
      <dgm:spPr/>
    </dgm:pt>
    <dgm:pt modelId="{AB9B90B0-80DD-4B18-81E7-7D0AB4400A2D}" type="pres">
      <dgm:prSet presAssocID="{E83C4E2B-1FB6-4838-AE18-D12FEAB44574}" presName="txSpace" presStyleCnt="0"/>
      <dgm:spPr/>
    </dgm:pt>
    <dgm:pt modelId="{02EC166C-4155-46AE-A713-2022688AB7FE}" type="pres">
      <dgm:prSet presAssocID="{E83C4E2B-1FB6-4838-AE18-D12FEAB44574}" presName="desTx" presStyleLbl="revTx" presStyleIdx="1" presStyleCnt="6">
        <dgm:presLayoutVars/>
      </dgm:prSet>
      <dgm:spPr/>
    </dgm:pt>
    <dgm:pt modelId="{E106911F-CE4B-42B4-80F6-F34D852C680A}" type="pres">
      <dgm:prSet presAssocID="{8A33DB1E-2F00-481B-B73D-D21C829F885A}" presName="sibTrans" presStyleCnt="0"/>
      <dgm:spPr/>
    </dgm:pt>
    <dgm:pt modelId="{DB79E1AC-1267-40F5-AB0F-98D7A3BEF4D9}" type="pres">
      <dgm:prSet presAssocID="{6D0E49F2-A88F-41D7-A68E-9175C6CE31A2}" presName="compNode" presStyleCnt="0"/>
      <dgm:spPr/>
    </dgm:pt>
    <dgm:pt modelId="{86AA381D-4D04-467D-B5DB-21BF04C093D2}" type="pres">
      <dgm:prSet presAssocID="{6D0E49F2-A88F-41D7-A68E-9175C6CE31A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57F96301-81B7-4BD1-B2A1-59FC2637F5B0}" type="pres">
      <dgm:prSet presAssocID="{6D0E49F2-A88F-41D7-A68E-9175C6CE31A2}" presName="iconSpace" presStyleCnt="0"/>
      <dgm:spPr/>
    </dgm:pt>
    <dgm:pt modelId="{D29B088F-4E8F-47BC-8DCE-C702147493F4}" type="pres">
      <dgm:prSet presAssocID="{6D0E49F2-A88F-41D7-A68E-9175C6CE31A2}" presName="parTx" presStyleLbl="revTx" presStyleIdx="2" presStyleCnt="6">
        <dgm:presLayoutVars>
          <dgm:chMax val="0"/>
          <dgm:chPref val="0"/>
        </dgm:presLayoutVars>
      </dgm:prSet>
      <dgm:spPr/>
    </dgm:pt>
    <dgm:pt modelId="{AADB1ACF-0D01-44E0-B52D-081365996560}" type="pres">
      <dgm:prSet presAssocID="{6D0E49F2-A88F-41D7-A68E-9175C6CE31A2}" presName="txSpace" presStyleCnt="0"/>
      <dgm:spPr/>
    </dgm:pt>
    <dgm:pt modelId="{7881C90F-EC36-4D31-8AF8-A2118218622E}" type="pres">
      <dgm:prSet presAssocID="{6D0E49F2-A88F-41D7-A68E-9175C6CE31A2}" presName="desTx" presStyleLbl="revTx" presStyleIdx="3" presStyleCnt="6">
        <dgm:presLayoutVars/>
      </dgm:prSet>
      <dgm:spPr/>
    </dgm:pt>
    <dgm:pt modelId="{796237F9-A85D-4FA0-8C72-F84D289A0380}" type="pres">
      <dgm:prSet presAssocID="{9B9A9C88-F856-493B-844A-274A5265DE72}" presName="sibTrans" presStyleCnt="0"/>
      <dgm:spPr/>
    </dgm:pt>
    <dgm:pt modelId="{9FA8E15B-AEA5-4F18-9550-E21AF5C858F1}" type="pres">
      <dgm:prSet presAssocID="{FE7853C3-3936-4973-8265-E73F3B1B3175}" presName="compNode" presStyleCnt="0"/>
      <dgm:spPr/>
    </dgm:pt>
    <dgm:pt modelId="{3626DDEE-1F93-4CC6-8C0D-51FBA30CF1A4}" type="pres">
      <dgm:prSet presAssocID="{FE7853C3-3936-4973-8265-E73F3B1B317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832A50B4-5540-47F5-AFB1-F9C95A111CB0}" type="pres">
      <dgm:prSet presAssocID="{FE7853C3-3936-4973-8265-E73F3B1B3175}" presName="iconSpace" presStyleCnt="0"/>
      <dgm:spPr/>
    </dgm:pt>
    <dgm:pt modelId="{39343D7B-0D6A-4D59-B3FB-9B8565BCE9B7}" type="pres">
      <dgm:prSet presAssocID="{FE7853C3-3936-4973-8265-E73F3B1B3175}" presName="parTx" presStyleLbl="revTx" presStyleIdx="4" presStyleCnt="6">
        <dgm:presLayoutVars>
          <dgm:chMax val="0"/>
          <dgm:chPref val="0"/>
        </dgm:presLayoutVars>
      </dgm:prSet>
      <dgm:spPr/>
    </dgm:pt>
    <dgm:pt modelId="{82E32D8F-5F33-43D1-A710-8476D7BADC22}" type="pres">
      <dgm:prSet presAssocID="{FE7853C3-3936-4973-8265-E73F3B1B3175}" presName="txSpace" presStyleCnt="0"/>
      <dgm:spPr/>
    </dgm:pt>
    <dgm:pt modelId="{EA150B22-4410-4F3A-BED2-1FA80F3D5C25}" type="pres">
      <dgm:prSet presAssocID="{FE7853C3-3936-4973-8265-E73F3B1B3175}" presName="desTx" presStyleLbl="revTx" presStyleIdx="5" presStyleCnt="6">
        <dgm:presLayoutVars/>
      </dgm:prSet>
      <dgm:spPr/>
    </dgm:pt>
  </dgm:ptLst>
  <dgm:cxnLst>
    <dgm:cxn modelId="{69A5C505-4BA9-4FB2-9145-71BFEF5D3FF0}" srcId="{C63083DD-7CC8-4C11-9A8B-E44543BB788D}" destId="{6D0E49F2-A88F-41D7-A68E-9175C6CE31A2}" srcOrd="1" destOrd="0" parTransId="{7674DEA2-C15E-4FC5-B2A2-D9763ACB5FD2}" sibTransId="{9B9A9C88-F856-493B-844A-274A5265DE72}"/>
    <dgm:cxn modelId="{CF04B61F-669F-4214-BE73-84DA172CC970}" type="presOf" srcId="{DAC35333-A2B3-4288-8F8B-B62A8F1D3307}" destId="{EA150B22-4410-4F3A-BED2-1FA80F3D5C25}" srcOrd="0" destOrd="0" presId="urn:microsoft.com/office/officeart/2018/2/layout/IconLabelDescriptionList"/>
    <dgm:cxn modelId="{876F1222-72E6-4EF1-AB1C-1292B6B19902}" type="presOf" srcId="{9F713CE7-9011-4EDD-935B-223446F95641}" destId="{EA150B22-4410-4F3A-BED2-1FA80F3D5C25}" srcOrd="0" destOrd="2" presId="urn:microsoft.com/office/officeart/2018/2/layout/IconLabelDescriptionList"/>
    <dgm:cxn modelId="{EEB70530-28D4-4646-A5FE-57C94DB76960}" srcId="{C63083DD-7CC8-4C11-9A8B-E44543BB788D}" destId="{E83C4E2B-1FB6-4838-AE18-D12FEAB44574}" srcOrd="0" destOrd="0" parTransId="{3E536CF5-2834-4710-832A-C33B73BCBC54}" sibTransId="{8A33DB1E-2F00-481B-B73D-D21C829F885A}"/>
    <dgm:cxn modelId="{388C043E-F442-4CCB-BB60-2D2B4CEE3E8B}" type="presOf" srcId="{C310BE66-C466-4C28-9F31-6B9A81AD022C}" destId="{7881C90F-EC36-4D31-8AF8-A2118218622E}" srcOrd="0" destOrd="0" presId="urn:microsoft.com/office/officeart/2018/2/layout/IconLabelDescriptionList"/>
    <dgm:cxn modelId="{95841354-07D8-4797-AB2C-F53E1EB87602}" type="presOf" srcId="{803F8F35-AC6B-4C9E-9537-B60E7CEBF126}" destId="{02EC166C-4155-46AE-A713-2022688AB7FE}" srcOrd="0" destOrd="0" presId="urn:microsoft.com/office/officeart/2018/2/layout/IconLabelDescriptionList"/>
    <dgm:cxn modelId="{04825361-64D9-4FB2-BCB0-A3BAEBEA6811}" type="presOf" srcId="{212760ED-822F-4595-AC10-4DF95F332B0A}" destId="{02EC166C-4155-46AE-A713-2022688AB7FE}" srcOrd="0" destOrd="2" presId="urn:microsoft.com/office/officeart/2018/2/layout/IconLabelDescriptionList"/>
    <dgm:cxn modelId="{1D4FC366-FFE8-4A89-B45A-994D5DFCD8C4}" srcId="{FE7853C3-3936-4973-8265-E73F3B1B3175}" destId="{9F713CE7-9011-4EDD-935B-223446F95641}" srcOrd="2" destOrd="0" parTransId="{92692DB3-7744-4CA9-863B-DCE5BE592392}" sibTransId="{65BE0432-F5AA-4450-BD0C-7541BEFB14F2}"/>
    <dgm:cxn modelId="{3DD6916D-C090-41E4-B0DE-8E78DD7C9A56}" type="presOf" srcId="{9C88E268-26E7-4512-B76B-497865874A24}" destId="{EA150B22-4410-4F3A-BED2-1FA80F3D5C25}" srcOrd="0" destOrd="3" presId="urn:microsoft.com/office/officeart/2018/2/layout/IconLabelDescriptionList"/>
    <dgm:cxn modelId="{311A666E-EB79-4C51-B575-4A836B17D20F}" type="presOf" srcId="{FE7853C3-3936-4973-8265-E73F3B1B3175}" destId="{39343D7B-0D6A-4D59-B3FB-9B8565BCE9B7}" srcOrd="0" destOrd="0" presId="urn:microsoft.com/office/officeart/2018/2/layout/IconLabelDescriptionList"/>
    <dgm:cxn modelId="{A965477B-81AE-4805-B26A-21988EB8B0DB}" type="presOf" srcId="{6D0E49F2-A88F-41D7-A68E-9175C6CE31A2}" destId="{D29B088F-4E8F-47BC-8DCE-C702147493F4}" srcOrd="0" destOrd="0" presId="urn:microsoft.com/office/officeart/2018/2/layout/IconLabelDescriptionList"/>
    <dgm:cxn modelId="{965D2F7E-3F51-4545-B38A-8CAADE453A50}" srcId="{C63083DD-7CC8-4C11-9A8B-E44543BB788D}" destId="{FE7853C3-3936-4973-8265-E73F3B1B3175}" srcOrd="2" destOrd="0" parTransId="{1A96DF63-608A-43D5-8940-69B7640BA277}" sibTransId="{43A6D3FA-D589-40CC-98AC-B52A98DBDCFC}"/>
    <dgm:cxn modelId="{9FE0378D-451E-4D37-A74D-B158E348AEB3}" srcId="{6D0E49F2-A88F-41D7-A68E-9175C6CE31A2}" destId="{C310BE66-C466-4C28-9F31-6B9A81AD022C}" srcOrd="0" destOrd="0" parTransId="{EE5145EF-47F6-4661-9726-2D4FF54820A3}" sibTransId="{C631E4FF-BC2B-48E7-8022-9088E232B100}"/>
    <dgm:cxn modelId="{FC06678F-1A7C-47C3-A466-26642BDB2B5A}" type="presOf" srcId="{74DC15E3-EA06-47BB-A979-619F0C1161E7}" destId="{02EC166C-4155-46AE-A713-2022688AB7FE}" srcOrd="0" destOrd="1" presId="urn:microsoft.com/office/officeart/2018/2/layout/IconLabelDescriptionList"/>
    <dgm:cxn modelId="{C00A809C-F457-4B47-9BC2-5C6DA11BAA04}" type="presOf" srcId="{53C3A349-291E-4E75-8034-680B00A5F4D5}" destId="{EA150B22-4410-4F3A-BED2-1FA80F3D5C25}" srcOrd="0" destOrd="1" presId="urn:microsoft.com/office/officeart/2018/2/layout/IconLabelDescriptionList"/>
    <dgm:cxn modelId="{3F5505A2-E59F-465C-9DF3-987EA9E54EB8}" srcId="{FE7853C3-3936-4973-8265-E73F3B1B3175}" destId="{53C3A349-291E-4E75-8034-680B00A5F4D5}" srcOrd="1" destOrd="0" parTransId="{B6F38ABF-07C6-4A8D-8D87-6D9C6CFC8B82}" sibTransId="{F8E45449-B95B-404C-A982-F79B166CBCDC}"/>
    <dgm:cxn modelId="{94D013B4-BAA7-499C-B9FB-0F68DA526EF0}" type="presOf" srcId="{E83C4E2B-1FB6-4838-AE18-D12FEAB44574}" destId="{FFAB6B8F-77EB-4FD9-8CF8-C9381EEB4B7C}" srcOrd="0" destOrd="0" presId="urn:microsoft.com/office/officeart/2018/2/layout/IconLabelDescriptionList"/>
    <dgm:cxn modelId="{591CF4BC-F7B1-408C-ADF2-AAF34C412D43}" type="presOf" srcId="{C63083DD-7CC8-4C11-9A8B-E44543BB788D}" destId="{E76F26AF-3CBB-4316-8983-B3AC41503519}" srcOrd="0" destOrd="0" presId="urn:microsoft.com/office/officeart/2018/2/layout/IconLabelDescriptionList"/>
    <dgm:cxn modelId="{99372DBD-B4CA-4E19-BEB7-236FFF936771}" srcId="{E83C4E2B-1FB6-4838-AE18-D12FEAB44574}" destId="{74DC15E3-EA06-47BB-A979-619F0C1161E7}" srcOrd="1" destOrd="0" parTransId="{EB6E6DB1-569E-42E1-9E3D-929620F4BE62}" sibTransId="{03018FCB-E474-48B0-8E21-AA1FEB6656E6}"/>
    <dgm:cxn modelId="{ECEF15D2-4D8C-4286-BBA3-C11F4BB75C1A}" srcId="{FE7853C3-3936-4973-8265-E73F3B1B3175}" destId="{9C88E268-26E7-4512-B76B-497865874A24}" srcOrd="3" destOrd="0" parTransId="{3CF63855-30F7-486C-846F-F4B5A5C8485A}" sibTransId="{1C4DA567-8845-4FA5-9FA4-33C6790F038F}"/>
    <dgm:cxn modelId="{DAFE84D8-2373-4793-8507-413DBEB8F5F8}" srcId="{E83C4E2B-1FB6-4838-AE18-D12FEAB44574}" destId="{803F8F35-AC6B-4C9E-9537-B60E7CEBF126}" srcOrd="0" destOrd="0" parTransId="{13AAC623-D5C6-462D-8E14-2DAF9FAB0D79}" sibTransId="{F07F54A9-0009-4E3C-AE69-2F3741539D04}"/>
    <dgm:cxn modelId="{63411BD9-1292-4FF2-981F-6C2C9567DFE1}" srcId="{FE7853C3-3936-4973-8265-E73F3B1B3175}" destId="{DAC35333-A2B3-4288-8F8B-B62A8F1D3307}" srcOrd="0" destOrd="0" parTransId="{2BF05F16-D2AC-4503-AE4C-FC069C7ACD2D}" sibTransId="{AFCCF4E0-850A-43EB-8700-8559C6222A90}"/>
    <dgm:cxn modelId="{949603ED-BC7C-471E-871E-4357A3353EA5}" srcId="{E83C4E2B-1FB6-4838-AE18-D12FEAB44574}" destId="{212760ED-822F-4595-AC10-4DF95F332B0A}" srcOrd="2" destOrd="0" parTransId="{77A73075-D33F-4759-B595-CFA66F5247E2}" sibTransId="{A777BCE6-292F-4538-8372-1B50FF24DCA3}"/>
    <dgm:cxn modelId="{67933A51-A53E-4746-9C41-9CEDCBB0F98A}" type="presParOf" srcId="{E76F26AF-3CBB-4316-8983-B3AC41503519}" destId="{DE8DE43F-5D80-4555-8A79-3D9C915C79E7}" srcOrd="0" destOrd="0" presId="urn:microsoft.com/office/officeart/2018/2/layout/IconLabelDescriptionList"/>
    <dgm:cxn modelId="{682261BA-1E88-4A1C-A3D5-2C0491A8858F}" type="presParOf" srcId="{DE8DE43F-5D80-4555-8A79-3D9C915C79E7}" destId="{308A06ED-AD2C-48C5-8D1C-BBCAA101733A}" srcOrd="0" destOrd="0" presId="urn:microsoft.com/office/officeart/2018/2/layout/IconLabelDescriptionList"/>
    <dgm:cxn modelId="{A38107D7-639B-4172-97B0-4B39434E795A}" type="presParOf" srcId="{DE8DE43F-5D80-4555-8A79-3D9C915C79E7}" destId="{68292CE8-9646-4C79-9984-E299B89C0E4E}" srcOrd="1" destOrd="0" presId="urn:microsoft.com/office/officeart/2018/2/layout/IconLabelDescriptionList"/>
    <dgm:cxn modelId="{984DD657-9160-44FB-A34C-CACE5E925879}" type="presParOf" srcId="{DE8DE43F-5D80-4555-8A79-3D9C915C79E7}" destId="{FFAB6B8F-77EB-4FD9-8CF8-C9381EEB4B7C}" srcOrd="2" destOrd="0" presId="urn:microsoft.com/office/officeart/2018/2/layout/IconLabelDescriptionList"/>
    <dgm:cxn modelId="{B3DA45A5-284C-4A9D-B401-B7A6117B2B30}" type="presParOf" srcId="{DE8DE43F-5D80-4555-8A79-3D9C915C79E7}" destId="{AB9B90B0-80DD-4B18-81E7-7D0AB4400A2D}" srcOrd="3" destOrd="0" presId="urn:microsoft.com/office/officeart/2018/2/layout/IconLabelDescriptionList"/>
    <dgm:cxn modelId="{CAB159C3-791B-467E-9C3C-DC49C53E6649}" type="presParOf" srcId="{DE8DE43F-5D80-4555-8A79-3D9C915C79E7}" destId="{02EC166C-4155-46AE-A713-2022688AB7FE}" srcOrd="4" destOrd="0" presId="urn:microsoft.com/office/officeart/2018/2/layout/IconLabelDescriptionList"/>
    <dgm:cxn modelId="{84660C0D-24E7-4455-BCF1-9F9365D3DCE5}" type="presParOf" srcId="{E76F26AF-3CBB-4316-8983-B3AC41503519}" destId="{E106911F-CE4B-42B4-80F6-F34D852C680A}" srcOrd="1" destOrd="0" presId="urn:microsoft.com/office/officeart/2018/2/layout/IconLabelDescriptionList"/>
    <dgm:cxn modelId="{A11FA8C9-F9C3-4039-9F0E-B56A51D22937}" type="presParOf" srcId="{E76F26AF-3CBB-4316-8983-B3AC41503519}" destId="{DB79E1AC-1267-40F5-AB0F-98D7A3BEF4D9}" srcOrd="2" destOrd="0" presId="urn:microsoft.com/office/officeart/2018/2/layout/IconLabelDescriptionList"/>
    <dgm:cxn modelId="{B9649ECB-858E-4752-A0AA-DCA32DE912C9}" type="presParOf" srcId="{DB79E1AC-1267-40F5-AB0F-98D7A3BEF4D9}" destId="{86AA381D-4D04-467D-B5DB-21BF04C093D2}" srcOrd="0" destOrd="0" presId="urn:microsoft.com/office/officeart/2018/2/layout/IconLabelDescriptionList"/>
    <dgm:cxn modelId="{051C3008-EE0A-414A-AA75-B4AAAF9E660F}" type="presParOf" srcId="{DB79E1AC-1267-40F5-AB0F-98D7A3BEF4D9}" destId="{57F96301-81B7-4BD1-B2A1-59FC2637F5B0}" srcOrd="1" destOrd="0" presId="urn:microsoft.com/office/officeart/2018/2/layout/IconLabelDescriptionList"/>
    <dgm:cxn modelId="{E3952C47-2C3B-44D1-9CCC-B7396D54536E}" type="presParOf" srcId="{DB79E1AC-1267-40F5-AB0F-98D7A3BEF4D9}" destId="{D29B088F-4E8F-47BC-8DCE-C702147493F4}" srcOrd="2" destOrd="0" presId="urn:microsoft.com/office/officeart/2018/2/layout/IconLabelDescriptionList"/>
    <dgm:cxn modelId="{8B7D91D1-B82E-4DB4-AE66-49F672491890}" type="presParOf" srcId="{DB79E1AC-1267-40F5-AB0F-98D7A3BEF4D9}" destId="{AADB1ACF-0D01-44E0-B52D-081365996560}" srcOrd="3" destOrd="0" presId="urn:microsoft.com/office/officeart/2018/2/layout/IconLabelDescriptionList"/>
    <dgm:cxn modelId="{81764EDE-E948-483E-A15D-1CA296FBA826}" type="presParOf" srcId="{DB79E1AC-1267-40F5-AB0F-98D7A3BEF4D9}" destId="{7881C90F-EC36-4D31-8AF8-A2118218622E}" srcOrd="4" destOrd="0" presId="urn:microsoft.com/office/officeart/2018/2/layout/IconLabelDescriptionList"/>
    <dgm:cxn modelId="{22D2227C-C482-4588-A33C-D4CFE0B29316}" type="presParOf" srcId="{E76F26AF-3CBB-4316-8983-B3AC41503519}" destId="{796237F9-A85D-4FA0-8C72-F84D289A0380}" srcOrd="3" destOrd="0" presId="urn:microsoft.com/office/officeart/2018/2/layout/IconLabelDescriptionList"/>
    <dgm:cxn modelId="{649E0D28-228F-4E6B-B84F-E9AD130D61C7}" type="presParOf" srcId="{E76F26AF-3CBB-4316-8983-B3AC41503519}" destId="{9FA8E15B-AEA5-4F18-9550-E21AF5C858F1}" srcOrd="4" destOrd="0" presId="urn:microsoft.com/office/officeart/2018/2/layout/IconLabelDescriptionList"/>
    <dgm:cxn modelId="{E04A9883-05C6-45D6-AEF4-464E22E2489A}" type="presParOf" srcId="{9FA8E15B-AEA5-4F18-9550-E21AF5C858F1}" destId="{3626DDEE-1F93-4CC6-8C0D-51FBA30CF1A4}" srcOrd="0" destOrd="0" presId="urn:microsoft.com/office/officeart/2018/2/layout/IconLabelDescriptionList"/>
    <dgm:cxn modelId="{63EED1CF-3349-4B48-B161-88B0AA19FEBE}" type="presParOf" srcId="{9FA8E15B-AEA5-4F18-9550-E21AF5C858F1}" destId="{832A50B4-5540-47F5-AFB1-F9C95A111CB0}" srcOrd="1" destOrd="0" presId="urn:microsoft.com/office/officeart/2018/2/layout/IconLabelDescriptionList"/>
    <dgm:cxn modelId="{08114313-05DE-4058-BB5E-B8ABF6F49D24}" type="presParOf" srcId="{9FA8E15B-AEA5-4F18-9550-E21AF5C858F1}" destId="{39343D7B-0D6A-4D59-B3FB-9B8565BCE9B7}" srcOrd="2" destOrd="0" presId="urn:microsoft.com/office/officeart/2018/2/layout/IconLabelDescriptionList"/>
    <dgm:cxn modelId="{961E6203-B71B-4B1A-B0B3-6CD78F577338}" type="presParOf" srcId="{9FA8E15B-AEA5-4F18-9550-E21AF5C858F1}" destId="{82E32D8F-5F33-43D1-A710-8476D7BADC22}" srcOrd="3" destOrd="0" presId="urn:microsoft.com/office/officeart/2018/2/layout/IconLabelDescriptionList"/>
    <dgm:cxn modelId="{B0EBD750-537D-4804-8CEA-63C38497C441}" type="presParOf" srcId="{9FA8E15B-AEA5-4F18-9550-E21AF5C858F1}" destId="{EA150B22-4410-4F3A-BED2-1FA80F3D5C2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541A5-7DE1-44C5-A8C2-987FEC0371AF}">
      <dsp:nvSpPr>
        <dsp:cNvPr id="0" name=""/>
        <dsp:cNvSpPr/>
      </dsp:nvSpPr>
      <dsp:spPr>
        <a:xfrm>
          <a:off x="0" y="1010037"/>
          <a:ext cx="5990135" cy="743535"/>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Background to the policy</a:t>
          </a:r>
          <a:endParaRPr lang="en-US" sz="3100" kern="1200"/>
        </a:p>
      </dsp:txBody>
      <dsp:txXfrm>
        <a:off x="36296" y="1046333"/>
        <a:ext cx="5917543" cy="670943"/>
      </dsp:txXfrm>
    </dsp:sp>
    <dsp:sp modelId="{7730070A-80F8-462F-9E89-ADCFF9C2A4E2}">
      <dsp:nvSpPr>
        <dsp:cNvPr id="0" name=""/>
        <dsp:cNvSpPr/>
      </dsp:nvSpPr>
      <dsp:spPr>
        <a:xfrm>
          <a:off x="0" y="1842852"/>
          <a:ext cx="5990135" cy="743535"/>
        </a:xfrm>
        <a:prstGeom prst="roundRect">
          <a:avLst/>
        </a:prstGeom>
        <a:solidFill>
          <a:schemeClr val="accent2">
            <a:hueOff val="37813"/>
            <a:satOff val="4346"/>
            <a:lumOff val="-3464"/>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What goes into a DMSP?</a:t>
          </a:r>
          <a:endParaRPr lang="en-US" sz="3100" kern="1200"/>
        </a:p>
      </dsp:txBody>
      <dsp:txXfrm>
        <a:off x="36296" y="1879148"/>
        <a:ext cx="5917543" cy="670943"/>
      </dsp:txXfrm>
    </dsp:sp>
    <dsp:sp modelId="{F547EF14-BCFF-49F0-9B71-9B5FAF1C8D37}">
      <dsp:nvSpPr>
        <dsp:cNvPr id="0" name=""/>
        <dsp:cNvSpPr/>
      </dsp:nvSpPr>
      <dsp:spPr>
        <a:xfrm>
          <a:off x="0" y="2675667"/>
          <a:ext cx="5990135" cy="743535"/>
        </a:xfrm>
        <a:prstGeom prst="roundRect">
          <a:avLst/>
        </a:prstGeom>
        <a:solidFill>
          <a:schemeClr val="accent2">
            <a:hueOff val="75626"/>
            <a:satOff val="8693"/>
            <a:lumOff val="-692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Resources for writing a DMSP</a:t>
          </a:r>
          <a:endParaRPr lang="en-US" sz="3100" kern="1200"/>
        </a:p>
      </dsp:txBody>
      <dsp:txXfrm>
        <a:off x="36296" y="2711963"/>
        <a:ext cx="5917543" cy="670943"/>
      </dsp:txXfrm>
    </dsp:sp>
    <dsp:sp modelId="{2653BA06-6384-45D2-A321-E774ACA9742C}">
      <dsp:nvSpPr>
        <dsp:cNvPr id="0" name=""/>
        <dsp:cNvSpPr/>
      </dsp:nvSpPr>
      <dsp:spPr>
        <a:xfrm>
          <a:off x="0" y="3508482"/>
          <a:ext cx="5990135" cy="743535"/>
        </a:xfrm>
        <a:prstGeom prst="roundRect">
          <a:avLst/>
        </a:prstGeom>
        <a:solidFill>
          <a:schemeClr val="accent2">
            <a:hueOff val="113439"/>
            <a:satOff val="13039"/>
            <a:lumOff val="-10393"/>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Q&amp;A</a:t>
          </a:r>
          <a:endParaRPr lang="en-US" sz="3100" kern="1200"/>
        </a:p>
      </dsp:txBody>
      <dsp:txXfrm>
        <a:off x="36296" y="3544778"/>
        <a:ext cx="5917543" cy="6709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01EC6-22FF-4D1E-BC5C-40A9EC1DCA01}">
      <dsp:nvSpPr>
        <dsp:cNvPr id="0" name=""/>
        <dsp:cNvSpPr/>
      </dsp:nvSpPr>
      <dsp:spPr>
        <a:xfrm rot="5400000">
          <a:off x="823538" y="1005507"/>
          <a:ext cx="1816935" cy="3023339"/>
        </a:xfrm>
        <a:prstGeom prst="corner">
          <a:avLst>
            <a:gd name="adj1" fmla="val 16120"/>
            <a:gd name="adj2" fmla="val 16110"/>
          </a:avLst>
        </a:prstGeom>
        <a:solidFill>
          <a:schemeClr val="accent1">
            <a:shade val="50000"/>
            <a:hueOff val="0"/>
            <a:satOff val="0"/>
            <a:lumOff val="0"/>
            <a:alphaOff val="0"/>
          </a:schemeClr>
        </a:solidFill>
        <a:ln w="1397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8BFD1-DE91-459D-9CFA-239F504D5217}">
      <dsp:nvSpPr>
        <dsp:cNvPr id="0" name=""/>
        <dsp:cNvSpPr/>
      </dsp:nvSpPr>
      <dsp:spPr>
        <a:xfrm>
          <a:off x="682644" y="1902508"/>
          <a:ext cx="2630844"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latin typeface="+mn-lt"/>
              <a:ea typeface="+mn-ea"/>
              <a:cs typeface="+mn-cs"/>
            </a:rPr>
            <a:t>Submission</a:t>
          </a:r>
        </a:p>
        <a:p>
          <a:pPr marL="0" lvl="0" indent="0" algn="l" defTabSz="1022350">
            <a:lnSpc>
              <a:spcPct val="90000"/>
            </a:lnSpc>
            <a:spcBef>
              <a:spcPct val="0"/>
            </a:spcBef>
            <a:spcAft>
              <a:spcPct val="35000"/>
            </a:spcAft>
            <a:buNone/>
          </a:pPr>
          <a:endParaRPr lang="en-US" sz="1100" kern="1200">
            <a:latin typeface="+mn-lt"/>
            <a:ea typeface="+mn-ea"/>
            <a:cs typeface="+mn-cs"/>
          </a:endParaRPr>
        </a:p>
        <a:p>
          <a:pPr marL="0" lvl="0" indent="0" algn="l" defTabSz="1022350">
            <a:lnSpc>
              <a:spcPct val="90000"/>
            </a:lnSpc>
            <a:spcBef>
              <a:spcPct val="0"/>
            </a:spcBef>
            <a:spcAft>
              <a:spcPct val="35000"/>
            </a:spcAft>
            <a:buNone/>
          </a:pPr>
          <a:r>
            <a:rPr lang="en-US" sz="2000" b="0" kern="1200">
              <a:latin typeface="+mn-lt"/>
              <a:ea typeface="+mn-ea"/>
              <a:cs typeface="+mn-cs"/>
            </a:rPr>
            <a:t>With application for funding in Budget Justification section</a:t>
          </a:r>
          <a:endParaRPr lang="en-US" sz="2000" b="0" kern="1200" dirty="0">
            <a:latin typeface="+mn-lt"/>
            <a:ea typeface="+mn-ea"/>
            <a:cs typeface="+mn-cs"/>
          </a:endParaRPr>
        </a:p>
      </dsp:txBody>
      <dsp:txXfrm>
        <a:off x="682644" y="1902508"/>
        <a:ext cx="2630844" cy="2392556"/>
      </dsp:txXfrm>
    </dsp:sp>
    <dsp:sp modelId="{EBEE0B0D-4D5B-4305-A65F-7348E5B0C7CC}">
      <dsp:nvSpPr>
        <dsp:cNvPr id="0" name=""/>
        <dsp:cNvSpPr/>
      </dsp:nvSpPr>
      <dsp:spPr>
        <a:xfrm>
          <a:off x="2725395" y="830384"/>
          <a:ext cx="514997" cy="514997"/>
        </a:xfrm>
        <a:prstGeom prst="triangle">
          <a:avLst>
            <a:gd name="adj" fmla="val 100000"/>
          </a:avLst>
        </a:prstGeom>
        <a:solidFill>
          <a:schemeClr val="accent1">
            <a:shade val="50000"/>
            <a:hueOff val="119885"/>
            <a:satOff val="-5944"/>
            <a:lumOff val="17475"/>
            <a:alphaOff val="0"/>
          </a:schemeClr>
        </a:solidFill>
        <a:ln w="13970" cap="flat" cmpd="sng" algn="ctr">
          <a:solidFill>
            <a:schemeClr val="accent1">
              <a:shade val="50000"/>
              <a:hueOff val="119885"/>
              <a:satOff val="-5944"/>
              <a:lumOff val="174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796F7A-7B17-4B41-AA31-8168F88C5194}">
      <dsp:nvSpPr>
        <dsp:cNvPr id="0" name=""/>
        <dsp:cNvSpPr/>
      </dsp:nvSpPr>
      <dsp:spPr>
        <a:xfrm rot="5400000">
          <a:off x="4155622" y="226126"/>
          <a:ext cx="1816935" cy="3023339"/>
        </a:xfrm>
        <a:prstGeom prst="corner">
          <a:avLst>
            <a:gd name="adj1" fmla="val 16120"/>
            <a:gd name="adj2" fmla="val 16110"/>
          </a:avLst>
        </a:prstGeom>
        <a:solidFill>
          <a:schemeClr val="accent1">
            <a:shade val="50000"/>
            <a:hueOff val="239770"/>
            <a:satOff val="-11887"/>
            <a:lumOff val="34950"/>
            <a:alphaOff val="0"/>
          </a:schemeClr>
        </a:solidFill>
        <a:ln w="13970" cap="flat" cmpd="sng" algn="ctr">
          <a:solidFill>
            <a:schemeClr val="accent1">
              <a:shade val="50000"/>
              <a:hueOff val="239770"/>
              <a:satOff val="-11887"/>
              <a:lumOff val="349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F8F99-801D-45B8-BF24-B5D8DAFAD0B0}">
      <dsp:nvSpPr>
        <dsp:cNvPr id="0" name=""/>
        <dsp:cNvSpPr/>
      </dsp:nvSpPr>
      <dsp:spPr>
        <a:xfrm>
          <a:off x="4246209" y="1129453"/>
          <a:ext cx="2178813"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latin typeface="+mn-lt"/>
              <a:ea typeface="+mn-ea"/>
              <a:cs typeface="+mn-cs"/>
            </a:rPr>
            <a:t>Assessment</a:t>
          </a:r>
          <a:endParaRPr lang="en-US" sz="2000" b="0" kern="1200" dirty="0">
            <a:latin typeface="+mn-lt"/>
            <a:ea typeface="+mn-ea"/>
            <a:cs typeface="+mn-cs"/>
          </a:endParaRPr>
        </a:p>
        <a:p>
          <a:pPr marL="228600" lvl="1" indent="-228600" algn="l" defTabSz="889000">
            <a:lnSpc>
              <a:spcPct val="90000"/>
            </a:lnSpc>
            <a:spcBef>
              <a:spcPct val="0"/>
            </a:spcBef>
            <a:spcAft>
              <a:spcPct val="15000"/>
            </a:spcAft>
            <a:buNone/>
          </a:pPr>
          <a:r>
            <a:rPr lang="en-US" sz="2000" b="0" kern="1200">
              <a:latin typeface="+mn-lt"/>
              <a:ea typeface="+mn-ea"/>
              <a:cs typeface="+mn-cs"/>
            </a:rPr>
            <a:t>Peer reviewers may comment on (not score) budget</a:t>
          </a:r>
          <a:endParaRPr lang="en-US" sz="2000" b="0" kern="1200" dirty="0">
            <a:latin typeface="+mn-lt"/>
            <a:ea typeface="+mn-ea"/>
            <a:cs typeface="+mn-cs"/>
          </a:endParaRPr>
        </a:p>
        <a:p>
          <a:pPr marL="228600" lvl="1" indent="-228600" algn="l" defTabSz="889000">
            <a:lnSpc>
              <a:spcPct val="90000"/>
            </a:lnSpc>
            <a:spcBef>
              <a:spcPct val="0"/>
            </a:spcBef>
            <a:spcAft>
              <a:spcPct val="15000"/>
            </a:spcAft>
            <a:buNone/>
          </a:pPr>
          <a:r>
            <a:rPr lang="en-US" sz="2000" b="0" kern="1200">
              <a:latin typeface="+mn-lt"/>
              <a:ea typeface="+mn-ea"/>
              <a:cs typeface="+mn-cs"/>
            </a:rPr>
            <a:t>NIH program staff assess Plans</a:t>
          </a:r>
          <a:endParaRPr lang="en-US" sz="2000" b="0" kern="1200" dirty="0">
            <a:latin typeface="+mn-lt"/>
            <a:ea typeface="+mn-ea"/>
            <a:cs typeface="+mn-cs"/>
          </a:endParaRPr>
        </a:p>
        <a:p>
          <a:pPr marL="228600" lvl="1" indent="-228600" algn="l" defTabSz="889000">
            <a:lnSpc>
              <a:spcPct val="90000"/>
            </a:lnSpc>
            <a:spcBef>
              <a:spcPct val="0"/>
            </a:spcBef>
            <a:spcAft>
              <a:spcPct val="15000"/>
            </a:spcAft>
            <a:buNone/>
          </a:pPr>
          <a:r>
            <a:rPr lang="en-US" sz="2000" b="0" kern="1200">
              <a:latin typeface="+mn-lt"/>
              <a:ea typeface="+mn-ea"/>
              <a:cs typeface="+mn-cs"/>
            </a:rPr>
            <a:t>Plans can be updated</a:t>
          </a:r>
          <a:endParaRPr lang="en-US" sz="2000" b="0" kern="1200" dirty="0">
            <a:latin typeface="+mn-lt"/>
            <a:ea typeface="+mn-ea"/>
            <a:cs typeface="+mn-cs"/>
          </a:endParaRPr>
        </a:p>
      </dsp:txBody>
      <dsp:txXfrm>
        <a:off x="4246209" y="1129453"/>
        <a:ext cx="2178813" cy="2392556"/>
      </dsp:txXfrm>
    </dsp:sp>
    <dsp:sp modelId="{ADCA4AA3-95FA-4C53-855F-B50325ADABB9}">
      <dsp:nvSpPr>
        <dsp:cNvPr id="0" name=""/>
        <dsp:cNvSpPr/>
      </dsp:nvSpPr>
      <dsp:spPr>
        <a:xfrm>
          <a:off x="6066821" y="3544"/>
          <a:ext cx="514997" cy="514997"/>
        </a:xfrm>
        <a:prstGeom prst="triangle">
          <a:avLst>
            <a:gd name="adj" fmla="val 100000"/>
          </a:avLst>
        </a:prstGeom>
        <a:solidFill>
          <a:schemeClr val="accent1">
            <a:shade val="50000"/>
            <a:hueOff val="239770"/>
            <a:satOff val="-11887"/>
            <a:lumOff val="34950"/>
            <a:alphaOff val="0"/>
          </a:schemeClr>
        </a:solidFill>
        <a:ln w="13970" cap="flat" cmpd="sng" algn="ctr">
          <a:solidFill>
            <a:schemeClr val="accent1">
              <a:shade val="50000"/>
              <a:hueOff val="239770"/>
              <a:satOff val="-11887"/>
              <a:lumOff val="349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52C7A-B133-448D-985E-889D3DCC531C}">
      <dsp:nvSpPr>
        <dsp:cNvPr id="0" name=""/>
        <dsp:cNvSpPr/>
      </dsp:nvSpPr>
      <dsp:spPr>
        <a:xfrm rot="5400000">
          <a:off x="7497049" y="-600712"/>
          <a:ext cx="1816935" cy="3023339"/>
        </a:xfrm>
        <a:prstGeom prst="corner">
          <a:avLst>
            <a:gd name="adj1" fmla="val 16120"/>
            <a:gd name="adj2" fmla="val 16110"/>
          </a:avLst>
        </a:prstGeom>
        <a:solidFill>
          <a:schemeClr val="accent1">
            <a:shade val="50000"/>
            <a:hueOff val="119885"/>
            <a:satOff val="-5944"/>
            <a:lumOff val="17475"/>
            <a:alphaOff val="0"/>
          </a:schemeClr>
        </a:solidFill>
        <a:ln w="13970" cap="flat" cmpd="sng" algn="ctr">
          <a:solidFill>
            <a:schemeClr val="accent1">
              <a:shade val="50000"/>
              <a:hueOff val="119885"/>
              <a:satOff val="-5944"/>
              <a:lumOff val="174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754ECE-784F-4F98-8879-02D7EB5AAB1A}">
      <dsp:nvSpPr>
        <dsp:cNvPr id="0" name=""/>
        <dsp:cNvSpPr/>
      </dsp:nvSpPr>
      <dsp:spPr>
        <a:xfrm>
          <a:off x="7541535" y="302614"/>
          <a:ext cx="2218281"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mn-lt"/>
              <a:ea typeface="+mn-ea"/>
              <a:cs typeface="+mn-cs"/>
            </a:rPr>
            <a:t>Compliance</a:t>
          </a:r>
          <a:endParaRPr lang="en-US" sz="2000" kern="1200" dirty="0">
            <a:latin typeface="+mn-lt"/>
            <a:ea typeface="+mn-ea"/>
            <a:cs typeface="+mn-cs"/>
          </a:endParaRPr>
        </a:p>
        <a:p>
          <a:pPr marL="228600" lvl="1" indent="-228600" algn="l" defTabSz="889000">
            <a:lnSpc>
              <a:spcPct val="90000"/>
            </a:lnSpc>
            <a:spcBef>
              <a:spcPct val="0"/>
            </a:spcBef>
            <a:spcAft>
              <a:spcPct val="15000"/>
            </a:spcAft>
            <a:buNone/>
          </a:pPr>
          <a:r>
            <a:rPr lang="en-US" sz="2000" kern="1200">
              <a:latin typeface="+mn-lt"/>
              <a:ea typeface="+mn-ea"/>
              <a:cs typeface="+mn-cs"/>
            </a:rPr>
            <a:t>Incorporated into </a:t>
          </a:r>
          <a:r>
            <a:rPr lang="en-US" sz="2000" b="0" kern="1200">
              <a:latin typeface="+mn-lt"/>
              <a:ea typeface="+mn-ea"/>
              <a:cs typeface="+mn-cs"/>
            </a:rPr>
            <a:t>Terms and Conditions</a:t>
          </a:r>
          <a:endParaRPr lang="en-US" sz="2000" kern="1200" dirty="0">
            <a:latin typeface="+mn-lt"/>
            <a:ea typeface="+mn-ea"/>
            <a:cs typeface="+mn-cs"/>
          </a:endParaRPr>
        </a:p>
        <a:p>
          <a:pPr marL="228600" lvl="1" indent="-228600" algn="l" defTabSz="889000">
            <a:lnSpc>
              <a:spcPct val="90000"/>
            </a:lnSpc>
            <a:spcBef>
              <a:spcPct val="0"/>
            </a:spcBef>
            <a:spcAft>
              <a:spcPct val="15000"/>
            </a:spcAft>
            <a:buNone/>
          </a:pPr>
          <a:r>
            <a:rPr lang="en-US" sz="2000" kern="1200">
              <a:latin typeface="+mn-lt"/>
              <a:ea typeface="+mn-ea"/>
              <a:cs typeface="+mn-cs"/>
            </a:rPr>
            <a:t>Monitored at regular reporting intervals</a:t>
          </a:r>
          <a:endParaRPr lang="en-US" sz="2000" kern="1200" dirty="0">
            <a:latin typeface="+mn-lt"/>
            <a:ea typeface="+mn-ea"/>
            <a:cs typeface="+mn-cs"/>
          </a:endParaRPr>
        </a:p>
        <a:p>
          <a:pPr marL="228600" lvl="1" indent="-228600" algn="l" defTabSz="889000">
            <a:lnSpc>
              <a:spcPct val="90000"/>
            </a:lnSpc>
            <a:spcBef>
              <a:spcPct val="0"/>
            </a:spcBef>
            <a:spcAft>
              <a:spcPct val="15000"/>
            </a:spcAft>
            <a:buNone/>
          </a:pPr>
          <a:r>
            <a:rPr lang="en-US" sz="2000" kern="1200">
              <a:latin typeface="+mn-lt"/>
              <a:ea typeface="+mn-ea"/>
              <a:cs typeface="+mn-cs"/>
            </a:rPr>
            <a:t>Compliance may factor into future funding decisions</a:t>
          </a:r>
          <a:endParaRPr lang="en-US" sz="2000" kern="1200" dirty="0">
            <a:latin typeface="+mn-lt"/>
            <a:ea typeface="+mn-ea"/>
            <a:cs typeface="+mn-cs"/>
          </a:endParaRPr>
        </a:p>
      </dsp:txBody>
      <dsp:txXfrm>
        <a:off x="7541535" y="302614"/>
        <a:ext cx="2218281" cy="23925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069EC-6CDD-4B00-9D00-4C7769FD3365}">
      <dsp:nvSpPr>
        <dsp:cNvPr id="0" name=""/>
        <dsp:cNvSpPr/>
      </dsp:nvSpPr>
      <dsp:spPr>
        <a:xfrm>
          <a:off x="0" y="512"/>
          <a:ext cx="8785735" cy="120012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D6D1CF-F35D-42EE-AD80-90B4F84CF874}">
      <dsp:nvSpPr>
        <dsp:cNvPr id="0" name=""/>
        <dsp:cNvSpPr/>
      </dsp:nvSpPr>
      <dsp:spPr>
        <a:xfrm>
          <a:off x="363039" y="270541"/>
          <a:ext cx="660071" cy="6600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BB96F8-3A53-4FFF-9D1B-01E59E00BD78}">
      <dsp:nvSpPr>
        <dsp:cNvPr id="0" name=""/>
        <dsp:cNvSpPr/>
      </dsp:nvSpPr>
      <dsp:spPr>
        <a:xfrm>
          <a:off x="1386149" y="512"/>
          <a:ext cx="7399585" cy="1200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14" tIns="127014" rIns="127014" bIns="127014" numCol="1" spcCol="1270" anchor="ctr" anchorCtr="0">
          <a:noAutofit/>
        </a:bodyPr>
        <a:lstStyle/>
        <a:p>
          <a:pPr marL="0" lvl="0" indent="0" algn="l" defTabSz="1111250">
            <a:lnSpc>
              <a:spcPct val="90000"/>
            </a:lnSpc>
            <a:spcBef>
              <a:spcPct val="0"/>
            </a:spcBef>
            <a:spcAft>
              <a:spcPct val="35000"/>
            </a:spcAft>
            <a:buNone/>
          </a:pPr>
          <a:r>
            <a:rPr lang="en-US" sz="2500" kern="1200" baseline="0"/>
            <a:t>Data curation and development of documentation</a:t>
          </a:r>
          <a:endParaRPr lang="en-US" sz="2500" kern="1200"/>
        </a:p>
      </dsp:txBody>
      <dsp:txXfrm>
        <a:off x="1386149" y="512"/>
        <a:ext cx="7399585" cy="1200129"/>
      </dsp:txXfrm>
    </dsp:sp>
    <dsp:sp modelId="{C1F11F56-71B8-4696-907B-8B68D8BC2DCC}">
      <dsp:nvSpPr>
        <dsp:cNvPr id="0" name=""/>
        <dsp:cNvSpPr/>
      </dsp:nvSpPr>
      <dsp:spPr>
        <a:xfrm>
          <a:off x="0" y="1500674"/>
          <a:ext cx="8785735" cy="120012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ED431E-071E-4B68-93A5-40ACD56AFAD8}">
      <dsp:nvSpPr>
        <dsp:cNvPr id="0" name=""/>
        <dsp:cNvSpPr/>
      </dsp:nvSpPr>
      <dsp:spPr>
        <a:xfrm>
          <a:off x="363039" y="1770703"/>
          <a:ext cx="660071" cy="6600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F6B9DE-0471-4446-929E-72E852489569}">
      <dsp:nvSpPr>
        <dsp:cNvPr id="0" name=""/>
        <dsp:cNvSpPr/>
      </dsp:nvSpPr>
      <dsp:spPr>
        <a:xfrm>
          <a:off x="1386149" y="1500674"/>
          <a:ext cx="7399585" cy="1200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14" tIns="127014" rIns="127014" bIns="127014" numCol="1" spcCol="1270" anchor="ctr" anchorCtr="0">
          <a:noAutofit/>
        </a:bodyPr>
        <a:lstStyle/>
        <a:p>
          <a:pPr marL="0" lvl="0" indent="0" algn="l" defTabSz="1111250">
            <a:lnSpc>
              <a:spcPct val="90000"/>
            </a:lnSpc>
            <a:spcBef>
              <a:spcPct val="0"/>
            </a:spcBef>
            <a:spcAft>
              <a:spcPct val="35000"/>
            </a:spcAft>
            <a:buNone/>
          </a:pPr>
          <a:r>
            <a:rPr lang="en-US" sz="2500" kern="1200" baseline="0"/>
            <a:t>Local data management (i.e. during the project, before submitting to a repository)</a:t>
          </a:r>
          <a:endParaRPr lang="en-US" sz="2500" kern="1200"/>
        </a:p>
      </dsp:txBody>
      <dsp:txXfrm>
        <a:off x="1386149" y="1500674"/>
        <a:ext cx="7399585" cy="1200129"/>
      </dsp:txXfrm>
    </dsp:sp>
    <dsp:sp modelId="{FE9E4F89-4FD5-48A1-90F1-C26A78417B88}">
      <dsp:nvSpPr>
        <dsp:cNvPr id="0" name=""/>
        <dsp:cNvSpPr/>
      </dsp:nvSpPr>
      <dsp:spPr>
        <a:xfrm>
          <a:off x="0" y="3000835"/>
          <a:ext cx="8785735" cy="120012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3248F-1CF5-48D5-8A62-4F73ADFCCE24}">
      <dsp:nvSpPr>
        <dsp:cNvPr id="0" name=""/>
        <dsp:cNvSpPr/>
      </dsp:nvSpPr>
      <dsp:spPr>
        <a:xfrm>
          <a:off x="363039" y="3270864"/>
          <a:ext cx="660071" cy="6600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7760BE-D483-457E-856E-E7743E8EA2D7}">
      <dsp:nvSpPr>
        <dsp:cNvPr id="0" name=""/>
        <dsp:cNvSpPr/>
      </dsp:nvSpPr>
      <dsp:spPr>
        <a:xfrm>
          <a:off x="1386149" y="3000835"/>
          <a:ext cx="7399585" cy="1200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14" tIns="127014" rIns="127014" bIns="127014" numCol="1" spcCol="1270" anchor="ctr" anchorCtr="0">
          <a:noAutofit/>
        </a:bodyPr>
        <a:lstStyle/>
        <a:p>
          <a:pPr marL="0" lvl="0" indent="0" algn="l" defTabSz="1111250">
            <a:lnSpc>
              <a:spcPct val="90000"/>
            </a:lnSpc>
            <a:spcBef>
              <a:spcPct val="0"/>
            </a:spcBef>
            <a:spcAft>
              <a:spcPct val="35000"/>
            </a:spcAft>
            <a:buNone/>
          </a:pPr>
          <a:r>
            <a:rPr lang="en-US" sz="2500" kern="1200" baseline="0"/>
            <a:t>Preservation and sharing in repositories</a:t>
          </a:r>
          <a:endParaRPr lang="en-US" sz="2500" kern="1200"/>
        </a:p>
      </dsp:txBody>
      <dsp:txXfrm>
        <a:off x="1386149" y="3000835"/>
        <a:ext cx="7399585" cy="12001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5CF79-8E01-487C-B19B-AAD3DFC19336}">
      <dsp:nvSpPr>
        <dsp:cNvPr id="0" name=""/>
        <dsp:cNvSpPr/>
      </dsp:nvSpPr>
      <dsp:spPr>
        <a:xfrm>
          <a:off x="0" y="1359"/>
          <a:ext cx="8785735" cy="579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A0B6A-A8DB-4A7B-9BC9-5076B7B25ADD}">
      <dsp:nvSpPr>
        <dsp:cNvPr id="0" name=""/>
        <dsp:cNvSpPr/>
      </dsp:nvSpPr>
      <dsp:spPr>
        <a:xfrm>
          <a:off x="175189" y="131665"/>
          <a:ext cx="318526" cy="3185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D958DA-1DC1-414E-A6AB-E5E34F37410C}">
      <dsp:nvSpPr>
        <dsp:cNvPr id="0" name=""/>
        <dsp:cNvSpPr/>
      </dsp:nvSpPr>
      <dsp:spPr>
        <a:xfrm>
          <a:off x="668905" y="1359"/>
          <a:ext cx="8116829" cy="57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92" tIns="61292" rIns="61292" bIns="61292" numCol="1" spcCol="1270" anchor="ctr" anchorCtr="0">
          <a:noAutofit/>
        </a:bodyPr>
        <a:lstStyle/>
        <a:p>
          <a:pPr marL="0" lvl="0" indent="0" algn="l" defTabSz="711200">
            <a:lnSpc>
              <a:spcPct val="90000"/>
            </a:lnSpc>
            <a:spcBef>
              <a:spcPct val="0"/>
            </a:spcBef>
            <a:spcAft>
              <a:spcPct val="35000"/>
            </a:spcAft>
            <a:buNone/>
          </a:pPr>
          <a:r>
            <a:rPr lang="en-US" sz="1600" kern="1200" baseline="0"/>
            <a:t>Determine the type of </a:t>
          </a:r>
          <a:r>
            <a:rPr lang="en-US" sz="1600" b="1" kern="1200" baseline="0"/>
            <a:t>data resource environment</a:t>
          </a:r>
          <a:r>
            <a:rPr lang="en-US" sz="1600" kern="1200" baseline="0"/>
            <a:t>, its data state(s), and how data might transition between those states during the data life cycle.</a:t>
          </a:r>
          <a:endParaRPr lang="en-US" sz="1600" kern="1200"/>
        </a:p>
      </dsp:txBody>
      <dsp:txXfrm>
        <a:off x="668905" y="1359"/>
        <a:ext cx="8116829" cy="579139"/>
      </dsp:txXfrm>
    </dsp:sp>
    <dsp:sp modelId="{C0B1BF59-E9C0-4CDA-A9CC-8C5665774020}">
      <dsp:nvSpPr>
        <dsp:cNvPr id="0" name=""/>
        <dsp:cNvSpPr/>
      </dsp:nvSpPr>
      <dsp:spPr>
        <a:xfrm>
          <a:off x="0" y="725283"/>
          <a:ext cx="8785735" cy="579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519830-F356-44B7-A261-DD9E28C00ED3}">
      <dsp:nvSpPr>
        <dsp:cNvPr id="0" name=""/>
        <dsp:cNvSpPr/>
      </dsp:nvSpPr>
      <dsp:spPr>
        <a:xfrm>
          <a:off x="175189" y="855589"/>
          <a:ext cx="318526" cy="3185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E880E6-E26D-4DC7-9A0D-55755EE7520C}">
      <dsp:nvSpPr>
        <dsp:cNvPr id="0" name=""/>
        <dsp:cNvSpPr/>
      </dsp:nvSpPr>
      <dsp:spPr>
        <a:xfrm>
          <a:off x="668905" y="725283"/>
          <a:ext cx="8116829" cy="57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92" tIns="61292" rIns="61292" bIns="61292" numCol="1" spcCol="1270" anchor="ctr" anchorCtr="0">
          <a:noAutofit/>
        </a:bodyPr>
        <a:lstStyle/>
        <a:p>
          <a:pPr marL="0" lvl="0" indent="0" algn="l" defTabSz="711200">
            <a:lnSpc>
              <a:spcPct val="90000"/>
            </a:lnSpc>
            <a:spcBef>
              <a:spcPct val="0"/>
            </a:spcBef>
            <a:spcAft>
              <a:spcPct val="35000"/>
            </a:spcAft>
            <a:buNone/>
          </a:pPr>
          <a:r>
            <a:rPr lang="en-US" sz="1600" kern="1200" baseline="0"/>
            <a:t>Identify the </a:t>
          </a:r>
          <a:r>
            <a:rPr lang="en-US" sz="1600" b="1" kern="1200" baseline="0"/>
            <a:t>characteristics of the data</a:t>
          </a:r>
          <a:r>
            <a:rPr lang="en-US" sz="1600" kern="1200" baseline="0"/>
            <a:t>, the data contributors, and users.</a:t>
          </a:r>
          <a:endParaRPr lang="en-US" sz="1600" kern="1200"/>
        </a:p>
      </dsp:txBody>
      <dsp:txXfrm>
        <a:off x="668905" y="725283"/>
        <a:ext cx="8116829" cy="579139"/>
      </dsp:txXfrm>
    </dsp:sp>
    <dsp:sp modelId="{8098B096-BB88-4F6C-801A-2ABBDDF82C8A}">
      <dsp:nvSpPr>
        <dsp:cNvPr id="0" name=""/>
        <dsp:cNvSpPr/>
      </dsp:nvSpPr>
      <dsp:spPr>
        <a:xfrm>
          <a:off x="0" y="1449207"/>
          <a:ext cx="8785735" cy="579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8EB187-F3FD-46C8-B7A8-0B0F120B6560}">
      <dsp:nvSpPr>
        <dsp:cNvPr id="0" name=""/>
        <dsp:cNvSpPr/>
      </dsp:nvSpPr>
      <dsp:spPr>
        <a:xfrm>
          <a:off x="175189" y="1579513"/>
          <a:ext cx="318526" cy="3185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2D8EE3-B3B6-4752-84DE-F28DD6C96F74}">
      <dsp:nvSpPr>
        <dsp:cNvPr id="0" name=""/>
        <dsp:cNvSpPr/>
      </dsp:nvSpPr>
      <dsp:spPr>
        <a:xfrm>
          <a:off x="668905" y="1449207"/>
          <a:ext cx="8116829" cy="57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92" tIns="61292" rIns="61292" bIns="61292" numCol="1" spcCol="1270" anchor="ctr" anchorCtr="0">
          <a:noAutofit/>
        </a:bodyPr>
        <a:lstStyle/>
        <a:p>
          <a:pPr marL="0" lvl="0" indent="0" algn="l" defTabSz="711200">
            <a:lnSpc>
              <a:spcPct val="90000"/>
            </a:lnSpc>
            <a:spcBef>
              <a:spcPct val="0"/>
            </a:spcBef>
            <a:spcAft>
              <a:spcPct val="35000"/>
            </a:spcAft>
            <a:buNone/>
          </a:pPr>
          <a:r>
            <a:rPr lang="en-US" sz="1600" kern="1200" baseline="0"/>
            <a:t>Identify the </a:t>
          </a:r>
          <a:r>
            <a:rPr lang="en-US" sz="1600" b="1" kern="1200" baseline="0"/>
            <a:t>current and potential value</a:t>
          </a:r>
          <a:r>
            <a:rPr lang="en-US" sz="1600" kern="1200" baseline="0"/>
            <a:t> of the data and how the data value might be maintained or increased with time.</a:t>
          </a:r>
          <a:endParaRPr lang="en-US" sz="1600" kern="1200"/>
        </a:p>
      </dsp:txBody>
      <dsp:txXfrm>
        <a:off x="668905" y="1449207"/>
        <a:ext cx="8116829" cy="579139"/>
      </dsp:txXfrm>
    </dsp:sp>
    <dsp:sp modelId="{1AF0AE37-219E-4B39-8A58-9335C4CD82BB}">
      <dsp:nvSpPr>
        <dsp:cNvPr id="0" name=""/>
        <dsp:cNvSpPr/>
      </dsp:nvSpPr>
      <dsp:spPr>
        <a:xfrm>
          <a:off x="0" y="2173131"/>
          <a:ext cx="8785735" cy="57913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190D50-9193-41B4-B192-F9204C966319}">
      <dsp:nvSpPr>
        <dsp:cNvPr id="0" name=""/>
        <dsp:cNvSpPr/>
      </dsp:nvSpPr>
      <dsp:spPr>
        <a:xfrm>
          <a:off x="175189" y="2303437"/>
          <a:ext cx="318526" cy="3185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B953F3-41DE-45AC-83A4-B2BAFB34E696}">
      <dsp:nvSpPr>
        <dsp:cNvPr id="0" name=""/>
        <dsp:cNvSpPr/>
      </dsp:nvSpPr>
      <dsp:spPr>
        <a:xfrm>
          <a:off x="668905" y="2173131"/>
          <a:ext cx="8116829" cy="57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92" tIns="61292" rIns="61292" bIns="61292" numCol="1" spcCol="1270" anchor="ctr" anchorCtr="0">
          <a:noAutofit/>
        </a:bodyPr>
        <a:lstStyle/>
        <a:p>
          <a:pPr marL="0" lvl="0" indent="0" algn="l" defTabSz="711200">
            <a:lnSpc>
              <a:spcPct val="90000"/>
            </a:lnSpc>
            <a:spcBef>
              <a:spcPct val="0"/>
            </a:spcBef>
            <a:spcAft>
              <a:spcPct val="35000"/>
            </a:spcAft>
            <a:buNone/>
          </a:pPr>
          <a:r>
            <a:rPr lang="en-US" sz="1600" kern="1200" baseline="0"/>
            <a:t>Identify the </a:t>
          </a:r>
          <a:r>
            <a:rPr lang="en-US" sz="1600" b="1" kern="1200" baseline="0"/>
            <a:t>personnel and infrastructure</a:t>
          </a:r>
          <a:r>
            <a:rPr lang="en-US" sz="1600" kern="1200" baseline="0"/>
            <a:t> likely necessary in the short and long terms.</a:t>
          </a:r>
          <a:endParaRPr lang="en-US" sz="1600" kern="1200"/>
        </a:p>
      </dsp:txBody>
      <dsp:txXfrm>
        <a:off x="668905" y="2173131"/>
        <a:ext cx="8116829" cy="579139"/>
      </dsp:txXfrm>
    </dsp:sp>
    <dsp:sp modelId="{64F795CF-E136-4150-80D4-7FCDEF110CEB}">
      <dsp:nvSpPr>
        <dsp:cNvPr id="0" name=""/>
        <dsp:cNvSpPr/>
      </dsp:nvSpPr>
      <dsp:spPr>
        <a:xfrm>
          <a:off x="0" y="2897055"/>
          <a:ext cx="8785735" cy="57913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C8C70A-DA1B-43A1-968D-458FE42E61E4}">
      <dsp:nvSpPr>
        <dsp:cNvPr id="0" name=""/>
        <dsp:cNvSpPr/>
      </dsp:nvSpPr>
      <dsp:spPr>
        <a:xfrm>
          <a:off x="175189" y="3027361"/>
          <a:ext cx="318526" cy="3185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D68ABB-A025-4B48-A03E-6C43DA1C98FE}">
      <dsp:nvSpPr>
        <dsp:cNvPr id="0" name=""/>
        <dsp:cNvSpPr/>
      </dsp:nvSpPr>
      <dsp:spPr>
        <a:xfrm>
          <a:off x="668905" y="2897055"/>
          <a:ext cx="8116829" cy="57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92" tIns="61292" rIns="61292" bIns="61292" numCol="1" spcCol="1270" anchor="ctr" anchorCtr="0">
          <a:noAutofit/>
        </a:bodyPr>
        <a:lstStyle/>
        <a:p>
          <a:pPr marL="0" lvl="0" indent="0" algn="l" defTabSz="711200">
            <a:lnSpc>
              <a:spcPct val="90000"/>
            </a:lnSpc>
            <a:spcBef>
              <a:spcPct val="0"/>
            </a:spcBef>
            <a:spcAft>
              <a:spcPct val="35000"/>
            </a:spcAft>
            <a:buNone/>
          </a:pPr>
          <a:r>
            <a:rPr lang="en-US" sz="1600" kern="1200" baseline="0" dirty="0"/>
            <a:t>Identify the </a:t>
          </a:r>
          <a:r>
            <a:rPr lang="en-US" sz="1600" b="1" kern="1200" baseline="0" dirty="0"/>
            <a:t>major cost drivers</a:t>
          </a:r>
          <a:r>
            <a:rPr lang="en-US" sz="1600" kern="1200" baseline="0" dirty="0"/>
            <a:t> associated with each activity, including how decisions might affect future data use and its cost</a:t>
          </a:r>
          <a:endParaRPr lang="en-US" sz="1600" kern="1200" dirty="0"/>
        </a:p>
      </dsp:txBody>
      <dsp:txXfrm>
        <a:off x="668905" y="2897055"/>
        <a:ext cx="8116829" cy="579139"/>
      </dsp:txXfrm>
    </dsp:sp>
    <dsp:sp modelId="{659643F0-4392-4000-B1A9-B96DB1950B27}">
      <dsp:nvSpPr>
        <dsp:cNvPr id="0" name=""/>
        <dsp:cNvSpPr/>
      </dsp:nvSpPr>
      <dsp:spPr>
        <a:xfrm>
          <a:off x="0" y="3620979"/>
          <a:ext cx="8785735" cy="579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F99E61-42B9-4404-932C-843150B8666C}">
      <dsp:nvSpPr>
        <dsp:cNvPr id="0" name=""/>
        <dsp:cNvSpPr/>
      </dsp:nvSpPr>
      <dsp:spPr>
        <a:xfrm>
          <a:off x="175189" y="3751285"/>
          <a:ext cx="318526" cy="3185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376F20-3CBF-450E-B12A-2F91E09B14CB}">
      <dsp:nvSpPr>
        <dsp:cNvPr id="0" name=""/>
        <dsp:cNvSpPr/>
      </dsp:nvSpPr>
      <dsp:spPr>
        <a:xfrm>
          <a:off x="668905" y="3620979"/>
          <a:ext cx="8116829" cy="57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92" tIns="61292" rIns="61292" bIns="61292" numCol="1" spcCol="1270" anchor="ctr" anchorCtr="0">
          <a:noAutofit/>
        </a:bodyPr>
        <a:lstStyle/>
        <a:p>
          <a:pPr marL="0" lvl="0" indent="0" algn="l" defTabSz="711200">
            <a:lnSpc>
              <a:spcPct val="90000"/>
            </a:lnSpc>
            <a:spcBef>
              <a:spcPct val="0"/>
            </a:spcBef>
            <a:spcAft>
              <a:spcPct val="35000"/>
            </a:spcAft>
            <a:buNone/>
          </a:pPr>
          <a:r>
            <a:rPr lang="en-US" sz="1600" kern="1200" baseline="0"/>
            <a:t>Estimate the </a:t>
          </a:r>
          <a:r>
            <a:rPr lang="en-US" sz="1600" b="1" kern="1200" baseline="0"/>
            <a:t>costs for relevant cost components</a:t>
          </a:r>
          <a:r>
            <a:rPr lang="en-US" sz="1600" kern="1200" baseline="0"/>
            <a:t> based on the characteristics of the data and information resource.</a:t>
          </a:r>
          <a:endParaRPr lang="en-US" sz="1600" kern="1200"/>
        </a:p>
      </dsp:txBody>
      <dsp:txXfrm>
        <a:off x="668905" y="3620979"/>
        <a:ext cx="8116829" cy="5791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3D00A-44D7-0E40-986D-ED02D8EE8420}">
      <dsp:nvSpPr>
        <dsp:cNvPr id="0" name=""/>
        <dsp:cNvSpPr/>
      </dsp:nvSpPr>
      <dsp:spPr>
        <a:xfrm>
          <a:off x="0" y="0"/>
          <a:ext cx="5453648" cy="945746"/>
        </a:xfrm>
        <a:prstGeom prst="roundRect">
          <a:avLst>
            <a:gd name="adj" fmla="val 10000"/>
          </a:avLst>
        </a:prstGeom>
        <a:solidFill>
          <a:sysClr val="window" lastClr="FFFFFF">
            <a:lumMod val="5000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ysClr val="window" lastClr="FFFFFF"/>
              </a:solidFill>
              <a:latin typeface="+mn-lt"/>
              <a:ea typeface="+mn-ea"/>
              <a:cs typeface="+mn-cs"/>
            </a:rPr>
            <a:t>Implement</a:t>
          </a:r>
          <a:r>
            <a:rPr lang="en-US" sz="2200" kern="1200" dirty="0">
              <a:solidFill>
                <a:sysClr val="window" lastClr="FFFFFF"/>
              </a:solidFill>
              <a:latin typeface="Arial" panose="020B0604020202020204"/>
              <a:ea typeface="+mn-ea"/>
              <a:cs typeface="+mn-cs"/>
            </a:rPr>
            <a:t> </a:t>
          </a:r>
          <a:r>
            <a:rPr lang="en-US" sz="2200" kern="1200" dirty="0">
              <a:solidFill>
                <a:sysClr val="window" lastClr="FFFFFF"/>
              </a:solidFill>
              <a:latin typeface="+mn-lt"/>
              <a:ea typeface="+mn-ea"/>
              <a:cs typeface="+mn-cs"/>
            </a:rPr>
            <a:t>consistent capabilities (NOT-OD-21-016)</a:t>
          </a:r>
        </a:p>
      </dsp:txBody>
      <dsp:txXfrm>
        <a:off x="1213004" y="27700"/>
        <a:ext cx="4212943" cy="890346"/>
      </dsp:txXfrm>
    </dsp:sp>
    <dsp:sp modelId="{7D1561B3-60AE-AB4E-B467-3D2DBA0E54D3}">
      <dsp:nvSpPr>
        <dsp:cNvPr id="0" name=""/>
        <dsp:cNvSpPr/>
      </dsp:nvSpPr>
      <dsp:spPr>
        <a:xfrm>
          <a:off x="236707" y="244157"/>
          <a:ext cx="806463" cy="457431"/>
        </a:xfrm>
        <a:prstGeom prst="roundRect">
          <a:avLst>
            <a:gd name="adj" fmla="val 10000"/>
          </a:avLst>
        </a:prstGeom>
        <a:blipFill>
          <a:blip xmlns:r="http://schemas.openxmlformats.org/officeDocument/2006/relationships" r:embed="rId1"/>
          <a:srcRect/>
          <a:stretch>
            <a:fillRect t="-38000" b="-38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8A53084-8E88-334F-ACDA-51FC21AF95CE}">
      <dsp:nvSpPr>
        <dsp:cNvPr id="0" name=""/>
        <dsp:cNvSpPr/>
      </dsp:nvSpPr>
      <dsp:spPr>
        <a:xfrm>
          <a:off x="0" y="1040321"/>
          <a:ext cx="5453648" cy="945746"/>
        </a:xfrm>
        <a:prstGeom prst="roundRect">
          <a:avLst>
            <a:gd name="adj" fmla="val 10000"/>
          </a:avLst>
        </a:prstGeom>
        <a:solidFill>
          <a:sysClr val="window" lastClr="FFFFFF">
            <a:lumMod val="5000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solidFill>
                <a:sysClr val="window" lastClr="FFFFFF"/>
              </a:solidFill>
              <a:latin typeface="+mn-lt"/>
              <a:ea typeface="+mn-ea"/>
              <a:cs typeface="+mn-cs"/>
            </a:rPr>
            <a:t>Create better access to &amp; discovery of NIH funded data</a:t>
          </a:r>
          <a:endParaRPr lang="en-US" sz="2200" kern="1200" dirty="0">
            <a:solidFill>
              <a:sysClr val="window" lastClr="FFFFFF"/>
            </a:solidFill>
            <a:latin typeface="+mn-lt"/>
            <a:ea typeface="+mn-ea"/>
            <a:cs typeface="+mn-cs"/>
          </a:endParaRPr>
        </a:p>
      </dsp:txBody>
      <dsp:txXfrm>
        <a:off x="1213004" y="1068021"/>
        <a:ext cx="4212943" cy="890346"/>
      </dsp:txXfrm>
    </dsp:sp>
    <dsp:sp modelId="{0692D3D2-1D67-2C4C-8271-CBB533687723}">
      <dsp:nvSpPr>
        <dsp:cNvPr id="0" name=""/>
        <dsp:cNvSpPr/>
      </dsp:nvSpPr>
      <dsp:spPr>
        <a:xfrm>
          <a:off x="215133" y="1310956"/>
          <a:ext cx="849612" cy="40447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5000" b="-5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2322786-2B4B-B844-9662-5ED8AE802AB2}">
      <dsp:nvSpPr>
        <dsp:cNvPr id="0" name=""/>
        <dsp:cNvSpPr/>
      </dsp:nvSpPr>
      <dsp:spPr>
        <a:xfrm>
          <a:off x="0" y="2080643"/>
          <a:ext cx="5453648" cy="945746"/>
        </a:xfrm>
        <a:prstGeom prst="roundRect">
          <a:avLst>
            <a:gd name="adj" fmla="val 10000"/>
          </a:avLst>
        </a:prstGeom>
        <a:solidFill>
          <a:sysClr val="window" lastClr="FFFFFF">
            <a:lumMod val="5000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ysClr val="window" lastClr="FFFFFF"/>
              </a:solidFill>
              <a:latin typeface="+mn-lt"/>
              <a:ea typeface="+mn-ea"/>
              <a:cs typeface="+mn-cs"/>
            </a:rPr>
            <a:t>Conduct outreach &amp; train on FAIR data practices</a:t>
          </a:r>
          <a:endParaRPr lang="en-US" sz="2200" kern="1200" dirty="0">
            <a:solidFill>
              <a:sysClr val="window" lastClr="FFFFFF"/>
            </a:solidFill>
            <a:latin typeface="+mn-lt"/>
            <a:ea typeface="+mn-ea"/>
            <a:cs typeface="+mn-cs"/>
          </a:endParaRPr>
        </a:p>
      </dsp:txBody>
      <dsp:txXfrm>
        <a:off x="1213004" y="2108343"/>
        <a:ext cx="4212943" cy="890346"/>
      </dsp:txXfrm>
    </dsp:sp>
    <dsp:sp modelId="{6A0F6BE4-FFCD-344F-8328-9AE5E173E351}">
      <dsp:nvSpPr>
        <dsp:cNvPr id="0" name=""/>
        <dsp:cNvSpPr/>
      </dsp:nvSpPr>
      <dsp:spPr>
        <a:xfrm>
          <a:off x="180616" y="2343889"/>
          <a:ext cx="918645" cy="419253"/>
        </a:xfrm>
        <a:prstGeom prst="roundRect">
          <a:avLst>
            <a:gd name="adj" fmla="val 10000"/>
          </a:avLst>
        </a:prstGeom>
        <a:blipFill>
          <a:blip xmlns:r="http://schemas.openxmlformats.org/officeDocument/2006/relationships" r:embed="rId3"/>
          <a:srcRect/>
          <a:stretch>
            <a:fillRect t="-60000" b="-6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FE87885-A15A-934D-924C-6C89ADFAE909}">
      <dsp:nvSpPr>
        <dsp:cNvPr id="0" name=""/>
        <dsp:cNvSpPr/>
      </dsp:nvSpPr>
      <dsp:spPr>
        <a:xfrm>
          <a:off x="0" y="3120964"/>
          <a:ext cx="5453648" cy="945746"/>
        </a:xfrm>
        <a:prstGeom prst="roundRect">
          <a:avLst>
            <a:gd name="adj" fmla="val 10000"/>
          </a:avLst>
        </a:prstGeom>
        <a:solidFill>
          <a:sysClr val="window" lastClr="FFFFFF">
            <a:lumMod val="5000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solidFill>
                <a:sysClr val="window" lastClr="FFFFFF"/>
              </a:solidFill>
              <a:latin typeface="+mn-lt"/>
              <a:ea typeface="+mn-ea"/>
              <a:cs typeface="+mn-cs"/>
            </a:rPr>
            <a:t>Engage the research community </a:t>
          </a:r>
        </a:p>
      </dsp:txBody>
      <dsp:txXfrm>
        <a:off x="1213004" y="3148664"/>
        <a:ext cx="4212943" cy="890346"/>
      </dsp:txXfrm>
    </dsp:sp>
    <dsp:sp modelId="{AF11D725-67DF-7245-8C2C-8BB370DA6C54}">
      <dsp:nvSpPr>
        <dsp:cNvPr id="0" name=""/>
        <dsp:cNvSpPr/>
      </dsp:nvSpPr>
      <dsp:spPr>
        <a:xfrm>
          <a:off x="163361" y="3326021"/>
          <a:ext cx="953155" cy="53563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9000" b="-3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3D00A-44D7-0E40-986D-ED02D8EE8420}">
      <dsp:nvSpPr>
        <dsp:cNvPr id="0" name=""/>
        <dsp:cNvSpPr/>
      </dsp:nvSpPr>
      <dsp:spPr>
        <a:xfrm>
          <a:off x="0" y="0"/>
          <a:ext cx="5453648" cy="945746"/>
        </a:xfrm>
        <a:prstGeom prst="roundRect">
          <a:avLst>
            <a:gd name="adj" fmla="val 10000"/>
          </a:avLst>
        </a:prstGeom>
        <a:solidFill>
          <a:srgbClr val="20558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ysClr val="window" lastClr="FFFFFF"/>
              </a:solidFill>
              <a:latin typeface="+mn-lt"/>
              <a:ea typeface="+mn-ea"/>
              <a:cs typeface="+mn-cs"/>
            </a:rPr>
            <a:t>Make data sharing easier</a:t>
          </a:r>
        </a:p>
      </dsp:txBody>
      <dsp:txXfrm>
        <a:off x="1213004" y="27700"/>
        <a:ext cx="4212943" cy="890346"/>
      </dsp:txXfrm>
    </dsp:sp>
    <dsp:sp modelId="{7D1561B3-60AE-AB4E-B467-3D2DBA0E54D3}">
      <dsp:nvSpPr>
        <dsp:cNvPr id="0" name=""/>
        <dsp:cNvSpPr/>
      </dsp:nvSpPr>
      <dsp:spPr>
        <a:xfrm>
          <a:off x="236707" y="244157"/>
          <a:ext cx="806463" cy="45743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8000" b="-38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8A53084-8E88-334F-ACDA-51FC21AF95CE}">
      <dsp:nvSpPr>
        <dsp:cNvPr id="0" name=""/>
        <dsp:cNvSpPr/>
      </dsp:nvSpPr>
      <dsp:spPr>
        <a:xfrm>
          <a:off x="0" y="1040321"/>
          <a:ext cx="5453648" cy="945746"/>
        </a:xfrm>
        <a:prstGeom prst="roundRect">
          <a:avLst>
            <a:gd name="adj" fmla="val 10000"/>
          </a:avLst>
        </a:prstGeom>
        <a:solidFill>
          <a:srgbClr val="20558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ysClr val="window" lastClr="FFFFFF"/>
              </a:solidFill>
              <a:latin typeface="+mn-lt"/>
              <a:ea typeface="+mn-ea"/>
              <a:cs typeface="+mn-cs"/>
            </a:rPr>
            <a:t>Improve discoverability</a:t>
          </a:r>
        </a:p>
      </dsp:txBody>
      <dsp:txXfrm>
        <a:off x="1213004" y="1068021"/>
        <a:ext cx="4212943" cy="890346"/>
      </dsp:txXfrm>
    </dsp:sp>
    <dsp:sp modelId="{0692D3D2-1D67-2C4C-8271-CBB533687723}">
      <dsp:nvSpPr>
        <dsp:cNvPr id="0" name=""/>
        <dsp:cNvSpPr/>
      </dsp:nvSpPr>
      <dsp:spPr>
        <a:xfrm>
          <a:off x="215133" y="1310956"/>
          <a:ext cx="849612" cy="404477"/>
        </a:xfrm>
        <a:prstGeom prst="roundRect">
          <a:avLst>
            <a:gd name="adj" fmla="val 10000"/>
          </a:avLst>
        </a:prstGeom>
        <a:blipFill>
          <a:blip xmlns:r="http://schemas.openxmlformats.org/officeDocument/2006/relationships" r:embed="rId2"/>
          <a:srcRect/>
          <a:stretch>
            <a:fillRect t="-55000" b="-5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2322786-2B4B-B844-9662-5ED8AE802AB2}">
      <dsp:nvSpPr>
        <dsp:cNvPr id="0" name=""/>
        <dsp:cNvSpPr/>
      </dsp:nvSpPr>
      <dsp:spPr>
        <a:xfrm>
          <a:off x="0" y="2080643"/>
          <a:ext cx="5453648" cy="945746"/>
        </a:xfrm>
        <a:prstGeom prst="roundRect">
          <a:avLst>
            <a:gd name="adj" fmla="val 10000"/>
          </a:avLst>
        </a:prstGeom>
        <a:solidFill>
          <a:srgbClr val="20558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ysClr val="window" lastClr="FFFFFF"/>
              </a:solidFill>
              <a:latin typeface="+mn-lt"/>
              <a:ea typeface="+mn-ea"/>
              <a:cs typeface="+mn-cs"/>
            </a:rPr>
            <a:t>Increase reproducibility of research</a:t>
          </a:r>
        </a:p>
      </dsp:txBody>
      <dsp:txXfrm>
        <a:off x="1213004" y="2108343"/>
        <a:ext cx="4212943" cy="890346"/>
      </dsp:txXfrm>
    </dsp:sp>
    <dsp:sp modelId="{6A0F6BE4-FFCD-344F-8328-9AE5E173E351}">
      <dsp:nvSpPr>
        <dsp:cNvPr id="0" name=""/>
        <dsp:cNvSpPr/>
      </dsp:nvSpPr>
      <dsp:spPr>
        <a:xfrm>
          <a:off x="180616" y="2343889"/>
          <a:ext cx="918645" cy="419253"/>
        </a:xfrm>
        <a:prstGeom prst="roundRect">
          <a:avLst>
            <a:gd name="adj" fmla="val 10000"/>
          </a:avLst>
        </a:prstGeom>
        <a:blipFill>
          <a:blip xmlns:r="http://schemas.openxmlformats.org/officeDocument/2006/relationships" r:embed="rId3"/>
          <a:srcRect/>
          <a:stretch>
            <a:fillRect t="-60000" b="-6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FE87885-A15A-934D-924C-6C89ADFAE909}">
      <dsp:nvSpPr>
        <dsp:cNvPr id="0" name=""/>
        <dsp:cNvSpPr/>
      </dsp:nvSpPr>
      <dsp:spPr>
        <a:xfrm>
          <a:off x="0" y="3120964"/>
          <a:ext cx="5453648" cy="945746"/>
        </a:xfrm>
        <a:prstGeom prst="roundRect">
          <a:avLst>
            <a:gd name="adj" fmla="val 10000"/>
          </a:avLst>
        </a:prstGeom>
        <a:solidFill>
          <a:srgbClr val="20558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ysClr val="window" lastClr="FFFFFF"/>
              </a:solidFill>
              <a:latin typeface="+mn-lt"/>
              <a:ea typeface="+mn-ea"/>
              <a:cs typeface="+mn-cs"/>
            </a:rPr>
            <a:t>Encourage secondary use of data</a:t>
          </a:r>
        </a:p>
      </dsp:txBody>
      <dsp:txXfrm>
        <a:off x="1213004" y="3148664"/>
        <a:ext cx="4212943" cy="890346"/>
      </dsp:txXfrm>
    </dsp:sp>
    <dsp:sp modelId="{AF11D725-67DF-7245-8C2C-8BB370DA6C54}">
      <dsp:nvSpPr>
        <dsp:cNvPr id="0" name=""/>
        <dsp:cNvSpPr/>
      </dsp:nvSpPr>
      <dsp:spPr>
        <a:xfrm>
          <a:off x="163361" y="3326021"/>
          <a:ext cx="953155" cy="53563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9000" b="-3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9C5D0-12C2-FF40-91F6-82519C7EAEB2}">
      <dsp:nvSpPr>
        <dsp:cNvPr id="0" name=""/>
        <dsp:cNvSpPr/>
      </dsp:nvSpPr>
      <dsp:spPr>
        <a:xfrm>
          <a:off x="582645" y="1178"/>
          <a:ext cx="2174490" cy="1304694"/>
        </a:xfrm>
        <a:prstGeom prst="rect">
          <a:avLst/>
        </a:prstGeom>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w="317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Align with Desirable Characteristics for Data Repositories</a:t>
          </a:r>
        </a:p>
      </dsp:txBody>
      <dsp:txXfrm>
        <a:off x="582645" y="1178"/>
        <a:ext cx="2174490" cy="1304694"/>
      </dsp:txXfrm>
    </dsp:sp>
    <dsp:sp modelId="{228A0D01-A623-4042-AE05-1A8EE966415D}">
      <dsp:nvSpPr>
        <dsp:cNvPr id="0" name=""/>
        <dsp:cNvSpPr/>
      </dsp:nvSpPr>
      <dsp:spPr>
        <a:xfrm>
          <a:off x="2974584" y="1178"/>
          <a:ext cx="2174490" cy="1304694"/>
        </a:xfrm>
        <a:prstGeom prst="rect">
          <a:avLst/>
        </a:prstGeom>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w="317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Implement browse &amp; search for NIH funded data</a:t>
          </a:r>
        </a:p>
      </dsp:txBody>
      <dsp:txXfrm>
        <a:off x="2974584" y="1178"/>
        <a:ext cx="2174490" cy="1304694"/>
      </dsp:txXfrm>
    </dsp:sp>
    <dsp:sp modelId="{999D8262-28F5-2944-9E07-86993C96F533}">
      <dsp:nvSpPr>
        <dsp:cNvPr id="0" name=""/>
        <dsp:cNvSpPr/>
      </dsp:nvSpPr>
      <dsp:spPr>
        <a:xfrm>
          <a:off x="5366524" y="1178"/>
          <a:ext cx="2174490" cy="1304694"/>
        </a:xfrm>
        <a:prstGeom prst="rect">
          <a:avLst/>
        </a:prstGeom>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w="1397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Develop consistent metadata models</a:t>
          </a:r>
        </a:p>
      </dsp:txBody>
      <dsp:txXfrm>
        <a:off x="5366524" y="1178"/>
        <a:ext cx="2174490" cy="1304694"/>
      </dsp:txXfrm>
    </dsp:sp>
    <dsp:sp modelId="{7BA28BB9-76BD-6E4E-BFAF-0E2B31AA48DD}">
      <dsp:nvSpPr>
        <dsp:cNvPr id="0" name=""/>
        <dsp:cNvSpPr/>
      </dsp:nvSpPr>
      <dsp:spPr>
        <a:xfrm>
          <a:off x="7758464" y="1178"/>
          <a:ext cx="2174490" cy="1304694"/>
        </a:xfrm>
        <a:prstGeom prst="rect">
          <a:avLst/>
        </a:prstGeom>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w="1397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Conduct limited QA/QC of the NIH funded data</a:t>
          </a:r>
        </a:p>
      </dsp:txBody>
      <dsp:txXfrm>
        <a:off x="7758464" y="1178"/>
        <a:ext cx="2174490" cy="1304694"/>
      </dsp:txXfrm>
    </dsp:sp>
    <dsp:sp modelId="{1AB34ACB-DA2D-534A-B01B-B5D98BCFF0A7}">
      <dsp:nvSpPr>
        <dsp:cNvPr id="0" name=""/>
        <dsp:cNvSpPr/>
      </dsp:nvSpPr>
      <dsp:spPr>
        <a:xfrm>
          <a:off x="582645" y="1523321"/>
          <a:ext cx="2174490" cy="1304694"/>
        </a:xfrm>
        <a:prstGeom prst="rect">
          <a:avLst/>
        </a:prstGeom>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w="1397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Enable connectivity of digital objects</a:t>
          </a:r>
        </a:p>
      </dsp:txBody>
      <dsp:txXfrm>
        <a:off x="582645" y="1523321"/>
        <a:ext cx="2174490" cy="1304694"/>
      </dsp:txXfrm>
    </dsp:sp>
    <dsp:sp modelId="{536B1368-B3B2-084C-BE55-318272F99672}">
      <dsp:nvSpPr>
        <dsp:cNvPr id="0" name=""/>
        <dsp:cNvSpPr/>
      </dsp:nvSpPr>
      <dsp:spPr>
        <a:xfrm>
          <a:off x="2974584" y="1523321"/>
          <a:ext cx="2174490" cy="1304694"/>
        </a:xfrm>
        <a:prstGeom prst="rect">
          <a:avLst/>
        </a:prstGeom>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w="1397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case support including </a:t>
          </a:r>
        </a:p>
        <a:p>
          <a:pPr marL="0" lvl="0" indent="0" algn="ctr" defTabSz="800100">
            <a:lnSpc>
              <a:spcPct val="90000"/>
            </a:lnSpc>
            <a:spcBef>
              <a:spcPct val="0"/>
            </a:spcBef>
            <a:spcAft>
              <a:spcPct val="35000"/>
            </a:spcAft>
            <a:buNone/>
          </a:pPr>
          <a:r>
            <a:rPr lang="en-US" sz="1800" kern="1200" dirty="0"/>
            <a:t>(x-repository use cases)</a:t>
          </a:r>
        </a:p>
      </dsp:txBody>
      <dsp:txXfrm>
        <a:off x="2974584" y="1523321"/>
        <a:ext cx="2174490" cy="1304694"/>
      </dsp:txXfrm>
    </dsp:sp>
    <dsp:sp modelId="{76ABD79B-63FB-0748-90B6-7A6FA3962487}">
      <dsp:nvSpPr>
        <dsp:cNvPr id="0" name=""/>
        <dsp:cNvSpPr/>
      </dsp:nvSpPr>
      <dsp:spPr>
        <a:xfrm>
          <a:off x="5366524" y="1523321"/>
          <a:ext cx="2174490" cy="1304694"/>
        </a:xfrm>
        <a:prstGeom prst="rect">
          <a:avLst/>
        </a:prstGeom>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w="1397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Implement open metrics</a:t>
          </a:r>
        </a:p>
      </dsp:txBody>
      <dsp:txXfrm>
        <a:off x="5366524" y="1523321"/>
        <a:ext cx="2174490" cy="1304694"/>
      </dsp:txXfrm>
    </dsp:sp>
    <dsp:sp modelId="{2A98FC99-06A4-9643-87FA-35E1AD9015DA}">
      <dsp:nvSpPr>
        <dsp:cNvPr id="0" name=""/>
        <dsp:cNvSpPr/>
      </dsp:nvSpPr>
      <dsp:spPr>
        <a:xfrm>
          <a:off x="7758464" y="1523321"/>
          <a:ext cx="2174490" cy="1304694"/>
        </a:xfrm>
        <a:prstGeom prst="rect">
          <a:avLst/>
        </a:prstGeom>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w="1397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Develop educational materials</a:t>
          </a:r>
        </a:p>
      </dsp:txBody>
      <dsp:txXfrm>
        <a:off x="7758464" y="1523321"/>
        <a:ext cx="2174490" cy="1304694"/>
      </dsp:txXfrm>
    </dsp:sp>
    <dsp:sp modelId="{80AF3B5B-E0C7-FC47-9F77-0EA9A565474E}">
      <dsp:nvSpPr>
        <dsp:cNvPr id="0" name=""/>
        <dsp:cNvSpPr/>
      </dsp:nvSpPr>
      <dsp:spPr>
        <a:xfrm>
          <a:off x="1778615" y="3045465"/>
          <a:ext cx="2174490" cy="1304694"/>
        </a:xfrm>
        <a:prstGeom prst="rect">
          <a:avLst/>
        </a:prstGeom>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w="1397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Conduct broad outreach</a:t>
          </a:r>
        </a:p>
        <a:p>
          <a:pPr marL="0" lvl="0" indent="0" algn="ctr" defTabSz="800100">
            <a:lnSpc>
              <a:spcPct val="90000"/>
            </a:lnSpc>
            <a:spcBef>
              <a:spcPct val="0"/>
            </a:spcBef>
            <a:spcAft>
              <a:spcPct val="35000"/>
            </a:spcAft>
            <a:buNone/>
          </a:pPr>
          <a:r>
            <a:rPr lang="en-US" sz="1800" kern="1200" dirty="0"/>
            <a:t>(workshops)</a:t>
          </a:r>
        </a:p>
      </dsp:txBody>
      <dsp:txXfrm>
        <a:off x="1778615" y="3045465"/>
        <a:ext cx="2174490" cy="1304694"/>
      </dsp:txXfrm>
    </dsp:sp>
    <dsp:sp modelId="{8F116D5D-7B28-BE4F-8A5D-ED87AB184BE6}">
      <dsp:nvSpPr>
        <dsp:cNvPr id="0" name=""/>
        <dsp:cNvSpPr/>
      </dsp:nvSpPr>
      <dsp:spPr>
        <a:xfrm>
          <a:off x="4170554" y="3045465"/>
          <a:ext cx="2174490" cy="1304694"/>
        </a:xfrm>
        <a:prstGeom prst="rect">
          <a:avLst/>
        </a:prstGeom>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w="1397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Commit to </a:t>
          </a:r>
        </a:p>
        <a:p>
          <a:pPr marL="0" lvl="0" indent="0" algn="ctr" defTabSz="800100">
            <a:lnSpc>
              <a:spcPct val="90000"/>
            </a:lnSpc>
            <a:spcBef>
              <a:spcPct val="0"/>
            </a:spcBef>
            <a:spcAft>
              <a:spcPct val="35000"/>
            </a:spcAft>
            <a:buNone/>
          </a:pPr>
          <a:r>
            <a:rPr lang="en-US" sz="1800" kern="1200" dirty="0">
              <a:solidFill>
                <a:schemeClr val="bg1"/>
              </a:solidFill>
            </a:rPr>
            <a:t>“Co-opetition”</a:t>
          </a:r>
        </a:p>
      </dsp:txBody>
      <dsp:txXfrm>
        <a:off x="4170554" y="3045465"/>
        <a:ext cx="2174490" cy="1304694"/>
      </dsp:txXfrm>
    </dsp:sp>
    <dsp:sp modelId="{50E131D4-A015-474D-BB5B-A150CC883E06}">
      <dsp:nvSpPr>
        <dsp:cNvPr id="0" name=""/>
        <dsp:cNvSpPr/>
      </dsp:nvSpPr>
      <dsp:spPr>
        <a:xfrm>
          <a:off x="6562494" y="3045465"/>
          <a:ext cx="2174490" cy="1304694"/>
        </a:xfrm>
        <a:prstGeom prst="rect">
          <a:avLst/>
        </a:prstGeom>
        <a:gradFill flip="none" rotWithShape="0">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ln w="1397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Openly share software &amp; work products developed under the award</a:t>
          </a:r>
          <a:endParaRPr lang="en-US" sz="1800" kern="1200" dirty="0">
            <a:solidFill>
              <a:schemeClr val="bg1"/>
            </a:solidFill>
          </a:endParaRPr>
        </a:p>
      </dsp:txBody>
      <dsp:txXfrm>
        <a:off x="6562494" y="3045465"/>
        <a:ext cx="2174490" cy="13046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CD399-D599-4425-8720-77C323C34F68}">
      <dsp:nvSpPr>
        <dsp:cNvPr id="0" name=""/>
        <dsp:cNvSpPr/>
      </dsp:nvSpPr>
      <dsp:spPr>
        <a:xfrm>
          <a:off x="0" y="2470"/>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146BAC-B4B1-40D1-A3F7-FC9BAF7F4D8A}">
      <dsp:nvSpPr>
        <dsp:cNvPr id="0" name=""/>
        <dsp:cNvSpPr/>
      </dsp:nvSpPr>
      <dsp:spPr>
        <a:xfrm>
          <a:off x="0" y="2470"/>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Persistent Unique Identifiers</a:t>
          </a:r>
          <a:endParaRPr lang="en-US" sz="1300" kern="1200"/>
        </a:p>
      </dsp:txBody>
      <dsp:txXfrm>
        <a:off x="0" y="2470"/>
        <a:ext cx="2103120" cy="459600"/>
      </dsp:txXfrm>
    </dsp:sp>
    <dsp:sp modelId="{BCAA248F-CDA3-40AD-B946-B27BD3AABE25}">
      <dsp:nvSpPr>
        <dsp:cNvPr id="0" name=""/>
        <dsp:cNvSpPr/>
      </dsp:nvSpPr>
      <dsp:spPr>
        <a:xfrm>
          <a:off x="2260854" y="23341"/>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Assigns datasets to a citable PUID to support data discovery and reporting</a:t>
          </a:r>
        </a:p>
      </dsp:txBody>
      <dsp:txXfrm>
        <a:off x="2260854" y="23341"/>
        <a:ext cx="8254746" cy="417410"/>
      </dsp:txXfrm>
    </dsp:sp>
    <dsp:sp modelId="{15582D15-FDDE-4C90-9A01-A0984BF4A8E6}">
      <dsp:nvSpPr>
        <dsp:cNvPr id="0" name=""/>
        <dsp:cNvSpPr/>
      </dsp:nvSpPr>
      <dsp:spPr>
        <a:xfrm>
          <a:off x="2103120" y="440751"/>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6BEAEF-BEAF-47F9-A0C0-8D6E51439EF2}">
      <dsp:nvSpPr>
        <dsp:cNvPr id="0" name=""/>
        <dsp:cNvSpPr/>
      </dsp:nvSpPr>
      <dsp:spPr>
        <a:xfrm>
          <a:off x="0" y="462071"/>
          <a:ext cx="10515600" cy="0"/>
        </a:xfrm>
        <a:prstGeom prst="line">
          <a:avLst/>
        </a:prstGeom>
        <a:solidFill>
          <a:schemeClr val="accent2">
            <a:hueOff val="11344"/>
            <a:satOff val="1304"/>
            <a:lumOff val="-1039"/>
            <a:alphaOff val="0"/>
          </a:schemeClr>
        </a:solidFill>
        <a:ln w="13970" cap="flat" cmpd="sng" algn="ctr">
          <a:solidFill>
            <a:schemeClr val="accent2">
              <a:hueOff val="11344"/>
              <a:satOff val="1304"/>
              <a:lumOff val="-10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127987-F333-48E4-95BD-5A082AB3DE67}">
      <dsp:nvSpPr>
        <dsp:cNvPr id="0" name=""/>
        <dsp:cNvSpPr/>
      </dsp:nvSpPr>
      <dsp:spPr>
        <a:xfrm>
          <a:off x="0" y="4620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Long-term sustainability</a:t>
          </a:r>
          <a:endParaRPr lang="en-US" sz="1300" kern="1200"/>
        </a:p>
      </dsp:txBody>
      <dsp:txXfrm>
        <a:off x="0" y="462071"/>
        <a:ext cx="2103120" cy="459600"/>
      </dsp:txXfrm>
    </dsp:sp>
    <dsp:sp modelId="{45B12AF4-F8BE-4829-A8E2-DD359A465084}">
      <dsp:nvSpPr>
        <dsp:cNvPr id="0" name=""/>
        <dsp:cNvSpPr/>
      </dsp:nvSpPr>
      <dsp:spPr>
        <a:xfrm>
          <a:off x="2260854" y="482941"/>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Long-term plan for managing data; builds on stable technical infrastructure &amp; funding; contingency plans for unforeseen events</a:t>
          </a:r>
        </a:p>
      </dsp:txBody>
      <dsp:txXfrm>
        <a:off x="2260854" y="482941"/>
        <a:ext cx="8254746" cy="417410"/>
      </dsp:txXfrm>
    </dsp:sp>
    <dsp:sp modelId="{C7F46696-122B-43F0-84F2-24CDAAF70EF4}">
      <dsp:nvSpPr>
        <dsp:cNvPr id="0" name=""/>
        <dsp:cNvSpPr/>
      </dsp:nvSpPr>
      <dsp:spPr>
        <a:xfrm>
          <a:off x="2103120" y="900351"/>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36532A-3ECB-48A9-A3D6-6776DF32B5F2}">
      <dsp:nvSpPr>
        <dsp:cNvPr id="0" name=""/>
        <dsp:cNvSpPr/>
      </dsp:nvSpPr>
      <dsp:spPr>
        <a:xfrm>
          <a:off x="0" y="921671"/>
          <a:ext cx="10515600" cy="0"/>
        </a:xfrm>
        <a:prstGeom prst="line">
          <a:avLst/>
        </a:prstGeom>
        <a:solidFill>
          <a:schemeClr val="accent2">
            <a:hueOff val="22688"/>
            <a:satOff val="2608"/>
            <a:lumOff val="-2079"/>
            <a:alphaOff val="0"/>
          </a:schemeClr>
        </a:solidFill>
        <a:ln w="13970" cap="flat" cmpd="sng" algn="ctr">
          <a:solidFill>
            <a:schemeClr val="accent2">
              <a:hueOff val="22688"/>
              <a:satOff val="2608"/>
              <a:lumOff val="-20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DFF33C-7C8D-46B6-A157-B10C3E6FB1ED}">
      <dsp:nvSpPr>
        <dsp:cNvPr id="0" name=""/>
        <dsp:cNvSpPr/>
      </dsp:nvSpPr>
      <dsp:spPr>
        <a:xfrm>
          <a:off x="0" y="9216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Metadata</a:t>
          </a:r>
          <a:endParaRPr lang="en-US" sz="1300" kern="1200"/>
        </a:p>
      </dsp:txBody>
      <dsp:txXfrm>
        <a:off x="0" y="921671"/>
        <a:ext cx="2103120" cy="459600"/>
      </dsp:txXfrm>
    </dsp:sp>
    <dsp:sp modelId="{695B5DDD-DA8E-4CF6-9276-B527DB433A07}">
      <dsp:nvSpPr>
        <dsp:cNvPr id="0" name=""/>
        <dsp:cNvSpPr/>
      </dsp:nvSpPr>
      <dsp:spPr>
        <a:xfrm>
          <a:off x="2260854" y="942541"/>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Ensures datasets are accompanied by metadata sufficient to enable discovery, reuse, and citation</a:t>
          </a:r>
        </a:p>
      </dsp:txBody>
      <dsp:txXfrm>
        <a:off x="2260854" y="942541"/>
        <a:ext cx="8254746" cy="417410"/>
      </dsp:txXfrm>
    </dsp:sp>
    <dsp:sp modelId="{564D61F1-F45D-4BC6-90AD-B08414645181}">
      <dsp:nvSpPr>
        <dsp:cNvPr id="0" name=""/>
        <dsp:cNvSpPr/>
      </dsp:nvSpPr>
      <dsp:spPr>
        <a:xfrm>
          <a:off x="2103120" y="1359951"/>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1D272-9EA5-4BA6-9E0E-B5D0E901F31D}">
      <dsp:nvSpPr>
        <dsp:cNvPr id="0" name=""/>
        <dsp:cNvSpPr/>
      </dsp:nvSpPr>
      <dsp:spPr>
        <a:xfrm>
          <a:off x="0" y="1381271"/>
          <a:ext cx="10515600" cy="0"/>
        </a:xfrm>
        <a:prstGeom prst="line">
          <a:avLst/>
        </a:prstGeom>
        <a:solidFill>
          <a:schemeClr val="accent2">
            <a:hueOff val="34032"/>
            <a:satOff val="3912"/>
            <a:lumOff val="-3118"/>
            <a:alphaOff val="0"/>
          </a:schemeClr>
        </a:solidFill>
        <a:ln w="13970" cap="flat" cmpd="sng" algn="ctr">
          <a:solidFill>
            <a:schemeClr val="accent2">
              <a:hueOff val="34032"/>
              <a:satOff val="3912"/>
              <a:lumOff val="-3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C5B2C2-B4FF-41D1-A21B-1D783D116316}">
      <dsp:nvSpPr>
        <dsp:cNvPr id="0" name=""/>
        <dsp:cNvSpPr/>
      </dsp:nvSpPr>
      <dsp:spPr>
        <a:xfrm>
          <a:off x="0" y="13812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Curation &amp; Quality Assurance</a:t>
          </a:r>
          <a:endParaRPr lang="en-US" sz="1300" kern="1200"/>
        </a:p>
      </dsp:txBody>
      <dsp:txXfrm>
        <a:off x="0" y="1381271"/>
        <a:ext cx="2103120" cy="459600"/>
      </dsp:txXfrm>
    </dsp:sp>
    <dsp:sp modelId="{57C0B86E-3AD3-4E32-8AA2-A6159E2015AA}">
      <dsp:nvSpPr>
        <dsp:cNvPr id="0" name=""/>
        <dsp:cNvSpPr/>
      </dsp:nvSpPr>
      <dsp:spPr>
        <a:xfrm>
          <a:off x="2260854" y="1402141"/>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Provides expertise to improve the accuracy and integrity of datasets and metadata</a:t>
          </a:r>
        </a:p>
      </dsp:txBody>
      <dsp:txXfrm>
        <a:off x="2260854" y="1402141"/>
        <a:ext cx="8254746" cy="417410"/>
      </dsp:txXfrm>
    </dsp:sp>
    <dsp:sp modelId="{839B9DC2-8C9E-4525-BCA5-892C2AEBBBEF}">
      <dsp:nvSpPr>
        <dsp:cNvPr id="0" name=""/>
        <dsp:cNvSpPr/>
      </dsp:nvSpPr>
      <dsp:spPr>
        <a:xfrm>
          <a:off x="2103120" y="1819552"/>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D3AC40-7BD4-4BD5-8E10-2585D985E490}">
      <dsp:nvSpPr>
        <dsp:cNvPr id="0" name=""/>
        <dsp:cNvSpPr/>
      </dsp:nvSpPr>
      <dsp:spPr>
        <a:xfrm>
          <a:off x="0" y="1840871"/>
          <a:ext cx="10515600" cy="0"/>
        </a:xfrm>
        <a:prstGeom prst="line">
          <a:avLst/>
        </a:prstGeom>
        <a:solidFill>
          <a:schemeClr val="accent2">
            <a:hueOff val="45376"/>
            <a:satOff val="5216"/>
            <a:lumOff val="-4157"/>
            <a:alphaOff val="0"/>
          </a:schemeClr>
        </a:solidFill>
        <a:ln w="13970" cap="flat" cmpd="sng" algn="ctr">
          <a:solidFill>
            <a:schemeClr val="accent2">
              <a:hueOff val="45376"/>
              <a:satOff val="5216"/>
              <a:lumOff val="-4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FAE287-9AE8-426D-87D3-B65D0BD18C86}">
      <dsp:nvSpPr>
        <dsp:cNvPr id="0" name=""/>
        <dsp:cNvSpPr/>
      </dsp:nvSpPr>
      <dsp:spPr>
        <a:xfrm>
          <a:off x="0" y="18408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Access</a:t>
          </a:r>
          <a:endParaRPr lang="en-US" sz="1300" kern="1200" dirty="0"/>
        </a:p>
      </dsp:txBody>
      <dsp:txXfrm>
        <a:off x="0" y="1840871"/>
        <a:ext cx="2103120" cy="459600"/>
      </dsp:txXfrm>
    </dsp:sp>
    <dsp:sp modelId="{4AE14333-B4AD-47DA-BF4B-B843FAD778D9}">
      <dsp:nvSpPr>
        <dsp:cNvPr id="0" name=""/>
        <dsp:cNvSpPr/>
      </dsp:nvSpPr>
      <dsp:spPr>
        <a:xfrm>
          <a:off x="2260854" y="1861741"/>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Provides maximally open access, consistent with legal and ethical limits</a:t>
          </a:r>
        </a:p>
      </dsp:txBody>
      <dsp:txXfrm>
        <a:off x="2260854" y="1861741"/>
        <a:ext cx="8254746" cy="417410"/>
      </dsp:txXfrm>
    </dsp:sp>
    <dsp:sp modelId="{3C991711-DC65-44C1-9018-E76B2A61D8F5}">
      <dsp:nvSpPr>
        <dsp:cNvPr id="0" name=""/>
        <dsp:cNvSpPr/>
      </dsp:nvSpPr>
      <dsp:spPr>
        <a:xfrm>
          <a:off x="2103120" y="2279152"/>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50FF1D-BA3D-4549-B2A9-E4BD487FDC32}">
      <dsp:nvSpPr>
        <dsp:cNvPr id="0" name=""/>
        <dsp:cNvSpPr/>
      </dsp:nvSpPr>
      <dsp:spPr>
        <a:xfrm>
          <a:off x="0" y="2300471"/>
          <a:ext cx="10515600" cy="0"/>
        </a:xfrm>
        <a:prstGeom prst="line">
          <a:avLst/>
        </a:prstGeom>
        <a:solidFill>
          <a:schemeClr val="accent2">
            <a:hueOff val="56720"/>
            <a:satOff val="6519"/>
            <a:lumOff val="-5196"/>
            <a:alphaOff val="0"/>
          </a:schemeClr>
        </a:solidFill>
        <a:ln w="13970" cap="flat" cmpd="sng" algn="ctr">
          <a:solidFill>
            <a:schemeClr val="accent2">
              <a:hueOff val="56720"/>
              <a:satOff val="6519"/>
              <a:lumOff val="-5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92AB3C-B4FA-4AD4-9400-4791A5C50547}">
      <dsp:nvSpPr>
        <dsp:cNvPr id="0" name=""/>
        <dsp:cNvSpPr/>
      </dsp:nvSpPr>
      <dsp:spPr>
        <a:xfrm>
          <a:off x="0" y="23004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Free &amp; Easy</a:t>
          </a:r>
          <a:endParaRPr lang="en-US" sz="1300" kern="1200"/>
        </a:p>
      </dsp:txBody>
      <dsp:txXfrm>
        <a:off x="0" y="2300471"/>
        <a:ext cx="2103120" cy="459600"/>
      </dsp:txXfrm>
    </dsp:sp>
    <dsp:sp modelId="{E7E641D5-A4B5-42A3-A07E-E4A90A414DF1}">
      <dsp:nvSpPr>
        <dsp:cNvPr id="0" name=""/>
        <dsp:cNvSpPr/>
      </dsp:nvSpPr>
      <dsp:spPr>
        <a:xfrm>
          <a:off x="2260854" y="2321341"/>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Datasets and metadata accessible free of charge and with broadest possible terms of reuse</a:t>
          </a:r>
        </a:p>
      </dsp:txBody>
      <dsp:txXfrm>
        <a:off x="2260854" y="2321341"/>
        <a:ext cx="8254746" cy="417410"/>
      </dsp:txXfrm>
    </dsp:sp>
    <dsp:sp modelId="{5BC94A51-1E79-497A-91B4-0D6E2BCE31B6}">
      <dsp:nvSpPr>
        <dsp:cNvPr id="0" name=""/>
        <dsp:cNvSpPr/>
      </dsp:nvSpPr>
      <dsp:spPr>
        <a:xfrm>
          <a:off x="2103120" y="2738752"/>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CB55A1-CA54-4969-B30D-E98CF2715238}">
      <dsp:nvSpPr>
        <dsp:cNvPr id="0" name=""/>
        <dsp:cNvSpPr/>
      </dsp:nvSpPr>
      <dsp:spPr>
        <a:xfrm>
          <a:off x="0" y="2760071"/>
          <a:ext cx="10515600" cy="0"/>
        </a:xfrm>
        <a:prstGeom prst="line">
          <a:avLst/>
        </a:prstGeom>
        <a:solidFill>
          <a:schemeClr val="accent2">
            <a:hueOff val="68064"/>
            <a:satOff val="7823"/>
            <a:lumOff val="-6236"/>
            <a:alphaOff val="0"/>
          </a:schemeClr>
        </a:solidFill>
        <a:ln w="13970" cap="flat" cmpd="sng" algn="ctr">
          <a:solidFill>
            <a:schemeClr val="accent2">
              <a:hueOff val="68064"/>
              <a:satOff val="7823"/>
              <a:lumOff val="-6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990302-B994-42ED-881E-8C0106D316F1}">
      <dsp:nvSpPr>
        <dsp:cNvPr id="0" name=""/>
        <dsp:cNvSpPr/>
      </dsp:nvSpPr>
      <dsp:spPr>
        <a:xfrm>
          <a:off x="0" y="27600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Reuse</a:t>
          </a:r>
          <a:endParaRPr lang="en-US" sz="1300" kern="1200"/>
        </a:p>
      </dsp:txBody>
      <dsp:txXfrm>
        <a:off x="0" y="2760071"/>
        <a:ext cx="2103120" cy="459600"/>
      </dsp:txXfrm>
    </dsp:sp>
    <dsp:sp modelId="{42BEFA73-70C9-4BCF-9B9F-49E0399A0785}">
      <dsp:nvSpPr>
        <dsp:cNvPr id="0" name=""/>
        <dsp:cNvSpPr/>
      </dsp:nvSpPr>
      <dsp:spPr>
        <a:xfrm>
          <a:off x="2260854" y="2780942"/>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Enables tracking of data reuse</a:t>
          </a:r>
        </a:p>
      </dsp:txBody>
      <dsp:txXfrm>
        <a:off x="2260854" y="2780942"/>
        <a:ext cx="8254746" cy="417410"/>
      </dsp:txXfrm>
    </dsp:sp>
    <dsp:sp modelId="{AE1248BC-263A-4009-83C4-DA8E72D7E89D}">
      <dsp:nvSpPr>
        <dsp:cNvPr id="0" name=""/>
        <dsp:cNvSpPr/>
      </dsp:nvSpPr>
      <dsp:spPr>
        <a:xfrm>
          <a:off x="2103120" y="3198352"/>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06ED2C-1A3A-4097-8E2F-7BA5BB14BD71}">
      <dsp:nvSpPr>
        <dsp:cNvPr id="0" name=""/>
        <dsp:cNvSpPr/>
      </dsp:nvSpPr>
      <dsp:spPr>
        <a:xfrm>
          <a:off x="0" y="3219671"/>
          <a:ext cx="10515600" cy="0"/>
        </a:xfrm>
        <a:prstGeom prst="line">
          <a:avLst/>
        </a:prstGeom>
        <a:solidFill>
          <a:schemeClr val="accent2">
            <a:hueOff val="79408"/>
            <a:satOff val="9127"/>
            <a:lumOff val="-7275"/>
            <a:alphaOff val="0"/>
          </a:schemeClr>
        </a:solidFill>
        <a:ln w="13970" cap="flat" cmpd="sng" algn="ctr">
          <a:solidFill>
            <a:schemeClr val="accent2">
              <a:hueOff val="79408"/>
              <a:satOff val="9127"/>
              <a:lumOff val="-7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9BA1DD-0F2B-4C23-8245-072B9CF3A593}">
      <dsp:nvSpPr>
        <dsp:cNvPr id="0" name=""/>
        <dsp:cNvSpPr/>
      </dsp:nvSpPr>
      <dsp:spPr>
        <a:xfrm>
          <a:off x="0" y="32196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Secure</a:t>
          </a:r>
          <a:endParaRPr lang="en-US" sz="1300" kern="1200"/>
        </a:p>
      </dsp:txBody>
      <dsp:txXfrm>
        <a:off x="0" y="3219671"/>
        <a:ext cx="2103120" cy="459600"/>
      </dsp:txXfrm>
    </dsp:sp>
    <dsp:sp modelId="{C0CC366D-DFA2-4276-959C-ED7AF853590B}">
      <dsp:nvSpPr>
        <dsp:cNvPr id="0" name=""/>
        <dsp:cNvSpPr/>
      </dsp:nvSpPr>
      <dsp:spPr>
        <a:xfrm>
          <a:off x="2260854" y="3240542"/>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Documentation of meeting accepted criteria for security to prevent unauthorized access or release of data</a:t>
          </a:r>
        </a:p>
      </dsp:txBody>
      <dsp:txXfrm>
        <a:off x="2260854" y="3240542"/>
        <a:ext cx="8254746" cy="417410"/>
      </dsp:txXfrm>
    </dsp:sp>
    <dsp:sp modelId="{8B0551E4-9674-4CF0-8BCD-86FDA712513A}">
      <dsp:nvSpPr>
        <dsp:cNvPr id="0" name=""/>
        <dsp:cNvSpPr/>
      </dsp:nvSpPr>
      <dsp:spPr>
        <a:xfrm>
          <a:off x="2103120" y="3657952"/>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88D91D-F689-4BA7-AE45-759CE744CD3A}">
      <dsp:nvSpPr>
        <dsp:cNvPr id="0" name=""/>
        <dsp:cNvSpPr/>
      </dsp:nvSpPr>
      <dsp:spPr>
        <a:xfrm>
          <a:off x="0" y="3679271"/>
          <a:ext cx="10515600" cy="0"/>
        </a:xfrm>
        <a:prstGeom prst="line">
          <a:avLst/>
        </a:prstGeom>
        <a:solidFill>
          <a:schemeClr val="accent2">
            <a:hueOff val="90751"/>
            <a:satOff val="10431"/>
            <a:lumOff val="-8314"/>
            <a:alphaOff val="0"/>
          </a:schemeClr>
        </a:solidFill>
        <a:ln w="13970" cap="flat" cmpd="sng" algn="ctr">
          <a:solidFill>
            <a:schemeClr val="accent2">
              <a:hueOff val="90751"/>
              <a:satOff val="10431"/>
              <a:lumOff val="-8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E957D-9B02-42EF-B8F1-0D4333826DBA}">
      <dsp:nvSpPr>
        <dsp:cNvPr id="0" name=""/>
        <dsp:cNvSpPr/>
      </dsp:nvSpPr>
      <dsp:spPr>
        <a:xfrm>
          <a:off x="0" y="36792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Privacy</a:t>
          </a:r>
          <a:endParaRPr lang="en-US" sz="1300" kern="1200"/>
        </a:p>
      </dsp:txBody>
      <dsp:txXfrm>
        <a:off x="0" y="3679271"/>
        <a:ext cx="2103120" cy="459600"/>
      </dsp:txXfrm>
    </dsp:sp>
    <dsp:sp modelId="{68A85A67-2D9E-4B38-8E42-C6353E3B9444}">
      <dsp:nvSpPr>
        <dsp:cNvPr id="0" name=""/>
        <dsp:cNvSpPr/>
      </dsp:nvSpPr>
      <dsp:spPr>
        <a:xfrm>
          <a:off x="2260854" y="3700142"/>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Documentation of safeguards in compliance with applicable privacy, risk management &amp; continuous monitoring requirements</a:t>
          </a:r>
        </a:p>
      </dsp:txBody>
      <dsp:txXfrm>
        <a:off x="2260854" y="3700142"/>
        <a:ext cx="8254746" cy="417410"/>
      </dsp:txXfrm>
    </dsp:sp>
    <dsp:sp modelId="{A66BCCD0-4340-4611-BD21-C9B260F59C6E}">
      <dsp:nvSpPr>
        <dsp:cNvPr id="0" name=""/>
        <dsp:cNvSpPr/>
      </dsp:nvSpPr>
      <dsp:spPr>
        <a:xfrm>
          <a:off x="2103120" y="4117552"/>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AE01BB-93BE-4F49-B123-9926DA50F428}">
      <dsp:nvSpPr>
        <dsp:cNvPr id="0" name=""/>
        <dsp:cNvSpPr/>
      </dsp:nvSpPr>
      <dsp:spPr>
        <a:xfrm>
          <a:off x="0" y="4138871"/>
          <a:ext cx="10515600" cy="0"/>
        </a:xfrm>
        <a:prstGeom prst="line">
          <a:avLst/>
        </a:prstGeom>
        <a:solidFill>
          <a:schemeClr val="accent2">
            <a:hueOff val="102095"/>
            <a:satOff val="11735"/>
            <a:lumOff val="-9354"/>
            <a:alphaOff val="0"/>
          </a:schemeClr>
        </a:solidFill>
        <a:ln w="13970" cap="flat" cmpd="sng" algn="ctr">
          <a:solidFill>
            <a:schemeClr val="accent2">
              <a:hueOff val="102095"/>
              <a:satOff val="11735"/>
              <a:lumOff val="-93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B71FF-C27C-4630-B1C7-F6FD35F67664}">
      <dsp:nvSpPr>
        <dsp:cNvPr id="0" name=""/>
        <dsp:cNvSpPr/>
      </dsp:nvSpPr>
      <dsp:spPr>
        <a:xfrm>
          <a:off x="0" y="41388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Common Format</a:t>
          </a:r>
          <a:endParaRPr lang="en-US" sz="1300" kern="1200"/>
        </a:p>
      </dsp:txBody>
      <dsp:txXfrm>
        <a:off x="0" y="4138871"/>
        <a:ext cx="2103120" cy="459600"/>
      </dsp:txXfrm>
    </dsp:sp>
    <dsp:sp modelId="{E478EF60-AD46-40B9-9518-E4E4D6D05F2D}">
      <dsp:nvSpPr>
        <dsp:cNvPr id="0" name=""/>
        <dsp:cNvSpPr/>
      </dsp:nvSpPr>
      <dsp:spPr>
        <a:xfrm>
          <a:off x="2260854" y="4159742"/>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Datasets and metadata can be downloaded, accessed, or exported in a standards-compliant format</a:t>
          </a:r>
        </a:p>
      </dsp:txBody>
      <dsp:txXfrm>
        <a:off x="2260854" y="4159742"/>
        <a:ext cx="8254746" cy="417410"/>
      </dsp:txXfrm>
    </dsp:sp>
    <dsp:sp modelId="{DDEDCC54-98FD-47B0-AACF-436E20495EB6}">
      <dsp:nvSpPr>
        <dsp:cNvPr id="0" name=""/>
        <dsp:cNvSpPr/>
      </dsp:nvSpPr>
      <dsp:spPr>
        <a:xfrm>
          <a:off x="2103120" y="4577152"/>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21E5A7-0D13-4324-80D6-F05B983BA6EE}">
      <dsp:nvSpPr>
        <dsp:cNvPr id="0" name=""/>
        <dsp:cNvSpPr/>
      </dsp:nvSpPr>
      <dsp:spPr>
        <a:xfrm>
          <a:off x="0" y="4598471"/>
          <a:ext cx="10515600" cy="0"/>
        </a:xfrm>
        <a:prstGeom prst="line">
          <a:avLst/>
        </a:prstGeom>
        <a:solidFill>
          <a:schemeClr val="accent2">
            <a:hueOff val="113439"/>
            <a:satOff val="13039"/>
            <a:lumOff val="-10393"/>
            <a:alphaOff val="0"/>
          </a:schemeClr>
        </a:solidFill>
        <a:ln w="13970"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16649C-25EB-47E1-9CE8-1E78776DB69C}">
      <dsp:nvSpPr>
        <dsp:cNvPr id="0" name=""/>
        <dsp:cNvSpPr/>
      </dsp:nvSpPr>
      <dsp:spPr>
        <a:xfrm>
          <a:off x="0" y="45984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Provenance</a:t>
          </a:r>
          <a:endParaRPr lang="en-US" sz="1300" kern="1200"/>
        </a:p>
      </dsp:txBody>
      <dsp:txXfrm>
        <a:off x="0" y="4598471"/>
        <a:ext cx="2103120" cy="459600"/>
      </dsp:txXfrm>
    </dsp:sp>
    <dsp:sp modelId="{934B2C9A-DF2C-4212-AD55-32CCFA5BD3E8}">
      <dsp:nvSpPr>
        <dsp:cNvPr id="0" name=""/>
        <dsp:cNvSpPr/>
      </dsp:nvSpPr>
      <dsp:spPr>
        <a:xfrm>
          <a:off x="2260854" y="4619342"/>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Maintains a detailed logfile of changes to datasets and metadata to ensure integrity</a:t>
          </a:r>
        </a:p>
      </dsp:txBody>
      <dsp:txXfrm>
        <a:off x="2260854" y="4619342"/>
        <a:ext cx="8254746" cy="417410"/>
      </dsp:txXfrm>
    </dsp:sp>
    <dsp:sp modelId="{F1578997-0D8F-4364-9760-B1338006506A}">
      <dsp:nvSpPr>
        <dsp:cNvPr id="0" name=""/>
        <dsp:cNvSpPr/>
      </dsp:nvSpPr>
      <dsp:spPr>
        <a:xfrm>
          <a:off x="2103120" y="5036752"/>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2F5A4-23FE-4251-929A-709601516D62}">
      <dsp:nvSpPr>
        <dsp:cNvPr id="0" name=""/>
        <dsp:cNvSpPr/>
      </dsp:nvSpPr>
      <dsp:spPr>
        <a:xfrm>
          <a:off x="0" y="599"/>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DA8DABF-B139-40D3-A986-1768AD2172B6}">
      <dsp:nvSpPr>
        <dsp:cNvPr id="0" name=""/>
        <dsp:cNvSpPr/>
      </dsp:nvSpPr>
      <dsp:spPr>
        <a:xfrm>
          <a:off x="0" y="599"/>
          <a:ext cx="2103120" cy="5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Fidelity to Consent</a:t>
          </a:r>
          <a:endParaRPr lang="en-US" sz="1500" kern="1200"/>
        </a:p>
      </dsp:txBody>
      <dsp:txXfrm>
        <a:off x="0" y="599"/>
        <a:ext cx="2103120" cy="545609"/>
      </dsp:txXfrm>
    </dsp:sp>
    <dsp:sp modelId="{03B71A34-D7E1-4E4F-B84F-8E72D279A4E2}">
      <dsp:nvSpPr>
        <dsp:cNvPr id="0" name=""/>
        <dsp:cNvSpPr/>
      </dsp:nvSpPr>
      <dsp:spPr>
        <a:xfrm>
          <a:off x="2260854" y="25375"/>
          <a:ext cx="8254746" cy="49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Restricts dataset access to appropriate uses consistent with original consent</a:t>
          </a:r>
        </a:p>
      </dsp:txBody>
      <dsp:txXfrm>
        <a:off x="2260854" y="25375"/>
        <a:ext cx="8254746" cy="495524"/>
      </dsp:txXfrm>
    </dsp:sp>
    <dsp:sp modelId="{DDDC59D7-3D03-4A57-B167-6471A9030871}">
      <dsp:nvSpPr>
        <dsp:cNvPr id="0" name=""/>
        <dsp:cNvSpPr/>
      </dsp:nvSpPr>
      <dsp:spPr>
        <a:xfrm>
          <a:off x="2103120" y="520900"/>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00FA2CF-1FD2-44FC-A11D-6FA97DA83B2F}">
      <dsp:nvSpPr>
        <dsp:cNvPr id="0" name=""/>
        <dsp:cNvSpPr/>
      </dsp:nvSpPr>
      <dsp:spPr>
        <a:xfrm>
          <a:off x="0" y="546209"/>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6AAF8A4-7D8F-40B0-98F2-541CF013A1E6}">
      <dsp:nvSpPr>
        <dsp:cNvPr id="0" name=""/>
        <dsp:cNvSpPr/>
      </dsp:nvSpPr>
      <dsp:spPr>
        <a:xfrm>
          <a:off x="0" y="546209"/>
          <a:ext cx="2103120" cy="5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Restricted Use Compliant</a:t>
          </a:r>
          <a:endParaRPr lang="en-US" sz="1500" kern="1200"/>
        </a:p>
      </dsp:txBody>
      <dsp:txXfrm>
        <a:off x="0" y="546209"/>
        <a:ext cx="2103120" cy="545609"/>
      </dsp:txXfrm>
    </dsp:sp>
    <dsp:sp modelId="{2089AE2B-0754-4D1E-8CAD-031196AF5B16}">
      <dsp:nvSpPr>
        <dsp:cNvPr id="0" name=""/>
        <dsp:cNvSpPr/>
      </dsp:nvSpPr>
      <dsp:spPr>
        <a:xfrm>
          <a:off x="2260854" y="570985"/>
          <a:ext cx="8254746" cy="49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Enforces submitters’ data use restrictions</a:t>
          </a:r>
        </a:p>
      </dsp:txBody>
      <dsp:txXfrm>
        <a:off x="2260854" y="570985"/>
        <a:ext cx="8254746" cy="495524"/>
      </dsp:txXfrm>
    </dsp:sp>
    <dsp:sp modelId="{5F9F0A0D-7CDD-4E91-9840-EB3054BB067B}">
      <dsp:nvSpPr>
        <dsp:cNvPr id="0" name=""/>
        <dsp:cNvSpPr/>
      </dsp:nvSpPr>
      <dsp:spPr>
        <a:xfrm>
          <a:off x="2103120" y="1066510"/>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2472FD0C-97C2-4B3A-AEDC-1E4C1A4D9677}">
      <dsp:nvSpPr>
        <dsp:cNvPr id="0" name=""/>
        <dsp:cNvSpPr/>
      </dsp:nvSpPr>
      <dsp:spPr>
        <a:xfrm>
          <a:off x="0" y="1091819"/>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BEFE16A-FEC6-4246-9E05-2E639B9B01A1}">
      <dsp:nvSpPr>
        <dsp:cNvPr id="0" name=""/>
        <dsp:cNvSpPr/>
      </dsp:nvSpPr>
      <dsp:spPr>
        <a:xfrm>
          <a:off x="0" y="1091819"/>
          <a:ext cx="2103120" cy="5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Privacy</a:t>
          </a:r>
          <a:endParaRPr lang="en-US" sz="1500" kern="1200"/>
        </a:p>
      </dsp:txBody>
      <dsp:txXfrm>
        <a:off x="0" y="1091819"/>
        <a:ext cx="2103120" cy="545609"/>
      </dsp:txXfrm>
    </dsp:sp>
    <dsp:sp modelId="{A6CC150B-D3A7-4CDB-8C42-F793014AF70A}">
      <dsp:nvSpPr>
        <dsp:cNvPr id="0" name=""/>
        <dsp:cNvSpPr/>
      </dsp:nvSpPr>
      <dsp:spPr>
        <a:xfrm>
          <a:off x="2260854" y="1116595"/>
          <a:ext cx="8254746" cy="49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Documentation &amp; implementation of security techniques for human subjects’ data to protect from inappropriate access</a:t>
          </a:r>
        </a:p>
      </dsp:txBody>
      <dsp:txXfrm>
        <a:off x="2260854" y="1116595"/>
        <a:ext cx="8254746" cy="495524"/>
      </dsp:txXfrm>
    </dsp:sp>
    <dsp:sp modelId="{980F518F-6946-40E2-9BDA-D43060FFD1FE}">
      <dsp:nvSpPr>
        <dsp:cNvPr id="0" name=""/>
        <dsp:cNvSpPr/>
      </dsp:nvSpPr>
      <dsp:spPr>
        <a:xfrm>
          <a:off x="2103120" y="1612120"/>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76A1059-19CD-4E97-95D0-F7A8AC9E0F6C}">
      <dsp:nvSpPr>
        <dsp:cNvPr id="0" name=""/>
        <dsp:cNvSpPr/>
      </dsp:nvSpPr>
      <dsp:spPr>
        <a:xfrm>
          <a:off x="0" y="1637429"/>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E74A0AE-D168-48D5-9C22-CF0B436FBD2B}">
      <dsp:nvSpPr>
        <dsp:cNvPr id="0" name=""/>
        <dsp:cNvSpPr/>
      </dsp:nvSpPr>
      <dsp:spPr>
        <a:xfrm>
          <a:off x="0" y="1637429"/>
          <a:ext cx="2103120" cy="5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Plan for Breach</a:t>
          </a:r>
          <a:endParaRPr lang="en-US" sz="1500" kern="1200"/>
        </a:p>
      </dsp:txBody>
      <dsp:txXfrm>
        <a:off x="0" y="1637429"/>
        <a:ext cx="2103120" cy="545609"/>
      </dsp:txXfrm>
    </dsp:sp>
    <dsp:sp modelId="{E7344B14-94C0-42F5-BDE2-75CB077455C1}">
      <dsp:nvSpPr>
        <dsp:cNvPr id="0" name=""/>
        <dsp:cNvSpPr/>
      </dsp:nvSpPr>
      <dsp:spPr>
        <a:xfrm>
          <a:off x="2260854" y="1662205"/>
          <a:ext cx="8254746" cy="49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Has security measures that include data breach response plan</a:t>
          </a:r>
        </a:p>
      </dsp:txBody>
      <dsp:txXfrm>
        <a:off x="2260854" y="1662205"/>
        <a:ext cx="8254746" cy="495524"/>
      </dsp:txXfrm>
    </dsp:sp>
    <dsp:sp modelId="{504DF800-D3A0-4CB8-BD3F-B29EA0188DA3}">
      <dsp:nvSpPr>
        <dsp:cNvPr id="0" name=""/>
        <dsp:cNvSpPr/>
      </dsp:nvSpPr>
      <dsp:spPr>
        <a:xfrm>
          <a:off x="2103120" y="2157730"/>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DD40E03-0395-4431-94C3-E0384EF4970C}">
      <dsp:nvSpPr>
        <dsp:cNvPr id="0" name=""/>
        <dsp:cNvSpPr/>
      </dsp:nvSpPr>
      <dsp:spPr>
        <a:xfrm>
          <a:off x="0" y="2183039"/>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B0BCCEC-7D77-4C77-9F25-6AAD5DBA67A0}">
      <dsp:nvSpPr>
        <dsp:cNvPr id="0" name=""/>
        <dsp:cNvSpPr/>
      </dsp:nvSpPr>
      <dsp:spPr>
        <a:xfrm>
          <a:off x="0" y="2183039"/>
          <a:ext cx="2103120" cy="5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Download Control</a:t>
          </a:r>
          <a:endParaRPr lang="en-US" sz="1500" kern="1200"/>
        </a:p>
      </dsp:txBody>
      <dsp:txXfrm>
        <a:off x="0" y="2183039"/>
        <a:ext cx="2103120" cy="545609"/>
      </dsp:txXfrm>
    </dsp:sp>
    <dsp:sp modelId="{057E4D92-1FFC-4EE0-B1FE-4F76D95F7A87}">
      <dsp:nvSpPr>
        <dsp:cNvPr id="0" name=""/>
        <dsp:cNvSpPr/>
      </dsp:nvSpPr>
      <dsp:spPr>
        <a:xfrm>
          <a:off x="2260854" y="2207815"/>
          <a:ext cx="8254746" cy="49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Controls and audits access to and download of datasets</a:t>
          </a:r>
        </a:p>
      </dsp:txBody>
      <dsp:txXfrm>
        <a:off x="2260854" y="2207815"/>
        <a:ext cx="8254746" cy="495524"/>
      </dsp:txXfrm>
    </dsp:sp>
    <dsp:sp modelId="{104FDB89-4CBC-4E78-9562-364DA44F8E35}">
      <dsp:nvSpPr>
        <dsp:cNvPr id="0" name=""/>
        <dsp:cNvSpPr/>
      </dsp:nvSpPr>
      <dsp:spPr>
        <a:xfrm>
          <a:off x="2103120" y="2703340"/>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29097DC1-DDC7-41F1-8587-02B089AF46F7}">
      <dsp:nvSpPr>
        <dsp:cNvPr id="0" name=""/>
        <dsp:cNvSpPr/>
      </dsp:nvSpPr>
      <dsp:spPr>
        <a:xfrm>
          <a:off x="0" y="2728649"/>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0448867-06D0-4A40-8A51-4B0BEEBA1208}">
      <dsp:nvSpPr>
        <dsp:cNvPr id="0" name=""/>
        <dsp:cNvSpPr/>
      </dsp:nvSpPr>
      <dsp:spPr>
        <a:xfrm>
          <a:off x="0" y="2728649"/>
          <a:ext cx="2103120" cy="5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Clear Use Guidance</a:t>
          </a:r>
          <a:endParaRPr lang="en-US" sz="1500" kern="1200"/>
        </a:p>
      </dsp:txBody>
      <dsp:txXfrm>
        <a:off x="0" y="2728649"/>
        <a:ext cx="2103120" cy="545609"/>
      </dsp:txXfrm>
    </dsp:sp>
    <dsp:sp modelId="{3D764B53-D517-426D-9D12-9E9DFAE5A99B}">
      <dsp:nvSpPr>
        <dsp:cNvPr id="0" name=""/>
        <dsp:cNvSpPr/>
      </dsp:nvSpPr>
      <dsp:spPr>
        <a:xfrm>
          <a:off x="2260854" y="2753425"/>
          <a:ext cx="8254746" cy="49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Provides documentation describing restrictions on dataset access and use</a:t>
          </a:r>
        </a:p>
      </dsp:txBody>
      <dsp:txXfrm>
        <a:off x="2260854" y="2753425"/>
        <a:ext cx="8254746" cy="495524"/>
      </dsp:txXfrm>
    </dsp:sp>
    <dsp:sp modelId="{941762AC-544C-4EA3-9A24-45F01217AA81}">
      <dsp:nvSpPr>
        <dsp:cNvPr id="0" name=""/>
        <dsp:cNvSpPr/>
      </dsp:nvSpPr>
      <dsp:spPr>
        <a:xfrm>
          <a:off x="2103120" y="3248950"/>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12245C5A-7A5D-4A12-8D6C-D0787AFDBAC5}">
      <dsp:nvSpPr>
        <dsp:cNvPr id="0" name=""/>
        <dsp:cNvSpPr/>
      </dsp:nvSpPr>
      <dsp:spPr>
        <a:xfrm>
          <a:off x="0" y="3274259"/>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5944B87-2D54-48DE-83F5-792F0E886D67}">
      <dsp:nvSpPr>
        <dsp:cNvPr id="0" name=""/>
        <dsp:cNvSpPr/>
      </dsp:nvSpPr>
      <dsp:spPr>
        <a:xfrm>
          <a:off x="0" y="3274259"/>
          <a:ext cx="2103120" cy="5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Retention Guidelines</a:t>
          </a:r>
          <a:endParaRPr lang="en-US" sz="1500" kern="1200"/>
        </a:p>
      </dsp:txBody>
      <dsp:txXfrm>
        <a:off x="0" y="3274259"/>
        <a:ext cx="2103120" cy="545609"/>
      </dsp:txXfrm>
    </dsp:sp>
    <dsp:sp modelId="{B574AB45-5BE5-47B2-9100-5346456FC9B9}">
      <dsp:nvSpPr>
        <dsp:cNvPr id="0" name=""/>
        <dsp:cNvSpPr/>
      </dsp:nvSpPr>
      <dsp:spPr>
        <a:xfrm>
          <a:off x="2260854" y="3299035"/>
          <a:ext cx="8254746" cy="49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Provides documentation on guidelines for data retention</a:t>
          </a:r>
        </a:p>
      </dsp:txBody>
      <dsp:txXfrm>
        <a:off x="2260854" y="3299035"/>
        <a:ext cx="8254746" cy="495524"/>
      </dsp:txXfrm>
    </dsp:sp>
    <dsp:sp modelId="{1096F681-7A78-483D-AACA-3AC250D744A3}">
      <dsp:nvSpPr>
        <dsp:cNvPr id="0" name=""/>
        <dsp:cNvSpPr/>
      </dsp:nvSpPr>
      <dsp:spPr>
        <a:xfrm>
          <a:off x="2103120" y="3794560"/>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AD04C603-FD39-4317-8692-C7293845DD20}">
      <dsp:nvSpPr>
        <dsp:cNvPr id="0" name=""/>
        <dsp:cNvSpPr/>
      </dsp:nvSpPr>
      <dsp:spPr>
        <a:xfrm>
          <a:off x="0" y="3819869"/>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E845119-7527-45B0-9D4F-A9401538920C}">
      <dsp:nvSpPr>
        <dsp:cNvPr id="0" name=""/>
        <dsp:cNvSpPr/>
      </dsp:nvSpPr>
      <dsp:spPr>
        <a:xfrm>
          <a:off x="0" y="3819869"/>
          <a:ext cx="2103120" cy="5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Violations</a:t>
          </a:r>
          <a:endParaRPr lang="en-US" sz="1500" kern="1200"/>
        </a:p>
      </dsp:txBody>
      <dsp:txXfrm>
        <a:off x="0" y="3819869"/>
        <a:ext cx="2103120" cy="545609"/>
      </dsp:txXfrm>
    </dsp:sp>
    <dsp:sp modelId="{40FF983A-395C-4796-B460-C73D2ECD2975}">
      <dsp:nvSpPr>
        <dsp:cNvPr id="0" name=""/>
        <dsp:cNvSpPr/>
      </dsp:nvSpPr>
      <dsp:spPr>
        <a:xfrm>
          <a:off x="2260854" y="3844645"/>
          <a:ext cx="8254746" cy="49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Has plans for addressing violations of terms-of-use and data mismanagement by the repository</a:t>
          </a:r>
        </a:p>
      </dsp:txBody>
      <dsp:txXfrm>
        <a:off x="2260854" y="3844645"/>
        <a:ext cx="8254746" cy="495524"/>
      </dsp:txXfrm>
    </dsp:sp>
    <dsp:sp modelId="{D3FA5F11-912F-4C62-8FDF-9FAB7BDC418D}">
      <dsp:nvSpPr>
        <dsp:cNvPr id="0" name=""/>
        <dsp:cNvSpPr/>
      </dsp:nvSpPr>
      <dsp:spPr>
        <a:xfrm>
          <a:off x="2103120" y="4340170"/>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5C74892-296A-4EB3-904D-C116694A737D}">
      <dsp:nvSpPr>
        <dsp:cNvPr id="0" name=""/>
        <dsp:cNvSpPr/>
      </dsp:nvSpPr>
      <dsp:spPr>
        <a:xfrm>
          <a:off x="0" y="4365479"/>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62C048B-12CA-4136-9A14-3A6C7E7E3FD1}">
      <dsp:nvSpPr>
        <dsp:cNvPr id="0" name=""/>
        <dsp:cNvSpPr/>
      </dsp:nvSpPr>
      <dsp:spPr>
        <a:xfrm>
          <a:off x="0" y="4365479"/>
          <a:ext cx="2103120" cy="5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Request Review</a:t>
          </a:r>
          <a:endParaRPr lang="en-US" sz="1500" kern="1200"/>
        </a:p>
      </dsp:txBody>
      <dsp:txXfrm>
        <a:off x="0" y="4365479"/>
        <a:ext cx="2103120" cy="545609"/>
      </dsp:txXfrm>
    </dsp:sp>
    <dsp:sp modelId="{B8426FAA-067A-4733-82F9-AE651FC7C29D}">
      <dsp:nvSpPr>
        <dsp:cNvPr id="0" name=""/>
        <dsp:cNvSpPr/>
      </dsp:nvSpPr>
      <dsp:spPr>
        <a:xfrm>
          <a:off x="2260854" y="4390255"/>
          <a:ext cx="8254746" cy="49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Established data access review or oversight group responsible for reviewing data use requests</a:t>
          </a:r>
        </a:p>
      </dsp:txBody>
      <dsp:txXfrm>
        <a:off x="2260854" y="4390255"/>
        <a:ext cx="8254746" cy="495524"/>
      </dsp:txXfrm>
    </dsp:sp>
    <dsp:sp modelId="{C11B90B0-160A-430C-AAF0-B51FED90074B}">
      <dsp:nvSpPr>
        <dsp:cNvPr id="0" name=""/>
        <dsp:cNvSpPr/>
      </dsp:nvSpPr>
      <dsp:spPr>
        <a:xfrm>
          <a:off x="2103120" y="4885780"/>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DCCB0-2E8D-4D33-9914-ECE2C9408B18}">
      <dsp:nvSpPr>
        <dsp:cNvPr id="0" name=""/>
        <dsp:cNvSpPr/>
      </dsp:nvSpPr>
      <dsp:spPr>
        <a:xfrm>
          <a:off x="0" y="3162674"/>
          <a:ext cx="9858191" cy="1038060"/>
        </a:xfrm>
        <a:prstGeom prst="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i="1" kern="1200" dirty="0">
              <a:latin typeface="+mn-lt"/>
              <a:cs typeface="Arial" panose="020B0604020202020204" pitchFamily="34" charset="0"/>
            </a:rPr>
            <a:t>NIH’s Longstanding Policy: The results and accomplishments of the activities that NIH funds should be made available to the research community and the public at large. </a:t>
          </a:r>
          <a:endParaRPr lang="en-US" sz="1800" kern="1200" dirty="0">
            <a:latin typeface="+mn-lt"/>
            <a:cs typeface="Arial" panose="020B0604020202020204" pitchFamily="34" charset="0"/>
          </a:endParaRPr>
        </a:p>
      </dsp:txBody>
      <dsp:txXfrm>
        <a:off x="0" y="3162674"/>
        <a:ext cx="9858191" cy="1038060"/>
      </dsp:txXfrm>
    </dsp:sp>
    <dsp:sp modelId="{3ADADB4B-6C09-4660-829E-5EA87A02AF05}">
      <dsp:nvSpPr>
        <dsp:cNvPr id="0" name=""/>
        <dsp:cNvSpPr/>
      </dsp:nvSpPr>
      <dsp:spPr>
        <a:xfrm rot="10800000">
          <a:off x="0" y="1581708"/>
          <a:ext cx="9858191" cy="1596537"/>
        </a:xfrm>
        <a:prstGeom prst="upArrowCallout">
          <a:avLst/>
        </a:prstGeom>
        <a:solidFill>
          <a:schemeClr val="accent5">
            <a:hueOff val="3005351"/>
            <a:satOff val="-13190"/>
            <a:lumOff val="3921"/>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Arial" panose="020B0604020202020204" pitchFamily="34" charset="0"/>
            </a:rPr>
            <a:t>Data sharing is essential for expedited translation of research results into knowledge, products and procedures to improve human health.</a:t>
          </a:r>
        </a:p>
      </dsp:txBody>
      <dsp:txXfrm rot="10800000">
        <a:off x="0" y="1581708"/>
        <a:ext cx="9858191" cy="1037382"/>
      </dsp:txXfrm>
    </dsp:sp>
    <dsp:sp modelId="{4CB37FF9-F602-43DB-BED5-60A845108B26}">
      <dsp:nvSpPr>
        <dsp:cNvPr id="0" name=""/>
        <dsp:cNvSpPr/>
      </dsp:nvSpPr>
      <dsp:spPr>
        <a:xfrm rot="10800000">
          <a:off x="0" y="742"/>
          <a:ext cx="9858191" cy="1596537"/>
        </a:xfrm>
        <a:prstGeom prst="upArrowCallout">
          <a:avLst/>
        </a:prstGeom>
        <a:solidFill>
          <a:schemeClr val="accent5">
            <a:hueOff val="6010703"/>
            <a:satOff val="-26380"/>
            <a:lumOff val="7843"/>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Arial" panose="020B0604020202020204" pitchFamily="34" charset="0"/>
            </a:rPr>
            <a:t>NIH’s mission is to </a:t>
          </a:r>
          <a:r>
            <a:rPr lang="en-US" sz="1800" b="1" kern="1200" dirty="0">
              <a:latin typeface="+mn-lt"/>
              <a:cs typeface="Arial" panose="020B0604020202020204" pitchFamily="34" charset="0"/>
            </a:rPr>
            <a:t>seek fundamental knowledge </a:t>
          </a:r>
          <a:r>
            <a:rPr lang="en-US" sz="1800" kern="1200" dirty="0">
              <a:latin typeface="+mn-lt"/>
              <a:cs typeface="Arial" panose="020B0604020202020204" pitchFamily="34" charset="0"/>
            </a:rPr>
            <a:t>about the nature and behavior of living systems and the application of that knowledge to</a:t>
          </a:r>
          <a:r>
            <a:rPr lang="en-US" sz="1800" b="1" kern="1200" dirty="0">
              <a:latin typeface="+mn-lt"/>
              <a:cs typeface="Arial" panose="020B0604020202020204" pitchFamily="34" charset="0"/>
            </a:rPr>
            <a:t> enhance health, lengthen life, and reduce illness and disability</a:t>
          </a:r>
          <a:r>
            <a:rPr lang="en-US" sz="1800" kern="1200" dirty="0">
              <a:latin typeface="+mn-lt"/>
              <a:cs typeface="Arial" panose="020B0604020202020204" pitchFamily="34" charset="0"/>
            </a:rPr>
            <a:t>.</a:t>
          </a:r>
          <a:r>
            <a:rPr lang="en-US" sz="1800" i="1" kern="1200" dirty="0">
              <a:latin typeface="+mn-lt"/>
              <a:cs typeface="Arial" panose="020B0604020202020204" pitchFamily="34" charset="0"/>
            </a:rPr>
            <a:t> </a:t>
          </a:r>
          <a:endParaRPr lang="en-US" sz="1800" kern="1200" dirty="0">
            <a:latin typeface="+mn-lt"/>
            <a:cs typeface="Arial" panose="020B0604020202020204" pitchFamily="34" charset="0"/>
          </a:endParaRPr>
        </a:p>
      </dsp:txBody>
      <dsp:txXfrm rot="10800000">
        <a:off x="0" y="742"/>
        <a:ext cx="9858191" cy="1037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4C483-D04D-43CB-A366-F29E3AE16CAA}">
      <dsp:nvSpPr>
        <dsp:cNvPr id="0" name=""/>
        <dsp:cNvSpPr/>
      </dsp:nvSpPr>
      <dsp:spPr>
        <a:xfrm>
          <a:off x="0" y="747352"/>
          <a:ext cx="8785735" cy="1379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725433-1D05-44A4-9343-D4F3513A2861}">
      <dsp:nvSpPr>
        <dsp:cNvPr id="0" name=""/>
        <dsp:cNvSpPr/>
      </dsp:nvSpPr>
      <dsp:spPr>
        <a:xfrm>
          <a:off x="417367" y="1057791"/>
          <a:ext cx="758850" cy="7588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841327-150F-4998-98F3-AB85C81A510F}">
      <dsp:nvSpPr>
        <dsp:cNvPr id="0" name=""/>
        <dsp:cNvSpPr/>
      </dsp:nvSpPr>
      <dsp:spPr>
        <a:xfrm>
          <a:off x="1593585" y="747352"/>
          <a:ext cx="7192149" cy="1379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21" tIns="146021" rIns="146021" bIns="146021" numCol="1" spcCol="1270" anchor="ctr" anchorCtr="0">
          <a:noAutofit/>
        </a:bodyPr>
        <a:lstStyle/>
        <a:p>
          <a:pPr marL="0" lvl="0" indent="0" algn="l" defTabSz="1022350">
            <a:lnSpc>
              <a:spcPct val="90000"/>
            </a:lnSpc>
            <a:spcBef>
              <a:spcPct val="0"/>
            </a:spcBef>
            <a:spcAft>
              <a:spcPct val="35000"/>
            </a:spcAft>
            <a:buNone/>
          </a:pPr>
          <a:r>
            <a:rPr lang="en-US" sz="2300" kern="1200" dirty="0"/>
            <a:t>Applied to agencies funding at least $100 million in R&amp;D</a:t>
          </a:r>
        </a:p>
      </dsp:txBody>
      <dsp:txXfrm>
        <a:off x="1593585" y="747352"/>
        <a:ext cx="7192149" cy="1379727"/>
      </dsp:txXfrm>
    </dsp:sp>
    <dsp:sp modelId="{614D5E23-F2E3-4441-9B12-3D00A1266676}">
      <dsp:nvSpPr>
        <dsp:cNvPr id="0" name=""/>
        <dsp:cNvSpPr/>
      </dsp:nvSpPr>
      <dsp:spPr>
        <a:xfrm>
          <a:off x="0" y="2472012"/>
          <a:ext cx="8785735" cy="1379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7CE427-281D-4CD7-8ECE-DB4CA0EF10BB}">
      <dsp:nvSpPr>
        <dsp:cNvPr id="0" name=""/>
        <dsp:cNvSpPr/>
      </dsp:nvSpPr>
      <dsp:spPr>
        <a:xfrm>
          <a:off x="417367" y="2782451"/>
          <a:ext cx="758850" cy="7588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09C3F8-4277-4C27-8CE0-31DF0A56E6D2}">
      <dsp:nvSpPr>
        <dsp:cNvPr id="0" name=""/>
        <dsp:cNvSpPr/>
      </dsp:nvSpPr>
      <dsp:spPr>
        <a:xfrm>
          <a:off x="1593585" y="2472012"/>
          <a:ext cx="3953580" cy="1379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21" tIns="146021" rIns="146021" bIns="146021" numCol="1" spcCol="1270" anchor="ctr" anchorCtr="0">
          <a:noAutofit/>
        </a:bodyPr>
        <a:lstStyle/>
        <a:p>
          <a:pPr marL="0" lvl="0" indent="0" algn="l" defTabSz="1022350">
            <a:lnSpc>
              <a:spcPct val="90000"/>
            </a:lnSpc>
            <a:spcBef>
              <a:spcPct val="0"/>
            </a:spcBef>
            <a:spcAft>
              <a:spcPct val="35000"/>
            </a:spcAft>
            <a:buNone/>
          </a:pPr>
          <a:r>
            <a:rPr lang="en-US" sz="2300" kern="1200" dirty="0"/>
            <a:t>Called for plans to ensure public access to results of federally funded research:</a:t>
          </a:r>
        </a:p>
      </dsp:txBody>
      <dsp:txXfrm>
        <a:off x="1593585" y="2472012"/>
        <a:ext cx="3953580" cy="1379727"/>
      </dsp:txXfrm>
    </dsp:sp>
    <dsp:sp modelId="{8E4F6CBF-AA82-4914-A716-2755DBCEF657}">
      <dsp:nvSpPr>
        <dsp:cNvPr id="0" name=""/>
        <dsp:cNvSpPr/>
      </dsp:nvSpPr>
      <dsp:spPr>
        <a:xfrm>
          <a:off x="5547166" y="2472012"/>
          <a:ext cx="3238568" cy="1379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21" tIns="146021" rIns="146021" bIns="146021" numCol="1" spcCol="1270" anchor="ctr" anchorCtr="0">
          <a:noAutofit/>
        </a:bodyPr>
        <a:lstStyle/>
        <a:p>
          <a:pPr marL="0" lvl="0" indent="0" algn="l" defTabSz="755650">
            <a:lnSpc>
              <a:spcPct val="90000"/>
            </a:lnSpc>
            <a:spcBef>
              <a:spcPct val="0"/>
            </a:spcBef>
            <a:spcAft>
              <a:spcPct val="35000"/>
            </a:spcAft>
            <a:buNone/>
          </a:pPr>
          <a:r>
            <a:rPr lang="en-US" sz="1700" kern="1200" dirty="0"/>
            <a:t>Publications</a:t>
          </a:r>
        </a:p>
        <a:p>
          <a:pPr marL="0" lvl="0" indent="0" algn="l" defTabSz="755650">
            <a:lnSpc>
              <a:spcPct val="90000"/>
            </a:lnSpc>
            <a:spcBef>
              <a:spcPct val="0"/>
            </a:spcBef>
            <a:spcAft>
              <a:spcPct val="35000"/>
            </a:spcAft>
            <a:buNone/>
          </a:pPr>
          <a:r>
            <a:rPr lang="en-US" sz="1700" kern="1200"/>
            <a:t>Digital scientific data</a:t>
          </a:r>
        </a:p>
      </dsp:txBody>
      <dsp:txXfrm>
        <a:off x="5547166" y="2472012"/>
        <a:ext cx="3238568" cy="13797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B1CBC-2E63-453F-950C-2F0D4AB0BC34}">
      <dsp:nvSpPr>
        <dsp:cNvPr id="0" name=""/>
        <dsp:cNvSpPr/>
      </dsp:nvSpPr>
      <dsp:spPr>
        <a:xfrm>
          <a:off x="0" y="531"/>
          <a:ext cx="9225767"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0D729-8ACD-473A-97CD-D34C272BCC24}">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FAB878-0F8D-4604-A881-E137BA494959}">
      <dsp:nvSpPr>
        <dsp:cNvPr id="0" name=""/>
        <dsp:cNvSpPr/>
      </dsp:nvSpPr>
      <dsp:spPr>
        <a:xfrm>
          <a:off x="1435590" y="531"/>
          <a:ext cx="77901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baseline="0" dirty="0"/>
            <a:t>Applies to peer-reviewed publications resulting from NIH funding</a:t>
          </a:r>
          <a:endParaRPr lang="en-US" sz="2500" kern="1200" dirty="0"/>
        </a:p>
      </dsp:txBody>
      <dsp:txXfrm>
        <a:off x="1435590" y="531"/>
        <a:ext cx="7790176" cy="1242935"/>
      </dsp:txXfrm>
    </dsp:sp>
    <dsp:sp modelId="{A9331C70-658E-4FFA-9101-6192F3F87585}">
      <dsp:nvSpPr>
        <dsp:cNvPr id="0" name=""/>
        <dsp:cNvSpPr/>
      </dsp:nvSpPr>
      <dsp:spPr>
        <a:xfrm>
          <a:off x="0" y="1554201"/>
          <a:ext cx="9225767"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34D6F0-F026-461C-824E-CD54C8539FF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397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217D93-606A-4DF5-81C6-95DE9E61AA3F}">
      <dsp:nvSpPr>
        <dsp:cNvPr id="0" name=""/>
        <dsp:cNvSpPr/>
      </dsp:nvSpPr>
      <dsp:spPr>
        <a:xfrm>
          <a:off x="1435590" y="1554201"/>
          <a:ext cx="77901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baseline="0" dirty="0"/>
            <a:t>Must be submitted to PubMed Central</a:t>
          </a:r>
          <a:endParaRPr lang="en-US" sz="2500" kern="1200" dirty="0"/>
        </a:p>
      </dsp:txBody>
      <dsp:txXfrm>
        <a:off x="1435590" y="1554201"/>
        <a:ext cx="7790176" cy="1242935"/>
      </dsp:txXfrm>
    </dsp:sp>
    <dsp:sp modelId="{3E8DB7A7-2372-4103-850D-9888BE6290AF}">
      <dsp:nvSpPr>
        <dsp:cNvPr id="0" name=""/>
        <dsp:cNvSpPr/>
      </dsp:nvSpPr>
      <dsp:spPr>
        <a:xfrm>
          <a:off x="0" y="3107870"/>
          <a:ext cx="9225767"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50CD3-7302-426C-8E37-AF68D317B2FA}">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397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272C3E-17A6-4F78-A276-501ADF2DF620}">
      <dsp:nvSpPr>
        <dsp:cNvPr id="0" name=""/>
        <dsp:cNvSpPr/>
      </dsp:nvSpPr>
      <dsp:spPr>
        <a:xfrm>
          <a:off x="1435590" y="3107870"/>
          <a:ext cx="77901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baseline="0" dirty="0"/>
            <a:t>Up to 12-month embargo period</a:t>
          </a:r>
          <a:endParaRPr lang="en-US" sz="2500" kern="1200" dirty="0"/>
        </a:p>
      </dsp:txBody>
      <dsp:txXfrm>
        <a:off x="1435590" y="3107870"/>
        <a:ext cx="7790176"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B1CBC-2E63-453F-950C-2F0D4AB0BC34}">
      <dsp:nvSpPr>
        <dsp:cNvPr id="0" name=""/>
        <dsp:cNvSpPr/>
      </dsp:nvSpPr>
      <dsp:spPr>
        <a:xfrm>
          <a:off x="0" y="531"/>
          <a:ext cx="9225767"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0D729-8ACD-473A-97CD-D34C272BCC2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FAB878-0F8D-4604-A881-E137BA494959}">
      <dsp:nvSpPr>
        <dsp:cNvPr id="0" name=""/>
        <dsp:cNvSpPr/>
      </dsp:nvSpPr>
      <dsp:spPr>
        <a:xfrm>
          <a:off x="1435590" y="531"/>
          <a:ext cx="77901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baseline="0"/>
            <a:t>Applies to grants receiving at least $500,000 a year in direct costs</a:t>
          </a:r>
          <a:endParaRPr lang="en-US" sz="2500" kern="1200"/>
        </a:p>
      </dsp:txBody>
      <dsp:txXfrm>
        <a:off x="1435590" y="531"/>
        <a:ext cx="7790176" cy="1242935"/>
      </dsp:txXfrm>
    </dsp:sp>
    <dsp:sp modelId="{9FA56B78-57B0-4D46-986E-DBDA3C365E3C}">
      <dsp:nvSpPr>
        <dsp:cNvPr id="0" name=""/>
        <dsp:cNvSpPr/>
      </dsp:nvSpPr>
      <dsp:spPr>
        <a:xfrm>
          <a:off x="0" y="1554201"/>
          <a:ext cx="9225767"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863E9C-9872-4D78-879C-E6D527F8E5AC}">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8730B6-B3C3-41DA-B3DB-89D315B4B185}">
      <dsp:nvSpPr>
        <dsp:cNvPr id="0" name=""/>
        <dsp:cNvSpPr/>
      </dsp:nvSpPr>
      <dsp:spPr>
        <a:xfrm>
          <a:off x="1435590" y="1554201"/>
          <a:ext cx="77901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baseline="0" dirty="0"/>
            <a:t>Include a plan for data sharing or explanation of why sharing is not possible</a:t>
          </a:r>
          <a:endParaRPr lang="en-US" sz="2500" kern="1200" dirty="0"/>
        </a:p>
      </dsp:txBody>
      <dsp:txXfrm>
        <a:off x="1435590" y="1554201"/>
        <a:ext cx="7790176" cy="1242935"/>
      </dsp:txXfrm>
    </dsp:sp>
    <dsp:sp modelId="{4E322E47-4441-47BD-B21D-6D5D9BC5A243}">
      <dsp:nvSpPr>
        <dsp:cNvPr id="0" name=""/>
        <dsp:cNvSpPr/>
      </dsp:nvSpPr>
      <dsp:spPr>
        <a:xfrm>
          <a:off x="0" y="3107870"/>
          <a:ext cx="9225767"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7D962-3984-42B7-909C-6819EB09FE63}">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32D87B-75D5-4A71-BC67-222D9CF09F1E}">
      <dsp:nvSpPr>
        <dsp:cNvPr id="0" name=""/>
        <dsp:cNvSpPr/>
      </dsp:nvSpPr>
      <dsp:spPr>
        <a:xfrm>
          <a:off x="1435590" y="3107870"/>
          <a:ext cx="77901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baseline="0"/>
            <a:t>Calls for “timely release and sharing” of data</a:t>
          </a:r>
          <a:endParaRPr lang="en-US" sz="2500" kern="1200"/>
        </a:p>
      </dsp:txBody>
      <dsp:txXfrm>
        <a:off x="1435590" y="3107870"/>
        <a:ext cx="7790176"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B1CBC-2E63-453F-950C-2F0D4AB0BC34}">
      <dsp:nvSpPr>
        <dsp:cNvPr id="0" name=""/>
        <dsp:cNvSpPr/>
      </dsp:nvSpPr>
      <dsp:spPr>
        <a:xfrm>
          <a:off x="0" y="531"/>
          <a:ext cx="9225767"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0D729-8ACD-473A-97CD-D34C272BCC2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FAB878-0F8D-4604-A881-E137BA494959}">
      <dsp:nvSpPr>
        <dsp:cNvPr id="0" name=""/>
        <dsp:cNvSpPr/>
      </dsp:nvSpPr>
      <dsp:spPr>
        <a:xfrm>
          <a:off x="1435590" y="531"/>
          <a:ext cx="77901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Applies to all NIH-funded research generating large-scale human or non-human genomic data</a:t>
          </a:r>
        </a:p>
      </dsp:txBody>
      <dsp:txXfrm>
        <a:off x="1435590" y="531"/>
        <a:ext cx="7790176" cy="1242935"/>
      </dsp:txXfrm>
    </dsp:sp>
    <dsp:sp modelId="{8388D7FC-967D-4739-A785-530B6BE7263A}">
      <dsp:nvSpPr>
        <dsp:cNvPr id="0" name=""/>
        <dsp:cNvSpPr/>
      </dsp:nvSpPr>
      <dsp:spPr>
        <a:xfrm>
          <a:off x="0" y="1554201"/>
          <a:ext cx="9225767"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2075FD-0D4A-418F-8F17-73A18D74EDD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397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FE5DB5-FAE6-4B37-A749-4246D4FADD97}">
      <dsp:nvSpPr>
        <dsp:cNvPr id="0" name=""/>
        <dsp:cNvSpPr/>
      </dsp:nvSpPr>
      <dsp:spPr>
        <a:xfrm>
          <a:off x="1435590" y="1554201"/>
          <a:ext cx="77901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Outlines expectations for protection of human data and informed consent</a:t>
          </a:r>
        </a:p>
      </dsp:txBody>
      <dsp:txXfrm>
        <a:off x="1435590" y="1554201"/>
        <a:ext cx="7790176" cy="1242935"/>
      </dsp:txXfrm>
    </dsp:sp>
    <dsp:sp modelId="{5B8E63C2-07AE-43B7-AC92-288C53D4F6F9}">
      <dsp:nvSpPr>
        <dsp:cNvPr id="0" name=""/>
        <dsp:cNvSpPr/>
      </dsp:nvSpPr>
      <dsp:spPr>
        <a:xfrm>
          <a:off x="0" y="3107870"/>
          <a:ext cx="9225767"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85A597-91B8-40FF-9095-89B54FEBC9B6}">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397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F82671-C6D3-4503-A78C-B0D9AD00B9CF}">
      <dsp:nvSpPr>
        <dsp:cNvPr id="0" name=""/>
        <dsp:cNvSpPr/>
      </dsp:nvSpPr>
      <dsp:spPr>
        <a:xfrm>
          <a:off x="1435590" y="3107870"/>
          <a:ext cx="77901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Suggests repositories for specific data types (e.g. </a:t>
          </a:r>
          <a:r>
            <a:rPr lang="en-US" sz="2500" kern="1200" dirty="0" err="1"/>
            <a:t>dbGaP</a:t>
          </a:r>
          <a:r>
            <a:rPr lang="en-US" sz="2500" kern="1200" dirty="0"/>
            <a:t> for human data)</a:t>
          </a:r>
        </a:p>
      </dsp:txBody>
      <dsp:txXfrm>
        <a:off x="1435590" y="3107870"/>
        <a:ext cx="7790176" cy="1242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2D311-15E5-4B2A-8735-B96D47344CB3}">
      <dsp:nvSpPr>
        <dsp:cNvPr id="0" name=""/>
        <dsp:cNvSpPr/>
      </dsp:nvSpPr>
      <dsp:spPr>
        <a:xfrm>
          <a:off x="0" y="11914"/>
          <a:ext cx="5990135" cy="1704690"/>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dirty="0"/>
            <a:t>Submission of a Data Management and Sharing Plan (DMSP)</a:t>
          </a:r>
          <a:endParaRPr lang="en-US" sz="3100" kern="1200" dirty="0"/>
        </a:p>
      </dsp:txBody>
      <dsp:txXfrm>
        <a:off x="83216" y="95130"/>
        <a:ext cx="5823703" cy="1538258"/>
      </dsp:txXfrm>
    </dsp:sp>
    <dsp:sp modelId="{D88F7DFA-C4D8-42E8-BF9C-C4F0EE372241}">
      <dsp:nvSpPr>
        <dsp:cNvPr id="0" name=""/>
        <dsp:cNvSpPr/>
      </dsp:nvSpPr>
      <dsp:spPr>
        <a:xfrm>
          <a:off x="0" y="1716604"/>
          <a:ext cx="5990135" cy="182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8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baseline="0" dirty="0"/>
            <a:t>Outlines how scientific data and any accompanying metadata will be managed and shared</a:t>
          </a:r>
          <a:endParaRPr lang="en-US" sz="2400" kern="1200" dirty="0"/>
        </a:p>
        <a:p>
          <a:pPr marL="228600" lvl="1" indent="-228600" algn="l" defTabSz="1066800">
            <a:lnSpc>
              <a:spcPct val="90000"/>
            </a:lnSpc>
            <a:spcBef>
              <a:spcPct val="0"/>
            </a:spcBef>
            <a:spcAft>
              <a:spcPct val="20000"/>
            </a:spcAft>
            <a:buChar char="•"/>
          </a:pPr>
          <a:r>
            <a:rPr lang="en-US" sz="2400" kern="1200" baseline="0" dirty="0"/>
            <a:t>Identifies any potential restrictions or limitations.</a:t>
          </a:r>
          <a:endParaRPr lang="en-US" sz="2400" kern="1200" dirty="0"/>
        </a:p>
      </dsp:txBody>
      <dsp:txXfrm>
        <a:off x="0" y="1716604"/>
        <a:ext cx="5990135" cy="1828845"/>
      </dsp:txXfrm>
    </dsp:sp>
    <dsp:sp modelId="{A83B21E0-2634-486F-BA99-EF89EA8D996F}">
      <dsp:nvSpPr>
        <dsp:cNvPr id="0" name=""/>
        <dsp:cNvSpPr/>
      </dsp:nvSpPr>
      <dsp:spPr>
        <a:xfrm>
          <a:off x="0" y="3545449"/>
          <a:ext cx="5990135" cy="1704690"/>
        </a:xfrm>
        <a:prstGeom prst="roundRect">
          <a:avLst/>
        </a:prstGeom>
        <a:solidFill>
          <a:schemeClr val="accent2">
            <a:hueOff val="113439"/>
            <a:satOff val="13039"/>
            <a:lumOff val="-10393"/>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dirty="0"/>
            <a:t>Compliance with the awardee’s plan as approved by the NIH ICO</a:t>
          </a:r>
          <a:endParaRPr lang="en-US" sz="3100" kern="1200" dirty="0"/>
        </a:p>
      </dsp:txBody>
      <dsp:txXfrm>
        <a:off x="83216" y="3628665"/>
        <a:ext cx="5823703" cy="15382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A2D07-2E90-4C5D-A2F4-662438462E5E}">
      <dsp:nvSpPr>
        <dsp:cNvPr id="0" name=""/>
        <dsp:cNvSpPr/>
      </dsp:nvSpPr>
      <dsp:spPr>
        <a:xfrm>
          <a:off x="1118383" y="2218"/>
          <a:ext cx="966111" cy="966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B5259E-9F4B-4576-9340-605BD186A292}">
      <dsp:nvSpPr>
        <dsp:cNvPr id="0" name=""/>
        <dsp:cNvSpPr/>
      </dsp:nvSpPr>
      <dsp:spPr>
        <a:xfrm>
          <a:off x="1324276" y="208111"/>
          <a:ext cx="554326" cy="554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FFF782-12EA-4D41-8DD1-FD26C8292F66}">
      <dsp:nvSpPr>
        <dsp:cNvPr id="0" name=""/>
        <dsp:cNvSpPr/>
      </dsp:nvSpPr>
      <dsp:spPr>
        <a:xfrm>
          <a:off x="809544" y="1269249"/>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cap="none" baseline="0" dirty="0"/>
            <a:t>Description of the data plus metadata and documentation</a:t>
          </a:r>
          <a:endParaRPr lang="en-US" sz="1300" kern="1200" cap="none" dirty="0"/>
        </a:p>
      </dsp:txBody>
      <dsp:txXfrm>
        <a:off x="809544" y="1269249"/>
        <a:ext cx="1583789" cy="633515"/>
      </dsp:txXfrm>
    </dsp:sp>
    <dsp:sp modelId="{8F442B05-7065-4771-8D3A-5B0D3F18A843}">
      <dsp:nvSpPr>
        <dsp:cNvPr id="0" name=""/>
        <dsp:cNvSpPr/>
      </dsp:nvSpPr>
      <dsp:spPr>
        <a:xfrm>
          <a:off x="2979335" y="2218"/>
          <a:ext cx="966111" cy="966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FC53CB-DEEC-4C47-BCD7-EE56EB3854D3}">
      <dsp:nvSpPr>
        <dsp:cNvPr id="0" name=""/>
        <dsp:cNvSpPr/>
      </dsp:nvSpPr>
      <dsp:spPr>
        <a:xfrm>
          <a:off x="3185228" y="208111"/>
          <a:ext cx="554326" cy="554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1F3B54-246E-433D-BAA4-DE206BCAB062}">
      <dsp:nvSpPr>
        <dsp:cNvPr id="0" name=""/>
        <dsp:cNvSpPr/>
      </dsp:nvSpPr>
      <dsp:spPr>
        <a:xfrm>
          <a:off x="2670496" y="1269249"/>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cap="none" baseline="0" dirty="0"/>
            <a:t>Related tools, software, code, </a:t>
          </a:r>
          <a:r>
            <a:rPr lang="en-US" sz="1300" kern="1200" cap="none" baseline="0" dirty="0" err="1"/>
            <a:t>etc</a:t>
          </a:r>
          <a:endParaRPr lang="en-US" sz="1300" kern="1200" cap="none" dirty="0"/>
        </a:p>
      </dsp:txBody>
      <dsp:txXfrm>
        <a:off x="2670496" y="1269249"/>
        <a:ext cx="1583789" cy="633515"/>
      </dsp:txXfrm>
    </dsp:sp>
    <dsp:sp modelId="{18580511-FCBE-4788-831B-EEAF9E729F38}">
      <dsp:nvSpPr>
        <dsp:cNvPr id="0" name=""/>
        <dsp:cNvSpPr/>
      </dsp:nvSpPr>
      <dsp:spPr>
        <a:xfrm>
          <a:off x="4840287" y="2218"/>
          <a:ext cx="966111" cy="966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802906-F8E8-4CF0-9ADB-5C64FAB5DE7C}">
      <dsp:nvSpPr>
        <dsp:cNvPr id="0" name=""/>
        <dsp:cNvSpPr/>
      </dsp:nvSpPr>
      <dsp:spPr>
        <a:xfrm>
          <a:off x="5046180" y="208111"/>
          <a:ext cx="554326" cy="554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182B17-E51A-445F-94E0-DF25BE01F2B8}">
      <dsp:nvSpPr>
        <dsp:cNvPr id="0" name=""/>
        <dsp:cNvSpPr/>
      </dsp:nvSpPr>
      <dsp:spPr>
        <a:xfrm>
          <a:off x="4531449" y="1269249"/>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cap="none" baseline="0" dirty="0"/>
            <a:t>Standards for the data/metadata</a:t>
          </a:r>
          <a:endParaRPr lang="en-US" sz="1300" kern="1200" cap="none" dirty="0"/>
        </a:p>
      </dsp:txBody>
      <dsp:txXfrm>
        <a:off x="4531449" y="1269249"/>
        <a:ext cx="1583789" cy="633515"/>
      </dsp:txXfrm>
    </dsp:sp>
    <dsp:sp modelId="{9428D3D8-8C84-4CA9-ADE3-A0B673482D5D}">
      <dsp:nvSpPr>
        <dsp:cNvPr id="0" name=""/>
        <dsp:cNvSpPr/>
      </dsp:nvSpPr>
      <dsp:spPr>
        <a:xfrm>
          <a:off x="6701240" y="2218"/>
          <a:ext cx="966111" cy="966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77295C-A614-4879-B4B5-F241607381E7}">
      <dsp:nvSpPr>
        <dsp:cNvPr id="0" name=""/>
        <dsp:cNvSpPr/>
      </dsp:nvSpPr>
      <dsp:spPr>
        <a:xfrm>
          <a:off x="6907132" y="208111"/>
          <a:ext cx="554326" cy="554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83E9D2-4264-4728-A46D-35C8731FD08C}">
      <dsp:nvSpPr>
        <dsp:cNvPr id="0" name=""/>
        <dsp:cNvSpPr/>
      </dsp:nvSpPr>
      <dsp:spPr>
        <a:xfrm>
          <a:off x="6392401" y="1269249"/>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cap="none" baseline="0" dirty="0"/>
            <a:t>Data preservation, access, and associated timelines</a:t>
          </a:r>
          <a:endParaRPr lang="en-US" sz="1300" kern="1200" cap="none" dirty="0"/>
        </a:p>
      </dsp:txBody>
      <dsp:txXfrm>
        <a:off x="6392401" y="1269249"/>
        <a:ext cx="1583789" cy="633515"/>
      </dsp:txXfrm>
    </dsp:sp>
    <dsp:sp modelId="{5770B4BD-DA2F-436C-9F7F-2C240AE9FFFE}">
      <dsp:nvSpPr>
        <dsp:cNvPr id="0" name=""/>
        <dsp:cNvSpPr/>
      </dsp:nvSpPr>
      <dsp:spPr>
        <a:xfrm>
          <a:off x="2979335" y="2298712"/>
          <a:ext cx="966111" cy="966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D1F7A5-1507-4673-A7C2-2EDA3991292F}">
      <dsp:nvSpPr>
        <dsp:cNvPr id="0" name=""/>
        <dsp:cNvSpPr/>
      </dsp:nvSpPr>
      <dsp:spPr>
        <a:xfrm>
          <a:off x="3185228" y="2504605"/>
          <a:ext cx="554326" cy="5543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D3BEE0-6378-4D80-A7ED-618C0B8BD344}">
      <dsp:nvSpPr>
        <dsp:cNvPr id="0" name=""/>
        <dsp:cNvSpPr/>
      </dsp:nvSpPr>
      <dsp:spPr>
        <a:xfrm>
          <a:off x="2670496" y="3565743"/>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cap="none" baseline="0" dirty="0"/>
            <a:t>Access, distribution, and reuse considerations</a:t>
          </a:r>
          <a:endParaRPr lang="en-US" sz="1300" kern="1200" cap="none" dirty="0"/>
        </a:p>
      </dsp:txBody>
      <dsp:txXfrm>
        <a:off x="2670496" y="3565743"/>
        <a:ext cx="1583789" cy="633515"/>
      </dsp:txXfrm>
    </dsp:sp>
    <dsp:sp modelId="{D993CA16-DB88-4F54-9155-F72C58AB3E79}">
      <dsp:nvSpPr>
        <dsp:cNvPr id="0" name=""/>
        <dsp:cNvSpPr/>
      </dsp:nvSpPr>
      <dsp:spPr>
        <a:xfrm>
          <a:off x="4840287" y="2298712"/>
          <a:ext cx="966111" cy="966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8CCB4E-0CB9-43AF-845C-1D4F238F7A18}">
      <dsp:nvSpPr>
        <dsp:cNvPr id="0" name=""/>
        <dsp:cNvSpPr/>
      </dsp:nvSpPr>
      <dsp:spPr>
        <a:xfrm>
          <a:off x="5046180" y="2504605"/>
          <a:ext cx="554326" cy="5543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C11EA2-C9D0-4F0B-A5CD-DBADB39A4092}">
      <dsp:nvSpPr>
        <dsp:cNvPr id="0" name=""/>
        <dsp:cNvSpPr/>
      </dsp:nvSpPr>
      <dsp:spPr>
        <a:xfrm>
          <a:off x="4531449" y="3565743"/>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cap="none" baseline="0" dirty="0"/>
            <a:t>Oversight of data management and sharing</a:t>
          </a:r>
          <a:endParaRPr lang="en-US" sz="1300" kern="1200" cap="none" dirty="0"/>
        </a:p>
      </dsp:txBody>
      <dsp:txXfrm>
        <a:off x="4531449" y="3565743"/>
        <a:ext cx="1583789" cy="6335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A06ED-AD2C-48C5-8D1C-BBCAA101733A}">
      <dsp:nvSpPr>
        <dsp:cNvPr id="0" name=""/>
        <dsp:cNvSpPr/>
      </dsp:nvSpPr>
      <dsp:spPr>
        <a:xfrm>
          <a:off x="3810" y="599913"/>
          <a:ext cx="1029164" cy="10291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AB6B8F-77EB-4FD9-8CF8-C9381EEB4B7C}">
      <dsp:nvSpPr>
        <dsp:cNvPr id="0" name=""/>
        <dsp:cNvSpPr/>
      </dsp:nvSpPr>
      <dsp:spPr>
        <a:xfrm>
          <a:off x="3810" y="1758148"/>
          <a:ext cx="2940468" cy="64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baseline="0"/>
            <a:t>The type and amount of data that will be collected or used</a:t>
          </a:r>
          <a:endParaRPr lang="en-US" sz="1400" kern="1200"/>
        </a:p>
      </dsp:txBody>
      <dsp:txXfrm>
        <a:off x="3810" y="1758148"/>
        <a:ext cx="2940468" cy="647822"/>
      </dsp:txXfrm>
    </dsp:sp>
    <dsp:sp modelId="{02EC166C-4155-46AE-A713-2022688AB7FE}">
      <dsp:nvSpPr>
        <dsp:cNvPr id="0" name=""/>
        <dsp:cNvSpPr/>
      </dsp:nvSpPr>
      <dsp:spPr>
        <a:xfrm>
          <a:off x="3810" y="2466003"/>
          <a:ext cx="2940468" cy="113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Data modality (e.g. imaging, genomic, survey)</a:t>
          </a:r>
        </a:p>
        <a:p>
          <a:pPr marL="0" lvl="0" indent="0" algn="l" defTabSz="488950">
            <a:lnSpc>
              <a:spcPct val="100000"/>
            </a:lnSpc>
            <a:spcBef>
              <a:spcPct val="0"/>
            </a:spcBef>
            <a:spcAft>
              <a:spcPct val="35000"/>
            </a:spcAft>
            <a:buNone/>
          </a:pPr>
          <a:r>
            <a:rPr lang="en-US" sz="1100" kern="1200"/>
            <a:t>Level of aggregation (e.g. individual or aggregated)</a:t>
          </a:r>
        </a:p>
        <a:p>
          <a:pPr marL="0" lvl="0" indent="0" algn="l" defTabSz="488950">
            <a:lnSpc>
              <a:spcPct val="100000"/>
            </a:lnSpc>
            <a:spcBef>
              <a:spcPct val="0"/>
            </a:spcBef>
            <a:spcAft>
              <a:spcPct val="35000"/>
            </a:spcAft>
            <a:buNone/>
          </a:pPr>
          <a:r>
            <a:rPr lang="en-US" sz="1100" kern="1200"/>
            <a:t>Degree of data processing (e.g. raw vs processed data)</a:t>
          </a:r>
        </a:p>
      </dsp:txBody>
      <dsp:txXfrm>
        <a:off x="3810" y="2466003"/>
        <a:ext cx="2940468" cy="1135560"/>
      </dsp:txXfrm>
    </dsp:sp>
    <dsp:sp modelId="{86AA381D-4D04-467D-B5DB-21BF04C093D2}">
      <dsp:nvSpPr>
        <dsp:cNvPr id="0" name=""/>
        <dsp:cNvSpPr/>
      </dsp:nvSpPr>
      <dsp:spPr>
        <a:xfrm>
          <a:off x="3458861" y="599913"/>
          <a:ext cx="1029164" cy="10291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9B088F-4E8F-47BC-8DCE-C702147493F4}">
      <dsp:nvSpPr>
        <dsp:cNvPr id="0" name=""/>
        <dsp:cNvSpPr/>
      </dsp:nvSpPr>
      <dsp:spPr>
        <a:xfrm>
          <a:off x="3458861" y="1758148"/>
          <a:ext cx="2940468" cy="64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baseline="0" dirty="0"/>
            <a:t>What data will be shared</a:t>
          </a:r>
          <a:endParaRPr lang="en-US" sz="1400" kern="1200" dirty="0"/>
        </a:p>
      </dsp:txBody>
      <dsp:txXfrm>
        <a:off x="3458861" y="1758148"/>
        <a:ext cx="2940468" cy="647822"/>
      </dsp:txXfrm>
    </dsp:sp>
    <dsp:sp modelId="{7881C90F-EC36-4D31-8AF8-A2118218622E}">
      <dsp:nvSpPr>
        <dsp:cNvPr id="0" name=""/>
        <dsp:cNvSpPr/>
      </dsp:nvSpPr>
      <dsp:spPr>
        <a:xfrm>
          <a:off x="3458861" y="2466003"/>
          <a:ext cx="2940468" cy="113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Including rationale for data that are not shared (e.g. legal or ethical considerations)</a:t>
          </a:r>
        </a:p>
      </dsp:txBody>
      <dsp:txXfrm>
        <a:off x="3458861" y="2466003"/>
        <a:ext cx="2940468" cy="1135560"/>
      </dsp:txXfrm>
    </dsp:sp>
    <dsp:sp modelId="{3626DDEE-1F93-4CC6-8C0D-51FBA30CF1A4}">
      <dsp:nvSpPr>
        <dsp:cNvPr id="0" name=""/>
        <dsp:cNvSpPr/>
      </dsp:nvSpPr>
      <dsp:spPr>
        <a:xfrm>
          <a:off x="6913911" y="599913"/>
          <a:ext cx="1029164" cy="10291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343D7B-0D6A-4D59-B3FB-9B8565BCE9B7}">
      <dsp:nvSpPr>
        <dsp:cNvPr id="0" name=""/>
        <dsp:cNvSpPr/>
      </dsp:nvSpPr>
      <dsp:spPr>
        <a:xfrm>
          <a:off x="6913911" y="1758148"/>
          <a:ext cx="2940468" cy="64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baseline="0" dirty="0"/>
            <a:t>What metadata and documentation will be included to facilitate interpretation</a:t>
          </a:r>
          <a:endParaRPr lang="en-US" sz="1400" kern="1200" dirty="0"/>
        </a:p>
      </dsp:txBody>
      <dsp:txXfrm>
        <a:off x="6913911" y="1758148"/>
        <a:ext cx="2940468" cy="647822"/>
      </dsp:txXfrm>
    </dsp:sp>
    <dsp:sp modelId="{EA150B22-4410-4F3A-BED2-1FA80F3D5C25}">
      <dsp:nvSpPr>
        <dsp:cNvPr id="0" name=""/>
        <dsp:cNvSpPr/>
      </dsp:nvSpPr>
      <dsp:spPr>
        <a:xfrm>
          <a:off x="6913911" y="2466003"/>
          <a:ext cx="2940468" cy="113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Metadata standards</a:t>
          </a:r>
        </a:p>
        <a:p>
          <a:pPr marL="0" lvl="0" indent="0" algn="l" defTabSz="488950">
            <a:lnSpc>
              <a:spcPct val="100000"/>
            </a:lnSpc>
            <a:spcBef>
              <a:spcPct val="0"/>
            </a:spcBef>
            <a:spcAft>
              <a:spcPct val="35000"/>
            </a:spcAft>
            <a:buNone/>
          </a:pPr>
          <a:r>
            <a:rPr lang="en-US" sz="1100" kern="1200" dirty="0"/>
            <a:t>Study protocols</a:t>
          </a:r>
        </a:p>
        <a:p>
          <a:pPr marL="0" lvl="0" indent="0" algn="l" defTabSz="488950">
            <a:lnSpc>
              <a:spcPct val="100000"/>
            </a:lnSpc>
            <a:spcBef>
              <a:spcPct val="0"/>
            </a:spcBef>
            <a:spcAft>
              <a:spcPct val="35000"/>
            </a:spcAft>
            <a:buNone/>
          </a:pPr>
          <a:r>
            <a:rPr lang="en-US" sz="1100" kern="1200" dirty="0"/>
            <a:t>Codebooks</a:t>
          </a:r>
        </a:p>
        <a:p>
          <a:pPr marL="0" lvl="0" indent="0" algn="l" defTabSz="488950">
            <a:lnSpc>
              <a:spcPct val="100000"/>
            </a:lnSpc>
            <a:spcBef>
              <a:spcPct val="0"/>
            </a:spcBef>
            <a:spcAft>
              <a:spcPct val="35000"/>
            </a:spcAft>
            <a:buNone/>
          </a:pPr>
          <a:r>
            <a:rPr lang="en-US" sz="1100" kern="1200" dirty="0"/>
            <a:t>Data collection instruments</a:t>
          </a:r>
        </a:p>
      </dsp:txBody>
      <dsp:txXfrm>
        <a:off x="6913911" y="2466003"/>
        <a:ext cx="2940468" cy="1135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13096-50E0-43EC-8C43-4A7F318FCBBB}" type="datetimeFigureOut">
              <a:rPr lang="en-US" smtClean="0"/>
              <a:t>2/24/22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3F85F-BC89-47BF-8C1C-7425AAE4D01A}" type="slidenum">
              <a:rPr lang="en-US" smtClean="0"/>
              <a:t>‹#›</a:t>
            </a:fld>
            <a:endParaRPr lang="en-US"/>
          </a:p>
        </p:txBody>
      </p:sp>
    </p:spTree>
    <p:extLst>
      <p:ext uri="{BB962C8B-B14F-4D97-AF65-F5344CB8AC3E}">
        <p14:creationId xmlns:p14="http://schemas.microsoft.com/office/powerpoint/2010/main" val="335183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134E09B-3DB6-4734-B459-EBA7A9AA6B9E}" type="slidenum">
              <a:rPr lang="en-US" smtClean="0">
                <a:solidFill>
                  <a:prstClr val="black"/>
                </a:solidFill>
              </a:rPr>
              <a:pPr/>
              <a:t>4</a:t>
            </a:fld>
            <a:endParaRPr lang="en-US">
              <a:solidFill>
                <a:prstClr val="black"/>
              </a:solidFill>
            </a:endParaRPr>
          </a:p>
        </p:txBody>
      </p:sp>
      <p:sp>
        <p:nvSpPr>
          <p:cNvPr id="43011" name="Rectangle 2"/>
          <p:cNvSpPr>
            <a:spLocks noGrp="1" noRot="1" noChangeAspect="1" noChangeArrowheads="1" noTextEdit="1"/>
          </p:cNvSpPr>
          <p:nvPr>
            <p:ph type="sldImg"/>
          </p:nvPr>
        </p:nvSpPr>
        <p:spPr>
          <a:xfrm>
            <a:off x="355600" y="708025"/>
            <a:ext cx="6299200" cy="3544888"/>
          </a:xfrm>
          <a:ln/>
        </p:spPr>
      </p:sp>
      <p:sp>
        <p:nvSpPr>
          <p:cNvPr id="43012" name="Rectangle 3"/>
          <p:cNvSpPr>
            <a:spLocks noGrp="1" noChangeArrowheads="1"/>
          </p:cNvSpPr>
          <p:nvPr>
            <p:ph type="body" idx="1"/>
          </p:nvPr>
        </p:nvSpPr>
        <p:spPr>
          <a:xfrm>
            <a:off x="701675" y="4490121"/>
            <a:ext cx="5607050" cy="4252940"/>
          </a:xfrm>
          <a:noFill/>
          <a:ln/>
        </p:spPr>
        <p:txBody>
          <a:bodyPr/>
          <a:lstStyle/>
          <a:p>
            <a:pPr eaLnBrk="1" hangingPunct="1">
              <a:lnSpc>
                <a:spcPct val="80000"/>
              </a:lnSpc>
            </a:pPr>
            <a:r>
              <a:rPr lang="en-US" sz="900" dirty="0">
                <a:solidFill>
                  <a:schemeClr val="tx2">
                    <a:lumMod val="50000"/>
                  </a:schemeClr>
                </a:solidFill>
              </a:rPr>
              <a:t>NIH is comprised of 27 institutes or centers</a:t>
            </a:r>
          </a:p>
          <a:p>
            <a:pPr eaLnBrk="1" hangingPunct="1">
              <a:lnSpc>
                <a:spcPct val="80000"/>
              </a:lnSpc>
            </a:pPr>
            <a:endParaRPr lang="en-US" sz="900" dirty="0">
              <a:solidFill>
                <a:schemeClr val="tx2">
                  <a:lumMod val="50000"/>
                </a:schemeClr>
              </a:solidFill>
            </a:endParaRPr>
          </a:p>
          <a:p>
            <a:pPr marL="171450" indent="-171450" eaLnBrk="1" hangingPunct="1">
              <a:lnSpc>
                <a:spcPct val="80000"/>
              </a:lnSpc>
              <a:buFont typeface="Arial" panose="020B0604020202020204" pitchFamily="34" charset="0"/>
              <a:buChar char="•"/>
            </a:pPr>
            <a:endParaRPr lang="en-US" sz="900" dirty="0">
              <a:solidFill>
                <a:schemeClr val="tx2">
                  <a:lumMod val="50000"/>
                </a:schemeClr>
              </a:solidFill>
            </a:endParaRPr>
          </a:p>
        </p:txBody>
      </p:sp>
    </p:spTree>
    <p:extLst>
      <p:ext uri="{BB962C8B-B14F-4D97-AF65-F5344CB8AC3E}">
        <p14:creationId xmlns:p14="http://schemas.microsoft.com/office/powerpoint/2010/main" val="589531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299B57-E9A1-44AE-8A2A-6FE66722AE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72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large scale, data-centric, open science initiatives – these are only some examples</a:t>
            </a:r>
          </a:p>
        </p:txBody>
      </p:sp>
      <p:sp>
        <p:nvSpPr>
          <p:cNvPr id="4" name="Slide Number Placeholder 3"/>
          <p:cNvSpPr>
            <a:spLocks noGrp="1"/>
          </p:cNvSpPr>
          <p:nvPr>
            <p:ph type="sldNum" sz="quarter" idx="10"/>
          </p:nvPr>
        </p:nvSpPr>
        <p:spPr/>
        <p:txBody>
          <a:bodyPr/>
          <a:lstStyle/>
          <a:p>
            <a:fld id="{7A18EA33-14BB-436E-AC17-5978B84A27F0}" type="slidenum">
              <a:rPr lang="en-US" smtClean="0"/>
              <a:t>5</a:t>
            </a:fld>
            <a:endParaRPr lang="en-US"/>
          </a:p>
        </p:txBody>
      </p:sp>
    </p:spTree>
    <p:extLst>
      <p:ext uri="{BB962C8B-B14F-4D97-AF65-F5344CB8AC3E}">
        <p14:creationId xmlns:p14="http://schemas.microsoft.com/office/powerpoint/2010/main" val="37170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large scale, data-centric, open science initiatives – these are only some examples</a:t>
            </a:r>
          </a:p>
        </p:txBody>
      </p:sp>
      <p:sp>
        <p:nvSpPr>
          <p:cNvPr id="4" name="Slide Number Placeholder 3"/>
          <p:cNvSpPr>
            <a:spLocks noGrp="1"/>
          </p:cNvSpPr>
          <p:nvPr>
            <p:ph type="sldNum" sz="quarter" idx="10"/>
          </p:nvPr>
        </p:nvSpPr>
        <p:spPr/>
        <p:txBody>
          <a:bodyPr/>
          <a:lstStyle/>
          <a:p>
            <a:fld id="{7A18EA33-14BB-436E-AC17-5978B84A27F0}" type="slidenum">
              <a:rPr lang="en-US" smtClean="0"/>
              <a:t>6</a:t>
            </a:fld>
            <a:endParaRPr lang="en-US"/>
          </a:p>
        </p:txBody>
      </p:sp>
    </p:spTree>
    <p:extLst>
      <p:ext uri="{BB962C8B-B14F-4D97-AF65-F5344CB8AC3E}">
        <p14:creationId xmlns:p14="http://schemas.microsoft.com/office/powerpoint/2010/main" val="4231932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BBBE29-3E9A-4EE4-BC4E-38604BF52DA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79489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53F85F-BC89-47BF-8C1C-7425AAE4D01A}" type="slidenum">
              <a:rPr lang="en-US" smtClean="0"/>
              <a:t>33</a:t>
            </a:fld>
            <a:endParaRPr lang="en-US"/>
          </a:p>
        </p:txBody>
      </p:sp>
    </p:spTree>
    <p:extLst>
      <p:ext uri="{BB962C8B-B14F-4D97-AF65-F5344CB8AC3E}">
        <p14:creationId xmlns:p14="http://schemas.microsoft.com/office/powerpoint/2010/main" val="211100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53F85F-BC89-47BF-8C1C-7425AAE4D01A}" type="slidenum">
              <a:rPr lang="en-US" smtClean="0"/>
              <a:t>35</a:t>
            </a:fld>
            <a:endParaRPr lang="en-US"/>
          </a:p>
        </p:txBody>
      </p:sp>
    </p:spTree>
    <p:extLst>
      <p:ext uri="{BB962C8B-B14F-4D97-AF65-F5344CB8AC3E}">
        <p14:creationId xmlns:p14="http://schemas.microsoft.com/office/powerpoint/2010/main" val="916322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53F85F-BC89-47BF-8C1C-7425AAE4D01A}" type="slidenum">
              <a:rPr lang="en-US" smtClean="0"/>
              <a:t>36</a:t>
            </a:fld>
            <a:endParaRPr lang="en-US"/>
          </a:p>
        </p:txBody>
      </p:sp>
    </p:spTree>
    <p:extLst>
      <p:ext uri="{BB962C8B-B14F-4D97-AF65-F5344CB8AC3E}">
        <p14:creationId xmlns:p14="http://schemas.microsoft.com/office/powerpoint/2010/main" val="1166538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capabilities that align with the desirable characteristics for repositories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299B57-E9A1-44AE-8A2A-6FE66722AE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114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299B57-E9A1-44AE-8A2A-6FE66722AE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50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1C3C9D36-13CC-47E6-9BBC-B4C2BE323A32}" type="datetimeFigureOut">
              <a:rPr lang="en-US" smtClean="0"/>
              <a:t>2/24/22</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AB81492-D73B-4E05-B388-DFEA01F30D72}"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879632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3C9D36-13CC-47E6-9BBC-B4C2BE323A32}" type="datetimeFigureOut">
              <a:rPr lang="en-US" smtClean="0"/>
              <a:t>2/24/22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81492-D73B-4E05-B388-DFEA01F30D72}" type="slidenum">
              <a:rPr lang="en-US" smtClean="0"/>
              <a:t>‹#›</a:t>
            </a:fld>
            <a:endParaRPr lang="en-US"/>
          </a:p>
        </p:txBody>
      </p:sp>
    </p:spTree>
    <p:extLst>
      <p:ext uri="{BB962C8B-B14F-4D97-AF65-F5344CB8AC3E}">
        <p14:creationId xmlns:p14="http://schemas.microsoft.com/office/powerpoint/2010/main" val="144525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3C9D36-13CC-47E6-9BBC-B4C2BE323A32}" type="datetimeFigureOut">
              <a:rPr lang="en-US" smtClean="0"/>
              <a:t>2/24/22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81492-D73B-4E05-B388-DFEA01F30D72}" type="slidenum">
              <a:rPr lang="en-US" smtClean="0"/>
              <a:t>‹#›</a:t>
            </a:fld>
            <a:endParaRPr lang="en-US"/>
          </a:p>
        </p:txBody>
      </p:sp>
    </p:spTree>
    <p:extLst>
      <p:ext uri="{BB962C8B-B14F-4D97-AF65-F5344CB8AC3E}">
        <p14:creationId xmlns:p14="http://schemas.microsoft.com/office/powerpoint/2010/main" val="120647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3C9D36-13CC-47E6-9BBC-B4C2BE323A32}" type="datetimeFigureOut">
              <a:rPr lang="en-US" smtClean="0"/>
              <a:t>2/24/22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81492-D73B-4E05-B388-DFEA01F30D72}" type="slidenum">
              <a:rPr lang="en-US" smtClean="0"/>
              <a:t>‹#›</a:t>
            </a:fld>
            <a:endParaRPr lang="en-US"/>
          </a:p>
        </p:txBody>
      </p:sp>
    </p:spTree>
    <p:extLst>
      <p:ext uri="{BB962C8B-B14F-4D97-AF65-F5344CB8AC3E}">
        <p14:creationId xmlns:p14="http://schemas.microsoft.com/office/powerpoint/2010/main" val="328268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3C9D36-13CC-47E6-9BBC-B4C2BE323A32}" type="datetimeFigureOut">
              <a:rPr lang="en-US" smtClean="0"/>
              <a:t>2/24/22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81492-D73B-4E05-B388-DFEA01F30D72}"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298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3C9D36-13CC-47E6-9BBC-B4C2BE323A32}" type="datetimeFigureOut">
              <a:rPr lang="en-US" smtClean="0"/>
              <a:t>2/24/22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81492-D73B-4E05-B388-DFEA01F30D72}" type="slidenum">
              <a:rPr lang="en-US" smtClean="0"/>
              <a:t>‹#›</a:t>
            </a:fld>
            <a:endParaRPr lang="en-US"/>
          </a:p>
        </p:txBody>
      </p:sp>
    </p:spTree>
    <p:extLst>
      <p:ext uri="{BB962C8B-B14F-4D97-AF65-F5344CB8AC3E}">
        <p14:creationId xmlns:p14="http://schemas.microsoft.com/office/powerpoint/2010/main" val="117613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3C9D36-13CC-47E6-9BBC-B4C2BE323A32}" type="datetimeFigureOut">
              <a:rPr lang="en-US" smtClean="0"/>
              <a:t>2/24/22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B81492-D73B-4E05-B388-DFEA01F30D72}" type="slidenum">
              <a:rPr lang="en-US" smtClean="0"/>
              <a:t>‹#›</a:t>
            </a:fld>
            <a:endParaRPr lang="en-US"/>
          </a:p>
        </p:txBody>
      </p:sp>
    </p:spTree>
    <p:extLst>
      <p:ext uri="{BB962C8B-B14F-4D97-AF65-F5344CB8AC3E}">
        <p14:creationId xmlns:p14="http://schemas.microsoft.com/office/powerpoint/2010/main" val="2220217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3C9D36-13CC-47E6-9BBC-B4C2BE323A32}" type="datetimeFigureOut">
              <a:rPr lang="en-US" smtClean="0"/>
              <a:t>2/24/22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B81492-D73B-4E05-B388-DFEA01F30D72}" type="slidenum">
              <a:rPr lang="en-US" smtClean="0"/>
              <a:t>‹#›</a:t>
            </a:fld>
            <a:endParaRPr lang="en-US"/>
          </a:p>
        </p:txBody>
      </p:sp>
    </p:spTree>
    <p:extLst>
      <p:ext uri="{BB962C8B-B14F-4D97-AF65-F5344CB8AC3E}">
        <p14:creationId xmlns:p14="http://schemas.microsoft.com/office/powerpoint/2010/main" val="423817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C9D36-13CC-47E6-9BBC-B4C2BE323A32}" type="datetimeFigureOut">
              <a:rPr lang="en-US" smtClean="0"/>
              <a:t>2/24/22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B81492-D73B-4E05-B388-DFEA01F30D72}" type="slidenum">
              <a:rPr lang="en-US" smtClean="0"/>
              <a:t>‹#›</a:t>
            </a:fld>
            <a:endParaRPr lang="en-US"/>
          </a:p>
        </p:txBody>
      </p:sp>
    </p:spTree>
    <p:extLst>
      <p:ext uri="{BB962C8B-B14F-4D97-AF65-F5344CB8AC3E}">
        <p14:creationId xmlns:p14="http://schemas.microsoft.com/office/powerpoint/2010/main" val="95808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3C9D36-13CC-47E6-9BBC-B4C2BE323A32}" type="datetimeFigureOut">
              <a:rPr lang="en-US" smtClean="0"/>
              <a:t>2/24/22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81492-D73B-4E05-B388-DFEA01F30D72}" type="slidenum">
              <a:rPr lang="en-US" smtClean="0"/>
              <a:t>‹#›</a:t>
            </a:fld>
            <a:endParaRPr lang="en-US"/>
          </a:p>
        </p:txBody>
      </p:sp>
    </p:spTree>
    <p:extLst>
      <p:ext uri="{BB962C8B-B14F-4D97-AF65-F5344CB8AC3E}">
        <p14:creationId xmlns:p14="http://schemas.microsoft.com/office/powerpoint/2010/main" val="57551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3C9D36-13CC-47E6-9BBC-B4C2BE323A32}" type="datetimeFigureOut">
              <a:rPr lang="en-US" smtClean="0"/>
              <a:t>2/24/22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B81492-D73B-4E05-B388-DFEA01F30D72}" type="slidenum">
              <a:rPr lang="en-US" smtClean="0"/>
              <a:t>‹#›</a:t>
            </a:fld>
            <a:endParaRPr lang="en-US"/>
          </a:p>
        </p:txBody>
      </p:sp>
    </p:spTree>
    <p:extLst>
      <p:ext uri="{BB962C8B-B14F-4D97-AF65-F5344CB8AC3E}">
        <p14:creationId xmlns:p14="http://schemas.microsoft.com/office/powerpoint/2010/main" val="10898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1C3C9D36-13CC-47E6-9BBC-B4C2BE323A32}" type="datetimeFigureOut">
              <a:rPr lang="en-US" smtClean="0"/>
              <a:t>2/24/22</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AB81492-D73B-4E05-B388-DFEA01F30D72}" type="slidenum">
              <a:rPr lang="en-US" smtClean="0"/>
              <a:t>‹#›</a:t>
            </a:fld>
            <a:endParaRPr lang="en-US"/>
          </a:p>
        </p:txBody>
      </p:sp>
    </p:spTree>
    <p:extLst>
      <p:ext uri="{BB962C8B-B14F-4D97-AF65-F5344CB8AC3E}">
        <p14:creationId xmlns:p14="http://schemas.microsoft.com/office/powerpoint/2010/main" val="237522989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grants.nih.gov/grants/policy/data_sharing/"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osp.od.nih.gov/scientific-sharing/genomic-data-sharing/"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grants.nih.gov/grants/guide/notice-files/NOT-OD-21-013.html"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https://grants.nih.gov/grants/guide/notice-files/NOT-OD-21-014.html" TargetMode="Externa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hyperlink" Target="https://grants.nih.gov/grants/guide/notice-files/NOT-OD-21-015.html" TargetMode="Externa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hyperlink" Target="https://www.nationalacademies.org/our-work/forecasting-costs-for-preserving-archiving-and-promoting-access-to-biomedical-data" TargetMode="External"/><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nap.edu/resource/25639/Slides_NASEM_Biomedical_Data_Costs_Researchers.pdf" TargetMode="External"/><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hyperlink" Target="https://nap.edu/resource/25639/Slides_NASEM_Biomedical_Data_Costs_Researchers.pdf" TargetMode="Externa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hyperlink" Target="https://www.nap.edu/resource/25639/Research_Admin_Checklist_Biomedical_Data.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jpeg"/></Relationships>
</file>

<file path=ppt/slides/_rels/slide34.xml.rels><?xml version="1.0" encoding="UTF-8" standalone="yes"?>
<Relationships xmlns="http://schemas.openxmlformats.org/package/2006/relationships"><Relationship Id="rId3" Type="http://schemas.openxmlformats.org/officeDocument/2006/relationships/hyperlink" Target="https://www.nlm.nih.gov/NIHbmic/nih_data_sharing_repositories.html" TargetMode="External"/><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3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37.xml.rels><?xml version="1.0" encoding="UTF-8" standalone="yes"?>
<Relationships xmlns="http://schemas.openxmlformats.org/package/2006/relationships"><Relationship Id="rId8" Type="http://schemas.microsoft.com/office/2007/relationships/diagramDrawing" Target="../diagrams/drawing13.xml"/><Relationship Id="rId13" Type="http://schemas.openxmlformats.org/officeDocument/2006/relationships/diagramQuickStyle" Target="../diagrams/quickStyle14.xml"/><Relationship Id="rId3" Type="http://schemas.openxmlformats.org/officeDocument/2006/relationships/image" Target="../media/image96.jpg"/><Relationship Id="rId7" Type="http://schemas.openxmlformats.org/officeDocument/2006/relationships/diagramColors" Target="../diagrams/colors13.xml"/><Relationship Id="rId12" Type="http://schemas.openxmlformats.org/officeDocument/2006/relationships/diagramLayout" Target="../diagrams/layout1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diagramData" Target="../diagrams/data14.xml"/><Relationship Id="rId5" Type="http://schemas.openxmlformats.org/officeDocument/2006/relationships/diagramLayout" Target="../diagrams/layout13.xml"/><Relationship Id="rId15" Type="http://schemas.microsoft.com/office/2007/relationships/diagramDrawing" Target="../diagrams/drawing14.xml"/><Relationship Id="rId10" Type="http://schemas.openxmlformats.org/officeDocument/2006/relationships/image" Target="../media/image102.svg"/><Relationship Id="rId4" Type="http://schemas.openxmlformats.org/officeDocument/2006/relationships/diagramData" Target="../diagrams/data13.xml"/><Relationship Id="rId9" Type="http://schemas.openxmlformats.org/officeDocument/2006/relationships/image" Target="../media/image101.png"/><Relationship Id="rId14" Type="http://schemas.openxmlformats.org/officeDocument/2006/relationships/diagramColors" Target="../diagrams/colors14.xml"/></Relationships>
</file>

<file path=ppt/slides/_rels/slide38.xml.rels><?xml version="1.0" encoding="UTF-8" standalone="yes"?>
<Relationships xmlns="http://schemas.openxmlformats.org/package/2006/relationships"><Relationship Id="rId8" Type="http://schemas.openxmlformats.org/officeDocument/2006/relationships/image" Target="../media/image96.jp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9.xml.rels><?xml version="1.0" encoding="UTF-8" standalone="yes"?>
<Relationships xmlns="http://schemas.openxmlformats.org/package/2006/relationships"><Relationship Id="rId8" Type="http://schemas.openxmlformats.org/officeDocument/2006/relationships/hyperlink" Target="https://osf.io/" TargetMode="External"/><Relationship Id="rId13" Type="http://schemas.openxmlformats.org/officeDocument/2006/relationships/image" Target="../media/image110.png"/><Relationship Id="rId3" Type="http://schemas.openxmlformats.org/officeDocument/2006/relationships/image" Target="../media/image96.jpg"/><Relationship Id="rId7" Type="http://schemas.openxmlformats.org/officeDocument/2006/relationships/hyperlink" Target="https://data.mendeley.com/" TargetMode="External"/><Relationship Id="rId12" Type="http://schemas.openxmlformats.org/officeDocument/2006/relationships/image" Target="../media/image109.png"/><Relationship Id="rId2" Type="http://schemas.openxmlformats.org/officeDocument/2006/relationships/notesSlide" Target="../notesSlides/notesSlide10.xml"/><Relationship Id="rId16" Type="http://schemas.openxmlformats.org/officeDocument/2006/relationships/hyperlink" Target="https://datascience.nih.gov/news/nih-office-of-data-science-strategy-announces-new-initiative-to-improve-data-access" TargetMode="External"/><Relationship Id="rId1" Type="http://schemas.openxmlformats.org/officeDocument/2006/relationships/slideLayout" Target="../slideLayouts/slideLayout2.xml"/><Relationship Id="rId6" Type="http://schemas.openxmlformats.org/officeDocument/2006/relationships/hyperlink" Target="https://figshare.com/" TargetMode="External"/><Relationship Id="rId11" Type="http://schemas.openxmlformats.org/officeDocument/2006/relationships/image" Target="../media/image108.jpeg"/><Relationship Id="rId5" Type="http://schemas.openxmlformats.org/officeDocument/2006/relationships/hyperlink" Target="https://datadryad.org/" TargetMode="External"/><Relationship Id="rId15" Type="http://schemas.openxmlformats.org/officeDocument/2006/relationships/image" Target="../media/image112.png"/><Relationship Id="rId10" Type="http://schemas.openxmlformats.org/officeDocument/2006/relationships/image" Target="../media/image107.png"/><Relationship Id="rId4" Type="http://schemas.openxmlformats.org/officeDocument/2006/relationships/hyperlink" Target="https://dataverse.org/" TargetMode="External"/><Relationship Id="rId9" Type="http://schemas.openxmlformats.org/officeDocument/2006/relationships/hyperlink" Target="https://vivli.org/" TargetMode="External"/><Relationship Id="rId14" Type="http://schemas.openxmlformats.org/officeDocument/2006/relationships/image" Target="../media/image11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hyperlink" Target="https://grants.nih.gov/grants/guide/notice-files/NOT-OD-21-016.html" TargetMode="Externa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hyperlink" Target="https://grants.nih.gov/grants/guide/notice-files/NOT-OD-21-016.html" TargetMode="Externa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obamawhitehouse.archives.gov/blog/2013/02/22/expanding-public-access-results-federally-funded-research"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publicaccess.nih.gov/policy.htm"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0D61-85A2-4E61-9BD0-C8E3E14778A3}"/>
              </a:ext>
            </a:extLst>
          </p:cNvPr>
          <p:cNvSpPr>
            <a:spLocks noGrp="1"/>
          </p:cNvSpPr>
          <p:nvPr>
            <p:ph type="ctrTitle"/>
          </p:nvPr>
        </p:nvSpPr>
        <p:spPr/>
        <p:txBody>
          <a:bodyPr>
            <a:normAutofit/>
          </a:bodyPr>
          <a:lstStyle/>
          <a:p>
            <a:r>
              <a:rPr lang="en-US" sz="5400" dirty="0"/>
              <a:t>Introduction to the NIH Data Management and Sharing Policy</a:t>
            </a:r>
          </a:p>
        </p:txBody>
      </p:sp>
      <p:sp>
        <p:nvSpPr>
          <p:cNvPr id="3" name="Subtitle 2">
            <a:extLst>
              <a:ext uri="{FF2B5EF4-FFF2-40B4-BE49-F238E27FC236}">
                <a16:creationId xmlns:a16="http://schemas.microsoft.com/office/drawing/2014/main" id="{CD7E7800-64EF-4A69-B727-B50C1B02F524}"/>
              </a:ext>
            </a:extLst>
          </p:cNvPr>
          <p:cNvSpPr>
            <a:spLocks noGrp="1"/>
          </p:cNvSpPr>
          <p:nvPr>
            <p:ph type="subTitle" idx="1"/>
          </p:nvPr>
        </p:nvSpPr>
        <p:spPr>
          <a:xfrm>
            <a:off x="1261872" y="4969565"/>
            <a:ext cx="9418320" cy="1691640"/>
          </a:xfrm>
        </p:spPr>
        <p:txBody>
          <a:bodyPr>
            <a:normAutofit/>
          </a:bodyPr>
          <a:lstStyle/>
          <a:p>
            <a:pPr>
              <a:lnSpc>
                <a:spcPct val="120000"/>
              </a:lnSpc>
              <a:spcBef>
                <a:spcPts val="0"/>
              </a:spcBef>
              <a:spcAft>
                <a:spcPts val="0"/>
              </a:spcAft>
            </a:pPr>
            <a:r>
              <a:rPr lang="en-US" dirty="0"/>
              <a:t>Lisa Federer, PhD, MLIS</a:t>
            </a:r>
          </a:p>
          <a:p>
            <a:pPr>
              <a:lnSpc>
                <a:spcPct val="120000"/>
              </a:lnSpc>
              <a:spcBef>
                <a:spcPts val="0"/>
              </a:spcBef>
              <a:spcAft>
                <a:spcPts val="0"/>
              </a:spcAft>
            </a:pPr>
            <a:r>
              <a:rPr lang="en-US" dirty="0"/>
              <a:t>NLM Data Science and Open Science Librarian</a:t>
            </a:r>
          </a:p>
          <a:p>
            <a:pPr>
              <a:lnSpc>
                <a:spcPct val="120000"/>
              </a:lnSpc>
              <a:spcBef>
                <a:spcPts val="0"/>
              </a:spcBef>
              <a:spcAft>
                <a:spcPts val="0"/>
              </a:spcAft>
            </a:pPr>
            <a:r>
              <a:rPr lang="en-US" dirty="0"/>
              <a:t>Office of Strategic Initiatives</a:t>
            </a:r>
          </a:p>
          <a:p>
            <a:pPr>
              <a:lnSpc>
                <a:spcPct val="120000"/>
              </a:lnSpc>
              <a:spcBef>
                <a:spcPts val="0"/>
              </a:spcBef>
              <a:spcAft>
                <a:spcPts val="0"/>
              </a:spcAft>
            </a:pPr>
            <a:r>
              <a:rPr lang="en-US" dirty="0"/>
              <a:t>National Library of Medicine</a:t>
            </a:r>
          </a:p>
        </p:txBody>
      </p:sp>
    </p:spTree>
    <p:extLst>
      <p:ext uri="{BB962C8B-B14F-4D97-AF65-F5344CB8AC3E}">
        <p14:creationId xmlns:p14="http://schemas.microsoft.com/office/powerpoint/2010/main" val="564181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71C1-F655-4289-9DCD-594AFB9C619A}"/>
              </a:ext>
            </a:extLst>
          </p:cNvPr>
          <p:cNvSpPr>
            <a:spLocks noGrp="1"/>
          </p:cNvSpPr>
          <p:nvPr>
            <p:ph type="title"/>
          </p:nvPr>
        </p:nvSpPr>
        <p:spPr>
          <a:xfrm>
            <a:off x="1150112" y="307340"/>
            <a:ext cx="9692640" cy="1325562"/>
          </a:xfrm>
        </p:spPr>
        <p:txBody>
          <a:bodyPr>
            <a:normAutofit/>
          </a:bodyPr>
          <a:lstStyle/>
          <a:p>
            <a:r>
              <a:rPr lang="en-US" dirty="0"/>
              <a:t>2003: NIH Policy on Data Sharing</a:t>
            </a:r>
          </a:p>
        </p:txBody>
      </p:sp>
      <p:sp>
        <p:nvSpPr>
          <p:cNvPr id="9" name="Rectangle 8">
            <a:extLst>
              <a:ext uri="{FF2B5EF4-FFF2-40B4-BE49-F238E27FC236}">
                <a16:creationId xmlns:a16="http://schemas.microsoft.com/office/drawing/2014/main" id="{F853C71C-EE3C-44D8-8587-9A4D9D5CC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A0DE6531-A554-4C9F-9A57-277F37CB523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41898350"/>
              </p:ext>
            </p:extLst>
          </p:nvPr>
        </p:nvGraphicFramePr>
        <p:xfrm>
          <a:off x="1150112" y="2020418"/>
          <a:ext cx="922576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4C6E83E1-E60C-4AFB-AA32-B2E2EA0F1C7E}"/>
              </a:ext>
            </a:extLst>
          </p:cNvPr>
          <p:cNvSpPr txBox="1"/>
          <p:nvPr/>
        </p:nvSpPr>
        <p:spPr>
          <a:xfrm>
            <a:off x="5546035" y="6389940"/>
            <a:ext cx="6102626" cy="369332"/>
          </a:xfrm>
          <a:prstGeom prst="rect">
            <a:avLst/>
          </a:prstGeom>
          <a:noFill/>
        </p:spPr>
        <p:txBody>
          <a:bodyPr wrap="square">
            <a:spAutoFit/>
          </a:bodyPr>
          <a:lstStyle/>
          <a:p>
            <a:r>
              <a:rPr lang="en-US" dirty="0">
                <a:hlinkClick r:id="rId7"/>
              </a:rPr>
              <a:t>https://grants.nih.gov/grants/policy/data_sharing/</a:t>
            </a:r>
            <a:r>
              <a:rPr lang="en-US" dirty="0"/>
              <a:t> </a:t>
            </a:r>
          </a:p>
        </p:txBody>
      </p:sp>
    </p:spTree>
    <p:extLst>
      <p:ext uri="{BB962C8B-B14F-4D97-AF65-F5344CB8AC3E}">
        <p14:creationId xmlns:p14="http://schemas.microsoft.com/office/powerpoint/2010/main" val="981376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71C1-F655-4289-9DCD-594AFB9C619A}"/>
              </a:ext>
            </a:extLst>
          </p:cNvPr>
          <p:cNvSpPr>
            <a:spLocks noGrp="1"/>
          </p:cNvSpPr>
          <p:nvPr>
            <p:ph type="title"/>
          </p:nvPr>
        </p:nvSpPr>
        <p:spPr>
          <a:xfrm>
            <a:off x="1150112" y="307340"/>
            <a:ext cx="9692640" cy="1325562"/>
          </a:xfrm>
        </p:spPr>
        <p:txBody>
          <a:bodyPr>
            <a:normAutofit/>
          </a:bodyPr>
          <a:lstStyle/>
          <a:p>
            <a:r>
              <a:rPr lang="en-US" sz="4400" dirty="0"/>
              <a:t>2015: NIH Genomic Data Sharing Policy</a:t>
            </a:r>
            <a:endParaRPr lang="en-US" dirty="0"/>
          </a:p>
        </p:txBody>
      </p:sp>
      <p:graphicFrame>
        <p:nvGraphicFramePr>
          <p:cNvPr id="5" name="Content Placeholder 2">
            <a:extLst>
              <a:ext uri="{FF2B5EF4-FFF2-40B4-BE49-F238E27FC236}">
                <a16:creationId xmlns:a16="http://schemas.microsoft.com/office/drawing/2014/main" id="{A0DE6531-A554-4C9F-9A57-277F37CB523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59892468"/>
              </p:ext>
            </p:extLst>
          </p:nvPr>
        </p:nvGraphicFramePr>
        <p:xfrm>
          <a:off x="1150112" y="1990600"/>
          <a:ext cx="922576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A66110B-9F25-4946-AE32-9D002805A467}"/>
              </a:ext>
            </a:extLst>
          </p:cNvPr>
          <p:cNvSpPr txBox="1"/>
          <p:nvPr/>
        </p:nvSpPr>
        <p:spPr>
          <a:xfrm>
            <a:off x="4472609" y="6365994"/>
            <a:ext cx="7066722" cy="369332"/>
          </a:xfrm>
          <a:prstGeom prst="rect">
            <a:avLst/>
          </a:prstGeom>
          <a:noFill/>
        </p:spPr>
        <p:txBody>
          <a:bodyPr wrap="square">
            <a:spAutoFit/>
          </a:bodyPr>
          <a:lstStyle/>
          <a:p>
            <a:r>
              <a:rPr lang="en-US" dirty="0">
                <a:hlinkClick r:id="rId7"/>
              </a:rPr>
              <a:t>https://osp.od.nih.gov/scientific-sharing/genomic-data-sharing/</a:t>
            </a:r>
            <a:r>
              <a:rPr lang="en-US" dirty="0"/>
              <a:t> </a:t>
            </a:r>
          </a:p>
        </p:txBody>
      </p:sp>
    </p:spTree>
    <p:extLst>
      <p:ext uri="{BB962C8B-B14F-4D97-AF65-F5344CB8AC3E}">
        <p14:creationId xmlns:p14="http://schemas.microsoft.com/office/powerpoint/2010/main" val="139338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F5EB69-04A6-433A-BCD9-47F9612D2363}"/>
              </a:ext>
            </a:extLst>
          </p:cNvPr>
          <p:cNvSpPr>
            <a:spLocks noGrp="1"/>
          </p:cNvSpPr>
          <p:nvPr>
            <p:ph type="title"/>
          </p:nvPr>
        </p:nvSpPr>
        <p:spPr/>
        <p:txBody>
          <a:bodyPr/>
          <a:lstStyle/>
          <a:p>
            <a:r>
              <a:rPr lang="en-US" dirty="0"/>
              <a:t>What’s next?</a:t>
            </a:r>
          </a:p>
        </p:txBody>
      </p:sp>
      <p:sp>
        <p:nvSpPr>
          <p:cNvPr id="5" name="Text Placeholder 4">
            <a:extLst>
              <a:ext uri="{FF2B5EF4-FFF2-40B4-BE49-F238E27FC236}">
                <a16:creationId xmlns:a16="http://schemas.microsoft.com/office/drawing/2014/main" id="{967D9300-A2C1-4C41-A730-1F51E011571C}"/>
              </a:ext>
            </a:extLst>
          </p:cNvPr>
          <p:cNvSpPr>
            <a:spLocks noGrp="1"/>
          </p:cNvSpPr>
          <p:nvPr>
            <p:ph type="body" idx="1"/>
          </p:nvPr>
        </p:nvSpPr>
        <p:spPr/>
        <p:txBody>
          <a:bodyPr/>
          <a:lstStyle/>
          <a:p>
            <a:r>
              <a:rPr lang="en-US" dirty="0"/>
              <a:t>The NIH Data Management and Sharing Policy (DMSP)</a:t>
            </a:r>
          </a:p>
        </p:txBody>
      </p:sp>
    </p:spTree>
    <p:extLst>
      <p:ext uri="{BB962C8B-B14F-4D97-AF65-F5344CB8AC3E}">
        <p14:creationId xmlns:p14="http://schemas.microsoft.com/office/powerpoint/2010/main" val="2989426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B8468-A564-41E9-A0BE-A79D94C81E6D}"/>
              </a:ext>
            </a:extLst>
          </p:cNvPr>
          <p:cNvSpPr>
            <a:spLocks noGrp="1"/>
          </p:cNvSpPr>
          <p:nvPr>
            <p:ph type="title"/>
          </p:nvPr>
        </p:nvSpPr>
        <p:spPr>
          <a:xfrm>
            <a:off x="1229032" y="365760"/>
            <a:ext cx="5997678" cy="1325562"/>
          </a:xfrm>
        </p:spPr>
        <p:txBody>
          <a:bodyPr>
            <a:normAutofit/>
          </a:bodyPr>
          <a:lstStyle/>
          <a:p>
            <a:r>
              <a:rPr lang="en-US" dirty="0"/>
              <a:t>Scope of the policy</a:t>
            </a:r>
          </a:p>
        </p:txBody>
      </p:sp>
      <p:sp>
        <p:nvSpPr>
          <p:cNvPr id="3" name="Content Placeholder 2">
            <a:extLst>
              <a:ext uri="{FF2B5EF4-FFF2-40B4-BE49-F238E27FC236}">
                <a16:creationId xmlns:a16="http://schemas.microsoft.com/office/drawing/2014/main" id="{81145176-A2DE-44F4-B078-DEB33D8333C4}"/>
              </a:ext>
            </a:extLst>
          </p:cNvPr>
          <p:cNvSpPr>
            <a:spLocks noGrp="1"/>
          </p:cNvSpPr>
          <p:nvPr>
            <p:ph idx="1"/>
          </p:nvPr>
        </p:nvSpPr>
        <p:spPr>
          <a:xfrm>
            <a:off x="1211139" y="2005739"/>
            <a:ext cx="6015571" cy="4174398"/>
          </a:xfrm>
        </p:spPr>
        <p:txBody>
          <a:bodyPr>
            <a:normAutofit/>
          </a:bodyPr>
          <a:lstStyle/>
          <a:p>
            <a:pPr marL="0" indent="0">
              <a:buNone/>
            </a:pPr>
            <a:r>
              <a:rPr lang="en-US" dirty="0"/>
              <a:t>All research funded (in whole or part) by NIH that </a:t>
            </a:r>
            <a:r>
              <a:rPr lang="en-US" b="1" dirty="0"/>
              <a:t>generates scientific data, </a:t>
            </a:r>
            <a:r>
              <a:rPr lang="en-US" dirty="0"/>
              <a:t>including:</a:t>
            </a:r>
          </a:p>
          <a:p>
            <a:r>
              <a:rPr lang="en-US" dirty="0"/>
              <a:t>Extramural grants</a:t>
            </a:r>
          </a:p>
          <a:p>
            <a:r>
              <a:rPr lang="en-US" dirty="0"/>
              <a:t>Contracts</a:t>
            </a:r>
          </a:p>
          <a:p>
            <a:r>
              <a:rPr lang="en-US" dirty="0"/>
              <a:t>Intramural research projects</a:t>
            </a:r>
          </a:p>
          <a:p>
            <a:r>
              <a:rPr lang="en-US" dirty="0"/>
              <a:t>All other NIH funding mechanisms (e.g. Other Transaction Authority)</a:t>
            </a:r>
          </a:p>
          <a:p>
            <a:endParaRPr lang="en-US" dirty="0"/>
          </a:p>
          <a:p>
            <a:pPr marL="0" indent="0">
              <a:buNone/>
            </a:pPr>
            <a:r>
              <a:rPr lang="en-US" dirty="0"/>
              <a:t>Does not apply to funding that does not generate data (e.g. training grants and infrastructure development)</a:t>
            </a:r>
          </a:p>
        </p:txBody>
      </p:sp>
      <p:pic>
        <p:nvPicPr>
          <p:cNvPr id="7" name="Graphic 6" descr="Close-up of a microscope against a white background">
            <a:extLst>
              <a:ext uri="{FF2B5EF4-FFF2-40B4-BE49-F238E27FC236}">
                <a16:creationId xmlns:a16="http://schemas.microsoft.com/office/drawing/2014/main" id="{BBCBFBA7-1877-4273-B1DF-391DDE84132B}"/>
              </a:ext>
            </a:extLst>
          </p:cNvPr>
          <p:cNvPicPr>
            <a:picLocks noChangeAspect="1"/>
          </p:cNvPicPr>
          <p:nvPr/>
        </p:nvPicPr>
        <p:blipFill rotWithShape="1">
          <a:blip r:embed="rId2">
            <a:extLst>
              <a:ext uri="{28A0092B-C50C-407E-A947-70E740481C1C}">
                <a14:useLocalDpi xmlns:a14="http://schemas.microsoft.com/office/drawing/2010/main" val="0"/>
              </a:ext>
            </a:extLst>
          </a:blip>
          <a:srcRect l="12039" t="-1" r="42669" b="-1"/>
          <a:stretch/>
        </p:blipFill>
        <p:spPr>
          <a:xfrm>
            <a:off x="7538689" y="10"/>
            <a:ext cx="4653311" cy="6857990"/>
          </a:xfrm>
          <a:prstGeom prst="rect">
            <a:avLst/>
          </a:prstGeom>
        </p:spPr>
      </p:pic>
      <p:sp>
        <p:nvSpPr>
          <p:cNvPr id="8" name="TextBox 7">
            <a:extLst>
              <a:ext uri="{FF2B5EF4-FFF2-40B4-BE49-F238E27FC236}">
                <a16:creationId xmlns:a16="http://schemas.microsoft.com/office/drawing/2014/main" id="{87806731-AFBB-48BB-B429-35F2897EF23B}"/>
              </a:ext>
            </a:extLst>
          </p:cNvPr>
          <p:cNvSpPr txBox="1"/>
          <p:nvPr/>
        </p:nvSpPr>
        <p:spPr>
          <a:xfrm>
            <a:off x="914400" y="6199852"/>
            <a:ext cx="6102626" cy="584775"/>
          </a:xfrm>
          <a:prstGeom prst="rect">
            <a:avLst/>
          </a:prstGeom>
          <a:noFill/>
        </p:spPr>
        <p:txBody>
          <a:bodyPr wrap="square">
            <a:spAutoFit/>
          </a:bodyPr>
          <a:lstStyle/>
          <a:p>
            <a:r>
              <a:rPr lang="en-US" sz="1600" dirty="0">
                <a:hlinkClick r:id="rId3"/>
              </a:rPr>
              <a:t>https://grants.nih.gov/grants/guide/notice-files/NOT-OD-21-013.html</a:t>
            </a:r>
            <a:r>
              <a:rPr lang="en-US" sz="1600" dirty="0"/>
              <a:t> </a:t>
            </a:r>
          </a:p>
        </p:txBody>
      </p:sp>
      <p:sp>
        <p:nvSpPr>
          <p:cNvPr id="14" name="Rectangle 11">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13028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EF023-4002-4D20-8887-BD56941A805B}"/>
              </a:ext>
            </a:extLst>
          </p:cNvPr>
          <p:cNvSpPr>
            <a:spLocks noGrp="1"/>
          </p:cNvSpPr>
          <p:nvPr>
            <p:ph type="title"/>
          </p:nvPr>
        </p:nvSpPr>
        <p:spPr>
          <a:xfrm>
            <a:off x="566058" y="836023"/>
            <a:ext cx="2718788" cy="5183777"/>
          </a:xfrm>
        </p:spPr>
        <p:txBody>
          <a:bodyPr anchor="ctr">
            <a:normAutofit/>
          </a:bodyPr>
          <a:lstStyle/>
          <a:p>
            <a:r>
              <a:rPr lang="en-US" sz="3300" dirty="0">
                <a:solidFill>
                  <a:srgbClr val="FFFFFF"/>
                </a:solidFill>
              </a:rPr>
              <a:t>Policy requirements</a:t>
            </a:r>
          </a:p>
        </p:txBody>
      </p:sp>
      <p:sp>
        <p:nvSpPr>
          <p:cNvPr id="16" name="Rectangle 10">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7" name="Content Placeholder 2">
            <a:extLst>
              <a:ext uri="{FF2B5EF4-FFF2-40B4-BE49-F238E27FC236}">
                <a16:creationId xmlns:a16="http://schemas.microsoft.com/office/drawing/2014/main" id="{13750381-0940-40AF-91C9-E4E953AF53A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40796077"/>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86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2E0F-8A84-4CDE-BBA1-11BEE9A72554}"/>
              </a:ext>
            </a:extLst>
          </p:cNvPr>
          <p:cNvSpPr>
            <a:spLocks noGrp="1"/>
          </p:cNvSpPr>
          <p:nvPr>
            <p:ph type="title"/>
          </p:nvPr>
        </p:nvSpPr>
        <p:spPr>
          <a:xfrm>
            <a:off x="1261872" y="365760"/>
            <a:ext cx="9692640" cy="1325562"/>
          </a:xfrm>
        </p:spPr>
        <p:txBody>
          <a:bodyPr>
            <a:normAutofit/>
          </a:bodyPr>
          <a:lstStyle/>
          <a:p>
            <a:r>
              <a:rPr lang="en-US" dirty="0"/>
              <a:t>Elements of a DMSP</a:t>
            </a:r>
          </a:p>
        </p:txBody>
      </p:sp>
      <p:graphicFrame>
        <p:nvGraphicFramePr>
          <p:cNvPr id="5" name="Content Placeholder 2" descr="diagram of DMSP elements">
            <a:extLst>
              <a:ext uri="{FF2B5EF4-FFF2-40B4-BE49-F238E27FC236}">
                <a16:creationId xmlns:a16="http://schemas.microsoft.com/office/drawing/2014/main" id="{72C2106C-AC98-45D4-AB5B-9601BA4F5671}"/>
              </a:ext>
            </a:extLst>
          </p:cNvPr>
          <p:cNvGraphicFramePr>
            <a:graphicFrameLocks noGrp="1"/>
          </p:cNvGraphicFramePr>
          <p:nvPr>
            <p:ph idx="1"/>
            <p:extLst>
              <p:ext uri="{D42A27DB-BD31-4B8C-83A1-F6EECF244321}">
                <p14:modId xmlns:p14="http://schemas.microsoft.com/office/powerpoint/2010/main" val="2397398679"/>
              </p:ext>
            </p:extLst>
          </p:nvPr>
        </p:nvGraphicFramePr>
        <p:xfrm>
          <a:off x="1262063" y="2013055"/>
          <a:ext cx="8785735"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9781429-F31A-437D-84B7-CC40935EA41D}"/>
              </a:ext>
            </a:extLst>
          </p:cNvPr>
          <p:cNvSpPr txBox="1"/>
          <p:nvPr/>
        </p:nvSpPr>
        <p:spPr>
          <a:xfrm>
            <a:off x="5446644" y="6243878"/>
            <a:ext cx="6102626" cy="584775"/>
          </a:xfrm>
          <a:prstGeom prst="rect">
            <a:avLst/>
          </a:prstGeom>
          <a:noFill/>
        </p:spPr>
        <p:txBody>
          <a:bodyPr wrap="square">
            <a:spAutoFit/>
          </a:bodyPr>
          <a:lstStyle/>
          <a:p>
            <a:r>
              <a:rPr lang="en-US" sz="1600" dirty="0">
                <a:hlinkClick r:id="rId7"/>
              </a:rPr>
              <a:t>https://grants.nih.gov/grants/guide/notice-files/NOT-OD-21-014.html</a:t>
            </a:r>
            <a:r>
              <a:rPr lang="en-US" sz="1600" dirty="0"/>
              <a:t> </a:t>
            </a:r>
          </a:p>
        </p:txBody>
      </p:sp>
    </p:spTree>
    <p:extLst>
      <p:ext uri="{BB962C8B-B14F-4D97-AF65-F5344CB8AC3E}">
        <p14:creationId xmlns:p14="http://schemas.microsoft.com/office/powerpoint/2010/main" val="1112284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D599C4-3AE4-4ABE-8639-69CDE65050FB}"/>
              </a:ext>
            </a:extLst>
          </p:cNvPr>
          <p:cNvSpPr>
            <a:spLocks noGrp="1"/>
          </p:cNvSpPr>
          <p:nvPr>
            <p:ph type="title"/>
          </p:nvPr>
        </p:nvSpPr>
        <p:spPr>
          <a:xfrm>
            <a:off x="1261871" y="365760"/>
            <a:ext cx="9858383" cy="1325562"/>
          </a:xfrm>
        </p:spPr>
        <p:txBody>
          <a:bodyPr>
            <a:normAutofit/>
          </a:bodyPr>
          <a:lstStyle/>
          <a:p>
            <a:r>
              <a:rPr lang="en-US" dirty="0"/>
              <a:t>Data description</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descr="diagram of data description elements">
            <a:extLst>
              <a:ext uri="{FF2B5EF4-FFF2-40B4-BE49-F238E27FC236}">
                <a16:creationId xmlns:a16="http://schemas.microsoft.com/office/drawing/2014/main" id="{E54F3595-311A-419C-B254-98B9E5CE7B94}"/>
              </a:ext>
            </a:extLst>
          </p:cNvPr>
          <p:cNvGraphicFramePr>
            <a:graphicFrameLocks noGrp="1"/>
          </p:cNvGraphicFramePr>
          <p:nvPr>
            <p:ph idx="1"/>
            <p:extLst>
              <p:ext uri="{D42A27DB-BD31-4B8C-83A1-F6EECF244321}">
                <p14:modId xmlns:p14="http://schemas.microsoft.com/office/powerpoint/2010/main" val="485651584"/>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0171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62DA6-A7CF-4726-99CB-5BF4EB44E13C}"/>
              </a:ext>
            </a:extLst>
          </p:cNvPr>
          <p:cNvSpPr>
            <a:spLocks noGrp="1"/>
          </p:cNvSpPr>
          <p:nvPr>
            <p:ph type="title"/>
          </p:nvPr>
        </p:nvSpPr>
        <p:spPr>
          <a:xfrm>
            <a:off x="1261872" y="365760"/>
            <a:ext cx="9692640" cy="1325562"/>
          </a:xfrm>
        </p:spPr>
        <p:txBody>
          <a:bodyPr>
            <a:normAutofit/>
          </a:bodyPr>
          <a:lstStyle/>
          <a:p>
            <a:r>
              <a:rPr lang="en-US" dirty="0"/>
              <a:t>What counts as data for sharing?</a:t>
            </a:r>
          </a:p>
        </p:txBody>
      </p:sp>
      <p:sp>
        <p:nvSpPr>
          <p:cNvPr id="3" name="Content Placeholder 2">
            <a:extLst>
              <a:ext uri="{FF2B5EF4-FFF2-40B4-BE49-F238E27FC236}">
                <a16:creationId xmlns:a16="http://schemas.microsoft.com/office/drawing/2014/main" id="{A414E618-F3FD-4C59-90D6-894DAA00073F}"/>
              </a:ext>
            </a:extLst>
          </p:cNvPr>
          <p:cNvSpPr>
            <a:spLocks noGrp="1"/>
          </p:cNvSpPr>
          <p:nvPr>
            <p:ph idx="1"/>
          </p:nvPr>
        </p:nvSpPr>
        <p:spPr>
          <a:xfrm>
            <a:off x="1261872" y="1933575"/>
            <a:ext cx="4401509" cy="4246562"/>
          </a:xfrm>
        </p:spPr>
        <p:txBody>
          <a:bodyPr>
            <a:normAutofit/>
          </a:bodyPr>
          <a:lstStyle/>
          <a:p>
            <a:r>
              <a:rPr lang="en-US" dirty="0"/>
              <a:t>Adequate data to validate and replicate study findings</a:t>
            </a:r>
          </a:p>
          <a:p>
            <a:r>
              <a:rPr lang="en-US" dirty="0"/>
              <a:t>Data resulting from the study but not necessarily supporting a publication</a:t>
            </a:r>
          </a:p>
          <a:p>
            <a:r>
              <a:rPr lang="en-US" dirty="0"/>
              <a:t>Null findings that do not result in publication</a:t>
            </a:r>
          </a:p>
          <a:p>
            <a:endParaRPr lang="en-US" dirty="0"/>
          </a:p>
        </p:txBody>
      </p:sp>
      <p:pic>
        <p:nvPicPr>
          <p:cNvPr id="7" name="Graphic 6" descr="icon of a magnifying glass">
            <a:extLst>
              <a:ext uri="{FF2B5EF4-FFF2-40B4-BE49-F238E27FC236}">
                <a16:creationId xmlns:a16="http://schemas.microsoft.com/office/drawing/2014/main" id="{2A9919D9-3701-4A5F-AAB5-C230E031D3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79706" y="1933575"/>
            <a:ext cx="3639872" cy="3639872"/>
          </a:xfrm>
          <a:prstGeom prst="rect">
            <a:avLst/>
          </a:prstGeom>
        </p:spPr>
      </p:pic>
    </p:spTree>
    <p:extLst>
      <p:ext uri="{BB962C8B-B14F-4D97-AF65-F5344CB8AC3E}">
        <p14:creationId xmlns:p14="http://schemas.microsoft.com/office/powerpoint/2010/main" val="3647348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FC96-C266-4343-AF40-BFABE22EF67E}"/>
              </a:ext>
            </a:extLst>
          </p:cNvPr>
          <p:cNvSpPr>
            <a:spLocks noGrp="1"/>
          </p:cNvSpPr>
          <p:nvPr>
            <p:ph type="title"/>
          </p:nvPr>
        </p:nvSpPr>
        <p:spPr>
          <a:xfrm>
            <a:off x="1261872" y="365760"/>
            <a:ext cx="9692640" cy="1325562"/>
          </a:xfrm>
        </p:spPr>
        <p:txBody>
          <a:bodyPr>
            <a:normAutofit/>
          </a:bodyPr>
          <a:lstStyle/>
          <a:p>
            <a:r>
              <a:rPr lang="en-US" dirty="0"/>
              <a:t>What does </a:t>
            </a:r>
            <a:r>
              <a:rPr lang="en-US" b="1" i="1" dirty="0"/>
              <a:t>not</a:t>
            </a:r>
            <a:r>
              <a:rPr lang="en-US" i="1" dirty="0"/>
              <a:t> </a:t>
            </a:r>
            <a:r>
              <a:rPr lang="en-US" dirty="0"/>
              <a:t>count as data for sharing?</a:t>
            </a:r>
          </a:p>
        </p:txBody>
      </p:sp>
      <p:sp>
        <p:nvSpPr>
          <p:cNvPr id="3" name="Content Placeholder 2">
            <a:extLst>
              <a:ext uri="{FF2B5EF4-FFF2-40B4-BE49-F238E27FC236}">
                <a16:creationId xmlns:a16="http://schemas.microsoft.com/office/drawing/2014/main" id="{EC1428B0-0C0B-46BA-B6C4-8E12162C8A50}"/>
              </a:ext>
            </a:extLst>
          </p:cNvPr>
          <p:cNvSpPr>
            <a:spLocks noGrp="1"/>
          </p:cNvSpPr>
          <p:nvPr>
            <p:ph idx="1"/>
          </p:nvPr>
        </p:nvSpPr>
        <p:spPr>
          <a:xfrm>
            <a:off x="1261872" y="1933575"/>
            <a:ext cx="5852160" cy="4246562"/>
          </a:xfrm>
        </p:spPr>
        <p:txBody>
          <a:bodyPr>
            <a:normAutofit/>
          </a:bodyPr>
          <a:lstStyle/>
          <a:p>
            <a:r>
              <a:rPr lang="en-US" dirty="0"/>
              <a:t>laboratory notebooks</a:t>
            </a:r>
          </a:p>
          <a:p>
            <a:r>
              <a:rPr lang="en-US" dirty="0"/>
              <a:t>preliminary analyses</a:t>
            </a:r>
          </a:p>
          <a:p>
            <a:r>
              <a:rPr lang="en-US" dirty="0"/>
              <a:t>completed case report forms</a:t>
            </a:r>
          </a:p>
          <a:p>
            <a:r>
              <a:rPr lang="en-US" dirty="0"/>
              <a:t>drafts of scientific papers</a:t>
            </a:r>
          </a:p>
          <a:p>
            <a:r>
              <a:rPr lang="en-US" dirty="0"/>
              <a:t>plans for future research</a:t>
            </a:r>
          </a:p>
          <a:p>
            <a:r>
              <a:rPr lang="en-US" dirty="0"/>
              <a:t>peer reviews</a:t>
            </a:r>
          </a:p>
          <a:p>
            <a:r>
              <a:rPr lang="en-US" dirty="0"/>
              <a:t>communications with colleagues</a:t>
            </a:r>
          </a:p>
          <a:p>
            <a:r>
              <a:rPr lang="en-US" dirty="0"/>
              <a:t>physical objects, such as laboratory specimens</a:t>
            </a:r>
          </a:p>
          <a:p>
            <a:endParaRPr lang="en-US" dirty="0"/>
          </a:p>
        </p:txBody>
      </p:sp>
      <p:pic>
        <p:nvPicPr>
          <p:cNvPr id="7" name="Graphic 6" descr="No sign with solid fill">
            <a:extLst>
              <a:ext uri="{FF2B5EF4-FFF2-40B4-BE49-F238E27FC236}">
                <a16:creationId xmlns:a16="http://schemas.microsoft.com/office/drawing/2014/main" id="{48EA6251-68E3-4554-8E18-24EDBD1B20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598664" y="2101200"/>
            <a:ext cx="3304622" cy="3304622"/>
          </a:xfrm>
          <a:prstGeom prst="rect">
            <a:avLst/>
          </a:prstGeom>
        </p:spPr>
      </p:pic>
    </p:spTree>
    <p:extLst>
      <p:ext uri="{BB962C8B-B14F-4D97-AF65-F5344CB8AC3E}">
        <p14:creationId xmlns:p14="http://schemas.microsoft.com/office/powerpoint/2010/main" val="533239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FC96-C266-4343-AF40-BFABE22EF67E}"/>
              </a:ext>
            </a:extLst>
          </p:cNvPr>
          <p:cNvSpPr>
            <a:spLocks noGrp="1"/>
          </p:cNvSpPr>
          <p:nvPr>
            <p:ph type="title"/>
          </p:nvPr>
        </p:nvSpPr>
        <p:spPr>
          <a:xfrm>
            <a:off x="1261872" y="365760"/>
            <a:ext cx="9692640" cy="1325562"/>
          </a:xfrm>
        </p:spPr>
        <p:txBody>
          <a:bodyPr>
            <a:normAutofit/>
          </a:bodyPr>
          <a:lstStyle/>
          <a:p>
            <a:r>
              <a:rPr lang="en-US" dirty="0"/>
              <a:t>Acceptable reasons to not share</a:t>
            </a:r>
          </a:p>
        </p:txBody>
      </p:sp>
      <p:sp>
        <p:nvSpPr>
          <p:cNvPr id="3" name="Content Placeholder 2">
            <a:extLst>
              <a:ext uri="{FF2B5EF4-FFF2-40B4-BE49-F238E27FC236}">
                <a16:creationId xmlns:a16="http://schemas.microsoft.com/office/drawing/2014/main" id="{EC1428B0-0C0B-46BA-B6C4-8E12162C8A50}"/>
              </a:ext>
            </a:extLst>
          </p:cNvPr>
          <p:cNvSpPr>
            <a:spLocks noGrp="1"/>
          </p:cNvSpPr>
          <p:nvPr>
            <p:ph idx="1"/>
          </p:nvPr>
        </p:nvSpPr>
        <p:spPr>
          <a:xfrm>
            <a:off x="1261872" y="1933575"/>
            <a:ext cx="5852160" cy="4246562"/>
          </a:xfrm>
        </p:spPr>
        <p:txBody>
          <a:bodyPr>
            <a:normAutofit/>
          </a:bodyPr>
          <a:lstStyle/>
          <a:p>
            <a:r>
              <a:rPr lang="en-US" dirty="0"/>
              <a:t>informed consent limitations on sharing</a:t>
            </a:r>
          </a:p>
          <a:p>
            <a:r>
              <a:rPr lang="en-US" dirty="0"/>
              <a:t>existing consent (e.g., for previously collected biospecimens) prohibits sharing </a:t>
            </a:r>
          </a:p>
          <a:p>
            <a:r>
              <a:rPr lang="en-US" dirty="0"/>
              <a:t>privacy or safety of research participants would be compromised or place them at greater risk of re-identification or suffering harm</a:t>
            </a:r>
          </a:p>
          <a:p>
            <a:r>
              <a:rPr lang="en-US" dirty="0"/>
              <a:t>explicit federal, state, local, or Tribal law, regulation, or policy prohibits disclosure</a:t>
            </a:r>
          </a:p>
          <a:p>
            <a:r>
              <a:rPr lang="en-US" dirty="0"/>
              <a:t>datasets cannot practically be digitized with reasonable efforts</a:t>
            </a:r>
          </a:p>
        </p:txBody>
      </p:sp>
      <p:pic>
        <p:nvPicPr>
          <p:cNvPr id="7" name="Graphic 6" descr="Thumbs up sign with solid fill">
            <a:extLst>
              <a:ext uri="{FF2B5EF4-FFF2-40B4-BE49-F238E27FC236}">
                <a16:creationId xmlns:a16="http://schemas.microsoft.com/office/drawing/2014/main" id="{48EA6251-68E3-4554-8E18-24EDBD1B20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598664" y="2101200"/>
            <a:ext cx="3304622" cy="3304622"/>
          </a:xfrm>
          <a:prstGeom prst="rect">
            <a:avLst/>
          </a:prstGeom>
        </p:spPr>
      </p:pic>
    </p:spTree>
    <p:extLst>
      <p:ext uri="{BB962C8B-B14F-4D97-AF65-F5344CB8AC3E}">
        <p14:creationId xmlns:p14="http://schemas.microsoft.com/office/powerpoint/2010/main" val="41032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870FED-B77F-4AE5-B4D4-D07FD9635961}"/>
              </a:ext>
            </a:extLst>
          </p:cNvPr>
          <p:cNvSpPr>
            <a:spLocks noGrp="1"/>
          </p:cNvSpPr>
          <p:nvPr>
            <p:ph type="title"/>
          </p:nvPr>
        </p:nvSpPr>
        <p:spPr>
          <a:xfrm>
            <a:off x="566058" y="836023"/>
            <a:ext cx="2718788" cy="5183777"/>
          </a:xfrm>
        </p:spPr>
        <p:txBody>
          <a:bodyPr anchor="ctr">
            <a:normAutofit/>
          </a:bodyPr>
          <a:lstStyle/>
          <a:p>
            <a:r>
              <a:rPr lang="en-US" sz="3600" dirty="0">
                <a:solidFill>
                  <a:srgbClr val="FFFFFF"/>
                </a:solidFill>
              </a:rPr>
              <a:t>Session overview</a:t>
            </a:r>
          </a:p>
        </p:txBody>
      </p:sp>
      <p:sp>
        <p:nvSpPr>
          <p:cNvPr id="11" name="Rectangle 10">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descr="Session overview divider">
            <a:extLst>
              <a:ext uri="{FF2B5EF4-FFF2-40B4-BE49-F238E27FC236}">
                <a16:creationId xmlns:a16="http://schemas.microsoft.com/office/drawing/2014/main" id="{9E1670BA-109B-4401-B8DF-D10410770170}"/>
              </a:ext>
            </a:extLst>
          </p:cNvPr>
          <p:cNvGraphicFramePr>
            <a:graphicFrameLocks noGrp="1"/>
          </p:cNvGraphicFramePr>
          <p:nvPr>
            <p:ph idx="1"/>
            <p:extLst>
              <p:ext uri="{D42A27DB-BD31-4B8C-83A1-F6EECF244321}">
                <p14:modId xmlns:p14="http://schemas.microsoft.com/office/powerpoint/2010/main" val="1830060467"/>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173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F262-3648-48B4-B055-D547C53F31A1}"/>
              </a:ext>
            </a:extLst>
          </p:cNvPr>
          <p:cNvSpPr>
            <a:spLocks noGrp="1"/>
          </p:cNvSpPr>
          <p:nvPr>
            <p:ph type="title"/>
          </p:nvPr>
        </p:nvSpPr>
        <p:spPr>
          <a:xfrm>
            <a:off x="1261872" y="365760"/>
            <a:ext cx="9692640" cy="1325562"/>
          </a:xfrm>
        </p:spPr>
        <p:txBody>
          <a:bodyPr>
            <a:normAutofit/>
          </a:bodyPr>
          <a:lstStyle/>
          <a:p>
            <a:r>
              <a:rPr lang="en-US" dirty="0"/>
              <a:t>Related tools, software, code</a:t>
            </a:r>
          </a:p>
        </p:txBody>
      </p:sp>
      <p:sp>
        <p:nvSpPr>
          <p:cNvPr id="3" name="Content Placeholder 2">
            <a:extLst>
              <a:ext uri="{FF2B5EF4-FFF2-40B4-BE49-F238E27FC236}">
                <a16:creationId xmlns:a16="http://schemas.microsoft.com/office/drawing/2014/main" id="{1F541EF0-C1C5-40F2-A1DC-C01003612980}"/>
              </a:ext>
            </a:extLst>
          </p:cNvPr>
          <p:cNvSpPr>
            <a:spLocks noGrp="1"/>
          </p:cNvSpPr>
          <p:nvPr>
            <p:ph idx="1"/>
          </p:nvPr>
        </p:nvSpPr>
        <p:spPr>
          <a:xfrm>
            <a:off x="1261872" y="1933575"/>
            <a:ext cx="4401509" cy="4246562"/>
          </a:xfrm>
        </p:spPr>
        <p:txBody>
          <a:bodyPr>
            <a:normAutofit/>
          </a:bodyPr>
          <a:lstStyle/>
          <a:p>
            <a:r>
              <a:rPr lang="en-US" dirty="0"/>
              <a:t>Specialized tools that are needed to access the shared data</a:t>
            </a:r>
          </a:p>
          <a:p>
            <a:r>
              <a:rPr lang="en-US" dirty="0"/>
              <a:t>Names of specific software tools (e.g. Python, SPSS, </a:t>
            </a:r>
            <a:r>
              <a:rPr lang="en-US" dirty="0" err="1"/>
              <a:t>etc</a:t>
            </a:r>
            <a:r>
              <a:rPr lang="en-US" dirty="0"/>
              <a:t>)</a:t>
            </a:r>
          </a:p>
          <a:p>
            <a:r>
              <a:rPr lang="en-US" dirty="0"/>
              <a:t>Availability of tools (e.g. open source vs purchase)</a:t>
            </a:r>
          </a:p>
          <a:p>
            <a:r>
              <a:rPr lang="en-US" dirty="0"/>
              <a:t>Expected lifespan of the tools compared to length of data </a:t>
            </a:r>
            <a:r>
              <a:rPr lang="en-US" dirty="0" err="1"/>
              <a:t>availbility</a:t>
            </a:r>
            <a:endParaRPr lang="en-US" dirty="0"/>
          </a:p>
          <a:p>
            <a:endParaRPr lang="en-US" dirty="0"/>
          </a:p>
        </p:txBody>
      </p:sp>
      <p:pic>
        <p:nvPicPr>
          <p:cNvPr id="7" name="Graphic 6" descr="Tools">
            <a:extLst>
              <a:ext uri="{FF2B5EF4-FFF2-40B4-BE49-F238E27FC236}">
                <a16:creationId xmlns:a16="http://schemas.microsoft.com/office/drawing/2014/main" id="{E3D3593C-16FC-409C-A287-2EBED37D87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9706" y="1933575"/>
            <a:ext cx="3639872" cy="3639872"/>
          </a:xfrm>
          <a:prstGeom prst="rect">
            <a:avLst/>
          </a:prstGeom>
        </p:spPr>
      </p:pic>
    </p:spTree>
    <p:extLst>
      <p:ext uri="{BB962C8B-B14F-4D97-AF65-F5344CB8AC3E}">
        <p14:creationId xmlns:p14="http://schemas.microsoft.com/office/powerpoint/2010/main" val="2360029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25DF-F951-4406-A232-4A3E63888667}"/>
              </a:ext>
            </a:extLst>
          </p:cNvPr>
          <p:cNvSpPr>
            <a:spLocks noGrp="1"/>
          </p:cNvSpPr>
          <p:nvPr>
            <p:ph type="title"/>
          </p:nvPr>
        </p:nvSpPr>
        <p:spPr>
          <a:xfrm>
            <a:off x="1261872" y="365760"/>
            <a:ext cx="9692640" cy="1325562"/>
          </a:xfrm>
        </p:spPr>
        <p:txBody>
          <a:bodyPr>
            <a:normAutofit/>
          </a:bodyPr>
          <a:lstStyle/>
          <a:p>
            <a:r>
              <a:rPr lang="en-US" dirty="0"/>
              <a:t>Standards</a:t>
            </a:r>
          </a:p>
        </p:txBody>
      </p:sp>
      <p:sp>
        <p:nvSpPr>
          <p:cNvPr id="3" name="Content Placeholder 2">
            <a:extLst>
              <a:ext uri="{FF2B5EF4-FFF2-40B4-BE49-F238E27FC236}">
                <a16:creationId xmlns:a16="http://schemas.microsoft.com/office/drawing/2014/main" id="{D8A03C6F-559C-43C6-82C3-B16D0A3D2E45}"/>
              </a:ext>
            </a:extLst>
          </p:cNvPr>
          <p:cNvSpPr>
            <a:spLocks noGrp="1"/>
          </p:cNvSpPr>
          <p:nvPr>
            <p:ph idx="1"/>
          </p:nvPr>
        </p:nvSpPr>
        <p:spPr>
          <a:xfrm>
            <a:off x="1261872" y="1933575"/>
            <a:ext cx="4401509" cy="4246562"/>
          </a:xfrm>
        </p:spPr>
        <p:txBody>
          <a:bodyPr>
            <a:normAutofit/>
          </a:bodyPr>
          <a:lstStyle/>
          <a:p>
            <a:r>
              <a:rPr lang="en-US" dirty="0"/>
              <a:t>Data formats</a:t>
            </a:r>
          </a:p>
          <a:p>
            <a:r>
              <a:rPr lang="en-US" dirty="0"/>
              <a:t>Data dictionaries</a:t>
            </a:r>
          </a:p>
          <a:p>
            <a:r>
              <a:rPr lang="en-US" dirty="0"/>
              <a:t>Common Data Elements</a:t>
            </a:r>
          </a:p>
          <a:p>
            <a:r>
              <a:rPr lang="en-US" dirty="0"/>
              <a:t>Identifiers</a:t>
            </a:r>
          </a:p>
          <a:p>
            <a:r>
              <a:rPr lang="en-US" dirty="0"/>
              <a:t>Definitions</a:t>
            </a:r>
          </a:p>
          <a:p>
            <a:r>
              <a:rPr lang="en-US" dirty="0"/>
              <a:t>Indicate when no consensus standard exists</a:t>
            </a:r>
          </a:p>
        </p:txBody>
      </p:sp>
      <p:pic>
        <p:nvPicPr>
          <p:cNvPr id="7" name="Graphic 6" descr="Ethernet with solid fill">
            <a:extLst>
              <a:ext uri="{FF2B5EF4-FFF2-40B4-BE49-F238E27FC236}">
                <a16:creationId xmlns:a16="http://schemas.microsoft.com/office/drawing/2014/main" id="{306476CA-1236-470B-BEC7-28AFF8DDFE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6679706" y="1933575"/>
            <a:ext cx="3639872" cy="3639872"/>
          </a:xfrm>
          <a:prstGeom prst="rect">
            <a:avLst/>
          </a:prstGeom>
        </p:spPr>
      </p:pic>
    </p:spTree>
    <p:extLst>
      <p:ext uri="{BB962C8B-B14F-4D97-AF65-F5344CB8AC3E}">
        <p14:creationId xmlns:p14="http://schemas.microsoft.com/office/powerpoint/2010/main" val="169699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25DF-F951-4406-A232-4A3E63888667}"/>
              </a:ext>
            </a:extLst>
          </p:cNvPr>
          <p:cNvSpPr>
            <a:spLocks noGrp="1"/>
          </p:cNvSpPr>
          <p:nvPr>
            <p:ph type="title"/>
          </p:nvPr>
        </p:nvSpPr>
        <p:spPr>
          <a:xfrm>
            <a:off x="1261872" y="365760"/>
            <a:ext cx="9692640" cy="1325562"/>
          </a:xfrm>
        </p:spPr>
        <p:txBody>
          <a:bodyPr>
            <a:normAutofit/>
          </a:bodyPr>
          <a:lstStyle/>
          <a:p>
            <a:r>
              <a:rPr lang="en-US" dirty="0"/>
              <a:t>Data preservation, access, and timelines</a:t>
            </a:r>
          </a:p>
        </p:txBody>
      </p:sp>
      <p:sp>
        <p:nvSpPr>
          <p:cNvPr id="3" name="Content Placeholder 2">
            <a:extLst>
              <a:ext uri="{FF2B5EF4-FFF2-40B4-BE49-F238E27FC236}">
                <a16:creationId xmlns:a16="http://schemas.microsoft.com/office/drawing/2014/main" id="{D8A03C6F-559C-43C6-82C3-B16D0A3D2E45}"/>
              </a:ext>
            </a:extLst>
          </p:cNvPr>
          <p:cNvSpPr>
            <a:spLocks noGrp="1"/>
          </p:cNvSpPr>
          <p:nvPr>
            <p:ph idx="1"/>
          </p:nvPr>
        </p:nvSpPr>
        <p:spPr>
          <a:xfrm>
            <a:off x="1261872" y="1933575"/>
            <a:ext cx="4401509" cy="4246562"/>
          </a:xfrm>
        </p:spPr>
        <p:txBody>
          <a:bodyPr>
            <a:normAutofit/>
          </a:bodyPr>
          <a:lstStyle/>
          <a:p>
            <a:r>
              <a:rPr lang="en-US" dirty="0"/>
              <a:t>Name of repository(</a:t>
            </a:r>
            <a:r>
              <a:rPr lang="en-US" dirty="0" err="1"/>
              <a:t>ies</a:t>
            </a:r>
            <a:r>
              <a:rPr lang="en-US" dirty="0"/>
              <a:t>) where data will be shared</a:t>
            </a:r>
          </a:p>
          <a:p>
            <a:r>
              <a:rPr lang="en-US" dirty="0"/>
              <a:t>Findability and identifiability of data (e.g. unique identifiers)</a:t>
            </a:r>
          </a:p>
          <a:p>
            <a:r>
              <a:rPr lang="en-US" dirty="0"/>
              <a:t>When data will be shared</a:t>
            </a:r>
          </a:p>
          <a:p>
            <a:pPr lvl="1"/>
            <a:r>
              <a:rPr lang="en-US" dirty="0"/>
              <a:t>No later than time of publication or end of performance period</a:t>
            </a:r>
          </a:p>
          <a:p>
            <a:pPr lvl="1"/>
            <a:r>
              <a:rPr lang="en-US" dirty="0"/>
              <a:t>How long data is anticipated to be available</a:t>
            </a:r>
          </a:p>
        </p:txBody>
      </p:sp>
      <p:pic>
        <p:nvPicPr>
          <p:cNvPr id="7" name="Graphic 6" descr="Monthly calendar with solid fill">
            <a:extLst>
              <a:ext uri="{FF2B5EF4-FFF2-40B4-BE49-F238E27FC236}">
                <a16:creationId xmlns:a16="http://schemas.microsoft.com/office/drawing/2014/main" id="{306476CA-1236-470B-BEC7-28AFF8DDFE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6679706" y="1933575"/>
            <a:ext cx="3639872" cy="3639872"/>
          </a:xfrm>
          <a:prstGeom prst="rect">
            <a:avLst/>
          </a:prstGeom>
        </p:spPr>
      </p:pic>
    </p:spTree>
    <p:extLst>
      <p:ext uri="{BB962C8B-B14F-4D97-AF65-F5344CB8AC3E}">
        <p14:creationId xmlns:p14="http://schemas.microsoft.com/office/powerpoint/2010/main" val="156411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25DF-F951-4406-A232-4A3E63888667}"/>
              </a:ext>
            </a:extLst>
          </p:cNvPr>
          <p:cNvSpPr>
            <a:spLocks noGrp="1"/>
          </p:cNvSpPr>
          <p:nvPr>
            <p:ph type="title"/>
          </p:nvPr>
        </p:nvSpPr>
        <p:spPr>
          <a:xfrm>
            <a:off x="1261872" y="365760"/>
            <a:ext cx="9692640" cy="1325562"/>
          </a:xfrm>
        </p:spPr>
        <p:txBody>
          <a:bodyPr>
            <a:normAutofit/>
          </a:bodyPr>
          <a:lstStyle/>
          <a:p>
            <a:r>
              <a:rPr lang="en-US" dirty="0"/>
              <a:t>Access, distribution, and reuse considerations</a:t>
            </a:r>
          </a:p>
        </p:txBody>
      </p:sp>
      <p:sp>
        <p:nvSpPr>
          <p:cNvPr id="3" name="Content Placeholder 2">
            <a:extLst>
              <a:ext uri="{FF2B5EF4-FFF2-40B4-BE49-F238E27FC236}">
                <a16:creationId xmlns:a16="http://schemas.microsoft.com/office/drawing/2014/main" id="{D8A03C6F-559C-43C6-82C3-B16D0A3D2E45}"/>
              </a:ext>
            </a:extLst>
          </p:cNvPr>
          <p:cNvSpPr>
            <a:spLocks noGrp="1"/>
          </p:cNvSpPr>
          <p:nvPr>
            <p:ph idx="1"/>
          </p:nvPr>
        </p:nvSpPr>
        <p:spPr>
          <a:xfrm>
            <a:off x="1261872" y="1933575"/>
            <a:ext cx="4401509" cy="4246562"/>
          </a:xfrm>
        </p:spPr>
        <p:txBody>
          <a:bodyPr>
            <a:normAutofit/>
          </a:bodyPr>
          <a:lstStyle/>
          <a:p>
            <a:r>
              <a:rPr lang="en-US" dirty="0"/>
              <a:t>Informed consent</a:t>
            </a:r>
          </a:p>
          <a:p>
            <a:r>
              <a:rPr lang="en-US" dirty="0"/>
              <a:t>Privacy and confidentiality protections</a:t>
            </a:r>
          </a:p>
          <a:p>
            <a:r>
              <a:rPr lang="en-US" dirty="0"/>
              <a:t>Restrictions imposed by federal, Tribal, or state laws, regulations, or policies (e.g. HIPAA)</a:t>
            </a:r>
          </a:p>
        </p:txBody>
      </p:sp>
      <p:pic>
        <p:nvPicPr>
          <p:cNvPr id="7" name="Graphic 6" descr="Recycle with solid fill">
            <a:extLst>
              <a:ext uri="{FF2B5EF4-FFF2-40B4-BE49-F238E27FC236}">
                <a16:creationId xmlns:a16="http://schemas.microsoft.com/office/drawing/2014/main" id="{306476CA-1236-470B-BEC7-28AFF8DDFE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79706" y="1933575"/>
            <a:ext cx="3639872" cy="3639872"/>
          </a:xfrm>
          <a:prstGeom prst="rect">
            <a:avLst/>
          </a:prstGeom>
        </p:spPr>
      </p:pic>
    </p:spTree>
    <p:extLst>
      <p:ext uri="{BB962C8B-B14F-4D97-AF65-F5344CB8AC3E}">
        <p14:creationId xmlns:p14="http://schemas.microsoft.com/office/powerpoint/2010/main" val="1030765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25DF-F951-4406-A232-4A3E63888667}"/>
              </a:ext>
            </a:extLst>
          </p:cNvPr>
          <p:cNvSpPr>
            <a:spLocks noGrp="1"/>
          </p:cNvSpPr>
          <p:nvPr>
            <p:ph type="title"/>
          </p:nvPr>
        </p:nvSpPr>
        <p:spPr>
          <a:xfrm>
            <a:off x="1261872" y="365760"/>
            <a:ext cx="9692640" cy="1325562"/>
          </a:xfrm>
        </p:spPr>
        <p:txBody>
          <a:bodyPr>
            <a:normAutofit/>
          </a:bodyPr>
          <a:lstStyle/>
          <a:p>
            <a:r>
              <a:rPr lang="en-US" dirty="0"/>
              <a:t>Oversight of data management and sharing</a:t>
            </a:r>
          </a:p>
        </p:txBody>
      </p:sp>
      <p:sp>
        <p:nvSpPr>
          <p:cNvPr id="3" name="Content Placeholder 2">
            <a:extLst>
              <a:ext uri="{FF2B5EF4-FFF2-40B4-BE49-F238E27FC236}">
                <a16:creationId xmlns:a16="http://schemas.microsoft.com/office/drawing/2014/main" id="{D8A03C6F-559C-43C6-82C3-B16D0A3D2E45}"/>
              </a:ext>
            </a:extLst>
          </p:cNvPr>
          <p:cNvSpPr>
            <a:spLocks noGrp="1"/>
          </p:cNvSpPr>
          <p:nvPr>
            <p:ph idx="1"/>
          </p:nvPr>
        </p:nvSpPr>
        <p:spPr>
          <a:xfrm>
            <a:off x="1261872" y="1933575"/>
            <a:ext cx="4401509" cy="4246562"/>
          </a:xfrm>
        </p:spPr>
        <p:txBody>
          <a:bodyPr>
            <a:normAutofit/>
          </a:bodyPr>
          <a:lstStyle/>
          <a:p>
            <a:r>
              <a:rPr lang="en-US" dirty="0"/>
              <a:t>How compliance with DMSP will be monitored and managed</a:t>
            </a:r>
          </a:p>
          <a:p>
            <a:r>
              <a:rPr lang="en-US" dirty="0"/>
              <a:t>Who will be responsible for oversight</a:t>
            </a:r>
          </a:p>
          <a:p>
            <a:r>
              <a:rPr lang="en-US" dirty="0"/>
              <a:t>How often will oversight activities occur</a:t>
            </a:r>
          </a:p>
        </p:txBody>
      </p:sp>
      <p:pic>
        <p:nvPicPr>
          <p:cNvPr id="7" name="Graphic 6" descr="Clipboard with solid fill">
            <a:extLst>
              <a:ext uri="{FF2B5EF4-FFF2-40B4-BE49-F238E27FC236}">
                <a16:creationId xmlns:a16="http://schemas.microsoft.com/office/drawing/2014/main" id="{306476CA-1236-470B-BEC7-28AFF8DDFE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79706" y="1933575"/>
            <a:ext cx="3639872" cy="3639872"/>
          </a:xfrm>
          <a:prstGeom prst="rect">
            <a:avLst/>
          </a:prstGeom>
        </p:spPr>
      </p:pic>
    </p:spTree>
    <p:extLst>
      <p:ext uri="{BB962C8B-B14F-4D97-AF65-F5344CB8AC3E}">
        <p14:creationId xmlns:p14="http://schemas.microsoft.com/office/powerpoint/2010/main" val="730795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AA8BE-45D9-4CA5-BC42-66972D7F0354}"/>
              </a:ext>
            </a:extLst>
          </p:cNvPr>
          <p:cNvSpPr>
            <a:spLocks noGrp="1"/>
          </p:cNvSpPr>
          <p:nvPr>
            <p:ph type="title"/>
          </p:nvPr>
        </p:nvSpPr>
        <p:spPr/>
        <p:txBody>
          <a:bodyPr/>
          <a:lstStyle/>
          <a:p>
            <a:r>
              <a:rPr lang="en-US" dirty="0"/>
              <a:t>Plan submission, review, and compliance</a:t>
            </a:r>
          </a:p>
        </p:txBody>
      </p:sp>
      <p:graphicFrame>
        <p:nvGraphicFramePr>
          <p:cNvPr id="4" name="Content Placeholder 4" descr="diagram of steps toward submission, assessment, and compliance">
            <a:extLst>
              <a:ext uri="{FF2B5EF4-FFF2-40B4-BE49-F238E27FC236}">
                <a16:creationId xmlns:a16="http://schemas.microsoft.com/office/drawing/2014/main" id="{C8535337-E6A4-4DE9-A8C2-D309291D1F53}"/>
              </a:ext>
            </a:extLst>
          </p:cNvPr>
          <p:cNvGraphicFramePr>
            <a:graphicFrameLocks noGrp="1"/>
          </p:cNvGraphicFramePr>
          <p:nvPr>
            <p:ph idx="1"/>
            <p:extLst>
              <p:ext uri="{D42A27DB-BD31-4B8C-83A1-F6EECF244321}">
                <p14:modId xmlns:p14="http://schemas.microsoft.com/office/powerpoint/2010/main" val="3317452130"/>
              </p:ext>
            </p:extLst>
          </p:nvPr>
        </p:nvGraphicFramePr>
        <p:xfrm>
          <a:off x="735288" y="1908313"/>
          <a:ext cx="1012818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6319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6745E-E06C-48B9-840E-EFE4A13C216D}"/>
              </a:ext>
            </a:extLst>
          </p:cNvPr>
          <p:cNvSpPr>
            <a:spLocks noGrp="1"/>
          </p:cNvSpPr>
          <p:nvPr>
            <p:ph type="title"/>
          </p:nvPr>
        </p:nvSpPr>
        <p:spPr>
          <a:xfrm>
            <a:off x="1261872" y="365760"/>
            <a:ext cx="9692640" cy="1325562"/>
          </a:xfrm>
        </p:spPr>
        <p:txBody>
          <a:bodyPr>
            <a:normAutofit/>
          </a:bodyPr>
          <a:lstStyle/>
          <a:p>
            <a:r>
              <a:rPr lang="en-US" dirty="0"/>
              <a:t>DMSP and the broader policy landscape</a:t>
            </a:r>
          </a:p>
        </p:txBody>
      </p:sp>
      <p:sp>
        <p:nvSpPr>
          <p:cNvPr id="3" name="Content Placeholder 2">
            <a:extLst>
              <a:ext uri="{FF2B5EF4-FFF2-40B4-BE49-F238E27FC236}">
                <a16:creationId xmlns:a16="http://schemas.microsoft.com/office/drawing/2014/main" id="{2877684A-84E1-4BAD-A578-33FB8DC50520}"/>
              </a:ext>
            </a:extLst>
          </p:cNvPr>
          <p:cNvSpPr>
            <a:spLocks noGrp="1"/>
          </p:cNvSpPr>
          <p:nvPr>
            <p:ph idx="1"/>
          </p:nvPr>
        </p:nvSpPr>
        <p:spPr>
          <a:xfrm>
            <a:off x="1261872" y="1933575"/>
            <a:ext cx="4401509" cy="4246562"/>
          </a:xfrm>
        </p:spPr>
        <p:txBody>
          <a:bodyPr>
            <a:normAutofit/>
          </a:bodyPr>
          <a:lstStyle/>
          <a:p>
            <a:r>
              <a:rPr lang="en-US" dirty="0"/>
              <a:t>DMSP represents the minimum requirements for all NIH</a:t>
            </a:r>
          </a:p>
          <a:p>
            <a:r>
              <a:rPr lang="en-US" dirty="0"/>
              <a:t>NIH Institutes, Centers, and Offices (ICOs) may provide more specific guidance</a:t>
            </a:r>
          </a:p>
          <a:p>
            <a:r>
              <a:rPr lang="en-US" dirty="0"/>
              <a:t>Other policies may apply (e.g. Genomic Data Sharing policy)</a:t>
            </a:r>
          </a:p>
          <a:p>
            <a:endParaRPr lang="en-US" dirty="0"/>
          </a:p>
        </p:txBody>
      </p:sp>
      <p:pic>
        <p:nvPicPr>
          <p:cNvPr id="7" name="Graphic 6" descr="Network with solid fill">
            <a:extLst>
              <a:ext uri="{FF2B5EF4-FFF2-40B4-BE49-F238E27FC236}">
                <a16:creationId xmlns:a16="http://schemas.microsoft.com/office/drawing/2014/main" id="{20E173F8-3961-4FF7-9B71-968A05FB72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79706" y="1933575"/>
            <a:ext cx="3639872" cy="3639872"/>
          </a:xfrm>
          <a:prstGeom prst="rect">
            <a:avLst/>
          </a:prstGeom>
        </p:spPr>
      </p:pic>
    </p:spTree>
    <p:extLst>
      <p:ext uri="{BB962C8B-B14F-4D97-AF65-F5344CB8AC3E}">
        <p14:creationId xmlns:p14="http://schemas.microsoft.com/office/powerpoint/2010/main" val="3227944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FF5C73-136B-4436-A554-996E32502833}"/>
              </a:ext>
            </a:extLst>
          </p:cNvPr>
          <p:cNvSpPr>
            <a:spLocks noGrp="1"/>
          </p:cNvSpPr>
          <p:nvPr>
            <p:ph type="title"/>
          </p:nvPr>
        </p:nvSpPr>
        <p:spPr/>
        <p:txBody>
          <a:bodyPr/>
          <a:lstStyle/>
          <a:p>
            <a:r>
              <a:rPr lang="en-US" dirty="0"/>
              <a:t>Resources for writing a DMSP</a:t>
            </a:r>
          </a:p>
        </p:txBody>
      </p:sp>
      <p:sp>
        <p:nvSpPr>
          <p:cNvPr id="5" name="Text Placeholder 4">
            <a:extLst>
              <a:ext uri="{FF2B5EF4-FFF2-40B4-BE49-F238E27FC236}">
                <a16:creationId xmlns:a16="http://schemas.microsoft.com/office/drawing/2014/main" id="{0487FFAD-6C70-4C5D-8589-6CC36EB42666}"/>
              </a:ext>
            </a:extLst>
          </p:cNvPr>
          <p:cNvSpPr>
            <a:spLocks noGrp="1"/>
          </p:cNvSpPr>
          <p:nvPr>
            <p:ph type="body" idx="1"/>
          </p:nvPr>
        </p:nvSpPr>
        <p:spPr/>
        <p:txBody>
          <a:bodyPr/>
          <a:lstStyle/>
          <a:p>
            <a:r>
              <a:rPr lang="en-US" dirty="0"/>
              <a:t>Tools and additional guidance</a:t>
            </a:r>
          </a:p>
        </p:txBody>
      </p:sp>
    </p:spTree>
    <p:extLst>
      <p:ext uri="{BB962C8B-B14F-4D97-AF65-F5344CB8AC3E}">
        <p14:creationId xmlns:p14="http://schemas.microsoft.com/office/powerpoint/2010/main" val="1861988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AACC7-2B97-4949-BED8-05AA3DA4A169}"/>
              </a:ext>
            </a:extLst>
          </p:cNvPr>
          <p:cNvSpPr>
            <a:spLocks noGrp="1"/>
          </p:cNvSpPr>
          <p:nvPr>
            <p:ph type="title"/>
          </p:nvPr>
        </p:nvSpPr>
        <p:spPr>
          <a:xfrm>
            <a:off x="1261872" y="365760"/>
            <a:ext cx="9692640" cy="1325562"/>
          </a:xfrm>
        </p:spPr>
        <p:txBody>
          <a:bodyPr>
            <a:normAutofit/>
          </a:bodyPr>
          <a:lstStyle/>
          <a:p>
            <a:r>
              <a:rPr lang="en-US" dirty="0"/>
              <a:t>Allowable costs</a:t>
            </a:r>
          </a:p>
        </p:txBody>
      </p:sp>
      <p:graphicFrame>
        <p:nvGraphicFramePr>
          <p:cNvPr id="7" name="Content Placeholder 4">
            <a:extLst>
              <a:ext uri="{FF2B5EF4-FFF2-40B4-BE49-F238E27FC236}">
                <a16:creationId xmlns:a16="http://schemas.microsoft.com/office/drawing/2014/main" id="{9D42B4B9-B99A-4485-BC98-6037178B7DE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576672120"/>
              </p:ext>
            </p:extLst>
          </p:nvPr>
        </p:nvGraphicFramePr>
        <p:xfrm>
          <a:off x="1262063" y="2013055"/>
          <a:ext cx="8785735"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A1684B9C-2C85-4E32-93E9-96F61B2CC56D}"/>
              </a:ext>
            </a:extLst>
          </p:cNvPr>
          <p:cNvSpPr txBox="1"/>
          <p:nvPr/>
        </p:nvSpPr>
        <p:spPr>
          <a:xfrm>
            <a:off x="3856383" y="6351600"/>
            <a:ext cx="7593495" cy="369332"/>
          </a:xfrm>
          <a:prstGeom prst="rect">
            <a:avLst/>
          </a:prstGeom>
          <a:noFill/>
        </p:spPr>
        <p:txBody>
          <a:bodyPr wrap="square">
            <a:spAutoFit/>
          </a:bodyPr>
          <a:lstStyle/>
          <a:p>
            <a:r>
              <a:rPr lang="en-US" dirty="0">
                <a:hlinkClick r:id="rId7"/>
              </a:rPr>
              <a:t>https://grants.nih.gov/grants/guide/notice-files/NOT-OD-21-015.html</a:t>
            </a:r>
            <a:r>
              <a:rPr lang="en-US" dirty="0"/>
              <a:t> </a:t>
            </a:r>
          </a:p>
        </p:txBody>
      </p:sp>
    </p:spTree>
    <p:extLst>
      <p:ext uri="{BB962C8B-B14F-4D97-AF65-F5344CB8AC3E}">
        <p14:creationId xmlns:p14="http://schemas.microsoft.com/office/powerpoint/2010/main" val="1261212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5B423-7EE8-4255-BAB7-C2B9258730AF}"/>
              </a:ext>
            </a:extLst>
          </p:cNvPr>
          <p:cNvSpPr>
            <a:spLocks noGrp="1"/>
          </p:cNvSpPr>
          <p:nvPr>
            <p:ph type="title"/>
          </p:nvPr>
        </p:nvSpPr>
        <p:spPr>
          <a:xfrm>
            <a:off x="447375" y="345882"/>
            <a:ext cx="9692640" cy="1325562"/>
          </a:xfrm>
        </p:spPr>
        <p:txBody>
          <a:bodyPr>
            <a:noAutofit/>
          </a:bodyPr>
          <a:lstStyle/>
          <a:p>
            <a:r>
              <a:rPr lang="en-US" sz="3600" dirty="0"/>
              <a:t>Forecasting Costs for Preserving, Archiving, and Promoting Access to Biomedical Data</a:t>
            </a:r>
          </a:p>
        </p:txBody>
      </p:sp>
      <p:pic>
        <p:nvPicPr>
          <p:cNvPr id="4" name="Picture 3" descr="image of report titled &quot;Life-Cycle Decisions for Biomedical Data: The Challenge of Forecasting Costs&quot;">
            <a:extLst>
              <a:ext uri="{FF2B5EF4-FFF2-40B4-BE49-F238E27FC236}">
                <a16:creationId xmlns:a16="http://schemas.microsoft.com/office/drawing/2014/main" id="{33F7C080-801F-4C6D-957F-4D2B1CAAD445}"/>
              </a:ext>
            </a:extLst>
          </p:cNvPr>
          <p:cNvPicPr>
            <a:picLocks noChangeAspect="1"/>
          </p:cNvPicPr>
          <p:nvPr/>
        </p:nvPicPr>
        <p:blipFill rotWithShape="1">
          <a:blip r:embed="rId2"/>
          <a:srcRect t="611" r="-1" b="14334"/>
          <a:stretch/>
        </p:blipFill>
        <p:spPr>
          <a:xfrm>
            <a:off x="447375" y="1933574"/>
            <a:ext cx="4258704" cy="4690745"/>
          </a:xfrm>
          <a:prstGeom prst="rect">
            <a:avLst/>
          </a:prstGeom>
        </p:spPr>
      </p:pic>
      <p:sp>
        <p:nvSpPr>
          <p:cNvPr id="3" name="Content Placeholder 2">
            <a:extLst>
              <a:ext uri="{FF2B5EF4-FFF2-40B4-BE49-F238E27FC236}">
                <a16:creationId xmlns:a16="http://schemas.microsoft.com/office/drawing/2014/main" id="{99936F76-FAAF-4C3A-8BA7-D3CABC43D930}"/>
              </a:ext>
            </a:extLst>
          </p:cNvPr>
          <p:cNvSpPr>
            <a:spLocks noGrp="1"/>
          </p:cNvSpPr>
          <p:nvPr>
            <p:ph idx="1"/>
          </p:nvPr>
        </p:nvSpPr>
        <p:spPr>
          <a:xfrm>
            <a:off x="5104384" y="1933575"/>
            <a:ext cx="5850128" cy="4246562"/>
          </a:xfrm>
        </p:spPr>
        <p:txBody>
          <a:bodyPr>
            <a:normAutofit/>
          </a:bodyPr>
          <a:lstStyle/>
          <a:p>
            <a:pPr marL="0" indent="0">
              <a:buNone/>
            </a:pPr>
            <a:r>
              <a:rPr lang="en-US" dirty="0"/>
              <a:t>Funded by the National Library of Medicine, this study by the National Academies of Sciences, Engineering, and Medicine developed and demonstrated a </a:t>
            </a:r>
            <a:r>
              <a:rPr lang="en-US" b="1" dirty="0"/>
              <a:t>framework for forecasting long-term costs</a:t>
            </a:r>
            <a:r>
              <a:rPr lang="en-US" dirty="0"/>
              <a:t> for preserving, archiving, and accessing various types of biomedical data and estimating potential future benefits to research.</a:t>
            </a:r>
          </a:p>
        </p:txBody>
      </p:sp>
      <p:sp>
        <p:nvSpPr>
          <p:cNvPr id="6" name="TextBox 5">
            <a:extLst>
              <a:ext uri="{FF2B5EF4-FFF2-40B4-BE49-F238E27FC236}">
                <a16:creationId xmlns:a16="http://schemas.microsoft.com/office/drawing/2014/main" id="{C3ED949C-70FD-40C6-BD9B-99AA2F61ABE1}"/>
              </a:ext>
            </a:extLst>
          </p:cNvPr>
          <p:cNvSpPr txBox="1"/>
          <p:nvPr/>
        </p:nvSpPr>
        <p:spPr>
          <a:xfrm>
            <a:off x="5587235" y="5809927"/>
            <a:ext cx="6102626" cy="923330"/>
          </a:xfrm>
          <a:prstGeom prst="rect">
            <a:avLst/>
          </a:prstGeom>
          <a:noFill/>
        </p:spPr>
        <p:txBody>
          <a:bodyPr wrap="square">
            <a:spAutoFit/>
          </a:bodyPr>
          <a:lstStyle/>
          <a:p>
            <a:r>
              <a:rPr lang="en-US" dirty="0">
                <a:hlinkClick r:id="rId3"/>
              </a:rPr>
              <a:t>https://www.nationalacademies.org/our-work/forecasting-costs-for-preserving-archiving-and-promoting-access-to-biomedical-data</a:t>
            </a:r>
            <a:r>
              <a:rPr lang="en-US" dirty="0"/>
              <a:t> </a:t>
            </a:r>
          </a:p>
        </p:txBody>
      </p:sp>
    </p:spTree>
    <p:extLst>
      <p:ext uri="{BB962C8B-B14F-4D97-AF65-F5344CB8AC3E}">
        <p14:creationId xmlns:p14="http://schemas.microsoft.com/office/powerpoint/2010/main" val="524554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F5EB69-04A6-433A-BCD9-47F9612D2363}"/>
              </a:ext>
            </a:extLst>
          </p:cNvPr>
          <p:cNvSpPr>
            <a:spLocks noGrp="1"/>
          </p:cNvSpPr>
          <p:nvPr>
            <p:ph type="title"/>
          </p:nvPr>
        </p:nvSpPr>
        <p:spPr/>
        <p:txBody>
          <a:bodyPr/>
          <a:lstStyle/>
          <a:p>
            <a:r>
              <a:rPr lang="en-US" dirty="0"/>
              <a:t>Background</a:t>
            </a:r>
          </a:p>
        </p:txBody>
      </p:sp>
      <p:sp>
        <p:nvSpPr>
          <p:cNvPr id="5" name="Text Placeholder 4">
            <a:extLst>
              <a:ext uri="{FF2B5EF4-FFF2-40B4-BE49-F238E27FC236}">
                <a16:creationId xmlns:a16="http://schemas.microsoft.com/office/drawing/2014/main" id="{967D9300-A2C1-4C41-A730-1F51E011571C}"/>
              </a:ext>
            </a:extLst>
          </p:cNvPr>
          <p:cNvSpPr>
            <a:spLocks noGrp="1"/>
          </p:cNvSpPr>
          <p:nvPr>
            <p:ph type="body" idx="1"/>
          </p:nvPr>
        </p:nvSpPr>
        <p:spPr/>
        <p:txBody>
          <a:bodyPr/>
          <a:lstStyle/>
          <a:p>
            <a:r>
              <a:rPr lang="en-US" dirty="0"/>
              <a:t>A brief history of data sharing at NIH</a:t>
            </a:r>
          </a:p>
        </p:txBody>
      </p:sp>
    </p:spTree>
    <p:extLst>
      <p:ext uri="{BB962C8B-B14F-4D97-AF65-F5344CB8AC3E}">
        <p14:creationId xmlns:p14="http://schemas.microsoft.com/office/powerpoint/2010/main" val="1138990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1C920-04AE-48F3-94D5-CC33076EECEE}"/>
              </a:ext>
            </a:extLst>
          </p:cNvPr>
          <p:cNvSpPr>
            <a:spLocks noGrp="1"/>
          </p:cNvSpPr>
          <p:nvPr>
            <p:ph type="title"/>
          </p:nvPr>
        </p:nvSpPr>
        <p:spPr>
          <a:xfrm>
            <a:off x="7878675" y="640079"/>
            <a:ext cx="3075836" cy="1366141"/>
          </a:xfrm>
        </p:spPr>
        <p:txBody>
          <a:bodyPr>
            <a:normAutofit/>
          </a:bodyPr>
          <a:lstStyle/>
          <a:p>
            <a:r>
              <a:rPr lang="en-US" sz="3200"/>
              <a:t>Three data states</a:t>
            </a:r>
          </a:p>
        </p:txBody>
      </p:sp>
      <p:pic>
        <p:nvPicPr>
          <p:cNvPr id="5" name="Picture 4" descr="Diagrams of data states:&#10;State 1: primary reseaerch data">
            <a:extLst>
              <a:ext uri="{FF2B5EF4-FFF2-40B4-BE49-F238E27FC236}">
                <a16:creationId xmlns:a16="http://schemas.microsoft.com/office/drawing/2014/main" id="{8DED7299-3814-4A34-ADDB-493038795E07}"/>
              </a:ext>
            </a:extLst>
          </p:cNvPr>
          <p:cNvPicPr>
            <a:picLocks noChangeAspect="1"/>
          </p:cNvPicPr>
          <p:nvPr/>
        </p:nvPicPr>
        <p:blipFill rotWithShape="1">
          <a:blip r:embed="rId2">
            <a:extLst>
              <a:ext uri="{28A0092B-C50C-407E-A947-70E740481C1C}">
                <a14:useLocalDpi xmlns:a14="http://schemas.microsoft.com/office/drawing/2010/main" val="0"/>
              </a:ext>
            </a:extLst>
          </a:blip>
          <a:srcRect l="2625"/>
          <a:stretch/>
        </p:blipFill>
        <p:spPr>
          <a:xfrm>
            <a:off x="633998" y="1086596"/>
            <a:ext cx="6927007" cy="4695069"/>
          </a:xfrm>
          <a:prstGeom prst="rect">
            <a:avLst/>
          </a:prstGeom>
        </p:spPr>
      </p:pic>
      <p:sp>
        <p:nvSpPr>
          <p:cNvPr id="3" name="Content Placeholder 2">
            <a:extLst>
              <a:ext uri="{FF2B5EF4-FFF2-40B4-BE49-F238E27FC236}">
                <a16:creationId xmlns:a16="http://schemas.microsoft.com/office/drawing/2014/main" id="{5DEFF110-33F9-4DCA-908B-598339F1E853}"/>
              </a:ext>
            </a:extLst>
          </p:cNvPr>
          <p:cNvSpPr>
            <a:spLocks noGrp="1"/>
          </p:cNvSpPr>
          <p:nvPr>
            <p:ph idx="1"/>
          </p:nvPr>
        </p:nvSpPr>
        <p:spPr>
          <a:xfrm>
            <a:off x="7878675" y="2325157"/>
            <a:ext cx="3075836" cy="3854979"/>
          </a:xfrm>
        </p:spPr>
        <p:txBody>
          <a:bodyPr>
            <a:normAutofit/>
          </a:bodyPr>
          <a:lstStyle/>
          <a:p>
            <a:r>
              <a:rPr lang="en-US" sz="1600"/>
              <a:t>State 1: Primary research/data management environment; data are captured and analyzed </a:t>
            </a:r>
          </a:p>
          <a:p>
            <a:r>
              <a:rPr lang="en-US" sz="1600"/>
              <a:t>State 2: Active repository and platform; data may be acquired, curated, aggregated, accessed, and analyzed </a:t>
            </a:r>
          </a:p>
          <a:p>
            <a:r>
              <a:rPr lang="en-US" sz="1600"/>
              <a:t>State 3: Long-term preservation platform</a:t>
            </a:r>
          </a:p>
        </p:txBody>
      </p:sp>
      <p:sp>
        <p:nvSpPr>
          <p:cNvPr id="8" name="TextBox 7">
            <a:extLst>
              <a:ext uri="{FF2B5EF4-FFF2-40B4-BE49-F238E27FC236}">
                <a16:creationId xmlns:a16="http://schemas.microsoft.com/office/drawing/2014/main" id="{EA4258ED-DD72-4DBF-A196-2E9F39836368}"/>
              </a:ext>
            </a:extLst>
          </p:cNvPr>
          <p:cNvSpPr txBox="1"/>
          <p:nvPr/>
        </p:nvSpPr>
        <p:spPr>
          <a:xfrm>
            <a:off x="5319201" y="6273225"/>
            <a:ext cx="5752990" cy="584775"/>
          </a:xfrm>
          <a:prstGeom prst="rect">
            <a:avLst/>
          </a:prstGeom>
          <a:noFill/>
        </p:spPr>
        <p:txBody>
          <a:bodyPr wrap="square">
            <a:spAutoFit/>
          </a:bodyPr>
          <a:lstStyle/>
          <a:p>
            <a:r>
              <a:rPr lang="en-US" sz="1600" dirty="0">
                <a:hlinkClick r:id="rId3"/>
              </a:rPr>
              <a:t>https://nap.edu/resource/25639/Slides_NASEM_Biomedical_Data_Costs_Researchers.pdf</a:t>
            </a:r>
            <a:r>
              <a:rPr lang="en-US" sz="1600" dirty="0"/>
              <a:t> </a:t>
            </a:r>
          </a:p>
        </p:txBody>
      </p:sp>
    </p:spTree>
    <p:extLst>
      <p:ext uri="{BB962C8B-B14F-4D97-AF65-F5344CB8AC3E}">
        <p14:creationId xmlns:p14="http://schemas.microsoft.com/office/powerpoint/2010/main" val="2674846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32D3F-6345-4CCD-8359-80EEC28E0863}"/>
              </a:ext>
            </a:extLst>
          </p:cNvPr>
          <p:cNvSpPr>
            <a:spLocks noGrp="1"/>
          </p:cNvSpPr>
          <p:nvPr>
            <p:ph type="title"/>
          </p:nvPr>
        </p:nvSpPr>
        <p:spPr>
          <a:xfrm>
            <a:off x="1261872" y="365760"/>
            <a:ext cx="9692640" cy="1325562"/>
          </a:xfrm>
        </p:spPr>
        <p:txBody>
          <a:bodyPr>
            <a:normAutofit/>
          </a:bodyPr>
          <a:lstStyle/>
          <a:p>
            <a:r>
              <a:rPr lang="en-US" dirty="0"/>
              <a:t>Cost Forecasting Framework</a:t>
            </a:r>
          </a:p>
        </p:txBody>
      </p:sp>
      <p:graphicFrame>
        <p:nvGraphicFramePr>
          <p:cNvPr id="6" name="Content Placeholder 2" descr="6 sea colored sections">
            <a:extLst>
              <a:ext uri="{FF2B5EF4-FFF2-40B4-BE49-F238E27FC236}">
                <a16:creationId xmlns:a16="http://schemas.microsoft.com/office/drawing/2014/main" id="{FD050AE5-1EF1-4374-9A2D-B928D7F7BBA1}"/>
              </a:ext>
            </a:extLst>
          </p:cNvPr>
          <p:cNvGraphicFramePr>
            <a:graphicFrameLocks noGrp="1"/>
          </p:cNvGraphicFramePr>
          <p:nvPr>
            <p:ph idx="1"/>
            <p:extLst>
              <p:ext uri="{D42A27DB-BD31-4B8C-83A1-F6EECF244321}">
                <p14:modId xmlns:p14="http://schemas.microsoft.com/office/powerpoint/2010/main" val="489827077"/>
              </p:ext>
            </p:extLst>
          </p:nvPr>
        </p:nvGraphicFramePr>
        <p:xfrm>
          <a:off x="1262063" y="2013055"/>
          <a:ext cx="8785735"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AE7631E5-3716-443D-BA40-5CD1EEAADB05}"/>
              </a:ext>
            </a:extLst>
          </p:cNvPr>
          <p:cNvSpPr txBox="1"/>
          <p:nvPr/>
        </p:nvSpPr>
        <p:spPr>
          <a:xfrm>
            <a:off x="5319201" y="6273225"/>
            <a:ext cx="5752990" cy="584775"/>
          </a:xfrm>
          <a:prstGeom prst="rect">
            <a:avLst/>
          </a:prstGeom>
          <a:noFill/>
        </p:spPr>
        <p:txBody>
          <a:bodyPr wrap="square">
            <a:spAutoFit/>
          </a:bodyPr>
          <a:lstStyle/>
          <a:p>
            <a:r>
              <a:rPr lang="en-US" sz="1600" dirty="0">
                <a:hlinkClick r:id="rId7"/>
              </a:rPr>
              <a:t>https://nap.edu/resource/25639/Slides_NASEM_Biomedical_Data_Costs_Researchers.pdf</a:t>
            </a:r>
            <a:r>
              <a:rPr lang="en-US" sz="1600" dirty="0"/>
              <a:t> </a:t>
            </a:r>
          </a:p>
        </p:txBody>
      </p:sp>
    </p:spTree>
    <p:extLst>
      <p:ext uri="{BB962C8B-B14F-4D97-AF65-F5344CB8AC3E}">
        <p14:creationId xmlns:p14="http://schemas.microsoft.com/office/powerpoint/2010/main" val="1635921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BB25E-C3D3-43DA-A0E2-E447C279D83B}"/>
              </a:ext>
            </a:extLst>
          </p:cNvPr>
          <p:cNvSpPr>
            <a:spLocks noGrp="1"/>
          </p:cNvSpPr>
          <p:nvPr>
            <p:ph type="title"/>
          </p:nvPr>
        </p:nvSpPr>
        <p:spPr>
          <a:xfrm>
            <a:off x="718874" y="677863"/>
            <a:ext cx="4534047" cy="1325562"/>
          </a:xfrm>
        </p:spPr>
        <p:txBody>
          <a:bodyPr>
            <a:normAutofit/>
          </a:bodyPr>
          <a:lstStyle/>
          <a:p>
            <a:r>
              <a:rPr lang="en-US" sz="2400"/>
              <a:t>Assessing Research Data Costs: A Checklist for Administrators at Research Institutions </a:t>
            </a:r>
          </a:p>
        </p:txBody>
      </p:sp>
      <p:sp>
        <p:nvSpPr>
          <p:cNvPr id="3" name="Content Placeholder 2">
            <a:extLst>
              <a:ext uri="{FF2B5EF4-FFF2-40B4-BE49-F238E27FC236}">
                <a16:creationId xmlns:a16="http://schemas.microsoft.com/office/drawing/2014/main" id="{5AD07B3F-CF63-475F-BFB0-20B8CF97D247}"/>
              </a:ext>
            </a:extLst>
          </p:cNvPr>
          <p:cNvSpPr>
            <a:spLocks noGrp="1"/>
          </p:cNvSpPr>
          <p:nvPr>
            <p:ph idx="1"/>
          </p:nvPr>
        </p:nvSpPr>
        <p:spPr>
          <a:xfrm>
            <a:off x="718874" y="2325158"/>
            <a:ext cx="4534048" cy="3854979"/>
          </a:xfrm>
        </p:spPr>
        <p:txBody>
          <a:bodyPr>
            <a:normAutofit/>
          </a:bodyPr>
          <a:lstStyle/>
          <a:p>
            <a:r>
              <a:rPr lang="en-US" dirty="0"/>
              <a:t>Foster implementation of the cost forecasting framework </a:t>
            </a:r>
          </a:p>
          <a:p>
            <a:r>
              <a:rPr lang="en-US" dirty="0"/>
              <a:t>Improve training and awareness for researchers</a:t>
            </a:r>
          </a:p>
          <a:p>
            <a:r>
              <a:rPr lang="en-US" dirty="0"/>
              <a:t>Update data policies and procedures</a:t>
            </a:r>
          </a:p>
          <a:p>
            <a:r>
              <a:rPr lang="en-US" dirty="0"/>
              <a:t>Drive future improvements in the ability to forecast costs </a:t>
            </a:r>
          </a:p>
          <a:p>
            <a:r>
              <a:rPr lang="en-US" dirty="0"/>
              <a:t>Expand the capacity to make sound data management decisions</a:t>
            </a:r>
          </a:p>
        </p:txBody>
      </p:sp>
      <p:pic>
        <p:nvPicPr>
          <p:cNvPr id="7" name="Graphic 6" descr="Business Growth">
            <a:extLst>
              <a:ext uri="{FF2B5EF4-FFF2-40B4-BE49-F238E27FC236}">
                <a16:creationId xmlns:a16="http://schemas.microsoft.com/office/drawing/2014/main" id="{6E1DD3AA-FFAC-45A1-AE95-96B98C3293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3157" y="824005"/>
            <a:ext cx="5209989" cy="5209989"/>
          </a:xfrm>
          <a:prstGeom prst="rect">
            <a:avLst/>
          </a:prstGeom>
        </p:spPr>
      </p:pic>
      <p:sp>
        <p:nvSpPr>
          <p:cNvPr id="6" name="TextBox 5">
            <a:extLst>
              <a:ext uri="{FF2B5EF4-FFF2-40B4-BE49-F238E27FC236}">
                <a16:creationId xmlns:a16="http://schemas.microsoft.com/office/drawing/2014/main" id="{F9463F63-1CC6-4825-B028-82F1D3E27361}"/>
              </a:ext>
            </a:extLst>
          </p:cNvPr>
          <p:cNvSpPr txBox="1"/>
          <p:nvPr/>
        </p:nvSpPr>
        <p:spPr>
          <a:xfrm>
            <a:off x="5319201" y="6273225"/>
            <a:ext cx="5752990" cy="584775"/>
          </a:xfrm>
          <a:prstGeom prst="rect">
            <a:avLst/>
          </a:prstGeom>
          <a:noFill/>
        </p:spPr>
        <p:txBody>
          <a:bodyPr wrap="square">
            <a:spAutoFit/>
          </a:bodyPr>
          <a:lstStyle/>
          <a:p>
            <a:r>
              <a:rPr lang="en-US" sz="1600" dirty="0">
                <a:hlinkClick r:id="rId4"/>
              </a:rPr>
              <a:t>https://www.nap.edu/resource/25639/Research_Admin_Checklist_Biomedical_Data.pdf</a:t>
            </a:r>
            <a:r>
              <a:rPr lang="en-US" sz="1600" dirty="0"/>
              <a:t> </a:t>
            </a:r>
          </a:p>
        </p:txBody>
      </p:sp>
    </p:spTree>
    <p:extLst>
      <p:ext uri="{BB962C8B-B14F-4D97-AF65-F5344CB8AC3E}">
        <p14:creationId xmlns:p14="http://schemas.microsoft.com/office/powerpoint/2010/main" val="1515568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99B5-AAA3-EE41-AF34-158308D05BCC}"/>
              </a:ext>
            </a:extLst>
          </p:cNvPr>
          <p:cNvSpPr>
            <a:spLocks noGrp="1"/>
          </p:cNvSpPr>
          <p:nvPr>
            <p:ph type="title"/>
          </p:nvPr>
        </p:nvSpPr>
        <p:spPr>
          <a:xfrm>
            <a:off x="1008465" y="937486"/>
            <a:ext cx="9692640" cy="1325562"/>
          </a:xfrm>
        </p:spPr>
        <p:txBody>
          <a:bodyPr/>
          <a:lstStyle/>
          <a:p>
            <a:pPr rtl="0" eaLnBrk="1" latinLnBrk="0" hangingPunct="1"/>
            <a:r>
              <a:rPr lang="en-US" b="0" kern="1200" dirty="0">
                <a:solidFill>
                  <a:srgbClr val="000000"/>
                </a:solidFill>
                <a:effectLst/>
                <a:latin typeface="Century Schoolbook" panose="02040604050505020304" pitchFamily="18" charset="0"/>
                <a:ea typeface="+mn-ea"/>
                <a:cs typeface="+mn-cs"/>
              </a:rPr>
              <a:t>Selecting a repository: the NIH data sharing landscape</a:t>
            </a:r>
            <a:endParaRPr lang="en-US" sz="8800" dirty="0">
              <a:effectLst/>
            </a:endParaRPr>
          </a:p>
          <a:p>
            <a:endParaRPr lang="en-US" dirty="0"/>
          </a:p>
        </p:txBody>
      </p:sp>
      <p:sp>
        <p:nvSpPr>
          <p:cNvPr id="18" name="Rectangle 17">
            <a:extLst>
              <a:ext uri="{FF2B5EF4-FFF2-40B4-BE49-F238E27FC236}">
                <a16:creationId xmlns:a16="http://schemas.microsoft.com/office/drawing/2014/main" id="{6D0FFBB2-08C9-40CF-A254-E5DF2A2EA969}"/>
              </a:ext>
            </a:extLst>
          </p:cNvPr>
          <p:cNvSpPr/>
          <p:nvPr/>
        </p:nvSpPr>
        <p:spPr>
          <a:xfrm>
            <a:off x="838200" y="1637003"/>
            <a:ext cx="10515600" cy="16891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6"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NIH strongly encourages </a:t>
            </a:r>
          </a:p>
          <a:p>
            <a:pPr marL="0" marR="0" lvl="0" indent="0" algn="ctr" defTabSz="914456" rtl="0" eaLnBrk="1" fontAlgn="auto" latinLnBrk="0" hangingPunct="1">
              <a:lnSpc>
                <a:spcPct val="100000"/>
              </a:lnSpc>
              <a:spcBef>
                <a:spcPts val="0"/>
              </a:spcBef>
              <a:spcAft>
                <a:spcPts val="0"/>
              </a:spcAft>
              <a:buClrTx/>
              <a:buSzTx/>
              <a:buFontTx/>
              <a:buNone/>
              <a:tabLst/>
              <a:defRPr/>
            </a:pPr>
            <a:r>
              <a:rPr lang="en-US" sz="2100" b="1" dirty="0">
                <a:solidFill>
                  <a:prstClr val="white"/>
                </a:solidFill>
                <a:effectLst>
                  <a:outerShdw blurRad="38100" dist="38100" dir="2700000" algn="tl">
                    <a:srgbClr val="000000">
                      <a:alpha val="43137"/>
                    </a:srgbClr>
                  </a:outerShdw>
                </a:effectLst>
                <a:latin typeface="Arial" panose="020B0604020202020204"/>
              </a:rPr>
              <a:t>s</a:t>
            </a:r>
            <a:r>
              <a:rPr kumimoji="0" lang="en-US" sz="2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ubject</a:t>
            </a:r>
            <a:r>
              <a:rPr kumimoji="0" lang="en-US" sz="2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-specific, open access Data Sharing Repositories </a:t>
            </a:r>
          </a:p>
          <a:p>
            <a:pPr marL="0" marR="0" lvl="0" indent="0" algn="ctr" defTabSz="914456"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as a first choice.</a:t>
            </a: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56" rtl="0" eaLnBrk="1" fontAlgn="auto" latinLnBrk="0" hangingPunct="1">
              <a:lnSpc>
                <a:spcPct val="100000"/>
              </a:lnSpc>
              <a:spcBef>
                <a:spcPts val="450"/>
              </a:spcBef>
              <a:spcAft>
                <a:spcPts val="0"/>
              </a:spcAft>
              <a:buClrTx/>
              <a:buSzTx/>
              <a:buFontTx/>
              <a:buNone/>
              <a:tabLst/>
              <a:defRPr/>
            </a:pPr>
            <a:r>
              <a:rPr kumimoji="0" lang="en-US" sz="1500" b="0" i="0" u="none" strike="noStrike" kern="1200" cap="none" spc="0" normalizeH="0" baseline="0" noProof="0" dirty="0">
                <a:ln>
                  <a:noFill/>
                </a:ln>
                <a:solidFill>
                  <a:srgbClr val="5F9BAF">
                    <a:lumMod val="40000"/>
                    <a:lumOff val="60000"/>
                  </a:srgbClr>
                </a:solidFill>
                <a:effectLst/>
                <a:uLnTx/>
                <a:uFillTx/>
                <a:latin typeface="Arial" panose="020B0604020202020204"/>
                <a:ea typeface="+mn-ea"/>
                <a:cs typeface="+mn-cs"/>
              </a:rPr>
              <a:t>https://www.nlm.nih.gov/NIHbmic/nih_data_sharing_repositories.html </a:t>
            </a:r>
          </a:p>
        </p:txBody>
      </p:sp>
      <p:grpSp>
        <p:nvGrpSpPr>
          <p:cNvPr id="71" name="Group 70" descr="Datasets up to 2 gigabytes in PubMed Central.&#10;Datasets up to 20 gigabytes in Generalist Repositories, like Dryad, Dataverse, OSF, Zenodo, Figshare, and Medeley.&#10;High priority datasets, petabyte-scale, cloud partners (STRIDES Program).">
            <a:extLst>
              <a:ext uri="{FF2B5EF4-FFF2-40B4-BE49-F238E27FC236}">
                <a16:creationId xmlns:a16="http://schemas.microsoft.com/office/drawing/2014/main" id="{E3EBA860-6696-DD4F-9435-599C34863F4E}"/>
              </a:ext>
            </a:extLst>
          </p:cNvPr>
          <p:cNvGrpSpPr/>
          <p:nvPr/>
        </p:nvGrpSpPr>
        <p:grpSpPr>
          <a:xfrm>
            <a:off x="699291" y="3326143"/>
            <a:ext cx="10793417" cy="3331456"/>
            <a:chOff x="699291" y="3326143"/>
            <a:chExt cx="10793417" cy="3331456"/>
          </a:xfrm>
        </p:grpSpPr>
        <p:grpSp>
          <p:nvGrpSpPr>
            <p:cNvPr id="49" name="Group 48">
              <a:extLst>
                <a:ext uri="{FF2B5EF4-FFF2-40B4-BE49-F238E27FC236}">
                  <a16:creationId xmlns:a16="http://schemas.microsoft.com/office/drawing/2014/main" id="{2C69C8B1-2F4D-5F4C-AC05-125EED10A592}"/>
                </a:ext>
              </a:extLst>
            </p:cNvPr>
            <p:cNvGrpSpPr/>
            <p:nvPr/>
          </p:nvGrpSpPr>
          <p:grpSpPr>
            <a:xfrm>
              <a:off x="699291" y="3326143"/>
              <a:ext cx="10793417" cy="3331456"/>
              <a:chOff x="500062" y="3022348"/>
              <a:chExt cx="10997548" cy="3635251"/>
            </a:xfrm>
          </p:grpSpPr>
          <p:grpSp>
            <p:nvGrpSpPr>
              <p:cNvPr id="50" name="Group 49">
                <a:extLst>
                  <a:ext uri="{FF2B5EF4-FFF2-40B4-BE49-F238E27FC236}">
                    <a16:creationId xmlns:a16="http://schemas.microsoft.com/office/drawing/2014/main" id="{2519008B-71EE-7C4C-8C7F-7ACEAD3F6A2D}"/>
                  </a:ext>
                </a:extLst>
              </p:cNvPr>
              <p:cNvGrpSpPr/>
              <p:nvPr/>
            </p:nvGrpSpPr>
            <p:grpSpPr>
              <a:xfrm>
                <a:off x="500062" y="3034214"/>
                <a:ext cx="3484750" cy="3599036"/>
                <a:chOff x="1142680" y="3933402"/>
                <a:chExt cx="3717067" cy="3382392"/>
              </a:xfrm>
            </p:grpSpPr>
            <p:sp>
              <p:nvSpPr>
                <p:cNvPr id="64" name="Rectangle 63">
                  <a:extLst>
                    <a:ext uri="{FF2B5EF4-FFF2-40B4-BE49-F238E27FC236}">
                      <a16:creationId xmlns:a16="http://schemas.microsoft.com/office/drawing/2014/main" id="{4B2F9C6B-2D77-F449-8FE6-97D3E593B731}"/>
                    </a:ext>
                  </a:extLst>
                </p:cNvPr>
                <p:cNvSpPr/>
                <p:nvPr/>
              </p:nvSpPr>
              <p:spPr>
                <a:xfrm>
                  <a:off x="1369074" y="4317735"/>
                  <a:ext cx="3490673" cy="29980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6">
                    <a:defRPr/>
                  </a:pPr>
                  <a:endParaRPr lang="en-US" sz="1350">
                    <a:solidFill>
                      <a:prstClr val="white"/>
                    </a:solidFill>
                    <a:latin typeface="Arial" panose="020B0604020202020204"/>
                  </a:endParaRPr>
                </a:p>
              </p:txBody>
            </p:sp>
            <p:sp>
              <p:nvSpPr>
                <p:cNvPr id="65" name="Content Placeholder 3">
                  <a:extLst>
                    <a:ext uri="{FF2B5EF4-FFF2-40B4-BE49-F238E27FC236}">
                      <a16:creationId xmlns:a16="http://schemas.microsoft.com/office/drawing/2014/main" id="{F7DC1FF9-7800-2C45-BAB8-1FA07F1AFAE3}"/>
                    </a:ext>
                  </a:extLst>
                </p:cNvPr>
                <p:cNvSpPr txBox="1">
                  <a:spLocks/>
                </p:cNvSpPr>
                <p:nvPr/>
              </p:nvSpPr>
              <p:spPr>
                <a:xfrm>
                  <a:off x="1344797" y="4908999"/>
                  <a:ext cx="3131145" cy="18560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56">
                    <a:buNone/>
                    <a:defRPr/>
                  </a:pPr>
                  <a:r>
                    <a:rPr lang="en-US" sz="1688" dirty="0">
                      <a:solidFill>
                        <a:prstClr val="white"/>
                      </a:solidFill>
                      <a:latin typeface="Arial" panose="020B0604020202020204"/>
                    </a:rPr>
                    <a:t>Stores publication-related supplemental materials and datasets directly associated publications.</a:t>
                  </a:r>
                </a:p>
              </p:txBody>
            </p:sp>
            <p:sp>
              <p:nvSpPr>
                <p:cNvPr id="66" name="TextBox 65">
                  <a:extLst>
                    <a:ext uri="{FF2B5EF4-FFF2-40B4-BE49-F238E27FC236}">
                      <a16:creationId xmlns:a16="http://schemas.microsoft.com/office/drawing/2014/main" id="{193791A6-6350-5A46-AEE8-6F948FE42B56}"/>
                    </a:ext>
                  </a:extLst>
                </p:cNvPr>
                <p:cNvSpPr txBox="1"/>
                <p:nvPr/>
              </p:nvSpPr>
              <p:spPr>
                <a:xfrm>
                  <a:off x="1142680" y="3933402"/>
                  <a:ext cx="3461286" cy="318175"/>
                </a:xfrm>
                <a:prstGeom prst="rect">
                  <a:avLst/>
                </a:prstGeom>
                <a:noFill/>
              </p:spPr>
              <p:txBody>
                <a:bodyPr wrap="square" rtlCol="0">
                  <a:spAutoFit/>
                </a:bodyPr>
                <a:lstStyle/>
                <a:p>
                  <a:pPr algn="ctr" defTabSz="914456">
                    <a:defRPr/>
                  </a:pPr>
                  <a:r>
                    <a:rPr lang="en-US" sz="1600">
                      <a:solidFill>
                        <a:prstClr val="black"/>
                      </a:solidFill>
                      <a:latin typeface="Arial" panose="020B0604020202020204"/>
                    </a:rPr>
                    <a:t>Datasets up to </a:t>
                  </a:r>
                  <a:r>
                    <a:rPr lang="en-US" sz="1600" b="1">
                      <a:solidFill>
                        <a:prstClr val="black"/>
                      </a:solidFill>
                      <a:latin typeface="Arial" panose="020B0604020202020204"/>
                    </a:rPr>
                    <a:t>2 gigabytes</a:t>
                  </a:r>
                </a:p>
              </p:txBody>
            </p:sp>
            <p:sp>
              <p:nvSpPr>
                <p:cNvPr id="67" name="Text Placeholder 2">
                  <a:extLst>
                    <a:ext uri="{FF2B5EF4-FFF2-40B4-BE49-F238E27FC236}">
                      <a16:creationId xmlns:a16="http://schemas.microsoft.com/office/drawing/2014/main" id="{70EC5539-8651-7F41-9527-E6D876B9F79D}"/>
                    </a:ext>
                  </a:extLst>
                </p:cNvPr>
                <p:cNvSpPr txBox="1">
                  <a:spLocks/>
                </p:cNvSpPr>
                <p:nvPr/>
              </p:nvSpPr>
              <p:spPr>
                <a:xfrm>
                  <a:off x="1478703" y="4388308"/>
                  <a:ext cx="3049710" cy="431477"/>
                </a:xfrm>
                <a:prstGeom prst="rect">
                  <a:avLst/>
                </a:prstGeom>
              </p:spPr>
              <p:txBody>
                <a:bodyPr lIns="85725" tIns="42863" rIns="85725" bIns="42863"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56">
                    <a:buNone/>
                    <a:defRPr/>
                  </a:pPr>
                  <a:r>
                    <a:rPr lang="en-US" sz="1594" b="1" dirty="0">
                      <a:solidFill>
                        <a:schemeClr val="bg1"/>
                      </a:solidFill>
                      <a:latin typeface="Arial" panose="020B0604020202020204"/>
                    </a:rPr>
                    <a:t>PubMed Central</a:t>
                  </a:r>
                  <a:endParaRPr lang="en-US" sz="1594" b="1" dirty="0">
                    <a:solidFill>
                      <a:schemeClr val="bg1"/>
                    </a:solidFill>
                    <a:latin typeface="Arial" panose="020B0604020202020204"/>
                    <a:cs typeface="Arial"/>
                  </a:endParaRPr>
                </a:p>
              </p:txBody>
            </p:sp>
          </p:grpSp>
          <p:pic>
            <p:nvPicPr>
              <p:cNvPr id="51" name="Picture 10" descr="Cell Stress accepted in Pubmed Central">
                <a:extLst>
                  <a:ext uri="{FF2B5EF4-FFF2-40B4-BE49-F238E27FC236}">
                    <a16:creationId xmlns:a16="http://schemas.microsoft.com/office/drawing/2014/main" id="{759EEF8B-F9A0-6841-8EE9-26AD40449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093" y="5123996"/>
                <a:ext cx="2637089" cy="1382141"/>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a:extLst>
                  <a:ext uri="{FF2B5EF4-FFF2-40B4-BE49-F238E27FC236}">
                    <a16:creationId xmlns:a16="http://schemas.microsoft.com/office/drawing/2014/main" id="{AEF101C5-2647-CF47-8451-D0D80E18D23F}"/>
                  </a:ext>
                </a:extLst>
              </p:cNvPr>
              <p:cNvGrpSpPr/>
              <p:nvPr/>
            </p:nvGrpSpPr>
            <p:grpSpPr>
              <a:xfrm>
                <a:off x="4067536" y="3022348"/>
                <a:ext cx="3678411" cy="3603020"/>
                <a:chOff x="4814622" y="3881368"/>
                <a:chExt cx="3461286" cy="3185985"/>
              </a:xfrm>
            </p:grpSpPr>
            <p:sp>
              <p:nvSpPr>
                <p:cNvPr id="60" name="Rectangle 59">
                  <a:extLst>
                    <a:ext uri="{FF2B5EF4-FFF2-40B4-BE49-F238E27FC236}">
                      <a16:creationId xmlns:a16="http://schemas.microsoft.com/office/drawing/2014/main" id="{8423E6BC-6147-C149-81CA-F899AA347FAB}"/>
                    </a:ext>
                  </a:extLst>
                </p:cNvPr>
                <p:cNvSpPr/>
                <p:nvPr/>
              </p:nvSpPr>
              <p:spPr>
                <a:xfrm>
                  <a:off x="4965337" y="4225910"/>
                  <a:ext cx="3159858" cy="2841443"/>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6">
                    <a:defRPr/>
                  </a:pPr>
                  <a:endParaRPr lang="en-US" sz="1350">
                    <a:solidFill>
                      <a:prstClr val="white"/>
                    </a:solidFill>
                    <a:latin typeface="Arial" panose="020B0604020202020204"/>
                  </a:endParaRPr>
                </a:p>
              </p:txBody>
            </p:sp>
            <p:sp>
              <p:nvSpPr>
                <p:cNvPr id="61" name="Text Placeholder 2">
                  <a:extLst>
                    <a:ext uri="{FF2B5EF4-FFF2-40B4-BE49-F238E27FC236}">
                      <a16:creationId xmlns:a16="http://schemas.microsoft.com/office/drawing/2014/main" id="{06A7238B-C06B-4D40-9F71-C5B5ACD57CC6}"/>
                    </a:ext>
                  </a:extLst>
                </p:cNvPr>
                <p:cNvSpPr txBox="1">
                  <a:spLocks/>
                </p:cNvSpPr>
                <p:nvPr/>
              </p:nvSpPr>
              <p:spPr>
                <a:xfrm>
                  <a:off x="5189143" y="4300155"/>
                  <a:ext cx="2716530" cy="546018"/>
                </a:xfrm>
                <a:prstGeom prst="rect">
                  <a:avLst/>
                </a:prstGeom>
              </p:spPr>
              <p:txBody>
                <a:bodyPr vert="horz" lIns="68580" tIns="34290" rIns="68580" bIns="3429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defTabSz="914456">
                    <a:defRPr/>
                  </a:pPr>
                  <a:r>
                    <a:rPr lang="en-US" sz="1500">
                      <a:solidFill>
                        <a:schemeClr val="bg1"/>
                      </a:solidFill>
                      <a:latin typeface="Arial" panose="020B0604020202020204"/>
                    </a:rPr>
                    <a:t>Generalist  Repositories</a:t>
                  </a:r>
                  <a:endParaRPr lang="en-US" sz="1500">
                    <a:solidFill>
                      <a:schemeClr val="bg1"/>
                    </a:solidFill>
                    <a:latin typeface="Arial" panose="020B0604020202020204"/>
                    <a:cs typeface="Arial"/>
                  </a:endParaRPr>
                </a:p>
              </p:txBody>
            </p:sp>
            <p:sp>
              <p:nvSpPr>
                <p:cNvPr id="62" name="TextBox 61">
                  <a:extLst>
                    <a:ext uri="{FF2B5EF4-FFF2-40B4-BE49-F238E27FC236}">
                      <a16:creationId xmlns:a16="http://schemas.microsoft.com/office/drawing/2014/main" id="{EBD9A937-FF8C-3844-B172-E2BE9ED5C3AD}"/>
                    </a:ext>
                  </a:extLst>
                </p:cNvPr>
                <p:cNvSpPr txBox="1"/>
                <p:nvPr/>
              </p:nvSpPr>
              <p:spPr>
                <a:xfrm>
                  <a:off x="4814622" y="3881368"/>
                  <a:ext cx="3461286" cy="299368"/>
                </a:xfrm>
                <a:prstGeom prst="rect">
                  <a:avLst/>
                </a:prstGeom>
                <a:noFill/>
              </p:spPr>
              <p:txBody>
                <a:bodyPr wrap="square" rtlCol="0">
                  <a:spAutoFit/>
                </a:bodyPr>
                <a:lstStyle/>
                <a:p>
                  <a:pPr algn="ctr" defTabSz="914456">
                    <a:defRPr/>
                  </a:pPr>
                  <a:r>
                    <a:rPr lang="en-US" sz="1600" dirty="0">
                      <a:solidFill>
                        <a:prstClr val="black"/>
                      </a:solidFill>
                      <a:latin typeface="Arial" panose="020B0604020202020204"/>
                    </a:rPr>
                    <a:t>Datasets up to </a:t>
                  </a:r>
                  <a:r>
                    <a:rPr lang="en-US" sz="1600" b="1" dirty="0">
                      <a:solidFill>
                        <a:prstClr val="black"/>
                      </a:solidFill>
                      <a:latin typeface="Arial" panose="020B0604020202020204"/>
                    </a:rPr>
                    <a:t>20 gigabytes</a:t>
                  </a:r>
                </a:p>
              </p:txBody>
            </p:sp>
            <p:sp>
              <p:nvSpPr>
                <p:cNvPr id="63" name="Content Placeholder 3">
                  <a:extLst>
                    <a:ext uri="{FF2B5EF4-FFF2-40B4-BE49-F238E27FC236}">
                      <a16:creationId xmlns:a16="http://schemas.microsoft.com/office/drawing/2014/main" id="{15E82B1F-E4CD-2949-86D6-C46A0151E3CC}"/>
                    </a:ext>
                  </a:extLst>
                </p:cNvPr>
                <p:cNvSpPr txBox="1">
                  <a:spLocks/>
                </p:cNvSpPr>
                <p:nvPr/>
              </p:nvSpPr>
              <p:spPr>
                <a:xfrm>
                  <a:off x="5012572" y="4816856"/>
                  <a:ext cx="3027419" cy="193189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56">
                    <a:buNone/>
                    <a:defRPr/>
                  </a:pPr>
                  <a:r>
                    <a:rPr lang="en-US" sz="1688" dirty="0">
                      <a:solidFill>
                        <a:prstClr val="white"/>
                      </a:solidFill>
                      <a:latin typeface="Arial" panose="020B0604020202020204"/>
                    </a:rPr>
                    <a:t>Datasets associated with publications or otherwise and links to PubMed. </a:t>
                  </a:r>
                </a:p>
              </p:txBody>
            </p:sp>
          </p:grpSp>
          <p:pic>
            <p:nvPicPr>
              <p:cNvPr id="53" name="Picture 8" descr="The best free Research Data Repository - Dmytro Kryvokhyzha">
                <a:extLst>
                  <a:ext uri="{FF2B5EF4-FFF2-40B4-BE49-F238E27FC236}">
                    <a16:creationId xmlns:a16="http://schemas.microsoft.com/office/drawing/2014/main" id="{85807BB8-DE74-1148-999C-FFBCC453C2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699" y="5040870"/>
                <a:ext cx="2552766" cy="1415691"/>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0B96FB5B-1B98-9947-8B19-3F7F6575ECE2}"/>
                  </a:ext>
                </a:extLst>
              </p:cNvPr>
              <p:cNvGrpSpPr/>
              <p:nvPr/>
            </p:nvGrpSpPr>
            <p:grpSpPr>
              <a:xfrm>
                <a:off x="7717257" y="3022348"/>
                <a:ext cx="3780353" cy="3635251"/>
                <a:chOff x="8682837" y="3949178"/>
                <a:chExt cx="3581279" cy="3157420"/>
              </a:xfrm>
            </p:grpSpPr>
            <p:sp>
              <p:nvSpPr>
                <p:cNvPr id="56" name="Rectangle 55">
                  <a:extLst>
                    <a:ext uri="{FF2B5EF4-FFF2-40B4-BE49-F238E27FC236}">
                      <a16:creationId xmlns:a16="http://schemas.microsoft.com/office/drawing/2014/main" id="{8EB8EBE5-747C-A04E-A75A-154D09EE9F1A}"/>
                    </a:ext>
                  </a:extLst>
                </p:cNvPr>
                <p:cNvSpPr/>
                <p:nvPr/>
              </p:nvSpPr>
              <p:spPr>
                <a:xfrm>
                  <a:off x="8809871" y="4297909"/>
                  <a:ext cx="3300742" cy="28086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6">
                    <a:defRPr/>
                  </a:pPr>
                  <a:endParaRPr lang="en-US" sz="1350">
                    <a:solidFill>
                      <a:prstClr val="white"/>
                    </a:solidFill>
                    <a:latin typeface="Arial" panose="020B0604020202020204"/>
                  </a:endParaRPr>
                </a:p>
              </p:txBody>
            </p:sp>
            <p:sp>
              <p:nvSpPr>
                <p:cNvPr id="57" name="Text Placeholder 2">
                  <a:extLst>
                    <a:ext uri="{FF2B5EF4-FFF2-40B4-BE49-F238E27FC236}">
                      <a16:creationId xmlns:a16="http://schemas.microsoft.com/office/drawing/2014/main" id="{6E1C440C-AD16-ED49-A897-0C14656DEFC6}"/>
                    </a:ext>
                  </a:extLst>
                </p:cNvPr>
                <p:cNvSpPr txBox="1">
                  <a:spLocks/>
                </p:cNvSpPr>
                <p:nvPr/>
              </p:nvSpPr>
              <p:spPr>
                <a:xfrm>
                  <a:off x="8832270" y="4352438"/>
                  <a:ext cx="3286276" cy="467047"/>
                </a:xfrm>
                <a:prstGeom prst="rect">
                  <a:avLst/>
                </a:prstGeom>
              </p:spPr>
              <p:txBody>
                <a:bodyPr vert="horz" lIns="68580" tIns="34290" rIns="68580" bIns="3429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defTabSz="914456">
                    <a:lnSpc>
                      <a:spcPct val="100000"/>
                    </a:lnSpc>
                    <a:spcBef>
                      <a:spcPts val="0"/>
                    </a:spcBef>
                    <a:defRPr/>
                  </a:pPr>
                  <a:r>
                    <a:rPr lang="en-US" sz="1500">
                      <a:solidFill>
                        <a:schemeClr val="bg1"/>
                      </a:solidFill>
                      <a:latin typeface="Arial" panose="020B0604020202020204"/>
                    </a:rPr>
                    <a:t>Cloud </a:t>
                  </a:r>
                  <a:r>
                    <a:rPr lang="en-US" sz="1594">
                      <a:solidFill>
                        <a:schemeClr val="bg1"/>
                      </a:solidFill>
                      <a:latin typeface="Arial" panose="020B0604020202020204"/>
                    </a:rPr>
                    <a:t>Partners</a:t>
                  </a:r>
                  <a:endParaRPr lang="en-US" sz="2250">
                    <a:solidFill>
                      <a:schemeClr val="bg1"/>
                    </a:solidFill>
                    <a:latin typeface="Arial" panose="020B0604020202020204"/>
                    <a:cs typeface="Arial" panose="020B0604020202020204"/>
                  </a:endParaRPr>
                </a:p>
                <a:p>
                  <a:pPr algn="ctr" defTabSz="914456">
                    <a:lnSpc>
                      <a:spcPct val="100000"/>
                    </a:lnSpc>
                    <a:spcBef>
                      <a:spcPts val="0"/>
                    </a:spcBef>
                    <a:defRPr/>
                  </a:pPr>
                  <a:r>
                    <a:rPr lang="en-US" sz="1594" b="0">
                      <a:solidFill>
                        <a:schemeClr val="bg1"/>
                      </a:solidFill>
                      <a:latin typeface="Arial" panose="020B0604020202020204"/>
                    </a:rPr>
                    <a:t>(STRIDES Program)</a:t>
                  </a:r>
                  <a:endParaRPr lang="en-US" sz="2250" b="0">
                    <a:solidFill>
                      <a:schemeClr val="bg1"/>
                    </a:solidFill>
                    <a:cs typeface="Arial" panose="020B0604020202020204"/>
                  </a:endParaRPr>
                </a:p>
              </p:txBody>
            </p:sp>
            <p:sp>
              <p:nvSpPr>
                <p:cNvPr id="58" name="Content Placeholder 3">
                  <a:extLst>
                    <a:ext uri="{FF2B5EF4-FFF2-40B4-BE49-F238E27FC236}">
                      <a16:creationId xmlns:a16="http://schemas.microsoft.com/office/drawing/2014/main" id="{8FB031FA-0F8A-A042-AB56-CCDC636EBF50}"/>
                    </a:ext>
                  </a:extLst>
                </p:cNvPr>
                <p:cNvSpPr txBox="1">
                  <a:spLocks/>
                </p:cNvSpPr>
                <p:nvPr/>
              </p:nvSpPr>
              <p:spPr>
                <a:xfrm>
                  <a:off x="8943297" y="4903128"/>
                  <a:ext cx="2959110" cy="204169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56">
                    <a:buNone/>
                    <a:defRPr/>
                  </a:pPr>
                  <a:r>
                    <a:rPr lang="en-US" sz="1688" dirty="0">
                      <a:solidFill>
                        <a:prstClr val="white"/>
                      </a:solidFill>
                      <a:latin typeface="Arial" panose="020B0604020202020204"/>
                    </a:rPr>
                    <a:t>Store and manage large scale, high priority NIH datasets.</a:t>
                  </a:r>
                </a:p>
              </p:txBody>
            </p:sp>
            <p:sp>
              <p:nvSpPr>
                <p:cNvPr id="59" name="TextBox 58">
                  <a:extLst>
                    <a:ext uri="{FF2B5EF4-FFF2-40B4-BE49-F238E27FC236}">
                      <a16:creationId xmlns:a16="http://schemas.microsoft.com/office/drawing/2014/main" id="{AB650C8A-B3FD-9146-8E43-2155B12CC0F5}"/>
                    </a:ext>
                  </a:extLst>
                </p:cNvPr>
                <p:cNvSpPr txBox="1"/>
                <p:nvPr/>
              </p:nvSpPr>
              <p:spPr>
                <a:xfrm>
                  <a:off x="8682837" y="3949178"/>
                  <a:ext cx="3581279" cy="314549"/>
                </a:xfrm>
                <a:prstGeom prst="rect">
                  <a:avLst/>
                </a:prstGeom>
                <a:noFill/>
              </p:spPr>
              <p:txBody>
                <a:bodyPr wrap="square" lIns="85725" tIns="42863" rIns="85725" bIns="42863" rtlCol="0" anchor="t">
                  <a:spAutoFit/>
                </a:bodyPr>
                <a:lstStyle/>
                <a:p>
                  <a:pPr algn="ctr" defTabSz="914456">
                    <a:defRPr/>
                  </a:pPr>
                  <a:r>
                    <a:rPr lang="en-US" sz="1594" dirty="0">
                      <a:solidFill>
                        <a:srgbClr val="080808"/>
                      </a:solidFill>
                      <a:latin typeface="Arial" panose="020B0604020202020204"/>
                    </a:rPr>
                    <a:t>High priority datasets, </a:t>
                  </a:r>
                  <a:r>
                    <a:rPr lang="en-US" sz="1594" b="1" dirty="0">
                      <a:solidFill>
                        <a:srgbClr val="080808"/>
                      </a:solidFill>
                      <a:latin typeface="Arial" panose="020B0604020202020204"/>
                    </a:rPr>
                    <a:t>petabyte-scale</a:t>
                  </a:r>
                  <a:endParaRPr lang="en-US" sz="1594" b="1" dirty="0">
                    <a:solidFill>
                      <a:srgbClr val="080808"/>
                    </a:solidFill>
                    <a:latin typeface="Arial" panose="020B0604020202020204"/>
                    <a:cs typeface="Arial"/>
                  </a:endParaRPr>
                </a:p>
              </p:txBody>
            </p:sp>
          </p:grpSp>
          <p:pic>
            <p:nvPicPr>
              <p:cNvPr id="55" name="Picture 6" descr="AWS vs Azure vs Google Cloud: Which is Better for Startup – Guide to  Offshore Development">
                <a:extLst>
                  <a:ext uri="{FF2B5EF4-FFF2-40B4-BE49-F238E27FC236}">
                    <a16:creationId xmlns:a16="http://schemas.microsoft.com/office/drawing/2014/main" id="{8824E6FE-3340-B848-A9B5-BAFF52F545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4699" y="4946692"/>
                <a:ext cx="2844537" cy="1559445"/>
              </a:xfrm>
              <a:prstGeom prst="rect">
                <a:avLst/>
              </a:prstGeom>
              <a:noFill/>
              <a:extLst>
                <a:ext uri="{909E8E84-426E-40DD-AFC4-6F175D3DCCD1}">
                  <a14:hiddenFill xmlns:a14="http://schemas.microsoft.com/office/drawing/2010/main">
                    <a:solidFill>
                      <a:srgbClr val="FFFFFF"/>
                    </a:solidFill>
                  </a14:hiddenFill>
                </a:ext>
              </a:extLst>
            </p:spPr>
          </p:pic>
        </p:grpSp>
        <p:pic>
          <p:nvPicPr>
            <p:cNvPr id="70" name="Picture 54">
              <a:extLst>
                <a:ext uri="{FF2B5EF4-FFF2-40B4-BE49-F238E27FC236}">
                  <a16:creationId xmlns:a16="http://schemas.microsoft.com/office/drawing/2014/main" id="{1EA4E502-167C-E141-95CD-8B85750B08E7}"/>
                </a:ext>
              </a:extLst>
            </p:cNvPr>
            <p:cNvPicPr>
              <a:picLocks noChangeAspect="1"/>
            </p:cNvPicPr>
            <p:nvPr/>
          </p:nvPicPr>
          <p:blipFill>
            <a:blip r:embed="rId6"/>
            <a:stretch>
              <a:fillRect/>
            </a:stretch>
          </p:blipFill>
          <p:spPr>
            <a:xfrm>
              <a:off x="5396225" y="5296328"/>
              <a:ext cx="747244" cy="283751"/>
            </a:xfrm>
            <a:prstGeom prst="rect">
              <a:avLst/>
            </a:prstGeom>
          </p:spPr>
        </p:pic>
      </p:grpSp>
    </p:spTree>
    <p:extLst>
      <p:ext uri="{BB962C8B-B14F-4D97-AF65-F5344CB8AC3E}">
        <p14:creationId xmlns:p14="http://schemas.microsoft.com/office/powerpoint/2010/main" val="2631106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EB9F-BDFC-4CDC-8A35-EE412023677E}"/>
              </a:ext>
            </a:extLst>
          </p:cNvPr>
          <p:cNvSpPr>
            <a:spLocks noGrp="1"/>
          </p:cNvSpPr>
          <p:nvPr>
            <p:ph type="title"/>
          </p:nvPr>
        </p:nvSpPr>
        <p:spPr/>
        <p:txBody>
          <a:bodyPr/>
          <a:lstStyle/>
          <a:p>
            <a:r>
              <a:rPr lang="en-US" dirty="0"/>
              <a:t>BMIC Repository list</a:t>
            </a:r>
          </a:p>
        </p:txBody>
      </p:sp>
      <p:sp>
        <p:nvSpPr>
          <p:cNvPr id="3" name="Content Placeholder 2">
            <a:extLst>
              <a:ext uri="{FF2B5EF4-FFF2-40B4-BE49-F238E27FC236}">
                <a16:creationId xmlns:a16="http://schemas.microsoft.com/office/drawing/2014/main" id="{AFD59634-6295-4D13-89DD-F72FCCE31337}"/>
              </a:ext>
            </a:extLst>
          </p:cNvPr>
          <p:cNvSpPr>
            <a:spLocks noGrp="1"/>
          </p:cNvSpPr>
          <p:nvPr>
            <p:ph idx="1"/>
          </p:nvPr>
        </p:nvSpPr>
        <p:spPr>
          <a:xfrm>
            <a:off x="1261872" y="3226676"/>
            <a:ext cx="8595360" cy="2953461"/>
          </a:xfrm>
        </p:spPr>
        <p:txBody>
          <a:bodyPr>
            <a:normAutofit fontScale="92500"/>
          </a:bodyPr>
          <a:lstStyle/>
          <a:p>
            <a:pPr marL="0" indent="0">
              <a:buNone/>
            </a:pPr>
            <a:r>
              <a:rPr lang="en-US" dirty="0"/>
              <a:t>To help researchers locate an appropriate resource for sharing their data, as well as to promote awareness of resources where datasets can be located for reuse, BMIC maintains lists of several types of data sharing resources:</a:t>
            </a:r>
          </a:p>
          <a:p>
            <a:r>
              <a:rPr lang="en-US" dirty="0"/>
              <a:t>Open NIH-supported domain-specific repositories that house data of a specific type or related to a specific discipline;</a:t>
            </a:r>
          </a:p>
          <a:p>
            <a:r>
              <a:rPr lang="en-US" dirty="0"/>
              <a:t>Other NIH-supported domain-specific resources, including repositories and knowledgebases, that have limitations on submitting and/or accessing data; and</a:t>
            </a:r>
          </a:p>
          <a:p>
            <a:r>
              <a:rPr lang="en-US" dirty="0"/>
              <a:t>Generalist repositories that house data regardless of type, format, content, or subject matter.</a:t>
            </a:r>
          </a:p>
        </p:txBody>
      </p:sp>
      <p:pic>
        <p:nvPicPr>
          <p:cNvPr id="1026" name="Picture 2" descr="Trans-NIH BioMedical Informatics Coordinating Committee">
            <a:extLst>
              <a:ext uri="{FF2B5EF4-FFF2-40B4-BE49-F238E27FC236}">
                <a16:creationId xmlns:a16="http://schemas.microsoft.com/office/drawing/2014/main" id="{A43D31B4-B830-447E-BEA7-926019A20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427" y="1691322"/>
            <a:ext cx="8858250" cy="1381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C6AC80-0F57-42AA-A2DC-7C583C5FD0A1}"/>
              </a:ext>
            </a:extLst>
          </p:cNvPr>
          <p:cNvSpPr txBox="1"/>
          <p:nvPr/>
        </p:nvSpPr>
        <p:spPr>
          <a:xfrm>
            <a:off x="6096000" y="6169074"/>
            <a:ext cx="5217160" cy="584775"/>
          </a:xfrm>
          <a:prstGeom prst="rect">
            <a:avLst/>
          </a:prstGeom>
          <a:noFill/>
        </p:spPr>
        <p:txBody>
          <a:bodyPr wrap="square">
            <a:spAutoFit/>
          </a:bodyPr>
          <a:lstStyle/>
          <a:p>
            <a:r>
              <a:rPr lang="en-US" sz="1600" dirty="0">
                <a:hlinkClick r:id="rId3"/>
              </a:rPr>
              <a:t>https://www.nlm.nih.gov/NIHbmic/nih_data_sharing_repositories.html</a:t>
            </a:r>
            <a:r>
              <a:rPr lang="en-US" sz="1600" dirty="0"/>
              <a:t> </a:t>
            </a:r>
          </a:p>
        </p:txBody>
      </p:sp>
    </p:spTree>
    <p:extLst>
      <p:ext uri="{BB962C8B-B14F-4D97-AF65-F5344CB8AC3E}">
        <p14:creationId xmlns:p14="http://schemas.microsoft.com/office/powerpoint/2010/main" val="2645207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C3B14-7062-EE42-A270-7917C97841ED}"/>
              </a:ext>
            </a:extLst>
          </p:cNvPr>
          <p:cNvSpPr>
            <a:spLocks noGrp="1"/>
          </p:cNvSpPr>
          <p:nvPr>
            <p:ph type="title"/>
          </p:nvPr>
        </p:nvSpPr>
        <p:spPr/>
        <p:txBody>
          <a:bodyPr/>
          <a:lstStyle/>
          <a:p>
            <a:r>
              <a:rPr lang="en-US" dirty="0"/>
              <a:t>Re3data.org</a:t>
            </a:r>
          </a:p>
        </p:txBody>
      </p:sp>
      <p:sp>
        <p:nvSpPr>
          <p:cNvPr id="4" name="Rectangle 3">
            <a:extLst>
              <a:ext uri="{FF2B5EF4-FFF2-40B4-BE49-F238E27FC236}">
                <a16:creationId xmlns:a16="http://schemas.microsoft.com/office/drawing/2014/main" id="{34EE3C7C-DD3F-634B-A965-ACFE53D5B22A}"/>
              </a:ext>
              <a:ext uri="{C183D7F6-B498-43B3-948B-1728B52AA6E4}">
                <adec:decorative xmlns:adec="http://schemas.microsoft.com/office/drawing/2017/decorative" val="1"/>
              </a:ext>
            </a:extLst>
          </p:cNvPr>
          <p:cNvSpPr/>
          <p:nvPr/>
        </p:nvSpPr>
        <p:spPr>
          <a:xfrm>
            <a:off x="266700" y="275418"/>
            <a:ext cx="10344150" cy="63071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Chart, sunburst chart">
            <a:extLst>
              <a:ext uri="{FF2B5EF4-FFF2-40B4-BE49-F238E27FC236}">
                <a16:creationId xmlns:a16="http://schemas.microsoft.com/office/drawing/2014/main" id="{122627CA-02F3-4554-8D07-3C84669B13D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4089" t="8137" r="26616"/>
          <a:stretch/>
        </p:blipFill>
        <p:spPr>
          <a:xfrm>
            <a:off x="4005262" y="765313"/>
            <a:ext cx="6920865" cy="5817269"/>
          </a:xfrm>
        </p:spPr>
      </p:pic>
      <p:pic>
        <p:nvPicPr>
          <p:cNvPr id="2050" name="Picture 2" descr="re3data logo">
            <a:extLst>
              <a:ext uri="{FF2B5EF4-FFF2-40B4-BE49-F238E27FC236}">
                <a16:creationId xmlns:a16="http://schemas.microsoft.com/office/drawing/2014/main" id="{3EE45211-C2BF-42B2-9E59-305382C24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50" y="889843"/>
            <a:ext cx="3295650" cy="9715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7816D00-4FDB-4FF8-936A-9DF72A5B3DB0}"/>
              </a:ext>
            </a:extLst>
          </p:cNvPr>
          <p:cNvSpPr txBox="1"/>
          <p:nvPr/>
        </p:nvSpPr>
        <p:spPr>
          <a:xfrm>
            <a:off x="429150" y="2274838"/>
            <a:ext cx="3695589" cy="3693319"/>
          </a:xfrm>
          <a:prstGeom prst="rect">
            <a:avLst/>
          </a:prstGeom>
          <a:noFill/>
        </p:spPr>
        <p:txBody>
          <a:bodyPr wrap="square">
            <a:spAutoFit/>
          </a:bodyPr>
          <a:lstStyle/>
          <a:p>
            <a:r>
              <a:rPr lang="en-US" b="0" i="0" dirty="0">
                <a:solidFill>
                  <a:srgbClr val="333333"/>
                </a:solidFill>
                <a:effectLst/>
              </a:rPr>
              <a:t>re3data is a global registry of research data repositories. The registry covers research data repositories from different academic disciplines. re3data presents repositories for the permanent storage and access of data sets to researchers, funding bodies, publishers and scholarly institutions. re3data aims to promote a culture of sharing, increased access and better visibility of research data.</a:t>
            </a:r>
            <a:endParaRPr lang="en-US" dirty="0"/>
          </a:p>
        </p:txBody>
      </p:sp>
    </p:spTree>
    <p:extLst>
      <p:ext uri="{BB962C8B-B14F-4D97-AF65-F5344CB8AC3E}">
        <p14:creationId xmlns:p14="http://schemas.microsoft.com/office/powerpoint/2010/main" val="1530524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C033-05B1-7D40-A6BA-C94D9F4DD009}"/>
              </a:ext>
            </a:extLst>
          </p:cNvPr>
          <p:cNvSpPr>
            <a:spLocks noGrp="1"/>
          </p:cNvSpPr>
          <p:nvPr>
            <p:ph type="title"/>
          </p:nvPr>
        </p:nvSpPr>
        <p:spPr/>
        <p:txBody>
          <a:bodyPr/>
          <a:lstStyle/>
          <a:p>
            <a:r>
              <a:rPr lang="en-US" dirty="0" err="1"/>
              <a:t>FAIRsharing.org</a:t>
            </a:r>
            <a:endParaRPr lang="en-US" dirty="0"/>
          </a:p>
        </p:txBody>
      </p:sp>
      <p:sp>
        <p:nvSpPr>
          <p:cNvPr id="4" name="Rectangle 3">
            <a:extLst>
              <a:ext uri="{FF2B5EF4-FFF2-40B4-BE49-F238E27FC236}">
                <a16:creationId xmlns:a16="http://schemas.microsoft.com/office/drawing/2014/main" id="{2B3C183C-8B9B-7A42-A64D-55FDEAB8A29A}"/>
              </a:ext>
              <a:ext uri="{C183D7F6-B498-43B3-948B-1728B52AA6E4}">
                <adec:decorative xmlns:adec="http://schemas.microsoft.com/office/drawing/2017/decorative" val="1"/>
              </a:ext>
            </a:extLst>
          </p:cNvPr>
          <p:cNvSpPr/>
          <p:nvPr/>
        </p:nvSpPr>
        <p:spPr>
          <a:xfrm>
            <a:off x="266700" y="275418"/>
            <a:ext cx="10344150" cy="63071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Graphical user interface, application&#10;">
            <a:extLst>
              <a:ext uri="{FF2B5EF4-FFF2-40B4-BE49-F238E27FC236}">
                <a16:creationId xmlns:a16="http://schemas.microsoft.com/office/drawing/2014/main" id="{F2FAC528-140A-4256-AFF1-BC05AA28278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4609"/>
          <a:stretch/>
        </p:blipFill>
        <p:spPr>
          <a:xfrm>
            <a:off x="0" y="1803082"/>
            <a:ext cx="11062017" cy="4711095"/>
          </a:xfrm>
        </p:spPr>
      </p:pic>
      <p:pic>
        <p:nvPicPr>
          <p:cNvPr id="8" name="Picture 7" descr="FAIRsharing.org standards, databases, policies">
            <a:extLst>
              <a:ext uri="{FF2B5EF4-FFF2-40B4-BE49-F238E27FC236}">
                <a16:creationId xmlns:a16="http://schemas.microsoft.com/office/drawing/2014/main" id="{C1E42A43-DDF1-4EC4-8429-08FD9D967F1E}"/>
              </a:ext>
            </a:extLst>
          </p:cNvPr>
          <p:cNvPicPr>
            <a:picLocks noChangeAspect="1"/>
          </p:cNvPicPr>
          <p:nvPr/>
        </p:nvPicPr>
        <p:blipFill>
          <a:blip r:embed="rId4"/>
          <a:stretch>
            <a:fillRect/>
          </a:stretch>
        </p:blipFill>
        <p:spPr>
          <a:xfrm>
            <a:off x="636270" y="338742"/>
            <a:ext cx="4250690" cy="1393669"/>
          </a:xfrm>
          <a:prstGeom prst="rect">
            <a:avLst/>
          </a:prstGeom>
        </p:spPr>
      </p:pic>
    </p:spTree>
    <p:extLst>
      <p:ext uri="{BB962C8B-B14F-4D97-AF65-F5344CB8AC3E}">
        <p14:creationId xmlns:p14="http://schemas.microsoft.com/office/powerpoint/2010/main" val="1706951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A97C1-0557-4DF1-B220-AA0360850813}"/>
              </a:ext>
            </a:extLst>
          </p:cNvPr>
          <p:cNvSpPr>
            <a:spLocks noGrp="1"/>
          </p:cNvSpPr>
          <p:nvPr>
            <p:ph type="title"/>
          </p:nvPr>
        </p:nvSpPr>
        <p:spPr>
          <a:xfrm>
            <a:off x="2839840" y="137731"/>
            <a:ext cx="9692640" cy="1325562"/>
          </a:xfrm>
        </p:spPr>
        <p:txBody>
          <a:bodyPr>
            <a:normAutofit/>
          </a:bodyPr>
          <a:lstStyle/>
          <a:p>
            <a:r>
              <a:rPr lang="en-US" sz="4000" dirty="0"/>
              <a:t>The NIH Generalist Repository Ecosystem Initiative (GREI)</a:t>
            </a:r>
          </a:p>
        </p:txBody>
      </p:sp>
      <p:pic>
        <p:nvPicPr>
          <p:cNvPr id="18" name="Picture 17" descr="GREI - Generalist Repository Ecosystem Initiative">
            <a:extLst>
              <a:ext uri="{FF2B5EF4-FFF2-40B4-BE49-F238E27FC236}">
                <a16:creationId xmlns:a16="http://schemas.microsoft.com/office/drawing/2014/main" id="{3721291B-CE5A-B442-9F4E-04F432BCD33B}"/>
              </a:ext>
            </a:extLst>
          </p:cNvPr>
          <p:cNvPicPr>
            <a:picLocks noChangeAspect="1"/>
          </p:cNvPicPr>
          <p:nvPr/>
        </p:nvPicPr>
        <p:blipFill>
          <a:blip r:embed="rId3"/>
          <a:stretch>
            <a:fillRect/>
          </a:stretch>
        </p:blipFill>
        <p:spPr>
          <a:xfrm>
            <a:off x="671542" y="344695"/>
            <a:ext cx="2024366" cy="856463"/>
          </a:xfrm>
          <a:prstGeom prst="rect">
            <a:avLst/>
          </a:prstGeom>
        </p:spPr>
      </p:pic>
      <p:sp>
        <p:nvSpPr>
          <p:cNvPr id="13" name="Title 1">
            <a:extLst>
              <a:ext uri="{FF2B5EF4-FFF2-40B4-BE49-F238E27FC236}">
                <a16:creationId xmlns:a16="http://schemas.microsoft.com/office/drawing/2014/main" id="{75A32403-79F4-534F-BB12-28DF76881995}"/>
              </a:ext>
            </a:extLst>
          </p:cNvPr>
          <p:cNvSpPr txBox="1">
            <a:spLocks/>
          </p:cNvSpPr>
          <p:nvPr/>
        </p:nvSpPr>
        <p:spPr>
          <a:xfrm>
            <a:off x="514792" y="1566956"/>
            <a:ext cx="5408123" cy="836269"/>
          </a:xfrm>
          <a:prstGeom prst="rect">
            <a:avLst/>
          </a:prstGeom>
        </p:spPr>
        <p:txBody>
          <a:bodyPr vert="horz" lIns="91440" tIns="45720" rIns="91440" bIns="45720" rtlCol="0" anchor="ctr">
            <a:normAutofit/>
          </a:bodyPr>
          <a:lstStyle>
            <a:lvl1pPr algn="l" defTabSz="914428" rtl="0" eaLnBrk="1" latinLnBrk="0" hangingPunct="1">
              <a:lnSpc>
                <a:spcPct val="90000"/>
              </a:lnSpc>
              <a:spcBef>
                <a:spcPct val="0"/>
              </a:spcBef>
              <a:buNone/>
              <a:defRPr sz="3600" b="1" kern="1200">
                <a:solidFill>
                  <a:srgbClr val="4963AE"/>
                </a:solidFill>
                <a:latin typeface="Arial" pitchFamily="34" charset="0"/>
                <a:ea typeface="+mj-ea"/>
                <a:cs typeface="Arial" pitchFamily="34" charset="0"/>
              </a:defRPr>
            </a:lvl1pPr>
          </a:lstStyle>
          <a:p>
            <a:pPr marL="0" marR="0" lvl="0" indent="0" algn="ctr" defTabSz="914428" rtl="0" eaLnBrk="1" fontAlgn="auto" latinLnBrk="0" hangingPunct="1">
              <a:lnSpc>
                <a:spcPct val="90000"/>
              </a:lnSpc>
              <a:spcBef>
                <a:spcPct val="0"/>
              </a:spcBef>
              <a:spcAft>
                <a:spcPts val="0"/>
              </a:spcAft>
              <a:buClrTx/>
              <a:buSzTx/>
              <a:buFontTx/>
              <a:buNone/>
              <a:tabLst/>
              <a:defRPr/>
            </a:pPr>
            <a:r>
              <a:rPr kumimoji="0" lang="en-US" sz="2391" b="0" i="0" u="none" strike="noStrike" kern="1200" cap="none" spc="0" normalizeH="0" baseline="0" noProof="0" dirty="0">
                <a:ln>
                  <a:noFill/>
                </a:ln>
                <a:solidFill>
                  <a:srgbClr val="080808"/>
                </a:solidFill>
                <a:effectLst/>
                <a:uLnTx/>
                <a:uFillTx/>
                <a:latin typeface="+mj-lt"/>
                <a:ea typeface="+mj-ea"/>
                <a:cs typeface="Arial"/>
              </a:rPr>
              <a:t>Solicit applications from generalist repositories working together to: </a:t>
            </a:r>
            <a:endParaRPr kumimoji="0" lang="en-US" sz="2391" b="0" i="0" u="none" strike="noStrike" kern="1200" cap="none" spc="0" normalizeH="0" baseline="0" noProof="0" dirty="0">
              <a:ln>
                <a:noFill/>
              </a:ln>
              <a:solidFill>
                <a:srgbClr val="080808"/>
              </a:solidFill>
              <a:effectLst/>
              <a:uLnTx/>
              <a:uFillTx/>
              <a:latin typeface="+mj-lt"/>
              <a:ea typeface="+mj-ea"/>
            </a:endParaRPr>
          </a:p>
        </p:txBody>
      </p:sp>
      <p:sp>
        <p:nvSpPr>
          <p:cNvPr id="14" name="Title 1">
            <a:extLst>
              <a:ext uri="{FF2B5EF4-FFF2-40B4-BE49-F238E27FC236}">
                <a16:creationId xmlns:a16="http://schemas.microsoft.com/office/drawing/2014/main" id="{7F28AA5F-3546-6F44-B055-DDF87766DF34}"/>
              </a:ext>
            </a:extLst>
          </p:cNvPr>
          <p:cNvSpPr txBox="1">
            <a:spLocks/>
          </p:cNvSpPr>
          <p:nvPr/>
        </p:nvSpPr>
        <p:spPr>
          <a:xfrm>
            <a:off x="6541432" y="1566956"/>
            <a:ext cx="4812368" cy="836269"/>
          </a:xfrm>
          <a:prstGeom prst="rect">
            <a:avLst/>
          </a:prstGeom>
        </p:spPr>
        <p:txBody>
          <a:bodyPr vert="horz" lIns="91440" tIns="45720" rIns="91440" bIns="45720" rtlCol="0" anchor="ctr">
            <a:normAutofit/>
          </a:bodyPr>
          <a:lstStyle>
            <a:lvl1pPr algn="l" defTabSz="914428" rtl="0" eaLnBrk="1" latinLnBrk="0" hangingPunct="1">
              <a:lnSpc>
                <a:spcPct val="90000"/>
              </a:lnSpc>
              <a:spcBef>
                <a:spcPct val="0"/>
              </a:spcBef>
              <a:buNone/>
              <a:defRPr sz="3600" b="1" kern="1200">
                <a:solidFill>
                  <a:srgbClr val="4963AE"/>
                </a:solidFill>
                <a:latin typeface="Arial" pitchFamily="34" charset="0"/>
                <a:ea typeface="+mj-ea"/>
                <a:cs typeface="Arial" pitchFamily="34" charset="0"/>
              </a:defRPr>
            </a:lvl1pPr>
          </a:lstStyle>
          <a:p>
            <a:pPr algn="ctr" defTabSz="857276">
              <a:defRPr/>
            </a:pPr>
            <a:r>
              <a:rPr lang="en-US" sz="2391" b="0" dirty="0">
                <a:solidFill>
                  <a:srgbClr val="080808"/>
                </a:solidFill>
                <a:latin typeface="+mj-lt"/>
                <a:cs typeface="Arial"/>
              </a:rPr>
              <a:t>Expected Outcomes</a:t>
            </a:r>
          </a:p>
        </p:txBody>
      </p:sp>
      <p:graphicFrame>
        <p:nvGraphicFramePr>
          <p:cNvPr id="10" name="Diagram 9" descr="4 grey boxes">
            <a:extLst>
              <a:ext uri="{FF2B5EF4-FFF2-40B4-BE49-F238E27FC236}">
                <a16:creationId xmlns:a16="http://schemas.microsoft.com/office/drawing/2014/main" id="{4E125035-DBB0-9E4D-8EDD-E5E60804601B}"/>
              </a:ext>
            </a:extLst>
          </p:cNvPr>
          <p:cNvGraphicFramePr/>
          <p:nvPr>
            <p:extLst>
              <p:ext uri="{D42A27DB-BD31-4B8C-83A1-F6EECF244321}">
                <p14:modId xmlns:p14="http://schemas.microsoft.com/office/powerpoint/2010/main" val="581990221"/>
              </p:ext>
            </p:extLst>
          </p:nvPr>
        </p:nvGraphicFramePr>
        <p:xfrm>
          <a:off x="492030" y="2366131"/>
          <a:ext cx="5453648" cy="4069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Graphic 4" descr="Arrow: Slight curve with solid fill">
            <a:extLst>
              <a:ext uri="{FF2B5EF4-FFF2-40B4-BE49-F238E27FC236}">
                <a16:creationId xmlns:a16="http://schemas.microsoft.com/office/drawing/2014/main" id="{B5D77C45-70F0-D540-8EF4-FDA6635974E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13095" y="3838396"/>
            <a:ext cx="1371600" cy="1362075"/>
          </a:xfrm>
          <a:prstGeom prst="rect">
            <a:avLst/>
          </a:prstGeom>
        </p:spPr>
      </p:pic>
      <p:graphicFrame>
        <p:nvGraphicFramePr>
          <p:cNvPr id="11" name="Diagram 10" descr="4 blue boxes">
            <a:extLst>
              <a:ext uri="{FF2B5EF4-FFF2-40B4-BE49-F238E27FC236}">
                <a16:creationId xmlns:a16="http://schemas.microsoft.com/office/drawing/2014/main" id="{544069E0-0AD6-FD40-990E-CD62CCF7E143}"/>
              </a:ext>
            </a:extLst>
          </p:cNvPr>
          <p:cNvGraphicFramePr/>
          <p:nvPr>
            <p:extLst>
              <p:ext uri="{D42A27DB-BD31-4B8C-83A1-F6EECF244321}">
                <p14:modId xmlns:p14="http://schemas.microsoft.com/office/powerpoint/2010/main" val="4102980027"/>
              </p:ext>
            </p:extLst>
          </p:nvPr>
        </p:nvGraphicFramePr>
        <p:xfrm>
          <a:off x="6142947" y="2366133"/>
          <a:ext cx="5453648" cy="406909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9" name="TextBox 18">
            <a:extLst>
              <a:ext uri="{FF2B5EF4-FFF2-40B4-BE49-F238E27FC236}">
                <a16:creationId xmlns:a16="http://schemas.microsoft.com/office/drawing/2014/main" id="{FF5DAEF8-849B-FC4A-BB22-5383CB0F2E7B}"/>
              </a:ext>
            </a:extLst>
          </p:cNvPr>
          <p:cNvSpPr txBox="1"/>
          <p:nvPr/>
        </p:nvSpPr>
        <p:spPr>
          <a:xfrm>
            <a:off x="10574293" y="6642556"/>
            <a:ext cx="1542410" cy="215444"/>
          </a:xfrm>
          <a:prstGeom prst="rect">
            <a:avLst/>
          </a:prstGeom>
          <a:noFill/>
        </p:spPr>
        <p:txBody>
          <a:bodyPr wrap="none" rtlCol="0">
            <a:spAutoFit/>
          </a:bodyPr>
          <a:lstStyle/>
          <a:p>
            <a:r>
              <a:rPr lang="en-US" sz="800" i="1" dirty="0">
                <a:solidFill>
                  <a:schemeClr val="bg1"/>
                </a:solidFill>
              </a:rPr>
              <a:t>Icons courtesy  </a:t>
            </a:r>
            <a:r>
              <a:rPr lang="en-US" sz="800" i="1" dirty="0" err="1">
                <a:solidFill>
                  <a:schemeClr val="bg1"/>
                </a:solidFill>
              </a:rPr>
              <a:t>Flaticon.com</a:t>
            </a:r>
            <a:endParaRPr lang="en-US" sz="800" i="1" dirty="0">
              <a:solidFill>
                <a:schemeClr val="bg1"/>
              </a:solidFill>
            </a:endParaRPr>
          </a:p>
        </p:txBody>
      </p:sp>
    </p:spTree>
    <p:extLst>
      <p:ext uri="{BB962C8B-B14F-4D97-AF65-F5344CB8AC3E}">
        <p14:creationId xmlns:p14="http://schemas.microsoft.com/office/powerpoint/2010/main" val="76133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11"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A28C-F533-3944-B11C-A86941F869FD}"/>
              </a:ext>
            </a:extLst>
          </p:cNvPr>
          <p:cNvSpPr>
            <a:spLocks noGrp="1"/>
          </p:cNvSpPr>
          <p:nvPr>
            <p:ph type="title"/>
          </p:nvPr>
        </p:nvSpPr>
        <p:spPr/>
        <p:txBody>
          <a:bodyPr/>
          <a:lstStyle/>
          <a:p>
            <a:r>
              <a:rPr lang="en-US" dirty="0"/>
              <a:t>GREI Objectives</a:t>
            </a:r>
          </a:p>
        </p:txBody>
      </p:sp>
      <p:sp>
        <p:nvSpPr>
          <p:cNvPr id="5" name="Rectangle 4">
            <a:extLst>
              <a:ext uri="{FF2B5EF4-FFF2-40B4-BE49-F238E27FC236}">
                <a16:creationId xmlns:a16="http://schemas.microsoft.com/office/drawing/2014/main" id="{F16224A5-FCE8-3E4D-992D-B1FB50D9B04D}"/>
              </a:ext>
              <a:ext uri="{C183D7F6-B498-43B3-948B-1728B52AA6E4}">
                <adec:decorative xmlns:adec="http://schemas.microsoft.com/office/drawing/2017/decorative" val="1"/>
              </a:ext>
            </a:extLst>
          </p:cNvPr>
          <p:cNvSpPr/>
          <p:nvPr/>
        </p:nvSpPr>
        <p:spPr>
          <a:xfrm>
            <a:off x="266700" y="275418"/>
            <a:ext cx="10344150" cy="63071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3" descr="11 blue boxes">
            <a:extLst>
              <a:ext uri="{FF2B5EF4-FFF2-40B4-BE49-F238E27FC236}">
                <a16:creationId xmlns:a16="http://schemas.microsoft.com/office/drawing/2014/main" id="{AC3C61A5-D407-D649-A8DD-28F744D23EBC}"/>
              </a:ext>
            </a:extLst>
          </p:cNvPr>
          <p:cNvGraphicFramePr>
            <a:graphicFrameLocks noGrp="1"/>
          </p:cNvGraphicFramePr>
          <p:nvPr>
            <p:ph idx="1"/>
            <p:extLst>
              <p:ext uri="{D42A27DB-BD31-4B8C-83A1-F6EECF244321}">
                <p14:modId xmlns:p14="http://schemas.microsoft.com/office/powerpoint/2010/main" val="8851253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GREI - Generalist Repository Ecosystem Initiative">
            <a:extLst>
              <a:ext uri="{FF2B5EF4-FFF2-40B4-BE49-F238E27FC236}">
                <a16:creationId xmlns:a16="http://schemas.microsoft.com/office/drawing/2014/main" id="{DDDC7CDD-9769-0E47-A846-6972E7081D2F}"/>
              </a:ext>
            </a:extLst>
          </p:cNvPr>
          <p:cNvPicPr>
            <a:picLocks noChangeAspect="1"/>
          </p:cNvPicPr>
          <p:nvPr/>
        </p:nvPicPr>
        <p:blipFill>
          <a:blip r:embed="rId8"/>
          <a:stretch>
            <a:fillRect/>
          </a:stretch>
        </p:blipFill>
        <p:spPr>
          <a:xfrm>
            <a:off x="3011058" y="536666"/>
            <a:ext cx="2024366" cy="856463"/>
          </a:xfrm>
          <a:prstGeom prst="rect">
            <a:avLst/>
          </a:prstGeom>
        </p:spPr>
      </p:pic>
      <p:sp>
        <p:nvSpPr>
          <p:cNvPr id="11" name="Title 16">
            <a:extLst>
              <a:ext uri="{FF2B5EF4-FFF2-40B4-BE49-F238E27FC236}">
                <a16:creationId xmlns:a16="http://schemas.microsoft.com/office/drawing/2014/main" id="{36A1DDFA-06A6-5B4A-8BC5-575660583420}"/>
              </a:ext>
            </a:extLst>
          </p:cNvPr>
          <p:cNvSpPr txBox="1">
            <a:spLocks/>
          </p:cNvSpPr>
          <p:nvPr/>
        </p:nvSpPr>
        <p:spPr>
          <a:xfrm>
            <a:off x="2167294" y="319132"/>
            <a:ext cx="94387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400" b="1" kern="1200" dirty="0" smtClean="0">
                <a:solidFill>
                  <a:schemeClr val="bg2">
                    <a:lumMod val="75000"/>
                  </a:schemeClr>
                </a:solidFill>
                <a:latin typeface="Arial" panose="020B0604020202020204" pitchFamily="34" charset="0"/>
                <a:ea typeface="+mj-ea"/>
                <a:cs typeface="Arial" panose="020B0604020202020204" pitchFamily="34" charset="0"/>
              </a:defRPr>
            </a:lvl1pPr>
          </a:lstStyle>
          <a:p>
            <a:pPr algn="ctr"/>
            <a:r>
              <a:rPr lang="en-US" dirty="0">
                <a:solidFill>
                  <a:schemeClr val="tx2"/>
                </a:solidFill>
              </a:rPr>
              <a:t>Objectives</a:t>
            </a:r>
          </a:p>
        </p:txBody>
      </p:sp>
    </p:spTree>
    <p:extLst>
      <p:ext uri="{BB962C8B-B14F-4D97-AF65-F5344CB8AC3E}">
        <p14:creationId xmlns:p14="http://schemas.microsoft.com/office/powerpoint/2010/main" val="267014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EI - Generalist Repository Ecosystem Initiative">
            <a:extLst>
              <a:ext uri="{FF2B5EF4-FFF2-40B4-BE49-F238E27FC236}">
                <a16:creationId xmlns:a16="http://schemas.microsoft.com/office/drawing/2014/main" id="{962456A3-41D4-594D-A3DC-AEC16965F79D}"/>
              </a:ext>
            </a:extLst>
          </p:cNvPr>
          <p:cNvPicPr>
            <a:picLocks noChangeAspect="1"/>
          </p:cNvPicPr>
          <p:nvPr/>
        </p:nvPicPr>
        <p:blipFill>
          <a:blip r:embed="rId3"/>
          <a:stretch>
            <a:fillRect/>
          </a:stretch>
        </p:blipFill>
        <p:spPr>
          <a:xfrm>
            <a:off x="2031919" y="606196"/>
            <a:ext cx="2024366" cy="856463"/>
          </a:xfrm>
          <a:prstGeom prst="rect">
            <a:avLst/>
          </a:prstGeom>
        </p:spPr>
      </p:pic>
      <p:sp>
        <p:nvSpPr>
          <p:cNvPr id="17" name="Title 16">
            <a:extLst>
              <a:ext uri="{FF2B5EF4-FFF2-40B4-BE49-F238E27FC236}">
                <a16:creationId xmlns:a16="http://schemas.microsoft.com/office/drawing/2014/main" id="{7C4B90B6-E750-DA42-B9CF-70A4410208C4}"/>
              </a:ext>
            </a:extLst>
          </p:cNvPr>
          <p:cNvSpPr>
            <a:spLocks noGrp="1"/>
          </p:cNvSpPr>
          <p:nvPr>
            <p:ph type="title"/>
          </p:nvPr>
        </p:nvSpPr>
        <p:spPr>
          <a:xfrm>
            <a:off x="1233199" y="113498"/>
            <a:ext cx="8889588" cy="1325563"/>
          </a:xfrm>
        </p:spPr>
        <p:txBody>
          <a:bodyPr/>
          <a:lstStyle/>
          <a:p>
            <a:pPr algn="ctr"/>
            <a:r>
              <a:rPr lang="en-US" dirty="0">
                <a:solidFill>
                  <a:schemeClr val="tx2"/>
                </a:solidFill>
              </a:rPr>
              <a:t>Awardees</a:t>
            </a:r>
          </a:p>
        </p:txBody>
      </p:sp>
      <p:graphicFrame>
        <p:nvGraphicFramePr>
          <p:cNvPr id="8" name="Table 7">
            <a:extLst>
              <a:ext uri="{FF2B5EF4-FFF2-40B4-BE49-F238E27FC236}">
                <a16:creationId xmlns:a16="http://schemas.microsoft.com/office/drawing/2014/main" id="{1E65CA78-C55B-4E4E-A1D9-9143F6B5935A}"/>
              </a:ext>
            </a:extLst>
          </p:cNvPr>
          <p:cNvGraphicFramePr>
            <a:graphicFrameLocks noGrp="1"/>
          </p:cNvGraphicFramePr>
          <p:nvPr>
            <p:extLst>
              <p:ext uri="{D42A27DB-BD31-4B8C-83A1-F6EECF244321}">
                <p14:modId xmlns:p14="http://schemas.microsoft.com/office/powerpoint/2010/main" val="3731571756"/>
              </p:ext>
            </p:extLst>
          </p:nvPr>
        </p:nvGraphicFramePr>
        <p:xfrm>
          <a:off x="1233199" y="2005573"/>
          <a:ext cx="9242184" cy="4043963"/>
        </p:xfrm>
        <a:graphic>
          <a:graphicData uri="http://schemas.openxmlformats.org/drawingml/2006/table">
            <a:tbl>
              <a:tblPr firstRow="1" firstCol="1" bandRow="1">
                <a:effectLst>
                  <a:outerShdw blurRad="50800" dist="38100" dir="5400000" algn="t" rotWithShape="0">
                    <a:prstClr val="black">
                      <a:alpha val="40000"/>
                    </a:prstClr>
                  </a:outerShdw>
                </a:effectLst>
              </a:tblPr>
              <a:tblGrid>
                <a:gridCol w="4704669">
                  <a:extLst>
                    <a:ext uri="{9D8B030D-6E8A-4147-A177-3AD203B41FA5}">
                      <a16:colId xmlns:a16="http://schemas.microsoft.com/office/drawing/2014/main" val="2948027670"/>
                    </a:ext>
                  </a:extLst>
                </a:gridCol>
                <a:gridCol w="4537515">
                  <a:extLst>
                    <a:ext uri="{9D8B030D-6E8A-4147-A177-3AD203B41FA5}">
                      <a16:colId xmlns:a16="http://schemas.microsoft.com/office/drawing/2014/main" val="3860771987"/>
                    </a:ext>
                  </a:extLst>
                </a:gridCol>
              </a:tblGrid>
              <a:tr h="577709">
                <a:tc>
                  <a:txBody>
                    <a:bodyPr/>
                    <a:lstStyle>
                      <a:lvl1pPr marL="0" algn="l" defTabSz="914428" rtl="0" eaLnBrk="1" latinLnBrk="0" hangingPunct="1">
                        <a:defRPr sz="1800" b="1" kern="1200">
                          <a:solidFill>
                            <a:schemeClr val="lt1"/>
                          </a:solidFill>
                          <a:latin typeface="Calibri" panose="020F0502020204030204"/>
                        </a:defRPr>
                      </a:lvl1pPr>
                      <a:lvl2pPr marL="457214" algn="l" defTabSz="914428" rtl="0" eaLnBrk="1" latinLnBrk="0" hangingPunct="1">
                        <a:defRPr sz="1800" b="1" kern="1200">
                          <a:solidFill>
                            <a:schemeClr val="lt1"/>
                          </a:solidFill>
                          <a:latin typeface="Calibri" panose="020F0502020204030204"/>
                        </a:defRPr>
                      </a:lvl2pPr>
                      <a:lvl3pPr marL="914428" algn="l" defTabSz="914428" rtl="0" eaLnBrk="1" latinLnBrk="0" hangingPunct="1">
                        <a:defRPr sz="1800" b="1" kern="1200">
                          <a:solidFill>
                            <a:schemeClr val="lt1"/>
                          </a:solidFill>
                          <a:latin typeface="Calibri" panose="020F0502020204030204"/>
                        </a:defRPr>
                      </a:lvl3pPr>
                      <a:lvl4pPr marL="1371643" algn="l" defTabSz="914428" rtl="0" eaLnBrk="1" latinLnBrk="0" hangingPunct="1">
                        <a:defRPr sz="1800" b="1" kern="1200">
                          <a:solidFill>
                            <a:schemeClr val="lt1"/>
                          </a:solidFill>
                          <a:latin typeface="Calibri" panose="020F0502020204030204"/>
                        </a:defRPr>
                      </a:lvl4pPr>
                      <a:lvl5pPr marL="1828857" algn="l" defTabSz="914428" rtl="0" eaLnBrk="1" latinLnBrk="0" hangingPunct="1">
                        <a:defRPr sz="1800" b="1" kern="1200">
                          <a:solidFill>
                            <a:schemeClr val="lt1"/>
                          </a:solidFill>
                          <a:latin typeface="Calibri" panose="020F0502020204030204"/>
                        </a:defRPr>
                      </a:lvl5pPr>
                      <a:lvl6pPr marL="2286071" algn="l" defTabSz="914428" rtl="0" eaLnBrk="1" latinLnBrk="0" hangingPunct="1">
                        <a:defRPr sz="1800" b="1" kern="1200">
                          <a:solidFill>
                            <a:schemeClr val="lt1"/>
                          </a:solidFill>
                          <a:latin typeface="Calibri" panose="020F0502020204030204"/>
                        </a:defRPr>
                      </a:lvl6pPr>
                      <a:lvl7pPr marL="2743285" algn="l" defTabSz="914428" rtl="0" eaLnBrk="1" latinLnBrk="0" hangingPunct="1">
                        <a:defRPr sz="1800" b="1" kern="1200">
                          <a:solidFill>
                            <a:schemeClr val="lt1"/>
                          </a:solidFill>
                          <a:latin typeface="Calibri" panose="020F0502020204030204"/>
                        </a:defRPr>
                      </a:lvl7pPr>
                      <a:lvl8pPr marL="3200500" algn="l" defTabSz="914428" rtl="0" eaLnBrk="1" latinLnBrk="0" hangingPunct="1">
                        <a:defRPr sz="1800" b="1" kern="1200">
                          <a:solidFill>
                            <a:schemeClr val="lt1"/>
                          </a:solidFill>
                          <a:latin typeface="Calibri" panose="020F0502020204030204"/>
                        </a:defRPr>
                      </a:lvl8pPr>
                      <a:lvl9pPr marL="3657714" algn="l" defTabSz="914428"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2800" dirty="0">
                          <a:effectLst/>
                        </a:rPr>
                        <a:t>Generalist Repository</a:t>
                      </a:r>
                      <a:endParaRPr lang="en-US" sz="2800" dirty="0">
                        <a:effectLst/>
                        <a:latin typeface="Calibri"/>
                        <a:ea typeface="Calibri" panose="020F0502020204030204" pitchFamily="34"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tcPr>
                </a:tc>
                <a:tc>
                  <a:txBody>
                    <a:bodyPr/>
                    <a:lstStyle>
                      <a:lvl1pPr marL="0" algn="l" defTabSz="914428" rtl="0" eaLnBrk="1" latinLnBrk="0" hangingPunct="1">
                        <a:defRPr sz="1800" b="1" kern="1200">
                          <a:solidFill>
                            <a:schemeClr val="lt1"/>
                          </a:solidFill>
                          <a:latin typeface="Calibri" panose="020F0502020204030204"/>
                        </a:defRPr>
                      </a:lvl1pPr>
                      <a:lvl2pPr marL="457214" algn="l" defTabSz="914428" rtl="0" eaLnBrk="1" latinLnBrk="0" hangingPunct="1">
                        <a:defRPr sz="1800" b="1" kern="1200">
                          <a:solidFill>
                            <a:schemeClr val="lt1"/>
                          </a:solidFill>
                          <a:latin typeface="Calibri" panose="020F0502020204030204"/>
                        </a:defRPr>
                      </a:lvl2pPr>
                      <a:lvl3pPr marL="914428" algn="l" defTabSz="914428" rtl="0" eaLnBrk="1" latinLnBrk="0" hangingPunct="1">
                        <a:defRPr sz="1800" b="1" kern="1200">
                          <a:solidFill>
                            <a:schemeClr val="lt1"/>
                          </a:solidFill>
                          <a:latin typeface="Calibri" panose="020F0502020204030204"/>
                        </a:defRPr>
                      </a:lvl3pPr>
                      <a:lvl4pPr marL="1371643" algn="l" defTabSz="914428" rtl="0" eaLnBrk="1" latinLnBrk="0" hangingPunct="1">
                        <a:defRPr sz="1800" b="1" kern="1200">
                          <a:solidFill>
                            <a:schemeClr val="lt1"/>
                          </a:solidFill>
                          <a:latin typeface="Calibri" panose="020F0502020204030204"/>
                        </a:defRPr>
                      </a:lvl4pPr>
                      <a:lvl5pPr marL="1828857" algn="l" defTabSz="914428" rtl="0" eaLnBrk="1" latinLnBrk="0" hangingPunct="1">
                        <a:defRPr sz="1800" b="1" kern="1200">
                          <a:solidFill>
                            <a:schemeClr val="lt1"/>
                          </a:solidFill>
                          <a:latin typeface="Calibri" panose="020F0502020204030204"/>
                        </a:defRPr>
                      </a:lvl5pPr>
                      <a:lvl6pPr marL="2286071" algn="l" defTabSz="914428" rtl="0" eaLnBrk="1" latinLnBrk="0" hangingPunct="1">
                        <a:defRPr sz="1800" b="1" kern="1200">
                          <a:solidFill>
                            <a:schemeClr val="lt1"/>
                          </a:solidFill>
                          <a:latin typeface="Calibri" panose="020F0502020204030204"/>
                        </a:defRPr>
                      </a:lvl6pPr>
                      <a:lvl7pPr marL="2743285" algn="l" defTabSz="914428" rtl="0" eaLnBrk="1" latinLnBrk="0" hangingPunct="1">
                        <a:defRPr sz="1800" b="1" kern="1200">
                          <a:solidFill>
                            <a:schemeClr val="lt1"/>
                          </a:solidFill>
                          <a:latin typeface="Calibri" panose="020F0502020204030204"/>
                        </a:defRPr>
                      </a:lvl7pPr>
                      <a:lvl8pPr marL="3200500" algn="l" defTabSz="914428" rtl="0" eaLnBrk="1" latinLnBrk="0" hangingPunct="1">
                        <a:defRPr sz="1800" b="1" kern="1200">
                          <a:solidFill>
                            <a:schemeClr val="lt1"/>
                          </a:solidFill>
                          <a:latin typeface="Calibri" panose="020F0502020204030204"/>
                        </a:defRPr>
                      </a:lvl8pPr>
                      <a:lvl9pPr marL="3657714" algn="l" defTabSz="914428"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Website</a:t>
                      </a: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tcPr>
                </a:tc>
                <a:extLst>
                  <a:ext uri="{0D108BD9-81ED-4DB2-BD59-A6C34878D82A}">
                    <a16:rowId xmlns:a16="http://schemas.microsoft.com/office/drawing/2014/main" val="220213552"/>
                  </a:ext>
                </a:extLst>
              </a:tr>
              <a:tr h="577709">
                <a:tc>
                  <a:txBody>
                    <a:bodyPr/>
                    <a:lstStyle>
                      <a:lvl1pPr marL="0" algn="l" defTabSz="914428" rtl="0" eaLnBrk="1" latinLnBrk="0" hangingPunct="1">
                        <a:defRPr sz="1800" b="1" kern="1200">
                          <a:solidFill>
                            <a:schemeClr val="lt1"/>
                          </a:solidFill>
                          <a:latin typeface="Calibri" panose="020F0502020204030204"/>
                        </a:defRPr>
                      </a:lvl1pPr>
                      <a:lvl2pPr marL="457214" algn="l" defTabSz="914428" rtl="0" eaLnBrk="1" latinLnBrk="0" hangingPunct="1">
                        <a:defRPr sz="1800" b="1" kern="1200">
                          <a:solidFill>
                            <a:schemeClr val="lt1"/>
                          </a:solidFill>
                          <a:latin typeface="Calibri" panose="020F0502020204030204"/>
                        </a:defRPr>
                      </a:lvl2pPr>
                      <a:lvl3pPr marL="914428" algn="l" defTabSz="914428" rtl="0" eaLnBrk="1" latinLnBrk="0" hangingPunct="1">
                        <a:defRPr sz="1800" b="1" kern="1200">
                          <a:solidFill>
                            <a:schemeClr val="lt1"/>
                          </a:solidFill>
                          <a:latin typeface="Calibri" panose="020F0502020204030204"/>
                        </a:defRPr>
                      </a:lvl3pPr>
                      <a:lvl4pPr marL="1371643" algn="l" defTabSz="914428" rtl="0" eaLnBrk="1" latinLnBrk="0" hangingPunct="1">
                        <a:defRPr sz="1800" b="1" kern="1200">
                          <a:solidFill>
                            <a:schemeClr val="lt1"/>
                          </a:solidFill>
                          <a:latin typeface="Calibri" panose="020F0502020204030204"/>
                        </a:defRPr>
                      </a:lvl4pPr>
                      <a:lvl5pPr marL="1828857" algn="l" defTabSz="914428" rtl="0" eaLnBrk="1" latinLnBrk="0" hangingPunct="1">
                        <a:defRPr sz="1800" b="1" kern="1200">
                          <a:solidFill>
                            <a:schemeClr val="lt1"/>
                          </a:solidFill>
                          <a:latin typeface="Calibri" panose="020F0502020204030204"/>
                        </a:defRPr>
                      </a:lvl5pPr>
                      <a:lvl6pPr marL="2286071" algn="l" defTabSz="914428" rtl="0" eaLnBrk="1" latinLnBrk="0" hangingPunct="1">
                        <a:defRPr sz="1800" b="1" kern="1200">
                          <a:solidFill>
                            <a:schemeClr val="lt1"/>
                          </a:solidFill>
                          <a:latin typeface="Calibri" panose="020F0502020204030204"/>
                        </a:defRPr>
                      </a:lvl6pPr>
                      <a:lvl7pPr marL="2743285" algn="l" defTabSz="914428" rtl="0" eaLnBrk="1" latinLnBrk="0" hangingPunct="1">
                        <a:defRPr sz="1800" b="1" kern="1200">
                          <a:solidFill>
                            <a:schemeClr val="lt1"/>
                          </a:solidFill>
                          <a:latin typeface="Calibri" panose="020F0502020204030204"/>
                        </a:defRPr>
                      </a:lvl7pPr>
                      <a:lvl8pPr marL="3200500" algn="l" defTabSz="914428" rtl="0" eaLnBrk="1" latinLnBrk="0" hangingPunct="1">
                        <a:defRPr sz="1800" b="1" kern="1200">
                          <a:solidFill>
                            <a:schemeClr val="lt1"/>
                          </a:solidFill>
                          <a:latin typeface="Calibri" panose="020F0502020204030204"/>
                        </a:defRPr>
                      </a:lvl8pPr>
                      <a:lvl9pPr marL="3657714" algn="l" defTabSz="914428" rtl="0" eaLnBrk="1" latinLnBrk="0" hangingPunct="1">
                        <a:defRPr sz="1800" b="1" kern="1200">
                          <a:solidFill>
                            <a:schemeClr val="lt1"/>
                          </a:solidFill>
                          <a:latin typeface="Calibri" panose="020F0502020204030204"/>
                        </a:defRPr>
                      </a:lvl9pPr>
                    </a:lstStyle>
                    <a:p>
                      <a:pPr marL="457200" marR="0" lvl="1">
                        <a:spcBef>
                          <a:spcPts val="0"/>
                        </a:spcBef>
                        <a:spcAft>
                          <a:spcPts val="0"/>
                        </a:spcAft>
                      </a:pPr>
                      <a:endParaRPr lang="en-US" sz="2800" b="0" dirty="0">
                        <a:solidFill>
                          <a:srgbClr val="FFC000"/>
                        </a:solidFill>
                        <a:effectLst/>
                        <a:latin typeface="Calibri"/>
                        <a:ea typeface="Calibri" panose="020F0502020204030204" pitchFamily="34" charset="0"/>
                      </a:endParaRPr>
                    </a:p>
                  </a:txBody>
                  <a:tcPr marL="68580" marR="6858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28" rtl="0" eaLnBrk="1" latinLnBrk="0" hangingPunct="1">
                        <a:defRPr sz="1800" kern="1200">
                          <a:solidFill>
                            <a:schemeClr val="dk1"/>
                          </a:solidFill>
                          <a:latin typeface="Calibri" panose="020F0502020204030204"/>
                        </a:defRPr>
                      </a:lvl1pPr>
                      <a:lvl2pPr marL="457214" algn="l" defTabSz="914428" rtl="0" eaLnBrk="1" latinLnBrk="0" hangingPunct="1">
                        <a:defRPr sz="1800" kern="1200">
                          <a:solidFill>
                            <a:schemeClr val="dk1"/>
                          </a:solidFill>
                          <a:latin typeface="Calibri" panose="020F0502020204030204"/>
                        </a:defRPr>
                      </a:lvl2pPr>
                      <a:lvl3pPr marL="914428" algn="l" defTabSz="914428" rtl="0" eaLnBrk="1" latinLnBrk="0" hangingPunct="1">
                        <a:defRPr sz="1800" kern="1200">
                          <a:solidFill>
                            <a:schemeClr val="dk1"/>
                          </a:solidFill>
                          <a:latin typeface="Calibri" panose="020F0502020204030204"/>
                        </a:defRPr>
                      </a:lvl3pPr>
                      <a:lvl4pPr marL="1371643" algn="l" defTabSz="914428" rtl="0" eaLnBrk="1" latinLnBrk="0" hangingPunct="1">
                        <a:defRPr sz="1800" kern="1200">
                          <a:solidFill>
                            <a:schemeClr val="dk1"/>
                          </a:solidFill>
                          <a:latin typeface="Calibri" panose="020F0502020204030204"/>
                        </a:defRPr>
                      </a:lvl4pPr>
                      <a:lvl5pPr marL="1828857" algn="l" defTabSz="914428" rtl="0" eaLnBrk="1" latinLnBrk="0" hangingPunct="1">
                        <a:defRPr sz="1800" kern="1200">
                          <a:solidFill>
                            <a:schemeClr val="dk1"/>
                          </a:solidFill>
                          <a:latin typeface="Calibri" panose="020F0502020204030204"/>
                        </a:defRPr>
                      </a:lvl5pPr>
                      <a:lvl6pPr marL="2286071" algn="l" defTabSz="914428" rtl="0" eaLnBrk="1" latinLnBrk="0" hangingPunct="1">
                        <a:defRPr sz="1800" kern="1200">
                          <a:solidFill>
                            <a:schemeClr val="dk1"/>
                          </a:solidFill>
                          <a:latin typeface="Calibri" panose="020F0502020204030204"/>
                        </a:defRPr>
                      </a:lvl6pPr>
                      <a:lvl7pPr marL="2743285" algn="l" defTabSz="914428" rtl="0" eaLnBrk="1" latinLnBrk="0" hangingPunct="1">
                        <a:defRPr sz="1800" kern="1200">
                          <a:solidFill>
                            <a:schemeClr val="dk1"/>
                          </a:solidFill>
                          <a:latin typeface="Calibri" panose="020F0502020204030204"/>
                        </a:defRPr>
                      </a:lvl7pPr>
                      <a:lvl8pPr marL="3200500" algn="l" defTabSz="914428" rtl="0" eaLnBrk="1" latinLnBrk="0" hangingPunct="1">
                        <a:defRPr sz="1800" kern="1200">
                          <a:solidFill>
                            <a:schemeClr val="dk1"/>
                          </a:solidFill>
                          <a:latin typeface="Calibri" panose="020F0502020204030204"/>
                        </a:defRPr>
                      </a:lvl8pPr>
                      <a:lvl9pPr marL="3657714" algn="l" defTabSz="914428" rtl="0" eaLnBrk="1" latinLnBrk="0" hangingPunct="1">
                        <a:defRPr sz="1800" kern="1200">
                          <a:solidFill>
                            <a:schemeClr val="dk1"/>
                          </a:solidFill>
                          <a:latin typeface="Calibri" panose="020F0502020204030204"/>
                        </a:defRPr>
                      </a:lvl9pPr>
                    </a:lstStyle>
                    <a:p>
                      <a:pPr marL="457200" marR="0" lvl="1" algn="l">
                        <a:spcBef>
                          <a:spcPts val="0"/>
                        </a:spcBef>
                        <a:spcAft>
                          <a:spcPts val="0"/>
                        </a:spcAft>
                        <a:buNone/>
                      </a:pPr>
                      <a:r>
                        <a:rPr lang="en-US" sz="2400" b="0" i="0" u="none" strike="noStrike" noProof="0" dirty="0">
                          <a:solidFill>
                            <a:schemeClr val="tx1">
                              <a:lumMod val="50000"/>
                              <a:lumOff val="50000"/>
                            </a:schemeClr>
                          </a:solidFill>
                          <a:effectLst/>
                          <a:latin typeface="+mn-lt"/>
                          <a:hlinkClick r:id="rId4">
                            <a:extLst>
                              <a:ext uri="{A12FA001-AC4F-418D-AE19-62706E023703}">
                                <ahyp:hlinkClr xmlns:ahyp="http://schemas.microsoft.com/office/drawing/2018/hyperlinkcolor" val="tx"/>
                              </a:ext>
                            </a:extLst>
                          </a:hlinkClick>
                        </a:rPr>
                        <a:t>https://dataverse.org</a:t>
                      </a:r>
                      <a:r>
                        <a:rPr lang="en-US" sz="2400" b="0" i="0" u="none" strike="noStrike" noProof="0" dirty="0">
                          <a:solidFill>
                            <a:schemeClr val="tx1">
                              <a:lumMod val="50000"/>
                              <a:lumOff val="50000"/>
                            </a:schemeClr>
                          </a:solidFill>
                          <a:effectLst/>
                          <a:latin typeface="+mn-lt"/>
                        </a:rPr>
                        <a:t> </a:t>
                      </a:r>
                      <a:endParaRPr lang="en-US" sz="2400" dirty="0">
                        <a:solidFill>
                          <a:schemeClr val="tx1">
                            <a:lumMod val="50000"/>
                            <a:lumOff val="50000"/>
                          </a:schemeClr>
                        </a:solidFill>
                        <a:latin typeface="+mn-lt"/>
                      </a:endParaRPr>
                    </a:p>
                  </a:txBody>
                  <a:tcPr marL="68580" marR="6858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488708124"/>
                  </a:ext>
                </a:extLst>
              </a:tr>
              <a:tr h="577709">
                <a:tc>
                  <a:txBody>
                    <a:bodyPr/>
                    <a:lstStyle>
                      <a:lvl1pPr marL="0" algn="l" defTabSz="914428" rtl="0" eaLnBrk="1" latinLnBrk="0" hangingPunct="1">
                        <a:defRPr sz="1800" b="1" kern="1200">
                          <a:solidFill>
                            <a:schemeClr val="lt1"/>
                          </a:solidFill>
                          <a:latin typeface="Calibri" panose="020F0502020204030204"/>
                        </a:defRPr>
                      </a:lvl1pPr>
                      <a:lvl2pPr marL="457214" algn="l" defTabSz="914428" rtl="0" eaLnBrk="1" latinLnBrk="0" hangingPunct="1">
                        <a:defRPr sz="1800" b="1" kern="1200">
                          <a:solidFill>
                            <a:schemeClr val="lt1"/>
                          </a:solidFill>
                          <a:latin typeface="Calibri" panose="020F0502020204030204"/>
                        </a:defRPr>
                      </a:lvl2pPr>
                      <a:lvl3pPr marL="914428" algn="l" defTabSz="914428" rtl="0" eaLnBrk="1" latinLnBrk="0" hangingPunct="1">
                        <a:defRPr sz="1800" b="1" kern="1200">
                          <a:solidFill>
                            <a:schemeClr val="lt1"/>
                          </a:solidFill>
                          <a:latin typeface="Calibri" panose="020F0502020204030204"/>
                        </a:defRPr>
                      </a:lvl3pPr>
                      <a:lvl4pPr marL="1371643" algn="l" defTabSz="914428" rtl="0" eaLnBrk="1" latinLnBrk="0" hangingPunct="1">
                        <a:defRPr sz="1800" b="1" kern="1200">
                          <a:solidFill>
                            <a:schemeClr val="lt1"/>
                          </a:solidFill>
                          <a:latin typeface="Calibri" panose="020F0502020204030204"/>
                        </a:defRPr>
                      </a:lvl4pPr>
                      <a:lvl5pPr marL="1828857" algn="l" defTabSz="914428" rtl="0" eaLnBrk="1" latinLnBrk="0" hangingPunct="1">
                        <a:defRPr sz="1800" b="1" kern="1200">
                          <a:solidFill>
                            <a:schemeClr val="lt1"/>
                          </a:solidFill>
                          <a:latin typeface="Calibri" panose="020F0502020204030204"/>
                        </a:defRPr>
                      </a:lvl5pPr>
                      <a:lvl6pPr marL="2286071" algn="l" defTabSz="914428" rtl="0" eaLnBrk="1" latinLnBrk="0" hangingPunct="1">
                        <a:defRPr sz="1800" b="1" kern="1200">
                          <a:solidFill>
                            <a:schemeClr val="lt1"/>
                          </a:solidFill>
                          <a:latin typeface="Calibri" panose="020F0502020204030204"/>
                        </a:defRPr>
                      </a:lvl6pPr>
                      <a:lvl7pPr marL="2743285" algn="l" defTabSz="914428" rtl="0" eaLnBrk="1" latinLnBrk="0" hangingPunct="1">
                        <a:defRPr sz="1800" b="1" kern="1200">
                          <a:solidFill>
                            <a:schemeClr val="lt1"/>
                          </a:solidFill>
                          <a:latin typeface="Calibri" panose="020F0502020204030204"/>
                        </a:defRPr>
                      </a:lvl7pPr>
                      <a:lvl8pPr marL="3200500" algn="l" defTabSz="914428" rtl="0" eaLnBrk="1" latinLnBrk="0" hangingPunct="1">
                        <a:defRPr sz="1800" b="1" kern="1200">
                          <a:solidFill>
                            <a:schemeClr val="lt1"/>
                          </a:solidFill>
                          <a:latin typeface="Calibri" panose="020F0502020204030204"/>
                        </a:defRPr>
                      </a:lvl8pPr>
                      <a:lvl9pPr marL="3657714" algn="l" defTabSz="914428" rtl="0" eaLnBrk="1" latinLnBrk="0" hangingPunct="1">
                        <a:defRPr sz="1800" b="1" kern="1200">
                          <a:solidFill>
                            <a:schemeClr val="lt1"/>
                          </a:solidFill>
                          <a:latin typeface="Calibri" panose="020F0502020204030204"/>
                        </a:defRPr>
                      </a:lvl9pPr>
                    </a:lstStyle>
                    <a:p>
                      <a:pPr marL="457200" marR="0" lvl="1">
                        <a:spcBef>
                          <a:spcPts val="0"/>
                        </a:spcBef>
                        <a:spcAft>
                          <a:spcPts val="0"/>
                        </a:spcAft>
                      </a:pPr>
                      <a:endParaRPr lang="en-US" sz="2800" b="0" dirty="0">
                        <a:solidFill>
                          <a:schemeClr val="accent2"/>
                        </a:solidFill>
                        <a:effectLst/>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28" rtl="0" eaLnBrk="1" latinLnBrk="0" hangingPunct="1">
                        <a:defRPr sz="1800" kern="1200">
                          <a:solidFill>
                            <a:schemeClr val="dk1"/>
                          </a:solidFill>
                          <a:latin typeface="Calibri" panose="020F0502020204030204"/>
                        </a:defRPr>
                      </a:lvl1pPr>
                      <a:lvl2pPr marL="457214" algn="l" defTabSz="914428" rtl="0" eaLnBrk="1" latinLnBrk="0" hangingPunct="1">
                        <a:defRPr sz="1800" kern="1200">
                          <a:solidFill>
                            <a:schemeClr val="dk1"/>
                          </a:solidFill>
                          <a:latin typeface="Calibri" panose="020F0502020204030204"/>
                        </a:defRPr>
                      </a:lvl2pPr>
                      <a:lvl3pPr marL="914428" algn="l" defTabSz="914428" rtl="0" eaLnBrk="1" latinLnBrk="0" hangingPunct="1">
                        <a:defRPr sz="1800" kern="1200">
                          <a:solidFill>
                            <a:schemeClr val="dk1"/>
                          </a:solidFill>
                          <a:latin typeface="Calibri" panose="020F0502020204030204"/>
                        </a:defRPr>
                      </a:lvl3pPr>
                      <a:lvl4pPr marL="1371643" algn="l" defTabSz="914428" rtl="0" eaLnBrk="1" latinLnBrk="0" hangingPunct="1">
                        <a:defRPr sz="1800" kern="1200">
                          <a:solidFill>
                            <a:schemeClr val="dk1"/>
                          </a:solidFill>
                          <a:latin typeface="Calibri" panose="020F0502020204030204"/>
                        </a:defRPr>
                      </a:lvl4pPr>
                      <a:lvl5pPr marL="1828857" algn="l" defTabSz="914428" rtl="0" eaLnBrk="1" latinLnBrk="0" hangingPunct="1">
                        <a:defRPr sz="1800" kern="1200">
                          <a:solidFill>
                            <a:schemeClr val="dk1"/>
                          </a:solidFill>
                          <a:latin typeface="Calibri" panose="020F0502020204030204"/>
                        </a:defRPr>
                      </a:lvl5pPr>
                      <a:lvl6pPr marL="2286071" algn="l" defTabSz="914428" rtl="0" eaLnBrk="1" latinLnBrk="0" hangingPunct="1">
                        <a:defRPr sz="1800" kern="1200">
                          <a:solidFill>
                            <a:schemeClr val="dk1"/>
                          </a:solidFill>
                          <a:latin typeface="Calibri" panose="020F0502020204030204"/>
                        </a:defRPr>
                      </a:lvl6pPr>
                      <a:lvl7pPr marL="2743285" algn="l" defTabSz="914428" rtl="0" eaLnBrk="1" latinLnBrk="0" hangingPunct="1">
                        <a:defRPr sz="1800" kern="1200">
                          <a:solidFill>
                            <a:schemeClr val="dk1"/>
                          </a:solidFill>
                          <a:latin typeface="Calibri" panose="020F0502020204030204"/>
                        </a:defRPr>
                      </a:lvl7pPr>
                      <a:lvl8pPr marL="3200500" algn="l" defTabSz="914428" rtl="0" eaLnBrk="1" latinLnBrk="0" hangingPunct="1">
                        <a:defRPr sz="1800" kern="1200">
                          <a:solidFill>
                            <a:schemeClr val="dk1"/>
                          </a:solidFill>
                          <a:latin typeface="Calibri" panose="020F0502020204030204"/>
                        </a:defRPr>
                      </a:lvl8pPr>
                      <a:lvl9pPr marL="3657714" algn="l" defTabSz="914428" rtl="0" eaLnBrk="1" latinLnBrk="0" hangingPunct="1">
                        <a:defRPr sz="1800" kern="1200">
                          <a:solidFill>
                            <a:schemeClr val="dk1"/>
                          </a:solidFill>
                          <a:latin typeface="Calibri" panose="020F0502020204030204"/>
                        </a:defRPr>
                      </a:lvl9pPr>
                    </a:lstStyle>
                    <a:p>
                      <a:pPr marL="457200" marR="0" lvl="1" algn="l">
                        <a:spcBef>
                          <a:spcPts val="0"/>
                        </a:spcBef>
                        <a:spcAft>
                          <a:spcPts val="0"/>
                        </a:spcAft>
                        <a:buNone/>
                      </a:pPr>
                      <a:r>
                        <a:rPr lang="en-US" sz="2400" b="0" i="0" u="none" strike="noStrike" noProof="0" dirty="0">
                          <a:solidFill>
                            <a:schemeClr val="tx1">
                              <a:lumMod val="50000"/>
                              <a:lumOff val="50000"/>
                            </a:schemeClr>
                          </a:solidFill>
                          <a:effectLst/>
                          <a:latin typeface="+mn-lt"/>
                          <a:hlinkClick r:id="rId5">
                            <a:extLst>
                              <a:ext uri="{A12FA001-AC4F-418D-AE19-62706E023703}">
                                <ahyp:hlinkClr xmlns:ahyp="http://schemas.microsoft.com/office/drawing/2018/hyperlinkcolor" val="tx"/>
                              </a:ext>
                            </a:extLst>
                          </a:hlinkClick>
                        </a:rPr>
                        <a:t>https://datadryad.org</a:t>
                      </a:r>
                      <a:r>
                        <a:rPr lang="en-US" sz="2400" b="0" i="0" u="none" strike="noStrike" noProof="0" dirty="0">
                          <a:solidFill>
                            <a:schemeClr val="tx1">
                              <a:lumMod val="50000"/>
                              <a:lumOff val="50000"/>
                            </a:schemeClr>
                          </a:solidFill>
                          <a:effectLst/>
                          <a:latin typeface="+mn-lt"/>
                        </a:rPr>
                        <a:t> </a:t>
                      </a:r>
                      <a:endParaRPr lang="en-US" sz="2400" dirty="0">
                        <a:solidFill>
                          <a:schemeClr val="tx1">
                            <a:lumMod val="50000"/>
                            <a:lumOff val="50000"/>
                          </a:schemeClr>
                        </a:solidFill>
                        <a:latin typeface="+mn-lt"/>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805076826"/>
                  </a:ext>
                </a:extLst>
              </a:tr>
              <a:tr h="577709">
                <a:tc>
                  <a:txBody>
                    <a:bodyPr/>
                    <a:lstStyle>
                      <a:lvl1pPr marL="0" algn="l" defTabSz="914428" rtl="0" eaLnBrk="1" latinLnBrk="0" hangingPunct="1">
                        <a:defRPr sz="1800" b="1" kern="1200">
                          <a:solidFill>
                            <a:schemeClr val="lt1"/>
                          </a:solidFill>
                          <a:latin typeface="Calibri" panose="020F0502020204030204"/>
                        </a:defRPr>
                      </a:lvl1pPr>
                      <a:lvl2pPr marL="457214" algn="l" defTabSz="914428" rtl="0" eaLnBrk="1" latinLnBrk="0" hangingPunct="1">
                        <a:defRPr sz="1800" b="1" kern="1200">
                          <a:solidFill>
                            <a:schemeClr val="lt1"/>
                          </a:solidFill>
                          <a:latin typeface="Calibri" panose="020F0502020204030204"/>
                        </a:defRPr>
                      </a:lvl2pPr>
                      <a:lvl3pPr marL="914428" algn="l" defTabSz="914428" rtl="0" eaLnBrk="1" latinLnBrk="0" hangingPunct="1">
                        <a:defRPr sz="1800" b="1" kern="1200">
                          <a:solidFill>
                            <a:schemeClr val="lt1"/>
                          </a:solidFill>
                          <a:latin typeface="Calibri" panose="020F0502020204030204"/>
                        </a:defRPr>
                      </a:lvl3pPr>
                      <a:lvl4pPr marL="1371643" algn="l" defTabSz="914428" rtl="0" eaLnBrk="1" latinLnBrk="0" hangingPunct="1">
                        <a:defRPr sz="1800" b="1" kern="1200">
                          <a:solidFill>
                            <a:schemeClr val="lt1"/>
                          </a:solidFill>
                          <a:latin typeface="Calibri" panose="020F0502020204030204"/>
                        </a:defRPr>
                      </a:lvl4pPr>
                      <a:lvl5pPr marL="1828857" algn="l" defTabSz="914428" rtl="0" eaLnBrk="1" latinLnBrk="0" hangingPunct="1">
                        <a:defRPr sz="1800" b="1" kern="1200">
                          <a:solidFill>
                            <a:schemeClr val="lt1"/>
                          </a:solidFill>
                          <a:latin typeface="Calibri" panose="020F0502020204030204"/>
                        </a:defRPr>
                      </a:lvl5pPr>
                      <a:lvl6pPr marL="2286071" algn="l" defTabSz="914428" rtl="0" eaLnBrk="1" latinLnBrk="0" hangingPunct="1">
                        <a:defRPr sz="1800" b="1" kern="1200">
                          <a:solidFill>
                            <a:schemeClr val="lt1"/>
                          </a:solidFill>
                          <a:latin typeface="Calibri" panose="020F0502020204030204"/>
                        </a:defRPr>
                      </a:lvl6pPr>
                      <a:lvl7pPr marL="2743285" algn="l" defTabSz="914428" rtl="0" eaLnBrk="1" latinLnBrk="0" hangingPunct="1">
                        <a:defRPr sz="1800" b="1" kern="1200">
                          <a:solidFill>
                            <a:schemeClr val="lt1"/>
                          </a:solidFill>
                          <a:latin typeface="Calibri" panose="020F0502020204030204"/>
                        </a:defRPr>
                      </a:lvl7pPr>
                      <a:lvl8pPr marL="3200500" algn="l" defTabSz="914428" rtl="0" eaLnBrk="1" latinLnBrk="0" hangingPunct="1">
                        <a:defRPr sz="1800" b="1" kern="1200">
                          <a:solidFill>
                            <a:schemeClr val="lt1"/>
                          </a:solidFill>
                          <a:latin typeface="Calibri" panose="020F0502020204030204"/>
                        </a:defRPr>
                      </a:lvl8pPr>
                      <a:lvl9pPr marL="3657714" algn="l" defTabSz="914428" rtl="0" eaLnBrk="1" latinLnBrk="0" hangingPunct="1">
                        <a:defRPr sz="1800" b="1" kern="1200">
                          <a:solidFill>
                            <a:schemeClr val="lt1"/>
                          </a:solidFill>
                          <a:latin typeface="Calibri" panose="020F0502020204030204"/>
                        </a:defRPr>
                      </a:lvl9pPr>
                    </a:lstStyle>
                    <a:p>
                      <a:pPr marL="457200" marR="0" lvl="1">
                        <a:spcBef>
                          <a:spcPts val="0"/>
                        </a:spcBef>
                        <a:spcAft>
                          <a:spcPts val="0"/>
                        </a:spcAft>
                      </a:pPr>
                      <a:endParaRPr lang="en-US" sz="2800" b="0" dirty="0" err="1">
                        <a:solidFill>
                          <a:schemeClr val="bg1">
                            <a:lumMod val="85000"/>
                          </a:schemeClr>
                        </a:solidFill>
                        <a:effectLst/>
                      </a:endParaRPr>
                    </a:p>
                  </a:txBody>
                  <a:tcPr marL="68580" marR="68580"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28" rtl="0" eaLnBrk="1" latinLnBrk="0" hangingPunct="1">
                        <a:defRPr sz="1800" kern="1200">
                          <a:solidFill>
                            <a:schemeClr val="dk1"/>
                          </a:solidFill>
                          <a:latin typeface="Calibri" panose="020F0502020204030204"/>
                        </a:defRPr>
                      </a:lvl1pPr>
                      <a:lvl2pPr marL="457214" algn="l" defTabSz="914428" rtl="0" eaLnBrk="1" latinLnBrk="0" hangingPunct="1">
                        <a:defRPr sz="1800" kern="1200">
                          <a:solidFill>
                            <a:schemeClr val="dk1"/>
                          </a:solidFill>
                          <a:latin typeface="Calibri" panose="020F0502020204030204"/>
                        </a:defRPr>
                      </a:lvl2pPr>
                      <a:lvl3pPr marL="914428" algn="l" defTabSz="914428" rtl="0" eaLnBrk="1" latinLnBrk="0" hangingPunct="1">
                        <a:defRPr sz="1800" kern="1200">
                          <a:solidFill>
                            <a:schemeClr val="dk1"/>
                          </a:solidFill>
                          <a:latin typeface="Calibri" panose="020F0502020204030204"/>
                        </a:defRPr>
                      </a:lvl3pPr>
                      <a:lvl4pPr marL="1371643" algn="l" defTabSz="914428" rtl="0" eaLnBrk="1" latinLnBrk="0" hangingPunct="1">
                        <a:defRPr sz="1800" kern="1200">
                          <a:solidFill>
                            <a:schemeClr val="dk1"/>
                          </a:solidFill>
                          <a:latin typeface="Calibri" panose="020F0502020204030204"/>
                        </a:defRPr>
                      </a:lvl4pPr>
                      <a:lvl5pPr marL="1828857" algn="l" defTabSz="914428" rtl="0" eaLnBrk="1" latinLnBrk="0" hangingPunct="1">
                        <a:defRPr sz="1800" kern="1200">
                          <a:solidFill>
                            <a:schemeClr val="dk1"/>
                          </a:solidFill>
                          <a:latin typeface="Calibri" panose="020F0502020204030204"/>
                        </a:defRPr>
                      </a:lvl5pPr>
                      <a:lvl6pPr marL="2286071" algn="l" defTabSz="914428" rtl="0" eaLnBrk="1" latinLnBrk="0" hangingPunct="1">
                        <a:defRPr sz="1800" kern="1200">
                          <a:solidFill>
                            <a:schemeClr val="dk1"/>
                          </a:solidFill>
                          <a:latin typeface="Calibri" panose="020F0502020204030204"/>
                        </a:defRPr>
                      </a:lvl6pPr>
                      <a:lvl7pPr marL="2743285" algn="l" defTabSz="914428" rtl="0" eaLnBrk="1" latinLnBrk="0" hangingPunct="1">
                        <a:defRPr sz="1800" kern="1200">
                          <a:solidFill>
                            <a:schemeClr val="dk1"/>
                          </a:solidFill>
                          <a:latin typeface="Calibri" panose="020F0502020204030204"/>
                        </a:defRPr>
                      </a:lvl7pPr>
                      <a:lvl8pPr marL="3200500" algn="l" defTabSz="914428" rtl="0" eaLnBrk="1" latinLnBrk="0" hangingPunct="1">
                        <a:defRPr sz="1800" kern="1200">
                          <a:solidFill>
                            <a:schemeClr val="dk1"/>
                          </a:solidFill>
                          <a:latin typeface="Calibri" panose="020F0502020204030204"/>
                        </a:defRPr>
                      </a:lvl8pPr>
                      <a:lvl9pPr marL="3657714" algn="l" defTabSz="914428" rtl="0" eaLnBrk="1" latinLnBrk="0" hangingPunct="1">
                        <a:defRPr sz="1800" kern="1200">
                          <a:solidFill>
                            <a:schemeClr val="dk1"/>
                          </a:solidFill>
                          <a:latin typeface="Calibri" panose="020F0502020204030204"/>
                        </a:defRPr>
                      </a:lvl9pPr>
                    </a:lstStyle>
                    <a:p>
                      <a:pPr marL="457200" marR="0" lvl="1" algn="l">
                        <a:spcBef>
                          <a:spcPts val="0"/>
                        </a:spcBef>
                        <a:spcAft>
                          <a:spcPts val="0"/>
                        </a:spcAft>
                        <a:buNone/>
                      </a:pPr>
                      <a:r>
                        <a:rPr lang="en-US" sz="2400" b="0" i="0" u="none" strike="noStrike" noProof="0" dirty="0">
                          <a:solidFill>
                            <a:schemeClr val="tx1">
                              <a:lumMod val="50000"/>
                              <a:lumOff val="50000"/>
                            </a:schemeClr>
                          </a:solidFill>
                          <a:effectLst/>
                          <a:latin typeface="+mn-lt"/>
                          <a:hlinkClick r:id="rId6">
                            <a:extLst>
                              <a:ext uri="{A12FA001-AC4F-418D-AE19-62706E023703}">
                                <ahyp:hlinkClr xmlns:ahyp="http://schemas.microsoft.com/office/drawing/2018/hyperlinkcolor" val="tx"/>
                              </a:ext>
                            </a:extLst>
                          </a:hlinkClick>
                        </a:rPr>
                        <a:t>https://figshare.com</a:t>
                      </a:r>
                      <a:r>
                        <a:rPr lang="en-US" sz="2400" b="0" i="0" u="none" strike="noStrike" noProof="0" dirty="0">
                          <a:solidFill>
                            <a:schemeClr val="tx1">
                              <a:lumMod val="50000"/>
                              <a:lumOff val="50000"/>
                            </a:schemeClr>
                          </a:solidFill>
                          <a:effectLst/>
                          <a:latin typeface="+mn-lt"/>
                        </a:rPr>
                        <a:t> </a:t>
                      </a:r>
                      <a:endParaRPr lang="en-US" sz="2400" dirty="0">
                        <a:solidFill>
                          <a:schemeClr val="tx1">
                            <a:lumMod val="50000"/>
                            <a:lumOff val="50000"/>
                          </a:schemeClr>
                        </a:solidFill>
                        <a:latin typeface="+mn-lt"/>
                      </a:endParaRPr>
                    </a:p>
                  </a:txBody>
                  <a:tcPr marL="68580" marR="68580" marT="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861626919"/>
                  </a:ext>
                </a:extLst>
              </a:tr>
              <a:tr h="577709">
                <a:tc>
                  <a:txBody>
                    <a:bodyPr/>
                    <a:lstStyle>
                      <a:lvl1pPr marL="0" algn="l" defTabSz="914428" rtl="0" eaLnBrk="1" latinLnBrk="0" hangingPunct="1">
                        <a:defRPr sz="1800" b="1" kern="1200">
                          <a:solidFill>
                            <a:schemeClr val="lt1"/>
                          </a:solidFill>
                          <a:latin typeface="Calibri" panose="020F0502020204030204"/>
                        </a:defRPr>
                      </a:lvl1pPr>
                      <a:lvl2pPr marL="457214" algn="l" defTabSz="914428" rtl="0" eaLnBrk="1" latinLnBrk="0" hangingPunct="1">
                        <a:defRPr sz="1800" b="1" kern="1200">
                          <a:solidFill>
                            <a:schemeClr val="lt1"/>
                          </a:solidFill>
                          <a:latin typeface="Calibri" panose="020F0502020204030204"/>
                        </a:defRPr>
                      </a:lvl2pPr>
                      <a:lvl3pPr marL="914428" algn="l" defTabSz="914428" rtl="0" eaLnBrk="1" latinLnBrk="0" hangingPunct="1">
                        <a:defRPr sz="1800" b="1" kern="1200">
                          <a:solidFill>
                            <a:schemeClr val="lt1"/>
                          </a:solidFill>
                          <a:latin typeface="Calibri" panose="020F0502020204030204"/>
                        </a:defRPr>
                      </a:lvl3pPr>
                      <a:lvl4pPr marL="1371643" algn="l" defTabSz="914428" rtl="0" eaLnBrk="1" latinLnBrk="0" hangingPunct="1">
                        <a:defRPr sz="1800" b="1" kern="1200">
                          <a:solidFill>
                            <a:schemeClr val="lt1"/>
                          </a:solidFill>
                          <a:latin typeface="Calibri" panose="020F0502020204030204"/>
                        </a:defRPr>
                      </a:lvl4pPr>
                      <a:lvl5pPr marL="1828857" algn="l" defTabSz="914428" rtl="0" eaLnBrk="1" latinLnBrk="0" hangingPunct="1">
                        <a:defRPr sz="1800" b="1" kern="1200">
                          <a:solidFill>
                            <a:schemeClr val="lt1"/>
                          </a:solidFill>
                          <a:latin typeface="Calibri" panose="020F0502020204030204"/>
                        </a:defRPr>
                      </a:lvl5pPr>
                      <a:lvl6pPr marL="2286071" algn="l" defTabSz="914428" rtl="0" eaLnBrk="1" latinLnBrk="0" hangingPunct="1">
                        <a:defRPr sz="1800" b="1" kern="1200">
                          <a:solidFill>
                            <a:schemeClr val="lt1"/>
                          </a:solidFill>
                          <a:latin typeface="Calibri" panose="020F0502020204030204"/>
                        </a:defRPr>
                      </a:lvl6pPr>
                      <a:lvl7pPr marL="2743285" algn="l" defTabSz="914428" rtl="0" eaLnBrk="1" latinLnBrk="0" hangingPunct="1">
                        <a:defRPr sz="1800" b="1" kern="1200">
                          <a:solidFill>
                            <a:schemeClr val="lt1"/>
                          </a:solidFill>
                          <a:latin typeface="Calibri" panose="020F0502020204030204"/>
                        </a:defRPr>
                      </a:lvl7pPr>
                      <a:lvl8pPr marL="3200500" algn="l" defTabSz="914428" rtl="0" eaLnBrk="1" latinLnBrk="0" hangingPunct="1">
                        <a:defRPr sz="1800" b="1" kern="1200">
                          <a:solidFill>
                            <a:schemeClr val="lt1"/>
                          </a:solidFill>
                          <a:latin typeface="Calibri" panose="020F0502020204030204"/>
                        </a:defRPr>
                      </a:lvl8pPr>
                      <a:lvl9pPr marL="3657714" algn="l" defTabSz="914428" rtl="0" eaLnBrk="1" latinLnBrk="0" hangingPunct="1">
                        <a:defRPr sz="1800" b="1" kern="1200">
                          <a:solidFill>
                            <a:schemeClr val="lt1"/>
                          </a:solidFill>
                          <a:latin typeface="Calibri" panose="020F0502020204030204"/>
                        </a:defRPr>
                      </a:lvl9pPr>
                    </a:lstStyle>
                    <a:p>
                      <a:pPr marL="457200" marR="0" lvl="1">
                        <a:spcBef>
                          <a:spcPts val="0"/>
                        </a:spcBef>
                        <a:spcAft>
                          <a:spcPts val="0"/>
                        </a:spcAft>
                      </a:pPr>
                      <a:endParaRPr lang="en-US" sz="2800" b="0" dirty="0">
                        <a:solidFill>
                          <a:schemeClr val="bg1">
                            <a:lumMod val="65000"/>
                          </a:schemeClr>
                        </a:solidFill>
                        <a:effectLst/>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28" rtl="0" eaLnBrk="1" latinLnBrk="0" hangingPunct="1">
                        <a:defRPr sz="1800" kern="1200">
                          <a:solidFill>
                            <a:schemeClr val="dk1"/>
                          </a:solidFill>
                          <a:latin typeface="Calibri" panose="020F0502020204030204"/>
                        </a:defRPr>
                      </a:lvl1pPr>
                      <a:lvl2pPr marL="457214" algn="l" defTabSz="914428" rtl="0" eaLnBrk="1" latinLnBrk="0" hangingPunct="1">
                        <a:defRPr sz="1800" kern="1200">
                          <a:solidFill>
                            <a:schemeClr val="dk1"/>
                          </a:solidFill>
                          <a:latin typeface="Calibri" panose="020F0502020204030204"/>
                        </a:defRPr>
                      </a:lvl2pPr>
                      <a:lvl3pPr marL="914428" algn="l" defTabSz="914428" rtl="0" eaLnBrk="1" latinLnBrk="0" hangingPunct="1">
                        <a:defRPr sz="1800" kern="1200">
                          <a:solidFill>
                            <a:schemeClr val="dk1"/>
                          </a:solidFill>
                          <a:latin typeface="Calibri" panose="020F0502020204030204"/>
                        </a:defRPr>
                      </a:lvl3pPr>
                      <a:lvl4pPr marL="1371643" algn="l" defTabSz="914428" rtl="0" eaLnBrk="1" latinLnBrk="0" hangingPunct="1">
                        <a:defRPr sz="1800" kern="1200">
                          <a:solidFill>
                            <a:schemeClr val="dk1"/>
                          </a:solidFill>
                          <a:latin typeface="Calibri" panose="020F0502020204030204"/>
                        </a:defRPr>
                      </a:lvl4pPr>
                      <a:lvl5pPr marL="1828857" algn="l" defTabSz="914428" rtl="0" eaLnBrk="1" latinLnBrk="0" hangingPunct="1">
                        <a:defRPr sz="1800" kern="1200">
                          <a:solidFill>
                            <a:schemeClr val="dk1"/>
                          </a:solidFill>
                          <a:latin typeface="Calibri" panose="020F0502020204030204"/>
                        </a:defRPr>
                      </a:lvl5pPr>
                      <a:lvl6pPr marL="2286071" algn="l" defTabSz="914428" rtl="0" eaLnBrk="1" latinLnBrk="0" hangingPunct="1">
                        <a:defRPr sz="1800" kern="1200">
                          <a:solidFill>
                            <a:schemeClr val="dk1"/>
                          </a:solidFill>
                          <a:latin typeface="Calibri" panose="020F0502020204030204"/>
                        </a:defRPr>
                      </a:lvl6pPr>
                      <a:lvl7pPr marL="2743285" algn="l" defTabSz="914428" rtl="0" eaLnBrk="1" latinLnBrk="0" hangingPunct="1">
                        <a:defRPr sz="1800" kern="1200">
                          <a:solidFill>
                            <a:schemeClr val="dk1"/>
                          </a:solidFill>
                          <a:latin typeface="Calibri" panose="020F0502020204030204"/>
                        </a:defRPr>
                      </a:lvl7pPr>
                      <a:lvl8pPr marL="3200500" algn="l" defTabSz="914428" rtl="0" eaLnBrk="1" latinLnBrk="0" hangingPunct="1">
                        <a:defRPr sz="1800" kern="1200">
                          <a:solidFill>
                            <a:schemeClr val="dk1"/>
                          </a:solidFill>
                          <a:latin typeface="Calibri" panose="020F0502020204030204"/>
                        </a:defRPr>
                      </a:lvl8pPr>
                      <a:lvl9pPr marL="3657714" algn="l" defTabSz="914428" rtl="0" eaLnBrk="1" latinLnBrk="0" hangingPunct="1">
                        <a:defRPr sz="1800" kern="1200">
                          <a:solidFill>
                            <a:schemeClr val="dk1"/>
                          </a:solidFill>
                          <a:latin typeface="Calibri" panose="020F0502020204030204"/>
                        </a:defRPr>
                      </a:lvl9pPr>
                    </a:lstStyle>
                    <a:p>
                      <a:pPr marL="457200" marR="0" lvl="1" algn="l">
                        <a:spcBef>
                          <a:spcPts val="0"/>
                        </a:spcBef>
                        <a:spcAft>
                          <a:spcPts val="0"/>
                        </a:spcAft>
                        <a:buNone/>
                      </a:pPr>
                      <a:r>
                        <a:rPr lang="en-US" sz="2400" b="0" i="0" u="none" strike="noStrike" noProof="0" dirty="0">
                          <a:solidFill>
                            <a:schemeClr val="tx1">
                              <a:lumMod val="50000"/>
                              <a:lumOff val="50000"/>
                            </a:schemeClr>
                          </a:solidFill>
                          <a:effectLst/>
                          <a:latin typeface="+mn-lt"/>
                          <a:hlinkClick r:id="rId7">
                            <a:extLst>
                              <a:ext uri="{A12FA001-AC4F-418D-AE19-62706E023703}">
                                <ahyp:hlinkClr xmlns:ahyp="http://schemas.microsoft.com/office/drawing/2018/hyperlinkcolor" val="tx"/>
                              </a:ext>
                            </a:extLst>
                          </a:hlinkClick>
                        </a:rPr>
                        <a:t>https://data.mendeley.com</a:t>
                      </a:r>
                      <a:r>
                        <a:rPr lang="en-US" sz="2400" b="0" i="0" u="none" strike="noStrike" noProof="0" dirty="0">
                          <a:solidFill>
                            <a:schemeClr val="tx1">
                              <a:lumMod val="50000"/>
                              <a:lumOff val="50000"/>
                            </a:schemeClr>
                          </a:solidFill>
                          <a:effectLst/>
                          <a:latin typeface="+mn-lt"/>
                        </a:rPr>
                        <a:t> </a:t>
                      </a:r>
                      <a:endParaRPr lang="en-US" sz="2400" dirty="0">
                        <a:solidFill>
                          <a:schemeClr val="tx1">
                            <a:lumMod val="50000"/>
                            <a:lumOff val="50000"/>
                          </a:schemeClr>
                        </a:solidFill>
                        <a:latin typeface="+mn-lt"/>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376820398"/>
                  </a:ext>
                </a:extLst>
              </a:tr>
              <a:tr h="577709">
                <a:tc>
                  <a:txBody>
                    <a:bodyPr/>
                    <a:lstStyle>
                      <a:lvl1pPr marL="0" algn="l" defTabSz="914428" rtl="0" eaLnBrk="1" latinLnBrk="0" hangingPunct="1">
                        <a:defRPr sz="1800" b="1" kern="1200">
                          <a:solidFill>
                            <a:schemeClr val="lt1"/>
                          </a:solidFill>
                          <a:latin typeface="Calibri" panose="020F0502020204030204"/>
                        </a:defRPr>
                      </a:lvl1pPr>
                      <a:lvl2pPr marL="457214" algn="l" defTabSz="914428" rtl="0" eaLnBrk="1" latinLnBrk="0" hangingPunct="1">
                        <a:defRPr sz="1800" b="1" kern="1200">
                          <a:solidFill>
                            <a:schemeClr val="lt1"/>
                          </a:solidFill>
                          <a:latin typeface="Calibri" panose="020F0502020204030204"/>
                        </a:defRPr>
                      </a:lvl2pPr>
                      <a:lvl3pPr marL="914428" algn="l" defTabSz="914428" rtl="0" eaLnBrk="1" latinLnBrk="0" hangingPunct="1">
                        <a:defRPr sz="1800" b="1" kern="1200">
                          <a:solidFill>
                            <a:schemeClr val="lt1"/>
                          </a:solidFill>
                          <a:latin typeface="Calibri" panose="020F0502020204030204"/>
                        </a:defRPr>
                      </a:lvl3pPr>
                      <a:lvl4pPr marL="1371643" algn="l" defTabSz="914428" rtl="0" eaLnBrk="1" latinLnBrk="0" hangingPunct="1">
                        <a:defRPr sz="1800" b="1" kern="1200">
                          <a:solidFill>
                            <a:schemeClr val="lt1"/>
                          </a:solidFill>
                          <a:latin typeface="Calibri" panose="020F0502020204030204"/>
                        </a:defRPr>
                      </a:lvl4pPr>
                      <a:lvl5pPr marL="1828857" algn="l" defTabSz="914428" rtl="0" eaLnBrk="1" latinLnBrk="0" hangingPunct="1">
                        <a:defRPr sz="1800" b="1" kern="1200">
                          <a:solidFill>
                            <a:schemeClr val="lt1"/>
                          </a:solidFill>
                          <a:latin typeface="Calibri" panose="020F0502020204030204"/>
                        </a:defRPr>
                      </a:lvl5pPr>
                      <a:lvl6pPr marL="2286071" algn="l" defTabSz="914428" rtl="0" eaLnBrk="1" latinLnBrk="0" hangingPunct="1">
                        <a:defRPr sz="1800" b="1" kern="1200">
                          <a:solidFill>
                            <a:schemeClr val="lt1"/>
                          </a:solidFill>
                          <a:latin typeface="Calibri" panose="020F0502020204030204"/>
                        </a:defRPr>
                      </a:lvl6pPr>
                      <a:lvl7pPr marL="2743285" algn="l" defTabSz="914428" rtl="0" eaLnBrk="1" latinLnBrk="0" hangingPunct="1">
                        <a:defRPr sz="1800" b="1" kern="1200">
                          <a:solidFill>
                            <a:schemeClr val="lt1"/>
                          </a:solidFill>
                          <a:latin typeface="Calibri" panose="020F0502020204030204"/>
                        </a:defRPr>
                      </a:lvl7pPr>
                      <a:lvl8pPr marL="3200500" algn="l" defTabSz="914428" rtl="0" eaLnBrk="1" latinLnBrk="0" hangingPunct="1">
                        <a:defRPr sz="1800" b="1" kern="1200">
                          <a:solidFill>
                            <a:schemeClr val="lt1"/>
                          </a:solidFill>
                          <a:latin typeface="Calibri" panose="020F0502020204030204"/>
                        </a:defRPr>
                      </a:lvl8pPr>
                      <a:lvl9pPr marL="3657714" algn="l" defTabSz="914428" rtl="0" eaLnBrk="1" latinLnBrk="0" hangingPunct="1">
                        <a:defRPr sz="1800" b="1" kern="1200">
                          <a:solidFill>
                            <a:schemeClr val="lt1"/>
                          </a:solidFill>
                          <a:latin typeface="Calibri" panose="020F0502020204030204"/>
                        </a:defRPr>
                      </a:lvl9pPr>
                    </a:lstStyle>
                    <a:p>
                      <a:pPr marL="457200" marR="0" lvl="1" indent="0" algn="l" defTabSz="914428" rtl="0" eaLnBrk="1" fontAlgn="auto" latinLnBrk="0" hangingPunct="1">
                        <a:lnSpc>
                          <a:spcPct val="100000"/>
                        </a:lnSpc>
                        <a:spcBef>
                          <a:spcPts val="0"/>
                        </a:spcBef>
                        <a:spcAft>
                          <a:spcPts val="0"/>
                        </a:spcAft>
                        <a:buClrTx/>
                        <a:buSzTx/>
                        <a:buFontTx/>
                        <a:buNone/>
                        <a:tabLst/>
                        <a:defRPr/>
                      </a:pPr>
                      <a:r>
                        <a:rPr lang="en-US" sz="2000" b="0" dirty="0">
                          <a:solidFill>
                            <a:schemeClr val="bg2"/>
                          </a:solidFill>
                          <a:effectLst/>
                        </a:rPr>
                        <a:t>                       (</a:t>
                      </a:r>
                      <a:r>
                        <a:rPr lang="en-US" sz="1800" b="0" dirty="0">
                          <a:solidFill>
                            <a:schemeClr val="bg2"/>
                          </a:solidFill>
                          <a:effectLst/>
                        </a:rPr>
                        <a:t>Open Science Framework)</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28" rtl="0" eaLnBrk="1" latinLnBrk="0" hangingPunct="1">
                        <a:defRPr sz="1800" kern="1200">
                          <a:solidFill>
                            <a:schemeClr val="dk1"/>
                          </a:solidFill>
                          <a:latin typeface="Calibri" panose="020F0502020204030204"/>
                        </a:defRPr>
                      </a:lvl1pPr>
                      <a:lvl2pPr marL="457214" algn="l" defTabSz="914428" rtl="0" eaLnBrk="1" latinLnBrk="0" hangingPunct="1">
                        <a:defRPr sz="1800" kern="1200">
                          <a:solidFill>
                            <a:schemeClr val="dk1"/>
                          </a:solidFill>
                          <a:latin typeface="Calibri" panose="020F0502020204030204"/>
                        </a:defRPr>
                      </a:lvl2pPr>
                      <a:lvl3pPr marL="914428" algn="l" defTabSz="914428" rtl="0" eaLnBrk="1" latinLnBrk="0" hangingPunct="1">
                        <a:defRPr sz="1800" kern="1200">
                          <a:solidFill>
                            <a:schemeClr val="dk1"/>
                          </a:solidFill>
                          <a:latin typeface="Calibri" panose="020F0502020204030204"/>
                        </a:defRPr>
                      </a:lvl3pPr>
                      <a:lvl4pPr marL="1371643" algn="l" defTabSz="914428" rtl="0" eaLnBrk="1" latinLnBrk="0" hangingPunct="1">
                        <a:defRPr sz="1800" kern="1200">
                          <a:solidFill>
                            <a:schemeClr val="dk1"/>
                          </a:solidFill>
                          <a:latin typeface="Calibri" panose="020F0502020204030204"/>
                        </a:defRPr>
                      </a:lvl4pPr>
                      <a:lvl5pPr marL="1828857" algn="l" defTabSz="914428" rtl="0" eaLnBrk="1" latinLnBrk="0" hangingPunct="1">
                        <a:defRPr sz="1800" kern="1200">
                          <a:solidFill>
                            <a:schemeClr val="dk1"/>
                          </a:solidFill>
                          <a:latin typeface="Calibri" panose="020F0502020204030204"/>
                        </a:defRPr>
                      </a:lvl5pPr>
                      <a:lvl6pPr marL="2286071" algn="l" defTabSz="914428" rtl="0" eaLnBrk="1" latinLnBrk="0" hangingPunct="1">
                        <a:defRPr sz="1800" kern="1200">
                          <a:solidFill>
                            <a:schemeClr val="dk1"/>
                          </a:solidFill>
                          <a:latin typeface="Calibri" panose="020F0502020204030204"/>
                        </a:defRPr>
                      </a:lvl6pPr>
                      <a:lvl7pPr marL="2743285" algn="l" defTabSz="914428" rtl="0" eaLnBrk="1" latinLnBrk="0" hangingPunct="1">
                        <a:defRPr sz="1800" kern="1200">
                          <a:solidFill>
                            <a:schemeClr val="dk1"/>
                          </a:solidFill>
                          <a:latin typeface="Calibri" panose="020F0502020204030204"/>
                        </a:defRPr>
                      </a:lvl7pPr>
                      <a:lvl8pPr marL="3200500" algn="l" defTabSz="914428" rtl="0" eaLnBrk="1" latinLnBrk="0" hangingPunct="1">
                        <a:defRPr sz="1800" kern="1200">
                          <a:solidFill>
                            <a:schemeClr val="dk1"/>
                          </a:solidFill>
                          <a:latin typeface="Calibri" panose="020F0502020204030204"/>
                        </a:defRPr>
                      </a:lvl8pPr>
                      <a:lvl9pPr marL="3657714" algn="l" defTabSz="914428" rtl="0" eaLnBrk="1" latinLnBrk="0" hangingPunct="1">
                        <a:defRPr sz="1800" kern="1200">
                          <a:solidFill>
                            <a:schemeClr val="dk1"/>
                          </a:solidFill>
                          <a:latin typeface="Calibri" panose="020F0502020204030204"/>
                        </a:defRPr>
                      </a:lvl9pPr>
                    </a:lstStyle>
                    <a:p>
                      <a:pPr marL="457200" lvl="1" algn="l">
                        <a:spcBef>
                          <a:spcPts val="0"/>
                        </a:spcBef>
                        <a:spcAft>
                          <a:spcPts val="0"/>
                        </a:spcAft>
                        <a:buNone/>
                      </a:pPr>
                      <a:r>
                        <a:rPr lang="en-US" sz="2400" b="0" i="0" u="none" strike="noStrike" noProof="0" dirty="0">
                          <a:solidFill>
                            <a:schemeClr val="tx1">
                              <a:lumMod val="50000"/>
                              <a:lumOff val="50000"/>
                            </a:schemeClr>
                          </a:solidFill>
                          <a:effectLst/>
                          <a:latin typeface="+mn-lt"/>
                          <a:hlinkClick r:id="rId8">
                            <a:extLst>
                              <a:ext uri="{A12FA001-AC4F-418D-AE19-62706E023703}">
                                <ahyp:hlinkClr xmlns:ahyp="http://schemas.microsoft.com/office/drawing/2018/hyperlinkcolor" val="tx"/>
                              </a:ext>
                            </a:extLst>
                          </a:hlinkClick>
                        </a:rPr>
                        <a:t>https://osf.io</a:t>
                      </a:r>
                      <a:r>
                        <a:rPr lang="en-US" sz="2400" b="0" i="0" u="none" strike="noStrike" noProof="0" dirty="0">
                          <a:solidFill>
                            <a:schemeClr val="tx1">
                              <a:lumMod val="50000"/>
                              <a:lumOff val="50000"/>
                            </a:schemeClr>
                          </a:solidFill>
                          <a:effectLst/>
                          <a:latin typeface="+mn-lt"/>
                        </a:rPr>
                        <a:t> </a:t>
                      </a:r>
                      <a:endParaRPr lang="en-US" sz="2400" dirty="0">
                        <a:solidFill>
                          <a:schemeClr val="tx1">
                            <a:lumMod val="50000"/>
                            <a:lumOff val="50000"/>
                          </a:schemeClr>
                        </a:solidFill>
                        <a:latin typeface="+mn-lt"/>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325452639"/>
                  </a:ext>
                </a:extLst>
              </a:tr>
              <a:tr h="577709">
                <a:tc>
                  <a:txBody>
                    <a:bodyPr/>
                    <a:lstStyle>
                      <a:lvl1pPr marL="0" algn="l" defTabSz="914428" rtl="0" eaLnBrk="1" latinLnBrk="0" hangingPunct="1">
                        <a:defRPr sz="1800" b="1" kern="1200">
                          <a:solidFill>
                            <a:schemeClr val="lt1"/>
                          </a:solidFill>
                          <a:latin typeface="Calibri" panose="020F0502020204030204"/>
                        </a:defRPr>
                      </a:lvl1pPr>
                      <a:lvl2pPr marL="457214" algn="l" defTabSz="914428" rtl="0" eaLnBrk="1" latinLnBrk="0" hangingPunct="1">
                        <a:defRPr sz="1800" b="1" kern="1200">
                          <a:solidFill>
                            <a:schemeClr val="lt1"/>
                          </a:solidFill>
                          <a:latin typeface="Calibri" panose="020F0502020204030204"/>
                        </a:defRPr>
                      </a:lvl2pPr>
                      <a:lvl3pPr marL="914428" algn="l" defTabSz="914428" rtl="0" eaLnBrk="1" latinLnBrk="0" hangingPunct="1">
                        <a:defRPr sz="1800" b="1" kern="1200">
                          <a:solidFill>
                            <a:schemeClr val="lt1"/>
                          </a:solidFill>
                          <a:latin typeface="Calibri" panose="020F0502020204030204"/>
                        </a:defRPr>
                      </a:lvl3pPr>
                      <a:lvl4pPr marL="1371643" algn="l" defTabSz="914428" rtl="0" eaLnBrk="1" latinLnBrk="0" hangingPunct="1">
                        <a:defRPr sz="1800" b="1" kern="1200">
                          <a:solidFill>
                            <a:schemeClr val="lt1"/>
                          </a:solidFill>
                          <a:latin typeface="Calibri" panose="020F0502020204030204"/>
                        </a:defRPr>
                      </a:lvl4pPr>
                      <a:lvl5pPr marL="1828857" algn="l" defTabSz="914428" rtl="0" eaLnBrk="1" latinLnBrk="0" hangingPunct="1">
                        <a:defRPr sz="1800" b="1" kern="1200">
                          <a:solidFill>
                            <a:schemeClr val="lt1"/>
                          </a:solidFill>
                          <a:latin typeface="Calibri" panose="020F0502020204030204"/>
                        </a:defRPr>
                      </a:lvl5pPr>
                      <a:lvl6pPr marL="2286071" algn="l" defTabSz="914428" rtl="0" eaLnBrk="1" latinLnBrk="0" hangingPunct="1">
                        <a:defRPr sz="1800" b="1" kern="1200">
                          <a:solidFill>
                            <a:schemeClr val="lt1"/>
                          </a:solidFill>
                          <a:latin typeface="Calibri" panose="020F0502020204030204"/>
                        </a:defRPr>
                      </a:lvl6pPr>
                      <a:lvl7pPr marL="2743285" algn="l" defTabSz="914428" rtl="0" eaLnBrk="1" latinLnBrk="0" hangingPunct="1">
                        <a:defRPr sz="1800" b="1" kern="1200">
                          <a:solidFill>
                            <a:schemeClr val="lt1"/>
                          </a:solidFill>
                          <a:latin typeface="Calibri" panose="020F0502020204030204"/>
                        </a:defRPr>
                      </a:lvl7pPr>
                      <a:lvl8pPr marL="3200500" algn="l" defTabSz="914428" rtl="0" eaLnBrk="1" latinLnBrk="0" hangingPunct="1">
                        <a:defRPr sz="1800" b="1" kern="1200">
                          <a:solidFill>
                            <a:schemeClr val="lt1"/>
                          </a:solidFill>
                          <a:latin typeface="Calibri" panose="020F0502020204030204"/>
                        </a:defRPr>
                      </a:lvl8pPr>
                      <a:lvl9pPr marL="3657714" algn="l" defTabSz="914428" rtl="0" eaLnBrk="1" latinLnBrk="0" hangingPunct="1">
                        <a:defRPr sz="1800" b="1" kern="1200">
                          <a:solidFill>
                            <a:schemeClr val="lt1"/>
                          </a:solidFill>
                          <a:latin typeface="Calibri" panose="020F0502020204030204"/>
                        </a:defRPr>
                      </a:lvl9pPr>
                    </a:lstStyle>
                    <a:p>
                      <a:pPr marL="457200" lvl="1">
                        <a:spcBef>
                          <a:spcPts val="0"/>
                        </a:spcBef>
                        <a:spcAft>
                          <a:spcPts val="0"/>
                        </a:spcAft>
                        <a:buNone/>
                      </a:pPr>
                      <a:endParaRPr lang="en-US" sz="2800" b="0" dirty="0">
                        <a:solidFill>
                          <a:schemeClr val="tx2"/>
                        </a:solidFill>
                        <a:effectLst/>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28" rtl="0" eaLnBrk="1" latinLnBrk="0" hangingPunct="1">
                        <a:defRPr sz="1800" kern="1200">
                          <a:solidFill>
                            <a:schemeClr val="dk1"/>
                          </a:solidFill>
                          <a:latin typeface="Calibri" panose="020F0502020204030204"/>
                        </a:defRPr>
                      </a:lvl1pPr>
                      <a:lvl2pPr marL="457214" algn="l" defTabSz="914428" rtl="0" eaLnBrk="1" latinLnBrk="0" hangingPunct="1">
                        <a:defRPr sz="1800" kern="1200">
                          <a:solidFill>
                            <a:schemeClr val="dk1"/>
                          </a:solidFill>
                          <a:latin typeface="Calibri" panose="020F0502020204030204"/>
                        </a:defRPr>
                      </a:lvl2pPr>
                      <a:lvl3pPr marL="914428" algn="l" defTabSz="914428" rtl="0" eaLnBrk="1" latinLnBrk="0" hangingPunct="1">
                        <a:defRPr sz="1800" kern="1200">
                          <a:solidFill>
                            <a:schemeClr val="dk1"/>
                          </a:solidFill>
                          <a:latin typeface="Calibri" panose="020F0502020204030204"/>
                        </a:defRPr>
                      </a:lvl3pPr>
                      <a:lvl4pPr marL="1371643" algn="l" defTabSz="914428" rtl="0" eaLnBrk="1" latinLnBrk="0" hangingPunct="1">
                        <a:defRPr sz="1800" kern="1200">
                          <a:solidFill>
                            <a:schemeClr val="dk1"/>
                          </a:solidFill>
                          <a:latin typeface="Calibri" panose="020F0502020204030204"/>
                        </a:defRPr>
                      </a:lvl4pPr>
                      <a:lvl5pPr marL="1828857" algn="l" defTabSz="914428" rtl="0" eaLnBrk="1" latinLnBrk="0" hangingPunct="1">
                        <a:defRPr sz="1800" kern="1200">
                          <a:solidFill>
                            <a:schemeClr val="dk1"/>
                          </a:solidFill>
                          <a:latin typeface="Calibri" panose="020F0502020204030204"/>
                        </a:defRPr>
                      </a:lvl5pPr>
                      <a:lvl6pPr marL="2286071" algn="l" defTabSz="914428" rtl="0" eaLnBrk="1" latinLnBrk="0" hangingPunct="1">
                        <a:defRPr sz="1800" kern="1200">
                          <a:solidFill>
                            <a:schemeClr val="dk1"/>
                          </a:solidFill>
                          <a:latin typeface="Calibri" panose="020F0502020204030204"/>
                        </a:defRPr>
                      </a:lvl6pPr>
                      <a:lvl7pPr marL="2743285" algn="l" defTabSz="914428" rtl="0" eaLnBrk="1" latinLnBrk="0" hangingPunct="1">
                        <a:defRPr sz="1800" kern="1200">
                          <a:solidFill>
                            <a:schemeClr val="dk1"/>
                          </a:solidFill>
                          <a:latin typeface="Calibri" panose="020F0502020204030204"/>
                        </a:defRPr>
                      </a:lvl7pPr>
                      <a:lvl8pPr marL="3200500" algn="l" defTabSz="914428" rtl="0" eaLnBrk="1" latinLnBrk="0" hangingPunct="1">
                        <a:defRPr sz="1800" kern="1200">
                          <a:solidFill>
                            <a:schemeClr val="dk1"/>
                          </a:solidFill>
                          <a:latin typeface="Calibri" panose="020F0502020204030204"/>
                        </a:defRPr>
                      </a:lvl8pPr>
                      <a:lvl9pPr marL="3657714" algn="l" defTabSz="914428" rtl="0" eaLnBrk="1" latinLnBrk="0" hangingPunct="1">
                        <a:defRPr sz="1800" kern="1200">
                          <a:solidFill>
                            <a:schemeClr val="dk1"/>
                          </a:solidFill>
                          <a:latin typeface="Calibri" panose="020F0502020204030204"/>
                        </a:defRPr>
                      </a:lvl9pPr>
                    </a:lstStyle>
                    <a:p>
                      <a:pPr marL="457200" lvl="1" algn="l">
                        <a:spcBef>
                          <a:spcPts val="0"/>
                        </a:spcBef>
                        <a:spcAft>
                          <a:spcPts val="0"/>
                        </a:spcAft>
                        <a:buNone/>
                      </a:pPr>
                      <a:r>
                        <a:rPr lang="en-US" sz="2400" b="0" i="0" u="none" strike="noStrike" noProof="0" dirty="0">
                          <a:solidFill>
                            <a:schemeClr val="tx1">
                              <a:lumMod val="50000"/>
                              <a:lumOff val="50000"/>
                            </a:schemeClr>
                          </a:solidFill>
                          <a:effectLst/>
                          <a:latin typeface="+mn-lt"/>
                          <a:hlinkClick r:id="rId9">
                            <a:extLst>
                              <a:ext uri="{A12FA001-AC4F-418D-AE19-62706E023703}">
                                <ahyp:hlinkClr xmlns:ahyp="http://schemas.microsoft.com/office/drawing/2018/hyperlinkcolor" val="tx"/>
                              </a:ext>
                            </a:extLst>
                          </a:hlinkClick>
                        </a:rPr>
                        <a:t>https://vivli.org</a:t>
                      </a:r>
                      <a:r>
                        <a:rPr lang="en-US" sz="2400" b="0" i="0" u="none" strike="noStrike" noProof="0" dirty="0">
                          <a:solidFill>
                            <a:schemeClr val="tx1">
                              <a:lumMod val="50000"/>
                              <a:lumOff val="50000"/>
                            </a:schemeClr>
                          </a:solidFill>
                          <a:effectLst/>
                          <a:latin typeface="+mn-lt"/>
                        </a:rPr>
                        <a:t> </a:t>
                      </a:r>
                      <a:endParaRPr lang="en-US" sz="2400" dirty="0">
                        <a:solidFill>
                          <a:schemeClr val="tx1">
                            <a:lumMod val="50000"/>
                            <a:lumOff val="50000"/>
                          </a:schemeClr>
                        </a:solidFill>
                        <a:latin typeface="+mn-lt"/>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482584115"/>
                  </a:ext>
                </a:extLst>
              </a:tr>
            </a:tbl>
          </a:graphicData>
        </a:graphic>
      </p:graphicFrame>
      <p:grpSp>
        <p:nvGrpSpPr>
          <p:cNvPr id="9" name="Group 8" descr="generalist repositories of dataverse, dryad, figshare, mendeley data, OSF, and vivli">
            <a:extLst>
              <a:ext uri="{FF2B5EF4-FFF2-40B4-BE49-F238E27FC236}">
                <a16:creationId xmlns:a16="http://schemas.microsoft.com/office/drawing/2014/main" id="{8013D710-AE1D-B04F-A370-06E726E6DEC3}"/>
              </a:ext>
            </a:extLst>
          </p:cNvPr>
          <p:cNvGrpSpPr/>
          <p:nvPr/>
        </p:nvGrpSpPr>
        <p:grpSpPr>
          <a:xfrm>
            <a:off x="2031919" y="2690106"/>
            <a:ext cx="1182582" cy="3359430"/>
            <a:chOff x="2093160" y="2094765"/>
            <a:chExt cx="1182582" cy="3359430"/>
          </a:xfrm>
        </p:grpSpPr>
        <p:pic>
          <p:nvPicPr>
            <p:cNvPr id="10" name="Picture 9" descr="Logo, company name&#10;&#10;Description automatically generated">
              <a:extLst>
                <a:ext uri="{FF2B5EF4-FFF2-40B4-BE49-F238E27FC236}">
                  <a16:creationId xmlns:a16="http://schemas.microsoft.com/office/drawing/2014/main" id="{BC796621-E46B-4C48-8EEC-BB0A4095E7C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093160" y="5026288"/>
              <a:ext cx="980686" cy="427907"/>
            </a:xfrm>
            <a:prstGeom prst="rect">
              <a:avLst/>
            </a:prstGeom>
          </p:spPr>
        </p:pic>
        <p:pic>
          <p:nvPicPr>
            <p:cNvPr id="18" name="Picture 2">
              <a:extLst>
                <a:ext uri="{FF2B5EF4-FFF2-40B4-BE49-F238E27FC236}">
                  <a16:creationId xmlns:a16="http://schemas.microsoft.com/office/drawing/2014/main" id="{B77A6089-7CF7-F64E-BAB2-285D391C5C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3160" y="2094765"/>
              <a:ext cx="1182582" cy="423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descr="Dryad">
            <a:extLst>
              <a:ext uri="{FF2B5EF4-FFF2-40B4-BE49-F238E27FC236}">
                <a16:creationId xmlns:a16="http://schemas.microsoft.com/office/drawing/2014/main" id="{128E015C-3BB8-8E49-A4B0-333C42903876}"/>
              </a:ext>
            </a:extLst>
          </p:cNvPr>
          <p:cNvPicPr>
            <a:picLocks noChangeAspect="1"/>
          </p:cNvPicPr>
          <p:nvPr/>
        </p:nvPicPr>
        <p:blipFill>
          <a:blip r:embed="rId12"/>
          <a:stretch>
            <a:fillRect/>
          </a:stretch>
        </p:blipFill>
        <p:spPr>
          <a:xfrm>
            <a:off x="2031919" y="3313065"/>
            <a:ext cx="1276959" cy="397276"/>
          </a:xfrm>
          <a:prstGeom prst="rect">
            <a:avLst/>
          </a:prstGeom>
        </p:spPr>
      </p:pic>
      <p:pic>
        <p:nvPicPr>
          <p:cNvPr id="21" name="Picture 6" descr="Image result for figshare">
            <a:extLst>
              <a:ext uri="{FF2B5EF4-FFF2-40B4-BE49-F238E27FC236}">
                <a16:creationId xmlns:a16="http://schemas.microsoft.com/office/drawing/2014/main" id="{D0A7665A-E69C-4F42-A2B9-FF1799965FCF}"/>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031919" y="3855789"/>
            <a:ext cx="1276959" cy="39509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mendeley data">
            <a:extLst>
              <a:ext uri="{FF2B5EF4-FFF2-40B4-BE49-F238E27FC236}">
                <a16:creationId xmlns:a16="http://schemas.microsoft.com/office/drawing/2014/main" id="{BC79195C-39A2-6145-8414-957086F2DC42}"/>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2031919" y="4470582"/>
            <a:ext cx="2613810" cy="3005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Open Science Framework at MIT | MIT Libraries News">
            <a:extLst>
              <a:ext uri="{FF2B5EF4-FFF2-40B4-BE49-F238E27FC236}">
                <a16:creationId xmlns:a16="http://schemas.microsoft.com/office/drawing/2014/main" id="{FA9773AB-72A8-A84E-AF97-D804D3EE303B}"/>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2031919" y="5026386"/>
            <a:ext cx="980686" cy="3689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4AB9B18-AF70-4B12-8C24-FB8AFD490C70}"/>
              </a:ext>
            </a:extLst>
          </p:cNvPr>
          <p:cNvSpPr txBox="1"/>
          <p:nvPr/>
        </p:nvSpPr>
        <p:spPr>
          <a:xfrm>
            <a:off x="4836160" y="6165205"/>
            <a:ext cx="7147560" cy="646331"/>
          </a:xfrm>
          <a:prstGeom prst="rect">
            <a:avLst/>
          </a:prstGeom>
          <a:noFill/>
        </p:spPr>
        <p:txBody>
          <a:bodyPr wrap="square">
            <a:spAutoFit/>
          </a:bodyPr>
          <a:lstStyle/>
          <a:p>
            <a:r>
              <a:rPr lang="en-US" dirty="0">
                <a:hlinkClick r:id="rId16"/>
              </a:rPr>
              <a:t>https://datascience.nih.gov/news/nih-office-of-data-science-strategy-announces-new-initiative-to-improve-data-access</a:t>
            </a:r>
            <a:r>
              <a:rPr lang="en-US" dirty="0"/>
              <a:t> </a:t>
            </a:r>
          </a:p>
        </p:txBody>
      </p:sp>
    </p:spTree>
    <p:extLst>
      <p:ext uri="{BB962C8B-B14F-4D97-AF65-F5344CB8AC3E}">
        <p14:creationId xmlns:p14="http://schemas.microsoft.com/office/powerpoint/2010/main" val="2304020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844620" y="445273"/>
            <a:ext cx="9858383" cy="1325562"/>
          </a:xfrm>
        </p:spPr>
        <p:txBody>
          <a:bodyPr>
            <a:normAutofit/>
          </a:bodyPr>
          <a:lstStyle/>
          <a:p>
            <a:r>
              <a:rPr lang="en-US" dirty="0"/>
              <a:t>NIH and Data Sharing</a:t>
            </a:r>
          </a:p>
        </p:txBody>
      </p:sp>
      <p:graphicFrame>
        <p:nvGraphicFramePr>
          <p:cNvPr id="1030" name="Content Placeholder 13" descr="three boxes pointing down toward each other">
            <a:extLst>
              <a:ext uri="{FF2B5EF4-FFF2-40B4-BE49-F238E27FC236}">
                <a16:creationId xmlns:a16="http://schemas.microsoft.com/office/drawing/2014/main" id="{E12D9D18-8668-4B9B-8A87-EF727743A1DC}"/>
              </a:ext>
            </a:extLst>
          </p:cNvPr>
          <p:cNvGraphicFramePr>
            <a:graphicFrameLocks noGrp="1"/>
          </p:cNvGraphicFramePr>
          <p:nvPr>
            <p:ph idx="1"/>
            <p:extLst>
              <p:ext uri="{D42A27DB-BD31-4B8C-83A1-F6EECF244321}">
                <p14:modId xmlns:p14="http://schemas.microsoft.com/office/powerpoint/2010/main" val="1973512398"/>
              </p:ext>
            </p:extLst>
          </p:nvPr>
        </p:nvGraphicFramePr>
        <p:xfrm>
          <a:off x="844620" y="2062751"/>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490186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7B6DD-4BF7-6742-B366-522E63204DEE}"/>
              </a:ext>
            </a:extLst>
          </p:cNvPr>
          <p:cNvSpPr>
            <a:spLocks noGrp="1"/>
          </p:cNvSpPr>
          <p:nvPr>
            <p:ph type="title"/>
          </p:nvPr>
        </p:nvSpPr>
        <p:spPr>
          <a:xfrm>
            <a:off x="659296" y="394943"/>
            <a:ext cx="10515600" cy="751294"/>
          </a:xfrm>
        </p:spPr>
        <p:txBody>
          <a:bodyPr>
            <a:normAutofit/>
          </a:bodyPr>
          <a:lstStyle/>
          <a:p>
            <a:pPr>
              <a:lnSpc>
                <a:spcPct val="90000"/>
              </a:lnSpc>
            </a:pPr>
            <a:r>
              <a:rPr lang="en-US" sz="3200" dirty="0"/>
              <a:t>Desirable Characteristics for Data Repositories</a:t>
            </a:r>
          </a:p>
        </p:txBody>
      </p:sp>
      <p:graphicFrame>
        <p:nvGraphicFramePr>
          <p:cNvPr id="5" name="Content Placeholder 2" descr="table of characteristics">
            <a:extLst>
              <a:ext uri="{FF2B5EF4-FFF2-40B4-BE49-F238E27FC236}">
                <a16:creationId xmlns:a16="http://schemas.microsoft.com/office/drawing/2014/main" id="{7F6D37E6-2BA1-43CE-8707-34F68E32C442}"/>
              </a:ext>
            </a:extLst>
          </p:cNvPr>
          <p:cNvGraphicFramePr>
            <a:graphicFrameLocks noGrp="1"/>
          </p:cNvGraphicFramePr>
          <p:nvPr>
            <p:ph idx="1"/>
            <p:extLst>
              <p:ext uri="{D42A27DB-BD31-4B8C-83A1-F6EECF244321}">
                <p14:modId xmlns:p14="http://schemas.microsoft.com/office/powerpoint/2010/main" val="1747448661"/>
              </p:ext>
            </p:extLst>
          </p:nvPr>
        </p:nvGraphicFramePr>
        <p:xfrm>
          <a:off x="659296" y="1275446"/>
          <a:ext cx="10515600" cy="5060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1CA0794-2A3C-473B-93DA-9C77A0214FEA}"/>
              </a:ext>
            </a:extLst>
          </p:cNvPr>
          <p:cNvSpPr txBox="1"/>
          <p:nvPr/>
        </p:nvSpPr>
        <p:spPr>
          <a:xfrm>
            <a:off x="5506278" y="6273225"/>
            <a:ext cx="6102626" cy="584775"/>
          </a:xfrm>
          <a:prstGeom prst="rect">
            <a:avLst/>
          </a:prstGeom>
          <a:noFill/>
        </p:spPr>
        <p:txBody>
          <a:bodyPr wrap="square">
            <a:spAutoFit/>
          </a:bodyPr>
          <a:lstStyle/>
          <a:p>
            <a:r>
              <a:rPr lang="en-US" sz="1600" dirty="0">
                <a:hlinkClick r:id="rId7"/>
              </a:rPr>
              <a:t>https://grants.nih.gov/grants/guide/notice-files/NOT-OD-21-016.html</a:t>
            </a:r>
            <a:r>
              <a:rPr lang="en-US" sz="1600" dirty="0"/>
              <a:t> </a:t>
            </a:r>
          </a:p>
        </p:txBody>
      </p:sp>
    </p:spTree>
    <p:extLst>
      <p:ext uri="{BB962C8B-B14F-4D97-AF65-F5344CB8AC3E}">
        <p14:creationId xmlns:p14="http://schemas.microsoft.com/office/powerpoint/2010/main" val="238509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FA66-8A87-A643-87C1-5D52AA4326D9}"/>
              </a:ext>
            </a:extLst>
          </p:cNvPr>
          <p:cNvSpPr>
            <a:spLocks noGrp="1"/>
          </p:cNvSpPr>
          <p:nvPr>
            <p:ph type="title"/>
          </p:nvPr>
        </p:nvSpPr>
        <p:spPr>
          <a:xfrm>
            <a:off x="699052" y="414822"/>
            <a:ext cx="10515600" cy="761926"/>
          </a:xfrm>
        </p:spPr>
        <p:txBody>
          <a:bodyPr>
            <a:normAutofit/>
          </a:bodyPr>
          <a:lstStyle/>
          <a:p>
            <a:pPr>
              <a:lnSpc>
                <a:spcPct val="90000"/>
              </a:lnSpc>
            </a:pPr>
            <a:r>
              <a:rPr lang="en-US" sz="3200" dirty="0"/>
              <a:t>Additional Considerations for Human Data</a:t>
            </a:r>
          </a:p>
        </p:txBody>
      </p:sp>
      <p:graphicFrame>
        <p:nvGraphicFramePr>
          <p:cNvPr id="5" name="Content Placeholder 2" descr="table of considerations">
            <a:extLst>
              <a:ext uri="{FF2B5EF4-FFF2-40B4-BE49-F238E27FC236}">
                <a16:creationId xmlns:a16="http://schemas.microsoft.com/office/drawing/2014/main" id="{5967D272-37A8-4F33-8B81-E07A5EED2C64}"/>
              </a:ext>
            </a:extLst>
          </p:cNvPr>
          <p:cNvGraphicFramePr>
            <a:graphicFrameLocks noGrp="1"/>
          </p:cNvGraphicFramePr>
          <p:nvPr>
            <p:ph idx="1"/>
            <p:extLst>
              <p:ext uri="{D42A27DB-BD31-4B8C-83A1-F6EECF244321}">
                <p14:modId xmlns:p14="http://schemas.microsoft.com/office/powerpoint/2010/main" val="1067728116"/>
              </p:ext>
            </p:extLst>
          </p:nvPr>
        </p:nvGraphicFramePr>
        <p:xfrm>
          <a:off x="699052" y="1295091"/>
          <a:ext cx="10515600" cy="4911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0556E34-6399-42D6-9E2C-CCB10D1AAAEE}"/>
              </a:ext>
            </a:extLst>
          </p:cNvPr>
          <p:cNvSpPr txBox="1"/>
          <p:nvPr/>
        </p:nvSpPr>
        <p:spPr>
          <a:xfrm>
            <a:off x="5506278" y="6273225"/>
            <a:ext cx="6102626" cy="584775"/>
          </a:xfrm>
          <a:prstGeom prst="rect">
            <a:avLst/>
          </a:prstGeom>
          <a:noFill/>
        </p:spPr>
        <p:txBody>
          <a:bodyPr wrap="square">
            <a:spAutoFit/>
          </a:bodyPr>
          <a:lstStyle/>
          <a:p>
            <a:r>
              <a:rPr lang="en-US" sz="1600" dirty="0">
                <a:hlinkClick r:id="rId7"/>
              </a:rPr>
              <a:t>https://grants.nih.gov/grants/guide/notice-files/NOT-OD-21-016.html</a:t>
            </a:r>
            <a:r>
              <a:rPr lang="en-US" sz="1600" dirty="0"/>
              <a:t> </a:t>
            </a:r>
          </a:p>
        </p:txBody>
      </p:sp>
    </p:spTree>
    <p:extLst>
      <p:ext uri="{BB962C8B-B14F-4D97-AF65-F5344CB8AC3E}">
        <p14:creationId xmlns:p14="http://schemas.microsoft.com/office/powerpoint/2010/main" val="1198133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ACBE00-0221-433D-8EA5-D9D7B45F3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EFB0C39A-F8CA-4A79-AFFC-E9780FB19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Wood human figure with a talk bubble with a question mark inside.">
            <a:extLst>
              <a:ext uri="{FF2B5EF4-FFF2-40B4-BE49-F238E27FC236}">
                <a16:creationId xmlns:a16="http://schemas.microsoft.com/office/drawing/2014/main" id="{1566DF8C-C2C2-4D7C-8179-5BE85526DF2D}"/>
              </a:ext>
            </a:extLst>
          </p:cNvPr>
          <p:cNvPicPr>
            <a:picLocks noGrp="1" noChangeAspect="1"/>
          </p:cNvPicPr>
          <p:nvPr>
            <p:ph idx="1"/>
          </p:nvPr>
        </p:nvPicPr>
        <p:blipFill rotWithShape="1">
          <a:blip r:embed="rId2">
            <a:alphaModFix amt="40000"/>
            <a:extLst>
              <a:ext uri="{28A0092B-C50C-407E-A947-70E740481C1C}">
                <a14:useLocalDpi xmlns:a14="http://schemas.microsoft.com/office/drawing/2010/main" val="0"/>
              </a:ext>
            </a:extLst>
          </a:blip>
          <a:srcRect b="15730"/>
          <a:stretch/>
        </p:blipFill>
        <p:spPr>
          <a:xfrm>
            <a:off x="20" y="-2"/>
            <a:ext cx="12191980" cy="6858000"/>
          </a:xfrm>
          <a:prstGeom prst="rect">
            <a:avLst/>
          </a:prstGeom>
        </p:spPr>
      </p:pic>
      <p:sp>
        <p:nvSpPr>
          <p:cNvPr id="2" name="Title 1">
            <a:extLst>
              <a:ext uri="{FF2B5EF4-FFF2-40B4-BE49-F238E27FC236}">
                <a16:creationId xmlns:a16="http://schemas.microsoft.com/office/drawing/2014/main" id="{D1ACE0EE-8D8F-40C9-A4A9-4EAF3F7C9062}"/>
              </a:ext>
            </a:extLst>
          </p:cNvPr>
          <p:cNvSpPr>
            <a:spLocks noGrp="1"/>
          </p:cNvSpPr>
          <p:nvPr>
            <p:ph type="title"/>
          </p:nvPr>
        </p:nvSpPr>
        <p:spPr>
          <a:xfrm>
            <a:off x="5885793" y="465083"/>
            <a:ext cx="4836440" cy="1371600"/>
          </a:xfrm>
        </p:spPr>
        <p:txBody>
          <a:bodyPr vert="horz" lIns="91440" tIns="45720" rIns="91440" bIns="45720" rtlCol="0" anchor="b">
            <a:normAutofit/>
          </a:bodyPr>
          <a:lstStyle/>
          <a:p>
            <a:pPr>
              <a:lnSpc>
                <a:spcPct val="85000"/>
              </a:lnSpc>
            </a:pPr>
            <a:r>
              <a:rPr lang="en-US" sz="7200" dirty="0"/>
              <a:t>Questions?</a:t>
            </a:r>
          </a:p>
        </p:txBody>
      </p:sp>
      <p:sp>
        <p:nvSpPr>
          <p:cNvPr id="6" name="TextBox 5">
            <a:extLst>
              <a:ext uri="{FF2B5EF4-FFF2-40B4-BE49-F238E27FC236}">
                <a16:creationId xmlns:a16="http://schemas.microsoft.com/office/drawing/2014/main" id="{CBF0C313-D543-48AA-83E8-B85FC50ACDAC}"/>
              </a:ext>
            </a:extLst>
          </p:cNvPr>
          <p:cNvSpPr txBox="1"/>
          <p:nvPr/>
        </p:nvSpPr>
        <p:spPr>
          <a:xfrm flipH="1">
            <a:off x="6716090" y="3743434"/>
            <a:ext cx="5475890" cy="1720984"/>
          </a:xfrm>
          <a:prstGeom prst="rect">
            <a:avLst/>
          </a:prstGeom>
          <a:noFill/>
        </p:spPr>
        <p:txBody>
          <a:bodyPr wrap="square" rtlCol="0">
            <a:spAutoFit/>
          </a:bodyPr>
          <a:lstStyle/>
          <a:p>
            <a:pPr>
              <a:lnSpc>
                <a:spcPct val="120000"/>
              </a:lnSpc>
              <a:spcBef>
                <a:spcPts val="0"/>
              </a:spcBef>
              <a:spcAft>
                <a:spcPts val="0"/>
              </a:spcAft>
            </a:pPr>
            <a:r>
              <a:rPr lang="en-US" dirty="0"/>
              <a:t>Lisa Federer, PhD, MLIS</a:t>
            </a:r>
          </a:p>
          <a:p>
            <a:pPr>
              <a:lnSpc>
                <a:spcPct val="120000"/>
              </a:lnSpc>
              <a:spcBef>
                <a:spcPts val="0"/>
              </a:spcBef>
              <a:spcAft>
                <a:spcPts val="0"/>
              </a:spcAft>
            </a:pPr>
            <a:r>
              <a:rPr lang="en-US" dirty="0"/>
              <a:t>NLM Data Science and Open Science Librarian</a:t>
            </a:r>
          </a:p>
          <a:p>
            <a:pPr>
              <a:lnSpc>
                <a:spcPct val="120000"/>
              </a:lnSpc>
              <a:spcBef>
                <a:spcPts val="0"/>
              </a:spcBef>
              <a:spcAft>
                <a:spcPts val="0"/>
              </a:spcAft>
            </a:pPr>
            <a:endParaRPr lang="en-US" dirty="0"/>
          </a:p>
          <a:p>
            <a:pPr>
              <a:lnSpc>
                <a:spcPct val="120000"/>
              </a:lnSpc>
              <a:spcBef>
                <a:spcPts val="0"/>
              </a:spcBef>
              <a:spcAft>
                <a:spcPts val="0"/>
              </a:spcAft>
            </a:pPr>
            <a:r>
              <a:rPr lang="en-US" dirty="0"/>
              <a:t>lisa.federer@nih.gov</a:t>
            </a:r>
          </a:p>
          <a:p>
            <a:pPr>
              <a:lnSpc>
                <a:spcPct val="120000"/>
              </a:lnSpc>
              <a:spcBef>
                <a:spcPts val="0"/>
              </a:spcBef>
              <a:spcAft>
                <a:spcPts val="0"/>
              </a:spcAft>
            </a:pPr>
            <a:r>
              <a:rPr lang="en-US" dirty="0"/>
              <a:t>Twitter: @lisafederer</a:t>
            </a:r>
          </a:p>
        </p:txBody>
      </p:sp>
    </p:spTree>
    <p:extLst>
      <p:ext uri="{BB962C8B-B14F-4D97-AF65-F5344CB8AC3E}">
        <p14:creationId xmlns:p14="http://schemas.microsoft.com/office/powerpoint/2010/main" val="257582935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D96-7309-574D-A847-BB7626A88D44}"/>
              </a:ext>
            </a:extLst>
          </p:cNvPr>
          <p:cNvSpPr>
            <a:spLocks noGrp="1"/>
          </p:cNvSpPr>
          <p:nvPr>
            <p:ph type="title" idx="4294967295"/>
          </p:nvPr>
        </p:nvSpPr>
        <p:spPr/>
        <p:txBody>
          <a:bodyPr/>
          <a:lstStyle/>
          <a:p>
            <a:r>
              <a:rPr lang="en-US" dirty="0"/>
              <a:t>Human Genome</a:t>
            </a:r>
            <a:r>
              <a:rPr lang="en-US" baseline="0" dirty="0"/>
              <a:t> Project</a:t>
            </a:r>
            <a:endParaRPr lang="en-US" dirty="0"/>
          </a:p>
        </p:txBody>
      </p:sp>
      <p:pic>
        <p:nvPicPr>
          <p:cNvPr id="18" name="Picture 2" descr="Human Genome Project logo">
            <a:extLst>
              <a:ext uri="{FF2B5EF4-FFF2-40B4-BE49-F238E27FC236}">
                <a16:creationId xmlns:a16="http://schemas.microsoft.com/office/drawing/2014/main" id="{F2B8E005-A558-41B6-B1A3-F3E0BADA74C9}"/>
              </a:ext>
            </a:extLst>
          </p:cNvPr>
          <p:cNvPicPr>
            <a:picLocks noChangeAspect="1"/>
          </p:cNvPicPr>
          <p:nvPr/>
        </p:nvPicPr>
        <p:blipFill>
          <a:blip r:embed="rId3"/>
          <a:srcRect/>
          <a:stretch>
            <a:fillRect/>
          </a:stretch>
        </p:blipFill>
        <p:spPr bwMode="auto">
          <a:xfrm>
            <a:off x="2882617" y="1887990"/>
            <a:ext cx="3723366" cy="2940828"/>
          </a:xfrm>
          <a:prstGeom prst="rect">
            <a:avLst/>
          </a:prstGeom>
          <a:noFill/>
          <a:ln w="9525">
            <a:noFill/>
            <a:miter lim="800000"/>
            <a:headEnd/>
            <a:tailEnd/>
          </a:ln>
        </p:spPr>
      </p:pic>
    </p:spTree>
    <p:extLst>
      <p:ext uri="{BB962C8B-B14F-4D97-AF65-F5344CB8AC3E}">
        <p14:creationId xmlns:p14="http://schemas.microsoft.com/office/powerpoint/2010/main" val="180111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C5E2E2-3BD4-484F-A55C-EB906C33EF3B}"/>
              </a:ext>
            </a:extLst>
          </p:cNvPr>
          <p:cNvSpPr>
            <a:spLocks noGrp="1"/>
          </p:cNvSpPr>
          <p:nvPr>
            <p:ph type="title" idx="4294967295"/>
          </p:nvPr>
        </p:nvSpPr>
        <p:spPr/>
        <p:txBody>
          <a:bodyPr/>
          <a:lstStyle/>
          <a:p>
            <a:r>
              <a:rPr lang="en-US" dirty="0"/>
              <a:t>Open Science Initiatives</a:t>
            </a:r>
          </a:p>
        </p:txBody>
      </p:sp>
      <p:sp>
        <p:nvSpPr>
          <p:cNvPr id="14" name="TextBox 13">
            <a:extLst>
              <a:ext uri="{FF2B5EF4-FFF2-40B4-BE49-F238E27FC236}">
                <a16:creationId xmlns:a16="http://schemas.microsoft.com/office/drawing/2014/main" id="{32E0C8C4-FC62-4C71-BDF1-43D96906EB12}"/>
              </a:ext>
            </a:extLst>
          </p:cNvPr>
          <p:cNvSpPr txBox="1"/>
          <p:nvPr/>
        </p:nvSpPr>
        <p:spPr>
          <a:xfrm>
            <a:off x="1404939" y="1577069"/>
            <a:ext cx="1295400" cy="758825"/>
          </a:xfrm>
          <a:prstGeom prst="rect">
            <a:avLst/>
          </a:prstGeom>
          <a:noFill/>
        </p:spPr>
        <p:txBody>
          <a:bodyPr>
            <a:spAutoFit/>
          </a:bodyPr>
          <a:lstStyle/>
          <a:p>
            <a:pPr algn="ctr">
              <a:defRPr/>
            </a:pPr>
            <a:r>
              <a:rPr lang="en-US" sz="1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Human Connectome Project</a:t>
            </a:r>
          </a:p>
        </p:txBody>
      </p:sp>
      <p:pic>
        <p:nvPicPr>
          <p:cNvPr id="72708" name="Picture 4" descr="NIH brain initiative"/>
          <p:cNvPicPr>
            <a:picLocks noChangeAspect="1" noChangeArrowheads="1"/>
          </p:cNvPicPr>
          <p:nvPr/>
        </p:nvPicPr>
        <p:blipFill>
          <a:blip r:embed="rId3"/>
          <a:srcRect/>
          <a:stretch>
            <a:fillRect/>
          </a:stretch>
        </p:blipFill>
        <p:spPr bwMode="auto">
          <a:xfrm>
            <a:off x="94458" y="82551"/>
            <a:ext cx="2620962" cy="2305050"/>
          </a:xfrm>
          <a:prstGeom prst="rect">
            <a:avLst/>
          </a:prstGeom>
          <a:noFill/>
          <a:ln w="9525">
            <a:noFill/>
            <a:miter lim="800000"/>
            <a:headEnd/>
            <a:tailEnd/>
          </a:ln>
        </p:spPr>
      </p:pic>
      <p:pic>
        <p:nvPicPr>
          <p:cNvPr id="72713" name="Picture 14" descr="NIH Common Fund logo"/>
          <p:cNvPicPr>
            <a:picLocks noChangeAspect="1" noChangeArrowheads="1"/>
          </p:cNvPicPr>
          <p:nvPr/>
        </p:nvPicPr>
        <p:blipFill>
          <a:blip r:embed="rId4"/>
          <a:srcRect/>
          <a:stretch>
            <a:fillRect/>
          </a:stretch>
        </p:blipFill>
        <p:spPr bwMode="auto">
          <a:xfrm>
            <a:off x="2846388" y="154329"/>
            <a:ext cx="4114800" cy="1479550"/>
          </a:xfrm>
          <a:prstGeom prst="rect">
            <a:avLst/>
          </a:prstGeom>
          <a:noFill/>
          <a:ln w="9525">
            <a:noFill/>
            <a:miter lim="800000"/>
            <a:headEnd/>
            <a:tailEnd/>
          </a:ln>
        </p:spPr>
      </p:pic>
      <p:pic>
        <p:nvPicPr>
          <p:cNvPr id="72712" name="Picture 12" descr="NIH ECHO (Environmental Influences on Child Health Outcomes) logo"/>
          <p:cNvPicPr>
            <a:picLocks noChangeAspect="1" noChangeArrowheads="1"/>
          </p:cNvPicPr>
          <p:nvPr/>
        </p:nvPicPr>
        <p:blipFill>
          <a:blip r:embed="rId5"/>
          <a:srcRect/>
          <a:stretch>
            <a:fillRect/>
          </a:stretch>
        </p:blipFill>
        <p:spPr bwMode="auto">
          <a:xfrm>
            <a:off x="7212693" y="281440"/>
            <a:ext cx="2838450" cy="1606550"/>
          </a:xfrm>
          <a:prstGeom prst="rect">
            <a:avLst/>
          </a:prstGeom>
          <a:noFill/>
          <a:ln w="9525">
            <a:noFill/>
            <a:miter lim="800000"/>
            <a:headEnd/>
            <a:tailEnd/>
          </a:ln>
        </p:spPr>
      </p:pic>
      <p:pic>
        <p:nvPicPr>
          <p:cNvPr id="72719" name="Picture 2" descr="NIH human microbiome project logo"/>
          <p:cNvPicPr>
            <a:picLocks noChangeAspect="1" noChangeArrowheads="1"/>
          </p:cNvPicPr>
          <p:nvPr/>
        </p:nvPicPr>
        <p:blipFill>
          <a:blip r:embed="rId6"/>
          <a:srcRect/>
          <a:stretch>
            <a:fillRect/>
          </a:stretch>
        </p:blipFill>
        <p:spPr bwMode="auto">
          <a:xfrm>
            <a:off x="10134600" y="159544"/>
            <a:ext cx="2057400" cy="2065337"/>
          </a:xfrm>
          <a:prstGeom prst="rect">
            <a:avLst/>
          </a:prstGeom>
          <a:noFill/>
          <a:ln w="9525">
            <a:noFill/>
            <a:miter lim="800000"/>
            <a:headEnd/>
            <a:tailEnd/>
          </a:ln>
        </p:spPr>
      </p:pic>
      <p:pic>
        <p:nvPicPr>
          <p:cNvPr id="72721" name="Picture 6" descr="NIH cancer moonshot logo"/>
          <p:cNvPicPr>
            <a:picLocks noChangeAspect="1" noChangeArrowheads="1"/>
          </p:cNvPicPr>
          <p:nvPr/>
        </p:nvPicPr>
        <p:blipFill>
          <a:blip r:embed="rId7"/>
          <a:srcRect/>
          <a:stretch>
            <a:fillRect/>
          </a:stretch>
        </p:blipFill>
        <p:spPr bwMode="auto">
          <a:xfrm>
            <a:off x="109538" y="2520157"/>
            <a:ext cx="2613481" cy="1971675"/>
          </a:xfrm>
          <a:prstGeom prst="rect">
            <a:avLst/>
          </a:prstGeom>
          <a:noFill/>
          <a:ln w="9525">
            <a:noFill/>
            <a:miter lim="800000"/>
            <a:headEnd/>
            <a:tailEnd/>
          </a:ln>
        </p:spPr>
      </p:pic>
      <p:pic>
        <p:nvPicPr>
          <p:cNvPr id="18" name="Picture 2" descr="NIH Human Genome Project logo">
            <a:extLst>
              <a:ext uri="{FF2B5EF4-FFF2-40B4-BE49-F238E27FC236}">
                <a16:creationId xmlns:a16="http://schemas.microsoft.com/office/drawing/2014/main" id="{F2B8E005-A558-41B6-B1A3-F3E0BADA74C9}"/>
              </a:ext>
            </a:extLst>
          </p:cNvPr>
          <p:cNvPicPr>
            <a:picLocks noChangeAspect="1"/>
          </p:cNvPicPr>
          <p:nvPr/>
        </p:nvPicPr>
        <p:blipFill>
          <a:blip r:embed="rId8"/>
          <a:srcRect/>
          <a:stretch>
            <a:fillRect/>
          </a:stretch>
        </p:blipFill>
        <p:spPr bwMode="auto">
          <a:xfrm>
            <a:off x="2882617" y="1887990"/>
            <a:ext cx="3723366" cy="2940828"/>
          </a:xfrm>
          <a:prstGeom prst="rect">
            <a:avLst/>
          </a:prstGeom>
          <a:noFill/>
          <a:ln w="9525">
            <a:noFill/>
            <a:miter lim="800000"/>
            <a:headEnd/>
            <a:tailEnd/>
          </a:ln>
        </p:spPr>
      </p:pic>
      <p:pic>
        <p:nvPicPr>
          <p:cNvPr id="4" name="Picture 3" descr="Alzheimer's Disease Neuroimaging Initiative logo">
            <a:extLst>
              <a:ext uri="{FF2B5EF4-FFF2-40B4-BE49-F238E27FC236}">
                <a16:creationId xmlns:a16="http://schemas.microsoft.com/office/drawing/2014/main" id="{C479F6E6-F66F-4258-A263-0C454550AD9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2324" y="1813054"/>
            <a:ext cx="3404870" cy="3001155"/>
          </a:xfrm>
          <a:prstGeom prst="rect">
            <a:avLst/>
          </a:prstGeom>
        </p:spPr>
      </p:pic>
      <p:sp>
        <p:nvSpPr>
          <p:cNvPr id="12" name="TextBox 11">
            <a:extLst>
              <a:ext uri="{FF2B5EF4-FFF2-40B4-BE49-F238E27FC236}">
                <a16:creationId xmlns:a16="http://schemas.microsoft.com/office/drawing/2014/main" id="{18DAD30C-C0AD-4199-888A-63D2204A368E}"/>
              </a:ext>
            </a:extLst>
          </p:cNvPr>
          <p:cNvSpPr txBox="1"/>
          <p:nvPr/>
        </p:nvSpPr>
        <p:spPr>
          <a:xfrm>
            <a:off x="10871199" y="3543300"/>
            <a:ext cx="1135063" cy="369888"/>
          </a:xfrm>
          <a:prstGeom prst="rect">
            <a:avLst/>
          </a:prstGeom>
          <a:noFill/>
        </p:spPr>
        <p:txBody>
          <a:bodyPr>
            <a:spAutoFit/>
          </a:bodyPr>
          <a:lstStyle/>
          <a:p>
            <a:pPr>
              <a:defRPr/>
            </a:pP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TOPMed</a:t>
            </a:r>
          </a:p>
        </p:txBody>
      </p:sp>
      <p:pic>
        <p:nvPicPr>
          <p:cNvPr id="72714" name="Picture 18" descr="TOPMed nhlbi logo"/>
          <p:cNvPicPr>
            <a:picLocks noChangeAspect="1" noChangeArrowheads="1"/>
          </p:cNvPicPr>
          <p:nvPr/>
        </p:nvPicPr>
        <p:blipFill>
          <a:blip r:embed="rId10"/>
          <a:srcRect/>
          <a:stretch>
            <a:fillRect/>
          </a:stretch>
        </p:blipFill>
        <p:spPr bwMode="auto">
          <a:xfrm>
            <a:off x="9666287" y="2218644"/>
            <a:ext cx="2393950" cy="1930400"/>
          </a:xfrm>
          <a:prstGeom prst="rect">
            <a:avLst/>
          </a:prstGeom>
          <a:noFill/>
          <a:ln w="9525">
            <a:noFill/>
            <a:miter lim="800000"/>
            <a:headEnd/>
            <a:tailEnd/>
          </a:ln>
        </p:spPr>
      </p:pic>
      <p:pic>
        <p:nvPicPr>
          <p:cNvPr id="72716" name="Picture 12" descr="Wormbase, Zein, Flybase, MGI, etc. logos"/>
          <p:cNvPicPr>
            <a:picLocks noChangeAspect="1"/>
          </p:cNvPicPr>
          <p:nvPr/>
        </p:nvPicPr>
        <p:blipFill>
          <a:blip r:embed="rId11"/>
          <a:srcRect/>
          <a:stretch>
            <a:fillRect/>
          </a:stretch>
        </p:blipFill>
        <p:spPr bwMode="auto">
          <a:xfrm>
            <a:off x="196850" y="4491832"/>
            <a:ext cx="2386013" cy="2157412"/>
          </a:xfrm>
          <a:prstGeom prst="rect">
            <a:avLst/>
          </a:prstGeom>
          <a:noFill/>
          <a:ln w="9525">
            <a:noFill/>
            <a:miter lim="800000"/>
            <a:headEnd/>
            <a:tailEnd/>
          </a:ln>
        </p:spPr>
      </p:pic>
      <p:pic>
        <p:nvPicPr>
          <p:cNvPr id="72718" name="Picture 20" descr="NIH ABCD study"/>
          <p:cNvPicPr>
            <a:picLocks noChangeAspect="1" noChangeArrowheads="1"/>
          </p:cNvPicPr>
          <p:nvPr/>
        </p:nvPicPr>
        <p:blipFill>
          <a:blip r:embed="rId12"/>
          <a:srcRect/>
          <a:stretch>
            <a:fillRect/>
          </a:stretch>
        </p:blipFill>
        <p:spPr bwMode="auto">
          <a:xfrm>
            <a:off x="2582863" y="5044950"/>
            <a:ext cx="4043363" cy="1732766"/>
          </a:xfrm>
          <a:prstGeom prst="rect">
            <a:avLst/>
          </a:prstGeom>
          <a:noFill/>
          <a:ln w="9525">
            <a:noFill/>
            <a:miter lim="800000"/>
            <a:headEnd/>
            <a:tailEnd/>
          </a:ln>
        </p:spPr>
      </p:pic>
      <p:pic>
        <p:nvPicPr>
          <p:cNvPr id="72706" name="Picture 3" descr="All of Us logo"/>
          <p:cNvPicPr>
            <a:picLocks noChangeAspect="1"/>
          </p:cNvPicPr>
          <p:nvPr/>
        </p:nvPicPr>
        <p:blipFill>
          <a:blip r:embed="rId13"/>
          <a:srcRect/>
          <a:stretch>
            <a:fillRect/>
          </a:stretch>
        </p:blipFill>
        <p:spPr bwMode="auto">
          <a:xfrm>
            <a:off x="6698286" y="4970013"/>
            <a:ext cx="2865437" cy="1844557"/>
          </a:xfrm>
          <a:prstGeom prst="rect">
            <a:avLst/>
          </a:prstGeom>
          <a:noFill/>
          <a:ln w="9525">
            <a:noFill/>
            <a:miter lim="800000"/>
            <a:headEnd/>
            <a:tailEnd/>
          </a:ln>
        </p:spPr>
      </p:pic>
      <p:pic>
        <p:nvPicPr>
          <p:cNvPr id="72707" name="Picture 2" descr="NIH brain initiative logo"/>
          <p:cNvPicPr>
            <a:picLocks noChangeAspect="1" noChangeArrowheads="1"/>
          </p:cNvPicPr>
          <p:nvPr/>
        </p:nvPicPr>
        <p:blipFill>
          <a:blip r:embed="rId14"/>
          <a:srcRect/>
          <a:stretch>
            <a:fillRect/>
          </a:stretch>
        </p:blipFill>
        <p:spPr bwMode="auto">
          <a:xfrm>
            <a:off x="9666287" y="4252914"/>
            <a:ext cx="2409825" cy="2559050"/>
          </a:xfrm>
          <a:prstGeom prst="rect">
            <a:avLst/>
          </a:prstGeom>
          <a:noFill/>
          <a:ln w="9525">
            <a:noFill/>
            <a:miter lim="800000"/>
            <a:headEnd/>
            <a:tailEnd/>
          </a:ln>
        </p:spPr>
      </p:pic>
    </p:spTree>
    <p:extLst>
      <p:ext uri="{BB962C8B-B14F-4D97-AF65-F5344CB8AC3E}">
        <p14:creationId xmlns:p14="http://schemas.microsoft.com/office/powerpoint/2010/main" val="743620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359460" y="381830"/>
            <a:ext cx="9926638" cy="676275"/>
          </a:xfrm>
          <a:prstGeom prst="rect">
            <a:avLst/>
          </a:prstGeom>
        </p:spPr>
        <p:txBody>
          <a:bodyPr vert="horz" lIns="91440" tIns="45720" rIns="91440" bIns="45720" rtlCol="0" anchor="b">
            <a:noAutofit/>
          </a:bodyPr>
          <a:lstStyle/>
          <a:p>
            <a:pPr algn="l"/>
            <a:r>
              <a:rPr lang="en-US" sz="4000" dirty="0">
                <a:cs typeface="Arial" panose="020B0604020202020204" pitchFamily="34" charset="0"/>
              </a:rPr>
              <a:t>NIH’s Culture of Data Sharing</a:t>
            </a:r>
          </a:p>
        </p:txBody>
      </p:sp>
      <p:cxnSp>
        <p:nvCxnSpPr>
          <p:cNvPr id="102" name="Straight Connector 101">
            <a:extLst>
              <a:ext uri="{FF2B5EF4-FFF2-40B4-BE49-F238E27FC236}">
                <a16:creationId xmlns:a16="http://schemas.microsoft.com/office/drawing/2014/main" id="{767E13ED-2274-4A36-AC65-74207AF1E5C3}"/>
              </a:ext>
              <a:ext uri="{C183D7F6-B498-43B3-948B-1728B52AA6E4}">
                <adec:decorative xmlns:adec="http://schemas.microsoft.com/office/drawing/2017/decorative" val="1"/>
              </a:ext>
            </a:extLst>
          </p:cNvPr>
          <p:cNvCxnSpPr/>
          <p:nvPr/>
        </p:nvCxnSpPr>
        <p:spPr>
          <a:xfrm flipH="1" flipV="1">
            <a:off x="8210710" y="2274042"/>
            <a:ext cx="12268" cy="2922611"/>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EE2AA7D-861E-4680-9730-F07F10BA4FC0}"/>
              </a:ext>
              <a:ext uri="{C183D7F6-B498-43B3-948B-1728B52AA6E4}">
                <adec:decorative xmlns:adec="http://schemas.microsoft.com/office/drawing/2017/decorative" val="1"/>
              </a:ext>
            </a:extLst>
          </p:cNvPr>
          <p:cNvCxnSpPr/>
          <p:nvPr/>
        </p:nvCxnSpPr>
        <p:spPr>
          <a:xfrm flipV="1">
            <a:off x="10858500" y="3726635"/>
            <a:ext cx="0" cy="1523999"/>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86" name="Slide Number Placeholder 1"/>
          <p:cNvSpPr>
            <a:spLocks noGrp="1"/>
          </p:cNvSpPr>
          <p:nvPr>
            <p:ph type="sldNum" sz="quarter" idx="12"/>
          </p:nvPr>
        </p:nvSpPr>
        <p:spPr>
          <a:xfrm>
            <a:off x="9926638" y="6415639"/>
            <a:ext cx="2164371" cy="365125"/>
          </a:xfrm>
          <a:noFill/>
        </p:spPr>
        <p:txBody>
          <a:bodyPr>
            <a:normAutofit fontScale="92500" lnSpcReduction="20000"/>
          </a:bodyPr>
          <a:lstStyle/>
          <a:p>
            <a:pPr algn="r"/>
            <a:r>
              <a:rPr lang="en-US" sz="1200" i="1" dirty="0">
                <a:solidFill>
                  <a:schemeClr val="tx1"/>
                </a:solidFill>
                <a:latin typeface="Arial" panose="020B0604020202020204" pitchFamily="34" charset="0"/>
                <a:cs typeface="Arial" panose="020B0604020202020204" pitchFamily="34" charset="0"/>
              </a:rPr>
              <a:t>Adapted from NIH Office of Science Policy</a:t>
            </a:r>
          </a:p>
        </p:txBody>
      </p:sp>
      <p:cxnSp>
        <p:nvCxnSpPr>
          <p:cNvPr id="84" name="Straight Connector 83">
            <a:extLst>
              <a:ext uri="{C183D7F6-B498-43B3-948B-1728B52AA6E4}">
                <adec:decorative xmlns:adec="http://schemas.microsoft.com/office/drawing/2017/decorative" val="1"/>
              </a:ext>
            </a:extLst>
          </p:cNvPr>
          <p:cNvCxnSpPr>
            <a:cxnSpLocks/>
          </p:cNvCxnSpPr>
          <p:nvPr/>
        </p:nvCxnSpPr>
        <p:spPr>
          <a:xfrm>
            <a:off x="8545789" y="4334780"/>
            <a:ext cx="0" cy="922546"/>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p:nvCxnSpPr>
        <p:spPr>
          <a:xfrm flipH="1" flipV="1">
            <a:off x="7916629" y="2843846"/>
            <a:ext cx="16120" cy="2422232"/>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p:nvCxnSpPr>
        <p:spPr>
          <a:xfrm flipV="1">
            <a:off x="7286151" y="4390689"/>
            <a:ext cx="404" cy="878879"/>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p:nvCxnSpPr>
        <p:spPr>
          <a:xfrm flipH="1" flipV="1">
            <a:off x="6716339" y="3608339"/>
            <a:ext cx="19064" cy="1673082"/>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a:cxnSpLocks/>
            <a:endCxn id="79" idx="2"/>
          </p:cNvCxnSpPr>
          <p:nvPr/>
        </p:nvCxnSpPr>
        <p:spPr>
          <a:xfrm flipV="1">
            <a:off x="6140222" y="2832683"/>
            <a:ext cx="14458" cy="2483304"/>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p:nvCxnSpPr>
        <p:spPr>
          <a:xfrm>
            <a:off x="5340507" y="3903254"/>
            <a:ext cx="0" cy="1308553"/>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p:nvCxnSpPr>
        <p:spPr>
          <a:xfrm>
            <a:off x="1585794" y="4362446"/>
            <a:ext cx="0" cy="942091"/>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C183D7F6-B498-43B3-948B-1728B52AA6E4}">
                <adec:decorative xmlns:adec="http://schemas.microsoft.com/office/drawing/2017/decorative" val="1"/>
              </a:ext>
            </a:extLst>
          </p:cNvPr>
          <p:cNvCxnSpPr/>
          <p:nvPr/>
        </p:nvCxnSpPr>
        <p:spPr>
          <a:xfrm>
            <a:off x="2348773" y="3407489"/>
            <a:ext cx="0" cy="1854582"/>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C183D7F6-B498-43B3-948B-1728B52AA6E4}">
                <adec:decorative xmlns:adec="http://schemas.microsoft.com/office/drawing/2017/decorative" val="1"/>
              </a:ext>
            </a:extLst>
          </p:cNvPr>
          <p:cNvCxnSpPr/>
          <p:nvPr/>
        </p:nvCxnSpPr>
        <p:spPr>
          <a:xfrm flipH="1" flipV="1">
            <a:off x="4441989" y="2358810"/>
            <a:ext cx="12268" cy="2922611"/>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C183D7F6-B498-43B3-948B-1728B52AA6E4}">
                <adec:decorative xmlns:adec="http://schemas.microsoft.com/office/drawing/2017/decorative" val="1"/>
              </a:ext>
            </a:extLst>
          </p:cNvPr>
          <p:cNvCxnSpPr>
            <a:cxnSpLocks/>
          </p:cNvCxnSpPr>
          <p:nvPr/>
        </p:nvCxnSpPr>
        <p:spPr>
          <a:xfrm rot="240000">
            <a:off x="3778451" y="3740023"/>
            <a:ext cx="95657" cy="1493628"/>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242894" y="5401627"/>
            <a:ext cx="685800" cy="261610"/>
          </a:xfrm>
          <a:prstGeom prst="rect">
            <a:avLst/>
          </a:prstGeom>
          <a:noFill/>
        </p:spPr>
        <p:txBody>
          <a:bodyPr wrap="square" rtlCol="0">
            <a:spAutoFit/>
          </a:bodyPr>
          <a:lstStyle/>
          <a:p>
            <a:pPr algn="ctr" fontAlgn="base">
              <a:spcBef>
                <a:spcPct val="0"/>
              </a:spcBef>
              <a:spcAft>
                <a:spcPct val="0"/>
              </a:spcAft>
            </a:pPr>
            <a:r>
              <a:rPr lang="en-US" sz="1100" b="1" dirty="0"/>
              <a:t>2004</a:t>
            </a:r>
          </a:p>
        </p:txBody>
      </p:sp>
      <p:sp>
        <p:nvSpPr>
          <p:cNvPr id="58" name="TextBox 57"/>
          <p:cNvSpPr txBox="1"/>
          <p:nvPr/>
        </p:nvSpPr>
        <p:spPr>
          <a:xfrm>
            <a:off x="548900" y="5401627"/>
            <a:ext cx="685800" cy="261610"/>
          </a:xfrm>
          <a:prstGeom prst="rect">
            <a:avLst/>
          </a:prstGeom>
          <a:noFill/>
        </p:spPr>
        <p:txBody>
          <a:bodyPr wrap="square" rtlCol="0">
            <a:spAutoFit/>
          </a:bodyPr>
          <a:lstStyle/>
          <a:p>
            <a:pPr algn="ctr" fontAlgn="base">
              <a:spcBef>
                <a:spcPct val="0"/>
              </a:spcBef>
              <a:spcAft>
                <a:spcPct val="0"/>
              </a:spcAft>
            </a:pPr>
            <a:r>
              <a:rPr lang="en-US" sz="1100" b="1" dirty="0"/>
              <a:t>2003</a:t>
            </a:r>
          </a:p>
        </p:txBody>
      </p:sp>
      <p:sp>
        <p:nvSpPr>
          <p:cNvPr id="59" name="TextBox 58"/>
          <p:cNvSpPr txBox="1"/>
          <p:nvPr/>
        </p:nvSpPr>
        <p:spPr>
          <a:xfrm>
            <a:off x="1997368" y="5401627"/>
            <a:ext cx="685800" cy="261610"/>
          </a:xfrm>
          <a:prstGeom prst="rect">
            <a:avLst/>
          </a:prstGeom>
          <a:noFill/>
        </p:spPr>
        <p:txBody>
          <a:bodyPr wrap="square" rtlCol="0">
            <a:spAutoFit/>
          </a:bodyPr>
          <a:lstStyle/>
          <a:p>
            <a:pPr algn="ctr" fontAlgn="base">
              <a:spcBef>
                <a:spcPct val="0"/>
              </a:spcBef>
              <a:spcAft>
                <a:spcPct val="0"/>
              </a:spcAft>
            </a:pPr>
            <a:r>
              <a:rPr lang="en-US" sz="1100" b="1" dirty="0"/>
              <a:t>2007</a:t>
            </a:r>
          </a:p>
        </p:txBody>
      </p:sp>
      <p:sp>
        <p:nvSpPr>
          <p:cNvPr id="60" name="TextBox 59"/>
          <p:cNvSpPr txBox="1"/>
          <p:nvPr/>
        </p:nvSpPr>
        <p:spPr>
          <a:xfrm>
            <a:off x="4928049" y="5400717"/>
            <a:ext cx="685800" cy="261610"/>
          </a:xfrm>
          <a:prstGeom prst="rect">
            <a:avLst/>
          </a:prstGeom>
          <a:noFill/>
        </p:spPr>
        <p:txBody>
          <a:bodyPr wrap="square" rtlCol="0">
            <a:spAutoFit/>
          </a:bodyPr>
          <a:lstStyle/>
          <a:p>
            <a:pPr algn="ctr" fontAlgn="base">
              <a:spcBef>
                <a:spcPct val="0"/>
              </a:spcBef>
              <a:spcAft>
                <a:spcPct val="0"/>
              </a:spcAft>
            </a:pPr>
            <a:r>
              <a:rPr lang="en-US" sz="1100" b="1" dirty="0"/>
              <a:t>2014</a:t>
            </a:r>
          </a:p>
        </p:txBody>
      </p:sp>
      <p:sp>
        <p:nvSpPr>
          <p:cNvPr id="61" name="TextBox 60"/>
          <p:cNvSpPr txBox="1"/>
          <p:nvPr/>
        </p:nvSpPr>
        <p:spPr>
          <a:xfrm>
            <a:off x="2711056" y="5401627"/>
            <a:ext cx="685800" cy="261610"/>
          </a:xfrm>
          <a:prstGeom prst="rect">
            <a:avLst/>
          </a:prstGeom>
          <a:noFill/>
        </p:spPr>
        <p:txBody>
          <a:bodyPr wrap="square" rtlCol="0">
            <a:spAutoFit/>
          </a:bodyPr>
          <a:lstStyle/>
          <a:p>
            <a:pPr algn="ctr" fontAlgn="base">
              <a:spcBef>
                <a:spcPct val="0"/>
              </a:spcBef>
              <a:spcAft>
                <a:spcPct val="0"/>
              </a:spcAft>
            </a:pPr>
            <a:r>
              <a:rPr lang="en-US" sz="1100" b="1" dirty="0"/>
              <a:t>2008</a:t>
            </a:r>
          </a:p>
        </p:txBody>
      </p:sp>
      <p:sp>
        <p:nvSpPr>
          <p:cNvPr id="63" name="TextBox 62" descr="2004: Model Organism Policy"/>
          <p:cNvSpPr txBox="1"/>
          <p:nvPr/>
        </p:nvSpPr>
        <p:spPr>
          <a:xfrm>
            <a:off x="1087628" y="3755323"/>
            <a:ext cx="1007087" cy="60016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Model Organism Policy</a:t>
            </a:r>
          </a:p>
        </p:txBody>
      </p:sp>
      <p:sp>
        <p:nvSpPr>
          <p:cNvPr id="64" name="TextBox 63" descr="2007: Genome-wide Association (GWAS) Policy"/>
          <p:cNvSpPr txBox="1"/>
          <p:nvPr/>
        </p:nvSpPr>
        <p:spPr>
          <a:xfrm>
            <a:off x="1756553" y="2756556"/>
            <a:ext cx="1297403" cy="76944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Genome-wide Association (GWAS) Policy</a:t>
            </a:r>
          </a:p>
        </p:txBody>
      </p:sp>
      <p:cxnSp>
        <p:nvCxnSpPr>
          <p:cNvPr id="66" name="Straight Connector 65">
            <a:extLst>
              <a:ext uri="{C183D7F6-B498-43B3-948B-1728B52AA6E4}">
                <adec:decorative xmlns:adec="http://schemas.microsoft.com/office/drawing/2017/decorative" val="1"/>
              </a:ext>
            </a:extLst>
          </p:cNvPr>
          <p:cNvCxnSpPr/>
          <p:nvPr/>
        </p:nvCxnSpPr>
        <p:spPr>
          <a:xfrm>
            <a:off x="5126228" y="4898323"/>
            <a:ext cx="0" cy="30480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p:nvCxnSpPr>
        <p:spPr>
          <a:xfrm>
            <a:off x="924782" y="3563761"/>
            <a:ext cx="0" cy="1710035"/>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374467" y="5401627"/>
            <a:ext cx="685800" cy="261610"/>
          </a:xfrm>
          <a:prstGeom prst="rect">
            <a:avLst/>
          </a:prstGeom>
          <a:noFill/>
        </p:spPr>
        <p:txBody>
          <a:bodyPr wrap="square" rtlCol="0">
            <a:spAutoFit/>
          </a:bodyPr>
          <a:lstStyle/>
          <a:p>
            <a:pPr algn="ctr" fontAlgn="base">
              <a:spcBef>
                <a:spcPct val="0"/>
              </a:spcBef>
              <a:spcAft>
                <a:spcPct val="0"/>
              </a:spcAft>
            </a:pPr>
            <a:r>
              <a:rPr lang="en-US" sz="1100" b="1" dirty="0"/>
              <a:t>2012</a:t>
            </a:r>
          </a:p>
        </p:txBody>
      </p:sp>
      <p:cxnSp>
        <p:nvCxnSpPr>
          <p:cNvPr id="69" name="Straight Connector 68">
            <a:extLst>
              <a:ext uri="{C183D7F6-B498-43B3-948B-1728B52AA6E4}">
                <adec:decorative xmlns:adec="http://schemas.microsoft.com/office/drawing/2017/decorative" val="1"/>
              </a:ext>
            </a:extLst>
          </p:cNvPr>
          <p:cNvCxnSpPr/>
          <p:nvPr/>
        </p:nvCxnSpPr>
        <p:spPr>
          <a:xfrm>
            <a:off x="3053956" y="4507684"/>
            <a:ext cx="0" cy="74295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0" name="TextBox 69" descr="2008: NIH Public Access Policy (Publications)"/>
          <p:cNvSpPr txBox="1"/>
          <p:nvPr/>
        </p:nvSpPr>
        <p:spPr>
          <a:xfrm>
            <a:off x="2429711" y="3884018"/>
            <a:ext cx="1297402" cy="60016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NIH Public Access Policy (Publications)</a:t>
            </a:r>
          </a:p>
        </p:txBody>
      </p:sp>
      <p:sp>
        <p:nvSpPr>
          <p:cNvPr id="71" name="TextBox 70" descr="2012: Big Data to Knowledge (BD2K) Initiative"/>
          <p:cNvSpPr txBox="1"/>
          <p:nvPr/>
        </p:nvSpPr>
        <p:spPr>
          <a:xfrm>
            <a:off x="3222720" y="2985882"/>
            <a:ext cx="1159711" cy="76944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Big Data to Knowledge (BD2K) Initiative</a:t>
            </a:r>
          </a:p>
        </p:txBody>
      </p:sp>
      <p:sp>
        <p:nvSpPr>
          <p:cNvPr id="72" name="TextBox 71" descr="2014: Genomic Data Sharing  (GDS) Policy"/>
          <p:cNvSpPr txBox="1"/>
          <p:nvPr/>
        </p:nvSpPr>
        <p:spPr>
          <a:xfrm>
            <a:off x="4646473" y="3374323"/>
            <a:ext cx="1270635" cy="60016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algn="ctr" fontAlgn="base">
              <a:spcBef>
                <a:spcPct val="0"/>
              </a:spcBef>
              <a:spcAft>
                <a:spcPct val="0"/>
              </a:spcAft>
            </a:pPr>
            <a:r>
              <a:rPr lang="en-US" sz="1100" dirty="0">
                <a:solidFill>
                  <a:prstClr val="white"/>
                </a:solidFill>
              </a:rPr>
              <a:t>Genomic Data Sharing  (GDS) Policy</a:t>
            </a:r>
          </a:p>
        </p:txBody>
      </p:sp>
      <p:cxnSp>
        <p:nvCxnSpPr>
          <p:cNvPr id="73" name="Straight Arrow Connector 72" descr="Timeline arrow pointing to the right">
            <a:extLst>
              <a:ext uri="{C183D7F6-B498-43B3-948B-1728B52AA6E4}">
                <adec:decorative xmlns:adec="http://schemas.microsoft.com/office/drawing/2017/decorative" val="0"/>
              </a:ext>
            </a:extLst>
          </p:cNvPr>
          <p:cNvCxnSpPr>
            <a:cxnSpLocks/>
          </p:cNvCxnSpPr>
          <p:nvPr/>
        </p:nvCxnSpPr>
        <p:spPr>
          <a:xfrm flipV="1">
            <a:off x="392304" y="5255808"/>
            <a:ext cx="11520097" cy="24471"/>
          </a:xfrm>
          <a:prstGeom prst="straightConnector1">
            <a:avLst/>
          </a:prstGeom>
          <a:ln w="127000">
            <a:solidFill>
              <a:schemeClr val="accent3">
                <a:lumMod val="60000"/>
                <a:lumOff val="4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4" name="TextBox 73" descr="2013: White House Initiative&#13;&#10;(“OSTP Memo”)&#13;&#10;"/>
          <p:cNvSpPr txBox="1"/>
          <p:nvPr/>
        </p:nvSpPr>
        <p:spPr>
          <a:xfrm>
            <a:off x="3701232" y="1781831"/>
            <a:ext cx="1369540" cy="769441"/>
          </a:xfrm>
          <a:prstGeom prst="rect">
            <a:avLst/>
          </a:prstGeom>
          <a:solidFill>
            <a:schemeClr val="accent5">
              <a:lumMod val="50000"/>
            </a:schemeClr>
          </a:soli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White House Initiative</a:t>
            </a:r>
          </a:p>
          <a:p>
            <a:pPr algn="ctr" fontAlgn="base">
              <a:spcBef>
                <a:spcPct val="0"/>
              </a:spcBef>
              <a:spcAft>
                <a:spcPct val="0"/>
              </a:spcAft>
            </a:pPr>
            <a:r>
              <a:rPr lang="en-US" sz="1100" b="1" dirty="0">
                <a:solidFill>
                  <a:prstClr val="white"/>
                </a:solidFill>
              </a:rPr>
              <a:t>(“OSTP Memo”)</a:t>
            </a:r>
          </a:p>
        </p:txBody>
      </p:sp>
      <p:sp>
        <p:nvSpPr>
          <p:cNvPr id="75" name="TextBox 74"/>
          <p:cNvSpPr txBox="1"/>
          <p:nvPr/>
        </p:nvSpPr>
        <p:spPr>
          <a:xfrm>
            <a:off x="5811779" y="5400717"/>
            <a:ext cx="685800" cy="261610"/>
          </a:xfrm>
          <a:prstGeom prst="rect">
            <a:avLst/>
          </a:prstGeom>
          <a:noFill/>
        </p:spPr>
        <p:txBody>
          <a:bodyPr wrap="square" rtlCol="0">
            <a:spAutoFit/>
          </a:bodyPr>
          <a:lstStyle/>
          <a:p>
            <a:pPr algn="ctr" fontAlgn="base">
              <a:spcBef>
                <a:spcPct val="0"/>
              </a:spcBef>
              <a:spcAft>
                <a:spcPct val="0"/>
              </a:spcAft>
            </a:pPr>
            <a:r>
              <a:rPr lang="en-US" sz="1100" b="1" dirty="0"/>
              <a:t>2015</a:t>
            </a:r>
          </a:p>
        </p:txBody>
      </p:sp>
      <p:sp>
        <p:nvSpPr>
          <p:cNvPr id="76" name="TextBox 75"/>
          <p:cNvSpPr txBox="1"/>
          <p:nvPr/>
        </p:nvSpPr>
        <p:spPr>
          <a:xfrm>
            <a:off x="7880746" y="5393124"/>
            <a:ext cx="685800" cy="261610"/>
          </a:xfrm>
          <a:prstGeom prst="rect">
            <a:avLst/>
          </a:prstGeom>
          <a:noFill/>
        </p:spPr>
        <p:txBody>
          <a:bodyPr wrap="square" rtlCol="0">
            <a:spAutoFit/>
          </a:bodyPr>
          <a:lstStyle/>
          <a:p>
            <a:pPr algn="ctr" fontAlgn="base">
              <a:spcBef>
                <a:spcPct val="0"/>
              </a:spcBef>
              <a:spcAft>
                <a:spcPct val="0"/>
              </a:spcAft>
            </a:pPr>
            <a:r>
              <a:rPr lang="en-US" sz="1100" b="1" dirty="0"/>
              <a:t>2017</a:t>
            </a:r>
          </a:p>
        </p:txBody>
      </p:sp>
      <p:sp>
        <p:nvSpPr>
          <p:cNvPr id="79" name="TextBox 78" descr="2015: NIH Public Access Plan"/>
          <p:cNvSpPr txBox="1"/>
          <p:nvPr/>
        </p:nvSpPr>
        <p:spPr>
          <a:xfrm>
            <a:off x="5593020" y="2401796"/>
            <a:ext cx="1123319" cy="430887"/>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algn="ctr" fontAlgn="base">
              <a:spcBef>
                <a:spcPct val="0"/>
              </a:spcBef>
              <a:spcAft>
                <a:spcPct val="0"/>
              </a:spcAft>
            </a:pPr>
            <a:r>
              <a:rPr lang="en-US" sz="1100" dirty="0">
                <a:solidFill>
                  <a:prstClr val="white"/>
                </a:solidFill>
              </a:rPr>
              <a:t>NIH Public Access Plan</a:t>
            </a:r>
          </a:p>
        </p:txBody>
      </p:sp>
      <p:sp>
        <p:nvSpPr>
          <p:cNvPr id="80" name="TextBox 79" descr="2003: NIH Data Sharing Policy"/>
          <p:cNvSpPr txBox="1"/>
          <p:nvPr/>
        </p:nvSpPr>
        <p:spPr>
          <a:xfrm>
            <a:off x="401828" y="2917123"/>
            <a:ext cx="960854" cy="60016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NIH Data Sharing Policy</a:t>
            </a:r>
          </a:p>
        </p:txBody>
      </p:sp>
      <p:sp>
        <p:nvSpPr>
          <p:cNvPr id="82" name="TextBox 81" descr="2014: Modernization of NIH Clinical Trials"/>
          <p:cNvSpPr txBox="1"/>
          <p:nvPr/>
        </p:nvSpPr>
        <p:spPr>
          <a:xfrm>
            <a:off x="4554073" y="4276966"/>
            <a:ext cx="1369537" cy="60016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algn="ctr" fontAlgn="base">
              <a:spcBef>
                <a:spcPct val="0"/>
              </a:spcBef>
              <a:spcAft>
                <a:spcPct val="0"/>
              </a:spcAft>
            </a:pPr>
            <a:r>
              <a:rPr lang="en-US" sz="1100" dirty="0">
                <a:solidFill>
                  <a:prstClr val="white"/>
                </a:solidFill>
              </a:rPr>
              <a:t>Modernization of NIH Clinical Trials</a:t>
            </a:r>
          </a:p>
        </p:txBody>
      </p:sp>
      <p:sp>
        <p:nvSpPr>
          <p:cNvPr id="83" name="TextBox 82" descr="2017: Request for Information on Data Sharing"/>
          <p:cNvSpPr txBox="1"/>
          <p:nvPr/>
        </p:nvSpPr>
        <p:spPr>
          <a:xfrm>
            <a:off x="7305889" y="2730348"/>
            <a:ext cx="1162035" cy="76944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algn="ctr" fontAlgn="base">
              <a:spcBef>
                <a:spcPct val="0"/>
              </a:spcBef>
              <a:spcAft>
                <a:spcPct val="0"/>
              </a:spcAft>
            </a:pPr>
            <a:r>
              <a:rPr lang="en-US" sz="1100" dirty="0">
                <a:solidFill>
                  <a:prstClr val="white"/>
                </a:solidFill>
              </a:rPr>
              <a:t>Request for Information on Data Sharing</a:t>
            </a:r>
          </a:p>
        </p:txBody>
      </p:sp>
      <p:sp>
        <p:nvSpPr>
          <p:cNvPr id="85" name="TextBox 84" descr="2017: NIH Data Commons Pilot"/>
          <p:cNvSpPr txBox="1"/>
          <p:nvPr/>
        </p:nvSpPr>
        <p:spPr>
          <a:xfrm>
            <a:off x="8019454" y="3988641"/>
            <a:ext cx="1008553" cy="60016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NIH Data Commons Pilot</a:t>
            </a:r>
          </a:p>
        </p:txBody>
      </p:sp>
      <p:sp>
        <p:nvSpPr>
          <p:cNvPr id="88" name="TextBox 87"/>
          <p:cNvSpPr txBox="1"/>
          <p:nvPr/>
        </p:nvSpPr>
        <p:spPr>
          <a:xfrm>
            <a:off x="6934303" y="5400717"/>
            <a:ext cx="685800" cy="261610"/>
          </a:xfrm>
          <a:prstGeom prst="rect">
            <a:avLst/>
          </a:prstGeom>
          <a:noFill/>
        </p:spPr>
        <p:txBody>
          <a:bodyPr wrap="square" rtlCol="0">
            <a:spAutoFit/>
          </a:bodyPr>
          <a:lstStyle/>
          <a:p>
            <a:pPr algn="ctr" fontAlgn="base">
              <a:spcBef>
                <a:spcPct val="0"/>
              </a:spcBef>
              <a:spcAft>
                <a:spcPct val="0"/>
              </a:spcAft>
            </a:pPr>
            <a:r>
              <a:rPr lang="en-US" sz="1100" b="1" dirty="0"/>
              <a:t>2016</a:t>
            </a:r>
          </a:p>
        </p:txBody>
      </p:sp>
      <p:sp>
        <p:nvSpPr>
          <p:cNvPr id="89" name="TextBox 88" descr="2015: All of Us Research Program"/>
          <p:cNvSpPr txBox="1"/>
          <p:nvPr/>
        </p:nvSpPr>
        <p:spPr>
          <a:xfrm>
            <a:off x="6238415" y="3101570"/>
            <a:ext cx="1006815" cy="60016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i="1" dirty="0">
                <a:solidFill>
                  <a:prstClr val="white"/>
                </a:solidFill>
              </a:rPr>
              <a:t>All of Us </a:t>
            </a:r>
            <a:r>
              <a:rPr lang="en-US" sz="1100" b="1" dirty="0">
                <a:solidFill>
                  <a:prstClr val="white"/>
                </a:solidFill>
              </a:rPr>
              <a:t>Research Program</a:t>
            </a:r>
          </a:p>
        </p:txBody>
      </p:sp>
      <p:sp>
        <p:nvSpPr>
          <p:cNvPr id="91" name="TextBox 90" descr="2016: Cancer Moonshot"/>
          <p:cNvSpPr txBox="1"/>
          <p:nvPr/>
        </p:nvSpPr>
        <p:spPr>
          <a:xfrm>
            <a:off x="6802628" y="4060123"/>
            <a:ext cx="1002024" cy="430887"/>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Cancer Moonshot</a:t>
            </a:r>
          </a:p>
        </p:txBody>
      </p:sp>
      <p:sp>
        <p:nvSpPr>
          <p:cNvPr id="52" name="TextBox 51">
            <a:extLst>
              <a:ext uri="{FF2B5EF4-FFF2-40B4-BE49-F238E27FC236}">
                <a16:creationId xmlns:a16="http://schemas.microsoft.com/office/drawing/2014/main" id="{EF453112-4C38-49BC-B6D5-237B426744D5}"/>
              </a:ext>
            </a:extLst>
          </p:cNvPr>
          <p:cNvSpPr txBox="1"/>
          <p:nvPr/>
        </p:nvSpPr>
        <p:spPr>
          <a:xfrm>
            <a:off x="4159524" y="5401627"/>
            <a:ext cx="642931" cy="261610"/>
          </a:xfrm>
          <a:prstGeom prst="rect">
            <a:avLst/>
          </a:prstGeom>
          <a:noFill/>
        </p:spPr>
        <p:txBody>
          <a:bodyPr wrap="square" rtlCol="0">
            <a:spAutoFit/>
          </a:bodyPr>
          <a:lstStyle/>
          <a:p>
            <a:pPr algn="ctr" fontAlgn="base">
              <a:spcBef>
                <a:spcPct val="0"/>
              </a:spcBef>
              <a:spcAft>
                <a:spcPct val="0"/>
              </a:spcAft>
            </a:pPr>
            <a:r>
              <a:rPr lang="en-US" sz="1100" b="1" dirty="0"/>
              <a:t>2013</a:t>
            </a:r>
          </a:p>
        </p:txBody>
      </p:sp>
      <p:cxnSp>
        <p:nvCxnSpPr>
          <p:cNvPr id="93" name="Straight Connector 92">
            <a:extLst>
              <a:ext uri="{C183D7F6-B498-43B3-948B-1728B52AA6E4}">
                <adec:decorative xmlns:adec="http://schemas.microsoft.com/office/drawing/2017/decorative" val="1"/>
              </a:ext>
            </a:extLst>
          </p:cNvPr>
          <p:cNvCxnSpPr/>
          <p:nvPr/>
        </p:nvCxnSpPr>
        <p:spPr>
          <a:xfrm flipV="1">
            <a:off x="9088628" y="3679124"/>
            <a:ext cx="0" cy="1523999"/>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87" name="TextBox 86" descr="2017: NLM Strategic Plan"/>
          <p:cNvSpPr txBox="1"/>
          <p:nvPr/>
        </p:nvSpPr>
        <p:spPr>
          <a:xfrm>
            <a:off x="8544705" y="3188102"/>
            <a:ext cx="1006815" cy="60016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NLM Strategic Plan</a:t>
            </a:r>
          </a:p>
        </p:txBody>
      </p:sp>
      <p:cxnSp>
        <p:nvCxnSpPr>
          <p:cNvPr id="94" name="Straight Connector 93">
            <a:extLst>
              <a:ext uri="{C183D7F6-B498-43B3-948B-1728B52AA6E4}">
                <adec:decorative xmlns:adec="http://schemas.microsoft.com/office/drawing/2017/decorative" val="1"/>
              </a:ext>
            </a:extLst>
          </p:cNvPr>
          <p:cNvCxnSpPr/>
          <p:nvPr/>
        </p:nvCxnSpPr>
        <p:spPr>
          <a:xfrm flipH="1" flipV="1">
            <a:off x="9705081" y="2787823"/>
            <a:ext cx="16120" cy="2422232"/>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95" name="TextBox 94" descr="2018: NIH Data Science Strategic Plan"/>
          <p:cNvSpPr txBox="1"/>
          <p:nvPr/>
        </p:nvSpPr>
        <p:spPr>
          <a:xfrm>
            <a:off x="9124063" y="2257142"/>
            <a:ext cx="1162035" cy="76944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algn="ctr" fontAlgn="base">
              <a:spcBef>
                <a:spcPct val="0"/>
              </a:spcBef>
              <a:spcAft>
                <a:spcPct val="0"/>
              </a:spcAft>
            </a:pPr>
            <a:r>
              <a:rPr lang="en-US" sz="1100" dirty="0">
                <a:solidFill>
                  <a:prstClr val="white"/>
                </a:solidFill>
              </a:rPr>
              <a:t>NIH Data Science Strategic Plan</a:t>
            </a:r>
          </a:p>
        </p:txBody>
      </p:sp>
      <p:sp>
        <p:nvSpPr>
          <p:cNvPr id="97" name="TextBox 96"/>
          <p:cNvSpPr txBox="1">
            <a:spLocks/>
          </p:cNvSpPr>
          <p:nvPr/>
        </p:nvSpPr>
        <p:spPr>
          <a:xfrm>
            <a:off x="9378301" y="5387272"/>
            <a:ext cx="685800" cy="261610"/>
          </a:xfrm>
          <a:prstGeom prst="rect">
            <a:avLst/>
          </a:prstGeom>
          <a:noFill/>
        </p:spPr>
        <p:txBody>
          <a:bodyPr wrap="square" rtlCol="0">
            <a:spAutoFit/>
          </a:bodyPr>
          <a:lstStyle/>
          <a:p>
            <a:pPr algn="ctr" fontAlgn="base">
              <a:spcBef>
                <a:spcPct val="0"/>
              </a:spcBef>
              <a:spcAft>
                <a:spcPct val="0"/>
              </a:spcAft>
            </a:pPr>
            <a:r>
              <a:rPr lang="en-US" sz="1100" b="1" dirty="0"/>
              <a:t>2018</a:t>
            </a:r>
          </a:p>
        </p:txBody>
      </p:sp>
      <p:sp>
        <p:nvSpPr>
          <p:cNvPr id="101" name="TextBox 100" descr="2019: Request for Information on Policy Provisions for Data Management and Sharing">
            <a:extLst>
              <a:ext uri="{FF2B5EF4-FFF2-40B4-BE49-F238E27FC236}">
                <a16:creationId xmlns:a16="http://schemas.microsoft.com/office/drawing/2014/main" id="{DC6D58A5-6F04-456C-84D1-21BB5A5A5943}"/>
              </a:ext>
            </a:extLst>
          </p:cNvPr>
          <p:cNvSpPr txBox="1"/>
          <p:nvPr/>
        </p:nvSpPr>
        <p:spPr>
          <a:xfrm>
            <a:off x="10001040" y="3125126"/>
            <a:ext cx="1598598" cy="1107996"/>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algn="ctr" fontAlgn="base">
              <a:spcBef>
                <a:spcPct val="0"/>
              </a:spcBef>
              <a:spcAft>
                <a:spcPct val="0"/>
              </a:spcAft>
            </a:pPr>
            <a:r>
              <a:rPr lang="en-US" sz="1100" dirty="0">
                <a:solidFill>
                  <a:prstClr val="white"/>
                </a:solidFill>
              </a:rPr>
              <a:t>Request for Information on Policy Provisions for  Data Management and  Sharing</a:t>
            </a:r>
          </a:p>
        </p:txBody>
      </p:sp>
      <p:sp>
        <p:nvSpPr>
          <p:cNvPr id="103" name="TextBox 102" descr="2017: HHS Rule and NIH Policy on Clinical Trial Results Dissemination">
            <a:extLst>
              <a:ext uri="{FF2B5EF4-FFF2-40B4-BE49-F238E27FC236}">
                <a16:creationId xmlns:a16="http://schemas.microsoft.com/office/drawing/2014/main" id="{2567D793-7367-46E3-ACC1-47E23FD17DB6}"/>
              </a:ext>
            </a:extLst>
          </p:cNvPr>
          <p:cNvSpPr txBox="1"/>
          <p:nvPr/>
        </p:nvSpPr>
        <p:spPr>
          <a:xfrm>
            <a:off x="7319311" y="1746019"/>
            <a:ext cx="1728801" cy="769441"/>
          </a:xfrm>
          <a:prstGeom prst="rect">
            <a:avLst/>
          </a:prstGeom>
          <a:solidFill>
            <a:schemeClr val="accent5">
              <a:lumMod val="50000"/>
            </a:schemeClr>
          </a:soli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HHS Rule and NIH Policy on Clinical Trial Results Dissemination</a:t>
            </a:r>
          </a:p>
        </p:txBody>
      </p:sp>
    </p:spTree>
    <p:extLst>
      <p:ext uri="{BB962C8B-B14F-4D97-AF65-F5344CB8AC3E}">
        <p14:creationId xmlns:p14="http://schemas.microsoft.com/office/powerpoint/2010/main" val="2869467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2C77C-B045-483C-B805-D2B189B9809D}"/>
              </a:ext>
            </a:extLst>
          </p:cNvPr>
          <p:cNvSpPr>
            <a:spLocks noGrp="1"/>
          </p:cNvSpPr>
          <p:nvPr>
            <p:ph type="title"/>
          </p:nvPr>
        </p:nvSpPr>
        <p:spPr>
          <a:xfrm>
            <a:off x="1261872" y="365760"/>
            <a:ext cx="9692640" cy="1325562"/>
          </a:xfrm>
        </p:spPr>
        <p:txBody>
          <a:bodyPr>
            <a:normAutofit/>
          </a:bodyPr>
          <a:lstStyle/>
          <a:p>
            <a:r>
              <a:rPr lang="en-US"/>
              <a:t>OSTP’s 2013 Holdren memo</a:t>
            </a:r>
            <a:endParaRPr lang="en-US" dirty="0"/>
          </a:p>
        </p:txBody>
      </p:sp>
      <p:graphicFrame>
        <p:nvGraphicFramePr>
          <p:cNvPr id="11" name="Content Placeholder 2" descr="two blue colored sections">
            <a:extLst>
              <a:ext uri="{FF2B5EF4-FFF2-40B4-BE49-F238E27FC236}">
                <a16:creationId xmlns:a16="http://schemas.microsoft.com/office/drawing/2014/main" id="{A009AB40-95BD-47F6-BF79-FCC8F8FD02C2}"/>
              </a:ext>
            </a:extLst>
          </p:cNvPr>
          <p:cNvGraphicFramePr>
            <a:graphicFrameLocks noGrp="1"/>
          </p:cNvGraphicFramePr>
          <p:nvPr>
            <p:ph idx="1"/>
            <p:extLst>
              <p:ext uri="{D42A27DB-BD31-4B8C-83A1-F6EECF244321}">
                <p14:modId xmlns:p14="http://schemas.microsoft.com/office/powerpoint/2010/main" val="2743401590"/>
              </p:ext>
            </p:extLst>
          </p:nvPr>
        </p:nvGraphicFramePr>
        <p:xfrm>
          <a:off x="1262063" y="1615440"/>
          <a:ext cx="8785735" cy="4599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1564A248-7C33-4685-A217-D5EC859177A4}"/>
              </a:ext>
            </a:extLst>
          </p:cNvPr>
          <p:cNvSpPr txBox="1"/>
          <p:nvPr/>
        </p:nvSpPr>
        <p:spPr>
          <a:xfrm>
            <a:off x="5168348" y="5934670"/>
            <a:ext cx="6102626" cy="923330"/>
          </a:xfrm>
          <a:prstGeom prst="rect">
            <a:avLst/>
          </a:prstGeom>
          <a:noFill/>
        </p:spPr>
        <p:txBody>
          <a:bodyPr wrap="square">
            <a:spAutoFit/>
          </a:bodyPr>
          <a:lstStyle/>
          <a:p>
            <a:r>
              <a:rPr lang="en-US" dirty="0">
                <a:hlinkClick r:id="rId7"/>
              </a:rPr>
              <a:t>https://obamawhitehouse.archives.gov/blog/2013/02/22/expanding-public-access-results-federally-funded-research</a:t>
            </a:r>
            <a:r>
              <a:rPr lang="en-US" dirty="0"/>
              <a:t> </a:t>
            </a:r>
          </a:p>
        </p:txBody>
      </p:sp>
    </p:spTree>
    <p:extLst>
      <p:ext uri="{BB962C8B-B14F-4D97-AF65-F5344CB8AC3E}">
        <p14:creationId xmlns:p14="http://schemas.microsoft.com/office/powerpoint/2010/main" val="74255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71C1-F655-4289-9DCD-594AFB9C619A}"/>
              </a:ext>
            </a:extLst>
          </p:cNvPr>
          <p:cNvSpPr>
            <a:spLocks noGrp="1"/>
          </p:cNvSpPr>
          <p:nvPr>
            <p:ph type="title"/>
          </p:nvPr>
        </p:nvSpPr>
        <p:spPr>
          <a:xfrm>
            <a:off x="1150112" y="307340"/>
            <a:ext cx="9692640" cy="1325562"/>
          </a:xfrm>
        </p:spPr>
        <p:txBody>
          <a:bodyPr>
            <a:normAutofit/>
          </a:bodyPr>
          <a:lstStyle/>
          <a:p>
            <a:r>
              <a:rPr lang="en-US" dirty="0"/>
              <a:t>2008: NIH Public Access Policy</a:t>
            </a:r>
          </a:p>
        </p:txBody>
      </p:sp>
      <p:graphicFrame>
        <p:nvGraphicFramePr>
          <p:cNvPr id="5" name="Content Placeholder 2" descr="three blue colored sections">
            <a:extLst>
              <a:ext uri="{FF2B5EF4-FFF2-40B4-BE49-F238E27FC236}">
                <a16:creationId xmlns:a16="http://schemas.microsoft.com/office/drawing/2014/main" id="{A0DE6531-A554-4C9F-9A57-277F37CB5236}"/>
              </a:ext>
            </a:extLst>
          </p:cNvPr>
          <p:cNvGraphicFramePr>
            <a:graphicFrameLocks noGrp="1"/>
          </p:cNvGraphicFramePr>
          <p:nvPr>
            <p:ph idx="1"/>
            <p:extLst>
              <p:ext uri="{D42A27DB-BD31-4B8C-83A1-F6EECF244321}">
                <p14:modId xmlns:p14="http://schemas.microsoft.com/office/powerpoint/2010/main" val="2919212618"/>
              </p:ext>
            </p:extLst>
          </p:nvPr>
        </p:nvGraphicFramePr>
        <p:xfrm>
          <a:off x="1150112" y="2014656"/>
          <a:ext cx="922576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86E33E0-09E2-4720-A4EF-19831D3D4C4E}"/>
              </a:ext>
            </a:extLst>
          </p:cNvPr>
          <p:cNvSpPr txBox="1"/>
          <p:nvPr/>
        </p:nvSpPr>
        <p:spPr>
          <a:xfrm>
            <a:off x="6858000" y="6365994"/>
            <a:ext cx="6102626" cy="369332"/>
          </a:xfrm>
          <a:prstGeom prst="rect">
            <a:avLst/>
          </a:prstGeom>
          <a:noFill/>
        </p:spPr>
        <p:txBody>
          <a:bodyPr wrap="square">
            <a:spAutoFit/>
          </a:bodyPr>
          <a:lstStyle/>
          <a:p>
            <a:r>
              <a:rPr lang="en-US" dirty="0">
                <a:hlinkClick r:id="rId7"/>
              </a:rPr>
              <a:t>https://publicaccess.nih.gov/policy.htm</a:t>
            </a:r>
            <a:r>
              <a:rPr lang="en-US" dirty="0"/>
              <a:t> </a:t>
            </a:r>
          </a:p>
        </p:txBody>
      </p:sp>
    </p:spTree>
    <p:extLst>
      <p:ext uri="{BB962C8B-B14F-4D97-AF65-F5344CB8AC3E}">
        <p14:creationId xmlns:p14="http://schemas.microsoft.com/office/powerpoint/2010/main" val="3605078870"/>
      </p:ext>
    </p:extLst>
  </p:cSld>
  <p:clrMapOvr>
    <a:masterClrMapping/>
  </p:clrMapOvr>
</p:sld>
</file>

<file path=ppt/theme/theme1.xml><?xml version="1.0" encoding="utf-8"?>
<a:theme xmlns:a="http://schemas.openxmlformats.org/drawingml/2006/main" name="View">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1511</TotalTime>
  <Words>2504</Words>
  <Application>Microsoft Macintosh PowerPoint</Application>
  <PresentationFormat>Widescreen</PresentationFormat>
  <Paragraphs>326</Paragraphs>
  <Slides>42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Century Schoolbook</vt:lpstr>
      <vt:lpstr>Wingdings 2</vt:lpstr>
      <vt:lpstr>View</vt:lpstr>
      <vt:lpstr>Introduction to the NIH Data Management and Sharing Policy</vt:lpstr>
      <vt:lpstr>Session overview</vt:lpstr>
      <vt:lpstr>Background</vt:lpstr>
      <vt:lpstr>NIH and Data Sharing</vt:lpstr>
      <vt:lpstr>Human Genome Project</vt:lpstr>
      <vt:lpstr>Open Science Initiatives</vt:lpstr>
      <vt:lpstr>NIH’s Culture of Data Sharing</vt:lpstr>
      <vt:lpstr>OSTP’s 2013 Holdren memo</vt:lpstr>
      <vt:lpstr>2008: NIH Public Access Policy</vt:lpstr>
      <vt:lpstr>2003: NIH Policy on Data Sharing</vt:lpstr>
      <vt:lpstr>2015: NIH Genomic Data Sharing Policy</vt:lpstr>
      <vt:lpstr>What’s next?</vt:lpstr>
      <vt:lpstr>Scope of the policy</vt:lpstr>
      <vt:lpstr>Policy requirements</vt:lpstr>
      <vt:lpstr>Elements of a DMSP</vt:lpstr>
      <vt:lpstr>Data description</vt:lpstr>
      <vt:lpstr>What counts as data for sharing?</vt:lpstr>
      <vt:lpstr>What does not count as data for sharing?</vt:lpstr>
      <vt:lpstr>Acceptable reasons to not share</vt:lpstr>
      <vt:lpstr>Related tools, software, code</vt:lpstr>
      <vt:lpstr>Standards</vt:lpstr>
      <vt:lpstr>Data preservation, access, and timelines</vt:lpstr>
      <vt:lpstr>Access, distribution, and reuse considerations</vt:lpstr>
      <vt:lpstr>Oversight of data management and sharing</vt:lpstr>
      <vt:lpstr>Plan submission, review, and compliance</vt:lpstr>
      <vt:lpstr>DMSP and the broader policy landscape</vt:lpstr>
      <vt:lpstr>Resources for writing a DMSP</vt:lpstr>
      <vt:lpstr>Allowable costs</vt:lpstr>
      <vt:lpstr>Forecasting Costs for Preserving, Archiving, and Promoting Access to Biomedical Data</vt:lpstr>
      <vt:lpstr>Three data states</vt:lpstr>
      <vt:lpstr>Cost Forecasting Framework</vt:lpstr>
      <vt:lpstr>Assessing Research Data Costs: A Checklist for Administrators at Research Institutions </vt:lpstr>
      <vt:lpstr>Selecting a repository: the NIH data sharing landscape </vt:lpstr>
      <vt:lpstr>BMIC Repository list</vt:lpstr>
      <vt:lpstr>Re3data.org</vt:lpstr>
      <vt:lpstr>FAIRsharing.org</vt:lpstr>
      <vt:lpstr>The NIH Generalist Repository Ecosystem Initiative (GREI)</vt:lpstr>
      <vt:lpstr>GREI Objectives</vt:lpstr>
      <vt:lpstr>Awardees</vt:lpstr>
      <vt:lpstr>Desirable Characteristics for Data Repositories</vt:lpstr>
      <vt:lpstr>Additional Considerations for Human Data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NIH Data Management and Sharing Policy</dc:title>
  <dc:creator>Federer, Lisa (NIH/NLM) [E]</dc:creator>
  <cp:lastModifiedBy>Microsoft Office User</cp:lastModifiedBy>
  <cp:revision>5</cp:revision>
  <dcterms:created xsi:type="dcterms:W3CDTF">2022-02-10T15:34:59Z</dcterms:created>
  <dcterms:modified xsi:type="dcterms:W3CDTF">2022-02-25T02:19:14Z</dcterms:modified>
</cp:coreProperties>
</file>