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embeddedFontLst>
    <p:embeddedFont>
      <p:font typeface="Montserrat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Montserrat-boldItalic.fntdata"/><Relationship Id="rId10" Type="http://schemas.openxmlformats.org/officeDocument/2006/relationships/font" Target="fonts/Montserrat-italic.fntdata"/><Relationship Id="rId9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c451c653bb_3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c451c653bb_3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174300" y="3914075"/>
            <a:ext cx="5582700" cy="10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" sz="4975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Date: </a:t>
            </a:r>
            <a:r>
              <a:rPr lang="en" sz="4975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				</a:t>
            </a:r>
            <a:r>
              <a:rPr b="1" lang="en" sz="4975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Time:</a:t>
            </a:r>
            <a:endParaRPr b="1" sz="4975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sz="4975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4975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This event is free and open for all. To learn more and register, please visit  _____________</a:t>
            </a:r>
            <a:endParaRPr sz="4975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4969" l="0" r="0" t="7686"/>
          <a:stretch/>
        </p:blipFill>
        <p:spPr>
          <a:xfrm>
            <a:off x="0" y="0"/>
            <a:ext cx="9143995" cy="2765701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174300" y="2765688"/>
            <a:ext cx="5305500" cy="12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75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ALL OUR VOICES</a:t>
            </a:r>
            <a:r>
              <a:rPr b="1" lang="en" sz="3075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3075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75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Conversations About Health &amp; Wellness</a:t>
            </a:r>
            <a:endParaRPr sz="1975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5639250" y="2297952"/>
            <a:ext cx="3075300" cy="1173900"/>
          </a:xfrm>
          <a:prstGeom prst="flowChartAlternateProcess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5849475" y="2468500"/>
            <a:ext cx="29619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75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Please join us for a virtual health and wellness storytelling and listening event.</a:t>
            </a:r>
            <a:endParaRPr b="1" sz="1500"/>
          </a:p>
        </p:txBody>
      </p:sp>
      <p:sp>
        <p:nvSpPr>
          <p:cNvPr id="59" name="Google Shape;59;p13"/>
          <p:cNvSpPr txBox="1"/>
          <p:nvPr/>
        </p:nvSpPr>
        <p:spPr>
          <a:xfrm>
            <a:off x="6209775" y="3979275"/>
            <a:ext cx="224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FF0000"/>
                </a:solidFill>
              </a:rPr>
              <a:t>(add library logo here)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idx="1" type="subTitle"/>
          </p:nvPr>
        </p:nvSpPr>
        <p:spPr>
          <a:xfrm>
            <a:off x="174300" y="3914075"/>
            <a:ext cx="5582700" cy="117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" sz="4975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Date: </a:t>
            </a:r>
            <a:r>
              <a:rPr lang="en" sz="4975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				</a:t>
            </a:r>
            <a:endParaRPr sz="4975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" sz="4975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Time:</a:t>
            </a:r>
            <a:endParaRPr b="1" sz="4975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" sz="4975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Location:</a:t>
            </a:r>
            <a:endParaRPr b="1" sz="4975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4975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This event is free and open for all. To learn more and register, please visit  _____________</a:t>
            </a:r>
            <a:endParaRPr sz="4975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 b="4969" l="0" r="0" t="7686"/>
          <a:stretch/>
        </p:blipFill>
        <p:spPr>
          <a:xfrm>
            <a:off x="0" y="0"/>
            <a:ext cx="9143995" cy="276570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174300" y="2765688"/>
            <a:ext cx="5305500" cy="12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75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ALL OUR VOICES </a:t>
            </a:r>
            <a:endParaRPr b="1" sz="3075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75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Conversations About Health &amp; Wellness</a:t>
            </a:r>
            <a:endParaRPr sz="1975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/>
          <p:nvPr/>
        </p:nvSpPr>
        <p:spPr>
          <a:xfrm>
            <a:off x="5639250" y="2297952"/>
            <a:ext cx="3075300" cy="1173900"/>
          </a:xfrm>
          <a:prstGeom prst="flowChartAlternateProcess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 txBox="1"/>
          <p:nvPr/>
        </p:nvSpPr>
        <p:spPr>
          <a:xfrm>
            <a:off x="5757000" y="2356325"/>
            <a:ext cx="2961900" cy="12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75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Please join us for a health and wellness storytelling and listening event at (LIBRARY NAME)</a:t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75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6209775" y="3979275"/>
            <a:ext cx="224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FF0000"/>
                </a:solidFill>
              </a:rPr>
              <a:t>(add library logo here)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