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0" r:id="rId5"/>
    <p:sldMasterId id="2147483684" r:id="rId6"/>
    <p:sldMasterId id="2147483697" r:id="rId7"/>
  </p:sldMasterIdLst>
  <p:notesMasterIdLst>
    <p:notesMasterId r:id="rId36"/>
  </p:notesMasterIdLst>
  <p:handoutMasterIdLst>
    <p:handoutMasterId r:id="rId37"/>
  </p:handoutMasterIdLst>
  <p:sldIdLst>
    <p:sldId id="344" r:id="rId8"/>
    <p:sldId id="475" r:id="rId9"/>
    <p:sldId id="489" r:id="rId10"/>
    <p:sldId id="497" r:id="rId11"/>
    <p:sldId id="554" r:id="rId12"/>
    <p:sldId id="553" r:id="rId13"/>
    <p:sldId id="555" r:id="rId14"/>
    <p:sldId id="556" r:id="rId15"/>
    <p:sldId id="504" r:id="rId16"/>
    <p:sldId id="511" r:id="rId17"/>
    <p:sldId id="558" r:id="rId18"/>
    <p:sldId id="559" r:id="rId19"/>
    <p:sldId id="484" r:id="rId20"/>
    <p:sldId id="534" r:id="rId21"/>
    <p:sldId id="550" r:id="rId22"/>
    <p:sldId id="549" r:id="rId23"/>
    <p:sldId id="551" r:id="rId24"/>
    <p:sldId id="538" r:id="rId25"/>
    <p:sldId id="543" r:id="rId26"/>
    <p:sldId id="552" r:id="rId27"/>
    <p:sldId id="539" r:id="rId28"/>
    <p:sldId id="545" r:id="rId29"/>
    <p:sldId id="486" r:id="rId30"/>
    <p:sldId id="371" r:id="rId31"/>
    <p:sldId id="536" r:id="rId32"/>
    <p:sldId id="547" r:id="rId33"/>
    <p:sldId id="477" r:id="rId34"/>
    <p:sldId id="359" r:id="rId35"/>
  </p:sldIdLst>
  <p:sldSz cx="12192000" cy="6858000"/>
  <p:notesSz cx="6950075" cy="9236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jewski, Kate B. (NIH/NLM) [E]" initials="MKB([" lastIdx="1" clrIdx="0">
    <p:extLst>
      <p:ext uri="{19B8F6BF-5375-455C-9EA6-DF929625EA0E}">
        <p15:presenceInfo xmlns:p15="http://schemas.microsoft.com/office/powerpoint/2012/main" userId="S-1-5-21-12604286-656692736-1848903544-645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1F1F1"/>
    <a:srgbClr val="FF66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1" d="100"/>
          <a:sy n="81" d="100"/>
        </p:scale>
        <p:origin x="168" y="62"/>
      </p:cViewPr>
      <p:guideLst/>
    </p:cSldViewPr>
  </p:slideViewPr>
  <p:notesTextViewPr>
    <p:cViewPr>
      <p:scale>
        <a:sx n="1" d="1"/>
        <a:sy n="1" d="1"/>
      </p:scale>
      <p:origin x="0" y="0"/>
    </p:cViewPr>
  </p:notesTextViewPr>
  <p:sorterViewPr>
    <p:cViewPr>
      <p:scale>
        <a:sx n="100" d="100"/>
        <a:sy n="100" d="100"/>
      </p:scale>
      <p:origin x="0" y="-744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6.xml"/><Relationship Id="rId18" Type="http://schemas.openxmlformats.org/officeDocument/2006/relationships/slide" Target="slides/slide11.xml"/><Relationship Id="rId26" Type="http://schemas.openxmlformats.org/officeDocument/2006/relationships/slide" Target="slides/slide19.xml"/><Relationship Id="rId39" Type="http://schemas.openxmlformats.org/officeDocument/2006/relationships/presProps" Target="presProps.xml"/><Relationship Id="rId21" Type="http://schemas.openxmlformats.org/officeDocument/2006/relationships/slide" Target="slides/slide14.xml"/><Relationship Id="rId34" Type="http://schemas.openxmlformats.org/officeDocument/2006/relationships/slide" Target="slides/slide27.xml"/><Relationship Id="rId42" Type="http://schemas.openxmlformats.org/officeDocument/2006/relationships/tableStyles" Target="tableStyles.xml"/><Relationship Id="rId7" Type="http://schemas.openxmlformats.org/officeDocument/2006/relationships/slideMaster" Target="slideMasters/slideMaster4.xml"/><Relationship Id="rId2" Type="http://schemas.openxmlformats.org/officeDocument/2006/relationships/customXml" Target="../customXml/item2.xml"/><Relationship Id="rId16" Type="http://schemas.openxmlformats.org/officeDocument/2006/relationships/slide" Target="slides/slide9.xml"/><Relationship Id="rId20" Type="http://schemas.openxmlformats.org/officeDocument/2006/relationships/slide" Target="slides/slide13.xml"/><Relationship Id="rId29" Type="http://schemas.openxmlformats.org/officeDocument/2006/relationships/slide" Target="slides/slide22.xml"/><Relationship Id="rId41"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24" Type="http://schemas.openxmlformats.org/officeDocument/2006/relationships/slide" Target="slides/slide17.xml"/><Relationship Id="rId32" Type="http://schemas.openxmlformats.org/officeDocument/2006/relationships/slide" Target="slides/slide25.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8.xml"/><Relationship Id="rId23" Type="http://schemas.openxmlformats.org/officeDocument/2006/relationships/slide" Target="slides/slide16.xml"/><Relationship Id="rId28" Type="http://schemas.openxmlformats.org/officeDocument/2006/relationships/slide" Target="slides/slide21.xml"/><Relationship Id="rId36"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slide" Target="slides/slide12.xml"/><Relationship Id="rId31" Type="http://schemas.openxmlformats.org/officeDocument/2006/relationships/slide" Target="slides/slide24.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slide" Target="slides/slide15.xml"/><Relationship Id="rId27" Type="http://schemas.openxmlformats.org/officeDocument/2006/relationships/slide" Target="slides/slide20.xml"/><Relationship Id="rId30" Type="http://schemas.openxmlformats.org/officeDocument/2006/relationships/slide" Target="slides/slide23.xml"/><Relationship Id="rId35" Type="http://schemas.openxmlformats.org/officeDocument/2006/relationships/slide" Target="slides/slide28.xml"/><Relationship Id="rId8" Type="http://schemas.openxmlformats.org/officeDocument/2006/relationships/slide" Target="slides/slide1.xml"/><Relationship Id="rId3" Type="http://schemas.openxmlformats.org/officeDocument/2006/relationships/customXml" Target="../customXml/item3.xml"/><Relationship Id="rId12" Type="http://schemas.openxmlformats.org/officeDocument/2006/relationships/slide" Target="slides/slide5.xml"/><Relationship Id="rId17" Type="http://schemas.openxmlformats.org/officeDocument/2006/relationships/slide" Target="slides/slide10.xml"/><Relationship Id="rId25" Type="http://schemas.openxmlformats.org/officeDocument/2006/relationships/slide" Target="slides/slide18.xml"/><Relationship Id="rId33" Type="http://schemas.openxmlformats.org/officeDocument/2006/relationships/slide" Target="slides/slide26.xml"/><Relationship Id="rId38" Type="http://schemas.openxmlformats.org/officeDocument/2006/relationships/commentAuthors" Target="commentAuthor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6.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B63BCC17-BCCA-49C8-8E6B-3713FE5A2AFA}"/>
              </a:ext>
            </a:extLst>
          </p:cNvPr>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a:extLst>
              <a:ext uri="{FF2B5EF4-FFF2-40B4-BE49-F238E27FC236}">
                <a16:creationId xmlns:a16="http://schemas.microsoft.com/office/drawing/2014/main" id="{6B2C03F6-5A52-4C6D-BE8E-52F2D174C75C}"/>
              </a:ext>
            </a:extLst>
          </p:cNvPr>
          <p:cNvSpPr>
            <a:spLocks noGrp="1"/>
          </p:cNvSpPr>
          <p:nvPr>
            <p:ph type="dt" sz="quarter" idx="1"/>
          </p:nvPr>
        </p:nvSpPr>
        <p:spPr>
          <a:xfrm>
            <a:off x="3936768" y="0"/>
            <a:ext cx="3011699" cy="463408"/>
          </a:xfrm>
          <a:prstGeom prst="rect">
            <a:avLst/>
          </a:prstGeom>
        </p:spPr>
        <p:txBody>
          <a:bodyPr vert="horz" lIns="92492" tIns="46246" rIns="92492" bIns="46246" rtlCol="0"/>
          <a:lstStyle>
            <a:lvl1pPr algn="r">
              <a:defRPr sz="1200"/>
            </a:lvl1pPr>
          </a:lstStyle>
          <a:p>
            <a:fld id="{7BBCAB9D-5235-4B38-81AF-C1873D971DDB}" type="datetimeFigureOut">
              <a:rPr lang="en-US" smtClean="0"/>
              <a:t>1/26/2023</a:t>
            </a:fld>
            <a:endParaRPr lang="en-US"/>
          </a:p>
        </p:txBody>
      </p:sp>
      <p:sp>
        <p:nvSpPr>
          <p:cNvPr id="4" name="Footer Placeholder 3">
            <a:extLst>
              <a:ext uri="{FF2B5EF4-FFF2-40B4-BE49-F238E27FC236}">
                <a16:creationId xmlns:a16="http://schemas.microsoft.com/office/drawing/2014/main" id="{DD937E97-F681-4345-9F61-D98E44629DC4}"/>
              </a:ext>
            </a:extLst>
          </p:cNvPr>
          <p:cNvSpPr>
            <a:spLocks noGrp="1"/>
          </p:cNvSpPr>
          <p:nvPr>
            <p:ph type="ftr" sz="quarter" idx="2"/>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0E4A64C1-F3E3-4DDD-AD86-27AA21929C64}"/>
              </a:ext>
            </a:extLst>
          </p:cNvPr>
          <p:cNvSpPr>
            <a:spLocks noGrp="1"/>
          </p:cNvSpPr>
          <p:nvPr>
            <p:ph type="sldNum" sz="quarter" idx="3"/>
          </p:nvPr>
        </p:nvSpPr>
        <p:spPr>
          <a:xfrm>
            <a:off x="3936768" y="8772669"/>
            <a:ext cx="3011699" cy="463407"/>
          </a:xfrm>
          <a:prstGeom prst="rect">
            <a:avLst/>
          </a:prstGeom>
        </p:spPr>
        <p:txBody>
          <a:bodyPr vert="horz" lIns="92492" tIns="46246" rIns="92492" bIns="46246" rtlCol="0" anchor="b"/>
          <a:lstStyle>
            <a:lvl1pPr algn="r">
              <a:defRPr sz="1200"/>
            </a:lvl1pPr>
          </a:lstStyle>
          <a:p>
            <a:fld id="{0F10557A-FB02-40A2-A0A2-E5CF4C413D67}" type="slidenum">
              <a:rPr lang="en-US" smtClean="0"/>
              <a:t>‹#›</a:t>
            </a:fld>
            <a:endParaRPr lang="en-US"/>
          </a:p>
        </p:txBody>
      </p:sp>
    </p:spTree>
    <p:extLst>
      <p:ext uri="{BB962C8B-B14F-4D97-AF65-F5344CB8AC3E}">
        <p14:creationId xmlns:p14="http://schemas.microsoft.com/office/powerpoint/2010/main" val="14270495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3408"/>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3408"/>
          </a:xfrm>
          <a:prstGeom prst="rect">
            <a:avLst/>
          </a:prstGeom>
        </p:spPr>
        <p:txBody>
          <a:bodyPr vert="horz" lIns="92492" tIns="46246" rIns="92492" bIns="46246" rtlCol="0"/>
          <a:lstStyle>
            <a:lvl1pPr algn="r">
              <a:defRPr sz="1200"/>
            </a:lvl1pPr>
          </a:lstStyle>
          <a:p>
            <a:fld id="{56ADE153-F278-439B-AACB-E07833B095C4}" type="datetimeFigureOut">
              <a:rPr lang="en-US" smtClean="0"/>
              <a:t>1/26/2023</a:t>
            </a:fld>
            <a:endParaRPr lang="en-US"/>
          </a:p>
        </p:txBody>
      </p:sp>
      <p:sp>
        <p:nvSpPr>
          <p:cNvPr id="4" name="Slide Image Placeholder 3"/>
          <p:cNvSpPr>
            <a:spLocks noGrp="1" noRot="1" noChangeAspect="1"/>
          </p:cNvSpPr>
          <p:nvPr>
            <p:ph type="sldImg" idx="2"/>
          </p:nvPr>
        </p:nvSpPr>
        <p:spPr>
          <a:xfrm>
            <a:off x="703263" y="1154113"/>
            <a:ext cx="5543550" cy="3117850"/>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444861"/>
            <a:ext cx="5560060" cy="3636705"/>
          </a:xfrm>
          <a:prstGeom prst="rect">
            <a:avLst/>
          </a:prstGeom>
        </p:spPr>
        <p:txBody>
          <a:bodyPr vert="horz" lIns="92492" tIns="46246" rIns="92492" bIns="46246"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669"/>
            <a:ext cx="3011699" cy="463407"/>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9"/>
            <a:ext cx="3011699" cy="463407"/>
          </a:xfrm>
          <a:prstGeom prst="rect">
            <a:avLst/>
          </a:prstGeom>
        </p:spPr>
        <p:txBody>
          <a:bodyPr vert="horz" lIns="92492" tIns="46246" rIns="92492" bIns="46246" rtlCol="0" anchor="b"/>
          <a:lstStyle>
            <a:lvl1pPr algn="r">
              <a:defRPr sz="1200"/>
            </a:lvl1pPr>
          </a:lstStyle>
          <a:p>
            <a:fld id="{52D9E136-2004-40E2-877A-139D966A8ED7}" type="slidenum">
              <a:rPr lang="en-US" smtClean="0"/>
              <a:t>‹#›</a:t>
            </a:fld>
            <a:endParaRPr lang="en-US"/>
          </a:p>
        </p:txBody>
      </p:sp>
    </p:spTree>
    <p:extLst>
      <p:ext uri="{BB962C8B-B14F-4D97-AF65-F5344CB8AC3E}">
        <p14:creationId xmlns:p14="http://schemas.microsoft.com/office/powerpoint/2010/main" val="54799488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D9E136-2004-40E2-877A-139D966A8ED7}" type="slidenum">
              <a:rPr lang="en-US" smtClean="0"/>
              <a:t>1</a:t>
            </a:fld>
            <a:endParaRPr lang="en-US"/>
          </a:p>
        </p:txBody>
      </p:sp>
    </p:spTree>
    <p:extLst>
      <p:ext uri="{BB962C8B-B14F-4D97-AF65-F5344CB8AC3E}">
        <p14:creationId xmlns:p14="http://schemas.microsoft.com/office/powerpoint/2010/main" val="39325404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D9E136-2004-40E2-877A-139D966A8E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8344646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9E136-2004-40E2-877A-139D966A8ED7}" type="slidenum">
              <a:rPr lang="en-US" smtClean="0"/>
              <a:t>17</a:t>
            </a:fld>
            <a:endParaRPr lang="en-US"/>
          </a:p>
        </p:txBody>
      </p:sp>
    </p:spTree>
    <p:extLst>
      <p:ext uri="{BB962C8B-B14F-4D97-AF65-F5344CB8AC3E}">
        <p14:creationId xmlns:p14="http://schemas.microsoft.com/office/powerpoint/2010/main" val="276921073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9E136-2004-40E2-877A-139D966A8ED7}" type="slidenum">
              <a:rPr lang="en-US" smtClean="0"/>
              <a:t>18</a:t>
            </a:fld>
            <a:endParaRPr lang="en-US"/>
          </a:p>
        </p:txBody>
      </p:sp>
    </p:spTree>
    <p:extLst>
      <p:ext uri="{BB962C8B-B14F-4D97-AF65-F5344CB8AC3E}">
        <p14:creationId xmlns:p14="http://schemas.microsoft.com/office/powerpoint/2010/main" val="5312670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9E136-2004-40E2-877A-139D966A8ED7}" type="slidenum">
              <a:rPr lang="en-US" smtClean="0"/>
              <a:t>19</a:t>
            </a:fld>
            <a:endParaRPr lang="en-US"/>
          </a:p>
        </p:txBody>
      </p:sp>
    </p:spTree>
    <p:extLst>
      <p:ext uri="{BB962C8B-B14F-4D97-AF65-F5344CB8AC3E}">
        <p14:creationId xmlns:p14="http://schemas.microsoft.com/office/powerpoint/2010/main" val="412643327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9E136-2004-40E2-877A-139D966A8ED7}" type="slidenum">
              <a:rPr lang="en-US" smtClean="0"/>
              <a:t>20</a:t>
            </a:fld>
            <a:endParaRPr lang="en-US"/>
          </a:p>
        </p:txBody>
      </p:sp>
    </p:spTree>
    <p:extLst>
      <p:ext uri="{BB962C8B-B14F-4D97-AF65-F5344CB8AC3E}">
        <p14:creationId xmlns:p14="http://schemas.microsoft.com/office/powerpoint/2010/main" val="241870109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9E136-2004-40E2-877A-139D966A8ED7}" type="slidenum">
              <a:rPr lang="en-US" smtClean="0"/>
              <a:t>21</a:t>
            </a:fld>
            <a:endParaRPr lang="en-US"/>
          </a:p>
        </p:txBody>
      </p:sp>
    </p:spTree>
    <p:extLst>
      <p:ext uri="{BB962C8B-B14F-4D97-AF65-F5344CB8AC3E}">
        <p14:creationId xmlns:p14="http://schemas.microsoft.com/office/powerpoint/2010/main" val="26641647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9E136-2004-40E2-877A-139D966A8ED7}" type="slidenum">
              <a:rPr lang="en-US" smtClean="0"/>
              <a:t>22</a:t>
            </a:fld>
            <a:endParaRPr lang="en-US"/>
          </a:p>
        </p:txBody>
      </p:sp>
    </p:spTree>
    <p:extLst>
      <p:ext uri="{BB962C8B-B14F-4D97-AF65-F5344CB8AC3E}">
        <p14:creationId xmlns:p14="http://schemas.microsoft.com/office/powerpoint/2010/main" val="40728058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endParaRPr lang="en-US"/>
          </a:p>
        </p:txBody>
      </p:sp>
      <p:sp>
        <p:nvSpPr>
          <p:cNvPr id="4" name="Slide Number Placeholder 3"/>
          <p:cNvSpPr>
            <a:spLocks noGrp="1"/>
          </p:cNvSpPr>
          <p:nvPr>
            <p:ph type="sldNum" sz="quarter" idx="5"/>
          </p:nvPr>
        </p:nvSpPr>
        <p:spPr/>
        <p:txBody>
          <a:bodyPr/>
          <a:lstStyle/>
          <a:p>
            <a:fld id="{52D9E136-2004-40E2-877A-139D966A8ED7}" type="slidenum">
              <a:rPr lang="en-US" smtClean="0"/>
              <a:t>23</a:t>
            </a:fld>
            <a:endParaRPr lang="en-US"/>
          </a:p>
        </p:txBody>
      </p:sp>
    </p:spTree>
    <p:extLst>
      <p:ext uri="{BB962C8B-B14F-4D97-AF65-F5344CB8AC3E}">
        <p14:creationId xmlns:p14="http://schemas.microsoft.com/office/powerpoint/2010/main" val="4077364304"/>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D9E136-2004-40E2-877A-139D966A8ED7}" type="slidenum">
              <a:rPr lang="en-US" smtClean="0"/>
              <a:t>24</a:t>
            </a:fld>
            <a:endParaRPr lang="en-US"/>
          </a:p>
        </p:txBody>
      </p:sp>
    </p:spTree>
    <p:extLst>
      <p:ext uri="{BB962C8B-B14F-4D97-AF65-F5344CB8AC3E}">
        <p14:creationId xmlns:p14="http://schemas.microsoft.com/office/powerpoint/2010/main" val="6060317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D9E136-2004-40E2-877A-139D966A8ED7}" type="slidenum">
              <a:rPr lang="en-US" smtClean="0"/>
              <a:t>25</a:t>
            </a:fld>
            <a:endParaRPr lang="en-US"/>
          </a:p>
        </p:txBody>
      </p:sp>
    </p:spTree>
    <p:extLst>
      <p:ext uri="{BB962C8B-B14F-4D97-AF65-F5344CB8AC3E}">
        <p14:creationId xmlns:p14="http://schemas.microsoft.com/office/powerpoint/2010/main" val="32470607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9E136-2004-40E2-877A-139D966A8ED7}" type="slidenum">
              <a:rPr lang="en-US" smtClean="0"/>
              <a:t>2</a:t>
            </a:fld>
            <a:endParaRPr lang="en-US"/>
          </a:p>
        </p:txBody>
      </p:sp>
    </p:spTree>
    <p:extLst>
      <p:ext uri="{BB962C8B-B14F-4D97-AF65-F5344CB8AC3E}">
        <p14:creationId xmlns:p14="http://schemas.microsoft.com/office/powerpoint/2010/main" val="296829071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lnSpc>
                <a:spcPct val="107000"/>
              </a:lnSpc>
              <a:spcBef>
                <a:spcPts val="0"/>
              </a:spcBef>
              <a:spcAft>
                <a:spcPts val="800"/>
              </a:spcAft>
            </a:pPr>
            <a:br>
              <a:rPr lang="en-US" sz="1100">
                <a:effectLst/>
                <a:latin typeface="Calibri" panose="020F0502020204030204" pitchFamily="34" charset="0"/>
                <a:ea typeface="Calibri" panose="020F0502020204030204" pitchFamily="34" charset="0"/>
                <a:cs typeface="Times New Roman" panose="02020603050405020304" pitchFamily="18" charset="0"/>
              </a:rPr>
            </a:br>
            <a:endParaRPr lang="en-US" sz="1200">
              <a:effectLst/>
              <a:latin typeface="Calibri" panose="020F0502020204030204" pitchFamily="34" charset="0"/>
              <a:ea typeface="Calibri" panose="020F0502020204030204" pitchFamily="34" charset="0"/>
              <a:cs typeface="Times New Roman" panose="02020603050405020304" pitchFamily="18" charset="0"/>
            </a:endParaRPr>
          </a:p>
          <a:p>
            <a:endParaRPr lang="en-US"/>
          </a:p>
        </p:txBody>
      </p:sp>
      <p:sp>
        <p:nvSpPr>
          <p:cNvPr id="4" name="Slide Number Placeholder 3"/>
          <p:cNvSpPr>
            <a:spLocks noGrp="1"/>
          </p:cNvSpPr>
          <p:nvPr>
            <p:ph type="sldNum" sz="quarter" idx="5"/>
          </p:nvPr>
        </p:nvSpPr>
        <p:spPr/>
        <p:txBody>
          <a:bodyPr/>
          <a:lstStyle/>
          <a:p>
            <a:fld id="{52D9E136-2004-40E2-877A-139D966A8ED7}" type="slidenum">
              <a:rPr lang="en-US" smtClean="0"/>
              <a:t>26</a:t>
            </a:fld>
            <a:endParaRPr lang="en-US"/>
          </a:p>
        </p:txBody>
      </p:sp>
    </p:spTree>
    <p:extLst>
      <p:ext uri="{BB962C8B-B14F-4D97-AF65-F5344CB8AC3E}">
        <p14:creationId xmlns:p14="http://schemas.microsoft.com/office/powerpoint/2010/main" val="77036117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9E136-2004-40E2-877A-139D966A8ED7}" type="slidenum">
              <a:rPr lang="en-US" smtClean="0"/>
              <a:t>27</a:t>
            </a:fld>
            <a:endParaRPr lang="en-US"/>
          </a:p>
        </p:txBody>
      </p:sp>
    </p:spTree>
    <p:extLst>
      <p:ext uri="{BB962C8B-B14F-4D97-AF65-F5344CB8AC3E}">
        <p14:creationId xmlns:p14="http://schemas.microsoft.com/office/powerpoint/2010/main" val="2060631619"/>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52D9E136-2004-40E2-877A-139D966A8ED7}" type="slidenum">
              <a:rPr lang="en-US" smtClean="0"/>
              <a:t>28</a:t>
            </a:fld>
            <a:endParaRPr lang="en-US"/>
          </a:p>
        </p:txBody>
      </p:sp>
    </p:spTree>
    <p:extLst>
      <p:ext uri="{BB962C8B-B14F-4D97-AF65-F5344CB8AC3E}">
        <p14:creationId xmlns:p14="http://schemas.microsoft.com/office/powerpoint/2010/main" val="34223962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9E136-2004-40E2-877A-139D966A8ED7}" type="slidenum">
              <a:rPr lang="en-US" smtClean="0"/>
              <a:t>3</a:t>
            </a:fld>
            <a:endParaRPr lang="en-US"/>
          </a:p>
        </p:txBody>
      </p:sp>
    </p:spTree>
    <p:extLst>
      <p:ext uri="{BB962C8B-B14F-4D97-AF65-F5344CB8AC3E}">
        <p14:creationId xmlns:p14="http://schemas.microsoft.com/office/powerpoint/2010/main" val="19431467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9E136-2004-40E2-877A-139D966A8ED7}" type="slidenum">
              <a:rPr lang="en-US" smtClean="0"/>
              <a:t>4</a:t>
            </a:fld>
            <a:endParaRPr lang="en-US"/>
          </a:p>
        </p:txBody>
      </p:sp>
    </p:spTree>
    <p:extLst>
      <p:ext uri="{BB962C8B-B14F-4D97-AF65-F5344CB8AC3E}">
        <p14:creationId xmlns:p14="http://schemas.microsoft.com/office/powerpoint/2010/main" val="36452088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9E136-2004-40E2-877A-139D966A8ED7}" type="slidenum">
              <a:rPr lang="en-US" smtClean="0"/>
              <a:t>9</a:t>
            </a:fld>
            <a:endParaRPr lang="en-US"/>
          </a:p>
        </p:txBody>
      </p:sp>
    </p:spTree>
    <p:extLst>
      <p:ext uri="{BB962C8B-B14F-4D97-AF65-F5344CB8AC3E}">
        <p14:creationId xmlns:p14="http://schemas.microsoft.com/office/powerpoint/2010/main" val="10239300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9E136-2004-40E2-877A-139D966A8ED7}" type="slidenum">
              <a:rPr lang="en-US" smtClean="0"/>
              <a:t>10</a:t>
            </a:fld>
            <a:endParaRPr lang="en-US"/>
          </a:p>
        </p:txBody>
      </p:sp>
    </p:spTree>
    <p:extLst>
      <p:ext uri="{BB962C8B-B14F-4D97-AF65-F5344CB8AC3E}">
        <p14:creationId xmlns:p14="http://schemas.microsoft.com/office/powerpoint/2010/main" val="3543316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9E136-2004-40E2-877A-139D966A8ED7}" type="slidenum">
              <a:rPr lang="en-US" smtClean="0"/>
              <a:t>13</a:t>
            </a:fld>
            <a:endParaRPr lang="en-US"/>
          </a:p>
        </p:txBody>
      </p:sp>
    </p:spTree>
    <p:extLst>
      <p:ext uri="{BB962C8B-B14F-4D97-AF65-F5344CB8AC3E}">
        <p14:creationId xmlns:p14="http://schemas.microsoft.com/office/powerpoint/2010/main" val="230727694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52D9E136-2004-40E2-877A-139D966A8ED7}" type="slidenum">
              <a:rPr lang="en-US" smtClean="0"/>
              <a:t>14</a:t>
            </a:fld>
            <a:endParaRPr lang="en-US"/>
          </a:p>
        </p:txBody>
      </p:sp>
    </p:spTree>
    <p:extLst>
      <p:ext uri="{BB962C8B-B14F-4D97-AF65-F5344CB8AC3E}">
        <p14:creationId xmlns:p14="http://schemas.microsoft.com/office/powerpoint/2010/main" val="34959869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2D9E136-2004-40E2-877A-139D966A8ED7}"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8664590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A68ED-AA8F-4F79-B544-CCF6FF82051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75122CBB-DA8B-44D8-B652-57963EFC44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4B2658EB-597F-498E-ACA4-9E55685331CC}"/>
              </a:ext>
            </a:extLst>
          </p:cNvPr>
          <p:cNvSpPr>
            <a:spLocks noGrp="1"/>
          </p:cNvSpPr>
          <p:nvPr>
            <p:ph type="dt" sz="half" idx="10"/>
          </p:nvPr>
        </p:nvSpPr>
        <p:spPr/>
        <p:txBody>
          <a:bodyPr/>
          <a:lstStyle/>
          <a:p>
            <a:fld id="{8DA51AD1-464D-4AB5-8EC8-615B8A6143FB}" type="datetimeFigureOut">
              <a:rPr lang="en-US" smtClean="0"/>
              <a:t>1/26/2023</a:t>
            </a:fld>
            <a:endParaRPr lang="en-US"/>
          </a:p>
        </p:txBody>
      </p:sp>
      <p:sp>
        <p:nvSpPr>
          <p:cNvPr id="5" name="Footer Placeholder 4">
            <a:extLst>
              <a:ext uri="{FF2B5EF4-FFF2-40B4-BE49-F238E27FC236}">
                <a16:creationId xmlns:a16="http://schemas.microsoft.com/office/drawing/2014/main" id="{629929B7-4EAB-4A11-A8B9-8F73DD029E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224C820-314D-4359-9CAB-4C8CAD3F499D}"/>
              </a:ext>
            </a:extLst>
          </p:cNvPr>
          <p:cNvSpPr>
            <a:spLocks noGrp="1"/>
          </p:cNvSpPr>
          <p:nvPr>
            <p:ph type="sldNum" sz="quarter" idx="12"/>
          </p:nvPr>
        </p:nvSpPr>
        <p:spPr/>
        <p:txBody>
          <a:bodyPr/>
          <a:lstStyle/>
          <a:p>
            <a:fld id="{91B97ECC-1A5E-4442-BE15-D192B135BEEB}" type="slidenum">
              <a:rPr lang="en-US" smtClean="0"/>
              <a:t>‹#›</a:t>
            </a:fld>
            <a:endParaRPr lang="en-US"/>
          </a:p>
        </p:txBody>
      </p:sp>
    </p:spTree>
    <p:extLst>
      <p:ext uri="{BB962C8B-B14F-4D97-AF65-F5344CB8AC3E}">
        <p14:creationId xmlns:p14="http://schemas.microsoft.com/office/powerpoint/2010/main" val="30214913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FD6B5C-5725-4006-81EF-D923A2893A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CD78ECE-F56C-414A-909E-3B0875C2500A}"/>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0CA4D6-872D-4BBD-97B9-60C4D0E68B47}"/>
              </a:ext>
            </a:extLst>
          </p:cNvPr>
          <p:cNvSpPr>
            <a:spLocks noGrp="1"/>
          </p:cNvSpPr>
          <p:nvPr>
            <p:ph type="dt" sz="half" idx="10"/>
          </p:nvPr>
        </p:nvSpPr>
        <p:spPr/>
        <p:txBody>
          <a:bodyPr/>
          <a:lstStyle/>
          <a:p>
            <a:fld id="{8DA51AD1-464D-4AB5-8EC8-615B8A6143FB}" type="datetimeFigureOut">
              <a:rPr lang="en-US" smtClean="0"/>
              <a:t>1/26/2023</a:t>
            </a:fld>
            <a:endParaRPr lang="en-US"/>
          </a:p>
        </p:txBody>
      </p:sp>
      <p:sp>
        <p:nvSpPr>
          <p:cNvPr id="5" name="Footer Placeholder 4">
            <a:extLst>
              <a:ext uri="{FF2B5EF4-FFF2-40B4-BE49-F238E27FC236}">
                <a16:creationId xmlns:a16="http://schemas.microsoft.com/office/drawing/2014/main" id="{69BA0D95-6743-4649-AC45-E88181BBA31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38E9991-F346-4552-BD06-1A0B23C5AF9C}"/>
              </a:ext>
            </a:extLst>
          </p:cNvPr>
          <p:cNvSpPr>
            <a:spLocks noGrp="1"/>
          </p:cNvSpPr>
          <p:nvPr>
            <p:ph type="sldNum" sz="quarter" idx="12"/>
          </p:nvPr>
        </p:nvSpPr>
        <p:spPr/>
        <p:txBody>
          <a:bodyPr/>
          <a:lstStyle/>
          <a:p>
            <a:fld id="{91B97ECC-1A5E-4442-BE15-D192B135BEEB}" type="slidenum">
              <a:rPr lang="en-US" smtClean="0"/>
              <a:t>‹#›</a:t>
            </a:fld>
            <a:endParaRPr lang="en-US"/>
          </a:p>
        </p:txBody>
      </p:sp>
    </p:spTree>
    <p:extLst>
      <p:ext uri="{BB962C8B-B14F-4D97-AF65-F5344CB8AC3E}">
        <p14:creationId xmlns:p14="http://schemas.microsoft.com/office/powerpoint/2010/main" val="41107059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5D0FF0-F73E-4156-B856-4A41C5BB01D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F2032CB-6818-4906-BA0F-FE9863076CDD}"/>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9A15CC-6B98-4980-BDBA-5F270501D1BA}"/>
              </a:ext>
            </a:extLst>
          </p:cNvPr>
          <p:cNvSpPr>
            <a:spLocks noGrp="1"/>
          </p:cNvSpPr>
          <p:nvPr>
            <p:ph type="dt" sz="half" idx="10"/>
          </p:nvPr>
        </p:nvSpPr>
        <p:spPr/>
        <p:txBody>
          <a:bodyPr/>
          <a:lstStyle/>
          <a:p>
            <a:fld id="{8DA51AD1-464D-4AB5-8EC8-615B8A6143FB}" type="datetimeFigureOut">
              <a:rPr lang="en-US" smtClean="0"/>
              <a:t>1/26/2023</a:t>
            </a:fld>
            <a:endParaRPr lang="en-US"/>
          </a:p>
        </p:txBody>
      </p:sp>
      <p:sp>
        <p:nvSpPr>
          <p:cNvPr id="5" name="Footer Placeholder 4">
            <a:extLst>
              <a:ext uri="{FF2B5EF4-FFF2-40B4-BE49-F238E27FC236}">
                <a16:creationId xmlns:a16="http://schemas.microsoft.com/office/drawing/2014/main" id="{0586018C-AA9D-4341-B091-F10653FE7D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065312E-96A2-4FB7-96C2-377C4C37C133}"/>
              </a:ext>
            </a:extLst>
          </p:cNvPr>
          <p:cNvSpPr>
            <a:spLocks noGrp="1"/>
          </p:cNvSpPr>
          <p:nvPr>
            <p:ph type="sldNum" sz="quarter" idx="12"/>
          </p:nvPr>
        </p:nvSpPr>
        <p:spPr/>
        <p:txBody>
          <a:bodyPr/>
          <a:lstStyle/>
          <a:p>
            <a:fld id="{91B97ECC-1A5E-4442-BE15-D192B135BEEB}" type="slidenum">
              <a:rPr lang="en-US" smtClean="0"/>
              <a:t>‹#›</a:t>
            </a:fld>
            <a:endParaRPr lang="en-US"/>
          </a:p>
        </p:txBody>
      </p:sp>
    </p:spTree>
    <p:extLst>
      <p:ext uri="{BB962C8B-B14F-4D97-AF65-F5344CB8AC3E}">
        <p14:creationId xmlns:p14="http://schemas.microsoft.com/office/powerpoint/2010/main" val="14436163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304C0B-420E-4F67-890A-AF8043D8786E}"/>
              </a:ext>
            </a:extLst>
          </p:cNvPr>
          <p:cNvSpPr>
            <a:spLocks noGrp="1"/>
          </p:cNvSpPr>
          <p:nvPr>
            <p:ph type="ctrTitle"/>
          </p:nvPr>
        </p:nvSpPr>
        <p:spPr>
          <a:xfrm>
            <a:off x="1524000" y="1122363"/>
            <a:ext cx="9144000" cy="2387600"/>
          </a:xfrm>
          <a:solidFill>
            <a:schemeClr val="accent6">
              <a:lumMod val="50000"/>
            </a:schemeClr>
          </a:solidFill>
        </p:spPr>
        <p:txBody>
          <a:bodyPr anchor="b"/>
          <a:lstStyle>
            <a:lvl1pPr algn="ctr">
              <a:defRPr sz="6000">
                <a:solidFill>
                  <a:schemeClr val="bg1"/>
                </a:solidFill>
              </a:defRPr>
            </a:lvl1pPr>
          </a:lstStyle>
          <a:p>
            <a:r>
              <a:rPr lang="en-US"/>
              <a:t>Click to edit Master title style</a:t>
            </a:r>
          </a:p>
        </p:txBody>
      </p:sp>
      <p:sp>
        <p:nvSpPr>
          <p:cNvPr id="3" name="Subtitle 2">
            <a:extLst>
              <a:ext uri="{FF2B5EF4-FFF2-40B4-BE49-F238E27FC236}">
                <a16:creationId xmlns:a16="http://schemas.microsoft.com/office/drawing/2014/main" id="{CCE47BE1-CC0D-412A-9A71-A954FA3B63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20361C6-5116-404A-A5E3-282F47AD99A6}"/>
              </a:ext>
            </a:extLst>
          </p:cNvPr>
          <p:cNvSpPr>
            <a:spLocks noGrp="1"/>
          </p:cNvSpPr>
          <p:nvPr>
            <p:ph type="dt" sz="half" idx="10"/>
          </p:nvPr>
        </p:nvSpPr>
        <p:spPr/>
        <p:txBody>
          <a:bodyPr/>
          <a:lstStyle/>
          <a:p>
            <a:fld id="{8120C12E-1765-4E72-BAB3-C19E81C516AD}" type="datetimeFigureOut">
              <a:rPr lang="en-US" smtClean="0"/>
              <a:t>1/26/2023</a:t>
            </a:fld>
            <a:endParaRPr lang="en-US"/>
          </a:p>
        </p:txBody>
      </p:sp>
      <p:sp>
        <p:nvSpPr>
          <p:cNvPr id="5" name="Footer Placeholder 4">
            <a:extLst>
              <a:ext uri="{FF2B5EF4-FFF2-40B4-BE49-F238E27FC236}">
                <a16:creationId xmlns:a16="http://schemas.microsoft.com/office/drawing/2014/main" id="{66B0645F-6E68-491D-974B-1D89DB86C52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F152118-BC36-40DD-9E1C-A84A03C7B21D}"/>
              </a:ext>
            </a:extLst>
          </p:cNvPr>
          <p:cNvSpPr>
            <a:spLocks noGrp="1"/>
          </p:cNvSpPr>
          <p:nvPr>
            <p:ph type="sldNum" sz="quarter" idx="12"/>
          </p:nvPr>
        </p:nvSpPr>
        <p:spPr/>
        <p:txBody>
          <a:bodyPr/>
          <a:lstStyle/>
          <a:p>
            <a:fld id="{3EB31C37-2EB9-4CEA-9746-A3C5FB76C4F8}" type="slidenum">
              <a:rPr lang="en-US" smtClean="0"/>
              <a:t>‹#›</a:t>
            </a:fld>
            <a:endParaRPr lang="en-US"/>
          </a:p>
        </p:txBody>
      </p:sp>
    </p:spTree>
    <p:extLst>
      <p:ext uri="{BB962C8B-B14F-4D97-AF65-F5344CB8AC3E}">
        <p14:creationId xmlns:p14="http://schemas.microsoft.com/office/powerpoint/2010/main" val="38604220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ECF21-A0CF-4361-94CF-FC26BC9990BE}"/>
              </a:ext>
            </a:extLst>
          </p:cNvPr>
          <p:cNvSpPr>
            <a:spLocks noGrp="1"/>
          </p:cNvSpPr>
          <p:nvPr>
            <p:ph type="title"/>
          </p:nvPr>
        </p:nvSpPr>
        <p:spPr>
          <a:solidFill>
            <a:schemeClr val="accent6">
              <a:lumMod val="50000"/>
            </a:schemeClr>
          </a:solidFill>
        </p:spPr>
        <p:txBody>
          <a:bodyPr/>
          <a:lstStyle>
            <a:lvl1pPr>
              <a:defRPr>
                <a:solidFill>
                  <a:schemeClr val="bg1"/>
                </a:solidFill>
              </a:defRPr>
            </a:lvl1pPr>
          </a:lstStyle>
          <a:p>
            <a:r>
              <a:rPr lang="en-US"/>
              <a:t>Click to edit Master title style</a:t>
            </a:r>
          </a:p>
        </p:txBody>
      </p:sp>
      <p:sp>
        <p:nvSpPr>
          <p:cNvPr id="3" name="Content Placeholder 2">
            <a:extLst>
              <a:ext uri="{FF2B5EF4-FFF2-40B4-BE49-F238E27FC236}">
                <a16:creationId xmlns:a16="http://schemas.microsoft.com/office/drawing/2014/main" id="{1E275653-5BFA-45D0-A195-6F6DC8A1860A}"/>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B0BFB09-0041-41AE-A28F-003EE52EA219}"/>
              </a:ext>
            </a:extLst>
          </p:cNvPr>
          <p:cNvSpPr>
            <a:spLocks noGrp="1"/>
          </p:cNvSpPr>
          <p:nvPr>
            <p:ph type="dt" sz="half" idx="10"/>
          </p:nvPr>
        </p:nvSpPr>
        <p:spPr/>
        <p:txBody>
          <a:bodyPr/>
          <a:lstStyle/>
          <a:p>
            <a:fld id="{8120C12E-1765-4E72-BAB3-C19E81C516AD}" type="datetimeFigureOut">
              <a:rPr lang="en-US" smtClean="0"/>
              <a:t>1/26/2023</a:t>
            </a:fld>
            <a:endParaRPr lang="en-US"/>
          </a:p>
        </p:txBody>
      </p:sp>
      <p:sp>
        <p:nvSpPr>
          <p:cNvPr id="5" name="Footer Placeholder 4">
            <a:extLst>
              <a:ext uri="{FF2B5EF4-FFF2-40B4-BE49-F238E27FC236}">
                <a16:creationId xmlns:a16="http://schemas.microsoft.com/office/drawing/2014/main" id="{4B14D50C-51FD-4CC6-92C7-B9078555F5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FD10D4-DBC2-4BFE-93F3-1ECDD22A91AC}"/>
              </a:ext>
            </a:extLst>
          </p:cNvPr>
          <p:cNvSpPr>
            <a:spLocks noGrp="1"/>
          </p:cNvSpPr>
          <p:nvPr>
            <p:ph type="sldNum" sz="quarter" idx="12"/>
          </p:nvPr>
        </p:nvSpPr>
        <p:spPr/>
        <p:txBody>
          <a:bodyPr/>
          <a:lstStyle/>
          <a:p>
            <a:fld id="{3EB31C37-2EB9-4CEA-9746-A3C5FB76C4F8}" type="slidenum">
              <a:rPr lang="en-US" smtClean="0"/>
              <a:t>‹#›</a:t>
            </a:fld>
            <a:endParaRPr lang="en-US"/>
          </a:p>
        </p:txBody>
      </p:sp>
    </p:spTree>
    <p:extLst>
      <p:ext uri="{BB962C8B-B14F-4D97-AF65-F5344CB8AC3E}">
        <p14:creationId xmlns:p14="http://schemas.microsoft.com/office/powerpoint/2010/main" val="3021271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15ACA4-C7FD-4CAE-9EA4-E8C240A0F83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41AE5ED-995A-4228-985D-12A1E26CE3A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9D7B7B41-05A8-4644-A434-DB8AAA507C25}"/>
              </a:ext>
            </a:extLst>
          </p:cNvPr>
          <p:cNvSpPr>
            <a:spLocks noGrp="1"/>
          </p:cNvSpPr>
          <p:nvPr>
            <p:ph type="dt" sz="half" idx="10"/>
          </p:nvPr>
        </p:nvSpPr>
        <p:spPr/>
        <p:txBody>
          <a:bodyPr/>
          <a:lstStyle/>
          <a:p>
            <a:fld id="{8120C12E-1765-4E72-BAB3-C19E81C516AD}" type="datetimeFigureOut">
              <a:rPr lang="en-US" smtClean="0"/>
              <a:t>1/26/2023</a:t>
            </a:fld>
            <a:endParaRPr lang="en-US"/>
          </a:p>
        </p:txBody>
      </p:sp>
      <p:sp>
        <p:nvSpPr>
          <p:cNvPr id="5" name="Footer Placeholder 4">
            <a:extLst>
              <a:ext uri="{FF2B5EF4-FFF2-40B4-BE49-F238E27FC236}">
                <a16:creationId xmlns:a16="http://schemas.microsoft.com/office/drawing/2014/main" id="{6E75EDE2-E0DD-4393-9FB6-ABA38B82296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FC47886-B9AA-4FEF-8A85-4DDF929E048B}"/>
              </a:ext>
            </a:extLst>
          </p:cNvPr>
          <p:cNvSpPr>
            <a:spLocks noGrp="1"/>
          </p:cNvSpPr>
          <p:nvPr>
            <p:ph type="sldNum" sz="quarter" idx="12"/>
          </p:nvPr>
        </p:nvSpPr>
        <p:spPr/>
        <p:txBody>
          <a:bodyPr/>
          <a:lstStyle/>
          <a:p>
            <a:fld id="{3EB31C37-2EB9-4CEA-9746-A3C5FB76C4F8}" type="slidenum">
              <a:rPr lang="en-US" smtClean="0"/>
              <a:t>‹#›</a:t>
            </a:fld>
            <a:endParaRPr lang="en-US"/>
          </a:p>
        </p:txBody>
      </p:sp>
    </p:spTree>
    <p:extLst>
      <p:ext uri="{BB962C8B-B14F-4D97-AF65-F5344CB8AC3E}">
        <p14:creationId xmlns:p14="http://schemas.microsoft.com/office/powerpoint/2010/main" val="34812674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CE2DE4-DA7A-4714-B89D-821A18676C3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8F5A62-D8D2-44E6-AF21-8497D1F2F42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B362221-4DB7-4F89-9EE3-832C86CEC3D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115D9D45-F8AB-494F-87B0-A61EFDFEEF4C}"/>
              </a:ext>
            </a:extLst>
          </p:cNvPr>
          <p:cNvSpPr>
            <a:spLocks noGrp="1"/>
          </p:cNvSpPr>
          <p:nvPr>
            <p:ph type="dt" sz="half" idx="10"/>
          </p:nvPr>
        </p:nvSpPr>
        <p:spPr/>
        <p:txBody>
          <a:bodyPr/>
          <a:lstStyle/>
          <a:p>
            <a:fld id="{8120C12E-1765-4E72-BAB3-C19E81C516AD}" type="datetimeFigureOut">
              <a:rPr lang="en-US" smtClean="0"/>
              <a:t>1/26/2023</a:t>
            </a:fld>
            <a:endParaRPr lang="en-US"/>
          </a:p>
        </p:txBody>
      </p:sp>
      <p:sp>
        <p:nvSpPr>
          <p:cNvPr id="6" name="Footer Placeholder 5">
            <a:extLst>
              <a:ext uri="{FF2B5EF4-FFF2-40B4-BE49-F238E27FC236}">
                <a16:creationId xmlns:a16="http://schemas.microsoft.com/office/drawing/2014/main" id="{72286EF4-71FD-4D60-A3DC-48045FE9729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02E98D0-020B-42D3-BA77-F6AEB3AC49D6}"/>
              </a:ext>
            </a:extLst>
          </p:cNvPr>
          <p:cNvSpPr>
            <a:spLocks noGrp="1"/>
          </p:cNvSpPr>
          <p:nvPr>
            <p:ph type="sldNum" sz="quarter" idx="12"/>
          </p:nvPr>
        </p:nvSpPr>
        <p:spPr/>
        <p:txBody>
          <a:bodyPr/>
          <a:lstStyle/>
          <a:p>
            <a:fld id="{3EB31C37-2EB9-4CEA-9746-A3C5FB76C4F8}" type="slidenum">
              <a:rPr lang="en-US" smtClean="0"/>
              <a:t>‹#›</a:t>
            </a:fld>
            <a:endParaRPr lang="en-US"/>
          </a:p>
        </p:txBody>
      </p:sp>
    </p:spTree>
    <p:extLst>
      <p:ext uri="{BB962C8B-B14F-4D97-AF65-F5344CB8AC3E}">
        <p14:creationId xmlns:p14="http://schemas.microsoft.com/office/powerpoint/2010/main" val="17603422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B6EC9A-F092-4C2C-B483-B90D1022E9E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E2F3ACD-06DE-4F00-BAF0-F94709A9258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F79938F4-2A53-4AD0-B006-CA7F9AEEC29F}"/>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B8AF7E0-2AD6-4A85-8445-E4139476B93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D93BD03A-01D5-416A-A1F2-1673DEF0C30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21C8F60-ACA7-4C41-AA75-055503049323}"/>
              </a:ext>
            </a:extLst>
          </p:cNvPr>
          <p:cNvSpPr>
            <a:spLocks noGrp="1"/>
          </p:cNvSpPr>
          <p:nvPr>
            <p:ph type="dt" sz="half" idx="10"/>
          </p:nvPr>
        </p:nvSpPr>
        <p:spPr/>
        <p:txBody>
          <a:bodyPr/>
          <a:lstStyle/>
          <a:p>
            <a:fld id="{8120C12E-1765-4E72-BAB3-C19E81C516AD}" type="datetimeFigureOut">
              <a:rPr lang="en-US" smtClean="0"/>
              <a:t>1/26/2023</a:t>
            </a:fld>
            <a:endParaRPr lang="en-US"/>
          </a:p>
        </p:txBody>
      </p:sp>
      <p:sp>
        <p:nvSpPr>
          <p:cNvPr id="8" name="Footer Placeholder 7">
            <a:extLst>
              <a:ext uri="{FF2B5EF4-FFF2-40B4-BE49-F238E27FC236}">
                <a16:creationId xmlns:a16="http://schemas.microsoft.com/office/drawing/2014/main" id="{EC0A75AA-2BB4-4C10-B78B-632B0849994D}"/>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15C69CA-0439-4609-A606-555E5E434CCB}"/>
              </a:ext>
            </a:extLst>
          </p:cNvPr>
          <p:cNvSpPr>
            <a:spLocks noGrp="1"/>
          </p:cNvSpPr>
          <p:nvPr>
            <p:ph type="sldNum" sz="quarter" idx="12"/>
          </p:nvPr>
        </p:nvSpPr>
        <p:spPr/>
        <p:txBody>
          <a:bodyPr/>
          <a:lstStyle/>
          <a:p>
            <a:fld id="{3EB31C37-2EB9-4CEA-9746-A3C5FB76C4F8}" type="slidenum">
              <a:rPr lang="en-US" smtClean="0"/>
              <a:t>‹#›</a:t>
            </a:fld>
            <a:endParaRPr lang="en-US"/>
          </a:p>
        </p:txBody>
      </p:sp>
    </p:spTree>
    <p:extLst>
      <p:ext uri="{BB962C8B-B14F-4D97-AF65-F5344CB8AC3E}">
        <p14:creationId xmlns:p14="http://schemas.microsoft.com/office/powerpoint/2010/main" val="8829741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C0B13E-0402-4950-9FAB-C9A19E6C0C42}"/>
              </a:ext>
            </a:extLst>
          </p:cNvPr>
          <p:cNvSpPr>
            <a:spLocks noGrp="1"/>
          </p:cNvSpPr>
          <p:nvPr>
            <p:ph type="title"/>
          </p:nvPr>
        </p:nvSpPr>
        <p:spPr>
          <a:solidFill>
            <a:schemeClr val="accent6">
              <a:lumMod val="50000"/>
            </a:schemeClr>
          </a:solidFill>
        </p:spPr>
        <p:txBody>
          <a:bodyPr/>
          <a:lstStyle>
            <a:lvl1pPr>
              <a:defRPr>
                <a:solidFill>
                  <a:schemeClr val="bg1"/>
                </a:solidFill>
              </a:defRPr>
            </a:lvl1pPr>
          </a:lstStyle>
          <a:p>
            <a:r>
              <a:rPr lang="en-US"/>
              <a:t>Click to edit Master title style</a:t>
            </a:r>
          </a:p>
        </p:txBody>
      </p:sp>
      <p:sp>
        <p:nvSpPr>
          <p:cNvPr id="3" name="Date Placeholder 2">
            <a:extLst>
              <a:ext uri="{FF2B5EF4-FFF2-40B4-BE49-F238E27FC236}">
                <a16:creationId xmlns:a16="http://schemas.microsoft.com/office/drawing/2014/main" id="{C2FDDC8E-F076-435E-8B2F-E9146E8439AE}"/>
              </a:ext>
            </a:extLst>
          </p:cNvPr>
          <p:cNvSpPr>
            <a:spLocks noGrp="1"/>
          </p:cNvSpPr>
          <p:nvPr>
            <p:ph type="dt" sz="half" idx="10"/>
          </p:nvPr>
        </p:nvSpPr>
        <p:spPr/>
        <p:txBody>
          <a:bodyPr/>
          <a:lstStyle/>
          <a:p>
            <a:fld id="{8120C12E-1765-4E72-BAB3-C19E81C516AD}" type="datetimeFigureOut">
              <a:rPr lang="en-US" smtClean="0"/>
              <a:t>1/26/2023</a:t>
            </a:fld>
            <a:endParaRPr lang="en-US"/>
          </a:p>
        </p:txBody>
      </p:sp>
      <p:sp>
        <p:nvSpPr>
          <p:cNvPr id="4" name="Footer Placeholder 3">
            <a:extLst>
              <a:ext uri="{FF2B5EF4-FFF2-40B4-BE49-F238E27FC236}">
                <a16:creationId xmlns:a16="http://schemas.microsoft.com/office/drawing/2014/main" id="{2E3D2294-E3C8-4D9A-BC89-42AB3B3A5DC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7B448E8-BFE9-4022-84BC-A6B751C6F69E}"/>
              </a:ext>
            </a:extLst>
          </p:cNvPr>
          <p:cNvSpPr>
            <a:spLocks noGrp="1"/>
          </p:cNvSpPr>
          <p:nvPr>
            <p:ph type="sldNum" sz="quarter" idx="12"/>
          </p:nvPr>
        </p:nvSpPr>
        <p:spPr/>
        <p:txBody>
          <a:bodyPr/>
          <a:lstStyle/>
          <a:p>
            <a:fld id="{3EB31C37-2EB9-4CEA-9746-A3C5FB76C4F8}" type="slidenum">
              <a:rPr lang="en-US" smtClean="0"/>
              <a:t>‹#›</a:t>
            </a:fld>
            <a:endParaRPr lang="en-US"/>
          </a:p>
        </p:txBody>
      </p:sp>
    </p:spTree>
    <p:extLst>
      <p:ext uri="{BB962C8B-B14F-4D97-AF65-F5344CB8AC3E}">
        <p14:creationId xmlns:p14="http://schemas.microsoft.com/office/powerpoint/2010/main" val="375956836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0C2AE2B-DE84-4638-86C7-F83B146424E1}"/>
              </a:ext>
            </a:extLst>
          </p:cNvPr>
          <p:cNvSpPr>
            <a:spLocks noGrp="1"/>
          </p:cNvSpPr>
          <p:nvPr>
            <p:ph type="dt" sz="half" idx="10"/>
          </p:nvPr>
        </p:nvSpPr>
        <p:spPr/>
        <p:txBody>
          <a:bodyPr/>
          <a:lstStyle/>
          <a:p>
            <a:fld id="{8120C12E-1765-4E72-BAB3-C19E81C516AD}" type="datetimeFigureOut">
              <a:rPr lang="en-US" smtClean="0"/>
              <a:t>1/26/2023</a:t>
            </a:fld>
            <a:endParaRPr lang="en-US"/>
          </a:p>
        </p:txBody>
      </p:sp>
      <p:sp>
        <p:nvSpPr>
          <p:cNvPr id="3" name="Footer Placeholder 2">
            <a:extLst>
              <a:ext uri="{FF2B5EF4-FFF2-40B4-BE49-F238E27FC236}">
                <a16:creationId xmlns:a16="http://schemas.microsoft.com/office/drawing/2014/main" id="{8F4B077E-E188-4EE4-8B63-1B7CE8BA54A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4156BF5-D882-4ACE-84FD-A3767BE2BACC}"/>
              </a:ext>
            </a:extLst>
          </p:cNvPr>
          <p:cNvSpPr>
            <a:spLocks noGrp="1"/>
          </p:cNvSpPr>
          <p:nvPr>
            <p:ph type="sldNum" sz="quarter" idx="12"/>
          </p:nvPr>
        </p:nvSpPr>
        <p:spPr/>
        <p:txBody>
          <a:bodyPr/>
          <a:lstStyle/>
          <a:p>
            <a:fld id="{3EB31C37-2EB9-4CEA-9746-A3C5FB76C4F8}" type="slidenum">
              <a:rPr lang="en-US" smtClean="0"/>
              <a:t>‹#›</a:t>
            </a:fld>
            <a:endParaRPr lang="en-US"/>
          </a:p>
        </p:txBody>
      </p:sp>
    </p:spTree>
    <p:extLst>
      <p:ext uri="{BB962C8B-B14F-4D97-AF65-F5344CB8AC3E}">
        <p14:creationId xmlns:p14="http://schemas.microsoft.com/office/powerpoint/2010/main" val="14900201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B1DC75-09EE-4883-A737-749164B505C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C4515FD-8C01-4BDD-B403-993C531058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272E0A-46E6-4FA1-9FE1-2FEB694EDF9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6EF6C7D-3496-4BAE-B060-EBFF2A062BCC}"/>
              </a:ext>
            </a:extLst>
          </p:cNvPr>
          <p:cNvSpPr>
            <a:spLocks noGrp="1"/>
          </p:cNvSpPr>
          <p:nvPr>
            <p:ph type="dt" sz="half" idx="10"/>
          </p:nvPr>
        </p:nvSpPr>
        <p:spPr/>
        <p:txBody>
          <a:bodyPr/>
          <a:lstStyle/>
          <a:p>
            <a:fld id="{8120C12E-1765-4E72-BAB3-C19E81C516AD}" type="datetimeFigureOut">
              <a:rPr lang="en-US" smtClean="0"/>
              <a:t>1/26/2023</a:t>
            </a:fld>
            <a:endParaRPr lang="en-US"/>
          </a:p>
        </p:txBody>
      </p:sp>
      <p:sp>
        <p:nvSpPr>
          <p:cNvPr id="6" name="Footer Placeholder 5">
            <a:extLst>
              <a:ext uri="{FF2B5EF4-FFF2-40B4-BE49-F238E27FC236}">
                <a16:creationId xmlns:a16="http://schemas.microsoft.com/office/drawing/2014/main" id="{7516FF1D-F42E-473A-921E-3AE372231A2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CA3DB45-1558-4A20-93B0-CE3B8F6E2E6E}"/>
              </a:ext>
            </a:extLst>
          </p:cNvPr>
          <p:cNvSpPr>
            <a:spLocks noGrp="1"/>
          </p:cNvSpPr>
          <p:nvPr>
            <p:ph type="sldNum" sz="quarter" idx="12"/>
          </p:nvPr>
        </p:nvSpPr>
        <p:spPr/>
        <p:txBody>
          <a:bodyPr/>
          <a:lstStyle/>
          <a:p>
            <a:fld id="{3EB31C37-2EB9-4CEA-9746-A3C5FB76C4F8}" type="slidenum">
              <a:rPr lang="en-US" smtClean="0"/>
              <a:t>‹#›</a:t>
            </a:fld>
            <a:endParaRPr lang="en-US"/>
          </a:p>
        </p:txBody>
      </p:sp>
    </p:spTree>
    <p:extLst>
      <p:ext uri="{BB962C8B-B14F-4D97-AF65-F5344CB8AC3E}">
        <p14:creationId xmlns:p14="http://schemas.microsoft.com/office/powerpoint/2010/main" val="17541909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CB02BE-A2C1-4412-A05B-5D6A3953524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AA2DE3B-F63C-409D-AC41-119F6A9DC51E}"/>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418E1A0-0767-467A-B640-919019C68D98}"/>
              </a:ext>
            </a:extLst>
          </p:cNvPr>
          <p:cNvSpPr>
            <a:spLocks noGrp="1"/>
          </p:cNvSpPr>
          <p:nvPr>
            <p:ph type="dt" sz="half" idx="10"/>
          </p:nvPr>
        </p:nvSpPr>
        <p:spPr/>
        <p:txBody>
          <a:bodyPr/>
          <a:lstStyle/>
          <a:p>
            <a:fld id="{8DA51AD1-464D-4AB5-8EC8-615B8A6143FB}" type="datetimeFigureOut">
              <a:rPr lang="en-US" smtClean="0"/>
              <a:t>1/26/2023</a:t>
            </a:fld>
            <a:endParaRPr lang="en-US"/>
          </a:p>
        </p:txBody>
      </p:sp>
      <p:sp>
        <p:nvSpPr>
          <p:cNvPr id="5" name="Footer Placeholder 4">
            <a:extLst>
              <a:ext uri="{FF2B5EF4-FFF2-40B4-BE49-F238E27FC236}">
                <a16:creationId xmlns:a16="http://schemas.microsoft.com/office/drawing/2014/main" id="{A95FB490-259F-4D77-976A-7910E59020D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11C9BF-1849-476F-8BEA-96BB966C8277}"/>
              </a:ext>
            </a:extLst>
          </p:cNvPr>
          <p:cNvSpPr>
            <a:spLocks noGrp="1"/>
          </p:cNvSpPr>
          <p:nvPr>
            <p:ph type="sldNum" sz="quarter" idx="12"/>
          </p:nvPr>
        </p:nvSpPr>
        <p:spPr/>
        <p:txBody>
          <a:bodyPr/>
          <a:lstStyle/>
          <a:p>
            <a:fld id="{91B97ECC-1A5E-4442-BE15-D192B135BEEB}" type="slidenum">
              <a:rPr lang="en-US" smtClean="0"/>
              <a:t>‹#›</a:t>
            </a:fld>
            <a:endParaRPr lang="en-US"/>
          </a:p>
        </p:txBody>
      </p:sp>
    </p:spTree>
    <p:extLst>
      <p:ext uri="{BB962C8B-B14F-4D97-AF65-F5344CB8AC3E}">
        <p14:creationId xmlns:p14="http://schemas.microsoft.com/office/powerpoint/2010/main" val="364573925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CE6ACF-2B15-4C44-90E2-F29ECAB527C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76CB7EA-64B7-4698-B040-AF0EA270285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662EB70-1354-413C-B0E6-2D358B04AD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F740614-B0C4-4435-84BC-26A1BEF7C8E7}"/>
              </a:ext>
            </a:extLst>
          </p:cNvPr>
          <p:cNvSpPr>
            <a:spLocks noGrp="1"/>
          </p:cNvSpPr>
          <p:nvPr>
            <p:ph type="dt" sz="half" idx="10"/>
          </p:nvPr>
        </p:nvSpPr>
        <p:spPr/>
        <p:txBody>
          <a:bodyPr/>
          <a:lstStyle/>
          <a:p>
            <a:fld id="{8120C12E-1765-4E72-BAB3-C19E81C516AD}" type="datetimeFigureOut">
              <a:rPr lang="en-US" smtClean="0"/>
              <a:t>1/26/2023</a:t>
            </a:fld>
            <a:endParaRPr lang="en-US"/>
          </a:p>
        </p:txBody>
      </p:sp>
      <p:sp>
        <p:nvSpPr>
          <p:cNvPr id="6" name="Footer Placeholder 5">
            <a:extLst>
              <a:ext uri="{FF2B5EF4-FFF2-40B4-BE49-F238E27FC236}">
                <a16:creationId xmlns:a16="http://schemas.microsoft.com/office/drawing/2014/main" id="{A660194D-2F47-4454-9AB6-8B61049645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A54BF9-D2F1-4858-895A-8FAE58FA255F}"/>
              </a:ext>
            </a:extLst>
          </p:cNvPr>
          <p:cNvSpPr>
            <a:spLocks noGrp="1"/>
          </p:cNvSpPr>
          <p:nvPr>
            <p:ph type="sldNum" sz="quarter" idx="12"/>
          </p:nvPr>
        </p:nvSpPr>
        <p:spPr/>
        <p:txBody>
          <a:bodyPr/>
          <a:lstStyle/>
          <a:p>
            <a:fld id="{3EB31C37-2EB9-4CEA-9746-A3C5FB76C4F8}" type="slidenum">
              <a:rPr lang="en-US" smtClean="0"/>
              <a:t>‹#›</a:t>
            </a:fld>
            <a:endParaRPr lang="en-US"/>
          </a:p>
        </p:txBody>
      </p:sp>
    </p:spTree>
    <p:extLst>
      <p:ext uri="{BB962C8B-B14F-4D97-AF65-F5344CB8AC3E}">
        <p14:creationId xmlns:p14="http://schemas.microsoft.com/office/powerpoint/2010/main" val="96201910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916B0A0-3CEE-46C2-9667-FE328AF0D0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53BC3EC-51B5-4D28-82A5-1198590673FC}"/>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EB35B4-C509-475D-A802-B5E69223DE1E}"/>
              </a:ext>
            </a:extLst>
          </p:cNvPr>
          <p:cNvSpPr>
            <a:spLocks noGrp="1"/>
          </p:cNvSpPr>
          <p:nvPr>
            <p:ph type="dt" sz="half" idx="10"/>
          </p:nvPr>
        </p:nvSpPr>
        <p:spPr/>
        <p:txBody>
          <a:bodyPr/>
          <a:lstStyle/>
          <a:p>
            <a:fld id="{8120C12E-1765-4E72-BAB3-C19E81C516AD}" type="datetimeFigureOut">
              <a:rPr lang="en-US" smtClean="0"/>
              <a:t>1/26/2023</a:t>
            </a:fld>
            <a:endParaRPr lang="en-US"/>
          </a:p>
        </p:txBody>
      </p:sp>
      <p:sp>
        <p:nvSpPr>
          <p:cNvPr id="5" name="Footer Placeholder 4">
            <a:extLst>
              <a:ext uri="{FF2B5EF4-FFF2-40B4-BE49-F238E27FC236}">
                <a16:creationId xmlns:a16="http://schemas.microsoft.com/office/drawing/2014/main" id="{EA884FB3-CB60-4400-BF26-F0177C5930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D5E521-05F2-4B82-9CB4-1A6F37E582D2}"/>
              </a:ext>
            </a:extLst>
          </p:cNvPr>
          <p:cNvSpPr>
            <a:spLocks noGrp="1"/>
          </p:cNvSpPr>
          <p:nvPr>
            <p:ph type="sldNum" sz="quarter" idx="12"/>
          </p:nvPr>
        </p:nvSpPr>
        <p:spPr/>
        <p:txBody>
          <a:bodyPr/>
          <a:lstStyle/>
          <a:p>
            <a:fld id="{3EB31C37-2EB9-4CEA-9746-A3C5FB76C4F8}" type="slidenum">
              <a:rPr lang="en-US" smtClean="0"/>
              <a:t>‹#›</a:t>
            </a:fld>
            <a:endParaRPr lang="en-US"/>
          </a:p>
        </p:txBody>
      </p:sp>
    </p:spTree>
    <p:extLst>
      <p:ext uri="{BB962C8B-B14F-4D97-AF65-F5344CB8AC3E}">
        <p14:creationId xmlns:p14="http://schemas.microsoft.com/office/powerpoint/2010/main" val="417975567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FBF7732-68F4-46D1-A8A2-F6F758151A92}"/>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28CE8B3-13FB-4612-B105-C9EBB89DF61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57ABD14-356C-47EB-8244-F6B42DBB2154}"/>
              </a:ext>
            </a:extLst>
          </p:cNvPr>
          <p:cNvSpPr>
            <a:spLocks noGrp="1"/>
          </p:cNvSpPr>
          <p:nvPr>
            <p:ph type="dt" sz="half" idx="10"/>
          </p:nvPr>
        </p:nvSpPr>
        <p:spPr/>
        <p:txBody>
          <a:bodyPr/>
          <a:lstStyle/>
          <a:p>
            <a:fld id="{8120C12E-1765-4E72-BAB3-C19E81C516AD}" type="datetimeFigureOut">
              <a:rPr lang="en-US" smtClean="0"/>
              <a:t>1/26/2023</a:t>
            </a:fld>
            <a:endParaRPr lang="en-US"/>
          </a:p>
        </p:txBody>
      </p:sp>
      <p:sp>
        <p:nvSpPr>
          <p:cNvPr id="5" name="Footer Placeholder 4">
            <a:extLst>
              <a:ext uri="{FF2B5EF4-FFF2-40B4-BE49-F238E27FC236}">
                <a16:creationId xmlns:a16="http://schemas.microsoft.com/office/drawing/2014/main" id="{2E116549-9E6D-4429-9C01-5E94BE0523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F24CB3D-278A-46BD-ADC9-5F92D4C681A6}"/>
              </a:ext>
            </a:extLst>
          </p:cNvPr>
          <p:cNvSpPr>
            <a:spLocks noGrp="1"/>
          </p:cNvSpPr>
          <p:nvPr>
            <p:ph type="sldNum" sz="quarter" idx="12"/>
          </p:nvPr>
        </p:nvSpPr>
        <p:spPr/>
        <p:txBody>
          <a:bodyPr/>
          <a:lstStyle/>
          <a:p>
            <a:fld id="{3EB31C37-2EB9-4CEA-9746-A3C5FB76C4F8}" type="slidenum">
              <a:rPr lang="en-US" smtClean="0"/>
              <a:t>‹#›</a:t>
            </a:fld>
            <a:endParaRPr lang="en-US"/>
          </a:p>
        </p:txBody>
      </p:sp>
    </p:spTree>
    <p:extLst>
      <p:ext uri="{BB962C8B-B14F-4D97-AF65-F5344CB8AC3E}">
        <p14:creationId xmlns:p14="http://schemas.microsoft.com/office/powerpoint/2010/main" val="412443111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26"/>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41148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Tree>
    <p:extLst>
      <p:ext uri="{BB962C8B-B14F-4D97-AF65-F5344CB8AC3E}">
        <p14:creationId xmlns:p14="http://schemas.microsoft.com/office/powerpoint/2010/main" val="392852718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74426292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Tree>
    <p:extLst>
      <p:ext uri="{BB962C8B-B14F-4D97-AF65-F5344CB8AC3E}">
        <p14:creationId xmlns:p14="http://schemas.microsoft.com/office/powerpoint/2010/main" val="359936089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55216052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74942271"/>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8025023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41386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60D78D-C043-4C27-88EA-CDBFF1355E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A61F039-CE81-4CC1-B25E-13652C26B66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E8A9C03-9F92-4BEB-8D30-61B98CF229F4}"/>
              </a:ext>
            </a:extLst>
          </p:cNvPr>
          <p:cNvSpPr>
            <a:spLocks noGrp="1"/>
          </p:cNvSpPr>
          <p:nvPr>
            <p:ph type="dt" sz="half" idx="10"/>
          </p:nvPr>
        </p:nvSpPr>
        <p:spPr/>
        <p:txBody>
          <a:bodyPr/>
          <a:lstStyle/>
          <a:p>
            <a:fld id="{8DA51AD1-464D-4AB5-8EC8-615B8A6143FB}" type="datetimeFigureOut">
              <a:rPr lang="en-US" smtClean="0"/>
              <a:t>1/26/2023</a:t>
            </a:fld>
            <a:endParaRPr lang="en-US"/>
          </a:p>
        </p:txBody>
      </p:sp>
      <p:sp>
        <p:nvSpPr>
          <p:cNvPr id="5" name="Footer Placeholder 4">
            <a:extLst>
              <a:ext uri="{FF2B5EF4-FFF2-40B4-BE49-F238E27FC236}">
                <a16:creationId xmlns:a16="http://schemas.microsoft.com/office/drawing/2014/main" id="{DC302DAA-5657-476C-9D85-83677881776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E184802-3E79-4423-B995-5DB8E62F83EA}"/>
              </a:ext>
            </a:extLst>
          </p:cNvPr>
          <p:cNvSpPr>
            <a:spLocks noGrp="1"/>
          </p:cNvSpPr>
          <p:nvPr>
            <p:ph type="sldNum" sz="quarter" idx="12"/>
          </p:nvPr>
        </p:nvSpPr>
        <p:spPr/>
        <p:txBody>
          <a:bodyPr/>
          <a:lstStyle/>
          <a:p>
            <a:fld id="{91B97ECC-1A5E-4442-BE15-D192B135BEEB}" type="slidenum">
              <a:rPr lang="en-US" smtClean="0"/>
              <a:t>‹#›</a:t>
            </a:fld>
            <a:endParaRPr lang="en-US"/>
          </a:p>
        </p:txBody>
      </p:sp>
    </p:spTree>
    <p:extLst>
      <p:ext uri="{BB962C8B-B14F-4D97-AF65-F5344CB8AC3E}">
        <p14:creationId xmlns:p14="http://schemas.microsoft.com/office/powerpoint/2010/main" val="35342657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no Logo">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777301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311162634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Tree>
    <p:extLst>
      <p:ext uri="{BB962C8B-B14F-4D97-AF65-F5344CB8AC3E}">
        <p14:creationId xmlns:p14="http://schemas.microsoft.com/office/powerpoint/2010/main" val="2625979865"/>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470250813"/>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39"/>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39"/>
            <a:ext cx="80264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26169996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solidFill>
                  <a:schemeClr val="tx1"/>
                </a:solidFill>
                <a:latin typeface="+mn-lt"/>
              </a:defRPr>
            </a:lvl1pPr>
          </a:lstStyle>
          <a:p>
            <a:r>
              <a:rPr lang="en-US"/>
              <a:t>Click to edit Master title style</a:t>
            </a:r>
          </a:p>
        </p:txBody>
      </p:sp>
      <p:sp>
        <p:nvSpPr>
          <p:cNvPr id="3" name="Subtitle 2"/>
          <p:cNvSpPr>
            <a:spLocks noGrp="1"/>
          </p:cNvSpPr>
          <p:nvPr>
            <p:ph type="subTitle" idx="1"/>
          </p:nvPr>
        </p:nvSpPr>
        <p:spPr>
          <a:xfrm>
            <a:off x="1524000" y="3602038"/>
            <a:ext cx="9144000" cy="396648"/>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5" name="Slide Number Placeholder 5"/>
          <p:cNvSpPr>
            <a:spLocks noGrp="1"/>
          </p:cNvSpPr>
          <p:nvPr>
            <p:ph type="sldNum" sz="quarter" idx="10"/>
          </p:nvPr>
        </p:nvSpPr>
        <p:spPr/>
        <p:txBody>
          <a:bodyPr/>
          <a:lstStyle>
            <a:lvl1pPr>
              <a:defRPr/>
            </a:lvl1pPr>
          </a:lstStyle>
          <a:p>
            <a:pPr>
              <a:defRPr/>
            </a:pPr>
            <a:fld id="{76BF41A6-7A2C-4690-ACC7-07924994F7F6}"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81127386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025F9F99-9BD9-4422-B838-F0A597D458BC}"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405486103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atin typeface="+mn-lt"/>
              </a:defRPr>
            </a:lvl1pPr>
          </a:lstStyle>
          <a:p>
            <a:r>
              <a:rPr lang="en-US"/>
              <a:t>Click to edit Master title style</a:t>
            </a:r>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rgbClr val="616265"/>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Slide Number Placeholder 5"/>
          <p:cNvSpPr>
            <a:spLocks noGrp="1"/>
          </p:cNvSpPr>
          <p:nvPr>
            <p:ph type="sldNum" sz="quarter" idx="10"/>
          </p:nvPr>
        </p:nvSpPr>
        <p:spPr/>
        <p:txBody>
          <a:bodyPr/>
          <a:lstStyle>
            <a:lvl1pPr>
              <a:defRPr/>
            </a:lvl1pPr>
          </a:lstStyle>
          <a:p>
            <a:pPr>
              <a:defRPr/>
            </a:pPr>
            <a:fld id="{C8BD5518-C465-4C1F-8E36-9195006C4AB9}"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427304004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latin typeface="+mn-lt"/>
              </a:defRPr>
            </a:lvl1p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a:lvl1pPr>
          </a:lstStyle>
          <a:p>
            <a:pPr>
              <a:defRPr/>
            </a:pPr>
            <a:fld id="{372B0271-B012-4ED1-8CE3-476E6D0A5B1D}"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09823706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latin typeface="+mn-lt"/>
              </a:defRPr>
            </a:lvl1pPr>
          </a:lstStyle>
          <a:p>
            <a:r>
              <a:rPr lang="en-US"/>
              <a:t>Click to edit Master title style</a:t>
            </a:r>
          </a:p>
        </p:txBody>
      </p:sp>
      <p:sp>
        <p:nvSpPr>
          <p:cNvPr id="3" name="Content Placeholder 2"/>
          <p:cNvSpPr>
            <a:spLocks noGrp="1"/>
          </p:cNvSpPr>
          <p:nvPr>
            <p:ph sz="half" idx="1"/>
          </p:nvPr>
        </p:nvSpPr>
        <p:spPr>
          <a:xfrm>
            <a:off x="838200" y="1825625"/>
            <a:ext cx="3235569"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318488" y="1844675"/>
            <a:ext cx="3235569"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a:lvl1pPr>
          </a:lstStyle>
          <a:p>
            <a:pPr>
              <a:defRPr/>
            </a:pPr>
            <a:fld id="{372B0271-B012-4ED1-8CE3-476E6D0A5B1D}"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Content Placeholder 3">
            <a:extLst>
              <a:ext uri="{FF2B5EF4-FFF2-40B4-BE49-F238E27FC236}">
                <a16:creationId xmlns:a16="http://schemas.microsoft.com/office/drawing/2014/main" id="{CA5DA1A3-AFDB-4FA1-A0D4-6B657F9C724A}"/>
              </a:ext>
            </a:extLst>
          </p:cNvPr>
          <p:cNvSpPr>
            <a:spLocks noGrp="1"/>
          </p:cNvSpPr>
          <p:nvPr>
            <p:ph sz="half" idx="12"/>
          </p:nvPr>
        </p:nvSpPr>
        <p:spPr>
          <a:xfrm>
            <a:off x="7930663" y="1825625"/>
            <a:ext cx="3423138"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8267328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064962-74FF-441A-A126-32A1AB6BDB7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7701F7B-88B6-48F0-A0D4-C04ACB0F254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9F66D991-9428-43B1-AD5C-94875B761562}"/>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C7A0896-7E29-4612-B7F4-8D5EEF14D7EB}"/>
              </a:ext>
            </a:extLst>
          </p:cNvPr>
          <p:cNvSpPr>
            <a:spLocks noGrp="1"/>
          </p:cNvSpPr>
          <p:nvPr>
            <p:ph type="dt" sz="half" idx="10"/>
          </p:nvPr>
        </p:nvSpPr>
        <p:spPr/>
        <p:txBody>
          <a:bodyPr/>
          <a:lstStyle/>
          <a:p>
            <a:fld id="{8DA51AD1-464D-4AB5-8EC8-615B8A6143FB}" type="datetimeFigureOut">
              <a:rPr lang="en-US" smtClean="0"/>
              <a:t>1/26/2023</a:t>
            </a:fld>
            <a:endParaRPr lang="en-US"/>
          </a:p>
        </p:txBody>
      </p:sp>
      <p:sp>
        <p:nvSpPr>
          <p:cNvPr id="6" name="Footer Placeholder 5">
            <a:extLst>
              <a:ext uri="{FF2B5EF4-FFF2-40B4-BE49-F238E27FC236}">
                <a16:creationId xmlns:a16="http://schemas.microsoft.com/office/drawing/2014/main" id="{27A5DDF6-1961-46AF-A2BE-ED002566EDC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046CA7A-CB9B-45A4-BB76-E1E35541435C}"/>
              </a:ext>
            </a:extLst>
          </p:cNvPr>
          <p:cNvSpPr>
            <a:spLocks noGrp="1"/>
          </p:cNvSpPr>
          <p:nvPr>
            <p:ph type="sldNum" sz="quarter" idx="12"/>
          </p:nvPr>
        </p:nvSpPr>
        <p:spPr/>
        <p:txBody>
          <a:bodyPr/>
          <a:lstStyle/>
          <a:p>
            <a:fld id="{91B97ECC-1A5E-4442-BE15-D192B135BEEB}" type="slidenum">
              <a:rPr lang="en-US" smtClean="0"/>
              <a:t>‹#›</a:t>
            </a:fld>
            <a:endParaRPr lang="en-US"/>
          </a:p>
        </p:txBody>
      </p:sp>
    </p:spTree>
    <p:extLst>
      <p:ext uri="{BB962C8B-B14F-4D97-AF65-F5344CB8AC3E}">
        <p14:creationId xmlns:p14="http://schemas.microsoft.com/office/powerpoint/2010/main" val="310130788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latin typeface="+mn-lt"/>
              </a:defRPr>
            </a:lvl1pPr>
          </a:lstStyle>
          <a:p>
            <a:r>
              <a:rPr lang="en-US"/>
              <a:t>Click to edit Master title style</a:t>
            </a:r>
          </a:p>
        </p:txBody>
      </p:sp>
      <p:sp>
        <p:nvSpPr>
          <p:cNvPr id="3" name="Content Placeholder 2"/>
          <p:cNvSpPr>
            <a:spLocks noGrp="1"/>
          </p:cNvSpPr>
          <p:nvPr>
            <p:ph sz="half" idx="1"/>
          </p:nvPr>
        </p:nvSpPr>
        <p:spPr>
          <a:xfrm>
            <a:off x="838200" y="1825625"/>
            <a:ext cx="2444261"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324957" y="1870075"/>
            <a:ext cx="2627433"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5"/>
          <p:cNvSpPr>
            <a:spLocks noGrp="1"/>
          </p:cNvSpPr>
          <p:nvPr>
            <p:ph type="sldNum" sz="quarter" idx="10"/>
          </p:nvPr>
        </p:nvSpPr>
        <p:spPr/>
        <p:txBody>
          <a:bodyPr/>
          <a:lstStyle>
            <a:lvl1pPr>
              <a:defRPr/>
            </a:lvl1pPr>
          </a:lstStyle>
          <a:p>
            <a:pPr>
              <a:defRPr/>
            </a:pPr>
            <a:fld id="{372B0271-B012-4ED1-8CE3-476E6D0A5B1D}"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
        <p:nvSpPr>
          <p:cNvPr id="7" name="Content Placeholder 3">
            <a:extLst>
              <a:ext uri="{FF2B5EF4-FFF2-40B4-BE49-F238E27FC236}">
                <a16:creationId xmlns:a16="http://schemas.microsoft.com/office/drawing/2014/main" id="{CA5DA1A3-AFDB-4FA1-A0D4-6B657F9C724A}"/>
              </a:ext>
            </a:extLst>
          </p:cNvPr>
          <p:cNvSpPr>
            <a:spLocks noGrp="1"/>
          </p:cNvSpPr>
          <p:nvPr>
            <p:ph sz="half" idx="12"/>
          </p:nvPr>
        </p:nvSpPr>
        <p:spPr>
          <a:xfrm>
            <a:off x="6095999" y="1870075"/>
            <a:ext cx="2669931"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3">
            <a:extLst>
              <a:ext uri="{FF2B5EF4-FFF2-40B4-BE49-F238E27FC236}">
                <a16:creationId xmlns:a16="http://schemas.microsoft.com/office/drawing/2014/main" id="{D3A122BC-7D4F-4A51-8B04-16F904510B24}"/>
              </a:ext>
            </a:extLst>
          </p:cNvPr>
          <p:cNvSpPr>
            <a:spLocks noGrp="1"/>
          </p:cNvSpPr>
          <p:nvPr>
            <p:ph sz="half" idx="13"/>
          </p:nvPr>
        </p:nvSpPr>
        <p:spPr>
          <a:xfrm>
            <a:off x="8909538" y="1847850"/>
            <a:ext cx="2444261"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104011220"/>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lvl1pPr>
              <a:defRPr>
                <a:solidFill>
                  <a:schemeClr val="tx1"/>
                </a:solidFill>
                <a:latin typeface="+mn-lt"/>
              </a:defRPr>
            </a:lvl1pPr>
          </a:lstStyle>
          <a:p>
            <a:r>
              <a:rPr lang="en-US"/>
              <a:t>Click to edit Master title style</a:t>
            </a:r>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1"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p:txBody>
          <a:bodyPr/>
          <a:lstStyle>
            <a:lvl1pPr>
              <a:defRPr/>
            </a:lvl1pPr>
          </a:lstStyle>
          <a:p>
            <a:pPr>
              <a:defRPr/>
            </a:pPr>
            <a:fld id="{4D1ED93C-2746-4E00-A680-3BFBAC96A97E}" type="slidenum">
              <a:rPr lang="en-US"/>
              <a:pPr>
                <a:defRPr/>
              </a:pPr>
              <a:t>‹#›</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21726616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4-part 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lvl1pPr>
              <a:defRPr>
                <a:latin typeface="+mn-lt"/>
              </a:defRPr>
            </a:lvl1pPr>
          </a:lstStyle>
          <a:p>
            <a:r>
              <a:rPr lang="en-US"/>
              <a:t>Click to edit Master title style</a:t>
            </a:r>
          </a:p>
        </p:txBody>
      </p:sp>
      <p:sp>
        <p:nvSpPr>
          <p:cNvPr id="3" name="Text Placeholder 2"/>
          <p:cNvSpPr>
            <a:spLocks noGrp="1"/>
          </p:cNvSpPr>
          <p:nvPr>
            <p:ph type="body" idx="1"/>
          </p:nvPr>
        </p:nvSpPr>
        <p:spPr>
          <a:xfrm>
            <a:off x="845651" y="1681163"/>
            <a:ext cx="2530595"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9" y="2505075"/>
            <a:ext cx="253645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54583" y="1681898"/>
            <a:ext cx="27176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3454582" y="2501105"/>
            <a:ext cx="271761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5"/>
          <p:cNvSpPr>
            <a:spLocks noGrp="1"/>
          </p:cNvSpPr>
          <p:nvPr>
            <p:ph type="sldNum" sz="quarter" idx="10"/>
          </p:nvPr>
        </p:nvSpPr>
        <p:spPr/>
        <p:txBody>
          <a:bodyPr/>
          <a:lstStyle>
            <a:lvl1pPr>
              <a:defRPr/>
            </a:lvl1pPr>
          </a:lstStyle>
          <a:p>
            <a:pPr>
              <a:defRPr/>
            </a:pPr>
            <a:fld id="{4D1ED93C-2746-4E00-A680-3BFBAC96A97E}" type="slidenum">
              <a:rPr lang="en-US"/>
              <a:pPr>
                <a:defRPr/>
              </a:pPr>
              <a:t>‹#›</a:t>
            </a:fld>
            <a:endParaRPr lang="en-US"/>
          </a:p>
        </p:txBody>
      </p:sp>
      <p:sp>
        <p:nvSpPr>
          <p:cNvPr id="8" name="Footer Placeholder 3"/>
          <p:cNvSpPr>
            <a:spLocks noGrp="1"/>
          </p:cNvSpPr>
          <p:nvPr>
            <p:ph type="ftr" sz="quarter" idx="11"/>
          </p:nvPr>
        </p:nvSpPr>
        <p:spPr/>
        <p:txBody>
          <a:bodyPr/>
          <a:lstStyle>
            <a:lvl1pPr>
              <a:defRPr/>
            </a:lvl1pPr>
          </a:lstStyle>
          <a:p>
            <a:pPr>
              <a:defRPr/>
            </a:pPr>
            <a:endParaRPr lang="en-US"/>
          </a:p>
        </p:txBody>
      </p:sp>
      <p:sp>
        <p:nvSpPr>
          <p:cNvPr id="9" name="Content Placeholder 5">
            <a:extLst>
              <a:ext uri="{FF2B5EF4-FFF2-40B4-BE49-F238E27FC236}">
                <a16:creationId xmlns:a16="http://schemas.microsoft.com/office/drawing/2014/main" id="{13367B0E-2C17-4D1A-9314-D43CF42C7CDE}"/>
              </a:ext>
            </a:extLst>
          </p:cNvPr>
          <p:cNvSpPr>
            <a:spLocks noGrp="1"/>
          </p:cNvSpPr>
          <p:nvPr>
            <p:ph sz="quarter" idx="12"/>
          </p:nvPr>
        </p:nvSpPr>
        <p:spPr>
          <a:xfrm>
            <a:off x="6322768" y="2501105"/>
            <a:ext cx="233954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Content Placeholder 5">
            <a:extLst>
              <a:ext uri="{FF2B5EF4-FFF2-40B4-BE49-F238E27FC236}">
                <a16:creationId xmlns:a16="http://schemas.microsoft.com/office/drawing/2014/main" id="{52A8BC65-878B-4265-A721-618ECF2530D5}"/>
              </a:ext>
            </a:extLst>
          </p:cNvPr>
          <p:cNvSpPr>
            <a:spLocks noGrp="1"/>
          </p:cNvSpPr>
          <p:nvPr>
            <p:ph sz="quarter" idx="13"/>
          </p:nvPr>
        </p:nvSpPr>
        <p:spPr>
          <a:xfrm>
            <a:off x="8812885" y="2514602"/>
            <a:ext cx="2515086"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4">
            <a:extLst>
              <a:ext uri="{FF2B5EF4-FFF2-40B4-BE49-F238E27FC236}">
                <a16:creationId xmlns:a16="http://schemas.microsoft.com/office/drawing/2014/main" id="{667BF684-8B12-4438-9D17-BB4CDBF09587}"/>
              </a:ext>
            </a:extLst>
          </p:cNvPr>
          <p:cNvSpPr>
            <a:spLocks noGrp="1"/>
          </p:cNvSpPr>
          <p:nvPr>
            <p:ph type="body" sz="quarter" idx="14"/>
          </p:nvPr>
        </p:nvSpPr>
        <p:spPr>
          <a:xfrm>
            <a:off x="6322768" y="1690690"/>
            <a:ext cx="233954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4">
            <a:extLst>
              <a:ext uri="{FF2B5EF4-FFF2-40B4-BE49-F238E27FC236}">
                <a16:creationId xmlns:a16="http://schemas.microsoft.com/office/drawing/2014/main" id="{077986B4-9DDB-4E48-BFF4-C9D7650DDABC}"/>
              </a:ext>
            </a:extLst>
          </p:cNvPr>
          <p:cNvSpPr>
            <a:spLocks noGrp="1"/>
          </p:cNvSpPr>
          <p:nvPr>
            <p:ph type="body" sz="quarter" idx="15"/>
          </p:nvPr>
        </p:nvSpPr>
        <p:spPr>
          <a:xfrm>
            <a:off x="8812885" y="1690690"/>
            <a:ext cx="251508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Tree>
    <p:extLst>
      <p:ext uri="{BB962C8B-B14F-4D97-AF65-F5344CB8AC3E}">
        <p14:creationId xmlns:p14="http://schemas.microsoft.com/office/powerpoint/2010/main" val="191970283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1"/>
                </a:solidFill>
                <a:latin typeface="+mn-lt"/>
              </a:defRPr>
            </a:lvl1pPr>
          </a:lstStyle>
          <a:p>
            <a:r>
              <a:rPr lang="en-US"/>
              <a:t>Click to edit Master title style</a:t>
            </a:r>
          </a:p>
        </p:txBody>
      </p:sp>
      <p:sp>
        <p:nvSpPr>
          <p:cNvPr id="3" name="Slide Number Placeholder 5"/>
          <p:cNvSpPr>
            <a:spLocks noGrp="1"/>
          </p:cNvSpPr>
          <p:nvPr>
            <p:ph type="sldNum" sz="quarter" idx="10"/>
          </p:nvPr>
        </p:nvSpPr>
        <p:spPr/>
        <p:txBody>
          <a:bodyPr/>
          <a:lstStyle>
            <a:lvl1pPr>
              <a:defRPr/>
            </a:lvl1pPr>
          </a:lstStyle>
          <a:p>
            <a:pPr>
              <a:defRPr/>
            </a:pPr>
            <a:fld id="{B2EC6839-54FD-43E2-8B0B-C8728B46711E}" type="slidenum">
              <a:rPr lang="en-US"/>
              <a:pPr>
                <a:defRPr/>
              </a:pPr>
              <a:t>‹#›</a:t>
            </a:fld>
            <a:endParaRPr lang="en-US"/>
          </a:p>
        </p:txBody>
      </p:sp>
      <p:sp>
        <p:nvSpPr>
          <p:cNvPr id="4"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419163609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5"/>
          <p:cNvSpPr>
            <a:spLocks noGrp="1"/>
          </p:cNvSpPr>
          <p:nvPr>
            <p:ph type="sldNum" sz="quarter" idx="10"/>
          </p:nvPr>
        </p:nvSpPr>
        <p:spPr/>
        <p:txBody>
          <a:bodyPr/>
          <a:lstStyle>
            <a:lvl1pPr>
              <a:defRPr/>
            </a:lvl1pPr>
          </a:lstStyle>
          <a:p>
            <a:pPr>
              <a:defRPr/>
            </a:pPr>
            <a:fld id="{53385912-A4F2-414C-811D-22BA556D6430}" type="slidenum">
              <a:rPr lang="en-US"/>
              <a:pPr>
                <a:defRPr/>
              </a:pPr>
              <a:t>‹#›</a:t>
            </a:fld>
            <a:endParaRPr lang="en-US"/>
          </a:p>
        </p:txBody>
      </p:sp>
      <p:sp>
        <p:nvSpPr>
          <p:cNvPr id="3"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311963590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mn-lt"/>
              </a:defRPr>
            </a:lvl1pPr>
          </a:lstStyle>
          <a:p>
            <a:r>
              <a:rPr lang="en-US"/>
              <a:t>Click to edit Master title style</a:t>
            </a:r>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Slide Number Placeholder 5"/>
          <p:cNvSpPr>
            <a:spLocks noGrp="1"/>
          </p:cNvSpPr>
          <p:nvPr>
            <p:ph type="sldNum" sz="quarter" idx="10"/>
          </p:nvPr>
        </p:nvSpPr>
        <p:spPr/>
        <p:txBody>
          <a:bodyPr/>
          <a:lstStyle>
            <a:lvl1pPr>
              <a:defRPr/>
            </a:lvl1pPr>
          </a:lstStyle>
          <a:p>
            <a:pPr>
              <a:defRPr/>
            </a:pPr>
            <a:fld id="{73EC528A-CA5A-46BB-8272-1C12E9D32C74}"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42266728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atin typeface="+mn-lt"/>
              </a:defRPr>
            </a:lvl1pPr>
          </a:lstStyle>
          <a:p>
            <a:r>
              <a:rPr lang="en-US"/>
              <a:t>Click to edit Master title style</a:t>
            </a:r>
          </a:p>
        </p:txBody>
      </p:sp>
      <p:sp>
        <p:nvSpPr>
          <p:cNvPr id="3" name="Picture Placeholder 2"/>
          <p:cNvSpPr>
            <a:spLocks noGrp="1"/>
          </p:cNvSpPr>
          <p:nvPr>
            <p:ph type="pic" idx="1"/>
          </p:nvPr>
        </p:nvSpPr>
        <p:spPr>
          <a:xfrm>
            <a:off x="5183188" y="987427"/>
            <a:ext cx="6172200" cy="4873625"/>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Slide Number Placeholder 5"/>
          <p:cNvSpPr>
            <a:spLocks noGrp="1"/>
          </p:cNvSpPr>
          <p:nvPr>
            <p:ph type="sldNum" sz="quarter" idx="10"/>
          </p:nvPr>
        </p:nvSpPr>
        <p:spPr/>
        <p:txBody>
          <a:bodyPr/>
          <a:lstStyle>
            <a:lvl1pPr>
              <a:defRPr/>
            </a:lvl1pPr>
          </a:lstStyle>
          <a:p>
            <a:pPr>
              <a:defRPr/>
            </a:pPr>
            <a:fld id="{F813DF46-D727-42FF-B33D-5AD4637A71FA}" type="slidenum">
              <a:rPr lang="en-US"/>
              <a:pPr>
                <a:defRPr/>
              </a:pPr>
              <a:t>‹#›</a:t>
            </a:fld>
            <a:endParaRPr lang="en-US"/>
          </a:p>
        </p:txBody>
      </p:sp>
      <p:sp>
        <p:nvSpPr>
          <p:cNvPr id="6"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88467436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9D98945B-9468-4E5A-98FD-3F0DF03BC1B2}"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51787823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899" y="365125"/>
            <a:ext cx="2628900" cy="5811838"/>
          </a:xfrm>
        </p:spPr>
        <p:txBody>
          <a:bodyPr vert="eaVert"/>
          <a:lstStyle>
            <a:lvl1pPr>
              <a:defRPr>
                <a:solidFill>
                  <a:schemeClr val="tx1"/>
                </a:solidFill>
                <a:latin typeface="+mn-lt"/>
              </a:defRPr>
            </a:lvl1pPr>
          </a:lstStyle>
          <a:p>
            <a:r>
              <a:rPr lang="en-US"/>
              <a:t>Click to edit Master title style</a:t>
            </a:r>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5"/>
          <p:cNvSpPr>
            <a:spLocks noGrp="1"/>
          </p:cNvSpPr>
          <p:nvPr>
            <p:ph type="sldNum" sz="quarter" idx="10"/>
          </p:nvPr>
        </p:nvSpPr>
        <p:spPr/>
        <p:txBody>
          <a:bodyPr/>
          <a:lstStyle>
            <a:lvl1pPr>
              <a:defRPr/>
            </a:lvl1pPr>
          </a:lstStyle>
          <a:p>
            <a:pPr>
              <a:defRPr/>
            </a:pPr>
            <a:fld id="{531637DA-7CCD-40E4-B73E-4FBDAF634A94}" type="slidenum">
              <a:rPr lang="en-US"/>
              <a:pPr>
                <a:defRPr/>
              </a:pPr>
              <a:t>‹#›</a:t>
            </a:fld>
            <a:endParaRPr lang="en-US"/>
          </a:p>
        </p:txBody>
      </p:sp>
      <p:sp>
        <p:nvSpPr>
          <p:cNvPr id="5" name="Footer Placeholder 3"/>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20533512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B4E6BF-FE15-43C8-BBF7-2335D085EE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742CB007-0C07-4C07-A086-B37DFF55E0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E432828C-2825-442E-BF79-4C0C89ECD943}"/>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BB004396-A535-43D8-A051-B056E2D55D7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33EB0BF3-6325-4C7F-8C32-D0ACEEC5D95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54711A6-D690-49C1-9153-F7CF28057CAB}"/>
              </a:ext>
            </a:extLst>
          </p:cNvPr>
          <p:cNvSpPr>
            <a:spLocks noGrp="1"/>
          </p:cNvSpPr>
          <p:nvPr>
            <p:ph type="dt" sz="half" idx="10"/>
          </p:nvPr>
        </p:nvSpPr>
        <p:spPr/>
        <p:txBody>
          <a:bodyPr/>
          <a:lstStyle/>
          <a:p>
            <a:fld id="{8DA51AD1-464D-4AB5-8EC8-615B8A6143FB}" type="datetimeFigureOut">
              <a:rPr lang="en-US" smtClean="0"/>
              <a:t>1/26/2023</a:t>
            </a:fld>
            <a:endParaRPr lang="en-US"/>
          </a:p>
        </p:txBody>
      </p:sp>
      <p:sp>
        <p:nvSpPr>
          <p:cNvPr id="8" name="Footer Placeholder 7">
            <a:extLst>
              <a:ext uri="{FF2B5EF4-FFF2-40B4-BE49-F238E27FC236}">
                <a16:creationId xmlns:a16="http://schemas.microsoft.com/office/drawing/2014/main" id="{5FB6794C-7CD7-4C61-BF73-45A353471A4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A21FEA1-0C3C-4660-AEA1-A6F0CCA7EF7F}"/>
              </a:ext>
            </a:extLst>
          </p:cNvPr>
          <p:cNvSpPr>
            <a:spLocks noGrp="1"/>
          </p:cNvSpPr>
          <p:nvPr>
            <p:ph type="sldNum" sz="quarter" idx="12"/>
          </p:nvPr>
        </p:nvSpPr>
        <p:spPr/>
        <p:txBody>
          <a:bodyPr/>
          <a:lstStyle/>
          <a:p>
            <a:fld id="{91B97ECC-1A5E-4442-BE15-D192B135BEEB}" type="slidenum">
              <a:rPr lang="en-US" smtClean="0"/>
              <a:t>‹#›</a:t>
            </a:fld>
            <a:endParaRPr lang="en-US"/>
          </a:p>
        </p:txBody>
      </p:sp>
    </p:spTree>
    <p:extLst>
      <p:ext uri="{BB962C8B-B14F-4D97-AF65-F5344CB8AC3E}">
        <p14:creationId xmlns:p14="http://schemas.microsoft.com/office/powerpoint/2010/main" val="12882333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2DD81F-7C18-493A-B538-C0BBE759185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87FD8AD-CF27-44B9-92E0-B02A3C8DEE2E}"/>
              </a:ext>
            </a:extLst>
          </p:cNvPr>
          <p:cNvSpPr>
            <a:spLocks noGrp="1"/>
          </p:cNvSpPr>
          <p:nvPr>
            <p:ph type="dt" sz="half" idx="10"/>
          </p:nvPr>
        </p:nvSpPr>
        <p:spPr/>
        <p:txBody>
          <a:bodyPr/>
          <a:lstStyle/>
          <a:p>
            <a:fld id="{8DA51AD1-464D-4AB5-8EC8-615B8A6143FB}" type="datetimeFigureOut">
              <a:rPr lang="en-US" smtClean="0"/>
              <a:t>1/26/2023</a:t>
            </a:fld>
            <a:endParaRPr lang="en-US"/>
          </a:p>
        </p:txBody>
      </p:sp>
      <p:sp>
        <p:nvSpPr>
          <p:cNvPr id="4" name="Footer Placeholder 3">
            <a:extLst>
              <a:ext uri="{FF2B5EF4-FFF2-40B4-BE49-F238E27FC236}">
                <a16:creationId xmlns:a16="http://schemas.microsoft.com/office/drawing/2014/main" id="{07389646-948D-4413-BF60-3759EFA4102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D9C41AB-B344-4C35-AD3C-ADF88806615B}"/>
              </a:ext>
            </a:extLst>
          </p:cNvPr>
          <p:cNvSpPr>
            <a:spLocks noGrp="1"/>
          </p:cNvSpPr>
          <p:nvPr>
            <p:ph type="sldNum" sz="quarter" idx="12"/>
          </p:nvPr>
        </p:nvSpPr>
        <p:spPr/>
        <p:txBody>
          <a:bodyPr/>
          <a:lstStyle/>
          <a:p>
            <a:fld id="{91B97ECC-1A5E-4442-BE15-D192B135BEEB}" type="slidenum">
              <a:rPr lang="en-US" smtClean="0"/>
              <a:t>‹#›</a:t>
            </a:fld>
            <a:endParaRPr lang="en-US"/>
          </a:p>
        </p:txBody>
      </p:sp>
    </p:spTree>
    <p:extLst>
      <p:ext uri="{BB962C8B-B14F-4D97-AF65-F5344CB8AC3E}">
        <p14:creationId xmlns:p14="http://schemas.microsoft.com/office/powerpoint/2010/main" val="421432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0C2ABE5-AB26-41D7-9567-F7CEE8A978D1}"/>
              </a:ext>
            </a:extLst>
          </p:cNvPr>
          <p:cNvSpPr>
            <a:spLocks noGrp="1"/>
          </p:cNvSpPr>
          <p:nvPr>
            <p:ph type="dt" sz="half" idx="10"/>
          </p:nvPr>
        </p:nvSpPr>
        <p:spPr/>
        <p:txBody>
          <a:bodyPr/>
          <a:lstStyle/>
          <a:p>
            <a:fld id="{8DA51AD1-464D-4AB5-8EC8-615B8A6143FB}" type="datetimeFigureOut">
              <a:rPr lang="en-US" smtClean="0"/>
              <a:t>1/26/2023</a:t>
            </a:fld>
            <a:endParaRPr lang="en-US"/>
          </a:p>
        </p:txBody>
      </p:sp>
      <p:sp>
        <p:nvSpPr>
          <p:cNvPr id="3" name="Footer Placeholder 2">
            <a:extLst>
              <a:ext uri="{FF2B5EF4-FFF2-40B4-BE49-F238E27FC236}">
                <a16:creationId xmlns:a16="http://schemas.microsoft.com/office/drawing/2014/main" id="{85D3E351-6211-48BC-A67D-A8F46044CD2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17303CD8-BE9E-4F9B-AB53-7A6E319740C5}"/>
              </a:ext>
            </a:extLst>
          </p:cNvPr>
          <p:cNvSpPr>
            <a:spLocks noGrp="1"/>
          </p:cNvSpPr>
          <p:nvPr>
            <p:ph type="sldNum" sz="quarter" idx="12"/>
          </p:nvPr>
        </p:nvSpPr>
        <p:spPr/>
        <p:txBody>
          <a:bodyPr/>
          <a:lstStyle/>
          <a:p>
            <a:fld id="{91B97ECC-1A5E-4442-BE15-D192B135BEEB}" type="slidenum">
              <a:rPr lang="en-US" smtClean="0"/>
              <a:t>‹#›</a:t>
            </a:fld>
            <a:endParaRPr lang="en-US"/>
          </a:p>
        </p:txBody>
      </p:sp>
    </p:spTree>
    <p:extLst>
      <p:ext uri="{BB962C8B-B14F-4D97-AF65-F5344CB8AC3E}">
        <p14:creationId xmlns:p14="http://schemas.microsoft.com/office/powerpoint/2010/main" val="3223468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000BC-A691-4751-8FFB-B0EE3E03FA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10C6FFD-644F-4114-915F-E26E4F9C7F9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BEE12FA-3793-4D63-92D9-CA33013512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C17E6FC-D098-4B87-8F0F-48ACA26CA168}"/>
              </a:ext>
            </a:extLst>
          </p:cNvPr>
          <p:cNvSpPr>
            <a:spLocks noGrp="1"/>
          </p:cNvSpPr>
          <p:nvPr>
            <p:ph type="dt" sz="half" idx="10"/>
          </p:nvPr>
        </p:nvSpPr>
        <p:spPr/>
        <p:txBody>
          <a:bodyPr/>
          <a:lstStyle/>
          <a:p>
            <a:fld id="{8DA51AD1-464D-4AB5-8EC8-615B8A6143FB}" type="datetimeFigureOut">
              <a:rPr lang="en-US" smtClean="0"/>
              <a:t>1/26/2023</a:t>
            </a:fld>
            <a:endParaRPr lang="en-US"/>
          </a:p>
        </p:txBody>
      </p:sp>
      <p:sp>
        <p:nvSpPr>
          <p:cNvPr id="6" name="Footer Placeholder 5">
            <a:extLst>
              <a:ext uri="{FF2B5EF4-FFF2-40B4-BE49-F238E27FC236}">
                <a16:creationId xmlns:a16="http://schemas.microsoft.com/office/drawing/2014/main" id="{261E4600-75F1-4048-B7D7-EAD4D9CB67D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752755E-2916-4B3E-8E74-7694FA562CAE}"/>
              </a:ext>
            </a:extLst>
          </p:cNvPr>
          <p:cNvSpPr>
            <a:spLocks noGrp="1"/>
          </p:cNvSpPr>
          <p:nvPr>
            <p:ph type="sldNum" sz="quarter" idx="12"/>
          </p:nvPr>
        </p:nvSpPr>
        <p:spPr/>
        <p:txBody>
          <a:bodyPr/>
          <a:lstStyle/>
          <a:p>
            <a:fld id="{91B97ECC-1A5E-4442-BE15-D192B135BEEB}" type="slidenum">
              <a:rPr lang="en-US" smtClean="0"/>
              <a:t>‹#›</a:t>
            </a:fld>
            <a:endParaRPr lang="en-US"/>
          </a:p>
        </p:txBody>
      </p:sp>
    </p:spTree>
    <p:extLst>
      <p:ext uri="{BB962C8B-B14F-4D97-AF65-F5344CB8AC3E}">
        <p14:creationId xmlns:p14="http://schemas.microsoft.com/office/powerpoint/2010/main" val="26641207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6E051C-AF6A-4DC7-8695-44AC67817D7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37CA890-AA37-42E4-81A3-D74F31369B3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E5777F2-8D51-4A2D-8774-6E8E4DE00C3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39504B5C-B519-4D39-92E2-C24FC2D003B1}"/>
              </a:ext>
            </a:extLst>
          </p:cNvPr>
          <p:cNvSpPr>
            <a:spLocks noGrp="1"/>
          </p:cNvSpPr>
          <p:nvPr>
            <p:ph type="dt" sz="half" idx="10"/>
          </p:nvPr>
        </p:nvSpPr>
        <p:spPr/>
        <p:txBody>
          <a:bodyPr/>
          <a:lstStyle/>
          <a:p>
            <a:fld id="{8DA51AD1-464D-4AB5-8EC8-615B8A6143FB}" type="datetimeFigureOut">
              <a:rPr lang="en-US" smtClean="0"/>
              <a:t>1/26/2023</a:t>
            </a:fld>
            <a:endParaRPr lang="en-US"/>
          </a:p>
        </p:txBody>
      </p:sp>
      <p:sp>
        <p:nvSpPr>
          <p:cNvPr id="6" name="Footer Placeholder 5">
            <a:extLst>
              <a:ext uri="{FF2B5EF4-FFF2-40B4-BE49-F238E27FC236}">
                <a16:creationId xmlns:a16="http://schemas.microsoft.com/office/drawing/2014/main" id="{6BCFDC61-EFBC-4695-BD56-61FD93F354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72371F9-13C2-4E2B-B9BD-8AA5E621CE52}"/>
              </a:ext>
            </a:extLst>
          </p:cNvPr>
          <p:cNvSpPr>
            <a:spLocks noGrp="1"/>
          </p:cNvSpPr>
          <p:nvPr>
            <p:ph type="sldNum" sz="quarter" idx="12"/>
          </p:nvPr>
        </p:nvSpPr>
        <p:spPr/>
        <p:txBody>
          <a:bodyPr/>
          <a:lstStyle/>
          <a:p>
            <a:fld id="{91B97ECC-1A5E-4442-BE15-D192B135BEEB}" type="slidenum">
              <a:rPr lang="en-US" smtClean="0"/>
              <a:t>‹#›</a:t>
            </a:fld>
            <a:endParaRPr lang="en-US"/>
          </a:p>
        </p:txBody>
      </p:sp>
    </p:spTree>
    <p:extLst>
      <p:ext uri="{BB962C8B-B14F-4D97-AF65-F5344CB8AC3E}">
        <p14:creationId xmlns:p14="http://schemas.microsoft.com/office/powerpoint/2010/main" val="41950722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 Id="rId14" Type="http://schemas.openxmlformats.org/officeDocument/2006/relationships/image" Target="../media/image1.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13" Type="http://schemas.openxmlformats.org/officeDocument/2006/relationships/slideLayout" Target="../slideLayouts/slideLayout47.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slideLayout" Target="../slideLayouts/slideLayout46.xml"/><Relationship Id="rId2" Type="http://schemas.openxmlformats.org/officeDocument/2006/relationships/slideLayout" Target="../slideLayouts/slideLayout36.xml"/><Relationship Id="rId16" Type="http://schemas.openxmlformats.org/officeDocument/2006/relationships/image" Target="../media/image2.jpeg"/><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5" Type="http://schemas.openxmlformats.org/officeDocument/2006/relationships/theme" Target="../theme/theme4.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 Id="rId14" Type="http://schemas.openxmlformats.org/officeDocument/2006/relationships/slideLayout" Target="../slideLayouts/slideLayout48.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D649715-B1BB-4078-BD18-F544FD9E126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609A9CA-0D8D-4416-BB4B-965C3F676F5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538A38E-D82A-48DB-AE0D-5B6F95E16BF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DA51AD1-464D-4AB5-8EC8-615B8A6143FB}" type="datetimeFigureOut">
              <a:rPr lang="en-US" smtClean="0"/>
              <a:t>1/26/2023</a:t>
            </a:fld>
            <a:endParaRPr lang="en-US"/>
          </a:p>
        </p:txBody>
      </p:sp>
      <p:sp>
        <p:nvSpPr>
          <p:cNvPr id="5" name="Footer Placeholder 4">
            <a:extLst>
              <a:ext uri="{FF2B5EF4-FFF2-40B4-BE49-F238E27FC236}">
                <a16:creationId xmlns:a16="http://schemas.microsoft.com/office/drawing/2014/main" id="{30CE017E-BF1D-4293-9D69-9FA908CF71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AE95850-C3A7-499E-AD26-DB0887BF605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B97ECC-1A5E-4442-BE15-D192B135BEEB}" type="slidenum">
              <a:rPr lang="en-US" smtClean="0"/>
              <a:t>‹#›</a:t>
            </a:fld>
            <a:endParaRPr lang="en-US"/>
          </a:p>
        </p:txBody>
      </p:sp>
    </p:spTree>
    <p:extLst>
      <p:ext uri="{BB962C8B-B14F-4D97-AF65-F5344CB8AC3E}">
        <p14:creationId xmlns:p14="http://schemas.microsoft.com/office/powerpoint/2010/main" val="18040859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accent4">
            <a:lumMod val="20000"/>
            <a:lumOff val="80000"/>
            <a:alpha val="78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D07CA90-EB1F-45BB-B4DB-26A996C56E8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E6AC629A-9078-44E4-8ED1-7F0C06634F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95F06F-0B12-4C70-A9DD-C82637D60DF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20C12E-1765-4E72-BAB3-C19E81C516AD}" type="datetimeFigureOut">
              <a:rPr lang="en-US" smtClean="0"/>
              <a:t>1/26/2023</a:t>
            </a:fld>
            <a:endParaRPr lang="en-US"/>
          </a:p>
        </p:txBody>
      </p:sp>
      <p:sp>
        <p:nvSpPr>
          <p:cNvPr id="5" name="Footer Placeholder 4">
            <a:extLst>
              <a:ext uri="{FF2B5EF4-FFF2-40B4-BE49-F238E27FC236}">
                <a16:creationId xmlns:a16="http://schemas.microsoft.com/office/drawing/2014/main" id="{72ECC3FE-6CCE-4E8B-BD4E-2DB63ABDEAF9}"/>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D398C3F-1CC5-4FEE-A9E9-C865081AAC1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B31C37-2EB9-4CEA-9746-A3C5FB76C4F8}" type="slidenum">
              <a:rPr lang="en-US" smtClean="0"/>
              <a:t>‹#›</a:t>
            </a:fld>
            <a:endParaRPr lang="en-US"/>
          </a:p>
        </p:txBody>
      </p:sp>
    </p:spTree>
    <p:extLst>
      <p:ext uri="{BB962C8B-B14F-4D97-AF65-F5344CB8AC3E}">
        <p14:creationId xmlns:p14="http://schemas.microsoft.com/office/powerpoint/2010/main" val="42517817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p:cNvSpPr/>
          <p:nvPr/>
        </p:nvSpPr>
        <p:spPr>
          <a:xfrm>
            <a:off x="0" y="6172200"/>
            <a:ext cx="12192000" cy="762001"/>
          </a:xfrm>
          <a:prstGeom prst="rect">
            <a:avLst/>
          </a:prstGeom>
          <a:solidFill>
            <a:srgbClr val="20558A"/>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2"/>
            <a:ext cx="10972800" cy="448157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pic>
        <p:nvPicPr>
          <p:cNvPr id="4" name="Picture 3"/>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09600" y="6248400"/>
            <a:ext cx="3389810" cy="548640"/>
          </a:xfrm>
          <a:prstGeom prst="rect">
            <a:avLst/>
          </a:prstGeom>
        </p:spPr>
      </p:pic>
      <p:sp>
        <p:nvSpPr>
          <p:cNvPr id="6" name="Slide Number Placeholder 5"/>
          <p:cNvSpPr>
            <a:spLocks noGrp="1"/>
          </p:cNvSpPr>
          <p:nvPr>
            <p:ph type="sldNum" sz="quarter" idx="4"/>
          </p:nvPr>
        </p:nvSpPr>
        <p:spPr>
          <a:xfrm>
            <a:off x="8737600" y="6356351"/>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B97ECC-1A5E-4442-BE15-D192B135BEEB}" type="slidenum">
              <a:rPr lang="en-US" smtClean="0"/>
              <a:t>‹#›</a:t>
            </a:fld>
            <a:endParaRPr lang="en-US"/>
          </a:p>
        </p:txBody>
      </p:sp>
    </p:spTree>
    <p:extLst>
      <p:ext uri="{BB962C8B-B14F-4D97-AF65-F5344CB8AC3E}">
        <p14:creationId xmlns:p14="http://schemas.microsoft.com/office/powerpoint/2010/main" val="212813198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ctr" defTabSz="914400" rtl="0" eaLnBrk="1" latinLnBrk="0" hangingPunct="1">
        <a:spcBef>
          <a:spcPct val="0"/>
        </a:spcBef>
        <a:buNone/>
        <a:defRPr sz="44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Verdana" panose="020B0604030504040204" pitchFamily="34" charset="0"/>
          <a:ea typeface="Verdana" panose="020B0604030504040204" pitchFamily="34" charset="0"/>
          <a:cs typeface="Verdana" panose="020B0604030504040204" pitchFamily="34" charset="0"/>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Verdana" panose="020B0604030504040204" pitchFamily="34" charset="0"/>
          <a:ea typeface="Verdana" panose="020B0604030504040204" pitchFamily="34" charset="0"/>
          <a:cs typeface="Verdana" panose="020B0604030504040204" pitchFamily="34" charset="0"/>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Verdana" panose="020B0604030504040204" pitchFamily="34" charset="0"/>
          <a:ea typeface="Verdana" panose="020B0604030504040204" pitchFamily="34" charset="0"/>
          <a:cs typeface="Verdana" panose="020B0604030504040204" pitchFamily="34" charset="0"/>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Verdana" panose="020B0604030504040204" pitchFamily="34" charset="0"/>
          <a:ea typeface="Verdana" panose="020B0604030504040204" pitchFamily="34" charset="0"/>
          <a:cs typeface="Verdana" panose="020B060403050404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838200" y="365125"/>
            <a:ext cx="105156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1027" name="Text Placeholder 2"/>
          <p:cNvSpPr>
            <a:spLocks noGrp="1"/>
          </p:cNvSpPr>
          <p:nvPr>
            <p:ph type="body" idx="1"/>
          </p:nvPr>
        </p:nvSpPr>
        <p:spPr bwMode="auto">
          <a:xfrm>
            <a:off x="838200" y="1825625"/>
            <a:ext cx="105156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8" name="Rectangle 7"/>
          <p:cNvSpPr/>
          <p:nvPr userDrawn="1"/>
        </p:nvSpPr>
        <p:spPr>
          <a:xfrm>
            <a:off x="0" y="6176963"/>
            <a:ext cx="12192000" cy="68103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fontAlgn="auto" hangingPunct="1">
              <a:spcBef>
                <a:spcPts val="0"/>
              </a:spcBef>
              <a:spcAft>
                <a:spcPts val="0"/>
              </a:spcAft>
              <a:defRPr/>
            </a:pPr>
            <a:endParaRPr lang="en-US"/>
          </a:p>
        </p:txBody>
      </p:sp>
      <p:sp>
        <p:nvSpPr>
          <p:cNvPr id="6" name="Slide Number Placeholder 5"/>
          <p:cNvSpPr>
            <a:spLocks noGrp="1"/>
          </p:cNvSpPr>
          <p:nvPr>
            <p:ph type="sldNum" sz="quarter" idx="4"/>
          </p:nvPr>
        </p:nvSpPr>
        <p:spPr>
          <a:xfrm>
            <a:off x="10248900" y="6356350"/>
            <a:ext cx="1104900" cy="365125"/>
          </a:xfrm>
          <a:prstGeom prst="rect">
            <a:avLst/>
          </a:prstGeom>
        </p:spPr>
        <p:txBody>
          <a:bodyPr vert="horz" lIns="91440" tIns="45720" rIns="91440" bIns="45720" rtlCol="0" anchor="ctr"/>
          <a:lstStyle>
            <a:lvl1pPr algn="r" eaLnBrk="1" fontAlgn="auto" hangingPunct="1">
              <a:spcBef>
                <a:spcPts val="0"/>
              </a:spcBef>
              <a:spcAft>
                <a:spcPts val="0"/>
              </a:spcAft>
              <a:defRPr sz="1200">
                <a:solidFill>
                  <a:schemeClr val="bg1"/>
                </a:solidFill>
                <a:latin typeface="+mn-lt"/>
              </a:defRPr>
            </a:lvl1pPr>
          </a:lstStyle>
          <a:p>
            <a:pPr>
              <a:defRPr/>
            </a:pPr>
            <a:fld id="{41A894B9-6BEC-426D-BF1F-2B69C5221DC2}" type="slidenum">
              <a:rPr lang="en-US"/>
              <a:pPr>
                <a:defRPr/>
              </a:pPr>
              <a:t>‹#›</a:t>
            </a:fld>
            <a:endParaRPr lang="en-US"/>
          </a:p>
        </p:txBody>
      </p:sp>
      <p:sp>
        <p:nvSpPr>
          <p:cNvPr id="9" name="Footer Placeholder 3"/>
          <p:cNvSpPr>
            <a:spLocks noGrp="1"/>
          </p:cNvSpPr>
          <p:nvPr>
            <p:ph type="ftr" sz="quarter" idx="3"/>
          </p:nvPr>
        </p:nvSpPr>
        <p:spPr>
          <a:xfrm>
            <a:off x="4157663" y="6356350"/>
            <a:ext cx="6091237" cy="365125"/>
          </a:xfrm>
          <a:prstGeom prst="rect">
            <a:avLst/>
          </a:prstGeom>
        </p:spPr>
        <p:txBody>
          <a:bodyPr anchor="ctr"/>
          <a:lstStyle>
            <a:lvl1pPr algn="ctr" eaLnBrk="1" fontAlgn="auto" hangingPunct="1">
              <a:spcBef>
                <a:spcPts val="0"/>
              </a:spcBef>
              <a:spcAft>
                <a:spcPts val="0"/>
              </a:spcAft>
              <a:defRPr sz="1200">
                <a:solidFill>
                  <a:schemeClr val="bg1"/>
                </a:solidFill>
                <a:latin typeface="+mn-lt"/>
              </a:defRPr>
            </a:lvl1pPr>
          </a:lstStyle>
          <a:p>
            <a:pPr>
              <a:defRPr/>
            </a:pPr>
            <a:endParaRPr lang="en-US"/>
          </a:p>
        </p:txBody>
      </p:sp>
      <p:pic>
        <p:nvPicPr>
          <p:cNvPr id="1031" name="Picture 3"/>
          <p:cNvPicPr>
            <a:picLocks noChangeAspect="1"/>
          </p:cNvPicPr>
          <p:nvPr userDrawn="1"/>
        </p:nvPicPr>
        <p:blipFill>
          <a:blip r:embed="rId16" cstate="print">
            <a:extLst>
              <a:ext uri="{28A0092B-C50C-407E-A947-70E740481C1C}">
                <a14:useLocalDpi xmlns:a14="http://schemas.microsoft.com/office/drawing/2010/main" val="0"/>
              </a:ext>
            </a:extLst>
          </a:blip>
          <a:stretch>
            <a:fillRect/>
          </a:stretch>
        </p:blipFill>
        <p:spPr bwMode="auto">
          <a:xfrm>
            <a:off x="134344" y="6302883"/>
            <a:ext cx="2892764" cy="4641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381471"/>
      </p:ext>
    </p:extLst>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 id="2147483709" r:id="rId12"/>
    <p:sldLayoutId id="2147483710" r:id="rId13"/>
    <p:sldLayoutId id="2147483711" r:id="rId14"/>
  </p:sldLayoutIdLst>
  <p:hf hdr="0" ftr="0" dt="0"/>
  <p:txStyles>
    <p:titleStyle>
      <a:lvl1pPr algn="l" rtl="0" eaLnBrk="0" fontAlgn="base" hangingPunct="0">
        <a:lnSpc>
          <a:spcPct val="90000"/>
        </a:lnSpc>
        <a:spcBef>
          <a:spcPct val="0"/>
        </a:spcBef>
        <a:spcAft>
          <a:spcPct val="0"/>
        </a:spcAft>
        <a:defRPr sz="4400" kern="1200">
          <a:solidFill>
            <a:schemeClr val="tx1"/>
          </a:solidFill>
          <a:latin typeface="+mn-lt"/>
          <a:ea typeface="+mj-ea"/>
          <a:cs typeface="+mj-cs"/>
        </a:defRPr>
      </a:lvl1pPr>
      <a:lvl2pPr algn="l" rtl="0" eaLnBrk="0" fontAlgn="base" hangingPunct="0">
        <a:lnSpc>
          <a:spcPct val="90000"/>
        </a:lnSpc>
        <a:spcBef>
          <a:spcPct val="0"/>
        </a:spcBef>
        <a:spcAft>
          <a:spcPct val="0"/>
        </a:spcAft>
        <a:defRPr sz="4400">
          <a:solidFill>
            <a:srgbClr val="616265"/>
          </a:solidFill>
          <a:latin typeface="Calibri" panose="020F0502020204030204" pitchFamily="34" charset="0"/>
        </a:defRPr>
      </a:lvl2pPr>
      <a:lvl3pPr algn="l" rtl="0" eaLnBrk="0" fontAlgn="base" hangingPunct="0">
        <a:lnSpc>
          <a:spcPct val="90000"/>
        </a:lnSpc>
        <a:spcBef>
          <a:spcPct val="0"/>
        </a:spcBef>
        <a:spcAft>
          <a:spcPct val="0"/>
        </a:spcAft>
        <a:defRPr sz="4400">
          <a:solidFill>
            <a:srgbClr val="616265"/>
          </a:solidFill>
          <a:latin typeface="Calibri" panose="020F0502020204030204" pitchFamily="34" charset="0"/>
        </a:defRPr>
      </a:lvl3pPr>
      <a:lvl4pPr algn="l" rtl="0" eaLnBrk="0" fontAlgn="base" hangingPunct="0">
        <a:lnSpc>
          <a:spcPct val="90000"/>
        </a:lnSpc>
        <a:spcBef>
          <a:spcPct val="0"/>
        </a:spcBef>
        <a:spcAft>
          <a:spcPct val="0"/>
        </a:spcAft>
        <a:defRPr sz="4400">
          <a:solidFill>
            <a:srgbClr val="616265"/>
          </a:solidFill>
          <a:latin typeface="Calibri" panose="020F0502020204030204" pitchFamily="34" charset="0"/>
        </a:defRPr>
      </a:lvl4pPr>
      <a:lvl5pPr algn="l" rtl="0" eaLnBrk="0" fontAlgn="base" hangingPunct="0">
        <a:lnSpc>
          <a:spcPct val="90000"/>
        </a:lnSpc>
        <a:spcBef>
          <a:spcPct val="0"/>
        </a:spcBef>
        <a:spcAft>
          <a:spcPct val="0"/>
        </a:spcAft>
        <a:defRPr sz="4400">
          <a:solidFill>
            <a:srgbClr val="616265"/>
          </a:solidFill>
          <a:latin typeface="Calibri" panose="020F0502020204030204" pitchFamily="34" charset="0"/>
        </a:defRPr>
      </a:lvl5pPr>
      <a:lvl6pPr marL="457200" algn="l" rtl="0" fontAlgn="base">
        <a:lnSpc>
          <a:spcPct val="90000"/>
        </a:lnSpc>
        <a:spcBef>
          <a:spcPct val="0"/>
        </a:spcBef>
        <a:spcAft>
          <a:spcPct val="0"/>
        </a:spcAft>
        <a:defRPr sz="4400">
          <a:solidFill>
            <a:srgbClr val="616265"/>
          </a:solidFill>
          <a:latin typeface="Calibri" panose="020F0502020204030204" pitchFamily="34" charset="0"/>
        </a:defRPr>
      </a:lvl6pPr>
      <a:lvl7pPr marL="914400" algn="l" rtl="0" fontAlgn="base">
        <a:lnSpc>
          <a:spcPct val="90000"/>
        </a:lnSpc>
        <a:spcBef>
          <a:spcPct val="0"/>
        </a:spcBef>
        <a:spcAft>
          <a:spcPct val="0"/>
        </a:spcAft>
        <a:defRPr sz="4400">
          <a:solidFill>
            <a:srgbClr val="616265"/>
          </a:solidFill>
          <a:latin typeface="Calibri" panose="020F0502020204030204" pitchFamily="34" charset="0"/>
        </a:defRPr>
      </a:lvl7pPr>
      <a:lvl8pPr marL="1371600" algn="l" rtl="0" fontAlgn="base">
        <a:lnSpc>
          <a:spcPct val="90000"/>
        </a:lnSpc>
        <a:spcBef>
          <a:spcPct val="0"/>
        </a:spcBef>
        <a:spcAft>
          <a:spcPct val="0"/>
        </a:spcAft>
        <a:defRPr sz="4400">
          <a:solidFill>
            <a:srgbClr val="616265"/>
          </a:solidFill>
          <a:latin typeface="Calibri" panose="020F0502020204030204" pitchFamily="34" charset="0"/>
        </a:defRPr>
      </a:lvl8pPr>
      <a:lvl9pPr marL="1828800" algn="l" rtl="0" fontAlgn="base">
        <a:lnSpc>
          <a:spcPct val="90000"/>
        </a:lnSpc>
        <a:spcBef>
          <a:spcPct val="0"/>
        </a:spcBef>
        <a:spcAft>
          <a:spcPct val="0"/>
        </a:spcAft>
        <a:defRPr sz="4400">
          <a:solidFill>
            <a:srgbClr val="616265"/>
          </a:solidFill>
          <a:latin typeface="Calibri" panose="020F0502020204030204" pitchFamily="34" charset="0"/>
        </a:defRPr>
      </a:lvl9pPr>
    </p:titleStyle>
    <p:bodyStyle>
      <a:lvl1pPr marL="228600" indent="-228600" algn="l" rtl="0" eaLnBrk="0" fontAlgn="base" hangingPunct="0">
        <a:lnSpc>
          <a:spcPct val="90000"/>
        </a:lnSpc>
        <a:spcBef>
          <a:spcPts val="1000"/>
        </a:spcBef>
        <a:spcAft>
          <a:spcPct val="0"/>
        </a:spcAft>
        <a:buFont typeface="Arial" panose="020B0604020202020204" pitchFamily="34" charset="0"/>
        <a:buChar char="•"/>
        <a:defRPr sz="2800" kern="1200">
          <a:solidFill>
            <a:schemeClr val="tx1"/>
          </a:solidFill>
          <a:latin typeface="+mn-lt"/>
          <a:ea typeface="+mn-ea"/>
          <a:cs typeface="+mn-cs"/>
        </a:defRPr>
      </a:lvl1pPr>
      <a:lvl2pPr marL="685800" indent="-228600" algn="l" rtl="0" eaLnBrk="0" fontAlgn="base" hangingPunct="0">
        <a:lnSpc>
          <a:spcPct val="90000"/>
        </a:lnSpc>
        <a:spcBef>
          <a:spcPts val="500"/>
        </a:spcBef>
        <a:spcAft>
          <a:spcPct val="0"/>
        </a:spcAft>
        <a:buFont typeface="Arial" panose="020B0604020202020204" pitchFamily="34" charset="0"/>
        <a:buChar char="•"/>
        <a:defRPr sz="2400" kern="1200">
          <a:solidFill>
            <a:schemeClr val="tx1"/>
          </a:solidFill>
          <a:latin typeface="+mn-lt"/>
          <a:ea typeface="+mn-ea"/>
          <a:cs typeface="+mn-cs"/>
        </a:defRPr>
      </a:lvl2pPr>
      <a:lvl3pPr marL="1143000" indent="-228600" algn="l" rtl="0" eaLnBrk="0" fontAlgn="base" hangingPunct="0">
        <a:lnSpc>
          <a:spcPct val="90000"/>
        </a:lnSpc>
        <a:spcBef>
          <a:spcPts val="500"/>
        </a:spcBef>
        <a:spcAft>
          <a:spcPct val="0"/>
        </a:spcAft>
        <a:buFont typeface="Arial" panose="020B0604020202020204" pitchFamily="34" charset="0"/>
        <a:buChar char="•"/>
        <a:defRPr sz="2000" kern="1200">
          <a:solidFill>
            <a:schemeClr val="tx1"/>
          </a:solidFill>
          <a:latin typeface="+mn-lt"/>
          <a:ea typeface="+mn-ea"/>
          <a:cs typeface="+mn-cs"/>
        </a:defRPr>
      </a:lvl3pPr>
      <a:lvl4pPr marL="16002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4pPr>
      <a:lvl5pPr marL="2057400" indent="-228600" algn="l" rtl="0" eaLnBrk="0" fontAlgn="base" hangingPunct="0">
        <a:lnSpc>
          <a:spcPct val="90000"/>
        </a:lnSpc>
        <a:spcBef>
          <a:spcPts val="500"/>
        </a:spcBef>
        <a:spcAft>
          <a:spcPct val="0"/>
        </a:spcAft>
        <a:buFont typeface="Arial" panose="020B0604020202020204" pitchFamily="34" charset="0"/>
        <a:buChar char="•"/>
        <a:defRPr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6.xml"/></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4.xml"/></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4.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3.xml"/><Relationship Id="rId1" Type="http://schemas.openxmlformats.org/officeDocument/2006/relationships/slideLayout" Target="../slideLayouts/slideLayout27.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4.xml"/></Relationships>
</file>

<file path=ppt/slides/_rels/slide20.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6.xml"/><Relationship Id="rId1" Type="http://schemas.openxmlformats.org/officeDocument/2006/relationships/slideLayout" Target="../slideLayouts/slideLayout2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55405"/>
            <a:ext cx="10972800" cy="1143000"/>
          </a:xfrm>
        </p:spPr>
        <p:txBody>
          <a:bodyPr>
            <a:normAutofit fontScale="90000"/>
          </a:bodyPr>
          <a:lstStyle/>
          <a:p>
            <a:r>
              <a:rPr lang="en-US" b="1" dirty="0">
                <a:solidFill>
                  <a:srgbClr val="002060"/>
                </a:solidFill>
              </a:rPr>
              <a:t>MeSH Changes </a:t>
            </a:r>
            <a:br>
              <a:rPr lang="en-US" b="1" dirty="0">
                <a:solidFill>
                  <a:srgbClr val="002060"/>
                </a:solidFill>
              </a:rPr>
            </a:br>
            <a:r>
              <a:rPr lang="en-US" b="1" dirty="0">
                <a:solidFill>
                  <a:srgbClr val="002060"/>
                </a:solidFill>
              </a:rPr>
              <a:t>and PubMed Searching</a:t>
            </a:r>
            <a:endParaRPr lang="en-US" dirty="0">
              <a:solidFill>
                <a:srgbClr val="002060"/>
              </a:solidFill>
            </a:endParaRPr>
          </a:p>
        </p:txBody>
      </p:sp>
      <p:sp>
        <p:nvSpPr>
          <p:cNvPr id="3" name="Subtitle 2">
            <a:extLst>
              <a:ext uri="{FF2B5EF4-FFF2-40B4-BE49-F238E27FC236}">
                <a16:creationId xmlns:a16="http://schemas.microsoft.com/office/drawing/2014/main" id="{42C5A626-0B9A-4C3E-AA8D-67B9CA3B8061}"/>
              </a:ext>
            </a:extLst>
          </p:cNvPr>
          <p:cNvSpPr>
            <a:spLocks noGrp="1"/>
          </p:cNvSpPr>
          <p:nvPr>
            <p:ph idx="1"/>
          </p:nvPr>
        </p:nvSpPr>
        <p:spPr>
          <a:xfrm>
            <a:off x="609600" y="2721992"/>
            <a:ext cx="10972800" cy="938282"/>
          </a:xfrm>
        </p:spPr>
        <p:txBody>
          <a:bodyPr>
            <a:normAutofit fontScale="92500" lnSpcReduction="10000"/>
          </a:bodyPr>
          <a:lstStyle/>
          <a:p>
            <a:pPr marL="0" indent="0" algn="ctr">
              <a:buNone/>
            </a:pPr>
            <a:endParaRPr lang="en-US" sz="2000" dirty="0"/>
          </a:p>
          <a:p>
            <a:pPr marL="0" indent="0" algn="ctr">
              <a:buNone/>
            </a:pPr>
            <a:r>
              <a:rPr lang="en-US" sz="2000" dirty="0"/>
              <a:t>Catherine Staley, Kate Majewski, Rebecca Brown</a:t>
            </a:r>
            <a:br>
              <a:rPr lang="en-US" sz="2000" dirty="0"/>
            </a:br>
            <a:r>
              <a:rPr lang="en-US" sz="2000" dirty="0"/>
              <a:t>NLM, NNLM Training Office</a:t>
            </a:r>
            <a:endParaRPr lang="en-US" sz="2400" dirty="0"/>
          </a:p>
        </p:txBody>
      </p:sp>
    </p:spTree>
    <p:extLst>
      <p:ext uri="{BB962C8B-B14F-4D97-AF65-F5344CB8AC3E}">
        <p14:creationId xmlns:p14="http://schemas.microsoft.com/office/powerpoint/2010/main" val="233923198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FDB53-BDFB-8845-4AD3-44A4EFCAF6FC}"/>
              </a:ext>
            </a:extLst>
          </p:cNvPr>
          <p:cNvSpPr>
            <a:spLocks noGrp="1"/>
          </p:cNvSpPr>
          <p:nvPr>
            <p:ph type="title"/>
          </p:nvPr>
        </p:nvSpPr>
        <p:spPr>
          <a:xfrm>
            <a:off x="703730" y="4625788"/>
            <a:ext cx="10972800" cy="1350403"/>
          </a:xfrm>
          <a:solidFill>
            <a:schemeClr val="bg1"/>
          </a:solidFill>
        </p:spPr>
        <p:txBody>
          <a:bodyPr>
            <a:noAutofit/>
          </a:bodyPr>
          <a:lstStyle/>
          <a:p>
            <a:br>
              <a:rPr lang="en-US"/>
            </a:br>
            <a:r>
              <a:rPr lang="en-US"/>
              <a:t>New Term with Same Meaning</a:t>
            </a:r>
            <a:br>
              <a:rPr lang="en-US"/>
            </a:br>
            <a:endParaRPr lang="en-US"/>
          </a:p>
        </p:txBody>
      </p:sp>
      <p:sp>
        <p:nvSpPr>
          <p:cNvPr id="3" name="Content Placeholder 3">
            <a:extLst>
              <a:ext uri="{FF2B5EF4-FFF2-40B4-BE49-F238E27FC236}">
                <a16:creationId xmlns:a16="http://schemas.microsoft.com/office/drawing/2014/main" id="{B9569E46-D34E-7909-EEB9-6FB7F44C17B9}"/>
              </a:ext>
            </a:extLst>
          </p:cNvPr>
          <p:cNvSpPr>
            <a:spLocks noGrp="1"/>
          </p:cNvSpPr>
          <p:nvPr>
            <p:ph idx="1"/>
          </p:nvPr>
        </p:nvSpPr>
        <p:spPr>
          <a:xfrm>
            <a:off x="959223" y="400237"/>
            <a:ext cx="10515600" cy="2369857"/>
          </a:xfrm>
          <a:solidFill>
            <a:schemeClr val="bg1"/>
          </a:solidFill>
        </p:spPr>
        <p:txBody>
          <a:bodyPr/>
          <a:lstStyle/>
          <a:p>
            <a:pPr marL="342900" indent="-342900">
              <a:buFont typeface="Arial" panose="020B0604020202020204" pitchFamily="34" charset="0"/>
              <a:buChar char="•"/>
            </a:pPr>
            <a:r>
              <a:rPr lang="en-US" sz="2400"/>
              <a:t>Existing PubMed records </a:t>
            </a:r>
            <a:r>
              <a:rPr lang="en-US" sz="2400" b="1"/>
              <a:t>ARE </a:t>
            </a:r>
            <a:r>
              <a:rPr lang="en-US" sz="2400"/>
              <a:t>changed </a:t>
            </a:r>
          </a:p>
          <a:p>
            <a:pPr lvl="1" indent="-342900">
              <a:buFont typeface="Arial" panose="020B0604020202020204" pitchFamily="34" charset="0"/>
              <a:buChar char="•"/>
            </a:pPr>
            <a:r>
              <a:rPr lang="en-US" sz="2000"/>
              <a:t>the old term is added as an entry term </a:t>
            </a:r>
          </a:p>
          <a:p>
            <a:pPr marL="342900" indent="-342900">
              <a:buFont typeface="Arial" panose="020B0604020202020204" pitchFamily="34" charset="0"/>
              <a:buChar char="•"/>
            </a:pPr>
            <a:endParaRPr lang="en-US" sz="2400"/>
          </a:p>
          <a:p>
            <a:pPr marL="342900" indent="-342900">
              <a:buFont typeface="Arial" panose="020B0604020202020204" pitchFamily="34" charset="0"/>
              <a:buChar char="•"/>
            </a:pPr>
            <a:r>
              <a:rPr lang="en-US" sz="2400" i="1"/>
              <a:t>Usually, </a:t>
            </a:r>
            <a:r>
              <a:rPr lang="en-US" sz="2400"/>
              <a:t>you need to do </a:t>
            </a:r>
            <a:r>
              <a:rPr lang="en-US" sz="2400" b="1"/>
              <a:t>nothing</a:t>
            </a:r>
          </a:p>
          <a:p>
            <a:pPr lvl="1" indent="-342900">
              <a:buFont typeface="Arial" panose="020B0604020202020204" pitchFamily="34" charset="0"/>
              <a:buChar char="•"/>
            </a:pPr>
            <a:r>
              <a:rPr lang="en-US" sz="1800"/>
              <a:t>Consider adding the new preferred term to your searches</a:t>
            </a:r>
          </a:p>
          <a:p>
            <a:pPr marL="0" indent="0">
              <a:buNone/>
            </a:pPr>
            <a:endParaRPr lang="en-US"/>
          </a:p>
        </p:txBody>
      </p:sp>
    </p:spTree>
    <p:extLst>
      <p:ext uri="{BB962C8B-B14F-4D97-AF65-F5344CB8AC3E}">
        <p14:creationId xmlns:p14="http://schemas.microsoft.com/office/powerpoint/2010/main" val="16790002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D4BBB-B450-D8E7-B7E6-C485A86A3A5F}"/>
              </a:ext>
            </a:extLst>
          </p:cNvPr>
          <p:cNvSpPr>
            <a:spLocks noGrp="1"/>
          </p:cNvSpPr>
          <p:nvPr>
            <p:ph type="title"/>
          </p:nvPr>
        </p:nvSpPr>
        <p:spPr/>
        <p:txBody>
          <a:bodyPr/>
          <a:lstStyle/>
          <a:p>
            <a:r>
              <a:rPr lang="en-US" dirty="0"/>
              <a:t>Quiz 3</a:t>
            </a:r>
          </a:p>
        </p:txBody>
      </p:sp>
      <p:sp>
        <p:nvSpPr>
          <p:cNvPr id="3" name="Content Placeholder 2">
            <a:extLst>
              <a:ext uri="{FF2B5EF4-FFF2-40B4-BE49-F238E27FC236}">
                <a16:creationId xmlns:a16="http://schemas.microsoft.com/office/drawing/2014/main" id="{324EB6F6-3D56-B0BE-9C46-D2D70F3E9379}"/>
              </a:ext>
            </a:extLst>
          </p:cNvPr>
          <p:cNvSpPr>
            <a:spLocks noGrp="1"/>
          </p:cNvSpPr>
          <p:nvPr>
            <p:ph idx="1"/>
          </p:nvPr>
        </p:nvSpPr>
        <p:spPr/>
        <p:txBody>
          <a:bodyPr/>
          <a:lstStyle/>
          <a:p>
            <a:pPr marL="0" indent="0">
              <a:buNone/>
            </a:pP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Which MeSH term does a search for </a:t>
            </a:r>
            <a:r>
              <a:rPr lang="en-US" b="1" dirty="0">
                <a:solidFill>
                  <a:srgbClr val="000000"/>
                </a:solidFill>
                <a:latin typeface="Calibri" panose="020F0502020204030204" pitchFamily="34" charset="0"/>
                <a:ea typeface="Calibri" panose="020F0502020204030204" pitchFamily="34" charset="0"/>
                <a:cs typeface="Arial" panose="020B0604020202020204" pitchFamily="34" charset="0"/>
              </a:rPr>
              <a:t>Alien Hand Syndrome </a:t>
            </a: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map to?</a:t>
            </a:r>
            <a:endPar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marL="514350" indent="-514350">
              <a:buFont typeface="+mj-lt"/>
              <a:buAutoNum type="alphaLcParenR"/>
            </a:pP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Alien Hand Syndrome</a:t>
            </a:r>
            <a:endPar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marL="514350" indent="-514350">
              <a:buFont typeface="+mj-lt"/>
              <a:buAutoNum type="alphaLcParenR"/>
            </a:pP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Alien Limb Phenomenon</a:t>
            </a:r>
            <a:r>
              <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rPr>
              <a:t> </a:t>
            </a:r>
          </a:p>
          <a:p>
            <a:pPr marL="514350" indent="-514350">
              <a:buFont typeface="+mj-lt"/>
              <a:buAutoNum type="alphaLcParenR"/>
            </a:pPr>
            <a:r>
              <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rPr>
              <a:t>It does not map</a:t>
            </a:r>
          </a:p>
          <a:p>
            <a:pPr marL="514350" indent="-514350">
              <a:buFont typeface="+mj-lt"/>
              <a:buAutoNum type="alphaLcParenR"/>
            </a:pP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Alien Limb Syndrome</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239241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6D4BBB-B450-D8E7-B7E6-C485A86A3A5F}"/>
              </a:ext>
            </a:extLst>
          </p:cNvPr>
          <p:cNvSpPr>
            <a:spLocks noGrp="1"/>
          </p:cNvSpPr>
          <p:nvPr>
            <p:ph type="title"/>
          </p:nvPr>
        </p:nvSpPr>
        <p:spPr/>
        <p:txBody>
          <a:bodyPr/>
          <a:lstStyle/>
          <a:p>
            <a:r>
              <a:rPr lang="en-US" dirty="0"/>
              <a:t>Quiz 3 Answer</a:t>
            </a:r>
          </a:p>
        </p:txBody>
      </p:sp>
      <p:sp>
        <p:nvSpPr>
          <p:cNvPr id="3" name="Content Placeholder 2">
            <a:extLst>
              <a:ext uri="{FF2B5EF4-FFF2-40B4-BE49-F238E27FC236}">
                <a16:creationId xmlns:a16="http://schemas.microsoft.com/office/drawing/2014/main" id="{324EB6F6-3D56-B0BE-9C46-D2D70F3E9379}"/>
              </a:ext>
            </a:extLst>
          </p:cNvPr>
          <p:cNvSpPr>
            <a:spLocks noGrp="1"/>
          </p:cNvSpPr>
          <p:nvPr>
            <p:ph idx="1"/>
          </p:nvPr>
        </p:nvSpPr>
        <p:spPr/>
        <p:txBody>
          <a:bodyPr/>
          <a:lstStyle/>
          <a:p>
            <a:pPr marL="0" indent="0">
              <a:buNone/>
            </a:pP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Which MeSH term does a search for </a:t>
            </a:r>
            <a:r>
              <a:rPr lang="en-US" b="1" dirty="0">
                <a:solidFill>
                  <a:srgbClr val="000000"/>
                </a:solidFill>
                <a:latin typeface="Calibri" panose="020F0502020204030204" pitchFamily="34" charset="0"/>
                <a:ea typeface="Calibri" panose="020F0502020204030204" pitchFamily="34" charset="0"/>
                <a:cs typeface="Arial" panose="020B0604020202020204" pitchFamily="34" charset="0"/>
              </a:rPr>
              <a:t>Alien Hand Syndrome </a:t>
            </a: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map to?</a:t>
            </a:r>
          </a:p>
          <a:p>
            <a:pPr marL="0" indent="0">
              <a:buNone/>
            </a:pPr>
            <a:endPar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marL="0" indent="0">
              <a:buNone/>
            </a:pP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 b) Alien Limb Phenomenon</a:t>
            </a:r>
            <a:r>
              <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rPr>
              <a:t> </a:t>
            </a:r>
          </a:p>
        </p:txBody>
      </p:sp>
    </p:spTree>
    <p:extLst>
      <p:ext uri="{BB962C8B-B14F-4D97-AF65-F5344CB8AC3E}">
        <p14:creationId xmlns:p14="http://schemas.microsoft.com/office/powerpoint/2010/main" val="8785070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5E0BA1-2FB3-731D-6EB7-47F093DEE593}"/>
              </a:ext>
            </a:extLst>
          </p:cNvPr>
          <p:cNvSpPr>
            <a:spLocks noGrp="1"/>
          </p:cNvSpPr>
          <p:nvPr>
            <p:ph type="title"/>
          </p:nvPr>
        </p:nvSpPr>
        <p:spPr>
          <a:solidFill>
            <a:schemeClr val="bg1"/>
          </a:solidFill>
        </p:spPr>
        <p:txBody>
          <a:bodyPr/>
          <a:lstStyle/>
          <a:p>
            <a:r>
              <a:rPr lang="en-US"/>
              <a:t>New Term that is More Specific</a:t>
            </a:r>
          </a:p>
        </p:txBody>
      </p:sp>
      <p:sp>
        <p:nvSpPr>
          <p:cNvPr id="3" name="TextBox 2">
            <a:extLst>
              <a:ext uri="{FF2B5EF4-FFF2-40B4-BE49-F238E27FC236}">
                <a16:creationId xmlns:a16="http://schemas.microsoft.com/office/drawing/2014/main" id="{55F683A5-EE33-B336-8508-73233BFCAF2C}"/>
              </a:ext>
            </a:extLst>
          </p:cNvPr>
          <p:cNvSpPr txBox="1"/>
          <p:nvPr/>
        </p:nvSpPr>
        <p:spPr>
          <a:xfrm>
            <a:off x="609600" y="1905506"/>
            <a:ext cx="10972800" cy="2677656"/>
          </a:xfrm>
          <a:prstGeom prst="rect">
            <a:avLst/>
          </a:prstGeom>
          <a:solidFill>
            <a:schemeClr val="bg1"/>
          </a:solidFill>
        </p:spPr>
        <p:txBody>
          <a:bodyPr wrap="square" rtlCol="0">
            <a:spAutoFit/>
          </a:bodyPr>
          <a:lstStyle/>
          <a:p>
            <a:pPr marL="285750" indent="-285750">
              <a:buFont typeface="Arial" panose="020B0604020202020204" pitchFamily="34" charset="0"/>
              <a:buChar char="•"/>
            </a:pPr>
            <a:r>
              <a:rPr lang="en-US" sz="2400"/>
              <a:t>Existing records are generally </a:t>
            </a:r>
            <a:r>
              <a:rPr lang="en-US" sz="2400" b="1"/>
              <a:t>NOT </a:t>
            </a:r>
            <a:r>
              <a:rPr lang="en-US" sz="2400"/>
              <a:t>changed</a:t>
            </a:r>
          </a:p>
          <a:p>
            <a:endParaRPr lang="en-US" sz="2400"/>
          </a:p>
          <a:p>
            <a:pPr marL="285750" indent="-285750">
              <a:buFont typeface="Arial" panose="020B0604020202020204" pitchFamily="34" charset="0"/>
              <a:buChar char="•"/>
            </a:pPr>
            <a:r>
              <a:rPr lang="en-US" sz="2400"/>
              <a:t>Consider using the new, more specific term to retrieve newly indexed records</a:t>
            </a:r>
          </a:p>
          <a:p>
            <a:endParaRPr lang="en-US" sz="2400"/>
          </a:p>
          <a:p>
            <a:pPr marL="285750" indent="-285750">
              <a:buFont typeface="Arial" panose="020B0604020202020204" pitchFamily="34" charset="0"/>
              <a:buChar char="•"/>
            </a:pPr>
            <a:r>
              <a:rPr lang="en-US" sz="2400"/>
              <a:t>Use Previous Indexing and/or the broader term with the </a:t>
            </a:r>
            <a:r>
              <a:rPr lang="en-US" sz="2400" b="1"/>
              <a:t>[</a:t>
            </a:r>
            <a:r>
              <a:rPr lang="en-US" sz="2400" b="1" err="1"/>
              <a:t>mhda</a:t>
            </a:r>
            <a:r>
              <a:rPr lang="en-US" sz="2400" b="1"/>
              <a:t>] </a:t>
            </a:r>
            <a:r>
              <a:rPr lang="en-US" sz="2400"/>
              <a:t>search tag to search previously-indexed records</a:t>
            </a:r>
          </a:p>
        </p:txBody>
      </p:sp>
    </p:spTree>
    <p:extLst>
      <p:ext uri="{BB962C8B-B14F-4D97-AF65-F5344CB8AC3E}">
        <p14:creationId xmlns:p14="http://schemas.microsoft.com/office/powerpoint/2010/main" val="27215796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E5B3E-2538-2A7F-EB83-7165DA890015}"/>
              </a:ext>
            </a:extLst>
          </p:cNvPr>
          <p:cNvSpPr>
            <a:spLocks noGrp="1"/>
          </p:cNvSpPr>
          <p:nvPr>
            <p:ph type="title"/>
          </p:nvPr>
        </p:nvSpPr>
        <p:spPr>
          <a:solidFill>
            <a:schemeClr val="bg1"/>
          </a:solidFill>
        </p:spPr>
        <p:txBody>
          <a:bodyPr/>
          <a:lstStyle/>
          <a:p>
            <a:r>
              <a:rPr lang="en-US" dirty="0"/>
              <a:t>Exercise 1: Question 1 </a:t>
            </a:r>
          </a:p>
        </p:txBody>
      </p:sp>
      <p:sp>
        <p:nvSpPr>
          <p:cNvPr id="3" name="Content Placeholder 2">
            <a:extLst>
              <a:ext uri="{FF2B5EF4-FFF2-40B4-BE49-F238E27FC236}">
                <a16:creationId xmlns:a16="http://schemas.microsoft.com/office/drawing/2014/main" id="{3107136D-0BDF-C233-8DFF-3B24377ADDAE}"/>
              </a:ext>
            </a:extLst>
          </p:cNvPr>
          <p:cNvSpPr>
            <a:spLocks noGrp="1"/>
          </p:cNvSpPr>
          <p:nvPr>
            <p:ph sz="half" idx="1"/>
          </p:nvPr>
        </p:nvSpPr>
        <p:spPr>
          <a:xfrm>
            <a:off x="609600" y="2054140"/>
            <a:ext cx="4264058" cy="2762957"/>
          </a:xfrm>
          <a:solidFill>
            <a:schemeClr val="bg1"/>
          </a:solidFill>
        </p:spPr>
        <p:txBody>
          <a:bodyPr>
            <a:normAutofit/>
          </a:bodyPr>
          <a:lstStyle/>
          <a:p>
            <a:pPr marL="0" indent="0">
              <a:buNone/>
            </a:pPr>
            <a:r>
              <a:rPr lang="en-US" sz="3200" dirty="0"/>
              <a:t>How far back can I search with </a:t>
            </a:r>
            <a:r>
              <a:rPr lang="en-US" dirty="0"/>
              <a:t>Knee Fractures</a:t>
            </a:r>
            <a:r>
              <a:rPr lang="en-US" sz="3200" dirty="0"/>
              <a:t>?</a:t>
            </a:r>
          </a:p>
          <a:p>
            <a:pPr marL="0" indent="0">
              <a:buNone/>
            </a:pPr>
            <a:endParaRPr lang="en-US" sz="3200" dirty="0"/>
          </a:p>
          <a:p>
            <a:pPr marL="0" indent="0">
              <a:buNone/>
            </a:pPr>
            <a:r>
              <a:rPr lang="en-US" sz="3200" b="1" dirty="0"/>
              <a:t>Answer: </a:t>
            </a:r>
            <a:r>
              <a:rPr lang="en-US" sz="3200" dirty="0"/>
              <a:t>2023</a:t>
            </a:r>
          </a:p>
          <a:p>
            <a:pPr marL="0" indent="0">
              <a:buNone/>
            </a:pPr>
            <a:endParaRPr lang="en-US" dirty="0"/>
          </a:p>
          <a:p>
            <a:pPr marL="0" indent="0">
              <a:buNone/>
            </a:pPr>
            <a:endParaRPr lang="en-US" dirty="0"/>
          </a:p>
          <a:p>
            <a:pPr marL="514350" indent="-514350">
              <a:buFont typeface="+mj-lt"/>
              <a:buAutoNum type="arabicPeriod"/>
            </a:pPr>
            <a:endParaRPr lang="en-US" sz="3200" dirty="0"/>
          </a:p>
          <a:p>
            <a:pPr marL="514350" indent="-514350">
              <a:buFont typeface="+mj-lt"/>
              <a:buAutoNum type="arabicPeriod"/>
            </a:pPr>
            <a:endParaRPr lang="en-US" dirty="0"/>
          </a:p>
          <a:p>
            <a:pPr marL="0" indent="0">
              <a:buNone/>
            </a:pPr>
            <a:endParaRPr lang="en-US" dirty="0"/>
          </a:p>
        </p:txBody>
      </p:sp>
    </p:spTree>
    <p:extLst>
      <p:ext uri="{BB962C8B-B14F-4D97-AF65-F5344CB8AC3E}">
        <p14:creationId xmlns:p14="http://schemas.microsoft.com/office/powerpoint/2010/main" val="7002189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E5B3E-2538-2A7F-EB83-7165DA890015}"/>
              </a:ext>
            </a:extLst>
          </p:cNvPr>
          <p:cNvSpPr>
            <a:spLocks noGrp="1"/>
          </p:cNvSpPr>
          <p:nvPr>
            <p:ph type="title"/>
          </p:nvPr>
        </p:nvSpPr>
        <p:spPr>
          <a:solidFill>
            <a:schemeClr val="bg1"/>
          </a:solidFill>
        </p:spPr>
        <p:txBody>
          <a:bodyPr/>
          <a:lstStyle/>
          <a:p>
            <a:r>
              <a:rPr lang="en-US" dirty="0"/>
              <a:t>Exercise 1:Question 2 </a:t>
            </a:r>
          </a:p>
        </p:txBody>
      </p:sp>
      <p:sp>
        <p:nvSpPr>
          <p:cNvPr id="3" name="Content Placeholder 2">
            <a:extLst>
              <a:ext uri="{FF2B5EF4-FFF2-40B4-BE49-F238E27FC236}">
                <a16:creationId xmlns:a16="http://schemas.microsoft.com/office/drawing/2014/main" id="{3107136D-0BDF-C233-8DFF-3B24377ADDAE}"/>
              </a:ext>
            </a:extLst>
          </p:cNvPr>
          <p:cNvSpPr>
            <a:spLocks noGrp="1"/>
          </p:cNvSpPr>
          <p:nvPr>
            <p:ph idx="1"/>
          </p:nvPr>
        </p:nvSpPr>
        <p:spPr>
          <a:solidFill>
            <a:schemeClr val="bg1"/>
          </a:solidFill>
        </p:spPr>
        <p:txBody>
          <a:bodyPr>
            <a:normAutofit/>
          </a:bodyPr>
          <a:lstStyle/>
          <a:p>
            <a:pPr marL="0" indent="0">
              <a:buNone/>
            </a:pPr>
            <a:r>
              <a:rPr lang="en-US" sz="3200" dirty="0"/>
              <a:t>Where do I look in the </a:t>
            </a:r>
            <a:r>
              <a:rPr lang="en-US" sz="3200" dirty="0" err="1"/>
              <a:t>MeSH</a:t>
            </a:r>
            <a:r>
              <a:rPr lang="en-US" sz="3200" dirty="0"/>
              <a:t> record for terms used prior to 2023?</a:t>
            </a:r>
          </a:p>
          <a:p>
            <a:pPr marL="0" indent="0">
              <a:buNone/>
            </a:pPr>
            <a:r>
              <a:rPr lang="en-US" sz="3200" b="1" dirty="0"/>
              <a:t>Answer: </a:t>
            </a:r>
            <a:r>
              <a:rPr lang="en-US" sz="3200" dirty="0"/>
              <a:t>Previous Indexing </a:t>
            </a:r>
          </a:p>
          <a:p>
            <a:pPr marL="0" indent="0">
              <a:buNone/>
            </a:pPr>
            <a:endParaRPr lang="en-US" sz="3200" dirty="0"/>
          </a:p>
          <a:p>
            <a:pPr marL="0" indent="0">
              <a:buNone/>
            </a:pPr>
            <a:endParaRPr lang="en-US" dirty="0"/>
          </a:p>
          <a:p>
            <a:pPr marL="514350" indent="-514350">
              <a:buFont typeface="+mj-lt"/>
              <a:buAutoNum type="arabicPeriod"/>
            </a:pPr>
            <a:endParaRPr lang="en-US" sz="3200" dirty="0"/>
          </a:p>
          <a:p>
            <a:pPr marL="514350" indent="-514350">
              <a:buFont typeface="+mj-lt"/>
              <a:buAutoNum type="arabicPeriod"/>
            </a:pPr>
            <a:endParaRPr lang="en-US" dirty="0"/>
          </a:p>
          <a:p>
            <a:pPr marL="514350" indent="-514350">
              <a:buFont typeface="+mj-lt"/>
              <a:buAutoNum type="arabicPeriod"/>
            </a:pPr>
            <a:endParaRPr lang="en-US" dirty="0"/>
          </a:p>
        </p:txBody>
      </p:sp>
      <p:pic>
        <p:nvPicPr>
          <p:cNvPr id="5" name="Picture 4" descr="Previous Indexing entries for the MeSH term Knee Fractures were Bone Fractures between 2006-2022 and Knee Injuries between 1963 and 2022.">
            <a:extLst>
              <a:ext uri="{FF2B5EF4-FFF2-40B4-BE49-F238E27FC236}">
                <a16:creationId xmlns:a16="http://schemas.microsoft.com/office/drawing/2014/main" id="{942954A2-A892-4D1E-C88B-2AC3C7FD536F}"/>
              </a:ext>
            </a:extLst>
          </p:cNvPr>
          <p:cNvPicPr>
            <a:picLocks noChangeAspect="1"/>
          </p:cNvPicPr>
          <p:nvPr/>
        </p:nvPicPr>
        <p:blipFill>
          <a:blip r:embed="rId3"/>
          <a:stretch>
            <a:fillRect/>
          </a:stretch>
        </p:blipFill>
        <p:spPr>
          <a:xfrm>
            <a:off x="3573881" y="3840987"/>
            <a:ext cx="5427655" cy="1748601"/>
          </a:xfrm>
          <a:prstGeom prst="rect">
            <a:avLst/>
          </a:prstGeom>
        </p:spPr>
      </p:pic>
    </p:spTree>
    <p:extLst>
      <p:ext uri="{BB962C8B-B14F-4D97-AF65-F5344CB8AC3E}">
        <p14:creationId xmlns:p14="http://schemas.microsoft.com/office/powerpoint/2010/main" val="4982691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DE5B3E-2538-2A7F-EB83-7165DA890015}"/>
              </a:ext>
            </a:extLst>
          </p:cNvPr>
          <p:cNvSpPr>
            <a:spLocks noGrp="1"/>
          </p:cNvSpPr>
          <p:nvPr>
            <p:ph type="title"/>
          </p:nvPr>
        </p:nvSpPr>
        <p:spPr>
          <a:solidFill>
            <a:schemeClr val="bg1"/>
          </a:solidFill>
        </p:spPr>
        <p:txBody>
          <a:bodyPr/>
          <a:lstStyle/>
          <a:p>
            <a:r>
              <a:rPr lang="en-US" dirty="0"/>
              <a:t>Exercise 1:Question 3</a:t>
            </a:r>
          </a:p>
        </p:txBody>
      </p:sp>
      <p:sp>
        <p:nvSpPr>
          <p:cNvPr id="3" name="Content Placeholder 2">
            <a:extLst>
              <a:ext uri="{FF2B5EF4-FFF2-40B4-BE49-F238E27FC236}">
                <a16:creationId xmlns:a16="http://schemas.microsoft.com/office/drawing/2014/main" id="{3107136D-0BDF-C233-8DFF-3B24377ADDAE}"/>
              </a:ext>
            </a:extLst>
          </p:cNvPr>
          <p:cNvSpPr>
            <a:spLocks noGrp="1"/>
          </p:cNvSpPr>
          <p:nvPr>
            <p:ph idx="1"/>
          </p:nvPr>
        </p:nvSpPr>
        <p:spPr>
          <a:solidFill>
            <a:schemeClr val="bg1"/>
          </a:solidFill>
        </p:spPr>
        <p:txBody>
          <a:bodyPr>
            <a:normAutofit/>
          </a:bodyPr>
          <a:lstStyle/>
          <a:p>
            <a:pPr marL="0" indent="0">
              <a:buNone/>
            </a:pPr>
            <a:r>
              <a:rPr lang="en-US" sz="3200" dirty="0"/>
              <a:t>What field tag do I use to limit to records indexed between </a:t>
            </a:r>
            <a:r>
              <a:rPr lang="en-US" dirty="0"/>
              <a:t>2006</a:t>
            </a:r>
            <a:r>
              <a:rPr lang="en-US" sz="3200" dirty="0"/>
              <a:t> and 2022?</a:t>
            </a:r>
          </a:p>
          <a:p>
            <a:pPr marL="0" indent="0">
              <a:buNone/>
            </a:pPr>
            <a:endParaRPr lang="en-US" sz="3200" dirty="0"/>
          </a:p>
          <a:p>
            <a:r>
              <a:rPr lang="en-US" b="1" dirty="0"/>
              <a:t>Answer: </a:t>
            </a:r>
            <a:r>
              <a:rPr lang="en-US" dirty="0"/>
              <a:t>[</a:t>
            </a:r>
            <a:r>
              <a:rPr lang="en-US" dirty="0" err="1"/>
              <a:t>mhda</a:t>
            </a:r>
            <a:r>
              <a:rPr lang="en-US" dirty="0"/>
              <a:t>]</a:t>
            </a:r>
            <a:endParaRPr lang="en-US" sz="3200" dirty="0"/>
          </a:p>
          <a:p>
            <a:pPr marL="0" indent="0">
              <a:buNone/>
            </a:pPr>
            <a:endParaRPr lang="en-US" dirty="0"/>
          </a:p>
          <a:p>
            <a:pPr marL="514350" indent="-514350">
              <a:buFont typeface="+mj-lt"/>
              <a:buAutoNum type="arabicPeriod"/>
            </a:pPr>
            <a:endParaRPr lang="en-US" sz="3200" dirty="0"/>
          </a:p>
          <a:p>
            <a:pPr marL="0" indent="0">
              <a:buNone/>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35140436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2FFC9-6E9F-0DD2-D45F-7A27937B9581}"/>
              </a:ext>
            </a:extLst>
          </p:cNvPr>
          <p:cNvSpPr>
            <a:spLocks noGrp="1"/>
          </p:cNvSpPr>
          <p:nvPr>
            <p:ph type="title"/>
          </p:nvPr>
        </p:nvSpPr>
        <p:spPr/>
        <p:txBody>
          <a:bodyPr>
            <a:normAutofit/>
          </a:bodyPr>
          <a:lstStyle/>
          <a:p>
            <a:r>
              <a:rPr lang="en-US" dirty="0">
                <a:latin typeface="Verdana" panose="020B0604030504040204" pitchFamily="34" charset="0"/>
                <a:ea typeface="Verdana" panose="020B0604030504040204" pitchFamily="34" charset="0"/>
              </a:rPr>
              <a:t>Hierarchy Changes: Example 1/Part 1</a:t>
            </a:r>
          </a:p>
        </p:txBody>
      </p:sp>
      <p:sp>
        <p:nvSpPr>
          <p:cNvPr id="8" name="Rectangle 7">
            <a:extLst>
              <a:ext uri="{FF2B5EF4-FFF2-40B4-BE49-F238E27FC236}">
                <a16:creationId xmlns:a16="http://schemas.microsoft.com/office/drawing/2014/main" id="{C5959102-7AA4-7D6D-2F10-E1EB28BA568A}"/>
              </a:ext>
            </a:extLst>
          </p:cNvPr>
          <p:cNvSpPr/>
          <p:nvPr/>
        </p:nvSpPr>
        <p:spPr>
          <a:xfrm>
            <a:off x="1728246" y="2762636"/>
            <a:ext cx="2864006" cy="21439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err="1">
                <a:solidFill>
                  <a:schemeClr val="tx1"/>
                </a:solidFill>
              </a:rPr>
              <a:t>MeSH</a:t>
            </a:r>
            <a:r>
              <a:rPr lang="en-US" sz="3600">
                <a:solidFill>
                  <a:schemeClr val="tx1"/>
                </a:solidFill>
              </a:rPr>
              <a:t> 2022</a:t>
            </a:r>
          </a:p>
        </p:txBody>
      </p:sp>
      <p:pic>
        <p:nvPicPr>
          <p:cNvPr id="5" name="Content Placeholder 4" descr="This is the term Lactobacillaceae in the hierarchy as it appeared before 2023. I specifically want to draw your attention to its narrower term Lactobacillus , which has 17 narrower terms of its own. ">
            <a:extLst>
              <a:ext uri="{FF2B5EF4-FFF2-40B4-BE49-F238E27FC236}">
                <a16:creationId xmlns:a16="http://schemas.microsoft.com/office/drawing/2014/main" id="{FA6A2419-8FE9-C29F-4358-61CD43F83BD5}"/>
              </a:ext>
            </a:extLst>
          </p:cNvPr>
          <p:cNvPicPr>
            <a:picLocks noGrp="1" noChangeAspect="1"/>
          </p:cNvPicPr>
          <p:nvPr>
            <p:ph idx="1"/>
          </p:nvPr>
        </p:nvPicPr>
        <p:blipFill rotWithShape="1">
          <a:blip r:embed="rId3"/>
          <a:srcRect t="22146" b="11514"/>
          <a:stretch/>
        </p:blipFill>
        <p:spPr>
          <a:xfrm>
            <a:off x="4881991" y="2041868"/>
            <a:ext cx="6226324" cy="4059762"/>
          </a:xfrm>
        </p:spPr>
      </p:pic>
    </p:spTree>
    <p:extLst>
      <p:ext uri="{BB962C8B-B14F-4D97-AF65-F5344CB8AC3E}">
        <p14:creationId xmlns:p14="http://schemas.microsoft.com/office/powerpoint/2010/main" val="23559246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2FFC9-6E9F-0DD2-D45F-7A27937B9581}"/>
              </a:ext>
            </a:extLst>
          </p:cNvPr>
          <p:cNvSpPr>
            <a:spLocks noGrp="1"/>
          </p:cNvSpPr>
          <p:nvPr>
            <p:ph type="title"/>
          </p:nvPr>
        </p:nvSpPr>
        <p:spPr>
          <a:xfrm>
            <a:off x="838200" y="365125"/>
            <a:ext cx="11117826" cy="1325563"/>
          </a:xfrm>
        </p:spPr>
        <p:txBody>
          <a:bodyPr>
            <a:normAutofit/>
          </a:bodyPr>
          <a:lstStyle/>
          <a:p>
            <a:r>
              <a:rPr lang="en-US" dirty="0">
                <a:latin typeface="Verdana" panose="020B0604030504040204" pitchFamily="34" charset="0"/>
                <a:ea typeface="Verdana" panose="020B0604030504040204" pitchFamily="34" charset="0"/>
              </a:rPr>
              <a:t>Hierarchy Changes: Example 1/Part 2</a:t>
            </a:r>
          </a:p>
        </p:txBody>
      </p:sp>
      <p:sp>
        <p:nvSpPr>
          <p:cNvPr id="10" name="Rectangle 9">
            <a:extLst>
              <a:ext uri="{FF2B5EF4-FFF2-40B4-BE49-F238E27FC236}">
                <a16:creationId xmlns:a16="http://schemas.microsoft.com/office/drawing/2014/main" id="{22333847-9DAD-5FE6-B42F-875180829935}"/>
              </a:ext>
            </a:extLst>
          </p:cNvPr>
          <p:cNvSpPr/>
          <p:nvPr/>
        </p:nvSpPr>
        <p:spPr>
          <a:xfrm>
            <a:off x="1187380" y="2446073"/>
            <a:ext cx="3534937" cy="2575932"/>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MeSH 2023</a:t>
            </a:r>
          </a:p>
        </p:txBody>
      </p:sp>
      <p:pic>
        <p:nvPicPr>
          <p:cNvPr id="7" name="Picture 6" descr="Now we’re looking at Lactobacillaceae  in the hierarchy after the 2023 changes took effect. You can see that some of the terms have been renamed and moved out from under Lactobacillus. For example, Lactobacillus salivarius became Ligilactobacillus salivarius and is no longer a narrower term of Lactobacillus. ">
            <a:extLst>
              <a:ext uri="{FF2B5EF4-FFF2-40B4-BE49-F238E27FC236}">
                <a16:creationId xmlns:a16="http://schemas.microsoft.com/office/drawing/2014/main" id="{94713658-E9A5-C0F6-14B5-B6400ABE83B7}"/>
              </a:ext>
            </a:extLst>
          </p:cNvPr>
          <p:cNvPicPr>
            <a:picLocks noChangeAspect="1"/>
          </p:cNvPicPr>
          <p:nvPr/>
        </p:nvPicPr>
        <p:blipFill rotWithShape="1">
          <a:blip r:embed="rId3"/>
          <a:srcRect b="14792"/>
          <a:stretch/>
        </p:blipFill>
        <p:spPr>
          <a:xfrm>
            <a:off x="6401495" y="1693780"/>
            <a:ext cx="5069205" cy="4842252"/>
          </a:xfrm>
          <a:prstGeom prst="rect">
            <a:avLst/>
          </a:prstGeom>
        </p:spPr>
      </p:pic>
    </p:spTree>
    <p:extLst>
      <p:ext uri="{BB962C8B-B14F-4D97-AF65-F5344CB8AC3E}">
        <p14:creationId xmlns:p14="http://schemas.microsoft.com/office/powerpoint/2010/main" val="290885425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D2FFC9-6E9F-0DD2-D45F-7A27937B9581}"/>
              </a:ext>
            </a:extLst>
          </p:cNvPr>
          <p:cNvSpPr>
            <a:spLocks noGrp="1"/>
          </p:cNvSpPr>
          <p:nvPr>
            <p:ph type="title"/>
          </p:nvPr>
        </p:nvSpPr>
        <p:spPr/>
        <p:txBody>
          <a:bodyPr>
            <a:normAutofit/>
          </a:bodyPr>
          <a:lstStyle/>
          <a:p>
            <a:r>
              <a:rPr lang="en-US"/>
              <a:t>Exercise 2</a:t>
            </a:r>
          </a:p>
        </p:txBody>
      </p:sp>
      <p:sp>
        <p:nvSpPr>
          <p:cNvPr id="3" name="Text Placeholder 2">
            <a:extLst>
              <a:ext uri="{FF2B5EF4-FFF2-40B4-BE49-F238E27FC236}">
                <a16:creationId xmlns:a16="http://schemas.microsoft.com/office/drawing/2014/main" id="{4F625C5C-85BA-ABA2-E1BA-3D14AA5BA1D5}"/>
              </a:ext>
            </a:extLst>
          </p:cNvPr>
          <p:cNvSpPr>
            <a:spLocks noGrp="1"/>
          </p:cNvSpPr>
          <p:nvPr>
            <p:ph type="body" idx="1"/>
          </p:nvPr>
        </p:nvSpPr>
        <p:spPr/>
        <p:txBody>
          <a:bodyPr/>
          <a:lstStyle/>
          <a:p>
            <a:r>
              <a:rPr lang="en-US" err="1"/>
              <a:t>MeSH</a:t>
            </a:r>
            <a:r>
              <a:rPr lang="en-US"/>
              <a:t> 2022</a:t>
            </a:r>
          </a:p>
        </p:txBody>
      </p:sp>
      <p:pic>
        <p:nvPicPr>
          <p:cNvPr id="12" name="Content Placeholder 11" descr="Location of the MeSH term Lactobacillus in the MeSH 2022 hierarchy. ">
            <a:extLst>
              <a:ext uri="{FF2B5EF4-FFF2-40B4-BE49-F238E27FC236}">
                <a16:creationId xmlns:a16="http://schemas.microsoft.com/office/drawing/2014/main" id="{F9C0A74B-6C80-53A8-A907-E56624DD449E}"/>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tretch>
            <a:fillRect/>
          </a:stretch>
        </p:blipFill>
        <p:spPr>
          <a:xfrm>
            <a:off x="1195681" y="2329181"/>
            <a:ext cx="4214225" cy="3642676"/>
          </a:xfrm>
        </p:spPr>
      </p:pic>
      <p:sp>
        <p:nvSpPr>
          <p:cNvPr id="4" name="Text Placeholder 3">
            <a:extLst>
              <a:ext uri="{FF2B5EF4-FFF2-40B4-BE49-F238E27FC236}">
                <a16:creationId xmlns:a16="http://schemas.microsoft.com/office/drawing/2014/main" id="{4C612DBF-0BD6-58B0-5641-1DAF6F682816}"/>
              </a:ext>
            </a:extLst>
          </p:cNvPr>
          <p:cNvSpPr>
            <a:spLocks noGrp="1"/>
          </p:cNvSpPr>
          <p:nvPr>
            <p:ph type="body" sz="quarter" idx="3"/>
          </p:nvPr>
        </p:nvSpPr>
        <p:spPr/>
        <p:txBody>
          <a:bodyPr/>
          <a:lstStyle/>
          <a:p>
            <a:r>
              <a:rPr lang="en-US" err="1"/>
              <a:t>MeSH</a:t>
            </a:r>
            <a:r>
              <a:rPr lang="en-US"/>
              <a:t> 2023</a:t>
            </a:r>
          </a:p>
        </p:txBody>
      </p:sp>
      <p:pic>
        <p:nvPicPr>
          <p:cNvPr id="9" name="Content Placeholder 8" descr="New location of Lactobacillus in the 2023 MeSH hierarchy.">
            <a:extLst>
              <a:ext uri="{FF2B5EF4-FFF2-40B4-BE49-F238E27FC236}">
                <a16:creationId xmlns:a16="http://schemas.microsoft.com/office/drawing/2014/main" id="{E32DD68E-6E4E-BD96-32B5-DC4D98A24CA1}"/>
              </a:ext>
            </a:extLst>
          </p:cNvPr>
          <p:cNvPicPr>
            <a:picLocks noGrp="1" noChangeAspect="1"/>
          </p:cNvPicPr>
          <p:nvPr>
            <p:ph sz="quarter" idx="4"/>
          </p:nvPr>
        </p:nvPicPr>
        <p:blipFill>
          <a:blip r:embed="rId4">
            <a:extLst>
              <a:ext uri="{28A0092B-C50C-407E-A947-70E740481C1C}">
                <a14:useLocalDpi xmlns:a14="http://schemas.microsoft.com/office/drawing/2010/main" val="0"/>
              </a:ext>
            </a:extLst>
          </a:blip>
          <a:srcRect t="59" b="59"/>
          <a:stretch/>
        </p:blipFill>
        <p:spPr>
          <a:xfrm>
            <a:off x="6315298" y="2292350"/>
            <a:ext cx="4020246" cy="3840244"/>
          </a:xfrm>
          <a:prstGeom prst="rect">
            <a:avLst/>
          </a:prstGeom>
        </p:spPr>
      </p:pic>
    </p:spTree>
    <p:extLst>
      <p:ext uri="{BB962C8B-B14F-4D97-AF65-F5344CB8AC3E}">
        <p14:creationId xmlns:p14="http://schemas.microsoft.com/office/powerpoint/2010/main" val="30461220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561122-2596-0C21-7F3B-B48A450561B0}"/>
              </a:ext>
            </a:extLst>
          </p:cNvPr>
          <p:cNvSpPr>
            <a:spLocks noGrp="1"/>
          </p:cNvSpPr>
          <p:nvPr>
            <p:ph type="title"/>
          </p:nvPr>
        </p:nvSpPr>
        <p:spPr/>
        <p:txBody>
          <a:bodyPr/>
          <a:lstStyle/>
          <a:p>
            <a:r>
              <a:rPr lang="en-US"/>
              <a:t>Agenda</a:t>
            </a:r>
          </a:p>
        </p:txBody>
      </p:sp>
      <p:sp>
        <p:nvSpPr>
          <p:cNvPr id="3" name="Content Placeholder 2">
            <a:extLst>
              <a:ext uri="{FF2B5EF4-FFF2-40B4-BE49-F238E27FC236}">
                <a16:creationId xmlns:a16="http://schemas.microsoft.com/office/drawing/2014/main" id="{7729E4D3-BC88-0881-BCE6-BBBB162FB341}"/>
              </a:ext>
            </a:extLst>
          </p:cNvPr>
          <p:cNvSpPr>
            <a:spLocks noGrp="1"/>
          </p:cNvSpPr>
          <p:nvPr>
            <p:ph idx="1"/>
          </p:nvPr>
        </p:nvSpPr>
        <p:spPr/>
        <p:txBody>
          <a:bodyPr>
            <a:normAutofit/>
          </a:bodyPr>
          <a:lstStyle/>
          <a:p>
            <a:r>
              <a:rPr lang="en-US"/>
              <a:t>Pre-Test</a:t>
            </a:r>
          </a:p>
          <a:p>
            <a:r>
              <a:rPr lang="en-US"/>
              <a:t>What happens when </a:t>
            </a:r>
            <a:r>
              <a:rPr lang="en-US" err="1"/>
              <a:t>MeSH</a:t>
            </a:r>
            <a:r>
              <a:rPr lang="en-US"/>
              <a:t> is updated?</a:t>
            </a:r>
          </a:p>
          <a:p>
            <a:r>
              <a:rPr lang="en-US"/>
              <a:t>Examples of </a:t>
            </a:r>
            <a:r>
              <a:rPr lang="en-US" err="1"/>
              <a:t>MeSH</a:t>
            </a:r>
            <a:r>
              <a:rPr lang="en-US"/>
              <a:t> changes </a:t>
            </a:r>
          </a:p>
          <a:p>
            <a:r>
              <a:rPr lang="en-US"/>
              <a:t>Post-Test</a:t>
            </a:r>
          </a:p>
          <a:p>
            <a:endParaRPr lang="en-US"/>
          </a:p>
          <a:p>
            <a:endParaRPr lang="en-US"/>
          </a:p>
          <a:p>
            <a:endParaRPr lang="en-US"/>
          </a:p>
          <a:p>
            <a:endParaRPr lang="en-US"/>
          </a:p>
          <a:p>
            <a:endParaRPr lang="en-US"/>
          </a:p>
        </p:txBody>
      </p:sp>
    </p:spTree>
    <p:extLst>
      <p:ext uri="{BB962C8B-B14F-4D97-AF65-F5344CB8AC3E}">
        <p14:creationId xmlns:p14="http://schemas.microsoft.com/office/powerpoint/2010/main" val="35832903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770B3-8D78-55A7-260A-79ADBACB3153}"/>
              </a:ext>
            </a:extLst>
          </p:cNvPr>
          <p:cNvSpPr>
            <a:spLocks noGrp="1"/>
          </p:cNvSpPr>
          <p:nvPr>
            <p:ph type="title"/>
          </p:nvPr>
        </p:nvSpPr>
        <p:spPr/>
        <p:txBody>
          <a:bodyPr>
            <a:normAutofit/>
          </a:bodyPr>
          <a:lstStyle/>
          <a:p>
            <a:r>
              <a:rPr lang="en-US" dirty="0">
                <a:latin typeface="Verdana" panose="020B0604030504040204" pitchFamily="34" charset="0"/>
                <a:ea typeface="Verdana" panose="020B0604030504040204" pitchFamily="34" charset="0"/>
              </a:rPr>
              <a:t>Hierarchy Changes: Example 2/Part 1</a:t>
            </a:r>
          </a:p>
        </p:txBody>
      </p:sp>
      <p:sp>
        <p:nvSpPr>
          <p:cNvPr id="9" name="Rectangle 8">
            <a:extLst>
              <a:ext uri="{FF2B5EF4-FFF2-40B4-BE49-F238E27FC236}">
                <a16:creationId xmlns:a16="http://schemas.microsoft.com/office/drawing/2014/main" id="{6C4EEA15-ECDE-FEAF-828E-5BFBB03358B7}"/>
              </a:ext>
            </a:extLst>
          </p:cNvPr>
          <p:cNvSpPr/>
          <p:nvPr/>
        </p:nvSpPr>
        <p:spPr>
          <a:xfrm>
            <a:off x="609600" y="2357050"/>
            <a:ext cx="2864006" cy="2143900"/>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MeSH 2022</a:t>
            </a:r>
          </a:p>
        </p:txBody>
      </p:sp>
      <p:pic>
        <p:nvPicPr>
          <p:cNvPr id="5" name="Content Placeholder 4" descr="Here we see the term Aneurysm, Dissecting in the hierarchy with 3 narrower terms: Carotid Artery, Internal, Dissection &#10;Loeys-Dietz Syndrome &#10;Vertebral Artery Dissection ">
            <a:extLst>
              <a:ext uri="{FF2B5EF4-FFF2-40B4-BE49-F238E27FC236}">
                <a16:creationId xmlns:a16="http://schemas.microsoft.com/office/drawing/2014/main" id="{8CC4B177-F453-6CC6-77B7-7F3AE8ECFD70}"/>
              </a:ext>
            </a:extLst>
          </p:cNvPr>
          <p:cNvPicPr>
            <a:picLocks noGrp="1" noChangeAspect="1"/>
          </p:cNvPicPr>
          <p:nvPr>
            <p:ph idx="1"/>
          </p:nvPr>
        </p:nvPicPr>
        <p:blipFill>
          <a:blip r:embed="rId3"/>
          <a:stretch>
            <a:fillRect/>
          </a:stretch>
        </p:blipFill>
        <p:spPr>
          <a:xfrm>
            <a:off x="3802916" y="2738621"/>
            <a:ext cx="8188841" cy="1380757"/>
          </a:xfrm>
        </p:spPr>
      </p:pic>
    </p:spTree>
    <p:extLst>
      <p:ext uri="{BB962C8B-B14F-4D97-AF65-F5344CB8AC3E}">
        <p14:creationId xmlns:p14="http://schemas.microsoft.com/office/powerpoint/2010/main" val="27295813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770B3-8D78-55A7-260A-79ADBACB3153}"/>
              </a:ext>
            </a:extLst>
          </p:cNvPr>
          <p:cNvSpPr>
            <a:spLocks noGrp="1"/>
          </p:cNvSpPr>
          <p:nvPr>
            <p:ph type="title"/>
          </p:nvPr>
        </p:nvSpPr>
        <p:spPr>
          <a:xfrm>
            <a:off x="602529" y="348640"/>
            <a:ext cx="10822757" cy="1325563"/>
          </a:xfrm>
        </p:spPr>
        <p:txBody>
          <a:bodyPr>
            <a:normAutofit/>
          </a:bodyPr>
          <a:lstStyle/>
          <a:p>
            <a:r>
              <a:rPr lang="en-US" dirty="0">
                <a:latin typeface="Verdana" panose="020B0604030504040204" pitchFamily="34" charset="0"/>
                <a:ea typeface="Verdana" panose="020B0604030504040204" pitchFamily="34" charset="0"/>
              </a:rPr>
              <a:t>Hierarchy Changes: Example 2/Part 2</a:t>
            </a:r>
          </a:p>
        </p:txBody>
      </p:sp>
      <p:sp>
        <p:nvSpPr>
          <p:cNvPr id="8" name="Rectangle 7">
            <a:extLst>
              <a:ext uri="{FF2B5EF4-FFF2-40B4-BE49-F238E27FC236}">
                <a16:creationId xmlns:a16="http://schemas.microsoft.com/office/drawing/2014/main" id="{0DB3E72A-0D7C-BB52-DEB6-1D277F538685}"/>
              </a:ext>
            </a:extLst>
          </p:cNvPr>
          <p:cNvSpPr/>
          <p:nvPr/>
        </p:nvSpPr>
        <p:spPr>
          <a:xfrm>
            <a:off x="1169286" y="2546620"/>
            <a:ext cx="3534937" cy="2575932"/>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600" dirty="0">
                <a:solidFill>
                  <a:schemeClr val="tx1"/>
                </a:solidFill>
              </a:rPr>
              <a:t>MeSH 2023</a:t>
            </a:r>
          </a:p>
        </p:txBody>
      </p:sp>
      <p:pic>
        <p:nvPicPr>
          <p:cNvPr id="7" name="Picture 6" descr="In 2023, the term Aneurysm, Dissecting was changed to Aortic Dissection, and then it was moved down one level. You can see here that a new term, Dissection, Blood Vessel, was added as a broader term for Aortic Dissection. The term Loeys-Dietic Syndrome was removed from this part of the tree, but remains in other parts. ">
            <a:extLst>
              <a:ext uri="{FF2B5EF4-FFF2-40B4-BE49-F238E27FC236}">
                <a16:creationId xmlns:a16="http://schemas.microsoft.com/office/drawing/2014/main" id="{C73F1E0F-19E9-3A3D-1589-1F9299107367}"/>
              </a:ext>
            </a:extLst>
          </p:cNvPr>
          <p:cNvPicPr>
            <a:picLocks noChangeAspect="1"/>
          </p:cNvPicPr>
          <p:nvPr/>
        </p:nvPicPr>
        <p:blipFill>
          <a:blip r:embed="rId3"/>
          <a:stretch>
            <a:fillRect/>
          </a:stretch>
        </p:blipFill>
        <p:spPr>
          <a:xfrm>
            <a:off x="5324690" y="2546620"/>
            <a:ext cx="6709385" cy="2558255"/>
          </a:xfrm>
          <a:prstGeom prst="rect">
            <a:avLst/>
          </a:prstGeom>
        </p:spPr>
      </p:pic>
    </p:spTree>
    <p:extLst>
      <p:ext uri="{BB962C8B-B14F-4D97-AF65-F5344CB8AC3E}">
        <p14:creationId xmlns:p14="http://schemas.microsoft.com/office/powerpoint/2010/main" val="31473859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E770B3-8D78-55A7-260A-79ADBACB3153}"/>
              </a:ext>
            </a:extLst>
          </p:cNvPr>
          <p:cNvSpPr>
            <a:spLocks noGrp="1"/>
          </p:cNvSpPr>
          <p:nvPr>
            <p:ph type="title"/>
          </p:nvPr>
        </p:nvSpPr>
        <p:spPr/>
        <p:txBody>
          <a:bodyPr>
            <a:normAutofit/>
          </a:bodyPr>
          <a:lstStyle/>
          <a:p>
            <a:r>
              <a:rPr lang="en-US"/>
              <a:t>Exercise 3</a:t>
            </a:r>
            <a:endParaRPr lang="en-US">
              <a:latin typeface="Verdana" panose="020B0604030504040204" pitchFamily="34" charset="0"/>
              <a:ea typeface="Verdana" panose="020B0604030504040204" pitchFamily="34" charset="0"/>
            </a:endParaRPr>
          </a:p>
        </p:txBody>
      </p:sp>
      <p:pic>
        <p:nvPicPr>
          <p:cNvPr id="11" name="Content Placeholder 10" descr="Here we see the 2022 MeSH term Aneurysm, Dissecting in the hierarchy with 3 narrower terms. In 2023, the term Aneurysm, Dissecting was changed to Aortic Dissection, and then it was moved down one level. You can see here that a new term, Dissection, Blood Vessel, was added as a broader term for Aortic Dissection. The term Loeys-Dietz Syndrome was removed from this part of the tree, but remains in other parts. &#10;">
            <a:extLst>
              <a:ext uri="{FF2B5EF4-FFF2-40B4-BE49-F238E27FC236}">
                <a16:creationId xmlns:a16="http://schemas.microsoft.com/office/drawing/2014/main" id="{506A69EE-FAA4-08FC-7A40-E29AF11D50AB}"/>
              </a:ext>
            </a:extLst>
          </p:cNvPr>
          <p:cNvPicPr>
            <a:picLocks noGrp="1" noChangeAspect="1"/>
          </p:cNvPicPr>
          <p:nvPr>
            <p:ph sz="half" idx="2"/>
          </p:nvPr>
        </p:nvPicPr>
        <p:blipFill>
          <a:blip r:embed="rId3">
            <a:extLst>
              <a:ext uri="{28A0092B-C50C-407E-A947-70E740481C1C}">
                <a14:useLocalDpi xmlns:a14="http://schemas.microsoft.com/office/drawing/2010/main" val="0"/>
              </a:ext>
            </a:extLst>
          </a:blip>
          <a:srcRect/>
          <a:stretch/>
        </p:blipFill>
        <p:spPr>
          <a:xfrm>
            <a:off x="332551" y="2331112"/>
            <a:ext cx="11249849" cy="2472219"/>
          </a:xfrm>
        </p:spPr>
      </p:pic>
    </p:spTree>
    <p:extLst>
      <p:ext uri="{BB962C8B-B14F-4D97-AF65-F5344CB8AC3E}">
        <p14:creationId xmlns:p14="http://schemas.microsoft.com/office/powerpoint/2010/main" val="3043073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BF8D2C-F9B7-04FA-646F-728190F7647F}"/>
              </a:ext>
            </a:extLst>
          </p:cNvPr>
          <p:cNvSpPr>
            <a:spLocks noGrp="1"/>
          </p:cNvSpPr>
          <p:nvPr>
            <p:ph type="title"/>
          </p:nvPr>
        </p:nvSpPr>
        <p:spPr>
          <a:xfrm>
            <a:off x="838200" y="5188027"/>
            <a:ext cx="10515600" cy="1325563"/>
          </a:xfrm>
          <a:solidFill>
            <a:schemeClr val="bg1"/>
          </a:solidFill>
        </p:spPr>
        <p:txBody>
          <a:bodyPr>
            <a:normAutofit/>
          </a:bodyPr>
          <a:lstStyle/>
          <a:p>
            <a:r>
              <a:rPr lang="en-US">
                <a:latin typeface="Verdana" panose="020B0604030504040204" pitchFamily="34" charset="0"/>
                <a:ea typeface="Verdana" panose="020B0604030504040204" pitchFamily="34" charset="0"/>
              </a:rPr>
              <a:t>Hierarchy Changes</a:t>
            </a:r>
          </a:p>
        </p:txBody>
      </p:sp>
      <p:sp>
        <p:nvSpPr>
          <p:cNvPr id="3" name="TextBox 2">
            <a:extLst>
              <a:ext uri="{FF2B5EF4-FFF2-40B4-BE49-F238E27FC236}">
                <a16:creationId xmlns:a16="http://schemas.microsoft.com/office/drawing/2014/main" id="{A9054D8A-125A-DEDF-67CE-F66ABA3A5EBA}"/>
              </a:ext>
            </a:extLst>
          </p:cNvPr>
          <p:cNvSpPr txBox="1"/>
          <p:nvPr/>
        </p:nvSpPr>
        <p:spPr>
          <a:xfrm>
            <a:off x="1819836" y="618565"/>
            <a:ext cx="8552329" cy="2585323"/>
          </a:xfrm>
          <a:prstGeom prst="rect">
            <a:avLst/>
          </a:prstGeom>
          <a:solidFill>
            <a:schemeClr val="bg1"/>
          </a:solidFill>
        </p:spPr>
        <p:txBody>
          <a:bodyPr wrap="square" rtlCol="0">
            <a:spAutoFit/>
          </a:bodyPr>
          <a:lstStyle/>
          <a:p>
            <a:pPr marL="285750" indent="-285750">
              <a:buFont typeface="Arial" panose="020B0604020202020204" pitchFamily="34" charset="0"/>
              <a:buChar char="•"/>
            </a:pPr>
            <a:r>
              <a:rPr lang="en-US" sz="2400"/>
              <a:t>Can result in dramatic retrieval changes</a:t>
            </a:r>
          </a:p>
          <a:p>
            <a:endParaRPr lang="en-US" sz="2400"/>
          </a:p>
          <a:p>
            <a:pPr marL="285750" indent="-285750">
              <a:buFont typeface="Arial" panose="020B0604020202020204" pitchFamily="34" charset="0"/>
              <a:buChar char="•"/>
            </a:pPr>
            <a:r>
              <a:rPr lang="en-US" sz="2400"/>
              <a:t>Offer an improvement to your explosions</a:t>
            </a:r>
          </a:p>
          <a:p>
            <a:pPr marL="285750" indent="-285750">
              <a:buFont typeface="Arial" panose="020B0604020202020204" pitchFamily="34" charset="0"/>
              <a:buChar char="•"/>
            </a:pPr>
            <a:endParaRPr lang="en-US" sz="2400"/>
          </a:p>
          <a:p>
            <a:pPr marL="285750" indent="-285750">
              <a:buFont typeface="Arial" panose="020B0604020202020204" pitchFamily="34" charset="0"/>
              <a:buChar char="•"/>
            </a:pPr>
            <a:r>
              <a:rPr lang="en-US" sz="2400"/>
              <a:t>Take a fresh look at the new hierarchy and reconsider your search</a:t>
            </a:r>
          </a:p>
          <a:p>
            <a:endParaRPr lang="en-US"/>
          </a:p>
        </p:txBody>
      </p:sp>
    </p:spTree>
    <p:extLst>
      <p:ext uri="{BB962C8B-B14F-4D97-AF65-F5344CB8AC3E}">
        <p14:creationId xmlns:p14="http://schemas.microsoft.com/office/powerpoint/2010/main" val="17230228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6499C-761C-44F4-AF52-0152ADB40391}"/>
              </a:ext>
            </a:extLst>
          </p:cNvPr>
          <p:cNvSpPr>
            <a:spLocks noGrp="1"/>
          </p:cNvSpPr>
          <p:nvPr>
            <p:ph type="title"/>
          </p:nvPr>
        </p:nvSpPr>
        <p:spPr>
          <a:solidFill>
            <a:schemeClr val="bg1"/>
          </a:solidFill>
        </p:spPr>
        <p:txBody>
          <a:bodyPr>
            <a:normAutofit/>
          </a:bodyPr>
          <a:lstStyle/>
          <a:p>
            <a:r>
              <a:rPr lang="en-US"/>
              <a:t>Exercise 4</a:t>
            </a:r>
          </a:p>
        </p:txBody>
      </p:sp>
      <p:sp>
        <p:nvSpPr>
          <p:cNvPr id="3" name="Content Placeholder 2">
            <a:extLst>
              <a:ext uri="{FF2B5EF4-FFF2-40B4-BE49-F238E27FC236}">
                <a16:creationId xmlns:a16="http://schemas.microsoft.com/office/drawing/2014/main" id="{B7040F17-0C80-491F-ABEB-2DB62204A94B}"/>
              </a:ext>
            </a:extLst>
          </p:cNvPr>
          <p:cNvSpPr>
            <a:spLocks noGrp="1"/>
          </p:cNvSpPr>
          <p:nvPr>
            <p:ph idx="1"/>
          </p:nvPr>
        </p:nvSpPr>
        <p:spPr>
          <a:xfrm>
            <a:off x="609600" y="1600203"/>
            <a:ext cx="10972800" cy="1671636"/>
          </a:xfrm>
          <a:solidFill>
            <a:schemeClr val="bg1"/>
          </a:solidFill>
        </p:spPr>
        <p:txBody>
          <a:bodyPr>
            <a:normAutofit/>
          </a:bodyPr>
          <a:lstStyle/>
          <a:p>
            <a:r>
              <a:rPr lang="en-US" sz="2400"/>
              <a:t>You want to search PubMed as comprehensively as possible, back to 2010, for literature related to Paramedicine. How would you do this? </a:t>
            </a:r>
          </a:p>
        </p:txBody>
      </p:sp>
    </p:spTree>
    <p:extLst>
      <p:ext uri="{BB962C8B-B14F-4D97-AF65-F5344CB8AC3E}">
        <p14:creationId xmlns:p14="http://schemas.microsoft.com/office/powerpoint/2010/main" val="32929894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6499C-761C-44F4-AF52-0152ADB40391}"/>
              </a:ext>
            </a:extLst>
          </p:cNvPr>
          <p:cNvSpPr>
            <a:spLocks noGrp="1"/>
          </p:cNvSpPr>
          <p:nvPr>
            <p:ph type="title"/>
          </p:nvPr>
        </p:nvSpPr>
        <p:spPr>
          <a:solidFill>
            <a:schemeClr val="bg1"/>
          </a:solidFill>
        </p:spPr>
        <p:txBody>
          <a:bodyPr>
            <a:normAutofit/>
          </a:bodyPr>
          <a:lstStyle/>
          <a:p>
            <a:r>
              <a:rPr lang="en-US"/>
              <a:t>Exercise 5</a:t>
            </a:r>
          </a:p>
        </p:txBody>
      </p:sp>
      <p:sp>
        <p:nvSpPr>
          <p:cNvPr id="3" name="Content Placeholder 2">
            <a:extLst>
              <a:ext uri="{FF2B5EF4-FFF2-40B4-BE49-F238E27FC236}">
                <a16:creationId xmlns:a16="http://schemas.microsoft.com/office/drawing/2014/main" id="{B7040F17-0C80-491F-ABEB-2DB62204A94B}"/>
              </a:ext>
            </a:extLst>
          </p:cNvPr>
          <p:cNvSpPr>
            <a:spLocks noGrp="1"/>
          </p:cNvSpPr>
          <p:nvPr>
            <p:ph idx="1"/>
          </p:nvPr>
        </p:nvSpPr>
        <p:spPr>
          <a:xfrm>
            <a:off x="609600" y="1600203"/>
            <a:ext cx="10972800" cy="1671636"/>
          </a:xfrm>
          <a:solidFill>
            <a:schemeClr val="bg1"/>
          </a:solidFill>
        </p:spPr>
        <p:txBody>
          <a:bodyPr>
            <a:normAutofit/>
          </a:bodyPr>
          <a:lstStyle/>
          <a:p>
            <a:r>
              <a:rPr lang="en-US" sz="2400"/>
              <a:t>You want to search PubMed as comprehensively as possible, back to 2015, for literature related to Dust Mite Allergy. How would you do this? </a:t>
            </a:r>
          </a:p>
        </p:txBody>
      </p:sp>
    </p:spTree>
    <p:extLst>
      <p:ext uri="{BB962C8B-B14F-4D97-AF65-F5344CB8AC3E}">
        <p14:creationId xmlns:p14="http://schemas.microsoft.com/office/powerpoint/2010/main" val="304229421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5F6B7-1B48-4B3D-80DE-24148419BCE7}"/>
              </a:ext>
            </a:extLst>
          </p:cNvPr>
          <p:cNvSpPr>
            <a:spLocks noGrp="1"/>
          </p:cNvSpPr>
          <p:nvPr>
            <p:ph type="title"/>
          </p:nvPr>
        </p:nvSpPr>
        <p:spPr/>
        <p:txBody>
          <a:bodyPr/>
          <a:lstStyle/>
          <a:p>
            <a:r>
              <a:rPr lang="en-US"/>
              <a:t>Post-Test</a:t>
            </a:r>
          </a:p>
        </p:txBody>
      </p:sp>
      <p:sp>
        <p:nvSpPr>
          <p:cNvPr id="3" name="Content Placeholder 2">
            <a:extLst>
              <a:ext uri="{FF2B5EF4-FFF2-40B4-BE49-F238E27FC236}">
                <a16:creationId xmlns:a16="http://schemas.microsoft.com/office/drawing/2014/main" id="{B61FA025-9575-413A-A244-681CAEB850A9}"/>
              </a:ext>
            </a:extLst>
          </p:cNvPr>
          <p:cNvSpPr>
            <a:spLocks noGrp="1"/>
          </p:cNvSpPr>
          <p:nvPr>
            <p:ph idx="1"/>
          </p:nvPr>
        </p:nvSpPr>
        <p:spPr>
          <a:xfrm>
            <a:off x="890953" y="1417638"/>
            <a:ext cx="10972800" cy="4481570"/>
          </a:xfrm>
        </p:spPr>
        <p:txBody>
          <a:bodyPr>
            <a:normAutofit lnSpcReduction="10000"/>
          </a:bodyPr>
          <a:lstStyle/>
          <a:p>
            <a:pPr marL="342900" marR="0" lvl="0" indent="-342900">
              <a:spcBef>
                <a:spcPts val="0"/>
              </a:spcBef>
              <a:spcAft>
                <a:spcPts val="0"/>
              </a:spcAft>
              <a:buFont typeface="+mj-lt"/>
              <a:buAutoNum type="arabicPeriod"/>
            </a:pPr>
            <a:r>
              <a:rPr lang="en-US" sz="1600">
                <a:effectLst/>
                <a:latin typeface="Calibri" panose="020F0502020204030204" pitchFamily="34" charset="0"/>
                <a:ea typeface="Calibri" panose="020F0502020204030204" pitchFamily="34" charset="0"/>
                <a:cs typeface="Times New Roman" panose="02020603050405020304" pitchFamily="18" charset="0"/>
              </a:rPr>
              <a:t>When a new, more specific </a:t>
            </a:r>
            <a:r>
              <a:rPr lang="en-US" sz="1600" err="1">
                <a:effectLst/>
                <a:latin typeface="Calibri" panose="020F0502020204030204" pitchFamily="34" charset="0"/>
                <a:ea typeface="Calibri" panose="020F0502020204030204" pitchFamily="34" charset="0"/>
                <a:cs typeface="Times New Roman" panose="02020603050405020304" pitchFamily="18" charset="0"/>
              </a:rPr>
              <a:t>MeSH</a:t>
            </a:r>
            <a:r>
              <a:rPr lang="en-US" sz="1600">
                <a:effectLst/>
                <a:latin typeface="Calibri" panose="020F0502020204030204" pitchFamily="34" charset="0"/>
                <a:ea typeface="Calibri" panose="020F0502020204030204" pitchFamily="34" charset="0"/>
                <a:cs typeface="Times New Roman" panose="02020603050405020304" pitchFamily="18" charset="0"/>
              </a:rPr>
              <a:t> heading is added to the vocabulary, it is applied to records that were indexed in previous years. </a:t>
            </a:r>
          </a:p>
          <a:p>
            <a:pPr marL="742950" marR="0" lvl="1" indent="-285750">
              <a:spcBef>
                <a:spcPts val="0"/>
              </a:spcBef>
              <a:spcAft>
                <a:spcPts val="0"/>
              </a:spcAft>
              <a:buFont typeface="+mj-lt"/>
              <a:buAutoNum type="alphaLcPeriod"/>
            </a:pPr>
            <a:r>
              <a:rPr lang="en-US" sz="1600">
                <a:effectLst/>
                <a:latin typeface="Calibri" panose="020F0502020204030204" pitchFamily="34" charset="0"/>
                <a:ea typeface="Calibri" panose="020F0502020204030204" pitchFamily="34" charset="0"/>
                <a:cs typeface="Times New Roman" panose="02020603050405020304" pitchFamily="18" charset="0"/>
              </a:rPr>
              <a:t>True</a:t>
            </a:r>
          </a:p>
          <a:p>
            <a:pPr marL="742950" marR="0" lvl="1" indent="-285750">
              <a:spcBef>
                <a:spcPts val="0"/>
              </a:spcBef>
              <a:spcAft>
                <a:spcPts val="0"/>
              </a:spcAft>
              <a:buFont typeface="+mj-lt"/>
              <a:buAutoNum type="alphaLcPeriod"/>
            </a:pPr>
            <a:r>
              <a:rPr lang="en-US" sz="1600">
                <a:effectLst/>
                <a:latin typeface="Calibri" panose="020F0502020204030204" pitchFamily="34" charset="0"/>
                <a:ea typeface="Calibri" panose="020F0502020204030204" pitchFamily="34" charset="0"/>
                <a:cs typeface="Times New Roman" panose="02020603050405020304" pitchFamily="18" charset="0"/>
              </a:rPr>
              <a:t>False</a:t>
            </a:r>
            <a:br>
              <a:rPr lang="en-US" sz="1600">
                <a:effectLst/>
                <a:latin typeface="Calibri" panose="020F0502020204030204" pitchFamily="34" charset="0"/>
                <a:ea typeface="Calibri" panose="020F0502020204030204" pitchFamily="34" charset="0"/>
                <a:cs typeface="Times New Roman" panose="02020603050405020304" pitchFamily="18" charset="0"/>
              </a:rPr>
            </a:b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600">
                <a:effectLst/>
                <a:latin typeface="Calibri" panose="020F0502020204030204" pitchFamily="34" charset="0"/>
                <a:ea typeface="Calibri" panose="020F0502020204030204" pitchFamily="34" charset="0"/>
                <a:cs typeface="Times New Roman" panose="02020603050405020304" pitchFamily="18" charset="0"/>
              </a:rPr>
              <a:t>When a </a:t>
            </a:r>
            <a:r>
              <a:rPr lang="en-US" sz="1600" err="1">
                <a:effectLst/>
                <a:latin typeface="Calibri" panose="020F0502020204030204" pitchFamily="34" charset="0"/>
                <a:ea typeface="Calibri" panose="020F0502020204030204" pitchFamily="34" charset="0"/>
                <a:cs typeface="Times New Roman" panose="02020603050405020304" pitchFamily="18" charset="0"/>
              </a:rPr>
              <a:t>MeSH</a:t>
            </a:r>
            <a:r>
              <a:rPr lang="en-US" sz="1600">
                <a:effectLst/>
                <a:latin typeface="Calibri" panose="020F0502020204030204" pitchFamily="34" charset="0"/>
                <a:ea typeface="Calibri" panose="020F0502020204030204" pitchFamily="34" charset="0"/>
                <a:cs typeface="Times New Roman" panose="02020603050405020304" pitchFamily="18" charset="0"/>
              </a:rPr>
              <a:t> term is replaced, the term that was replaced is retained in </a:t>
            </a:r>
            <a:r>
              <a:rPr lang="en-US" sz="1600" err="1">
                <a:effectLst/>
                <a:latin typeface="Calibri" panose="020F0502020204030204" pitchFamily="34" charset="0"/>
                <a:ea typeface="Calibri" panose="020F0502020204030204" pitchFamily="34" charset="0"/>
                <a:cs typeface="Times New Roman" panose="02020603050405020304" pitchFamily="18" charset="0"/>
              </a:rPr>
              <a:t>MeSH</a:t>
            </a:r>
            <a:r>
              <a:rPr lang="en-US" sz="1600">
                <a:effectLst/>
                <a:latin typeface="Calibri" panose="020F0502020204030204" pitchFamily="34" charset="0"/>
                <a:ea typeface="Calibri" panose="020F0502020204030204" pitchFamily="34" charset="0"/>
                <a:cs typeface="Times New Roman" panose="02020603050405020304" pitchFamily="18" charset="0"/>
              </a:rPr>
              <a:t> as a(n): </a:t>
            </a:r>
          </a:p>
          <a:p>
            <a:pPr marL="742950" marR="0" lvl="1" indent="-285750">
              <a:spcBef>
                <a:spcPts val="0"/>
              </a:spcBef>
              <a:spcAft>
                <a:spcPts val="0"/>
              </a:spcAft>
              <a:buFont typeface="+mj-lt"/>
              <a:buAutoNum type="alphaLcPeriod"/>
            </a:pPr>
            <a:r>
              <a:rPr lang="en-US" sz="1600" err="1">
                <a:latin typeface="Calibri" panose="020F0502020204030204" pitchFamily="34" charset="0"/>
                <a:ea typeface="Calibri" panose="020F0502020204030204" pitchFamily="34" charset="0"/>
                <a:cs typeface="Times New Roman" panose="02020603050405020304" pitchFamily="18" charset="0"/>
              </a:rPr>
              <a:t>MeSH</a:t>
            </a:r>
            <a:r>
              <a:rPr lang="en-US" sz="1600">
                <a:effectLst/>
                <a:latin typeface="Calibri" panose="020F0502020204030204" pitchFamily="34" charset="0"/>
                <a:ea typeface="Calibri" panose="020F0502020204030204" pitchFamily="34" charset="0"/>
                <a:cs typeface="Times New Roman" panose="02020603050405020304" pitchFamily="18" charset="0"/>
              </a:rPr>
              <a:t> Term</a:t>
            </a:r>
          </a:p>
          <a:p>
            <a:pPr marL="742950" marR="0" lvl="1" indent="-285750">
              <a:spcBef>
                <a:spcPts val="0"/>
              </a:spcBef>
              <a:spcAft>
                <a:spcPts val="0"/>
              </a:spcAft>
              <a:buFont typeface="+mj-lt"/>
              <a:buAutoNum type="alphaLcPeriod"/>
            </a:pPr>
            <a:r>
              <a:rPr lang="en-US" sz="1600">
                <a:effectLst/>
                <a:latin typeface="Calibri" panose="020F0502020204030204" pitchFamily="34" charset="0"/>
                <a:ea typeface="Calibri" panose="020F0502020204030204" pitchFamily="34" charset="0"/>
                <a:cs typeface="Times New Roman" panose="02020603050405020304" pitchFamily="18" charset="0"/>
              </a:rPr>
              <a:t>Entry Term </a:t>
            </a:r>
          </a:p>
          <a:p>
            <a:pPr marL="742950" marR="0" lvl="1" indent="-285750">
              <a:spcBef>
                <a:spcPts val="0"/>
              </a:spcBef>
              <a:spcAft>
                <a:spcPts val="0"/>
              </a:spcAft>
              <a:buFont typeface="+mj-lt"/>
              <a:buAutoNum type="alphaLcPeriod"/>
            </a:pPr>
            <a:r>
              <a:rPr lang="en-US" sz="1600">
                <a:effectLst/>
                <a:latin typeface="Calibri" panose="020F0502020204030204" pitchFamily="34" charset="0"/>
                <a:ea typeface="Calibri" panose="020F0502020204030204" pitchFamily="34" charset="0"/>
                <a:cs typeface="Times New Roman" panose="02020603050405020304" pitchFamily="18" charset="0"/>
              </a:rPr>
              <a:t>Supplementary Concept </a:t>
            </a:r>
            <a:br>
              <a:rPr lang="en-US" sz="1600">
                <a:effectLst/>
                <a:latin typeface="Calibri" panose="020F0502020204030204" pitchFamily="34" charset="0"/>
                <a:ea typeface="Calibri" panose="020F0502020204030204" pitchFamily="34" charset="0"/>
                <a:cs typeface="Times New Roman" panose="02020603050405020304" pitchFamily="18" charset="0"/>
              </a:rPr>
            </a:b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600">
                <a:effectLst/>
                <a:latin typeface="Calibri" panose="020F0502020204030204" pitchFamily="34" charset="0"/>
                <a:ea typeface="Calibri" panose="020F0502020204030204" pitchFamily="34" charset="0"/>
                <a:cs typeface="Times New Roman" panose="02020603050405020304" pitchFamily="18" charset="0"/>
              </a:rPr>
              <a:t>The PubMed search results for a new, more specific term (e.g., Systemic Racism) will be included in the results for the broader term above it (e.g., Racism). </a:t>
            </a:r>
          </a:p>
          <a:p>
            <a:pPr marL="742950" marR="0" lvl="1" indent="-285750">
              <a:spcBef>
                <a:spcPts val="0"/>
              </a:spcBef>
              <a:spcAft>
                <a:spcPts val="0"/>
              </a:spcAft>
              <a:buFont typeface="+mj-lt"/>
              <a:buAutoNum type="alphaLcPeriod"/>
            </a:pPr>
            <a:r>
              <a:rPr lang="en-US" sz="1600">
                <a:effectLst/>
                <a:latin typeface="Calibri" panose="020F0502020204030204" pitchFamily="34" charset="0"/>
                <a:ea typeface="Calibri" panose="020F0502020204030204" pitchFamily="34" charset="0"/>
                <a:cs typeface="Times New Roman" panose="02020603050405020304" pitchFamily="18" charset="0"/>
              </a:rPr>
              <a:t>True</a:t>
            </a:r>
          </a:p>
          <a:p>
            <a:pPr marL="742950" marR="0" lvl="1" indent="-285750">
              <a:spcBef>
                <a:spcPts val="0"/>
              </a:spcBef>
              <a:spcAft>
                <a:spcPts val="0"/>
              </a:spcAft>
              <a:buFont typeface="+mj-lt"/>
              <a:buAutoNum type="alphaLcPeriod"/>
            </a:pPr>
            <a:r>
              <a:rPr lang="en-US" sz="1600">
                <a:effectLst/>
                <a:latin typeface="Calibri" panose="020F0502020204030204" pitchFamily="34" charset="0"/>
                <a:ea typeface="Calibri" panose="020F0502020204030204" pitchFamily="34" charset="0"/>
                <a:cs typeface="Times New Roman" panose="02020603050405020304" pitchFamily="18" charset="0"/>
              </a:rPr>
              <a:t>False</a:t>
            </a:r>
            <a:br>
              <a:rPr lang="en-US" sz="1600">
                <a:effectLst/>
                <a:latin typeface="Calibri" panose="020F0502020204030204" pitchFamily="34" charset="0"/>
                <a:ea typeface="Calibri" panose="020F0502020204030204" pitchFamily="34" charset="0"/>
                <a:cs typeface="Times New Roman" panose="02020603050405020304" pitchFamily="18" charset="0"/>
              </a:rPr>
            </a:br>
            <a:endParaRPr lang="en-US" sz="160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600">
                <a:effectLst/>
                <a:latin typeface="Calibri" panose="020F0502020204030204" pitchFamily="34" charset="0"/>
                <a:ea typeface="Calibri" panose="020F0502020204030204" pitchFamily="34" charset="0"/>
                <a:cs typeface="Times New Roman" panose="02020603050405020304" pitchFamily="18" charset="0"/>
              </a:rPr>
              <a:t>If my saved search suddenly retrieves many more or many fewer citations on a regular basis starting at the end of a calendar year, what is the most likely explanation? (Check the best answer) </a:t>
            </a:r>
          </a:p>
          <a:p>
            <a:pPr marL="742950" marR="0" lvl="1" indent="-285750">
              <a:spcBef>
                <a:spcPts val="0"/>
              </a:spcBef>
              <a:spcAft>
                <a:spcPts val="0"/>
              </a:spcAft>
              <a:buFont typeface="+mj-lt"/>
              <a:buAutoNum type="alphaLcPeriod"/>
            </a:pPr>
            <a:r>
              <a:rPr lang="en-US" sz="1600">
                <a:effectLst/>
                <a:latin typeface="Calibri" panose="020F0502020204030204" pitchFamily="34" charset="0"/>
                <a:ea typeface="Calibri" panose="020F0502020204030204" pitchFamily="34" charset="0"/>
                <a:cs typeface="Times New Roman" panose="02020603050405020304" pitchFamily="18" charset="0"/>
              </a:rPr>
              <a:t>A changed </a:t>
            </a:r>
            <a:r>
              <a:rPr lang="en-US" sz="1600" err="1">
                <a:effectLst/>
                <a:latin typeface="Calibri" panose="020F0502020204030204" pitchFamily="34" charset="0"/>
                <a:ea typeface="Calibri" panose="020F0502020204030204" pitchFamily="34" charset="0"/>
                <a:cs typeface="Times New Roman" panose="02020603050405020304" pitchFamily="18" charset="0"/>
              </a:rPr>
              <a:t>MeSH</a:t>
            </a:r>
            <a:r>
              <a:rPr lang="en-US" sz="1600">
                <a:effectLst/>
                <a:latin typeface="Calibri" panose="020F0502020204030204" pitchFamily="34" charset="0"/>
                <a:ea typeface="Calibri" panose="020F0502020204030204" pitchFamily="34" charset="0"/>
                <a:cs typeface="Times New Roman" panose="02020603050405020304" pitchFamily="18" charset="0"/>
              </a:rPr>
              <a:t> term with the same meaning </a:t>
            </a:r>
          </a:p>
          <a:p>
            <a:pPr marL="742950" marR="0" lvl="1" indent="-285750">
              <a:spcBef>
                <a:spcPts val="0"/>
              </a:spcBef>
              <a:spcAft>
                <a:spcPts val="0"/>
              </a:spcAft>
              <a:buFont typeface="+mj-lt"/>
              <a:buAutoNum type="alphaLcPeriod"/>
            </a:pPr>
            <a:r>
              <a:rPr lang="en-US" sz="1600">
                <a:effectLst/>
                <a:latin typeface="Calibri" panose="020F0502020204030204" pitchFamily="34" charset="0"/>
                <a:ea typeface="Calibri" panose="020F0502020204030204" pitchFamily="34" charset="0"/>
                <a:cs typeface="Times New Roman" panose="02020603050405020304" pitchFamily="18" charset="0"/>
              </a:rPr>
              <a:t>A new </a:t>
            </a:r>
            <a:r>
              <a:rPr lang="en-US" sz="1600" err="1">
                <a:effectLst/>
                <a:latin typeface="Calibri" panose="020F0502020204030204" pitchFamily="34" charset="0"/>
                <a:ea typeface="Calibri" panose="020F0502020204030204" pitchFamily="34" charset="0"/>
                <a:cs typeface="Times New Roman" panose="02020603050405020304" pitchFamily="18" charset="0"/>
              </a:rPr>
              <a:t>MeSH</a:t>
            </a:r>
            <a:r>
              <a:rPr lang="en-US" sz="1600">
                <a:effectLst/>
                <a:latin typeface="Calibri" panose="020F0502020204030204" pitchFamily="34" charset="0"/>
                <a:ea typeface="Calibri" panose="020F0502020204030204" pitchFamily="34" charset="0"/>
                <a:cs typeface="Times New Roman" panose="02020603050405020304" pitchFamily="18" charset="0"/>
              </a:rPr>
              <a:t> concept </a:t>
            </a:r>
          </a:p>
          <a:p>
            <a:pPr marL="742950" marR="0" lvl="1" indent="-285750">
              <a:spcBef>
                <a:spcPts val="0"/>
              </a:spcBef>
              <a:spcAft>
                <a:spcPts val="0"/>
              </a:spcAft>
              <a:buFont typeface="+mj-lt"/>
              <a:buAutoNum type="alphaLcPeriod"/>
            </a:pPr>
            <a:r>
              <a:rPr lang="en-US" sz="1600">
                <a:effectLst/>
                <a:latin typeface="Calibri" panose="020F0502020204030204" pitchFamily="34" charset="0"/>
                <a:ea typeface="Calibri" panose="020F0502020204030204" pitchFamily="34" charset="0"/>
                <a:cs typeface="Times New Roman" panose="02020603050405020304" pitchFamily="18" charset="0"/>
              </a:rPr>
              <a:t>Hierarchy changes to </a:t>
            </a:r>
            <a:r>
              <a:rPr lang="en-US" sz="1600" err="1">
                <a:effectLst/>
                <a:latin typeface="Calibri" panose="020F0502020204030204" pitchFamily="34" charset="0"/>
                <a:ea typeface="Calibri" panose="020F0502020204030204" pitchFamily="34" charset="0"/>
                <a:cs typeface="Times New Roman" panose="02020603050405020304" pitchFamily="18" charset="0"/>
              </a:rPr>
              <a:t>MeSH</a:t>
            </a:r>
            <a:endParaRPr lang="en-US" sz="160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3288925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05F6B7-1B48-4B3D-80DE-24148419BCE7}"/>
              </a:ext>
            </a:extLst>
          </p:cNvPr>
          <p:cNvSpPr>
            <a:spLocks noGrp="1"/>
          </p:cNvSpPr>
          <p:nvPr>
            <p:ph type="title"/>
          </p:nvPr>
        </p:nvSpPr>
        <p:spPr/>
        <p:txBody>
          <a:bodyPr/>
          <a:lstStyle/>
          <a:p>
            <a:r>
              <a:rPr lang="en-US" dirty="0"/>
              <a:t>Post-Test Answers</a:t>
            </a:r>
          </a:p>
        </p:txBody>
      </p:sp>
      <p:sp>
        <p:nvSpPr>
          <p:cNvPr id="3" name="Content Placeholder 2">
            <a:extLst>
              <a:ext uri="{FF2B5EF4-FFF2-40B4-BE49-F238E27FC236}">
                <a16:creationId xmlns:a16="http://schemas.microsoft.com/office/drawing/2014/main" id="{B61FA025-9575-413A-A244-681CAEB850A9}"/>
              </a:ext>
            </a:extLst>
          </p:cNvPr>
          <p:cNvSpPr>
            <a:spLocks noGrp="1"/>
          </p:cNvSpPr>
          <p:nvPr>
            <p:ph idx="1"/>
          </p:nvPr>
        </p:nvSpPr>
        <p:spPr>
          <a:xfrm>
            <a:off x="862672" y="1417638"/>
            <a:ext cx="10972800" cy="4481570"/>
          </a:xfrm>
        </p:spPr>
        <p:txBody>
          <a:bodyPr>
            <a:normAutofit/>
          </a:bodyPr>
          <a:lstStyle/>
          <a:p>
            <a:pPr marL="342900" marR="0" lvl="0" indent="-342900">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cs typeface="Times New Roman" panose="02020603050405020304" pitchFamily="18" charset="0"/>
              </a:rPr>
              <a:t>When a new, more specific MeSH heading is added to the vocabulary, it is applied to records that were indexed in previous years. </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spcBef>
                <a:spcPts val="0"/>
              </a:spcBef>
              <a:spcAft>
                <a:spcPts val="0"/>
              </a:spcAft>
              <a:buNone/>
            </a:pPr>
            <a:r>
              <a:rPr lang="en-US" sz="1600" dirty="0">
                <a:effectLst/>
                <a:latin typeface="Calibri" panose="020F0502020204030204" pitchFamily="34" charset="0"/>
                <a:ea typeface="Calibri" panose="020F0502020204030204" pitchFamily="34" charset="0"/>
                <a:cs typeface="Times New Roman" panose="02020603050405020304" pitchFamily="18" charset="0"/>
              </a:rPr>
              <a:t>        False</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cs typeface="Times New Roman" panose="02020603050405020304" pitchFamily="18" charset="0"/>
              </a:rPr>
              <a:t>When a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MeSH</a:t>
            </a:r>
            <a:r>
              <a:rPr lang="en-US" sz="1600" dirty="0">
                <a:effectLst/>
                <a:latin typeface="Calibri" panose="020F0502020204030204" pitchFamily="34" charset="0"/>
                <a:ea typeface="Calibri" panose="020F0502020204030204" pitchFamily="34" charset="0"/>
                <a:cs typeface="Times New Roman" panose="02020603050405020304" pitchFamily="18" charset="0"/>
              </a:rPr>
              <a:t> term is replaced, the term that was replaced is retained in </a:t>
            </a:r>
            <a:r>
              <a:rPr lang="en-US" sz="1600" dirty="0" err="1">
                <a:effectLst/>
                <a:latin typeface="Calibri" panose="020F0502020204030204" pitchFamily="34" charset="0"/>
                <a:ea typeface="Calibri" panose="020F0502020204030204" pitchFamily="34" charset="0"/>
                <a:cs typeface="Times New Roman" panose="02020603050405020304" pitchFamily="18" charset="0"/>
              </a:rPr>
              <a:t>MeSH</a:t>
            </a:r>
            <a:r>
              <a:rPr lang="en-US" sz="1600" dirty="0">
                <a:effectLst/>
                <a:latin typeface="Calibri" panose="020F0502020204030204" pitchFamily="34" charset="0"/>
                <a:ea typeface="Calibri" panose="020F0502020204030204" pitchFamily="34" charset="0"/>
                <a:cs typeface="Times New Roman" panose="02020603050405020304" pitchFamily="18" charset="0"/>
              </a:rPr>
              <a:t> as a(n): </a:t>
            </a:r>
          </a:p>
          <a:p>
            <a:pPr marL="457200" marR="0" lvl="1" indent="0">
              <a:spcBef>
                <a:spcPts val="0"/>
              </a:spcBef>
              <a:spcAft>
                <a:spcPts val="0"/>
              </a:spcAft>
              <a:buNone/>
            </a:pPr>
            <a:r>
              <a:rPr lang="en-US" sz="1600" dirty="0">
                <a:effectLst/>
                <a:latin typeface="Calibri" panose="020F0502020204030204" pitchFamily="34" charset="0"/>
                <a:ea typeface="Calibri" panose="020F0502020204030204" pitchFamily="34" charset="0"/>
                <a:cs typeface="Times New Roman" panose="02020603050405020304" pitchFamily="18" charset="0"/>
              </a:rPr>
              <a:t>     </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r>
              <a:rPr lang="en-US" sz="1600" dirty="0">
                <a:effectLst/>
                <a:latin typeface="Calibri" panose="020F0502020204030204" pitchFamily="34" charset="0"/>
                <a:ea typeface="Calibri" panose="020F0502020204030204" pitchFamily="34" charset="0"/>
                <a:cs typeface="Times New Roman" panose="02020603050405020304" pitchFamily="18" charset="0"/>
              </a:rPr>
              <a:t>Supplementary Concept </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cs typeface="Times New Roman" panose="02020603050405020304" pitchFamily="18" charset="0"/>
              </a:rPr>
              <a:t>The PubMed search results for a new, more specific term (e.g., Systemic Racism) will be included in the results for the broader term above it (e.g., Racism). </a:t>
            </a:r>
          </a:p>
          <a:p>
            <a:pPr marL="457200" marR="0" lvl="1" indent="0">
              <a:spcBef>
                <a:spcPts val="0"/>
              </a:spcBef>
              <a:spcAft>
                <a:spcPts val="0"/>
              </a:spcAft>
              <a:buNone/>
            </a:pP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spcBef>
                <a:spcPts val="0"/>
              </a:spcBef>
              <a:spcAft>
                <a:spcPts val="0"/>
              </a:spcAft>
              <a:buNone/>
            </a:pPr>
            <a:r>
              <a:rPr lang="en-US" sz="1600" dirty="0">
                <a:latin typeface="Calibri" panose="020F0502020204030204" pitchFamily="34" charset="0"/>
                <a:ea typeface="Calibri" panose="020F0502020204030204" pitchFamily="34" charset="0"/>
                <a:cs typeface="Times New Roman" panose="02020603050405020304" pitchFamily="18" charset="0"/>
              </a:rPr>
              <a:t>False</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0" lvl="0" indent="-342900">
              <a:spcBef>
                <a:spcPts val="0"/>
              </a:spcBef>
              <a:spcAft>
                <a:spcPts val="0"/>
              </a:spcAft>
              <a:buFont typeface="+mj-lt"/>
              <a:buAutoNum type="arabicPeriod"/>
            </a:pPr>
            <a:r>
              <a:rPr lang="en-US" sz="1600" dirty="0">
                <a:effectLst/>
                <a:latin typeface="Calibri" panose="020F0502020204030204" pitchFamily="34" charset="0"/>
                <a:ea typeface="Calibri" panose="020F0502020204030204" pitchFamily="34" charset="0"/>
                <a:cs typeface="Times New Roman" panose="02020603050405020304" pitchFamily="18" charset="0"/>
              </a:rPr>
              <a:t>If my saved search suddenly retrieves many more or many fewer citations on a regular basis starting at the end of a calendar year, what is the most likely explanation? (Check the best answer) </a:t>
            </a:r>
            <a:br>
              <a:rPr lang="en-US" sz="1600" dirty="0">
                <a:effectLst/>
                <a:latin typeface="Calibri" panose="020F0502020204030204" pitchFamily="34" charset="0"/>
                <a:ea typeface="Calibri" panose="020F0502020204030204" pitchFamily="34" charset="0"/>
                <a:cs typeface="Times New Roman" panose="02020603050405020304" pitchFamily="18" charset="0"/>
              </a:rPr>
            </a:b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lvl="1" indent="0">
              <a:spcBef>
                <a:spcPts val="0"/>
              </a:spcBef>
              <a:spcAft>
                <a:spcPts val="0"/>
              </a:spcAft>
              <a:buNone/>
            </a:pPr>
            <a:r>
              <a:rPr lang="en-US" sz="1600" dirty="0">
                <a:effectLst/>
                <a:latin typeface="Calibri" panose="020F0502020204030204" pitchFamily="34" charset="0"/>
                <a:ea typeface="Calibri" panose="020F0502020204030204" pitchFamily="34" charset="0"/>
                <a:cs typeface="Times New Roman" panose="02020603050405020304" pitchFamily="18" charset="0"/>
              </a:rPr>
              <a:t>Hierarchy changes to MeSH</a:t>
            </a:r>
          </a:p>
        </p:txBody>
      </p:sp>
    </p:spTree>
    <p:extLst>
      <p:ext uri="{BB962C8B-B14F-4D97-AF65-F5344CB8AC3E}">
        <p14:creationId xmlns:p14="http://schemas.microsoft.com/office/powerpoint/2010/main" val="100610726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50A61-438A-4952-A549-4AB6638C3314}"/>
              </a:ext>
            </a:extLst>
          </p:cNvPr>
          <p:cNvSpPr>
            <a:spLocks noGrp="1"/>
          </p:cNvSpPr>
          <p:nvPr>
            <p:ph type="title"/>
          </p:nvPr>
        </p:nvSpPr>
        <p:spPr>
          <a:solidFill>
            <a:schemeClr val="bg1"/>
          </a:solidFill>
        </p:spPr>
        <p:txBody>
          <a:bodyPr>
            <a:normAutofit/>
          </a:bodyPr>
          <a:lstStyle/>
          <a:p>
            <a:r>
              <a:rPr lang="en-US"/>
              <a:t>Summary</a:t>
            </a:r>
          </a:p>
        </p:txBody>
      </p:sp>
      <p:sp>
        <p:nvSpPr>
          <p:cNvPr id="3" name="Content Placeholder 2">
            <a:extLst>
              <a:ext uri="{FF2B5EF4-FFF2-40B4-BE49-F238E27FC236}">
                <a16:creationId xmlns:a16="http://schemas.microsoft.com/office/drawing/2014/main" id="{99C94922-BC93-4D5C-8F23-44682EAABA1A}"/>
              </a:ext>
            </a:extLst>
          </p:cNvPr>
          <p:cNvSpPr>
            <a:spLocks noGrp="1"/>
          </p:cNvSpPr>
          <p:nvPr>
            <p:ph idx="1"/>
          </p:nvPr>
        </p:nvSpPr>
        <p:spPr>
          <a:xfrm>
            <a:off x="609600" y="1600202"/>
            <a:ext cx="10972800" cy="2871786"/>
          </a:xfrm>
          <a:solidFill>
            <a:schemeClr val="bg1"/>
          </a:solidFill>
        </p:spPr>
        <p:txBody>
          <a:bodyPr anchor="t">
            <a:normAutofit/>
          </a:bodyPr>
          <a:lstStyle/>
          <a:p>
            <a:r>
              <a:rPr lang="en-US" sz="1700"/>
              <a:t>To adjust to changes in </a:t>
            </a:r>
            <a:r>
              <a:rPr lang="en-US" sz="1700" err="1"/>
              <a:t>MeSH</a:t>
            </a:r>
            <a:r>
              <a:rPr lang="en-US" sz="1700"/>
              <a:t>, </a:t>
            </a:r>
          </a:p>
          <a:p>
            <a:pPr lvl="1"/>
            <a:r>
              <a:rPr lang="en-US" sz="1700"/>
              <a:t>Check </a:t>
            </a:r>
            <a:r>
              <a:rPr lang="en-US" sz="1700" err="1"/>
              <a:t>MeSH</a:t>
            </a:r>
            <a:r>
              <a:rPr lang="en-US" sz="1700"/>
              <a:t> mappings in your PubMed Search Details</a:t>
            </a:r>
          </a:p>
          <a:p>
            <a:pPr lvl="1"/>
            <a:r>
              <a:rPr lang="en-US" sz="1700"/>
              <a:t>Check automatic explosions in </a:t>
            </a:r>
            <a:r>
              <a:rPr lang="en-US" sz="1700" err="1"/>
              <a:t>MeSH</a:t>
            </a:r>
            <a:endParaRPr lang="en-US" sz="1700"/>
          </a:p>
          <a:p>
            <a:r>
              <a:rPr lang="en-US" sz="1700"/>
              <a:t>Craft searches for older records by using:</a:t>
            </a:r>
          </a:p>
          <a:p>
            <a:pPr lvl="1"/>
            <a:r>
              <a:rPr lang="en-US" sz="1700"/>
              <a:t>Year Introduced </a:t>
            </a:r>
          </a:p>
          <a:p>
            <a:pPr lvl="1"/>
            <a:r>
              <a:rPr lang="en-US" sz="1700"/>
              <a:t>Previous Indexing and/or broader terms with </a:t>
            </a:r>
          </a:p>
          <a:p>
            <a:pPr lvl="1"/>
            <a:r>
              <a:rPr lang="en-US" sz="1700"/>
              <a:t>[</a:t>
            </a:r>
            <a:r>
              <a:rPr lang="en-US" sz="1700" err="1"/>
              <a:t>mhda</a:t>
            </a:r>
            <a:r>
              <a:rPr lang="en-US" sz="1700"/>
              <a:t>]</a:t>
            </a:r>
          </a:p>
          <a:p>
            <a:r>
              <a:rPr lang="en-US" sz="1700"/>
              <a:t>Read about the </a:t>
            </a:r>
            <a:r>
              <a:rPr lang="en-US" sz="1700" err="1"/>
              <a:t>MeSH</a:t>
            </a:r>
            <a:r>
              <a:rPr lang="en-US" sz="1700"/>
              <a:t> changes in October and the year-end changes to MEDLINE in December in the NLM Technical Bulletin.</a:t>
            </a:r>
          </a:p>
        </p:txBody>
      </p:sp>
    </p:spTree>
    <p:extLst>
      <p:ext uri="{BB962C8B-B14F-4D97-AF65-F5344CB8AC3E}">
        <p14:creationId xmlns:p14="http://schemas.microsoft.com/office/powerpoint/2010/main" val="39465896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392F4-2CE9-69FA-657F-7EE529F65D7D}"/>
              </a:ext>
            </a:extLst>
          </p:cNvPr>
          <p:cNvSpPr>
            <a:spLocks noGrp="1"/>
          </p:cNvSpPr>
          <p:nvPr>
            <p:ph type="title"/>
          </p:nvPr>
        </p:nvSpPr>
        <p:spPr>
          <a:solidFill>
            <a:schemeClr val="bg1"/>
          </a:solidFill>
        </p:spPr>
        <p:txBody>
          <a:bodyPr/>
          <a:lstStyle/>
          <a:p>
            <a:r>
              <a:rPr lang="en-US"/>
              <a:t>New </a:t>
            </a:r>
            <a:r>
              <a:rPr lang="en-US" err="1"/>
              <a:t>MeSH</a:t>
            </a:r>
            <a:r>
              <a:rPr lang="en-US"/>
              <a:t> Terms in the New Year</a:t>
            </a:r>
          </a:p>
        </p:txBody>
      </p:sp>
      <p:sp>
        <p:nvSpPr>
          <p:cNvPr id="7" name="Content Placeholder 6">
            <a:extLst>
              <a:ext uri="{FF2B5EF4-FFF2-40B4-BE49-F238E27FC236}">
                <a16:creationId xmlns:a16="http://schemas.microsoft.com/office/drawing/2014/main" id="{56CCD67E-51BF-570E-C662-C8EDF9ED3E99}"/>
              </a:ext>
            </a:extLst>
          </p:cNvPr>
          <p:cNvSpPr>
            <a:spLocks noGrp="1"/>
          </p:cNvSpPr>
          <p:nvPr>
            <p:ph idx="1"/>
          </p:nvPr>
        </p:nvSpPr>
        <p:spPr>
          <a:xfrm>
            <a:off x="609600" y="1680883"/>
            <a:ext cx="10972800" cy="3496233"/>
          </a:xfrm>
          <a:solidFill>
            <a:schemeClr val="bg1"/>
          </a:solidFill>
        </p:spPr>
        <p:txBody>
          <a:bodyPr>
            <a:normAutofit/>
          </a:bodyPr>
          <a:lstStyle/>
          <a:p>
            <a:endParaRPr lang="en-US" sz="2400"/>
          </a:p>
          <a:p>
            <a:r>
              <a:rPr lang="en-US" sz="2400"/>
              <a:t>New term with same meaning</a:t>
            </a:r>
          </a:p>
          <a:p>
            <a:r>
              <a:rPr lang="en-US" sz="2400"/>
              <a:t>New term that is more specific</a:t>
            </a:r>
          </a:p>
          <a:p>
            <a:r>
              <a:rPr lang="en-US" sz="2400"/>
              <a:t>Hierarchy changes</a:t>
            </a:r>
          </a:p>
          <a:p>
            <a:pPr marL="0" indent="0">
              <a:buNone/>
            </a:pPr>
            <a:endParaRPr lang="en-US" sz="2400"/>
          </a:p>
          <a:p>
            <a:endParaRPr lang="en-US"/>
          </a:p>
          <a:p>
            <a:pPr marL="0" indent="0">
              <a:buNone/>
            </a:pPr>
            <a:endParaRPr lang="en-US"/>
          </a:p>
          <a:p>
            <a:pPr marL="0" indent="0">
              <a:buNone/>
            </a:pPr>
            <a:endParaRPr lang="en-US"/>
          </a:p>
        </p:txBody>
      </p:sp>
    </p:spTree>
    <p:extLst>
      <p:ext uri="{BB962C8B-B14F-4D97-AF65-F5344CB8AC3E}">
        <p14:creationId xmlns:p14="http://schemas.microsoft.com/office/powerpoint/2010/main" val="717065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392F4-2CE9-69FA-657F-7EE529F65D7D}"/>
              </a:ext>
            </a:extLst>
          </p:cNvPr>
          <p:cNvSpPr>
            <a:spLocks noGrp="1"/>
          </p:cNvSpPr>
          <p:nvPr>
            <p:ph type="title"/>
          </p:nvPr>
        </p:nvSpPr>
        <p:spPr>
          <a:solidFill>
            <a:schemeClr val="bg1"/>
          </a:solidFill>
        </p:spPr>
        <p:txBody>
          <a:bodyPr/>
          <a:lstStyle/>
          <a:p>
            <a:r>
              <a:rPr lang="en-US" err="1"/>
              <a:t>MeSH</a:t>
            </a:r>
            <a:r>
              <a:rPr lang="en-US"/>
              <a:t> changes are documented:</a:t>
            </a:r>
          </a:p>
        </p:txBody>
      </p:sp>
      <p:sp>
        <p:nvSpPr>
          <p:cNvPr id="7" name="Content Placeholder 6">
            <a:extLst>
              <a:ext uri="{FF2B5EF4-FFF2-40B4-BE49-F238E27FC236}">
                <a16:creationId xmlns:a16="http://schemas.microsoft.com/office/drawing/2014/main" id="{56CCD67E-51BF-570E-C662-C8EDF9ED3E99}"/>
              </a:ext>
            </a:extLst>
          </p:cNvPr>
          <p:cNvSpPr>
            <a:spLocks noGrp="1"/>
          </p:cNvSpPr>
          <p:nvPr>
            <p:ph idx="1"/>
          </p:nvPr>
        </p:nvSpPr>
        <p:spPr>
          <a:xfrm>
            <a:off x="506505" y="2246747"/>
            <a:ext cx="10972800" cy="2608941"/>
          </a:xfrm>
          <a:solidFill>
            <a:schemeClr val="bg1"/>
          </a:solidFill>
        </p:spPr>
        <p:txBody>
          <a:bodyPr/>
          <a:lstStyle/>
          <a:p>
            <a:r>
              <a:rPr lang="en-US" sz="2400" dirty="0"/>
              <a:t>On the </a:t>
            </a:r>
            <a:r>
              <a:rPr lang="en-US" sz="2400" dirty="0" err="1"/>
              <a:t>MeSH</a:t>
            </a:r>
            <a:r>
              <a:rPr lang="en-US" sz="2400" dirty="0"/>
              <a:t> homepage</a:t>
            </a:r>
          </a:p>
          <a:p>
            <a:pPr marL="0" indent="0">
              <a:buNone/>
            </a:pPr>
            <a:endParaRPr lang="en-US" sz="2400" dirty="0"/>
          </a:p>
          <a:p>
            <a:r>
              <a:rPr lang="en-US" sz="2400" dirty="0"/>
              <a:t>In the NLM Technical Bulletin</a:t>
            </a:r>
          </a:p>
          <a:p>
            <a:pPr marL="0" indent="0">
              <a:buNone/>
            </a:pPr>
            <a:endParaRPr lang="en-US" sz="2400" dirty="0"/>
          </a:p>
          <a:p>
            <a:pPr marL="0" indent="0">
              <a:buNone/>
            </a:pPr>
            <a:endParaRPr lang="en-US" sz="2400" dirty="0"/>
          </a:p>
          <a:p>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17374615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3F1AE-0109-1BBB-B819-813758E3DA60}"/>
              </a:ext>
            </a:extLst>
          </p:cNvPr>
          <p:cNvSpPr>
            <a:spLocks noGrp="1"/>
          </p:cNvSpPr>
          <p:nvPr>
            <p:ph type="title"/>
          </p:nvPr>
        </p:nvSpPr>
        <p:spPr/>
        <p:txBody>
          <a:bodyPr/>
          <a:lstStyle/>
          <a:p>
            <a:r>
              <a:rPr lang="en-US" dirty="0"/>
              <a:t>Quiz 1</a:t>
            </a:r>
          </a:p>
        </p:txBody>
      </p:sp>
      <p:sp>
        <p:nvSpPr>
          <p:cNvPr id="3" name="Content Placeholder 2">
            <a:extLst>
              <a:ext uri="{FF2B5EF4-FFF2-40B4-BE49-F238E27FC236}">
                <a16:creationId xmlns:a16="http://schemas.microsoft.com/office/drawing/2014/main" id="{4688E577-5C74-454A-4A48-8B2A177E1579}"/>
              </a:ext>
            </a:extLst>
          </p:cNvPr>
          <p:cNvSpPr>
            <a:spLocks noGrp="1"/>
          </p:cNvSpPr>
          <p:nvPr>
            <p:ph idx="1"/>
          </p:nvPr>
        </p:nvSpPr>
        <p:spPr/>
        <p:txBody>
          <a:bodyPr/>
          <a:lstStyle/>
          <a:p>
            <a:pPr marL="0" indent="0">
              <a:buNone/>
            </a:pP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How far back can you search with the MeSH term </a:t>
            </a:r>
            <a:r>
              <a:rPr lang="en-US" b="1" dirty="0">
                <a:solidFill>
                  <a:srgbClr val="000000"/>
                </a:solidFill>
                <a:latin typeface="Calibri" panose="020F0502020204030204" pitchFamily="34" charset="0"/>
                <a:ea typeface="Calibri" panose="020F0502020204030204" pitchFamily="34" charset="0"/>
                <a:cs typeface="Arial" panose="020B0604020202020204" pitchFamily="34" charset="0"/>
              </a:rPr>
              <a:t>Post-Acute COVID-19 Syndrome</a:t>
            </a: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a:t>
            </a:r>
            <a:endPar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marL="514350" indent="-514350">
              <a:buFont typeface="+mj-lt"/>
              <a:buAutoNum type="alphaLcParenR"/>
            </a:pPr>
            <a:r>
              <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rPr>
              <a:t>1963  </a:t>
            </a:r>
          </a:p>
          <a:p>
            <a:pPr marL="514350" indent="-514350">
              <a:buFont typeface="+mj-lt"/>
              <a:buAutoNum type="alphaLcParenR"/>
            </a:pPr>
            <a:r>
              <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rPr>
              <a:t>1983  </a:t>
            </a:r>
          </a:p>
          <a:p>
            <a:pPr marL="514350" indent="-514350">
              <a:buFont typeface="+mj-lt"/>
              <a:buAutoNum type="alphaLcParenR"/>
            </a:pP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2020</a:t>
            </a:r>
            <a:r>
              <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rPr>
              <a:t> </a:t>
            </a:r>
          </a:p>
          <a:p>
            <a:pPr marL="514350" indent="-514350">
              <a:buFont typeface="+mj-lt"/>
              <a:buAutoNum type="alphaLcParenR"/>
            </a:pPr>
            <a:r>
              <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rPr>
              <a:t>2023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210971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83F1AE-0109-1BBB-B819-813758E3DA60}"/>
              </a:ext>
            </a:extLst>
          </p:cNvPr>
          <p:cNvSpPr>
            <a:spLocks noGrp="1"/>
          </p:cNvSpPr>
          <p:nvPr>
            <p:ph type="title"/>
          </p:nvPr>
        </p:nvSpPr>
        <p:spPr/>
        <p:txBody>
          <a:bodyPr/>
          <a:lstStyle/>
          <a:p>
            <a:r>
              <a:rPr lang="en-US" dirty="0"/>
              <a:t>Quiz 1 Answer</a:t>
            </a:r>
          </a:p>
        </p:txBody>
      </p:sp>
      <p:sp>
        <p:nvSpPr>
          <p:cNvPr id="3" name="Content Placeholder 2">
            <a:extLst>
              <a:ext uri="{FF2B5EF4-FFF2-40B4-BE49-F238E27FC236}">
                <a16:creationId xmlns:a16="http://schemas.microsoft.com/office/drawing/2014/main" id="{4688E577-5C74-454A-4A48-8B2A177E1579}"/>
              </a:ext>
            </a:extLst>
          </p:cNvPr>
          <p:cNvSpPr>
            <a:spLocks noGrp="1"/>
          </p:cNvSpPr>
          <p:nvPr>
            <p:ph idx="1"/>
          </p:nvPr>
        </p:nvSpPr>
        <p:spPr/>
        <p:txBody>
          <a:bodyPr/>
          <a:lstStyle/>
          <a:p>
            <a:pPr marL="0" indent="0">
              <a:buNone/>
            </a:pP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How far back can you search with the MeSH term </a:t>
            </a:r>
            <a:r>
              <a:rPr lang="en-US" b="1" dirty="0">
                <a:solidFill>
                  <a:srgbClr val="000000"/>
                </a:solidFill>
                <a:latin typeface="Calibri" panose="020F0502020204030204" pitchFamily="34" charset="0"/>
                <a:ea typeface="Calibri" panose="020F0502020204030204" pitchFamily="34" charset="0"/>
                <a:cs typeface="Arial" panose="020B0604020202020204" pitchFamily="34" charset="0"/>
              </a:rPr>
              <a:t>Post-Acute COVID-19 Syndrome</a:t>
            </a: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a:t>
            </a:r>
          </a:p>
          <a:p>
            <a:pPr marL="0" indent="0">
              <a:buNone/>
            </a:pPr>
            <a:endParaRPr lang="en-US" dirty="0">
              <a:solidFill>
                <a:srgbClr val="000000"/>
              </a:solidFill>
              <a:latin typeface="Calibri" panose="020F0502020204030204" pitchFamily="34" charset="0"/>
              <a:ea typeface="Calibri" panose="020F0502020204030204" pitchFamily="34" charset="0"/>
              <a:cs typeface="Arial" panose="020B0604020202020204" pitchFamily="34" charset="0"/>
            </a:endParaRPr>
          </a:p>
          <a:p>
            <a:pPr marL="0" indent="0">
              <a:buNone/>
            </a:pP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C) 2020</a:t>
            </a:r>
            <a:r>
              <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rPr>
              <a:t> is the answer</a:t>
            </a:r>
          </a:p>
          <a:p>
            <a:pPr marL="0" indent="0">
              <a:buNone/>
            </a:pPr>
            <a:endParaRPr lang="en-US" dirty="0"/>
          </a:p>
        </p:txBody>
      </p:sp>
    </p:spTree>
    <p:extLst>
      <p:ext uri="{BB962C8B-B14F-4D97-AF65-F5344CB8AC3E}">
        <p14:creationId xmlns:p14="http://schemas.microsoft.com/office/powerpoint/2010/main" val="609391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1FB8B-3D8E-3EC4-FD93-1FB4F8FD27E6}"/>
              </a:ext>
            </a:extLst>
          </p:cNvPr>
          <p:cNvSpPr>
            <a:spLocks noGrp="1"/>
          </p:cNvSpPr>
          <p:nvPr>
            <p:ph type="title"/>
          </p:nvPr>
        </p:nvSpPr>
        <p:spPr/>
        <p:txBody>
          <a:bodyPr/>
          <a:lstStyle/>
          <a:p>
            <a:r>
              <a:rPr lang="en-US" dirty="0"/>
              <a:t>Quiz 2</a:t>
            </a:r>
          </a:p>
        </p:txBody>
      </p:sp>
      <p:sp>
        <p:nvSpPr>
          <p:cNvPr id="3" name="Content Placeholder 2">
            <a:extLst>
              <a:ext uri="{FF2B5EF4-FFF2-40B4-BE49-F238E27FC236}">
                <a16:creationId xmlns:a16="http://schemas.microsoft.com/office/drawing/2014/main" id="{12E26475-4D59-87D6-B940-5C54F6EACA55}"/>
              </a:ext>
            </a:extLst>
          </p:cNvPr>
          <p:cNvSpPr>
            <a:spLocks noGrp="1"/>
          </p:cNvSpPr>
          <p:nvPr>
            <p:ph idx="1"/>
          </p:nvPr>
        </p:nvSpPr>
        <p:spPr/>
        <p:txBody>
          <a:bodyPr/>
          <a:lstStyle/>
          <a:p>
            <a:pPr marL="0" indent="0">
              <a:buNone/>
            </a:pP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How far back can you search with the MeSH term </a:t>
            </a:r>
            <a:r>
              <a:rPr lang="en-US" b="1" dirty="0">
                <a:solidFill>
                  <a:srgbClr val="000000"/>
                </a:solidFill>
                <a:latin typeface="Calibri" panose="020F0502020204030204" pitchFamily="34" charset="0"/>
                <a:ea typeface="Calibri" panose="020F0502020204030204" pitchFamily="34" charset="0"/>
                <a:cs typeface="Arial" panose="020B0604020202020204" pitchFamily="34" charset="0"/>
              </a:rPr>
              <a:t>Plastic Surgery Procedures</a:t>
            </a: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a:t>
            </a:r>
            <a:endPar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marL="514350" indent="-514350">
              <a:buFont typeface="+mj-lt"/>
              <a:buAutoNum type="alphaLcParenR"/>
            </a:pPr>
            <a:r>
              <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rPr>
              <a:t>1963  </a:t>
            </a:r>
          </a:p>
          <a:p>
            <a:pPr marL="514350" indent="-514350">
              <a:buFont typeface="+mj-lt"/>
              <a:buAutoNum type="alphaLcParenR"/>
            </a:pPr>
            <a:r>
              <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rPr>
              <a:t>1998  </a:t>
            </a:r>
          </a:p>
          <a:p>
            <a:pPr marL="514350" indent="-514350">
              <a:buFont typeface="+mj-lt"/>
              <a:buAutoNum type="alphaLcParenR"/>
            </a:pP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2022</a:t>
            </a:r>
            <a:r>
              <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rPr>
              <a:t> </a:t>
            </a:r>
          </a:p>
          <a:p>
            <a:pPr marL="514350" indent="-514350">
              <a:buFont typeface="+mj-lt"/>
              <a:buAutoNum type="alphaLcParenR"/>
            </a:pPr>
            <a:r>
              <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rPr>
              <a:t>2023 </a:t>
            </a:r>
            <a:endParaRPr lang="en-US"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endParaRPr lang="en-US" dirty="0"/>
          </a:p>
        </p:txBody>
      </p:sp>
    </p:spTree>
    <p:extLst>
      <p:ext uri="{BB962C8B-B14F-4D97-AF65-F5344CB8AC3E}">
        <p14:creationId xmlns:p14="http://schemas.microsoft.com/office/powerpoint/2010/main" val="1349855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1FB8B-3D8E-3EC4-FD93-1FB4F8FD27E6}"/>
              </a:ext>
            </a:extLst>
          </p:cNvPr>
          <p:cNvSpPr>
            <a:spLocks noGrp="1"/>
          </p:cNvSpPr>
          <p:nvPr>
            <p:ph type="title"/>
          </p:nvPr>
        </p:nvSpPr>
        <p:spPr/>
        <p:txBody>
          <a:bodyPr/>
          <a:lstStyle/>
          <a:p>
            <a:r>
              <a:rPr lang="en-US" dirty="0"/>
              <a:t>Quiz 2 Answer</a:t>
            </a:r>
          </a:p>
        </p:txBody>
      </p:sp>
      <p:sp>
        <p:nvSpPr>
          <p:cNvPr id="3" name="Content Placeholder 2">
            <a:extLst>
              <a:ext uri="{FF2B5EF4-FFF2-40B4-BE49-F238E27FC236}">
                <a16:creationId xmlns:a16="http://schemas.microsoft.com/office/drawing/2014/main" id="{12E26475-4D59-87D6-B940-5C54F6EACA55}"/>
              </a:ext>
            </a:extLst>
          </p:cNvPr>
          <p:cNvSpPr>
            <a:spLocks noGrp="1"/>
          </p:cNvSpPr>
          <p:nvPr>
            <p:ph idx="1"/>
          </p:nvPr>
        </p:nvSpPr>
        <p:spPr/>
        <p:txBody>
          <a:bodyPr/>
          <a:lstStyle/>
          <a:p>
            <a:pPr marL="0" indent="0">
              <a:buNone/>
            </a:pP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How far back can you search with the MeSH term </a:t>
            </a:r>
            <a:r>
              <a:rPr lang="en-US" b="1" dirty="0">
                <a:solidFill>
                  <a:srgbClr val="000000"/>
                </a:solidFill>
                <a:latin typeface="Calibri" panose="020F0502020204030204" pitchFamily="34" charset="0"/>
                <a:ea typeface="Calibri" panose="020F0502020204030204" pitchFamily="34" charset="0"/>
                <a:cs typeface="Arial" panose="020B0604020202020204" pitchFamily="34" charset="0"/>
              </a:rPr>
              <a:t>Plastic Surgery Procedures</a:t>
            </a:r>
            <a:r>
              <a:rPr lang="en-US" dirty="0">
                <a:solidFill>
                  <a:srgbClr val="000000"/>
                </a:solidFill>
                <a:latin typeface="Calibri" panose="020F0502020204030204" pitchFamily="34" charset="0"/>
                <a:ea typeface="Calibri" panose="020F0502020204030204" pitchFamily="34" charset="0"/>
                <a:cs typeface="Arial" panose="020B0604020202020204" pitchFamily="34" charset="0"/>
              </a:rPr>
              <a:t>?</a:t>
            </a:r>
          </a:p>
          <a:p>
            <a:pPr marL="0" indent="0">
              <a:buNone/>
            </a:pPr>
            <a:endPar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endParaRPr>
          </a:p>
          <a:p>
            <a:pPr marL="0" indent="0">
              <a:buNone/>
            </a:pPr>
            <a:r>
              <a:rPr lang="en-US" dirty="0">
                <a:solidFill>
                  <a:srgbClr val="000000"/>
                </a:solidFill>
                <a:effectLst/>
                <a:latin typeface="Calibri" panose="020F0502020204030204" pitchFamily="34" charset="0"/>
                <a:ea typeface="Calibri" panose="020F0502020204030204" pitchFamily="34" charset="0"/>
                <a:cs typeface="Arial" panose="020B0604020202020204" pitchFamily="34" charset="0"/>
              </a:rPr>
              <a:t> B) 1998 is the answer </a:t>
            </a:r>
          </a:p>
          <a:p>
            <a:pPr marL="0" indent="0">
              <a:buNone/>
            </a:pPr>
            <a:endParaRPr lang="en-US" dirty="0"/>
          </a:p>
        </p:txBody>
      </p:sp>
    </p:spTree>
    <p:extLst>
      <p:ext uri="{BB962C8B-B14F-4D97-AF65-F5344CB8AC3E}">
        <p14:creationId xmlns:p14="http://schemas.microsoft.com/office/powerpoint/2010/main" val="36180833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DFDB53-BDFB-8845-4AD3-44A4EFCAF6FC}"/>
              </a:ext>
            </a:extLst>
          </p:cNvPr>
          <p:cNvSpPr>
            <a:spLocks noGrp="1"/>
          </p:cNvSpPr>
          <p:nvPr>
            <p:ph type="title"/>
          </p:nvPr>
        </p:nvSpPr>
        <p:spPr>
          <a:xfrm>
            <a:off x="694304" y="2240807"/>
            <a:ext cx="10972800" cy="1350403"/>
          </a:xfrm>
          <a:solidFill>
            <a:schemeClr val="bg1"/>
          </a:solidFill>
        </p:spPr>
        <p:txBody>
          <a:bodyPr>
            <a:normAutofit/>
          </a:bodyPr>
          <a:lstStyle/>
          <a:p>
            <a:r>
              <a:rPr lang="en-US" dirty="0"/>
              <a:t>New Term with Same Meaning</a:t>
            </a:r>
          </a:p>
        </p:txBody>
      </p:sp>
    </p:spTree>
    <p:extLst>
      <p:ext uri="{BB962C8B-B14F-4D97-AF65-F5344CB8AC3E}">
        <p14:creationId xmlns:p14="http://schemas.microsoft.com/office/powerpoint/2010/main" val="159422494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NLM White wide">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Verdana">
      <a:majorFont>
        <a:latin typeface="Verdana"/>
        <a:ea typeface=""/>
        <a:cs typeface=""/>
      </a:majorFont>
      <a:minorFont>
        <a:latin typeface="Verdan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NIH NLM White wide.potx" id="{75A6CFD1-C243-4243-AEDC-DD99682156A9}" vid="{5B682493-D44A-4463-ABC3-895D05FECC4A}"/>
    </a:ext>
  </a:extLst>
</a:theme>
</file>

<file path=ppt/theme/theme4.xml><?xml version="1.0" encoding="utf-8"?>
<a:theme xmlns:a="http://schemas.openxmlformats.org/drawingml/2006/main" name="NTO White w gray text">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TO Template (NEW LOGO 4-27-17).potx" id="{965E8775-A924-40C9-A62E-5CC32E51A14E}" vid="{3D409730-F812-4239-906C-280BA1B06B42}"/>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d30f68bc-a4f8-487e-87cb-e7190649c67e">
      <Terms xmlns="http://schemas.microsoft.com/office/infopath/2007/PartnerControls"/>
    </lcf76f155ced4ddcb4097134ff3c332f>
    <TaxCatchAll xmlns="b47fa91d-0d28-4944-8de1-410bfdd1053c" xsi:nil="true"/>
    <SharedWithUsers xmlns="b47fa91d-0d28-4944-8de1-410bfdd1053c">
      <UserInfo>
        <DisplayName>Majewski, Kate B. (NIH/NLM) [E]</DisplayName>
        <AccountId>13</AccountId>
        <AccountType/>
      </UserInfo>
      <UserInfo>
        <DisplayName>Staley, Catherine (NIH/NLM) [C]</DisplayName>
        <AccountId>12</AccountId>
        <AccountType/>
      </UserInfo>
    </SharedWithUser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62D44AE15EE50D4EB439D7850828061C" ma:contentTypeVersion="12" ma:contentTypeDescription="Create a new document." ma:contentTypeScope="" ma:versionID="4d0c6d87ec831936328d1c61b19b4fce">
  <xsd:schema xmlns:xsd="http://www.w3.org/2001/XMLSchema" xmlns:xs="http://www.w3.org/2001/XMLSchema" xmlns:p="http://schemas.microsoft.com/office/2006/metadata/properties" xmlns:ns2="d30f68bc-a4f8-487e-87cb-e7190649c67e" xmlns:ns3="b47fa91d-0d28-4944-8de1-410bfdd1053c" targetNamespace="http://schemas.microsoft.com/office/2006/metadata/properties" ma:root="true" ma:fieldsID="87cad935408fb6155bd11492e1704ae1" ns2:_="" ns3:_="">
    <xsd:import namespace="d30f68bc-a4f8-487e-87cb-e7190649c67e"/>
    <xsd:import namespace="b47fa91d-0d28-4944-8de1-410bfdd1053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d30f68bc-a4f8-487e-87cb-e7190649c67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8ce9f98e-9ad5-43de-b59a-72d7e946aae0" ma:termSetId="09814cd3-568e-fe90-9814-8d621ff8fb84" ma:anchorId="fba54fb3-c3e1-fe81-a776-ca4b69148c4d" ma:open="true" ma:isKeyword="false">
      <xsd:complexType>
        <xsd:sequence>
          <xsd:element ref="pc:Terms" minOccurs="0" maxOccurs="1"/>
        </xsd:sequence>
      </xsd:complex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b47fa91d-0d28-4944-8de1-410bfdd1053c"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8f9f4732-54b1-47ce-8b16-4457d1fb176a}" ma:internalName="TaxCatchAll" ma:showField="CatchAllData" ma:web="b47fa91d-0d28-4944-8de1-410bfdd1053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4B9A952-4129-43D6-B203-80A06AA7B621}">
  <ds:schemaRefs>
    <ds:schemaRef ds:uri="http://purl.org/dc/elements/1.1/"/>
    <ds:schemaRef ds:uri="http://purl.org/dc/dcmitype/"/>
    <ds:schemaRef ds:uri="http://www.w3.org/XML/1998/namespace"/>
    <ds:schemaRef ds:uri="http://purl.org/dc/terms/"/>
    <ds:schemaRef ds:uri="http://schemas.microsoft.com/office/2006/documentManagement/types"/>
    <ds:schemaRef ds:uri="d30f68bc-a4f8-487e-87cb-e7190649c67e"/>
    <ds:schemaRef ds:uri="http://schemas.openxmlformats.org/package/2006/metadata/core-properties"/>
    <ds:schemaRef ds:uri="http://schemas.microsoft.com/office/infopath/2007/PartnerControls"/>
    <ds:schemaRef ds:uri="b47fa91d-0d28-4944-8de1-410bfdd1053c"/>
    <ds:schemaRef ds:uri="http://schemas.microsoft.com/office/2006/metadata/properties"/>
  </ds:schemaRefs>
</ds:datastoreItem>
</file>

<file path=customXml/itemProps2.xml><?xml version="1.0" encoding="utf-8"?>
<ds:datastoreItem xmlns:ds="http://schemas.openxmlformats.org/officeDocument/2006/customXml" ds:itemID="{414DC7FE-4181-4063-940C-9289B4520ED3}">
  <ds:schemaRefs>
    <ds:schemaRef ds:uri="b47fa91d-0d28-4944-8de1-410bfdd1053c"/>
    <ds:schemaRef ds:uri="d30f68bc-a4f8-487e-87cb-e7190649c67e"/>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A92BC43E-894B-4EA1-B246-A59A7ED32A6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255</TotalTime>
  <Words>872</Words>
  <Application>Microsoft Office PowerPoint</Application>
  <PresentationFormat>Widescreen</PresentationFormat>
  <Paragraphs>167</Paragraphs>
  <Slides>28</Slides>
  <Notes>22</Notes>
  <HiddenSlides>0</HiddenSlides>
  <MMClips>0</MMClips>
  <ScaleCrop>false</ScaleCrop>
  <HeadingPairs>
    <vt:vector size="6" baseType="variant">
      <vt:variant>
        <vt:lpstr>Fonts Used</vt:lpstr>
      </vt:variant>
      <vt:variant>
        <vt:i4>4</vt:i4>
      </vt:variant>
      <vt:variant>
        <vt:lpstr>Theme</vt:lpstr>
      </vt:variant>
      <vt:variant>
        <vt:i4>4</vt:i4>
      </vt:variant>
      <vt:variant>
        <vt:lpstr>Slide Titles</vt:lpstr>
      </vt:variant>
      <vt:variant>
        <vt:i4>28</vt:i4>
      </vt:variant>
    </vt:vector>
  </HeadingPairs>
  <TitlesOfParts>
    <vt:vector size="36" baseType="lpstr">
      <vt:lpstr>Arial</vt:lpstr>
      <vt:lpstr>Calibri</vt:lpstr>
      <vt:lpstr>Calibri Light</vt:lpstr>
      <vt:lpstr>Verdana</vt:lpstr>
      <vt:lpstr>Office Theme</vt:lpstr>
      <vt:lpstr>1_Office Theme</vt:lpstr>
      <vt:lpstr>NLM White wide</vt:lpstr>
      <vt:lpstr>NTO White w gray text</vt:lpstr>
      <vt:lpstr>MeSH Changes  and PubMed Searching</vt:lpstr>
      <vt:lpstr>Agenda</vt:lpstr>
      <vt:lpstr>New MeSH Terms in the New Year</vt:lpstr>
      <vt:lpstr>MeSH changes are documented:</vt:lpstr>
      <vt:lpstr>Quiz 1</vt:lpstr>
      <vt:lpstr>Quiz 1 Answer</vt:lpstr>
      <vt:lpstr>Quiz 2</vt:lpstr>
      <vt:lpstr>Quiz 2 Answer</vt:lpstr>
      <vt:lpstr>New Term with Same Meaning</vt:lpstr>
      <vt:lpstr> New Term with Same Meaning </vt:lpstr>
      <vt:lpstr>Quiz 3</vt:lpstr>
      <vt:lpstr>Quiz 3 Answer</vt:lpstr>
      <vt:lpstr>New Term that is More Specific</vt:lpstr>
      <vt:lpstr>Exercise 1: Question 1 </vt:lpstr>
      <vt:lpstr>Exercise 1:Question 2 </vt:lpstr>
      <vt:lpstr>Exercise 1:Question 3</vt:lpstr>
      <vt:lpstr>Hierarchy Changes: Example 1/Part 1</vt:lpstr>
      <vt:lpstr>Hierarchy Changes: Example 1/Part 2</vt:lpstr>
      <vt:lpstr>Exercise 2</vt:lpstr>
      <vt:lpstr>Hierarchy Changes: Example 2/Part 1</vt:lpstr>
      <vt:lpstr>Hierarchy Changes: Example 2/Part 2</vt:lpstr>
      <vt:lpstr>Exercise 3</vt:lpstr>
      <vt:lpstr>Hierarchy Changes</vt:lpstr>
      <vt:lpstr>Exercise 4</vt:lpstr>
      <vt:lpstr>Exercise 5</vt:lpstr>
      <vt:lpstr>Post-Test</vt:lpstr>
      <vt:lpstr>Post-Test Answers</vt:lpstr>
      <vt:lpstr>Summary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MeSH Changes  and PubMed Searching</dc:title>
  <dc:creator>Majewski, Kate B. (NIH/NLM) [E]</dc:creator>
  <cp:lastModifiedBy>Rebecca Brown</cp:lastModifiedBy>
  <cp:revision>39</cp:revision>
  <dcterms:created xsi:type="dcterms:W3CDTF">2020-12-23T12:21:18Z</dcterms:created>
  <dcterms:modified xsi:type="dcterms:W3CDTF">2023-01-26T21:24:07Z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0x01010062D44AE15EE50D4EB439D7850828061C</vt:lpwstr>
  </property>
  <property fmtid="{D5CDD505-2E9C-101B-9397-08002B2CF9AE}" pid="3" name="_dlc_DocIdItemGuid">
    <vt:lpwstr>479213ae-aa9a-4119-9286-7a8f80b1a751</vt:lpwstr>
  </property>
  <property fmtid="{D5CDD505-2E9C-101B-9397-08002B2CF9AE}" pid="4" name="_ExtendedDescription">
    <vt:lpwstr/>
  </property>
  <property fmtid="{D5CDD505-2E9C-101B-9397-08002B2CF9AE}" pid="5" name="MediaServiceImageTags">
    <vt:lpwstr/>
  </property>
</Properties>
</file>