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5143500" type="screen16x9"/>
  <p:notesSz cx="6858000" cy="9144000"/>
  <p:embeddedFontLs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39">
          <p15:clr>
            <a:srgbClr val="9AA0A6"/>
          </p15:clr>
        </p15:guide>
        <p15:guide id="2" pos="5207">
          <p15:clr>
            <a:srgbClr val="9AA0A6"/>
          </p15:clr>
        </p15:guide>
        <p15:guide id="3" orient="horz" pos="162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MNoCvNALoVkrrjvPfNl6cqfN+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101" d="100"/>
          <a:sy n="101" d="100"/>
        </p:scale>
        <p:origin x="178" y="62"/>
      </p:cViewPr>
      <p:guideLst>
        <p:guide pos="239"/>
        <p:guide pos="5207"/>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f8e9608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eef8e96084_0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a3303a5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ea3303a59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ef8e96084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eef8e96084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ef8e96084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eef8e96084_0_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8e81ccddb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e8e81ccddb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8e81ccdd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e8e81ccddb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b91e550b6a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b91e550b6a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ef8e96084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eef8e96084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d55728f0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ed55728f0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8e81ccd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e8e81ccdd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ed55728f07_1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ed55728f07_1_1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14" name="Google Shape;51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21" name="Google Shape;52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28" name="Google Shape;52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4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b91e550b6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b91e550b6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ef8e9608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eef8e96084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ef8e96084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eef8e96084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1 Blank">
  <p:cSld name="CUSTOM_7">
    <p:bg>
      <p:bgPr>
        <a:noFill/>
        <a:effectLst/>
      </p:bgPr>
    </p:bg>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1 Title slide 2">
  <p:cSld name="CUSTOM_8_1">
    <p:spTree>
      <p:nvGrpSpPr>
        <p:cNvPr id="1" name="Shape 4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1 Text with small vertical photo to the right">
  <p:cSld name="CUSTOM_5">
    <p:spTree>
      <p:nvGrpSpPr>
        <p:cNvPr id="1" name="Shape 42"/>
        <p:cNvGrpSpPr/>
        <p:nvPr/>
      </p:nvGrpSpPr>
      <p:grpSpPr>
        <a:xfrm>
          <a:off x="0" y="0"/>
          <a:ext cx="0" cy="0"/>
          <a:chOff x="0" y="0"/>
          <a:chExt cx="0" cy="0"/>
        </a:xfrm>
      </p:grpSpPr>
      <p:sp>
        <p:nvSpPr>
          <p:cNvPr id="43" name="Google Shape;43;p19"/>
          <p:cNvSpPr/>
          <p:nvPr/>
        </p:nvSpPr>
        <p:spPr>
          <a:xfrm>
            <a:off x="5057900" y="-12950"/>
            <a:ext cx="4086000" cy="5186400"/>
          </a:xfrm>
          <a:prstGeom prst="rect">
            <a:avLst/>
          </a:prstGeom>
          <a:solidFill>
            <a:srgbClr val="D0D0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Insert a photo here</a:t>
            </a:r>
            <a:endParaRPr sz="1400" b="0" i="0" u="none" strike="noStrike" cap="none">
              <a:solidFill>
                <a:srgbClr val="000000"/>
              </a:solidFill>
              <a:latin typeface="Arial"/>
              <a:ea typeface="Arial"/>
              <a:cs typeface="Arial"/>
              <a:sym typeface="Arial"/>
            </a:endParaRPr>
          </a:p>
        </p:txBody>
      </p:sp>
      <p:sp>
        <p:nvSpPr>
          <p:cNvPr id="44" name="Google Shape;44;p19"/>
          <p:cNvSpPr txBox="1">
            <a:spLocks noGrp="1"/>
          </p:cNvSpPr>
          <p:nvPr>
            <p:ph type="body" idx="1"/>
          </p:nvPr>
        </p:nvSpPr>
        <p:spPr>
          <a:xfrm>
            <a:off x="435500" y="1323225"/>
            <a:ext cx="4622400" cy="3587700"/>
          </a:xfrm>
          <a:prstGeom prst="rect">
            <a:avLst/>
          </a:prstGeom>
          <a:noFill/>
          <a:ln>
            <a:noFill/>
          </a:ln>
        </p:spPr>
        <p:txBody>
          <a:bodyPr spcFirstLastPara="1" wrap="square" lIns="91425" tIns="91425" rIns="91425" bIns="91425" anchor="t" anchorCtr="0">
            <a:noAutofit/>
          </a:bodyPr>
          <a:lstStyle>
            <a:lvl1pPr marL="457200" lvl="0" indent="-228600" algn="l">
              <a:lnSpc>
                <a:spcPct val="90000"/>
              </a:lnSpc>
              <a:spcBef>
                <a:spcPts val="0"/>
              </a:spcBef>
              <a:spcAft>
                <a:spcPts val="0"/>
              </a:spcAft>
              <a:buSzPts val="1200"/>
              <a:buNone/>
              <a:defRPr sz="1200"/>
            </a:lvl1pPr>
            <a:lvl2pPr marL="914400" lvl="1" indent="-228600" algn="l">
              <a:lnSpc>
                <a:spcPct val="90000"/>
              </a:lnSpc>
              <a:spcBef>
                <a:spcPts val="0"/>
              </a:spcBef>
              <a:spcAft>
                <a:spcPts val="0"/>
              </a:spcAft>
              <a:buSzPts val="1400"/>
              <a:buNone/>
              <a:defRPr/>
            </a:lvl2pPr>
            <a:lvl3pPr marL="1371600" lvl="2" indent="-228600" algn="l">
              <a:lnSpc>
                <a:spcPct val="90000"/>
              </a:lnSpc>
              <a:spcBef>
                <a:spcPts val="0"/>
              </a:spcBef>
              <a:spcAft>
                <a:spcPts val="0"/>
              </a:spcAft>
              <a:buSzPts val="1400"/>
              <a:buNone/>
              <a:defRPr/>
            </a:lvl3pPr>
            <a:lvl4pPr marL="1828800" lvl="3" indent="-228600" algn="l">
              <a:lnSpc>
                <a:spcPct val="90000"/>
              </a:lnSpc>
              <a:spcBef>
                <a:spcPts val="0"/>
              </a:spcBef>
              <a:spcAft>
                <a:spcPts val="0"/>
              </a:spcAft>
              <a:buSzPts val="1400"/>
              <a:buNone/>
              <a:defRPr/>
            </a:lvl4pPr>
            <a:lvl5pPr marL="2286000" lvl="4" indent="-228600" algn="l">
              <a:lnSpc>
                <a:spcPct val="90000"/>
              </a:lnSpc>
              <a:spcBef>
                <a:spcPts val="0"/>
              </a:spcBef>
              <a:spcAft>
                <a:spcPts val="0"/>
              </a:spcAft>
              <a:buSzPts val="1400"/>
              <a:buNone/>
              <a:defRPr/>
            </a:lvl5pPr>
            <a:lvl6pPr marL="2743200" lvl="5" indent="-228600" algn="l">
              <a:lnSpc>
                <a:spcPct val="90000"/>
              </a:lnSpc>
              <a:spcBef>
                <a:spcPts val="0"/>
              </a:spcBef>
              <a:spcAft>
                <a:spcPts val="0"/>
              </a:spcAft>
              <a:buSzPts val="1400"/>
              <a:buNone/>
              <a:defRPr/>
            </a:lvl6pPr>
            <a:lvl7pPr marL="3200400" lvl="6" indent="-228600" algn="l">
              <a:lnSpc>
                <a:spcPct val="90000"/>
              </a:lnSpc>
              <a:spcBef>
                <a:spcPts val="0"/>
              </a:spcBef>
              <a:spcAft>
                <a:spcPts val="0"/>
              </a:spcAft>
              <a:buSzPts val="1400"/>
              <a:buNone/>
              <a:defRPr/>
            </a:lvl7pPr>
            <a:lvl8pPr marL="3657600" lvl="7" indent="-228600" algn="l">
              <a:lnSpc>
                <a:spcPct val="90000"/>
              </a:lnSpc>
              <a:spcBef>
                <a:spcPts val="0"/>
              </a:spcBef>
              <a:spcAft>
                <a:spcPts val="0"/>
              </a:spcAft>
              <a:buSzPts val="1400"/>
              <a:buNone/>
              <a:defRPr/>
            </a:lvl8pPr>
            <a:lvl9pPr marL="4114800" lvl="8" indent="-228600" algn="l">
              <a:lnSpc>
                <a:spcPct val="90000"/>
              </a:lnSpc>
              <a:spcBef>
                <a:spcPts val="0"/>
              </a:spcBef>
              <a:spcAft>
                <a:spcPts val="0"/>
              </a:spcAft>
              <a:buSzPts val="1400"/>
              <a:buNone/>
              <a:defRPr/>
            </a:lvl9pPr>
          </a:lstStyle>
          <a:p>
            <a:endParaRPr/>
          </a:p>
        </p:txBody>
      </p:sp>
      <p:sp>
        <p:nvSpPr>
          <p:cNvPr id="45" name="Google Shape;45;p19"/>
          <p:cNvSpPr txBox="1">
            <a:spLocks noGrp="1"/>
          </p:cNvSpPr>
          <p:nvPr>
            <p:ph type="title"/>
          </p:nvPr>
        </p:nvSpPr>
        <p:spPr>
          <a:xfrm>
            <a:off x="311704" y="228500"/>
            <a:ext cx="4666800" cy="5727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a:lnSpc>
                <a:spcPct val="90000"/>
              </a:lnSpc>
              <a:spcBef>
                <a:spcPts val="0"/>
              </a:spcBef>
              <a:spcAft>
                <a:spcPts val="0"/>
              </a:spcAft>
              <a:buClr>
                <a:schemeClr val="dk1"/>
              </a:buClr>
              <a:buSzPts val="1400"/>
              <a:buFont typeface="Arial"/>
              <a:buNone/>
              <a:defRPr sz="2800" b="1">
                <a:solidFill>
                  <a:schemeClr val="dk1"/>
                </a:solidFill>
              </a:defRPr>
            </a:lvl2pPr>
            <a:lvl3pPr lvl="2" algn="l">
              <a:lnSpc>
                <a:spcPct val="90000"/>
              </a:lnSpc>
              <a:spcBef>
                <a:spcPts val="0"/>
              </a:spcBef>
              <a:spcAft>
                <a:spcPts val="0"/>
              </a:spcAft>
              <a:buClr>
                <a:schemeClr val="dk1"/>
              </a:buClr>
              <a:buSzPts val="1400"/>
              <a:buFont typeface="Arial"/>
              <a:buNone/>
              <a:defRPr sz="2800" b="1">
                <a:solidFill>
                  <a:schemeClr val="dk1"/>
                </a:solidFill>
              </a:defRPr>
            </a:lvl3pPr>
            <a:lvl4pPr lvl="3" algn="l">
              <a:lnSpc>
                <a:spcPct val="90000"/>
              </a:lnSpc>
              <a:spcBef>
                <a:spcPts val="0"/>
              </a:spcBef>
              <a:spcAft>
                <a:spcPts val="0"/>
              </a:spcAft>
              <a:buClr>
                <a:schemeClr val="dk1"/>
              </a:buClr>
              <a:buSzPts val="1400"/>
              <a:buFont typeface="Arial"/>
              <a:buNone/>
              <a:defRPr sz="2800" b="1">
                <a:solidFill>
                  <a:schemeClr val="dk1"/>
                </a:solidFill>
              </a:defRPr>
            </a:lvl4pPr>
            <a:lvl5pPr lvl="4" algn="l">
              <a:lnSpc>
                <a:spcPct val="90000"/>
              </a:lnSpc>
              <a:spcBef>
                <a:spcPts val="0"/>
              </a:spcBef>
              <a:spcAft>
                <a:spcPts val="0"/>
              </a:spcAft>
              <a:buClr>
                <a:schemeClr val="dk1"/>
              </a:buClr>
              <a:buSzPts val="1400"/>
              <a:buFont typeface="Arial"/>
              <a:buNone/>
              <a:defRPr sz="2800" b="1">
                <a:solidFill>
                  <a:schemeClr val="dk1"/>
                </a:solidFill>
              </a:defRPr>
            </a:lvl5pPr>
            <a:lvl6pPr lvl="5" algn="l">
              <a:lnSpc>
                <a:spcPct val="90000"/>
              </a:lnSpc>
              <a:spcBef>
                <a:spcPts val="0"/>
              </a:spcBef>
              <a:spcAft>
                <a:spcPts val="0"/>
              </a:spcAft>
              <a:buClr>
                <a:schemeClr val="dk1"/>
              </a:buClr>
              <a:buSzPts val="1400"/>
              <a:buFont typeface="Arial"/>
              <a:buNone/>
              <a:defRPr sz="2800" b="1">
                <a:solidFill>
                  <a:schemeClr val="dk1"/>
                </a:solidFill>
              </a:defRPr>
            </a:lvl6pPr>
            <a:lvl7pPr lvl="6" algn="l">
              <a:lnSpc>
                <a:spcPct val="90000"/>
              </a:lnSpc>
              <a:spcBef>
                <a:spcPts val="0"/>
              </a:spcBef>
              <a:spcAft>
                <a:spcPts val="0"/>
              </a:spcAft>
              <a:buClr>
                <a:schemeClr val="dk1"/>
              </a:buClr>
              <a:buSzPts val="1400"/>
              <a:buFont typeface="Arial"/>
              <a:buNone/>
              <a:defRPr sz="2800" b="1">
                <a:solidFill>
                  <a:schemeClr val="dk1"/>
                </a:solidFill>
              </a:defRPr>
            </a:lvl7pPr>
            <a:lvl8pPr lvl="7" algn="l">
              <a:lnSpc>
                <a:spcPct val="90000"/>
              </a:lnSpc>
              <a:spcBef>
                <a:spcPts val="0"/>
              </a:spcBef>
              <a:spcAft>
                <a:spcPts val="0"/>
              </a:spcAft>
              <a:buClr>
                <a:schemeClr val="dk1"/>
              </a:buClr>
              <a:buSzPts val="1400"/>
              <a:buFont typeface="Arial"/>
              <a:buNone/>
              <a:defRPr sz="2800" b="1">
                <a:solidFill>
                  <a:schemeClr val="dk1"/>
                </a:solidFill>
              </a:defRPr>
            </a:lvl8pPr>
            <a:lvl9pPr lvl="8" algn="l">
              <a:lnSpc>
                <a:spcPct val="9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1 Text with Photo Web Standard">
  <p:cSld name="CUSTOM_9">
    <p:spTree>
      <p:nvGrpSpPr>
        <p:cNvPr id="1" name="Shape 46"/>
        <p:cNvGrpSpPr/>
        <p:nvPr/>
      </p:nvGrpSpPr>
      <p:grpSpPr>
        <a:xfrm>
          <a:off x="0" y="0"/>
          <a:ext cx="0" cy="0"/>
          <a:chOff x="0" y="0"/>
          <a:chExt cx="0" cy="0"/>
        </a:xfrm>
      </p:grpSpPr>
      <p:sp>
        <p:nvSpPr>
          <p:cNvPr id="47" name="Google Shape;47;p20"/>
          <p:cNvSpPr/>
          <p:nvPr/>
        </p:nvSpPr>
        <p:spPr>
          <a:xfrm>
            <a:off x="-75575" y="-13875"/>
            <a:ext cx="9219600" cy="2429400"/>
          </a:xfrm>
          <a:prstGeom prst="rect">
            <a:avLst/>
          </a:prstGeom>
          <a:solidFill>
            <a:srgbClr val="D0D0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0"/>
          <p:cNvSpPr>
            <a:spLocks noGrp="1"/>
          </p:cNvSpPr>
          <p:nvPr>
            <p:ph type="pic" idx="2"/>
          </p:nvPr>
        </p:nvSpPr>
        <p:spPr>
          <a:xfrm>
            <a:off x="-76200" y="0"/>
            <a:ext cx="9220200" cy="2416200"/>
          </a:xfrm>
          <a:prstGeom prst="rect">
            <a:avLst/>
          </a:prstGeom>
          <a:noFill/>
          <a:ln>
            <a:noFill/>
          </a:ln>
        </p:spPr>
      </p:sp>
      <p:sp>
        <p:nvSpPr>
          <p:cNvPr id="49" name="Google Shape;49;p20"/>
          <p:cNvSpPr/>
          <p:nvPr/>
        </p:nvSpPr>
        <p:spPr>
          <a:xfrm>
            <a:off x="1568725" y="1732650"/>
            <a:ext cx="6415500" cy="341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0"/>
          <p:cNvSpPr txBox="1"/>
          <p:nvPr/>
        </p:nvSpPr>
        <p:spPr>
          <a:xfrm>
            <a:off x="1681950" y="2380875"/>
            <a:ext cx="6184200" cy="2762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0"/>
          <p:cNvSpPr txBox="1">
            <a:spLocks noGrp="1"/>
          </p:cNvSpPr>
          <p:nvPr>
            <p:ph type="title"/>
          </p:nvPr>
        </p:nvSpPr>
        <p:spPr>
          <a:xfrm>
            <a:off x="1568725" y="1856915"/>
            <a:ext cx="5990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highlight>
                  <a:schemeClr val="accent1"/>
                </a:highlight>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1 Headline with text  1 black background">
  <p:cSld name="1_19 Headline with text 1">
    <p:bg>
      <p:bgPr>
        <a:solidFill>
          <a:schemeClr val="dk1"/>
        </a:solidFill>
        <a:effectLst/>
      </p:bgPr>
    </p:bg>
    <p:spTree>
      <p:nvGrpSpPr>
        <p:cNvPr id="1" name="Shape 52"/>
        <p:cNvGrpSpPr/>
        <p:nvPr/>
      </p:nvGrpSpPr>
      <p:grpSpPr>
        <a:xfrm>
          <a:off x="0" y="0"/>
          <a:ext cx="0" cy="0"/>
          <a:chOff x="0" y="0"/>
          <a:chExt cx="0" cy="0"/>
        </a:xfrm>
      </p:grpSpPr>
      <p:sp>
        <p:nvSpPr>
          <p:cNvPr id="53" name="Google Shape;53;p21"/>
          <p:cNvSpPr txBox="1">
            <a:spLocks noGrp="1"/>
          </p:cNvSpPr>
          <p:nvPr>
            <p:ph type="body" idx="1"/>
          </p:nvPr>
        </p:nvSpPr>
        <p:spPr>
          <a:xfrm>
            <a:off x="427125" y="1204825"/>
            <a:ext cx="7704900" cy="32016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000000"/>
              </a:buClr>
              <a:buSzPts val="14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54" name="Google Shape;54;p21"/>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3000"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b="1">
                <a:solidFill>
                  <a:schemeClr val="dk1"/>
                </a:solidFill>
              </a:defRPr>
            </a:lvl2pPr>
            <a:lvl3pPr lvl="2" algn="l">
              <a:lnSpc>
                <a:spcPct val="100000"/>
              </a:lnSpc>
              <a:spcBef>
                <a:spcPts val="0"/>
              </a:spcBef>
              <a:spcAft>
                <a:spcPts val="0"/>
              </a:spcAft>
              <a:buClr>
                <a:schemeClr val="dk1"/>
              </a:buClr>
              <a:buSzPts val="1400"/>
              <a:buFont typeface="Arial"/>
              <a:buNone/>
              <a:defRPr sz="2800" b="1">
                <a:solidFill>
                  <a:schemeClr val="dk1"/>
                </a:solidFill>
              </a:defRPr>
            </a:lvl3pPr>
            <a:lvl4pPr lvl="3" algn="l">
              <a:lnSpc>
                <a:spcPct val="100000"/>
              </a:lnSpc>
              <a:spcBef>
                <a:spcPts val="0"/>
              </a:spcBef>
              <a:spcAft>
                <a:spcPts val="0"/>
              </a:spcAft>
              <a:buClr>
                <a:schemeClr val="dk1"/>
              </a:buClr>
              <a:buSzPts val="1400"/>
              <a:buFont typeface="Arial"/>
              <a:buNone/>
              <a:defRPr sz="2800" b="1">
                <a:solidFill>
                  <a:schemeClr val="dk1"/>
                </a:solidFill>
              </a:defRPr>
            </a:lvl4pPr>
            <a:lvl5pPr lvl="4" algn="l">
              <a:lnSpc>
                <a:spcPct val="100000"/>
              </a:lnSpc>
              <a:spcBef>
                <a:spcPts val="0"/>
              </a:spcBef>
              <a:spcAft>
                <a:spcPts val="0"/>
              </a:spcAft>
              <a:buClr>
                <a:schemeClr val="dk1"/>
              </a:buClr>
              <a:buSzPts val="1400"/>
              <a:buFont typeface="Arial"/>
              <a:buNone/>
              <a:defRPr sz="2800" b="1">
                <a:solidFill>
                  <a:schemeClr val="dk1"/>
                </a:solidFill>
              </a:defRPr>
            </a:lvl5pPr>
            <a:lvl6pPr lvl="5" algn="l">
              <a:lnSpc>
                <a:spcPct val="100000"/>
              </a:lnSpc>
              <a:spcBef>
                <a:spcPts val="0"/>
              </a:spcBef>
              <a:spcAft>
                <a:spcPts val="0"/>
              </a:spcAft>
              <a:buClr>
                <a:schemeClr val="dk1"/>
              </a:buClr>
              <a:buSzPts val="1400"/>
              <a:buFont typeface="Arial"/>
              <a:buNone/>
              <a:defRPr sz="2800" b="1">
                <a:solidFill>
                  <a:schemeClr val="dk1"/>
                </a:solidFill>
              </a:defRPr>
            </a:lvl6pPr>
            <a:lvl7pPr lvl="6" algn="l">
              <a:lnSpc>
                <a:spcPct val="100000"/>
              </a:lnSpc>
              <a:spcBef>
                <a:spcPts val="0"/>
              </a:spcBef>
              <a:spcAft>
                <a:spcPts val="0"/>
              </a:spcAft>
              <a:buClr>
                <a:schemeClr val="dk1"/>
              </a:buClr>
              <a:buSzPts val="1400"/>
              <a:buFont typeface="Arial"/>
              <a:buNone/>
              <a:defRPr sz="2800" b="1">
                <a:solidFill>
                  <a:schemeClr val="dk1"/>
                </a:solidFill>
              </a:defRPr>
            </a:lvl7pPr>
            <a:lvl8pPr lvl="7" algn="l">
              <a:lnSpc>
                <a:spcPct val="100000"/>
              </a:lnSpc>
              <a:spcBef>
                <a:spcPts val="0"/>
              </a:spcBef>
              <a:spcAft>
                <a:spcPts val="0"/>
              </a:spcAft>
              <a:buClr>
                <a:schemeClr val="dk1"/>
              </a:buClr>
              <a:buSzPts val="1400"/>
              <a:buFont typeface="Arial"/>
              <a:buNone/>
              <a:defRPr sz="2800" b="1">
                <a:solidFill>
                  <a:schemeClr val="dk1"/>
                </a:solidFill>
              </a:defRPr>
            </a:lvl8pPr>
            <a:lvl9pPr lvl="8" algn="l">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1 2 Column Format Black Right 1">
  <p:cSld name="Section title and description_1_1">
    <p:spTree>
      <p:nvGrpSpPr>
        <p:cNvPr id="1" name="Shape 55"/>
        <p:cNvGrpSpPr/>
        <p:nvPr/>
      </p:nvGrpSpPr>
      <p:grpSpPr>
        <a:xfrm>
          <a:off x="0" y="0"/>
          <a:ext cx="0" cy="0"/>
          <a:chOff x="0" y="0"/>
          <a:chExt cx="0" cy="0"/>
        </a:xfrm>
      </p:grpSpPr>
      <p:sp>
        <p:nvSpPr>
          <p:cNvPr id="56" name="Google Shape;56;p22"/>
          <p:cNvSpPr txBox="1">
            <a:spLocks noGrp="1"/>
          </p:cNvSpPr>
          <p:nvPr>
            <p:ph type="body" idx="1"/>
          </p:nvPr>
        </p:nvSpPr>
        <p:spPr>
          <a:xfrm>
            <a:off x="5024275" y="445025"/>
            <a:ext cx="3837000" cy="38859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914400" marR="0" lvl="1"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a:lnSpc>
                <a:spcPct val="115000"/>
              </a:lnSpc>
              <a:spcBef>
                <a:spcPts val="1600"/>
              </a:spcBef>
              <a:spcAft>
                <a:spcPts val="160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57" name="Google Shape;57;p22"/>
          <p:cNvSpPr txBox="1">
            <a:spLocks noGrp="1"/>
          </p:cNvSpPr>
          <p:nvPr>
            <p:ph type="title"/>
          </p:nvPr>
        </p:nvSpPr>
        <p:spPr>
          <a:xfrm>
            <a:off x="324700" y="211225"/>
            <a:ext cx="38370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3000" b="1" i="0" u="none" strike="noStrike" cap="none">
                <a:solidFill>
                  <a:schemeClr val="dk1"/>
                </a:solidFill>
                <a:highlight>
                  <a:srgbClr val="FFFFFF"/>
                </a:highlight>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sz="3000" b="1">
                <a:solidFill>
                  <a:schemeClr val="dk1"/>
                </a:solidFill>
              </a:defRPr>
            </a:lvl2pPr>
            <a:lvl3pPr lvl="2" algn="l">
              <a:lnSpc>
                <a:spcPct val="100000"/>
              </a:lnSpc>
              <a:spcBef>
                <a:spcPts val="0"/>
              </a:spcBef>
              <a:spcAft>
                <a:spcPts val="0"/>
              </a:spcAft>
              <a:buClr>
                <a:schemeClr val="dk1"/>
              </a:buClr>
              <a:buSzPts val="3000"/>
              <a:buFont typeface="Arial"/>
              <a:buNone/>
              <a:defRPr sz="3000" b="1">
                <a:solidFill>
                  <a:schemeClr val="dk1"/>
                </a:solidFill>
              </a:defRPr>
            </a:lvl3pPr>
            <a:lvl4pPr lvl="3" algn="l">
              <a:lnSpc>
                <a:spcPct val="100000"/>
              </a:lnSpc>
              <a:spcBef>
                <a:spcPts val="0"/>
              </a:spcBef>
              <a:spcAft>
                <a:spcPts val="0"/>
              </a:spcAft>
              <a:buClr>
                <a:schemeClr val="dk1"/>
              </a:buClr>
              <a:buSzPts val="3000"/>
              <a:buFont typeface="Arial"/>
              <a:buNone/>
              <a:defRPr sz="3000" b="1">
                <a:solidFill>
                  <a:schemeClr val="dk1"/>
                </a:solidFill>
              </a:defRPr>
            </a:lvl4pPr>
            <a:lvl5pPr lvl="4" algn="l">
              <a:lnSpc>
                <a:spcPct val="100000"/>
              </a:lnSpc>
              <a:spcBef>
                <a:spcPts val="0"/>
              </a:spcBef>
              <a:spcAft>
                <a:spcPts val="0"/>
              </a:spcAft>
              <a:buClr>
                <a:schemeClr val="dk1"/>
              </a:buClr>
              <a:buSzPts val="3000"/>
              <a:buFont typeface="Arial"/>
              <a:buNone/>
              <a:defRPr sz="3000" b="1">
                <a:solidFill>
                  <a:schemeClr val="dk1"/>
                </a:solidFill>
              </a:defRPr>
            </a:lvl5pPr>
            <a:lvl6pPr lvl="5" algn="l">
              <a:lnSpc>
                <a:spcPct val="100000"/>
              </a:lnSpc>
              <a:spcBef>
                <a:spcPts val="0"/>
              </a:spcBef>
              <a:spcAft>
                <a:spcPts val="0"/>
              </a:spcAft>
              <a:buClr>
                <a:schemeClr val="dk1"/>
              </a:buClr>
              <a:buSzPts val="3000"/>
              <a:buFont typeface="Arial"/>
              <a:buNone/>
              <a:defRPr sz="3000" b="1">
                <a:solidFill>
                  <a:schemeClr val="dk1"/>
                </a:solidFill>
              </a:defRPr>
            </a:lvl6pPr>
            <a:lvl7pPr lvl="6" algn="l">
              <a:lnSpc>
                <a:spcPct val="100000"/>
              </a:lnSpc>
              <a:spcBef>
                <a:spcPts val="0"/>
              </a:spcBef>
              <a:spcAft>
                <a:spcPts val="0"/>
              </a:spcAft>
              <a:buClr>
                <a:schemeClr val="dk1"/>
              </a:buClr>
              <a:buSzPts val="3000"/>
              <a:buFont typeface="Arial"/>
              <a:buNone/>
              <a:defRPr sz="3000" b="1">
                <a:solidFill>
                  <a:schemeClr val="dk1"/>
                </a:solidFill>
              </a:defRPr>
            </a:lvl7pPr>
            <a:lvl8pPr lvl="7" algn="l">
              <a:lnSpc>
                <a:spcPct val="100000"/>
              </a:lnSpc>
              <a:spcBef>
                <a:spcPts val="0"/>
              </a:spcBef>
              <a:spcAft>
                <a:spcPts val="0"/>
              </a:spcAft>
              <a:buClr>
                <a:schemeClr val="dk1"/>
              </a:buClr>
              <a:buSzPts val="3000"/>
              <a:buFont typeface="Arial"/>
              <a:buNone/>
              <a:defRPr sz="3000" b="1">
                <a:solidFill>
                  <a:schemeClr val="dk1"/>
                </a:solidFill>
              </a:defRPr>
            </a:lvl8pPr>
            <a:lvl9pPr lvl="8" algn="l">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0 Maroon chapter break or bold statement">
  <p:cSld name="Gold chapter break or bold statement gold_1">
    <p:bg>
      <p:bgPr>
        <a:solidFill>
          <a:schemeClr val="accent2"/>
        </a:solidFill>
        <a:effectLst/>
      </p:bgPr>
    </p:bg>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311700" y="228600"/>
            <a:ext cx="6246300" cy="46863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lgn="l">
              <a:lnSpc>
                <a:spcPct val="90000"/>
              </a:lnSpc>
              <a:spcBef>
                <a:spcPts val="0"/>
              </a:spcBef>
              <a:spcAft>
                <a:spcPts val="0"/>
              </a:spcAft>
              <a:buClr>
                <a:schemeClr val="dk1"/>
              </a:buClr>
              <a:buSzPts val="1400"/>
              <a:buFont typeface="Arial"/>
              <a:buNone/>
              <a:defRPr sz="6200" b="1">
                <a:solidFill>
                  <a:schemeClr val="dk1"/>
                </a:solidFill>
              </a:defRPr>
            </a:lvl2pPr>
            <a:lvl3pPr lvl="2" algn="l">
              <a:lnSpc>
                <a:spcPct val="90000"/>
              </a:lnSpc>
              <a:spcBef>
                <a:spcPts val="0"/>
              </a:spcBef>
              <a:spcAft>
                <a:spcPts val="0"/>
              </a:spcAft>
              <a:buClr>
                <a:schemeClr val="dk1"/>
              </a:buClr>
              <a:buSzPts val="1400"/>
              <a:buFont typeface="Arial"/>
              <a:buNone/>
              <a:defRPr sz="6200" b="1">
                <a:solidFill>
                  <a:schemeClr val="dk1"/>
                </a:solidFill>
              </a:defRPr>
            </a:lvl3pPr>
            <a:lvl4pPr lvl="3" algn="l">
              <a:lnSpc>
                <a:spcPct val="90000"/>
              </a:lnSpc>
              <a:spcBef>
                <a:spcPts val="0"/>
              </a:spcBef>
              <a:spcAft>
                <a:spcPts val="0"/>
              </a:spcAft>
              <a:buClr>
                <a:schemeClr val="dk1"/>
              </a:buClr>
              <a:buSzPts val="1400"/>
              <a:buFont typeface="Arial"/>
              <a:buNone/>
              <a:defRPr sz="6200" b="1">
                <a:solidFill>
                  <a:schemeClr val="dk1"/>
                </a:solidFill>
              </a:defRPr>
            </a:lvl4pPr>
            <a:lvl5pPr lvl="4" algn="l">
              <a:lnSpc>
                <a:spcPct val="90000"/>
              </a:lnSpc>
              <a:spcBef>
                <a:spcPts val="0"/>
              </a:spcBef>
              <a:spcAft>
                <a:spcPts val="0"/>
              </a:spcAft>
              <a:buClr>
                <a:schemeClr val="dk1"/>
              </a:buClr>
              <a:buSzPts val="1400"/>
              <a:buFont typeface="Arial"/>
              <a:buNone/>
              <a:defRPr sz="6200" b="1">
                <a:solidFill>
                  <a:schemeClr val="dk1"/>
                </a:solidFill>
              </a:defRPr>
            </a:lvl5pPr>
            <a:lvl6pPr lvl="5" algn="l">
              <a:lnSpc>
                <a:spcPct val="90000"/>
              </a:lnSpc>
              <a:spcBef>
                <a:spcPts val="0"/>
              </a:spcBef>
              <a:spcAft>
                <a:spcPts val="0"/>
              </a:spcAft>
              <a:buClr>
                <a:schemeClr val="dk1"/>
              </a:buClr>
              <a:buSzPts val="1400"/>
              <a:buFont typeface="Arial"/>
              <a:buNone/>
              <a:defRPr sz="6200" b="1">
                <a:solidFill>
                  <a:schemeClr val="dk1"/>
                </a:solidFill>
              </a:defRPr>
            </a:lvl6pPr>
            <a:lvl7pPr lvl="6" algn="l">
              <a:lnSpc>
                <a:spcPct val="90000"/>
              </a:lnSpc>
              <a:spcBef>
                <a:spcPts val="0"/>
              </a:spcBef>
              <a:spcAft>
                <a:spcPts val="0"/>
              </a:spcAft>
              <a:buClr>
                <a:schemeClr val="dk1"/>
              </a:buClr>
              <a:buSzPts val="1400"/>
              <a:buFont typeface="Arial"/>
              <a:buNone/>
              <a:defRPr sz="6200" b="1">
                <a:solidFill>
                  <a:schemeClr val="dk1"/>
                </a:solidFill>
              </a:defRPr>
            </a:lvl7pPr>
            <a:lvl8pPr lvl="7" algn="l">
              <a:lnSpc>
                <a:spcPct val="90000"/>
              </a:lnSpc>
              <a:spcBef>
                <a:spcPts val="0"/>
              </a:spcBef>
              <a:spcAft>
                <a:spcPts val="0"/>
              </a:spcAft>
              <a:buClr>
                <a:schemeClr val="dk1"/>
              </a:buClr>
              <a:buSzPts val="1400"/>
              <a:buFont typeface="Arial"/>
              <a:buNone/>
              <a:defRPr sz="6200" b="1">
                <a:solidFill>
                  <a:schemeClr val="dk1"/>
                </a:solidFill>
              </a:defRPr>
            </a:lvl8pPr>
            <a:lvl9pPr lvl="8" algn="l">
              <a:lnSpc>
                <a:spcPct val="90000"/>
              </a:lnSpc>
              <a:spcBef>
                <a:spcPts val="0"/>
              </a:spcBef>
              <a:spcAft>
                <a:spcPts val="0"/>
              </a:spcAft>
              <a:buClr>
                <a:schemeClr val="dk1"/>
              </a:buClr>
              <a:buSzPts val="1400"/>
              <a:buFont typeface="Arial"/>
              <a:buNone/>
              <a:defRPr sz="6200" b="1">
                <a:solidFill>
                  <a:schemeClr val="dk1"/>
                </a:solidFill>
              </a:defRPr>
            </a:lvl9pPr>
          </a:lstStyle>
          <a:p>
            <a:endParaRPr/>
          </a:p>
        </p:txBody>
      </p:sp>
      <p:pic>
        <p:nvPicPr>
          <p:cNvPr id="60" name="Google Shape;60;p23"/>
          <p:cNvPicPr preferRelativeResize="0"/>
          <p:nvPr/>
        </p:nvPicPr>
        <p:blipFill rotWithShape="1">
          <a:blip r:embed="rId2">
            <a:alphaModFix/>
          </a:blip>
          <a:srcRect/>
          <a:stretch/>
        </p:blipFill>
        <p:spPr>
          <a:xfrm>
            <a:off x="7597850" y="4157166"/>
            <a:ext cx="1406350" cy="826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1 Cover Intro White logo left bottom">
  <p:cSld name="Cover Intro Option 2">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328581" y="1283225"/>
            <a:ext cx="8520600" cy="5727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b="1">
                <a:solidFill>
                  <a:schemeClr val="dk1"/>
                </a:solidFill>
              </a:defRPr>
            </a:lvl2pPr>
            <a:lvl3pPr lvl="2" algn="l">
              <a:lnSpc>
                <a:spcPct val="100000"/>
              </a:lnSpc>
              <a:spcBef>
                <a:spcPts val="0"/>
              </a:spcBef>
              <a:spcAft>
                <a:spcPts val="0"/>
              </a:spcAft>
              <a:buClr>
                <a:schemeClr val="dk1"/>
              </a:buClr>
              <a:buSzPts val="1400"/>
              <a:buFont typeface="Arial"/>
              <a:buNone/>
              <a:defRPr sz="2800" b="1">
                <a:solidFill>
                  <a:schemeClr val="dk1"/>
                </a:solidFill>
              </a:defRPr>
            </a:lvl3pPr>
            <a:lvl4pPr lvl="3" algn="l">
              <a:lnSpc>
                <a:spcPct val="100000"/>
              </a:lnSpc>
              <a:spcBef>
                <a:spcPts val="0"/>
              </a:spcBef>
              <a:spcAft>
                <a:spcPts val="0"/>
              </a:spcAft>
              <a:buClr>
                <a:schemeClr val="dk1"/>
              </a:buClr>
              <a:buSzPts val="1400"/>
              <a:buFont typeface="Arial"/>
              <a:buNone/>
              <a:defRPr sz="2800" b="1">
                <a:solidFill>
                  <a:schemeClr val="dk1"/>
                </a:solidFill>
              </a:defRPr>
            </a:lvl4pPr>
            <a:lvl5pPr lvl="4" algn="l">
              <a:lnSpc>
                <a:spcPct val="100000"/>
              </a:lnSpc>
              <a:spcBef>
                <a:spcPts val="0"/>
              </a:spcBef>
              <a:spcAft>
                <a:spcPts val="0"/>
              </a:spcAft>
              <a:buClr>
                <a:schemeClr val="dk1"/>
              </a:buClr>
              <a:buSzPts val="1400"/>
              <a:buFont typeface="Arial"/>
              <a:buNone/>
              <a:defRPr sz="2800" b="1">
                <a:solidFill>
                  <a:schemeClr val="dk1"/>
                </a:solidFill>
              </a:defRPr>
            </a:lvl5pPr>
            <a:lvl6pPr lvl="5" algn="l">
              <a:lnSpc>
                <a:spcPct val="100000"/>
              </a:lnSpc>
              <a:spcBef>
                <a:spcPts val="0"/>
              </a:spcBef>
              <a:spcAft>
                <a:spcPts val="0"/>
              </a:spcAft>
              <a:buClr>
                <a:schemeClr val="dk1"/>
              </a:buClr>
              <a:buSzPts val="1400"/>
              <a:buFont typeface="Arial"/>
              <a:buNone/>
              <a:defRPr sz="2800" b="1">
                <a:solidFill>
                  <a:schemeClr val="dk1"/>
                </a:solidFill>
              </a:defRPr>
            </a:lvl6pPr>
            <a:lvl7pPr lvl="6" algn="l">
              <a:lnSpc>
                <a:spcPct val="100000"/>
              </a:lnSpc>
              <a:spcBef>
                <a:spcPts val="0"/>
              </a:spcBef>
              <a:spcAft>
                <a:spcPts val="0"/>
              </a:spcAft>
              <a:buClr>
                <a:schemeClr val="dk1"/>
              </a:buClr>
              <a:buSzPts val="1400"/>
              <a:buFont typeface="Arial"/>
              <a:buNone/>
              <a:defRPr sz="2800" b="1">
                <a:solidFill>
                  <a:schemeClr val="dk1"/>
                </a:solidFill>
              </a:defRPr>
            </a:lvl7pPr>
            <a:lvl8pPr lvl="7" algn="l">
              <a:lnSpc>
                <a:spcPct val="100000"/>
              </a:lnSpc>
              <a:spcBef>
                <a:spcPts val="0"/>
              </a:spcBef>
              <a:spcAft>
                <a:spcPts val="0"/>
              </a:spcAft>
              <a:buClr>
                <a:schemeClr val="dk1"/>
              </a:buClr>
              <a:buSzPts val="1400"/>
              <a:buFont typeface="Arial"/>
              <a:buNone/>
              <a:defRPr sz="2800" b="1">
                <a:solidFill>
                  <a:schemeClr val="dk1"/>
                </a:solidFill>
              </a:defRPr>
            </a:lvl8pPr>
            <a:lvl9pPr lvl="8" algn="l">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63" name="Google Shape;63;p24"/>
          <p:cNvSpPr txBox="1">
            <a:spLocks noGrp="1"/>
          </p:cNvSpPr>
          <p:nvPr>
            <p:ph type="subTitle" idx="1"/>
          </p:nvPr>
        </p:nvSpPr>
        <p:spPr>
          <a:xfrm>
            <a:off x="328581" y="1005325"/>
            <a:ext cx="7508700" cy="3570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64" name="Google Shape;64;p24"/>
          <p:cNvPicPr preferRelativeResize="0"/>
          <p:nvPr/>
        </p:nvPicPr>
        <p:blipFill rotWithShape="1">
          <a:blip r:embed="rId2">
            <a:alphaModFix/>
          </a:blip>
          <a:srcRect/>
          <a:stretch/>
        </p:blipFill>
        <p:spPr>
          <a:xfrm>
            <a:off x="195510" y="3799424"/>
            <a:ext cx="3464700" cy="9615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1 Title slide with photo placeholder">
  <p:cSld name="1_20 Title slide with photo placeholder">
    <p:bg>
      <p:bgPr>
        <a:solidFill>
          <a:schemeClr val="lt2"/>
        </a:solidFill>
        <a:effectLst/>
      </p:bgPr>
    </p:bg>
    <p:spTree>
      <p:nvGrpSpPr>
        <p:cNvPr id="1" name="Shape 65"/>
        <p:cNvGrpSpPr/>
        <p:nvPr/>
      </p:nvGrpSpPr>
      <p:grpSpPr>
        <a:xfrm>
          <a:off x="0" y="0"/>
          <a:ext cx="0" cy="0"/>
          <a:chOff x="0" y="0"/>
          <a:chExt cx="0" cy="0"/>
        </a:xfrm>
      </p:grpSpPr>
      <p:sp>
        <p:nvSpPr>
          <p:cNvPr id="66" name="Google Shape;66;p25"/>
          <p:cNvSpPr/>
          <p:nvPr/>
        </p:nvSpPr>
        <p:spPr>
          <a:xfrm>
            <a:off x="0" y="3635375"/>
            <a:ext cx="9144000" cy="15081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 name="Google Shape;67;p25"/>
          <p:cNvSpPr txBox="1">
            <a:spLocks noGrp="1"/>
          </p:cNvSpPr>
          <p:nvPr>
            <p:ph type="ctrTitle"/>
          </p:nvPr>
        </p:nvSpPr>
        <p:spPr>
          <a:xfrm>
            <a:off x="736625" y="1362325"/>
            <a:ext cx="8047200" cy="20526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5200" b="1">
                <a:solidFill>
                  <a:schemeClr val="dk1"/>
                </a:solidFill>
              </a:defRPr>
            </a:lvl2pPr>
            <a:lvl3pPr lvl="2" algn="ctr">
              <a:lnSpc>
                <a:spcPct val="100000"/>
              </a:lnSpc>
              <a:spcBef>
                <a:spcPts val="0"/>
              </a:spcBef>
              <a:spcAft>
                <a:spcPts val="0"/>
              </a:spcAft>
              <a:buClr>
                <a:schemeClr val="dk1"/>
              </a:buClr>
              <a:buSzPts val="1400"/>
              <a:buFont typeface="Arial"/>
              <a:buNone/>
              <a:defRPr sz="5200" b="1">
                <a:solidFill>
                  <a:schemeClr val="dk1"/>
                </a:solidFill>
              </a:defRPr>
            </a:lvl3pPr>
            <a:lvl4pPr lvl="3" algn="ctr">
              <a:lnSpc>
                <a:spcPct val="100000"/>
              </a:lnSpc>
              <a:spcBef>
                <a:spcPts val="0"/>
              </a:spcBef>
              <a:spcAft>
                <a:spcPts val="0"/>
              </a:spcAft>
              <a:buClr>
                <a:schemeClr val="dk1"/>
              </a:buClr>
              <a:buSzPts val="1400"/>
              <a:buFont typeface="Arial"/>
              <a:buNone/>
              <a:defRPr sz="5200" b="1">
                <a:solidFill>
                  <a:schemeClr val="dk1"/>
                </a:solidFill>
              </a:defRPr>
            </a:lvl4pPr>
            <a:lvl5pPr lvl="4" algn="ctr">
              <a:lnSpc>
                <a:spcPct val="100000"/>
              </a:lnSpc>
              <a:spcBef>
                <a:spcPts val="0"/>
              </a:spcBef>
              <a:spcAft>
                <a:spcPts val="0"/>
              </a:spcAft>
              <a:buClr>
                <a:schemeClr val="dk1"/>
              </a:buClr>
              <a:buSzPts val="1400"/>
              <a:buFont typeface="Arial"/>
              <a:buNone/>
              <a:defRPr sz="5200" b="1">
                <a:solidFill>
                  <a:schemeClr val="dk1"/>
                </a:solidFill>
              </a:defRPr>
            </a:lvl5pPr>
            <a:lvl6pPr lvl="5" algn="ctr">
              <a:lnSpc>
                <a:spcPct val="100000"/>
              </a:lnSpc>
              <a:spcBef>
                <a:spcPts val="0"/>
              </a:spcBef>
              <a:spcAft>
                <a:spcPts val="0"/>
              </a:spcAft>
              <a:buClr>
                <a:schemeClr val="dk1"/>
              </a:buClr>
              <a:buSzPts val="1400"/>
              <a:buFont typeface="Arial"/>
              <a:buNone/>
              <a:defRPr sz="5200" b="1">
                <a:solidFill>
                  <a:schemeClr val="dk1"/>
                </a:solidFill>
              </a:defRPr>
            </a:lvl6pPr>
            <a:lvl7pPr lvl="6" algn="ctr">
              <a:lnSpc>
                <a:spcPct val="100000"/>
              </a:lnSpc>
              <a:spcBef>
                <a:spcPts val="0"/>
              </a:spcBef>
              <a:spcAft>
                <a:spcPts val="0"/>
              </a:spcAft>
              <a:buClr>
                <a:schemeClr val="dk1"/>
              </a:buClr>
              <a:buSzPts val="1400"/>
              <a:buFont typeface="Arial"/>
              <a:buNone/>
              <a:defRPr sz="5200" b="1">
                <a:solidFill>
                  <a:schemeClr val="dk1"/>
                </a:solidFill>
              </a:defRPr>
            </a:lvl7pPr>
            <a:lvl8pPr lvl="7" algn="ctr">
              <a:lnSpc>
                <a:spcPct val="100000"/>
              </a:lnSpc>
              <a:spcBef>
                <a:spcPts val="0"/>
              </a:spcBef>
              <a:spcAft>
                <a:spcPts val="0"/>
              </a:spcAft>
              <a:buClr>
                <a:schemeClr val="dk1"/>
              </a:buClr>
              <a:buSzPts val="1400"/>
              <a:buFont typeface="Arial"/>
              <a:buNone/>
              <a:defRPr sz="5200" b="1">
                <a:solidFill>
                  <a:schemeClr val="dk1"/>
                </a:solidFill>
              </a:defRPr>
            </a:lvl8pPr>
            <a:lvl9pPr lvl="8" algn="ctr">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pic>
        <p:nvPicPr>
          <p:cNvPr id="68" name="Google Shape;68;p25" descr="ASU_Horiz_RGB_Digital_MaroonGold.png"/>
          <p:cNvPicPr preferRelativeResize="0"/>
          <p:nvPr/>
        </p:nvPicPr>
        <p:blipFill rotWithShape="1">
          <a:blip r:embed="rId2">
            <a:alphaModFix/>
          </a:blip>
          <a:srcRect/>
          <a:stretch/>
        </p:blipFill>
        <p:spPr>
          <a:xfrm>
            <a:off x="589218" y="3817272"/>
            <a:ext cx="3844969" cy="1067101"/>
          </a:xfrm>
          <a:prstGeom prst="rect">
            <a:avLst/>
          </a:prstGeom>
          <a:noFill/>
          <a:ln>
            <a:noFill/>
          </a:ln>
        </p:spPr>
      </p:pic>
      <p:sp>
        <p:nvSpPr>
          <p:cNvPr id="69" name="Google Shape;69;p25"/>
          <p:cNvSpPr txBox="1">
            <a:spLocks noGrp="1"/>
          </p:cNvSpPr>
          <p:nvPr>
            <p:ph type="body" idx="1"/>
          </p:nvPr>
        </p:nvSpPr>
        <p:spPr>
          <a:xfrm>
            <a:off x="4221050" y="3952873"/>
            <a:ext cx="4458900" cy="931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400"/>
              <a:buNone/>
              <a:defRPr sz="1400" b="1" i="0" u="none" strike="noStrike" cap="none">
                <a:solidFill>
                  <a:srgbClr val="000000"/>
                </a:solidFill>
              </a:defRPr>
            </a:lvl1pPr>
            <a:lvl2pPr marL="914400" marR="0" lvl="1" indent="-228600" algn="l">
              <a:lnSpc>
                <a:spcPct val="100000"/>
              </a:lnSpc>
              <a:spcBef>
                <a:spcPts val="0"/>
              </a:spcBef>
              <a:spcAft>
                <a:spcPts val="0"/>
              </a:spcAft>
              <a:buClr>
                <a:srgbClr val="000000"/>
              </a:buClr>
              <a:buSzPts val="1100"/>
              <a:buNone/>
              <a:defRPr sz="1100" i="0" u="none" strike="noStrike" cap="none">
                <a:solidFill>
                  <a:srgbClr val="000000"/>
                </a:solidFill>
              </a:defRPr>
            </a:lvl2pPr>
            <a:lvl3pPr marL="1371600" marR="0" lvl="2" indent="-228600" algn="l">
              <a:lnSpc>
                <a:spcPct val="100000"/>
              </a:lnSpc>
              <a:spcBef>
                <a:spcPts val="0"/>
              </a:spcBef>
              <a:spcAft>
                <a:spcPts val="0"/>
              </a:spcAft>
              <a:buClr>
                <a:srgbClr val="000000"/>
              </a:buClr>
              <a:buSzPts val="1100"/>
              <a:buNone/>
              <a:defRPr sz="1100" i="0" u="none" strike="noStrike" cap="none">
                <a:solidFill>
                  <a:srgbClr val="000000"/>
                </a:solidFill>
              </a:defRPr>
            </a:lvl3pPr>
            <a:lvl4pPr marL="1828800" marR="0" lvl="3" indent="-228600" algn="l">
              <a:lnSpc>
                <a:spcPct val="100000"/>
              </a:lnSpc>
              <a:spcBef>
                <a:spcPts val="0"/>
              </a:spcBef>
              <a:spcAft>
                <a:spcPts val="0"/>
              </a:spcAft>
              <a:buClr>
                <a:srgbClr val="000000"/>
              </a:buClr>
              <a:buSzPts val="1100"/>
              <a:buNone/>
              <a:defRPr sz="1100" i="0" u="none" strike="noStrike" cap="none">
                <a:solidFill>
                  <a:srgbClr val="000000"/>
                </a:solidFill>
              </a:defRPr>
            </a:lvl4pPr>
            <a:lvl5pPr marL="2286000" marR="0" lvl="4" indent="-228600" algn="l">
              <a:lnSpc>
                <a:spcPct val="100000"/>
              </a:lnSpc>
              <a:spcBef>
                <a:spcPts val="0"/>
              </a:spcBef>
              <a:spcAft>
                <a:spcPts val="0"/>
              </a:spcAft>
              <a:buClr>
                <a:srgbClr val="000000"/>
              </a:buClr>
              <a:buSzPts val="1100"/>
              <a:buNone/>
              <a:defRPr sz="1100" i="0" u="none" strike="noStrike" cap="none">
                <a:solidFill>
                  <a:srgbClr val="000000"/>
                </a:solidFill>
              </a:defRPr>
            </a:lvl5pPr>
            <a:lvl6pPr marL="2743200" marR="0" lvl="5" indent="-228600" algn="l">
              <a:lnSpc>
                <a:spcPct val="100000"/>
              </a:lnSpc>
              <a:spcBef>
                <a:spcPts val="0"/>
              </a:spcBef>
              <a:spcAft>
                <a:spcPts val="0"/>
              </a:spcAft>
              <a:buClr>
                <a:srgbClr val="000000"/>
              </a:buClr>
              <a:buSzPts val="1100"/>
              <a:buNone/>
              <a:defRPr sz="1100" i="0" u="none" strike="noStrike" cap="none">
                <a:solidFill>
                  <a:srgbClr val="000000"/>
                </a:solidFill>
              </a:defRPr>
            </a:lvl6pPr>
            <a:lvl7pPr marL="3200400" marR="0" lvl="6" indent="-228600" algn="l">
              <a:lnSpc>
                <a:spcPct val="100000"/>
              </a:lnSpc>
              <a:spcBef>
                <a:spcPts val="0"/>
              </a:spcBef>
              <a:spcAft>
                <a:spcPts val="0"/>
              </a:spcAft>
              <a:buClr>
                <a:srgbClr val="000000"/>
              </a:buClr>
              <a:buSzPts val="1100"/>
              <a:buNone/>
              <a:defRPr sz="1100" i="0" u="none" strike="noStrike" cap="none">
                <a:solidFill>
                  <a:srgbClr val="000000"/>
                </a:solidFill>
              </a:defRPr>
            </a:lvl7pPr>
            <a:lvl8pPr marL="3657600" marR="0" lvl="7" indent="-228600" algn="l">
              <a:lnSpc>
                <a:spcPct val="100000"/>
              </a:lnSpc>
              <a:spcBef>
                <a:spcPts val="0"/>
              </a:spcBef>
              <a:spcAft>
                <a:spcPts val="0"/>
              </a:spcAft>
              <a:buClr>
                <a:srgbClr val="000000"/>
              </a:buClr>
              <a:buSzPts val="1100"/>
              <a:buNone/>
              <a:defRPr sz="1100" i="0" u="none" strike="noStrike" cap="none">
                <a:solidFill>
                  <a:srgbClr val="000000"/>
                </a:solidFill>
              </a:defRPr>
            </a:lvl8pPr>
            <a:lvl9pPr marL="4114800" marR="0" lvl="8" indent="-228600" algn="l">
              <a:lnSpc>
                <a:spcPct val="100000"/>
              </a:lnSpc>
              <a:spcBef>
                <a:spcPts val="0"/>
              </a:spcBef>
              <a:spcAft>
                <a:spcPts val="0"/>
              </a:spcAft>
              <a:buClr>
                <a:srgbClr val="000000"/>
              </a:buClr>
              <a:buSzPts val="1100"/>
              <a:buNone/>
              <a:defRPr sz="1100" i="0" u="none" strike="noStrike" cap="none">
                <a:solidFill>
                  <a:srgbClr val="000000"/>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1 Gold chapter break or bold statement gold with subheading">
  <p:cSld name="Gold chapter break or bold statement gold_2">
    <p:bg>
      <p:bgPr>
        <a:solidFill>
          <a:schemeClr val="accent1"/>
        </a:solidFill>
        <a:effectLst/>
      </p:bgPr>
    </p:bg>
    <p:spTree>
      <p:nvGrpSpPr>
        <p:cNvPr id="1" name="Shape 70"/>
        <p:cNvGrpSpPr/>
        <p:nvPr/>
      </p:nvGrpSpPr>
      <p:grpSpPr>
        <a:xfrm>
          <a:off x="0" y="0"/>
          <a:ext cx="0" cy="0"/>
          <a:chOff x="0" y="0"/>
          <a:chExt cx="0" cy="0"/>
        </a:xfrm>
      </p:grpSpPr>
      <p:sp>
        <p:nvSpPr>
          <p:cNvPr id="71" name="Google Shape;71;p26"/>
          <p:cNvSpPr txBox="1">
            <a:spLocks noGrp="1"/>
          </p:cNvSpPr>
          <p:nvPr>
            <p:ph type="title"/>
          </p:nvPr>
        </p:nvSpPr>
        <p:spPr>
          <a:xfrm>
            <a:off x="334677" y="1283225"/>
            <a:ext cx="8520600" cy="5727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b="1">
                <a:solidFill>
                  <a:schemeClr val="dk1"/>
                </a:solidFill>
              </a:defRPr>
            </a:lvl2pPr>
            <a:lvl3pPr lvl="2" algn="l">
              <a:lnSpc>
                <a:spcPct val="100000"/>
              </a:lnSpc>
              <a:spcBef>
                <a:spcPts val="0"/>
              </a:spcBef>
              <a:spcAft>
                <a:spcPts val="0"/>
              </a:spcAft>
              <a:buClr>
                <a:schemeClr val="dk1"/>
              </a:buClr>
              <a:buSzPts val="1400"/>
              <a:buFont typeface="Arial"/>
              <a:buNone/>
              <a:defRPr sz="2800" b="1">
                <a:solidFill>
                  <a:schemeClr val="dk1"/>
                </a:solidFill>
              </a:defRPr>
            </a:lvl3pPr>
            <a:lvl4pPr lvl="3" algn="l">
              <a:lnSpc>
                <a:spcPct val="100000"/>
              </a:lnSpc>
              <a:spcBef>
                <a:spcPts val="0"/>
              </a:spcBef>
              <a:spcAft>
                <a:spcPts val="0"/>
              </a:spcAft>
              <a:buClr>
                <a:schemeClr val="dk1"/>
              </a:buClr>
              <a:buSzPts val="1400"/>
              <a:buFont typeface="Arial"/>
              <a:buNone/>
              <a:defRPr sz="2800" b="1">
                <a:solidFill>
                  <a:schemeClr val="dk1"/>
                </a:solidFill>
              </a:defRPr>
            </a:lvl4pPr>
            <a:lvl5pPr lvl="4" algn="l">
              <a:lnSpc>
                <a:spcPct val="100000"/>
              </a:lnSpc>
              <a:spcBef>
                <a:spcPts val="0"/>
              </a:spcBef>
              <a:spcAft>
                <a:spcPts val="0"/>
              </a:spcAft>
              <a:buClr>
                <a:schemeClr val="dk1"/>
              </a:buClr>
              <a:buSzPts val="1400"/>
              <a:buFont typeface="Arial"/>
              <a:buNone/>
              <a:defRPr sz="2800" b="1">
                <a:solidFill>
                  <a:schemeClr val="dk1"/>
                </a:solidFill>
              </a:defRPr>
            </a:lvl5pPr>
            <a:lvl6pPr lvl="5" algn="l">
              <a:lnSpc>
                <a:spcPct val="100000"/>
              </a:lnSpc>
              <a:spcBef>
                <a:spcPts val="0"/>
              </a:spcBef>
              <a:spcAft>
                <a:spcPts val="0"/>
              </a:spcAft>
              <a:buClr>
                <a:schemeClr val="dk1"/>
              </a:buClr>
              <a:buSzPts val="1400"/>
              <a:buFont typeface="Arial"/>
              <a:buNone/>
              <a:defRPr sz="2800" b="1">
                <a:solidFill>
                  <a:schemeClr val="dk1"/>
                </a:solidFill>
              </a:defRPr>
            </a:lvl6pPr>
            <a:lvl7pPr lvl="6" algn="l">
              <a:lnSpc>
                <a:spcPct val="100000"/>
              </a:lnSpc>
              <a:spcBef>
                <a:spcPts val="0"/>
              </a:spcBef>
              <a:spcAft>
                <a:spcPts val="0"/>
              </a:spcAft>
              <a:buClr>
                <a:schemeClr val="dk1"/>
              </a:buClr>
              <a:buSzPts val="1400"/>
              <a:buFont typeface="Arial"/>
              <a:buNone/>
              <a:defRPr sz="2800" b="1">
                <a:solidFill>
                  <a:schemeClr val="dk1"/>
                </a:solidFill>
              </a:defRPr>
            </a:lvl7pPr>
            <a:lvl8pPr lvl="7" algn="l">
              <a:lnSpc>
                <a:spcPct val="100000"/>
              </a:lnSpc>
              <a:spcBef>
                <a:spcPts val="0"/>
              </a:spcBef>
              <a:spcAft>
                <a:spcPts val="0"/>
              </a:spcAft>
              <a:buClr>
                <a:schemeClr val="dk1"/>
              </a:buClr>
              <a:buSzPts val="1400"/>
              <a:buFont typeface="Arial"/>
              <a:buNone/>
              <a:defRPr sz="2800" b="1">
                <a:solidFill>
                  <a:schemeClr val="dk1"/>
                </a:solidFill>
              </a:defRPr>
            </a:lvl8pPr>
            <a:lvl9pPr lvl="8" algn="l">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72" name="Google Shape;72;p26"/>
          <p:cNvSpPr txBox="1">
            <a:spLocks noGrp="1"/>
          </p:cNvSpPr>
          <p:nvPr>
            <p:ph type="subTitle" idx="1"/>
          </p:nvPr>
        </p:nvSpPr>
        <p:spPr>
          <a:xfrm>
            <a:off x="334677" y="1005325"/>
            <a:ext cx="7508700" cy="357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1 Chapter Break White with small gold bar">
  <p:cSld name="CUSTOM">
    <p:spTree>
      <p:nvGrpSpPr>
        <p:cNvPr id="1" name="Shape 73"/>
        <p:cNvGrpSpPr/>
        <p:nvPr/>
      </p:nvGrpSpPr>
      <p:grpSpPr>
        <a:xfrm>
          <a:off x="0" y="0"/>
          <a:ext cx="0" cy="0"/>
          <a:chOff x="0" y="0"/>
          <a:chExt cx="0" cy="0"/>
        </a:xfrm>
      </p:grpSpPr>
      <p:sp>
        <p:nvSpPr>
          <p:cNvPr id="74" name="Google Shape;74;p27"/>
          <p:cNvSpPr txBox="1">
            <a:spLocks noGrp="1"/>
          </p:cNvSpPr>
          <p:nvPr>
            <p:ph type="subTitle" idx="1"/>
          </p:nvPr>
        </p:nvSpPr>
        <p:spPr>
          <a:xfrm>
            <a:off x="339835" y="1005325"/>
            <a:ext cx="7508700" cy="357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9pPr>
          </a:lstStyle>
          <a:p>
            <a:endParaRPr/>
          </a:p>
        </p:txBody>
      </p:sp>
      <p:sp>
        <p:nvSpPr>
          <p:cNvPr id="75" name="Google Shape;75;p27"/>
          <p:cNvSpPr txBox="1">
            <a:spLocks noGrp="1"/>
          </p:cNvSpPr>
          <p:nvPr>
            <p:ph type="title"/>
          </p:nvPr>
        </p:nvSpPr>
        <p:spPr>
          <a:xfrm>
            <a:off x="339835" y="1130825"/>
            <a:ext cx="8520600" cy="5727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1400"/>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
        <p:cNvGrpSpPr/>
        <p:nvPr/>
      </p:nvGrpSpPr>
      <p:grpSpPr>
        <a:xfrm>
          <a:off x="0" y="0"/>
          <a:ext cx="0" cy="0"/>
          <a:chOff x="0" y="0"/>
          <a:chExt cx="0" cy="0"/>
        </a:xfrm>
      </p:grpSpPr>
      <p:sp>
        <p:nvSpPr>
          <p:cNvPr id="11" name="Google Shape;11;p6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Roboto"/>
              <a:buNone/>
              <a:defRPr sz="3600" b="1">
                <a:latin typeface="Roboto"/>
                <a:ea typeface="Roboto"/>
                <a:cs typeface="Roboto"/>
                <a:sym typeface="Roboto"/>
              </a:defRPr>
            </a:lvl1pPr>
            <a:lvl2pPr lvl="1" algn="ctr">
              <a:lnSpc>
                <a:spcPct val="100000"/>
              </a:lnSpc>
              <a:spcBef>
                <a:spcPts val="0"/>
              </a:spcBef>
              <a:spcAft>
                <a:spcPts val="0"/>
              </a:spcAft>
              <a:buSzPts val="3600"/>
              <a:buFont typeface="Roboto"/>
              <a:buNone/>
              <a:defRPr sz="3600" b="1">
                <a:latin typeface="Roboto"/>
                <a:ea typeface="Roboto"/>
                <a:cs typeface="Roboto"/>
                <a:sym typeface="Roboto"/>
              </a:defRPr>
            </a:lvl2pPr>
            <a:lvl3pPr lvl="2" algn="ctr">
              <a:lnSpc>
                <a:spcPct val="100000"/>
              </a:lnSpc>
              <a:spcBef>
                <a:spcPts val="0"/>
              </a:spcBef>
              <a:spcAft>
                <a:spcPts val="0"/>
              </a:spcAft>
              <a:buSzPts val="3600"/>
              <a:buFont typeface="Roboto"/>
              <a:buNone/>
              <a:defRPr sz="3600" b="1">
                <a:latin typeface="Roboto"/>
                <a:ea typeface="Roboto"/>
                <a:cs typeface="Roboto"/>
                <a:sym typeface="Roboto"/>
              </a:defRPr>
            </a:lvl3pPr>
            <a:lvl4pPr lvl="3" algn="ctr">
              <a:lnSpc>
                <a:spcPct val="100000"/>
              </a:lnSpc>
              <a:spcBef>
                <a:spcPts val="0"/>
              </a:spcBef>
              <a:spcAft>
                <a:spcPts val="0"/>
              </a:spcAft>
              <a:buSzPts val="3600"/>
              <a:buFont typeface="Roboto"/>
              <a:buNone/>
              <a:defRPr sz="3600" b="1">
                <a:latin typeface="Roboto"/>
                <a:ea typeface="Roboto"/>
                <a:cs typeface="Roboto"/>
                <a:sym typeface="Roboto"/>
              </a:defRPr>
            </a:lvl4pPr>
            <a:lvl5pPr lvl="4" algn="ctr">
              <a:lnSpc>
                <a:spcPct val="100000"/>
              </a:lnSpc>
              <a:spcBef>
                <a:spcPts val="0"/>
              </a:spcBef>
              <a:spcAft>
                <a:spcPts val="0"/>
              </a:spcAft>
              <a:buSzPts val="3600"/>
              <a:buFont typeface="Roboto"/>
              <a:buNone/>
              <a:defRPr sz="3600" b="1">
                <a:latin typeface="Roboto"/>
                <a:ea typeface="Roboto"/>
                <a:cs typeface="Roboto"/>
                <a:sym typeface="Roboto"/>
              </a:defRPr>
            </a:lvl5pPr>
            <a:lvl6pPr lvl="5" algn="ctr">
              <a:lnSpc>
                <a:spcPct val="100000"/>
              </a:lnSpc>
              <a:spcBef>
                <a:spcPts val="0"/>
              </a:spcBef>
              <a:spcAft>
                <a:spcPts val="0"/>
              </a:spcAft>
              <a:buSzPts val="3600"/>
              <a:buFont typeface="Roboto"/>
              <a:buNone/>
              <a:defRPr sz="3600" b="1">
                <a:latin typeface="Roboto"/>
                <a:ea typeface="Roboto"/>
                <a:cs typeface="Roboto"/>
                <a:sym typeface="Roboto"/>
              </a:defRPr>
            </a:lvl6pPr>
            <a:lvl7pPr lvl="6" algn="ctr">
              <a:lnSpc>
                <a:spcPct val="100000"/>
              </a:lnSpc>
              <a:spcBef>
                <a:spcPts val="0"/>
              </a:spcBef>
              <a:spcAft>
                <a:spcPts val="0"/>
              </a:spcAft>
              <a:buSzPts val="3600"/>
              <a:buFont typeface="Roboto"/>
              <a:buNone/>
              <a:defRPr sz="3600" b="1">
                <a:latin typeface="Roboto"/>
                <a:ea typeface="Roboto"/>
                <a:cs typeface="Roboto"/>
                <a:sym typeface="Roboto"/>
              </a:defRPr>
            </a:lvl7pPr>
            <a:lvl8pPr lvl="7" algn="ctr">
              <a:lnSpc>
                <a:spcPct val="100000"/>
              </a:lnSpc>
              <a:spcBef>
                <a:spcPts val="0"/>
              </a:spcBef>
              <a:spcAft>
                <a:spcPts val="0"/>
              </a:spcAft>
              <a:buSzPts val="3600"/>
              <a:buFont typeface="Roboto"/>
              <a:buNone/>
              <a:defRPr sz="3600" b="1">
                <a:latin typeface="Roboto"/>
                <a:ea typeface="Roboto"/>
                <a:cs typeface="Roboto"/>
                <a:sym typeface="Roboto"/>
              </a:defRPr>
            </a:lvl8pPr>
            <a:lvl9pPr lvl="8" algn="ctr">
              <a:lnSpc>
                <a:spcPct val="100000"/>
              </a:lnSpc>
              <a:spcBef>
                <a:spcPts val="0"/>
              </a:spcBef>
              <a:spcAft>
                <a:spcPts val="0"/>
              </a:spcAft>
              <a:buSzPts val="3600"/>
              <a:buFont typeface="Roboto"/>
              <a:buNone/>
              <a:defRPr sz="3600" b="1">
                <a:latin typeface="Roboto"/>
                <a:ea typeface="Roboto"/>
                <a:cs typeface="Roboto"/>
                <a:sym typeface="Roboto"/>
              </a:defRPr>
            </a:lvl9pPr>
          </a:lstStyle>
          <a:p>
            <a:endParaRPr/>
          </a:p>
        </p:txBody>
      </p:sp>
      <p:sp>
        <p:nvSpPr>
          <p:cNvPr id="12" name="Google Shape;1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1 Maroon chapter break or bold statement with subheading">
  <p:cSld name="Gold chapter break or bold statement gold_2_1">
    <p:bg>
      <p:bgPr>
        <a:solidFill>
          <a:schemeClr val="accent2"/>
        </a:solidFill>
        <a:effectLst/>
      </p:bgPr>
    </p:bg>
    <p:spTree>
      <p:nvGrpSpPr>
        <p:cNvPr id="1" name="Shape 76"/>
        <p:cNvGrpSpPr/>
        <p:nvPr/>
      </p:nvGrpSpPr>
      <p:grpSpPr>
        <a:xfrm>
          <a:off x="0" y="0"/>
          <a:ext cx="0" cy="0"/>
          <a:chOff x="0" y="0"/>
          <a:chExt cx="0" cy="0"/>
        </a:xfrm>
      </p:grpSpPr>
      <p:sp>
        <p:nvSpPr>
          <p:cNvPr id="77" name="Google Shape;77;p28"/>
          <p:cNvSpPr txBox="1">
            <a:spLocks noGrp="1"/>
          </p:cNvSpPr>
          <p:nvPr>
            <p:ph type="title"/>
          </p:nvPr>
        </p:nvSpPr>
        <p:spPr>
          <a:xfrm>
            <a:off x="334208" y="1283225"/>
            <a:ext cx="8520600" cy="5727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lt1"/>
              </a:buClr>
              <a:buSzPts val="1400"/>
              <a:buFont typeface="Arial"/>
              <a:buNone/>
              <a:defRPr sz="72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b="1">
                <a:solidFill>
                  <a:schemeClr val="dk1"/>
                </a:solidFill>
              </a:defRPr>
            </a:lvl2pPr>
            <a:lvl3pPr lvl="2" algn="l">
              <a:lnSpc>
                <a:spcPct val="100000"/>
              </a:lnSpc>
              <a:spcBef>
                <a:spcPts val="0"/>
              </a:spcBef>
              <a:spcAft>
                <a:spcPts val="0"/>
              </a:spcAft>
              <a:buClr>
                <a:schemeClr val="dk1"/>
              </a:buClr>
              <a:buSzPts val="1400"/>
              <a:buFont typeface="Arial"/>
              <a:buNone/>
              <a:defRPr sz="2800" b="1">
                <a:solidFill>
                  <a:schemeClr val="dk1"/>
                </a:solidFill>
              </a:defRPr>
            </a:lvl3pPr>
            <a:lvl4pPr lvl="3" algn="l">
              <a:lnSpc>
                <a:spcPct val="100000"/>
              </a:lnSpc>
              <a:spcBef>
                <a:spcPts val="0"/>
              </a:spcBef>
              <a:spcAft>
                <a:spcPts val="0"/>
              </a:spcAft>
              <a:buClr>
                <a:schemeClr val="dk1"/>
              </a:buClr>
              <a:buSzPts val="1400"/>
              <a:buFont typeface="Arial"/>
              <a:buNone/>
              <a:defRPr sz="2800" b="1">
                <a:solidFill>
                  <a:schemeClr val="dk1"/>
                </a:solidFill>
              </a:defRPr>
            </a:lvl4pPr>
            <a:lvl5pPr lvl="4" algn="l">
              <a:lnSpc>
                <a:spcPct val="100000"/>
              </a:lnSpc>
              <a:spcBef>
                <a:spcPts val="0"/>
              </a:spcBef>
              <a:spcAft>
                <a:spcPts val="0"/>
              </a:spcAft>
              <a:buClr>
                <a:schemeClr val="dk1"/>
              </a:buClr>
              <a:buSzPts val="1400"/>
              <a:buFont typeface="Arial"/>
              <a:buNone/>
              <a:defRPr sz="2800" b="1">
                <a:solidFill>
                  <a:schemeClr val="dk1"/>
                </a:solidFill>
              </a:defRPr>
            </a:lvl5pPr>
            <a:lvl6pPr lvl="5" algn="l">
              <a:lnSpc>
                <a:spcPct val="100000"/>
              </a:lnSpc>
              <a:spcBef>
                <a:spcPts val="0"/>
              </a:spcBef>
              <a:spcAft>
                <a:spcPts val="0"/>
              </a:spcAft>
              <a:buClr>
                <a:schemeClr val="dk1"/>
              </a:buClr>
              <a:buSzPts val="1400"/>
              <a:buFont typeface="Arial"/>
              <a:buNone/>
              <a:defRPr sz="2800" b="1">
                <a:solidFill>
                  <a:schemeClr val="dk1"/>
                </a:solidFill>
              </a:defRPr>
            </a:lvl6pPr>
            <a:lvl7pPr lvl="6" algn="l">
              <a:lnSpc>
                <a:spcPct val="100000"/>
              </a:lnSpc>
              <a:spcBef>
                <a:spcPts val="0"/>
              </a:spcBef>
              <a:spcAft>
                <a:spcPts val="0"/>
              </a:spcAft>
              <a:buClr>
                <a:schemeClr val="dk1"/>
              </a:buClr>
              <a:buSzPts val="1400"/>
              <a:buFont typeface="Arial"/>
              <a:buNone/>
              <a:defRPr sz="2800" b="1">
                <a:solidFill>
                  <a:schemeClr val="dk1"/>
                </a:solidFill>
              </a:defRPr>
            </a:lvl7pPr>
            <a:lvl8pPr lvl="7" algn="l">
              <a:lnSpc>
                <a:spcPct val="100000"/>
              </a:lnSpc>
              <a:spcBef>
                <a:spcPts val="0"/>
              </a:spcBef>
              <a:spcAft>
                <a:spcPts val="0"/>
              </a:spcAft>
              <a:buClr>
                <a:schemeClr val="dk1"/>
              </a:buClr>
              <a:buSzPts val="1400"/>
              <a:buFont typeface="Arial"/>
              <a:buNone/>
              <a:defRPr sz="2800" b="1">
                <a:solidFill>
                  <a:schemeClr val="dk1"/>
                </a:solidFill>
              </a:defRPr>
            </a:lvl8pPr>
            <a:lvl9pPr lvl="8" algn="l">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78" name="Google Shape;78;p28"/>
          <p:cNvSpPr txBox="1">
            <a:spLocks noGrp="1"/>
          </p:cNvSpPr>
          <p:nvPr>
            <p:ph type="subTitle" idx="1"/>
          </p:nvPr>
        </p:nvSpPr>
        <p:spPr>
          <a:xfrm>
            <a:off x="334208" y="1005325"/>
            <a:ext cx="7508700" cy="357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1 Call out plus image 1">
  <p:cSld name="Call out plus image_1">
    <p:spTree>
      <p:nvGrpSpPr>
        <p:cNvPr id="1" name="Shape 79"/>
        <p:cNvGrpSpPr/>
        <p:nvPr/>
      </p:nvGrpSpPr>
      <p:grpSpPr>
        <a:xfrm>
          <a:off x="0" y="0"/>
          <a:ext cx="0" cy="0"/>
          <a:chOff x="0" y="0"/>
          <a:chExt cx="0" cy="0"/>
        </a:xfrm>
      </p:grpSpPr>
      <p:sp>
        <p:nvSpPr>
          <p:cNvPr id="80" name="Google Shape;80;p29"/>
          <p:cNvSpPr txBox="1">
            <a:spLocks noGrp="1"/>
          </p:cNvSpPr>
          <p:nvPr>
            <p:ph type="title"/>
          </p:nvPr>
        </p:nvSpPr>
        <p:spPr>
          <a:xfrm>
            <a:off x="296832" y="228975"/>
            <a:ext cx="1860300" cy="23391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b="1">
                <a:solidFill>
                  <a:schemeClr val="dk1"/>
                </a:solidFill>
              </a:defRPr>
            </a:lvl2pPr>
            <a:lvl3pPr lvl="2" algn="l">
              <a:lnSpc>
                <a:spcPct val="100000"/>
              </a:lnSpc>
              <a:spcBef>
                <a:spcPts val="0"/>
              </a:spcBef>
              <a:spcAft>
                <a:spcPts val="0"/>
              </a:spcAft>
              <a:buClr>
                <a:schemeClr val="dk1"/>
              </a:buClr>
              <a:buSzPts val="3000"/>
              <a:buFont typeface="Arial"/>
              <a:buNone/>
              <a:defRPr b="1">
                <a:solidFill>
                  <a:schemeClr val="dk1"/>
                </a:solidFill>
              </a:defRPr>
            </a:lvl3pPr>
            <a:lvl4pPr lvl="3" algn="l">
              <a:lnSpc>
                <a:spcPct val="100000"/>
              </a:lnSpc>
              <a:spcBef>
                <a:spcPts val="0"/>
              </a:spcBef>
              <a:spcAft>
                <a:spcPts val="0"/>
              </a:spcAft>
              <a:buClr>
                <a:schemeClr val="dk1"/>
              </a:buClr>
              <a:buSzPts val="3000"/>
              <a:buFont typeface="Arial"/>
              <a:buNone/>
              <a:defRPr b="1">
                <a:solidFill>
                  <a:schemeClr val="dk1"/>
                </a:solidFill>
              </a:defRPr>
            </a:lvl4pPr>
            <a:lvl5pPr lvl="4" algn="l">
              <a:lnSpc>
                <a:spcPct val="100000"/>
              </a:lnSpc>
              <a:spcBef>
                <a:spcPts val="0"/>
              </a:spcBef>
              <a:spcAft>
                <a:spcPts val="0"/>
              </a:spcAft>
              <a:buClr>
                <a:schemeClr val="dk1"/>
              </a:buClr>
              <a:buSzPts val="3000"/>
              <a:buFont typeface="Arial"/>
              <a:buNone/>
              <a:defRPr b="1">
                <a:solidFill>
                  <a:schemeClr val="dk1"/>
                </a:solidFill>
              </a:defRPr>
            </a:lvl5pPr>
            <a:lvl6pPr lvl="5" algn="l">
              <a:lnSpc>
                <a:spcPct val="100000"/>
              </a:lnSpc>
              <a:spcBef>
                <a:spcPts val="0"/>
              </a:spcBef>
              <a:spcAft>
                <a:spcPts val="0"/>
              </a:spcAft>
              <a:buClr>
                <a:schemeClr val="dk1"/>
              </a:buClr>
              <a:buSzPts val="3000"/>
              <a:buFont typeface="Arial"/>
              <a:buNone/>
              <a:defRPr b="1">
                <a:solidFill>
                  <a:schemeClr val="dk1"/>
                </a:solidFill>
              </a:defRPr>
            </a:lvl6pPr>
            <a:lvl7pPr lvl="6" algn="l">
              <a:lnSpc>
                <a:spcPct val="100000"/>
              </a:lnSpc>
              <a:spcBef>
                <a:spcPts val="0"/>
              </a:spcBef>
              <a:spcAft>
                <a:spcPts val="0"/>
              </a:spcAft>
              <a:buClr>
                <a:schemeClr val="dk1"/>
              </a:buClr>
              <a:buSzPts val="3000"/>
              <a:buFont typeface="Arial"/>
              <a:buNone/>
              <a:defRPr b="1">
                <a:solidFill>
                  <a:schemeClr val="dk1"/>
                </a:solidFill>
              </a:defRPr>
            </a:lvl7pPr>
            <a:lvl8pPr lvl="7" algn="l">
              <a:lnSpc>
                <a:spcPct val="100000"/>
              </a:lnSpc>
              <a:spcBef>
                <a:spcPts val="0"/>
              </a:spcBef>
              <a:spcAft>
                <a:spcPts val="0"/>
              </a:spcAft>
              <a:buClr>
                <a:schemeClr val="dk1"/>
              </a:buClr>
              <a:buSzPts val="3000"/>
              <a:buFont typeface="Arial"/>
              <a:buNone/>
              <a:defRPr b="1">
                <a:solidFill>
                  <a:schemeClr val="dk1"/>
                </a:solidFill>
              </a:defRPr>
            </a:lvl8pPr>
            <a:lvl9pPr lvl="8" algn="l">
              <a:lnSpc>
                <a:spcPct val="100000"/>
              </a:lnSpc>
              <a:spcBef>
                <a:spcPts val="0"/>
              </a:spcBef>
              <a:spcAft>
                <a:spcPts val="0"/>
              </a:spcAft>
              <a:buClr>
                <a:schemeClr val="dk1"/>
              </a:buClr>
              <a:buSzPts val="3000"/>
              <a:buFont typeface="Arial"/>
              <a:buNone/>
              <a:defRPr b="1">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1 2 Column Format Black Right">
  <p:cSld name="Section title and description_1">
    <p:spTree>
      <p:nvGrpSpPr>
        <p:cNvPr id="1" name="Shape 81"/>
        <p:cNvGrpSpPr/>
        <p:nvPr/>
      </p:nvGrpSpPr>
      <p:grpSpPr>
        <a:xfrm>
          <a:off x="0" y="0"/>
          <a:ext cx="0" cy="0"/>
          <a:chOff x="0" y="0"/>
          <a:chExt cx="0" cy="0"/>
        </a:xfrm>
      </p:grpSpPr>
      <p:sp>
        <p:nvSpPr>
          <p:cNvPr id="82" name="Google Shape;82;p30"/>
          <p:cNvSpPr/>
          <p:nvPr/>
        </p:nvSpPr>
        <p:spPr>
          <a:xfrm>
            <a:off x="4630550" y="0"/>
            <a:ext cx="4513500" cy="517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0"/>
          <p:cNvSpPr txBox="1">
            <a:spLocks noGrp="1"/>
          </p:cNvSpPr>
          <p:nvPr>
            <p:ph type="body" idx="1"/>
          </p:nvPr>
        </p:nvSpPr>
        <p:spPr>
          <a:xfrm>
            <a:off x="5035150" y="508475"/>
            <a:ext cx="3837000" cy="4402200"/>
          </a:xfrm>
          <a:prstGeom prst="rect">
            <a:avLst/>
          </a:prstGeom>
          <a:noFill/>
          <a:ln>
            <a:noFill/>
          </a:ln>
        </p:spPr>
        <p:txBody>
          <a:bodyPr spcFirstLastPara="1" wrap="square" lIns="91425" tIns="91425" rIns="91425" bIns="91425" anchor="ctr" anchorCtr="0">
            <a:noAutofit/>
          </a:bodyPr>
          <a:lstStyle>
            <a:lvl1pPr marL="457200" marR="0" lvl="0" indent="-228600" algn="l">
              <a:lnSpc>
                <a:spcPct val="115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914400" marR="0" lvl="1"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a:lnSpc>
                <a:spcPct val="115000"/>
              </a:lnSpc>
              <a:spcBef>
                <a:spcPts val="1600"/>
              </a:spcBef>
              <a:spcAft>
                <a:spcPts val="160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84" name="Google Shape;84;p30"/>
          <p:cNvSpPr txBox="1">
            <a:spLocks noGrp="1"/>
          </p:cNvSpPr>
          <p:nvPr>
            <p:ph type="title"/>
          </p:nvPr>
        </p:nvSpPr>
        <p:spPr>
          <a:xfrm>
            <a:off x="328581" y="229414"/>
            <a:ext cx="38370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sz="3000" b="1">
                <a:solidFill>
                  <a:schemeClr val="dk1"/>
                </a:solidFill>
              </a:defRPr>
            </a:lvl2pPr>
            <a:lvl3pPr lvl="2" algn="l">
              <a:lnSpc>
                <a:spcPct val="100000"/>
              </a:lnSpc>
              <a:spcBef>
                <a:spcPts val="0"/>
              </a:spcBef>
              <a:spcAft>
                <a:spcPts val="0"/>
              </a:spcAft>
              <a:buClr>
                <a:schemeClr val="dk1"/>
              </a:buClr>
              <a:buSzPts val="3000"/>
              <a:buFont typeface="Arial"/>
              <a:buNone/>
              <a:defRPr sz="3000" b="1">
                <a:solidFill>
                  <a:schemeClr val="dk1"/>
                </a:solidFill>
              </a:defRPr>
            </a:lvl3pPr>
            <a:lvl4pPr lvl="3" algn="l">
              <a:lnSpc>
                <a:spcPct val="100000"/>
              </a:lnSpc>
              <a:spcBef>
                <a:spcPts val="0"/>
              </a:spcBef>
              <a:spcAft>
                <a:spcPts val="0"/>
              </a:spcAft>
              <a:buClr>
                <a:schemeClr val="dk1"/>
              </a:buClr>
              <a:buSzPts val="3000"/>
              <a:buFont typeface="Arial"/>
              <a:buNone/>
              <a:defRPr sz="3000" b="1">
                <a:solidFill>
                  <a:schemeClr val="dk1"/>
                </a:solidFill>
              </a:defRPr>
            </a:lvl4pPr>
            <a:lvl5pPr lvl="4" algn="l">
              <a:lnSpc>
                <a:spcPct val="100000"/>
              </a:lnSpc>
              <a:spcBef>
                <a:spcPts val="0"/>
              </a:spcBef>
              <a:spcAft>
                <a:spcPts val="0"/>
              </a:spcAft>
              <a:buClr>
                <a:schemeClr val="dk1"/>
              </a:buClr>
              <a:buSzPts val="3000"/>
              <a:buFont typeface="Arial"/>
              <a:buNone/>
              <a:defRPr sz="3000" b="1">
                <a:solidFill>
                  <a:schemeClr val="dk1"/>
                </a:solidFill>
              </a:defRPr>
            </a:lvl5pPr>
            <a:lvl6pPr lvl="5" algn="l">
              <a:lnSpc>
                <a:spcPct val="100000"/>
              </a:lnSpc>
              <a:spcBef>
                <a:spcPts val="0"/>
              </a:spcBef>
              <a:spcAft>
                <a:spcPts val="0"/>
              </a:spcAft>
              <a:buClr>
                <a:schemeClr val="dk1"/>
              </a:buClr>
              <a:buSzPts val="3000"/>
              <a:buFont typeface="Arial"/>
              <a:buNone/>
              <a:defRPr sz="3000" b="1">
                <a:solidFill>
                  <a:schemeClr val="dk1"/>
                </a:solidFill>
              </a:defRPr>
            </a:lvl6pPr>
            <a:lvl7pPr lvl="6" algn="l">
              <a:lnSpc>
                <a:spcPct val="100000"/>
              </a:lnSpc>
              <a:spcBef>
                <a:spcPts val="0"/>
              </a:spcBef>
              <a:spcAft>
                <a:spcPts val="0"/>
              </a:spcAft>
              <a:buClr>
                <a:schemeClr val="dk1"/>
              </a:buClr>
              <a:buSzPts val="3000"/>
              <a:buFont typeface="Arial"/>
              <a:buNone/>
              <a:defRPr sz="3000" b="1">
                <a:solidFill>
                  <a:schemeClr val="dk1"/>
                </a:solidFill>
              </a:defRPr>
            </a:lvl7pPr>
            <a:lvl8pPr lvl="7" algn="l">
              <a:lnSpc>
                <a:spcPct val="100000"/>
              </a:lnSpc>
              <a:spcBef>
                <a:spcPts val="0"/>
              </a:spcBef>
              <a:spcAft>
                <a:spcPts val="0"/>
              </a:spcAft>
              <a:buClr>
                <a:schemeClr val="dk1"/>
              </a:buClr>
              <a:buSzPts val="3000"/>
              <a:buFont typeface="Arial"/>
              <a:buNone/>
              <a:defRPr sz="3000" b="1">
                <a:solidFill>
                  <a:schemeClr val="dk1"/>
                </a:solidFill>
              </a:defRPr>
            </a:lvl8pPr>
            <a:lvl9pPr lvl="8" algn="l">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  Left headline with text and subheading">
  <p:cSld name="20  Left headline with text and subheading">
    <p:spTree>
      <p:nvGrpSpPr>
        <p:cNvPr id="1" name="Shape 85"/>
        <p:cNvGrpSpPr/>
        <p:nvPr/>
      </p:nvGrpSpPr>
      <p:grpSpPr>
        <a:xfrm>
          <a:off x="0" y="0"/>
          <a:ext cx="0" cy="0"/>
          <a:chOff x="0" y="0"/>
          <a:chExt cx="0" cy="0"/>
        </a:xfrm>
      </p:grpSpPr>
      <p:sp>
        <p:nvSpPr>
          <p:cNvPr id="86" name="Google Shape;86;p71"/>
          <p:cNvSpPr txBox="1">
            <a:spLocks noGrp="1"/>
          </p:cNvSpPr>
          <p:nvPr>
            <p:ph type="title"/>
          </p:nvPr>
        </p:nvSpPr>
        <p:spPr>
          <a:xfrm>
            <a:off x="311699" y="445025"/>
            <a:ext cx="33789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b="1">
                <a:solidFill>
                  <a:schemeClr val="dk1"/>
                </a:solidFill>
              </a:defRPr>
            </a:lvl2pPr>
            <a:lvl3pPr lvl="2" algn="l">
              <a:lnSpc>
                <a:spcPct val="100000"/>
              </a:lnSpc>
              <a:spcBef>
                <a:spcPts val="0"/>
              </a:spcBef>
              <a:spcAft>
                <a:spcPts val="0"/>
              </a:spcAft>
              <a:buClr>
                <a:schemeClr val="dk1"/>
              </a:buClr>
              <a:buSzPts val="1400"/>
              <a:buFont typeface="Arial"/>
              <a:buNone/>
              <a:defRPr sz="2800" b="1">
                <a:solidFill>
                  <a:schemeClr val="dk1"/>
                </a:solidFill>
              </a:defRPr>
            </a:lvl3pPr>
            <a:lvl4pPr lvl="3" algn="l">
              <a:lnSpc>
                <a:spcPct val="100000"/>
              </a:lnSpc>
              <a:spcBef>
                <a:spcPts val="0"/>
              </a:spcBef>
              <a:spcAft>
                <a:spcPts val="0"/>
              </a:spcAft>
              <a:buClr>
                <a:schemeClr val="dk1"/>
              </a:buClr>
              <a:buSzPts val="1400"/>
              <a:buFont typeface="Arial"/>
              <a:buNone/>
              <a:defRPr sz="2800" b="1">
                <a:solidFill>
                  <a:schemeClr val="dk1"/>
                </a:solidFill>
              </a:defRPr>
            </a:lvl4pPr>
            <a:lvl5pPr lvl="4" algn="l">
              <a:lnSpc>
                <a:spcPct val="100000"/>
              </a:lnSpc>
              <a:spcBef>
                <a:spcPts val="0"/>
              </a:spcBef>
              <a:spcAft>
                <a:spcPts val="0"/>
              </a:spcAft>
              <a:buClr>
                <a:schemeClr val="dk1"/>
              </a:buClr>
              <a:buSzPts val="1400"/>
              <a:buFont typeface="Arial"/>
              <a:buNone/>
              <a:defRPr sz="2800" b="1">
                <a:solidFill>
                  <a:schemeClr val="dk1"/>
                </a:solidFill>
              </a:defRPr>
            </a:lvl5pPr>
            <a:lvl6pPr lvl="5" algn="l">
              <a:lnSpc>
                <a:spcPct val="100000"/>
              </a:lnSpc>
              <a:spcBef>
                <a:spcPts val="0"/>
              </a:spcBef>
              <a:spcAft>
                <a:spcPts val="0"/>
              </a:spcAft>
              <a:buClr>
                <a:schemeClr val="dk1"/>
              </a:buClr>
              <a:buSzPts val="1400"/>
              <a:buFont typeface="Arial"/>
              <a:buNone/>
              <a:defRPr sz="2800" b="1">
                <a:solidFill>
                  <a:schemeClr val="dk1"/>
                </a:solidFill>
              </a:defRPr>
            </a:lvl6pPr>
            <a:lvl7pPr lvl="6" algn="l">
              <a:lnSpc>
                <a:spcPct val="100000"/>
              </a:lnSpc>
              <a:spcBef>
                <a:spcPts val="0"/>
              </a:spcBef>
              <a:spcAft>
                <a:spcPts val="0"/>
              </a:spcAft>
              <a:buClr>
                <a:schemeClr val="dk1"/>
              </a:buClr>
              <a:buSzPts val="1400"/>
              <a:buFont typeface="Arial"/>
              <a:buNone/>
              <a:defRPr sz="2800" b="1">
                <a:solidFill>
                  <a:schemeClr val="dk1"/>
                </a:solidFill>
              </a:defRPr>
            </a:lvl7pPr>
            <a:lvl8pPr lvl="7" algn="l">
              <a:lnSpc>
                <a:spcPct val="100000"/>
              </a:lnSpc>
              <a:spcBef>
                <a:spcPts val="0"/>
              </a:spcBef>
              <a:spcAft>
                <a:spcPts val="0"/>
              </a:spcAft>
              <a:buClr>
                <a:schemeClr val="dk1"/>
              </a:buClr>
              <a:buSzPts val="1400"/>
              <a:buFont typeface="Arial"/>
              <a:buNone/>
              <a:defRPr sz="2800" b="1">
                <a:solidFill>
                  <a:schemeClr val="dk1"/>
                </a:solidFill>
              </a:defRPr>
            </a:lvl8pPr>
            <a:lvl9pPr lvl="8" algn="l">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87" name="Google Shape;87;p71"/>
          <p:cNvSpPr txBox="1">
            <a:spLocks noGrp="1"/>
          </p:cNvSpPr>
          <p:nvPr>
            <p:ph type="body" idx="1"/>
          </p:nvPr>
        </p:nvSpPr>
        <p:spPr>
          <a:xfrm>
            <a:off x="311700" y="1641525"/>
            <a:ext cx="3881700" cy="40947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grpSp>
        <p:nvGrpSpPr>
          <p:cNvPr id="88" name="Google Shape;88;p71"/>
          <p:cNvGrpSpPr/>
          <p:nvPr/>
        </p:nvGrpSpPr>
        <p:grpSpPr>
          <a:xfrm>
            <a:off x="0" y="4522475"/>
            <a:ext cx="9144000" cy="621000"/>
            <a:chOff x="0" y="4522475"/>
            <a:chExt cx="9144000" cy="621000"/>
          </a:xfrm>
        </p:grpSpPr>
        <p:sp>
          <p:nvSpPr>
            <p:cNvPr id="89" name="Google Shape;89;p71"/>
            <p:cNvSpPr/>
            <p:nvPr/>
          </p:nvSpPr>
          <p:spPr>
            <a:xfrm>
              <a:off x="0" y="4522475"/>
              <a:ext cx="9144000" cy="621000"/>
            </a:xfrm>
            <a:prstGeom prst="rect">
              <a:avLst/>
            </a:prstGeom>
            <a:solidFill>
              <a:srgbClr val="0676D8"/>
            </a:solidFill>
            <a:ln w="9525" cap="flat" cmpd="sng">
              <a:solidFill>
                <a:srgbClr val="0676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 name="Google Shape;90;p71"/>
            <p:cNvPicPr preferRelativeResize="0"/>
            <p:nvPr/>
          </p:nvPicPr>
          <p:blipFill rotWithShape="1">
            <a:blip r:embed="rId2">
              <a:alphaModFix/>
            </a:blip>
            <a:srcRect/>
            <a:stretch/>
          </p:blipFill>
          <p:spPr>
            <a:xfrm>
              <a:off x="86650" y="4585944"/>
              <a:ext cx="1780273" cy="494075"/>
            </a:xfrm>
            <a:prstGeom prst="rect">
              <a:avLst/>
            </a:prstGeom>
            <a:noFill/>
            <a:ln>
              <a:noFill/>
            </a:ln>
          </p:spPr>
        </p:pic>
      </p:grpSp>
      <p:pic>
        <p:nvPicPr>
          <p:cNvPr id="91" name="Google Shape;91;p71"/>
          <p:cNvPicPr preferRelativeResize="0"/>
          <p:nvPr/>
        </p:nvPicPr>
        <p:blipFill rotWithShape="1">
          <a:blip r:embed="rId3">
            <a:alphaModFix/>
          </a:blip>
          <a:srcRect/>
          <a:stretch/>
        </p:blipFill>
        <p:spPr>
          <a:xfrm>
            <a:off x="7227726" y="4608534"/>
            <a:ext cx="1721574" cy="448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1  Left heading">
  <p:cSld name="CUSTOM_1">
    <p:spTree>
      <p:nvGrpSpPr>
        <p:cNvPr id="1" name="Shape 13"/>
        <p:cNvGrpSpPr/>
        <p:nvPr/>
      </p:nvGrpSpPr>
      <p:grpSpPr>
        <a:xfrm>
          <a:off x="0" y="0"/>
          <a:ext cx="0" cy="0"/>
          <a:chOff x="0" y="0"/>
          <a:chExt cx="0" cy="0"/>
        </a:xfrm>
      </p:grpSpPr>
      <p:sp>
        <p:nvSpPr>
          <p:cNvPr id="14" name="Google Shape;14;p16"/>
          <p:cNvSpPr txBox="1">
            <a:spLocks noGrp="1"/>
          </p:cNvSpPr>
          <p:nvPr>
            <p:ph type="title"/>
          </p:nvPr>
        </p:nvSpPr>
        <p:spPr>
          <a:xfrm>
            <a:off x="328581" y="228600"/>
            <a:ext cx="2268900" cy="5727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a:lnSpc>
                <a:spcPct val="90000"/>
              </a:lnSpc>
              <a:spcBef>
                <a:spcPts val="0"/>
              </a:spcBef>
              <a:spcAft>
                <a:spcPts val="0"/>
              </a:spcAft>
              <a:buClr>
                <a:schemeClr val="dk1"/>
              </a:buClr>
              <a:buSzPts val="1400"/>
              <a:buFont typeface="Arial"/>
              <a:buNone/>
              <a:defRPr sz="2800" b="1">
                <a:solidFill>
                  <a:schemeClr val="dk1"/>
                </a:solidFill>
              </a:defRPr>
            </a:lvl2pPr>
            <a:lvl3pPr lvl="2" algn="l">
              <a:lnSpc>
                <a:spcPct val="90000"/>
              </a:lnSpc>
              <a:spcBef>
                <a:spcPts val="0"/>
              </a:spcBef>
              <a:spcAft>
                <a:spcPts val="0"/>
              </a:spcAft>
              <a:buClr>
                <a:schemeClr val="dk1"/>
              </a:buClr>
              <a:buSzPts val="1400"/>
              <a:buFont typeface="Arial"/>
              <a:buNone/>
              <a:defRPr sz="2800" b="1">
                <a:solidFill>
                  <a:schemeClr val="dk1"/>
                </a:solidFill>
              </a:defRPr>
            </a:lvl3pPr>
            <a:lvl4pPr lvl="3" algn="l">
              <a:lnSpc>
                <a:spcPct val="90000"/>
              </a:lnSpc>
              <a:spcBef>
                <a:spcPts val="0"/>
              </a:spcBef>
              <a:spcAft>
                <a:spcPts val="0"/>
              </a:spcAft>
              <a:buClr>
                <a:schemeClr val="dk1"/>
              </a:buClr>
              <a:buSzPts val="1400"/>
              <a:buFont typeface="Arial"/>
              <a:buNone/>
              <a:defRPr sz="2800" b="1">
                <a:solidFill>
                  <a:schemeClr val="dk1"/>
                </a:solidFill>
              </a:defRPr>
            </a:lvl4pPr>
            <a:lvl5pPr lvl="4" algn="l">
              <a:lnSpc>
                <a:spcPct val="90000"/>
              </a:lnSpc>
              <a:spcBef>
                <a:spcPts val="0"/>
              </a:spcBef>
              <a:spcAft>
                <a:spcPts val="0"/>
              </a:spcAft>
              <a:buClr>
                <a:schemeClr val="dk1"/>
              </a:buClr>
              <a:buSzPts val="1400"/>
              <a:buFont typeface="Arial"/>
              <a:buNone/>
              <a:defRPr sz="2800" b="1">
                <a:solidFill>
                  <a:schemeClr val="dk1"/>
                </a:solidFill>
              </a:defRPr>
            </a:lvl5pPr>
            <a:lvl6pPr lvl="5" algn="l">
              <a:lnSpc>
                <a:spcPct val="90000"/>
              </a:lnSpc>
              <a:spcBef>
                <a:spcPts val="0"/>
              </a:spcBef>
              <a:spcAft>
                <a:spcPts val="0"/>
              </a:spcAft>
              <a:buClr>
                <a:schemeClr val="dk1"/>
              </a:buClr>
              <a:buSzPts val="1400"/>
              <a:buFont typeface="Arial"/>
              <a:buNone/>
              <a:defRPr sz="2800" b="1">
                <a:solidFill>
                  <a:schemeClr val="dk1"/>
                </a:solidFill>
              </a:defRPr>
            </a:lvl6pPr>
            <a:lvl7pPr lvl="6" algn="l">
              <a:lnSpc>
                <a:spcPct val="90000"/>
              </a:lnSpc>
              <a:spcBef>
                <a:spcPts val="0"/>
              </a:spcBef>
              <a:spcAft>
                <a:spcPts val="0"/>
              </a:spcAft>
              <a:buClr>
                <a:schemeClr val="dk1"/>
              </a:buClr>
              <a:buSzPts val="1400"/>
              <a:buFont typeface="Arial"/>
              <a:buNone/>
              <a:defRPr sz="2800" b="1">
                <a:solidFill>
                  <a:schemeClr val="dk1"/>
                </a:solidFill>
              </a:defRPr>
            </a:lvl7pPr>
            <a:lvl8pPr lvl="7" algn="l">
              <a:lnSpc>
                <a:spcPct val="90000"/>
              </a:lnSpc>
              <a:spcBef>
                <a:spcPts val="0"/>
              </a:spcBef>
              <a:spcAft>
                <a:spcPts val="0"/>
              </a:spcAft>
              <a:buClr>
                <a:schemeClr val="dk1"/>
              </a:buClr>
              <a:buSzPts val="1400"/>
              <a:buFont typeface="Arial"/>
              <a:buNone/>
              <a:defRPr sz="2800" b="1">
                <a:solidFill>
                  <a:schemeClr val="dk1"/>
                </a:solidFill>
              </a:defRPr>
            </a:lvl8pPr>
            <a:lvl9pPr lvl="8" algn="l">
              <a:lnSpc>
                <a:spcPct val="9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9"/>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7" name="Google Shape;17;p69"/>
          <p:cNvSpPr txBox="1">
            <a:spLocks noGrp="1"/>
          </p:cNvSpPr>
          <p:nvPr>
            <p:ph type="body" idx="1"/>
          </p:nvPr>
        </p:nvSpPr>
        <p:spPr>
          <a:xfrm>
            <a:off x="311650" y="884250"/>
            <a:ext cx="8520600" cy="4030800"/>
          </a:xfrm>
          <a:prstGeom prst="rect">
            <a:avLst/>
          </a:prstGeom>
          <a:noFill/>
          <a:ln>
            <a:noFill/>
          </a:ln>
        </p:spPr>
        <p:txBody>
          <a:bodyPr spcFirstLastPara="1" wrap="square" lIns="91425" tIns="91425" rIns="91425" bIns="91425" anchor="t" anchorCtr="0">
            <a:noAutofit/>
          </a:bodyPr>
          <a:lstStyle>
            <a:lvl1pPr marL="457200" lvl="0" indent="-228600" algn="l">
              <a:lnSpc>
                <a:spcPct val="90000"/>
              </a:lnSpc>
              <a:spcBef>
                <a:spcPts val="0"/>
              </a:spcBef>
              <a:spcAft>
                <a:spcPts val="0"/>
              </a:spcAft>
              <a:buSzPts val="1400"/>
              <a:buNone/>
              <a:defRPr/>
            </a:lvl1pPr>
            <a:lvl2pPr marL="914400" lvl="1" indent="-228600" algn="l">
              <a:lnSpc>
                <a:spcPct val="90000"/>
              </a:lnSpc>
              <a:spcBef>
                <a:spcPts val="0"/>
              </a:spcBef>
              <a:spcAft>
                <a:spcPts val="0"/>
              </a:spcAft>
              <a:buSzPts val="1400"/>
              <a:buNone/>
              <a:defRPr/>
            </a:lvl2pPr>
            <a:lvl3pPr marL="1371600" lvl="2" indent="-228600" algn="l">
              <a:lnSpc>
                <a:spcPct val="90000"/>
              </a:lnSpc>
              <a:spcBef>
                <a:spcPts val="0"/>
              </a:spcBef>
              <a:spcAft>
                <a:spcPts val="0"/>
              </a:spcAft>
              <a:buSzPts val="1400"/>
              <a:buNone/>
              <a:defRPr/>
            </a:lvl3pPr>
            <a:lvl4pPr marL="1828800" lvl="3" indent="-228600" algn="l">
              <a:lnSpc>
                <a:spcPct val="90000"/>
              </a:lnSpc>
              <a:spcBef>
                <a:spcPts val="0"/>
              </a:spcBef>
              <a:spcAft>
                <a:spcPts val="0"/>
              </a:spcAft>
              <a:buSzPts val="1400"/>
              <a:buNone/>
              <a:defRPr/>
            </a:lvl4pPr>
            <a:lvl5pPr marL="2286000" lvl="4" indent="-228600" algn="l">
              <a:lnSpc>
                <a:spcPct val="90000"/>
              </a:lnSpc>
              <a:spcBef>
                <a:spcPts val="0"/>
              </a:spcBef>
              <a:spcAft>
                <a:spcPts val="0"/>
              </a:spcAft>
              <a:buSzPts val="1400"/>
              <a:buNone/>
              <a:defRPr/>
            </a:lvl5pPr>
            <a:lvl6pPr marL="2743200" lvl="5" indent="-228600" algn="l">
              <a:lnSpc>
                <a:spcPct val="90000"/>
              </a:lnSpc>
              <a:spcBef>
                <a:spcPts val="0"/>
              </a:spcBef>
              <a:spcAft>
                <a:spcPts val="0"/>
              </a:spcAft>
              <a:buSzPts val="1400"/>
              <a:buNone/>
              <a:defRPr/>
            </a:lvl6pPr>
            <a:lvl7pPr marL="3200400" lvl="6" indent="-228600" algn="l">
              <a:lnSpc>
                <a:spcPct val="90000"/>
              </a:lnSpc>
              <a:spcBef>
                <a:spcPts val="0"/>
              </a:spcBef>
              <a:spcAft>
                <a:spcPts val="0"/>
              </a:spcAft>
              <a:buSzPts val="1400"/>
              <a:buNone/>
              <a:defRPr/>
            </a:lvl7pPr>
            <a:lvl8pPr marL="3657600" lvl="7" indent="-228600" algn="l">
              <a:lnSpc>
                <a:spcPct val="90000"/>
              </a:lnSpc>
              <a:spcBef>
                <a:spcPts val="0"/>
              </a:spcBef>
              <a:spcAft>
                <a:spcPts val="0"/>
              </a:spcAft>
              <a:buSzPts val="1400"/>
              <a:buNone/>
              <a:defRPr/>
            </a:lvl8pPr>
            <a:lvl9pPr marL="4114800" lvl="8" indent="-228600" algn="l">
              <a:lnSpc>
                <a:spcPct val="90000"/>
              </a:lnSpc>
              <a:spcBef>
                <a:spcPts val="0"/>
              </a:spcBef>
              <a:spcAft>
                <a:spcPts val="0"/>
              </a:spcAft>
              <a:buSzPts val="1400"/>
              <a:buNone/>
              <a:defRPr/>
            </a:lvl9pPr>
          </a:lstStyle>
          <a:p>
            <a:endParaRPr/>
          </a:p>
        </p:txBody>
      </p:sp>
      <p:sp>
        <p:nvSpPr>
          <p:cNvPr id="18" name="Google Shape;18;p6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 name="Google Shape;19;p6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6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0 Headline with text 1">
  <p:cSld name="TITLE_ONLY_1">
    <p:spTree>
      <p:nvGrpSpPr>
        <p:cNvPr id="1" name="Shape 21"/>
        <p:cNvGrpSpPr/>
        <p:nvPr/>
      </p:nvGrpSpPr>
      <p:grpSpPr>
        <a:xfrm>
          <a:off x="0" y="0"/>
          <a:ext cx="0" cy="0"/>
          <a:chOff x="0" y="0"/>
          <a:chExt cx="0" cy="0"/>
        </a:xfrm>
      </p:grpSpPr>
      <p:sp>
        <p:nvSpPr>
          <p:cNvPr id="22" name="Google Shape;22;p15"/>
          <p:cNvSpPr txBox="1">
            <a:spLocks noGrp="1"/>
          </p:cNvSpPr>
          <p:nvPr>
            <p:ph type="body" idx="1"/>
          </p:nvPr>
        </p:nvSpPr>
        <p:spPr>
          <a:xfrm>
            <a:off x="429868" y="1204825"/>
            <a:ext cx="7820400" cy="32016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3" name="Google Shape;23;p15"/>
          <p:cNvSpPr txBox="1">
            <a:spLocks noGrp="1"/>
          </p:cNvSpPr>
          <p:nvPr>
            <p:ph type="title"/>
          </p:nvPr>
        </p:nvSpPr>
        <p:spPr>
          <a:xfrm>
            <a:off x="328581" y="228600"/>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b="1">
                <a:solidFill>
                  <a:schemeClr val="dk1"/>
                </a:solidFill>
              </a:defRPr>
            </a:lvl2pPr>
            <a:lvl3pPr lvl="2" algn="l">
              <a:lnSpc>
                <a:spcPct val="100000"/>
              </a:lnSpc>
              <a:spcBef>
                <a:spcPts val="0"/>
              </a:spcBef>
              <a:spcAft>
                <a:spcPts val="0"/>
              </a:spcAft>
              <a:buClr>
                <a:schemeClr val="dk1"/>
              </a:buClr>
              <a:buSzPts val="1400"/>
              <a:buFont typeface="Arial"/>
              <a:buNone/>
              <a:defRPr sz="2800" b="1">
                <a:solidFill>
                  <a:schemeClr val="dk1"/>
                </a:solidFill>
              </a:defRPr>
            </a:lvl3pPr>
            <a:lvl4pPr lvl="3" algn="l">
              <a:lnSpc>
                <a:spcPct val="100000"/>
              </a:lnSpc>
              <a:spcBef>
                <a:spcPts val="0"/>
              </a:spcBef>
              <a:spcAft>
                <a:spcPts val="0"/>
              </a:spcAft>
              <a:buClr>
                <a:schemeClr val="dk1"/>
              </a:buClr>
              <a:buSzPts val="1400"/>
              <a:buFont typeface="Arial"/>
              <a:buNone/>
              <a:defRPr sz="2800" b="1">
                <a:solidFill>
                  <a:schemeClr val="dk1"/>
                </a:solidFill>
              </a:defRPr>
            </a:lvl4pPr>
            <a:lvl5pPr lvl="4" algn="l">
              <a:lnSpc>
                <a:spcPct val="100000"/>
              </a:lnSpc>
              <a:spcBef>
                <a:spcPts val="0"/>
              </a:spcBef>
              <a:spcAft>
                <a:spcPts val="0"/>
              </a:spcAft>
              <a:buClr>
                <a:schemeClr val="dk1"/>
              </a:buClr>
              <a:buSzPts val="1400"/>
              <a:buFont typeface="Arial"/>
              <a:buNone/>
              <a:defRPr sz="2800" b="1">
                <a:solidFill>
                  <a:schemeClr val="dk1"/>
                </a:solidFill>
              </a:defRPr>
            </a:lvl5pPr>
            <a:lvl6pPr lvl="5" algn="l">
              <a:lnSpc>
                <a:spcPct val="100000"/>
              </a:lnSpc>
              <a:spcBef>
                <a:spcPts val="0"/>
              </a:spcBef>
              <a:spcAft>
                <a:spcPts val="0"/>
              </a:spcAft>
              <a:buClr>
                <a:schemeClr val="dk1"/>
              </a:buClr>
              <a:buSzPts val="1400"/>
              <a:buFont typeface="Arial"/>
              <a:buNone/>
              <a:defRPr sz="2800" b="1">
                <a:solidFill>
                  <a:schemeClr val="dk1"/>
                </a:solidFill>
              </a:defRPr>
            </a:lvl6pPr>
            <a:lvl7pPr lvl="6" algn="l">
              <a:lnSpc>
                <a:spcPct val="100000"/>
              </a:lnSpc>
              <a:spcBef>
                <a:spcPts val="0"/>
              </a:spcBef>
              <a:spcAft>
                <a:spcPts val="0"/>
              </a:spcAft>
              <a:buClr>
                <a:schemeClr val="dk1"/>
              </a:buClr>
              <a:buSzPts val="1400"/>
              <a:buFont typeface="Arial"/>
              <a:buNone/>
              <a:defRPr sz="2800" b="1">
                <a:solidFill>
                  <a:schemeClr val="dk1"/>
                </a:solidFill>
              </a:defRPr>
            </a:lvl7pPr>
            <a:lvl8pPr lvl="7" algn="l">
              <a:lnSpc>
                <a:spcPct val="100000"/>
              </a:lnSpc>
              <a:spcBef>
                <a:spcPts val="0"/>
              </a:spcBef>
              <a:spcAft>
                <a:spcPts val="0"/>
              </a:spcAft>
              <a:buClr>
                <a:schemeClr val="dk1"/>
              </a:buClr>
              <a:buSzPts val="1400"/>
              <a:buFont typeface="Arial"/>
              <a:buNone/>
              <a:defRPr sz="2800" b="1">
                <a:solidFill>
                  <a:schemeClr val="dk1"/>
                </a:solidFill>
              </a:defRPr>
            </a:lvl8pPr>
            <a:lvl9pPr lvl="8" algn="l">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
        <p:cNvGrpSpPr/>
        <p:nvPr/>
      </p:nvGrpSpPr>
      <p:grpSpPr>
        <a:xfrm>
          <a:off x="0" y="0"/>
          <a:ext cx="0" cy="0"/>
          <a:chOff x="0" y="0"/>
          <a:chExt cx="0" cy="0"/>
        </a:xfrm>
      </p:grpSpPr>
      <p:sp>
        <p:nvSpPr>
          <p:cNvPr id="25" name="Google Shape;25;p7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Arial"/>
              <a:buNone/>
              <a:defRPr sz="12000">
                <a:latin typeface="Arial"/>
                <a:ea typeface="Arial"/>
                <a:cs typeface="Arial"/>
                <a:sym typeface="Aria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6" name="Google Shape;26;p7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90000"/>
              </a:lnSpc>
              <a:spcBef>
                <a:spcPts val="0"/>
              </a:spcBef>
              <a:spcAft>
                <a:spcPts val="0"/>
              </a:spcAft>
              <a:buSzPts val="1800"/>
              <a:buFont typeface="Arial"/>
              <a:buChar char="●"/>
              <a:defRPr>
                <a:latin typeface="Arial"/>
                <a:ea typeface="Arial"/>
                <a:cs typeface="Arial"/>
                <a:sym typeface="Arial"/>
              </a:defRPr>
            </a:lvl1pPr>
            <a:lvl2pPr marL="914400" lvl="1" indent="-317500" algn="ctr">
              <a:lnSpc>
                <a:spcPct val="90000"/>
              </a:lnSpc>
              <a:spcBef>
                <a:spcPts val="1600"/>
              </a:spcBef>
              <a:spcAft>
                <a:spcPts val="0"/>
              </a:spcAft>
              <a:buSzPts val="1400"/>
              <a:buFont typeface="Arial"/>
              <a:buChar char="○"/>
              <a:defRPr>
                <a:latin typeface="Arial"/>
                <a:ea typeface="Arial"/>
                <a:cs typeface="Arial"/>
                <a:sym typeface="Arial"/>
              </a:defRPr>
            </a:lvl2pPr>
            <a:lvl3pPr marL="1371600" lvl="2" indent="-317500" algn="ctr">
              <a:lnSpc>
                <a:spcPct val="90000"/>
              </a:lnSpc>
              <a:spcBef>
                <a:spcPts val="1600"/>
              </a:spcBef>
              <a:spcAft>
                <a:spcPts val="0"/>
              </a:spcAft>
              <a:buSzPts val="1400"/>
              <a:buFont typeface="Arial"/>
              <a:buChar char="■"/>
              <a:defRPr>
                <a:latin typeface="Arial"/>
                <a:ea typeface="Arial"/>
                <a:cs typeface="Arial"/>
                <a:sym typeface="Arial"/>
              </a:defRPr>
            </a:lvl3pPr>
            <a:lvl4pPr marL="1828800" lvl="3" indent="-317500" algn="ctr">
              <a:lnSpc>
                <a:spcPct val="90000"/>
              </a:lnSpc>
              <a:spcBef>
                <a:spcPts val="1600"/>
              </a:spcBef>
              <a:spcAft>
                <a:spcPts val="0"/>
              </a:spcAft>
              <a:buSzPts val="1400"/>
              <a:buFont typeface="Arial"/>
              <a:buChar char="●"/>
              <a:defRPr>
                <a:latin typeface="Arial"/>
                <a:ea typeface="Arial"/>
                <a:cs typeface="Arial"/>
                <a:sym typeface="Arial"/>
              </a:defRPr>
            </a:lvl4pPr>
            <a:lvl5pPr marL="2286000" lvl="4" indent="-317500" algn="ctr">
              <a:lnSpc>
                <a:spcPct val="90000"/>
              </a:lnSpc>
              <a:spcBef>
                <a:spcPts val="1600"/>
              </a:spcBef>
              <a:spcAft>
                <a:spcPts val="0"/>
              </a:spcAft>
              <a:buSzPts val="1400"/>
              <a:buFont typeface="Arial"/>
              <a:buChar char="○"/>
              <a:defRPr>
                <a:latin typeface="Arial"/>
                <a:ea typeface="Arial"/>
                <a:cs typeface="Arial"/>
                <a:sym typeface="Arial"/>
              </a:defRPr>
            </a:lvl5pPr>
            <a:lvl6pPr marL="2743200" lvl="5" indent="-317500" algn="ctr">
              <a:lnSpc>
                <a:spcPct val="90000"/>
              </a:lnSpc>
              <a:spcBef>
                <a:spcPts val="1600"/>
              </a:spcBef>
              <a:spcAft>
                <a:spcPts val="0"/>
              </a:spcAft>
              <a:buSzPts val="1400"/>
              <a:buFont typeface="Arial"/>
              <a:buChar char="■"/>
              <a:defRPr>
                <a:latin typeface="Arial"/>
                <a:ea typeface="Arial"/>
                <a:cs typeface="Arial"/>
                <a:sym typeface="Arial"/>
              </a:defRPr>
            </a:lvl6pPr>
            <a:lvl7pPr marL="3200400" lvl="6" indent="-317500" algn="ctr">
              <a:lnSpc>
                <a:spcPct val="90000"/>
              </a:lnSpc>
              <a:spcBef>
                <a:spcPts val="1600"/>
              </a:spcBef>
              <a:spcAft>
                <a:spcPts val="0"/>
              </a:spcAft>
              <a:buSzPts val="1400"/>
              <a:buFont typeface="Arial"/>
              <a:buChar char="●"/>
              <a:defRPr>
                <a:latin typeface="Arial"/>
                <a:ea typeface="Arial"/>
                <a:cs typeface="Arial"/>
                <a:sym typeface="Arial"/>
              </a:defRPr>
            </a:lvl7pPr>
            <a:lvl8pPr marL="3657600" lvl="7" indent="-317500" algn="ctr">
              <a:lnSpc>
                <a:spcPct val="90000"/>
              </a:lnSpc>
              <a:spcBef>
                <a:spcPts val="1600"/>
              </a:spcBef>
              <a:spcAft>
                <a:spcPts val="0"/>
              </a:spcAft>
              <a:buSzPts val="1400"/>
              <a:buFont typeface="Arial"/>
              <a:buChar char="○"/>
              <a:defRPr>
                <a:latin typeface="Arial"/>
                <a:ea typeface="Arial"/>
                <a:cs typeface="Arial"/>
                <a:sym typeface="Arial"/>
              </a:defRPr>
            </a:lvl8pPr>
            <a:lvl9pPr marL="4114800" lvl="8" indent="-317500" algn="ctr">
              <a:lnSpc>
                <a:spcPct val="90000"/>
              </a:lnSpc>
              <a:spcBef>
                <a:spcPts val="1600"/>
              </a:spcBef>
              <a:spcAft>
                <a:spcPts val="1600"/>
              </a:spcAft>
              <a:buSzPts val="1400"/>
              <a:buFont typeface="Arial"/>
              <a:buChar char="■"/>
              <a:defRPr>
                <a:latin typeface="Arial"/>
                <a:ea typeface="Arial"/>
                <a:cs typeface="Arial"/>
                <a:sym typeface="Arial"/>
              </a:defRPr>
            </a:lvl9pPr>
          </a:lstStyle>
          <a:p>
            <a:endParaRPr/>
          </a:p>
        </p:txBody>
      </p:sp>
      <p:sp>
        <p:nvSpPr>
          <p:cNvPr id="27" name="Google Shape;27;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28"/>
        <p:cNvGrpSpPr/>
        <p:nvPr/>
      </p:nvGrpSpPr>
      <p:grpSpPr>
        <a:xfrm>
          <a:off x="0" y="0"/>
          <a:ext cx="0" cy="0"/>
          <a:chOff x="0" y="0"/>
          <a:chExt cx="0" cy="0"/>
        </a:xfrm>
      </p:grpSpPr>
      <p:sp>
        <p:nvSpPr>
          <p:cNvPr id="29" name="Google Shape;29;ge8c4a4f9aa_2_211"/>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SzPts val="3600"/>
              <a:buFont typeface="Arial"/>
              <a:buNone/>
              <a:defRPr sz="4800" b="1">
                <a:latin typeface="Arial"/>
                <a:ea typeface="Arial"/>
                <a:cs typeface="Arial"/>
                <a:sym typeface="Arial"/>
              </a:defRPr>
            </a:lvl1pPr>
            <a:lvl2pPr lvl="1" algn="ctr">
              <a:lnSpc>
                <a:spcPct val="100000"/>
              </a:lnSpc>
              <a:spcBef>
                <a:spcPts val="0"/>
              </a:spcBef>
              <a:spcAft>
                <a:spcPts val="0"/>
              </a:spcAft>
              <a:buSzPts val="3900"/>
              <a:buFont typeface="Arial"/>
              <a:buNone/>
              <a:defRPr sz="5200" b="1">
                <a:latin typeface="Arial"/>
                <a:ea typeface="Arial"/>
                <a:cs typeface="Arial"/>
                <a:sym typeface="Arial"/>
              </a:defRPr>
            </a:lvl2pPr>
            <a:lvl3pPr lvl="2" algn="ctr">
              <a:lnSpc>
                <a:spcPct val="100000"/>
              </a:lnSpc>
              <a:spcBef>
                <a:spcPts val="0"/>
              </a:spcBef>
              <a:spcAft>
                <a:spcPts val="0"/>
              </a:spcAft>
              <a:buSzPts val="3900"/>
              <a:buFont typeface="Arial"/>
              <a:buNone/>
              <a:defRPr sz="5200" b="1">
                <a:latin typeface="Arial"/>
                <a:ea typeface="Arial"/>
                <a:cs typeface="Arial"/>
                <a:sym typeface="Arial"/>
              </a:defRPr>
            </a:lvl3pPr>
            <a:lvl4pPr lvl="3" algn="ctr">
              <a:lnSpc>
                <a:spcPct val="100000"/>
              </a:lnSpc>
              <a:spcBef>
                <a:spcPts val="0"/>
              </a:spcBef>
              <a:spcAft>
                <a:spcPts val="0"/>
              </a:spcAft>
              <a:buSzPts val="3900"/>
              <a:buFont typeface="Arial"/>
              <a:buNone/>
              <a:defRPr sz="5200" b="1">
                <a:latin typeface="Arial"/>
                <a:ea typeface="Arial"/>
                <a:cs typeface="Arial"/>
                <a:sym typeface="Arial"/>
              </a:defRPr>
            </a:lvl4pPr>
            <a:lvl5pPr lvl="4" algn="ctr">
              <a:lnSpc>
                <a:spcPct val="100000"/>
              </a:lnSpc>
              <a:spcBef>
                <a:spcPts val="0"/>
              </a:spcBef>
              <a:spcAft>
                <a:spcPts val="0"/>
              </a:spcAft>
              <a:buSzPts val="3900"/>
              <a:buFont typeface="Arial"/>
              <a:buNone/>
              <a:defRPr sz="5200" b="1">
                <a:latin typeface="Arial"/>
                <a:ea typeface="Arial"/>
                <a:cs typeface="Arial"/>
                <a:sym typeface="Arial"/>
              </a:defRPr>
            </a:lvl5pPr>
            <a:lvl6pPr lvl="5" algn="ctr">
              <a:lnSpc>
                <a:spcPct val="100000"/>
              </a:lnSpc>
              <a:spcBef>
                <a:spcPts val="0"/>
              </a:spcBef>
              <a:spcAft>
                <a:spcPts val="0"/>
              </a:spcAft>
              <a:buSzPts val="3900"/>
              <a:buFont typeface="Arial"/>
              <a:buNone/>
              <a:defRPr sz="5200" b="1">
                <a:latin typeface="Arial"/>
                <a:ea typeface="Arial"/>
                <a:cs typeface="Arial"/>
                <a:sym typeface="Arial"/>
              </a:defRPr>
            </a:lvl6pPr>
            <a:lvl7pPr lvl="6" algn="ctr">
              <a:lnSpc>
                <a:spcPct val="100000"/>
              </a:lnSpc>
              <a:spcBef>
                <a:spcPts val="0"/>
              </a:spcBef>
              <a:spcAft>
                <a:spcPts val="0"/>
              </a:spcAft>
              <a:buSzPts val="3900"/>
              <a:buFont typeface="Arial"/>
              <a:buNone/>
              <a:defRPr sz="5200" b="1">
                <a:latin typeface="Arial"/>
                <a:ea typeface="Arial"/>
                <a:cs typeface="Arial"/>
                <a:sym typeface="Arial"/>
              </a:defRPr>
            </a:lvl7pPr>
            <a:lvl8pPr lvl="7" algn="ctr">
              <a:lnSpc>
                <a:spcPct val="100000"/>
              </a:lnSpc>
              <a:spcBef>
                <a:spcPts val="0"/>
              </a:spcBef>
              <a:spcAft>
                <a:spcPts val="0"/>
              </a:spcAft>
              <a:buSzPts val="3900"/>
              <a:buFont typeface="Arial"/>
              <a:buNone/>
              <a:defRPr sz="5200" b="1">
                <a:latin typeface="Arial"/>
                <a:ea typeface="Arial"/>
                <a:cs typeface="Arial"/>
                <a:sym typeface="Arial"/>
              </a:defRPr>
            </a:lvl8pPr>
            <a:lvl9pPr lvl="8" algn="ctr">
              <a:lnSpc>
                <a:spcPct val="100000"/>
              </a:lnSpc>
              <a:spcBef>
                <a:spcPts val="0"/>
              </a:spcBef>
              <a:spcAft>
                <a:spcPts val="0"/>
              </a:spcAft>
              <a:buSzPts val="3900"/>
              <a:buFont typeface="Arial"/>
              <a:buNone/>
              <a:defRPr sz="5200" b="1">
                <a:latin typeface="Arial"/>
                <a:ea typeface="Arial"/>
                <a:cs typeface="Arial"/>
                <a:sym typeface="Arial"/>
              </a:defRPr>
            </a:lvl9pPr>
          </a:lstStyle>
          <a:p>
            <a:endParaRPr/>
          </a:p>
        </p:txBody>
      </p:sp>
      <p:sp>
        <p:nvSpPr>
          <p:cNvPr id="30" name="Google Shape;30;ge8c4a4f9aa_2_211"/>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SzPts val="2100"/>
              <a:buFont typeface="Arial"/>
              <a:buNone/>
              <a:defRPr sz="2800" b="1">
                <a:latin typeface="Arial"/>
                <a:ea typeface="Arial"/>
                <a:cs typeface="Arial"/>
                <a:sym typeface="Aria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ge8c4a4f9aa_2_21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1 Headline with 3 column 2">
  <p:cSld name="21 Headline with 3 column 2">
    <p:spTree>
      <p:nvGrpSpPr>
        <p:cNvPr id="1" name="Shape 32"/>
        <p:cNvGrpSpPr/>
        <p:nvPr/>
      </p:nvGrpSpPr>
      <p:grpSpPr>
        <a:xfrm>
          <a:off x="0" y="0"/>
          <a:ext cx="0" cy="0"/>
          <a:chOff x="0" y="0"/>
          <a:chExt cx="0" cy="0"/>
        </a:xfrm>
      </p:grpSpPr>
      <p:pic>
        <p:nvPicPr>
          <p:cNvPr id="33" name="Google Shape;33;p49"/>
          <p:cNvPicPr preferRelativeResize="0"/>
          <p:nvPr/>
        </p:nvPicPr>
        <p:blipFill rotWithShape="1">
          <a:blip r:embed="rId2">
            <a:alphaModFix/>
          </a:blip>
          <a:srcRect r="-285"/>
          <a:stretch/>
        </p:blipFill>
        <p:spPr>
          <a:xfrm>
            <a:off x="0" y="0"/>
            <a:ext cx="2953224" cy="5143500"/>
          </a:xfrm>
          <a:prstGeom prst="rect">
            <a:avLst/>
          </a:prstGeom>
          <a:noFill/>
          <a:ln>
            <a:noFill/>
          </a:ln>
        </p:spPr>
      </p:pic>
      <p:sp>
        <p:nvSpPr>
          <p:cNvPr id="34" name="Google Shape;34;p49"/>
          <p:cNvSpPr txBox="1">
            <a:spLocks noGrp="1"/>
          </p:cNvSpPr>
          <p:nvPr>
            <p:ph type="title"/>
          </p:nvPr>
        </p:nvSpPr>
        <p:spPr>
          <a:xfrm>
            <a:off x="322954" y="242402"/>
            <a:ext cx="2403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sz="3000" b="1">
                <a:solidFill>
                  <a:schemeClr val="dk1"/>
                </a:solidFill>
              </a:defRPr>
            </a:lvl2pPr>
            <a:lvl3pPr lvl="2" algn="l">
              <a:lnSpc>
                <a:spcPct val="100000"/>
              </a:lnSpc>
              <a:spcBef>
                <a:spcPts val="0"/>
              </a:spcBef>
              <a:spcAft>
                <a:spcPts val="0"/>
              </a:spcAft>
              <a:buClr>
                <a:schemeClr val="dk1"/>
              </a:buClr>
              <a:buSzPts val="3000"/>
              <a:buFont typeface="Arial"/>
              <a:buNone/>
              <a:defRPr sz="3000" b="1">
                <a:solidFill>
                  <a:schemeClr val="dk1"/>
                </a:solidFill>
              </a:defRPr>
            </a:lvl3pPr>
            <a:lvl4pPr lvl="3" algn="l">
              <a:lnSpc>
                <a:spcPct val="100000"/>
              </a:lnSpc>
              <a:spcBef>
                <a:spcPts val="0"/>
              </a:spcBef>
              <a:spcAft>
                <a:spcPts val="0"/>
              </a:spcAft>
              <a:buClr>
                <a:schemeClr val="dk1"/>
              </a:buClr>
              <a:buSzPts val="3000"/>
              <a:buFont typeface="Arial"/>
              <a:buNone/>
              <a:defRPr sz="3000" b="1">
                <a:solidFill>
                  <a:schemeClr val="dk1"/>
                </a:solidFill>
              </a:defRPr>
            </a:lvl4pPr>
            <a:lvl5pPr lvl="4" algn="l">
              <a:lnSpc>
                <a:spcPct val="100000"/>
              </a:lnSpc>
              <a:spcBef>
                <a:spcPts val="0"/>
              </a:spcBef>
              <a:spcAft>
                <a:spcPts val="0"/>
              </a:spcAft>
              <a:buClr>
                <a:schemeClr val="dk1"/>
              </a:buClr>
              <a:buSzPts val="3000"/>
              <a:buFont typeface="Arial"/>
              <a:buNone/>
              <a:defRPr sz="3000" b="1">
                <a:solidFill>
                  <a:schemeClr val="dk1"/>
                </a:solidFill>
              </a:defRPr>
            </a:lvl5pPr>
            <a:lvl6pPr lvl="5" algn="l">
              <a:lnSpc>
                <a:spcPct val="100000"/>
              </a:lnSpc>
              <a:spcBef>
                <a:spcPts val="0"/>
              </a:spcBef>
              <a:spcAft>
                <a:spcPts val="0"/>
              </a:spcAft>
              <a:buClr>
                <a:schemeClr val="dk1"/>
              </a:buClr>
              <a:buSzPts val="3000"/>
              <a:buFont typeface="Arial"/>
              <a:buNone/>
              <a:defRPr sz="3000" b="1">
                <a:solidFill>
                  <a:schemeClr val="dk1"/>
                </a:solidFill>
              </a:defRPr>
            </a:lvl6pPr>
            <a:lvl7pPr lvl="6" algn="l">
              <a:lnSpc>
                <a:spcPct val="100000"/>
              </a:lnSpc>
              <a:spcBef>
                <a:spcPts val="0"/>
              </a:spcBef>
              <a:spcAft>
                <a:spcPts val="0"/>
              </a:spcAft>
              <a:buClr>
                <a:schemeClr val="dk1"/>
              </a:buClr>
              <a:buSzPts val="3000"/>
              <a:buFont typeface="Arial"/>
              <a:buNone/>
              <a:defRPr sz="3000" b="1">
                <a:solidFill>
                  <a:schemeClr val="dk1"/>
                </a:solidFill>
              </a:defRPr>
            </a:lvl7pPr>
            <a:lvl8pPr lvl="7" algn="l">
              <a:lnSpc>
                <a:spcPct val="100000"/>
              </a:lnSpc>
              <a:spcBef>
                <a:spcPts val="0"/>
              </a:spcBef>
              <a:spcAft>
                <a:spcPts val="0"/>
              </a:spcAft>
              <a:buClr>
                <a:schemeClr val="dk1"/>
              </a:buClr>
              <a:buSzPts val="3000"/>
              <a:buFont typeface="Arial"/>
              <a:buNone/>
              <a:defRPr sz="3000" b="1">
                <a:solidFill>
                  <a:schemeClr val="dk1"/>
                </a:solidFill>
              </a:defRPr>
            </a:lvl8pPr>
            <a:lvl9pPr lvl="8" algn="l">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
        <p:nvSpPr>
          <p:cNvPr id="35" name="Google Shape;35;p49"/>
          <p:cNvSpPr txBox="1">
            <a:spLocks noGrp="1"/>
          </p:cNvSpPr>
          <p:nvPr>
            <p:ph type="body" idx="1"/>
          </p:nvPr>
        </p:nvSpPr>
        <p:spPr>
          <a:xfrm>
            <a:off x="3371850" y="323850"/>
            <a:ext cx="2514600" cy="2945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600"/>
              </a:spcBef>
              <a:spcAft>
                <a:spcPts val="0"/>
              </a:spcAft>
              <a:buSzPts val="1400"/>
              <a:buNone/>
              <a:defRPr/>
            </a:lvl2pPr>
            <a:lvl3pPr marL="1371600" lvl="2" indent="-228600" algn="l">
              <a:lnSpc>
                <a:spcPct val="115000"/>
              </a:lnSpc>
              <a:spcBef>
                <a:spcPts val="1600"/>
              </a:spcBef>
              <a:spcAft>
                <a:spcPts val="0"/>
              </a:spcAft>
              <a:buSzPts val="1400"/>
              <a:buNone/>
              <a:defRPr/>
            </a:lvl3pPr>
            <a:lvl4pPr marL="1828800" lvl="3" indent="-228600" algn="l">
              <a:lnSpc>
                <a:spcPct val="115000"/>
              </a:lnSpc>
              <a:spcBef>
                <a:spcPts val="1600"/>
              </a:spcBef>
              <a:spcAft>
                <a:spcPts val="0"/>
              </a:spcAft>
              <a:buSzPts val="1400"/>
              <a:buNone/>
              <a:defRPr/>
            </a:lvl4pPr>
            <a:lvl5pPr marL="2286000" lvl="4" indent="-228600" algn="l">
              <a:lnSpc>
                <a:spcPct val="115000"/>
              </a:lnSpc>
              <a:spcBef>
                <a:spcPts val="1600"/>
              </a:spcBef>
              <a:spcAft>
                <a:spcPts val="0"/>
              </a:spcAft>
              <a:buSzPts val="1400"/>
              <a:buNone/>
              <a:defRPr/>
            </a:lvl5pPr>
            <a:lvl6pPr marL="2743200" lvl="5" indent="-228600" algn="l">
              <a:lnSpc>
                <a:spcPct val="115000"/>
              </a:lnSpc>
              <a:spcBef>
                <a:spcPts val="1600"/>
              </a:spcBef>
              <a:spcAft>
                <a:spcPts val="0"/>
              </a:spcAft>
              <a:buSzPts val="1400"/>
              <a:buNone/>
              <a:defRPr/>
            </a:lvl6pPr>
            <a:lvl7pPr marL="3200400" lvl="6" indent="-228600" algn="l">
              <a:lnSpc>
                <a:spcPct val="115000"/>
              </a:lnSpc>
              <a:spcBef>
                <a:spcPts val="1600"/>
              </a:spcBef>
              <a:spcAft>
                <a:spcPts val="0"/>
              </a:spcAft>
              <a:buSzPts val="1400"/>
              <a:buNone/>
              <a:defRPr/>
            </a:lvl7pPr>
            <a:lvl8pPr marL="3657600" lvl="7" indent="-228600" algn="l">
              <a:lnSpc>
                <a:spcPct val="115000"/>
              </a:lnSpc>
              <a:spcBef>
                <a:spcPts val="1600"/>
              </a:spcBef>
              <a:spcAft>
                <a:spcPts val="0"/>
              </a:spcAft>
              <a:buSzPts val="1400"/>
              <a:buNone/>
              <a:defRPr/>
            </a:lvl8pPr>
            <a:lvl9pPr marL="4114800" lvl="8" indent="-228600" algn="l">
              <a:lnSpc>
                <a:spcPct val="115000"/>
              </a:lnSpc>
              <a:spcBef>
                <a:spcPts val="1600"/>
              </a:spcBef>
              <a:spcAft>
                <a:spcPts val="1600"/>
              </a:spcAft>
              <a:buSzPts val="1400"/>
              <a:buNone/>
              <a:defRPr/>
            </a:lvl9pPr>
          </a:lstStyle>
          <a:p>
            <a:endParaRPr/>
          </a:p>
        </p:txBody>
      </p:sp>
      <p:sp>
        <p:nvSpPr>
          <p:cNvPr id="36" name="Google Shape;36;p49"/>
          <p:cNvSpPr txBox="1">
            <a:spLocks noGrp="1"/>
          </p:cNvSpPr>
          <p:nvPr>
            <p:ph type="body" idx="2"/>
          </p:nvPr>
        </p:nvSpPr>
        <p:spPr>
          <a:xfrm>
            <a:off x="6305081" y="323850"/>
            <a:ext cx="2514600" cy="2945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600"/>
              </a:spcBef>
              <a:spcAft>
                <a:spcPts val="0"/>
              </a:spcAft>
              <a:buSzPts val="1400"/>
              <a:buNone/>
              <a:defRPr/>
            </a:lvl2pPr>
            <a:lvl3pPr marL="1371600" lvl="2" indent="-228600" algn="l">
              <a:lnSpc>
                <a:spcPct val="115000"/>
              </a:lnSpc>
              <a:spcBef>
                <a:spcPts val="1600"/>
              </a:spcBef>
              <a:spcAft>
                <a:spcPts val="0"/>
              </a:spcAft>
              <a:buSzPts val="1400"/>
              <a:buNone/>
              <a:defRPr/>
            </a:lvl3pPr>
            <a:lvl4pPr marL="1828800" lvl="3" indent="-228600" algn="l">
              <a:lnSpc>
                <a:spcPct val="115000"/>
              </a:lnSpc>
              <a:spcBef>
                <a:spcPts val="1600"/>
              </a:spcBef>
              <a:spcAft>
                <a:spcPts val="0"/>
              </a:spcAft>
              <a:buSzPts val="1400"/>
              <a:buNone/>
              <a:defRPr/>
            </a:lvl4pPr>
            <a:lvl5pPr marL="2286000" lvl="4" indent="-228600" algn="l">
              <a:lnSpc>
                <a:spcPct val="115000"/>
              </a:lnSpc>
              <a:spcBef>
                <a:spcPts val="1600"/>
              </a:spcBef>
              <a:spcAft>
                <a:spcPts val="0"/>
              </a:spcAft>
              <a:buSzPts val="1400"/>
              <a:buNone/>
              <a:defRPr/>
            </a:lvl5pPr>
            <a:lvl6pPr marL="2743200" lvl="5" indent="-228600" algn="l">
              <a:lnSpc>
                <a:spcPct val="115000"/>
              </a:lnSpc>
              <a:spcBef>
                <a:spcPts val="1600"/>
              </a:spcBef>
              <a:spcAft>
                <a:spcPts val="0"/>
              </a:spcAft>
              <a:buSzPts val="1400"/>
              <a:buNone/>
              <a:defRPr/>
            </a:lvl6pPr>
            <a:lvl7pPr marL="3200400" lvl="6" indent="-228600" algn="l">
              <a:lnSpc>
                <a:spcPct val="115000"/>
              </a:lnSpc>
              <a:spcBef>
                <a:spcPts val="1600"/>
              </a:spcBef>
              <a:spcAft>
                <a:spcPts val="0"/>
              </a:spcAft>
              <a:buSzPts val="1400"/>
              <a:buNone/>
              <a:defRPr/>
            </a:lvl7pPr>
            <a:lvl8pPr marL="3657600" lvl="7" indent="-228600" algn="l">
              <a:lnSpc>
                <a:spcPct val="115000"/>
              </a:lnSpc>
              <a:spcBef>
                <a:spcPts val="1600"/>
              </a:spcBef>
              <a:spcAft>
                <a:spcPts val="0"/>
              </a:spcAft>
              <a:buSzPts val="1400"/>
              <a:buNone/>
              <a:defRPr/>
            </a:lvl8pPr>
            <a:lvl9pPr marL="4114800" lvl="8" indent="-228600" algn="l">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37"/>
        <p:cNvGrpSpPr/>
        <p:nvPr/>
      </p:nvGrpSpPr>
      <p:grpSpPr>
        <a:xfrm>
          <a:off x="0" y="0"/>
          <a:ext cx="0" cy="0"/>
          <a:chOff x="0" y="0"/>
          <a:chExt cx="0" cy="0"/>
        </a:xfrm>
      </p:grpSpPr>
      <p:sp>
        <p:nvSpPr>
          <p:cNvPr id="38" name="Google Shape;38;p17"/>
          <p:cNvSpPr txBox="1">
            <a:spLocks noGrp="1"/>
          </p:cNvSpPr>
          <p:nvPr>
            <p:ph type="ctrTitle"/>
          </p:nvPr>
        </p:nvSpPr>
        <p:spPr>
          <a:xfrm>
            <a:off x="311700" y="2571753"/>
            <a:ext cx="8520600" cy="15840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5200" b="1">
                <a:solidFill>
                  <a:schemeClr val="dk1"/>
                </a:solidFill>
              </a:defRPr>
            </a:lvl2pPr>
            <a:lvl3pPr lvl="2" algn="ctr">
              <a:lnSpc>
                <a:spcPct val="100000"/>
              </a:lnSpc>
              <a:spcBef>
                <a:spcPts val="0"/>
              </a:spcBef>
              <a:spcAft>
                <a:spcPts val="0"/>
              </a:spcAft>
              <a:buClr>
                <a:schemeClr val="dk1"/>
              </a:buClr>
              <a:buSzPts val="1400"/>
              <a:buFont typeface="Arial"/>
              <a:buNone/>
              <a:defRPr sz="5200" b="1">
                <a:solidFill>
                  <a:schemeClr val="dk1"/>
                </a:solidFill>
              </a:defRPr>
            </a:lvl3pPr>
            <a:lvl4pPr lvl="3" algn="ctr">
              <a:lnSpc>
                <a:spcPct val="100000"/>
              </a:lnSpc>
              <a:spcBef>
                <a:spcPts val="0"/>
              </a:spcBef>
              <a:spcAft>
                <a:spcPts val="0"/>
              </a:spcAft>
              <a:buClr>
                <a:schemeClr val="dk1"/>
              </a:buClr>
              <a:buSzPts val="1400"/>
              <a:buFont typeface="Arial"/>
              <a:buNone/>
              <a:defRPr sz="5200" b="1">
                <a:solidFill>
                  <a:schemeClr val="dk1"/>
                </a:solidFill>
              </a:defRPr>
            </a:lvl4pPr>
            <a:lvl5pPr lvl="4" algn="ctr">
              <a:lnSpc>
                <a:spcPct val="100000"/>
              </a:lnSpc>
              <a:spcBef>
                <a:spcPts val="0"/>
              </a:spcBef>
              <a:spcAft>
                <a:spcPts val="0"/>
              </a:spcAft>
              <a:buClr>
                <a:schemeClr val="dk1"/>
              </a:buClr>
              <a:buSzPts val="1400"/>
              <a:buFont typeface="Arial"/>
              <a:buNone/>
              <a:defRPr sz="5200" b="1">
                <a:solidFill>
                  <a:schemeClr val="dk1"/>
                </a:solidFill>
              </a:defRPr>
            </a:lvl5pPr>
            <a:lvl6pPr lvl="5" algn="ctr">
              <a:lnSpc>
                <a:spcPct val="100000"/>
              </a:lnSpc>
              <a:spcBef>
                <a:spcPts val="0"/>
              </a:spcBef>
              <a:spcAft>
                <a:spcPts val="0"/>
              </a:spcAft>
              <a:buClr>
                <a:schemeClr val="dk1"/>
              </a:buClr>
              <a:buSzPts val="1400"/>
              <a:buFont typeface="Arial"/>
              <a:buNone/>
              <a:defRPr sz="5200" b="1">
                <a:solidFill>
                  <a:schemeClr val="dk1"/>
                </a:solidFill>
              </a:defRPr>
            </a:lvl6pPr>
            <a:lvl7pPr lvl="6" algn="ctr">
              <a:lnSpc>
                <a:spcPct val="100000"/>
              </a:lnSpc>
              <a:spcBef>
                <a:spcPts val="0"/>
              </a:spcBef>
              <a:spcAft>
                <a:spcPts val="0"/>
              </a:spcAft>
              <a:buClr>
                <a:schemeClr val="dk1"/>
              </a:buClr>
              <a:buSzPts val="1400"/>
              <a:buFont typeface="Arial"/>
              <a:buNone/>
              <a:defRPr sz="5200" b="1">
                <a:solidFill>
                  <a:schemeClr val="dk1"/>
                </a:solidFill>
              </a:defRPr>
            </a:lvl7pPr>
            <a:lvl8pPr lvl="7" algn="ctr">
              <a:lnSpc>
                <a:spcPct val="100000"/>
              </a:lnSpc>
              <a:spcBef>
                <a:spcPts val="0"/>
              </a:spcBef>
              <a:spcAft>
                <a:spcPts val="0"/>
              </a:spcAft>
              <a:buClr>
                <a:schemeClr val="dk1"/>
              </a:buClr>
              <a:buSzPts val="1400"/>
              <a:buFont typeface="Arial"/>
              <a:buNone/>
              <a:defRPr sz="5200" b="1">
                <a:solidFill>
                  <a:schemeClr val="dk1"/>
                </a:solidFill>
              </a:defRPr>
            </a:lvl8pPr>
            <a:lvl9pPr lvl="8" algn="ctr">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sp>
        <p:nvSpPr>
          <p:cNvPr id="39" name="Google Shape;39;p17"/>
          <p:cNvSpPr txBox="1">
            <a:spLocks noGrp="1"/>
          </p:cNvSpPr>
          <p:nvPr>
            <p:ph type="subTitle" idx="1"/>
          </p:nvPr>
        </p:nvSpPr>
        <p:spPr>
          <a:xfrm>
            <a:off x="311700" y="4092291"/>
            <a:ext cx="8151600" cy="7926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00000"/>
              </a:buClr>
              <a:buSzPts val="1400"/>
              <a:buFont typeface="Arial"/>
              <a:buNone/>
              <a:defRPr sz="2800" b="1" i="0" u="none" strike="noStrike" cap="none">
                <a:solidFill>
                  <a:srgbClr val="000000"/>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40" name="Google Shape;40;p17" descr="ASU_Horiz_RGB_Digital_MaroonGold.png"/>
          <p:cNvPicPr preferRelativeResize="0"/>
          <p:nvPr/>
        </p:nvPicPr>
        <p:blipFill rotWithShape="1">
          <a:blip r:embed="rId2">
            <a:alphaModFix/>
          </a:blip>
          <a:srcRect/>
          <a:stretch/>
        </p:blipFill>
        <p:spPr>
          <a:xfrm>
            <a:off x="168875" y="61124"/>
            <a:ext cx="3844950" cy="10670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311650" y="884250"/>
            <a:ext cx="8520600" cy="4030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0"/>
          <p:cNvSpPr txBox="1"/>
          <p:nvPr/>
        </p:nvSpPr>
        <p:spPr>
          <a:xfrm>
            <a:off x="7465849" y="4859383"/>
            <a:ext cx="1428000" cy="228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n-US" sz="400" b="0" i="0" u="none" strike="noStrike" cap="none">
                <a:solidFill>
                  <a:srgbClr val="B7B7B7"/>
                </a:solidFill>
                <a:latin typeface="Arial"/>
                <a:ea typeface="Arial"/>
                <a:cs typeface="Arial"/>
                <a:sym typeface="Arial"/>
              </a:rPr>
              <a:t>Copyright © 2021 Arizona Board of Regents</a:t>
            </a:r>
            <a:endParaRPr sz="400" b="0" i="0" u="none" strike="noStrike" cap="none">
              <a:solidFill>
                <a:srgbClr val="B7B7B7"/>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196">
          <p15:clr>
            <a:srgbClr val="EA4335"/>
          </p15:clr>
        </p15:guide>
        <p15:guide id="4" pos="5564">
          <p15:clr>
            <a:srgbClr val="EA4335"/>
          </p15:clr>
        </p15:guide>
        <p15:guide id="5" orient="horz" pos="144">
          <p15:clr>
            <a:srgbClr val="EA4335"/>
          </p15:clr>
        </p15:guide>
        <p15:guide id="6" orient="horz" pos="89">
          <p15:clr>
            <a:srgbClr val="EA4335"/>
          </p15:clr>
        </p15:guide>
        <p15:guide id="7" pos="153">
          <p15:clr>
            <a:srgbClr val="EA4335"/>
          </p15:clr>
        </p15:guide>
        <p15:guide id="8" orient="horz" pos="3096">
          <p15:clr>
            <a:srgbClr val="EA4335"/>
          </p15:clr>
        </p15:guide>
        <p15:guide id="9" orient="horz" pos="199">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3.jpg"/></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jp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12"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114.pn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png"/><Relationship Id="rId9" Type="http://schemas.openxmlformats.org/officeDocument/2006/relationships/image" Target="../media/image68.png"/></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jpg"/><Relationship Id="rId12"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18.jpg"/><Relationship Id="rId11" Type="http://schemas.openxmlformats.org/officeDocument/2006/relationships/image" Target="../media/image123.png"/><Relationship Id="rId5" Type="http://schemas.openxmlformats.org/officeDocument/2006/relationships/image" Target="../media/image117.jpg"/><Relationship Id="rId10" Type="http://schemas.openxmlformats.org/officeDocument/2006/relationships/image" Target="../media/image122.png"/><Relationship Id="rId4" Type="http://schemas.openxmlformats.org/officeDocument/2006/relationships/image" Target="../media/image116.jpg"/><Relationship Id="rId9"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35.png"/><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itle 1">
            <a:extLst>
              <a:ext uri="{FF2B5EF4-FFF2-40B4-BE49-F238E27FC236}">
                <a16:creationId xmlns:a16="http://schemas.microsoft.com/office/drawing/2014/main" id="{0592992C-1CC0-CAE1-56D7-1BEE4B00240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err="1"/>
              <a:t>SolarSPELL</a:t>
            </a:r>
            <a:r>
              <a:rPr lang="en-US" dirty="0"/>
              <a:t> – Arizona State University</a:t>
            </a:r>
          </a:p>
        </p:txBody>
      </p:sp>
      <p:pic>
        <p:nvPicPr>
          <p:cNvPr id="106" name="Google Shape;106;p1" descr="Photo collage of people around the world using the SolarSPELL handheld library"/>
          <p:cNvPicPr preferRelativeResize="0"/>
          <p:nvPr/>
        </p:nvPicPr>
        <p:blipFill rotWithShape="1">
          <a:blip r:embed="rId3">
            <a:alphaModFix/>
          </a:blip>
          <a:srcRect t="-586" b="-575"/>
          <a:stretch/>
        </p:blipFill>
        <p:spPr>
          <a:xfrm>
            <a:off x="0" y="-11875"/>
            <a:ext cx="1552850" cy="1560699"/>
          </a:xfrm>
          <a:prstGeom prst="rect">
            <a:avLst/>
          </a:prstGeom>
          <a:noFill/>
          <a:ln>
            <a:noFill/>
          </a:ln>
        </p:spPr>
      </p:pic>
      <p:pic>
        <p:nvPicPr>
          <p:cNvPr id="96" name="Google Shape;96;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flipH="1">
            <a:off x="7184875" y="0"/>
            <a:ext cx="1959127" cy="1440650"/>
          </a:xfrm>
          <a:prstGeom prst="rect">
            <a:avLst/>
          </a:prstGeom>
          <a:noFill/>
          <a:ln>
            <a:noFill/>
          </a:ln>
        </p:spPr>
      </p:pic>
      <p:pic>
        <p:nvPicPr>
          <p:cNvPr id="97" name="Google Shape;97;p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570675" y="0"/>
            <a:ext cx="1584652" cy="1440650"/>
          </a:xfrm>
          <a:prstGeom prst="rect">
            <a:avLst/>
          </a:prstGeom>
          <a:noFill/>
          <a:ln>
            <a:noFill/>
          </a:ln>
        </p:spPr>
      </p:pic>
      <p:pic>
        <p:nvPicPr>
          <p:cNvPr id="98" name="Google Shape;98;p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915875" y="3156650"/>
            <a:ext cx="2102375" cy="1994026"/>
          </a:xfrm>
          <a:prstGeom prst="rect">
            <a:avLst/>
          </a:prstGeom>
          <a:noFill/>
          <a:ln>
            <a:noFill/>
          </a:ln>
        </p:spPr>
      </p:pic>
      <p:pic>
        <p:nvPicPr>
          <p:cNvPr id="99" name="Google Shape;99;p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3960175" y="-7175"/>
            <a:ext cx="1584648" cy="1542675"/>
          </a:xfrm>
          <a:prstGeom prst="rect">
            <a:avLst/>
          </a:prstGeom>
          <a:noFill/>
          <a:ln>
            <a:noFill/>
          </a:ln>
        </p:spPr>
      </p:pic>
      <p:pic>
        <p:nvPicPr>
          <p:cNvPr id="100" name="Google Shape;100;p1">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1792350" y="3156650"/>
            <a:ext cx="2094474" cy="1994024"/>
          </a:xfrm>
          <a:prstGeom prst="rect">
            <a:avLst/>
          </a:prstGeom>
          <a:noFill/>
          <a:ln>
            <a:noFill/>
          </a:ln>
        </p:spPr>
      </p:pic>
      <p:sp>
        <p:nvSpPr>
          <p:cNvPr id="101" name="Google Shape;101;p1">
            <a:extLst>
              <a:ext uri="{C183D7F6-B498-43B3-948B-1728B52AA6E4}">
                <adec:decorative xmlns:adec="http://schemas.microsoft.com/office/drawing/2017/decorative" val="1"/>
              </a:ext>
            </a:extLst>
          </p:cNvPr>
          <p:cNvSpPr/>
          <p:nvPr/>
        </p:nvSpPr>
        <p:spPr>
          <a:xfrm>
            <a:off x="5092200" y="1440650"/>
            <a:ext cx="4051800" cy="1830300"/>
          </a:xfrm>
          <a:prstGeom prst="rect">
            <a:avLst/>
          </a:prstGeom>
          <a:solidFill>
            <a:srgbClr val="0676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 name="Google Shape;102;p1">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2526850" y="1559625"/>
            <a:ext cx="2565350" cy="1572901"/>
          </a:xfrm>
          <a:prstGeom prst="rect">
            <a:avLst/>
          </a:prstGeom>
          <a:noFill/>
          <a:ln>
            <a:noFill/>
          </a:ln>
        </p:spPr>
      </p:pic>
      <p:pic>
        <p:nvPicPr>
          <p:cNvPr id="103" name="Google Shape;103;p1">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6047300" y="3270950"/>
            <a:ext cx="3096699" cy="1879724"/>
          </a:xfrm>
          <a:prstGeom prst="rect">
            <a:avLst/>
          </a:prstGeom>
          <a:noFill/>
          <a:ln>
            <a:noFill/>
          </a:ln>
        </p:spPr>
      </p:pic>
      <p:pic>
        <p:nvPicPr>
          <p:cNvPr id="104" name="Google Shape;104;p1">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0" y="1559625"/>
            <a:ext cx="2505298" cy="1572899"/>
          </a:xfrm>
          <a:prstGeom prst="rect">
            <a:avLst/>
          </a:prstGeom>
          <a:noFill/>
          <a:ln>
            <a:noFill/>
          </a:ln>
        </p:spPr>
      </p:pic>
      <p:pic>
        <p:nvPicPr>
          <p:cNvPr id="105" name="Google Shape;105;p1">
            <a:extLst>
              <a:ext uri="{C183D7F6-B498-43B3-948B-1728B52AA6E4}">
                <adec:decorative xmlns:adec="http://schemas.microsoft.com/office/drawing/2017/decorative" val="1"/>
              </a:ext>
            </a:extLst>
          </p:cNvPr>
          <p:cNvPicPr preferRelativeResize="0"/>
          <p:nvPr/>
        </p:nvPicPr>
        <p:blipFill rotWithShape="1">
          <a:blip r:embed="rId12">
            <a:alphaModFix/>
          </a:blip>
          <a:srcRect/>
          <a:stretch/>
        </p:blipFill>
        <p:spPr>
          <a:xfrm>
            <a:off x="-1925" y="3156650"/>
            <a:ext cx="1765224" cy="1994026"/>
          </a:xfrm>
          <a:prstGeom prst="rect">
            <a:avLst/>
          </a:prstGeom>
          <a:noFill/>
          <a:ln>
            <a:noFill/>
          </a:ln>
        </p:spPr>
      </p:pic>
      <p:pic>
        <p:nvPicPr>
          <p:cNvPr id="107" name="Google Shape;107;p1">
            <a:extLst>
              <a:ext uri="{C183D7F6-B498-43B3-948B-1728B52AA6E4}">
                <adec:decorative xmlns:adec="http://schemas.microsoft.com/office/drawing/2017/decorative" val="1"/>
              </a:ext>
            </a:extLst>
          </p:cNvPr>
          <p:cNvPicPr preferRelativeResize="0"/>
          <p:nvPr/>
        </p:nvPicPr>
        <p:blipFill rotWithShape="1">
          <a:blip r:embed="rId13">
            <a:alphaModFix/>
          </a:blip>
          <a:srcRect/>
          <a:stretch/>
        </p:blipFill>
        <p:spPr>
          <a:xfrm>
            <a:off x="1574975" y="-25200"/>
            <a:ext cx="2359352" cy="1560699"/>
          </a:xfrm>
          <a:prstGeom prst="rect">
            <a:avLst/>
          </a:prstGeom>
          <a:noFill/>
          <a:ln>
            <a:noFill/>
          </a:ln>
        </p:spPr>
      </p:pic>
      <p:pic>
        <p:nvPicPr>
          <p:cNvPr id="108" name="Google Shape;108;p1" descr="SXSW Innovation Awards 2025 Winner logo"/>
          <p:cNvPicPr preferRelativeResize="0"/>
          <p:nvPr/>
        </p:nvPicPr>
        <p:blipFill rotWithShape="1">
          <a:blip r:embed="rId14">
            <a:alphaModFix/>
          </a:blip>
          <a:srcRect/>
          <a:stretch/>
        </p:blipFill>
        <p:spPr>
          <a:xfrm>
            <a:off x="7778925" y="94225"/>
            <a:ext cx="1252200" cy="1252200"/>
          </a:xfrm>
          <a:prstGeom prst="rect">
            <a:avLst/>
          </a:prstGeom>
          <a:noFill/>
          <a:ln>
            <a:noFill/>
          </a:ln>
        </p:spPr>
      </p:pic>
      <p:grpSp>
        <p:nvGrpSpPr>
          <p:cNvPr id="109" name="Google Shape;109;p1" descr="SolarSPELL and Arizona State University logos"/>
          <p:cNvGrpSpPr/>
          <p:nvPr/>
        </p:nvGrpSpPr>
        <p:grpSpPr>
          <a:xfrm>
            <a:off x="5581325" y="1790252"/>
            <a:ext cx="2942403" cy="1131101"/>
            <a:chOff x="5581325" y="1790252"/>
            <a:chExt cx="2942403" cy="1131101"/>
          </a:xfrm>
        </p:grpSpPr>
        <p:pic>
          <p:nvPicPr>
            <p:cNvPr id="110" name="Google Shape;110;p1" title="SolarSPELL_ASU_White.png"/>
            <p:cNvPicPr preferRelativeResize="0"/>
            <p:nvPr/>
          </p:nvPicPr>
          <p:blipFill rotWithShape="1">
            <a:blip r:embed="rId15">
              <a:alphaModFix/>
            </a:blip>
            <a:srcRect/>
            <a:stretch/>
          </p:blipFill>
          <p:spPr>
            <a:xfrm>
              <a:off x="5712464" y="1790252"/>
              <a:ext cx="2811264" cy="1131101"/>
            </a:xfrm>
            <a:prstGeom prst="rect">
              <a:avLst/>
            </a:prstGeom>
            <a:noFill/>
            <a:ln>
              <a:noFill/>
            </a:ln>
          </p:spPr>
        </p:pic>
        <p:sp>
          <p:nvSpPr>
            <p:cNvPr id="111" name="Google Shape;111;p1"/>
            <p:cNvSpPr/>
            <p:nvPr/>
          </p:nvSpPr>
          <p:spPr>
            <a:xfrm>
              <a:off x="5581325" y="2222275"/>
              <a:ext cx="1082700" cy="521700"/>
            </a:xfrm>
            <a:prstGeom prst="rect">
              <a:avLst/>
            </a:prstGeom>
            <a:solidFill>
              <a:srgbClr val="0676D8"/>
            </a:solidFill>
            <a:ln w="9525" cap="flat" cmpd="sng">
              <a:solidFill>
                <a:srgbClr val="0676D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 name="Google Shape;112;p1"/>
            <p:cNvPicPr preferRelativeResize="0"/>
            <p:nvPr/>
          </p:nvPicPr>
          <p:blipFill rotWithShape="1">
            <a:blip r:embed="rId16">
              <a:alphaModFix/>
            </a:blip>
            <a:srcRect/>
            <a:stretch/>
          </p:blipFill>
          <p:spPr>
            <a:xfrm>
              <a:off x="5712475" y="2185450"/>
              <a:ext cx="862449" cy="52165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geef8e96084_0_440" descr="A group of young people sitting around a table looking at a SolarSPELL device"/>
          <p:cNvPicPr preferRelativeResize="0"/>
          <p:nvPr/>
        </p:nvPicPr>
        <p:blipFill rotWithShape="1">
          <a:blip r:embed="rId3">
            <a:alphaModFix amt="80000"/>
          </a:blip>
          <a:srcRect/>
          <a:stretch/>
        </p:blipFill>
        <p:spPr>
          <a:xfrm>
            <a:off x="0" y="0"/>
            <a:ext cx="9144003" cy="5143500"/>
          </a:xfrm>
          <a:prstGeom prst="rect">
            <a:avLst/>
          </a:prstGeom>
          <a:noFill/>
          <a:ln>
            <a:noFill/>
          </a:ln>
        </p:spPr>
      </p:pic>
      <p:pic>
        <p:nvPicPr>
          <p:cNvPr id="181" name="Google Shape;181;geef8e96084_0_440" descr="Diagram showing a circular flow of four steps labeled &quot;Plan,&quot; &quot;Do,&quot; &quot;Check,&quot; and &quot;Act&quot; connected by orange dashed arrows forming a loop. This illustrates a continuous improvement cycle commonly used in quality management and process optimization.&#10;&#10;AI-generated content may be incorrect.">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36050" y="190925"/>
            <a:ext cx="9144000" cy="5143500"/>
          </a:xfrm>
          <a:prstGeom prst="rect">
            <a:avLst/>
          </a:prstGeom>
          <a:noFill/>
          <a:ln>
            <a:noFill/>
          </a:ln>
        </p:spPr>
      </p:pic>
      <p:sp>
        <p:nvSpPr>
          <p:cNvPr id="182" name="Google Shape;182;geef8e96084_0_440"/>
          <p:cNvSpPr txBox="1">
            <a:spLocks noGrp="1"/>
          </p:cNvSpPr>
          <p:nvPr>
            <p:ph type="title" idx="4294967295"/>
          </p:nvPr>
        </p:nvSpPr>
        <p:spPr>
          <a:xfrm>
            <a:off x="328575" y="228600"/>
            <a:ext cx="6207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Partners are central to all we do</a:t>
            </a:r>
          </a:p>
        </p:txBody>
      </p:sp>
      <p:grpSp>
        <p:nvGrpSpPr>
          <p:cNvPr id="183" name="Google Shape;183;geef8e96084_0_440" descr="Diagram showing a circular flow of four steps labeled &quot;Curate localized digital libraries,&quot; &quot;Create solar-powered, offline technology,&quot; &quot;Build skills via train-the trainer workshops,&quot; and &quot;Conduct impact evaluation&quot; connected by orange dashed arrows forming a loop. This illustrates a continuous improvement cycle commonly used in quality management and process optimization."/>
          <p:cNvGrpSpPr/>
          <p:nvPr/>
        </p:nvGrpSpPr>
        <p:grpSpPr>
          <a:xfrm>
            <a:off x="3386250" y="2291225"/>
            <a:ext cx="2371500" cy="942900"/>
            <a:chOff x="3386250" y="2100300"/>
            <a:chExt cx="2371500" cy="942900"/>
          </a:xfrm>
        </p:grpSpPr>
        <p:sp>
          <p:nvSpPr>
            <p:cNvPr id="184" name="Google Shape;184;geef8e96084_0_440"/>
            <p:cNvSpPr/>
            <p:nvPr/>
          </p:nvSpPr>
          <p:spPr>
            <a:xfrm>
              <a:off x="3386250" y="2100300"/>
              <a:ext cx="2371500" cy="942900"/>
            </a:xfrm>
            <a:prstGeom prst="roundRect">
              <a:avLst>
                <a:gd name="adj" fmla="val 16667"/>
              </a:avLst>
            </a:prstGeom>
            <a:solidFill>
              <a:srgbClr val="0575D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eef8e96084_0_440"/>
            <p:cNvSpPr txBox="1"/>
            <p:nvPr/>
          </p:nvSpPr>
          <p:spPr>
            <a:xfrm>
              <a:off x="3695988" y="2189238"/>
              <a:ext cx="1752000" cy="7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600" b="1" i="0" u="none" strike="noStrike" cap="none">
                  <a:solidFill>
                    <a:schemeClr val="lt1"/>
                  </a:solidFill>
                  <a:latin typeface="Arial"/>
                  <a:ea typeface="Arial"/>
                  <a:cs typeface="Arial"/>
                  <a:sym typeface="Arial"/>
                </a:rPr>
                <a:t>In-field partners &amp; library users</a:t>
              </a:r>
              <a:endParaRPr sz="1600" b="1" i="0" u="none" strike="noStrike" cap="none">
                <a:solidFill>
                  <a:schemeClr val="lt1"/>
                </a:solidFill>
                <a:latin typeface="Arial"/>
                <a:ea typeface="Arial"/>
                <a:cs typeface="Arial"/>
                <a:sym typeface="Arial"/>
              </a:endParaRPr>
            </a:p>
          </p:txBody>
        </p:sp>
      </p:grpSp>
      <p:grpSp>
        <p:nvGrpSpPr>
          <p:cNvPr id="186" name="Google Shape;186;geef8e96084_0_440">
            <a:extLst>
              <a:ext uri="{C183D7F6-B498-43B3-948B-1728B52AA6E4}">
                <adec:decorative xmlns:adec="http://schemas.microsoft.com/office/drawing/2017/decorative" val="1"/>
              </a:ext>
            </a:extLst>
          </p:cNvPr>
          <p:cNvGrpSpPr/>
          <p:nvPr/>
        </p:nvGrpSpPr>
        <p:grpSpPr>
          <a:xfrm>
            <a:off x="6155550" y="2248175"/>
            <a:ext cx="2649400" cy="1029000"/>
            <a:chOff x="6041200" y="2248175"/>
            <a:chExt cx="2649400" cy="1029000"/>
          </a:xfrm>
        </p:grpSpPr>
        <p:sp>
          <p:nvSpPr>
            <p:cNvPr id="187" name="Google Shape;187;geef8e96084_0_440"/>
            <p:cNvSpPr/>
            <p:nvPr/>
          </p:nvSpPr>
          <p:spPr>
            <a:xfrm>
              <a:off x="6041200" y="2248175"/>
              <a:ext cx="2649300" cy="1029000"/>
            </a:xfrm>
            <a:prstGeom prst="roundRect">
              <a:avLst>
                <a:gd name="adj" fmla="val 16667"/>
              </a:avLst>
            </a:prstGeom>
            <a:solidFill>
              <a:srgbClr val="0575D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eef8e96084_0_440"/>
            <p:cNvSpPr txBox="1"/>
            <p:nvPr/>
          </p:nvSpPr>
          <p:spPr>
            <a:xfrm>
              <a:off x="6705800" y="2380175"/>
              <a:ext cx="1984800" cy="7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600" b="1" i="0" u="none" strike="noStrike" cap="none">
                  <a:solidFill>
                    <a:schemeClr val="lt1"/>
                  </a:solidFill>
                  <a:latin typeface="Arial"/>
                  <a:ea typeface="Arial"/>
                  <a:cs typeface="Arial"/>
                  <a:sym typeface="Arial"/>
                </a:rPr>
                <a:t>Create solar-powered, offline technology</a:t>
              </a:r>
              <a:endParaRPr sz="1600" b="1" i="0" u="none" strike="noStrike" cap="none">
                <a:solidFill>
                  <a:schemeClr val="lt1"/>
                </a:solidFill>
                <a:latin typeface="Arial"/>
                <a:ea typeface="Arial"/>
                <a:cs typeface="Arial"/>
                <a:sym typeface="Arial"/>
              </a:endParaRPr>
            </a:p>
          </p:txBody>
        </p:sp>
        <p:pic>
          <p:nvPicPr>
            <p:cNvPr id="189" name="Google Shape;189;geef8e96084_0_440"/>
            <p:cNvPicPr preferRelativeResize="0"/>
            <p:nvPr/>
          </p:nvPicPr>
          <p:blipFill rotWithShape="1">
            <a:blip r:embed="rId5">
              <a:alphaModFix/>
            </a:blip>
            <a:srcRect/>
            <a:stretch/>
          </p:blipFill>
          <p:spPr>
            <a:xfrm>
              <a:off x="6155550" y="2476325"/>
              <a:ext cx="572700" cy="572700"/>
            </a:xfrm>
            <a:prstGeom prst="rect">
              <a:avLst/>
            </a:prstGeom>
            <a:noFill/>
            <a:ln>
              <a:noFill/>
            </a:ln>
          </p:spPr>
        </p:pic>
      </p:grpSp>
      <p:grpSp>
        <p:nvGrpSpPr>
          <p:cNvPr id="190" name="Google Shape;190;geef8e96084_0_440">
            <a:extLst>
              <a:ext uri="{C183D7F6-B498-43B3-948B-1728B52AA6E4}">
                <adec:decorative xmlns:adec="http://schemas.microsoft.com/office/drawing/2017/decorative" val="1"/>
              </a:ext>
            </a:extLst>
          </p:cNvPr>
          <p:cNvGrpSpPr/>
          <p:nvPr/>
        </p:nvGrpSpPr>
        <p:grpSpPr>
          <a:xfrm>
            <a:off x="3247350" y="3526575"/>
            <a:ext cx="2649300" cy="1029000"/>
            <a:chOff x="3247350" y="3526575"/>
            <a:chExt cx="2649300" cy="1029000"/>
          </a:xfrm>
        </p:grpSpPr>
        <p:sp>
          <p:nvSpPr>
            <p:cNvPr id="191" name="Google Shape;191;geef8e96084_0_440"/>
            <p:cNvSpPr/>
            <p:nvPr/>
          </p:nvSpPr>
          <p:spPr>
            <a:xfrm>
              <a:off x="3247350" y="3526575"/>
              <a:ext cx="2649300" cy="1029000"/>
            </a:xfrm>
            <a:prstGeom prst="roundRect">
              <a:avLst>
                <a:gd name="adj" fmla="val 16667"/>
              </a:avLst>
            </a:prstGeom>
            <a:solidFill>
              <a:srgbClr val="0575D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eef8e96084_0_440"/>
            <p:cNvSpPr txBox="1"/>
            <p:nvPr/>
          </p:nvSpPr>
          <p:spPr>
            <a:xfrm>
              <a:off x="4057950" y="3658575"/>
              <a:ext cx="1752000" cy="7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600" b="1" i="0" u="none" strike="noStrike" cap="none">
                  <a:solidFill>
                    <a:schemeClr val="lt1"/>
                  </a:solidFill>
                  <a:latin typeface="Arial"/>
                  <a:ea typeface="Arial"/>
                  <a:cs typeface="Arial"/>
                  <a:sym typeface="Arial"/>
                </a:rPr>
                <a:t>Build skills via train-the-trainer workshops</a:t>
              </a:r>
              <a:endParaRPr sz="1600" b="1" i="0" u="none" strike="noStrike" cap="none">
                <a:solidFill>
                  <a:schemeClr val="lt1"/>
                </a:solidFill>
                <a:latin typeface="Arial"/>
                <a:ea typeface="Arial"/>
                <a:cs typeface="Arial"/>
                <a:sym typeface="Arial"/>
              </a:endParaRPr>
            </a:p>
          </p:txBody>
        </p:sp>
        <p:pic>
          <p:nvPicPr>
            <p:cNvPr id="193" name="Google Shape;193;geef8e96084_0_440"/>
            <p:cNvPicPr preferRelativeResize="0"/>
            <p:nvPr/>
          </p:nvPicPr>
          <p:blipFill rotWithShape="1">
            <a:blip r:embed="rId6">
              <a:alphaModFix/>
            </a:blip>
            <a:srcRect/>
            <a:stretch/>
          </p:blipFill>
          <p:spPr>
            <a:xfrm>
              <a:off x="3438453" y="3840573"/>
              <a:ext cx="572698" cy="401000"/>
            </a:xfrm>
            <a:prstGeom prst="rect">
              <a:avLst/>
            </a:prstGeom>
            <a:noFill/>
            <a:ln>
              <a:noFill/>
            </a:ln>
          </p:spPr>
        </p:pic>
      </p:grpSp>
      <p:grpSp>
        <p:nvGrpSpPr>
          <p:cNvPr id="194" name="Google Shape;194;geef8e96084_0_440">
            <a:extLst>
              <a:ext uri="{C183D7F6-B498-43B3-948B-1728B52AA6E4}">
                <adec:decorative xmlns:adec="http://schemas.microsoft.com/office/drawing/2017/decorative" val="1"/>
              </a:ext>
            </a:extLst>
          </p:cNvPr>
          <p:cNvGrpSpPr/>
          <p:nvPr/>
        </p:nvGrpSpPr>
        <p:grpSpPr>
          <a:xfrm>
            <a:off x="339150" y="2248175"/>
            <a:ext cx="2649300" cy="1029000"/>
            <a:chOff x="339150" y="2248175"/>
            <a:chExt cx="2649300" cy="1029000"/>
          </a:xfrm>
        </p:grpSpPr>
        <p:sp>
          <p:nvSpPr>
            <p:cNvPr id="195" name="Google Shape;195;geef8e96084_0_440"/>
            <p:cNvSpPr/>
            <p:nvPr/>
          </p:nvSpPr>
          <p:spPr>
            <a:xfrm>
              <a:off x="339150" y="2248175"/>
              <a:ext cx="2649300" cy="1029000"/>
            </a:xfrm>
            <a:prstGeom prst="roundRect">
              <a:avLst>
                <a:gd name="adj" fmla="val 16667"/>
              </a:avLst>
            </a:prstGeom>
            <a:solidFill>
              <a:srgbClr val="0575D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eef8e96084_0_440"/>
            <p:cNvSpPr txBox="1"/>
            <p:nvPr/>
          </p:nvSpPr>
          <p:spPr>
            <a:xfrm>
              <a:off x="1094300" y="2380175"/>
              <a:ext cx="1752000" cy="7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600" b="1" i="0" u="none" strike="noStrike" cap="none">
                  <a:solidFill>
                    <a:schemeClr val="lt1"/>
                  </a:solidFill>
                  <a:latin typeface="Arial"/>
                  <a:ea typeface="Arial"/>
                  <a:cs typeface="Arial"/>
                  <a:sym typeface="Arial"/>
                </a:rPr>
                <a:t>Conduct impact evaluation</a:t>
              </a:r>
              <a:endParaRPr sz="1600" b="1" i="0" u="none" strike="noStrike" cap="none">
                <a:solidFill>
                  <a:schemeClr val="lt1"/>
                </a:solidFill>
                <a:latin typeface="Arial"/>
                <a:ea typeface="Arial"/>
                <a:cs typeface="Arial"/>
                <a:sym typeface="Arial"/>
              </a:endParaRPr>
            </a:p>
          </p:txBody>
        </p:sp>
        <p:pic>
          <p:nvPicPr>
            <p:cNvPr id="197" name="Google Shape;197;geef8e96084_0_440"/>
            <p:cNvPicPr preferRelativeResize="0"/>
            <p:nvPr/>
          </p:nvPicPr>
          <p:blipFill rotWithShape="1">
            <a:blip r:embed="rId7">
              <a:alphaModFix/>
            </a:blip>
            <a:srcRect/>
            <a:stretch/>
          </p:blipFill>
          <p:spPr>
            <a:xfrm>
              <a:off x="547228" y="2515225"/>
              <a:ext cx="494875" cy="494875"/>
            </a:xfrm>
            <a:prstGeom prst="rect">
              <a:avLst/>
            </a:prstGeom>
            <a:noFill/>
            <a:ln>
              <a:noFill/>
            </a:ln>
          </p:spPr>
        </p:pic>
      </p:grpSp>
      <p:grpSp>
        <p:nvGrpSpPr>
          <p:cNvPr id="198" name="Google Shape;198;geef8e96084_0_440">
            <a:extLst>
              <a:ext uri="{C183D7F6-B498-43B3-948B-1728B52AA6E4}">
                <adec:decorative xmlns:adec="http://schemas.microsoft.com/office/drawing/2017/decorative" val="1"/>
              </a:ext>
            </a:extLst>
          </p:cNvPr>
          <p:cNvGrpSpPr/>
          <p:nvPr/>
        </p:nvGrpSpPr>
        <p:grpSpPr>
          <a:xfrm>
            <a:off x="3247350" y="969763"/>
            <a:ext cx="2649300" cy="1029000"/>
            <a:chOff x="3247350" y="969763"/>
            <a:chExt cx="2649300" cy="1029000"/>
          </a:xfrm>
        </p:grpSpPr>
        <p:sp>
          <p:nvSpPr>
            <p:cNvPr id="199" name="Google Shape;199;geef8e96084_0_440"/>
            <p:cNvSpPr/>
            <p:nvPr/>
          </p:nvSpPr>
          <p:spPr>
            <a:xfrm>
              <a:off x="3247350" y="969763"/>
              <a:ext cx="2649300" cy="1029000"/>
            </a:xfrm>
            <a:prstGeom prst="roundRect">
              <a:avLst>
                <a:gd name="adj" fmla="val 16667"/>
              </a:avLst>
            </a:prstGeom>
            <a:solidFill>
              <a:srgbClr val="0575D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eef8e96084_0_440"/>
            <p:cNvSpPr txBox="1"/>
            <p:nvPr/>
          </p:nvSpPr>
          <p:spPr>
            <a:xfrm>
              <a:off x="4057950" y="1101775"/>
              <a:ext cx="1752000" cy="7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600" b="1" i="0" u="none" strike="noStrike" cap="none">
                  <a:solidFill>
                    <a:schemeClr val="lt1"/>
                  </a:solidFill>
                  <a:latin typeface="Arial"/>
                  <a:ea typeface="Arial"/>
                  <a:cs typeface="Arial"/>
                  <a:sym typeface="Arial"/>
                </a:rPr>
                <a:t>Curate localized digital libraries</a:t>
              </a:r>
              <a:endParaRPr sz="1600" b="1" i="0" u="none" strike="noStrike" cap="none">
                <a:solidFill>
                  <a:schemeClr val="lt1"/>
                </a:solidFill>
                <a:latin typeface="Arial"/>
                <a:ea typeface="Arial"/>
                <a:cs typeface="Arial"/>
                <a:sym typeface="Arial"/>
              </a:endParaRPr>
            </a:p>
          </p:txBody>
        </p:sp>
        <p:pic>
          <p:nvPicPr>
            <p:cNvPr id="201" name="Google Shape;201;geef8e96084_0_440"/>
            <p:cNvPicPr preferRelativeResize="0"/>
            <p:nvPr/>
          </p:nvPicPr>
          <p:blipFill rotWithShape="1">
            <a:blip r:embed="rId8">
              <a:alphaModFix/>
            </a:blip>
            <a:srcRect/>
            <a:stretch/>
          </p:blipFill>
          <p:spPr>
            <a:xfrm>
              <a:off x="3477363" y="1298837"/>
              <a:ext cx="494875" cy="494875"/>
            </a:xfrm>
            <a:prstGeom prst="rect">
              <a:avLst/>
            </a:prstGeom>
            <a:noFill/>
            <a:ln>
              <a:noFill/>
            </a:ln>
          </p:spPr>
        </p:pic>
      </p:grpSp>
      <p:cxnSp>
        <p:nvCxnSpPr>
          <p:cNvPr id="202" name="Google Shape;202;geef8e96084_0_440">
            <a:extLst>
              <a:ext uri="{C183D7F6-B498-43B3-948B-1728B52AA6E4}">
                <adec:decorative xmlns:adec="http://schemas.microsoft.com/office/drawing/2017/decorative" val="1"/>
              </a:ext>
            </a:extLst>
          </p:cNvPr>
          <p:cNvCxnSpPr/>
          <p:nvPr/>
        </p:nvCxnSpPr>
        <p:spPr>
          <a:xfrm>
            <a:off x="5807700" y="2758625"/>
            <a:ext cx="297900" cy="8100"/>
          </a:xfrm>
          <a:prstGeom prst="straightConnector1">
            <a:avLst/>
          </a:prstGeom>
          <a:noFill/>
          <a:ln w="28575" cap="flat" cmpd="sng">
            <a:solidFill>
              <a:schemeClr val="accent1"/>
            </a:solidFill>
            <a:prstDash val="solid"/>
            <a:round/>
            <a:headEnd type="none" w="sm" len="sm"/>
            <a:tailEnd type="triangle" w="med" len="med"/>
          </a:ln>
        </p:spPr>
      </p:cxnSp>
      <p:cxnSp>
        <p:nvCxnSpPr>
          <p:cNvPr id="203" name="Google Shape;203;geef8e96084_0_440">
            <a:extLst>
              <a:ext uri="{C183D7F6-B498-43B3-948B-1728B52AA6E4}">
                <adec:decorative xmlns:adec="http://schemas.microsoft.com/office/drawing/2017/decorative" val="1"/>
              </a:ext>
            </a:extLst>
          </p:cNvPr>
          <p:cNvCxnSpPr/>
          <p:nvPr/>
        </p:nvCxnSpPr>
        <p:spPr>
          <a:xfrm rot="5400000">
            <a:off x="4423050" y="3379013"/>
            <a:ext cx="297900" cy="8100"/>
          </a:xfrm>
          <a:prstGeom prst="straightConnector1">
            <a:avLst/>
          </a:prstGeom>
          <a:noFill/>
          <a:ln w="28575" cap="flat" cmpd="sng">
            <a:solidFill>
              <a:schemeClr val="accent1"/>
            </a:solidFill>
            <a:prstDash val="solid"/>
            <a:round/>
            <a:headEnd type="none" w="sm" len="sm"/>
            <a:tailEnd type="triangle" w="med" len="med"/>
          </a:ln>
        </p:spPr>
      </p:cxnSp>
      <p:cxnSp>
        <p:nvCxnSpPr>
          <p:cNvPr id="204" name="Google Shape;204;geef8e96084_0_440">
            <a:extLst>
              <a:ext uri="{C183D7F6-B498-43B3-948B-1728B52AA6E4}">
                <adec:decorative xmlns:adec="http://schemas.microsoft.com/office/drawing/2017/decorative" val="1"/>
              </a:ext>
            </a:extLst>
          </p:cNvPr>
          <p:cNvCxnSpPr/>
          <p:nvPr/>
        </p:nvCxnSpPr>
        <p:spPr>
          <a:xfrm rot="10800000">
            <a:off x="3038400" y="2758625"/>
            <a:ext cx="297900" cy="8100"/>
          </a:xfrm>
          <a:prstGeom prst="straightConnector1">
            <a:avLst/>
          </a:prstGeom>
          <a:noFill/>
          <a:ln w="28575" cap="flat" cmpd="sng">
            <a:solidFill>
              <a:schemeClr val="accent1"/>
            </a:solidFill>
            <a:prstDash val="solid"/>
            <a:round/>
            <a:headEnd type="none" w="sm" len="sm"/>
            <a:tailEnd type="triangle" w="med" len="med"/>
          </a:ln>
        </p:spPr>
      </p:cxnSp>
      <p:cxnSp>
        <p:nvCxnSpPr>
          <p:cNvPr id="205" name="Google Shape;205;geef8e96084_0_440">
            <a:extLst>
              <a:ext uri="{C183D7F6-B498-43B3-948B-1728B52AA6E4}">
                <adec:decorative xmlns:adec="http://schemas.microsoft.com/office/drawing/2017/decorative" val="1"/>
              </a:ext>
            </a:extLst>
          </p:cNvPr>
          <p:cNvCxnSpPr/>
          <p:nvPr/>
        </p:nvCxnSpPr>
        <p:spPr>
          <a:xfrm rot="-5400000">
            <a:off x="4423050" y="2138225"/>
            <a:ext cx="297900" cy="8100"/>
          </a:xfrm>
          <a:prstGeom prst="straightConnector1">
            <a:avLst/>
          </a:prstGeom>
          <a:noFill/>
          <a:ln w="28575" cap="flat" cmpd="sng">
            <a:solidFill>
              <a:schemeClr val="accent1"/>
            </a:solidFill>
            <a:prstDash val="solid"/>
            <a:round/>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ea3303a59c_0_0">
            <a:extLst>
              <a:ext uri="{C183D7F6-B498-43B3-948B-1728B52AA6E4}">
                <adec:decorative xmlns:adec="http://schemas.microsoft.com/office/drawing/2017/decorative" val="1"/>
              </a:ext>
            </a:extLst>
          </p:cNvPr>
          <p:cNvPicPr preferRelativeResize="0"/>
          <p:nvPr/>
        </p:nvPicPr>
        <p:blipFill rotWithShape="1">
          <a:blip r:embed="rId3">
            <a:alphaModFix/>
          </a:blip>
          <a:srcRect r="-1542"/>
          <a:stretch/>
        </p:blipFill>
        <p:spPr>
          <a:xfrm>
            <a:off x="0" y="0"/>
            <a:ext cx="7715250" cy="5143500"/>
          </a:xfrm>
          <a:prstGeom prst="rect">
            <a:avLst/>
          </a:prstGeom>
          <a:noFill/>
          <a:ln>
            <a:noFill/>
          </a:ln>
        </p:spPr>
      </p:pic>
      <p:sp>
        <p:nvSpPr>
          <p:cNvPr id="211" name="Google Shape;211;gea3303a59c_0_0"/>
          <p:cNvSpPr txBox="1">
            <a:spLocks noGrp="1"/>
          </p:cNvSpPr>
          <p:nvPr>
            <p:ph type="title" idx="4294967295"/>
          </p:nvPr>
        </p:nvSpPr>
        <p:spPr>
          <a:xfrm>
            <a:off x="379400" y="218350"/>
            <a:ext cx="7125300" cy="5706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Curated, localized libraries</a:t>
            </a:r>
            <a:endParaRPr kumimoji="0" lang="en-US" sz="2400" b="1" i="0" u="none" strike="noStrike" kern="0" cap="none" spc="0" normalizeH="0" baseline="0" noProof="0" dirty="0">
              <a:ln>
                <a:noFill/>
              </a:ln>
              <a:solidFill>
                <a:srgbClr val="8C1D40"/>
              </a:solidFill>
              <a:effectLst/>
              <a:highlight>
                <a:srgbClr val="FFC627"/>
              </a:highlight>
              <a:uLnTx/>
              <a:uFillTx/>
              <a:latin typeface="Arial"/>
              <a:ea typeface="Arial"/>
              <a:cs typeface="Arial"/>
              <a:sym typeface="Arial"/>
            </a:endParaRPr>
          </a:p>
        </p:txBody>
      </p:sp>
      <p:sp>
        <p:nvSpPr>
          <p:cNvPr id="212" name="Google Shape;212;gea3303a59c_0_0"/>
          <p:cNvSpPr txBox="1"/>
          <p:nvPr/>
        </p:nvSpPr>
        <p:spPr>
          <a:xfrm>
            <a:off x="379400" y="788950"/>
            <a:ext cx="7125300" cy="412500"/>
          </a:xfrm>
          <a:prstGeom prst="rect">
            <a:avLst/>
          </a:prstGeom>
          <a:noFill/>
          <a:ln>
            <a:noFill/>
          </a:ln>
        </p:spPr>
        <p:txBody>
          <a:bodyPr spcFirstLastPara="1" wrap="square" lIns="68575" tIns="68575" rIns="68575" bIns="68575"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highlight>
                  <a:schemeClr val="dk1"/>
                </a:highlight>
                <a:latin typeface="Arial"/>
                <a:ea typeface="Arial"/>
                <a:cs typeface="Arial"/>
                <a:sym typeface="Arial"/>
              </a:rPr>
              <a:t>Southern Africa Education Library</a:t>
            </a:r>
            <a:endParaRPr sz="2000" b="1" i="0" u="none" strike="noStrike" cap="none">
              <a:solidFill>
                <a:schemeClr val="lt1"/>
              </a:solidFill>
              <a:highlight>
                <a:schemeClr val="dk1"/>
              </a:highlight>
              <a:latin typeface="Arial"/>
              <a:ea typeface="Arial"/>
              <a:cs typeface="Arial"/>
              <a:sym typeface="Arial"/>
            </a:endParaRPr>
          </a:p>
        </p:txBody>
      </p:sp>
      <p:sp>
        <p:nvSpPr>
          <p:cNvPr id="213" name="Google Shape;213;gea3303a59c_0_0">
            <a:extLst>
              <a:ext uri="{C183D7F6-B498-43B3-948B-1728B52AA6E4}">
                <adec:decorative xmlns:adec="http://schemas.microsoft.com/office/drawing/2017/decorative" val="1"/>
              </a:ext>
            </a:extLst>
          </p:cNvPr>
          <p:cNvSpPr/>
          <p:nvPr/>
        </p:nvSpPr>
        <p:spPr>
          <a:xfrm>
            <a:off x="6535600" y="749075"/>
            <a:ext cx="173400" cy="3883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 name="Google Shape;214;gea3303a59c_0_0" descr="SolarSPELL menu for the Southern Africa Education Library with options including arts, language and reading, mathematics, and more."/>
          <p:cNvPicPr preferRelativeResize="0"/>
          <p:nvPr/>
        </p:nvPicPr>
        <p:blipFill rotWithShape="1">
          <a:blip r:embed="rId4">
            <a:alphaModFix/>
          </a:blip>
          <a:srcRect/>
          <a:stretch/>
        </p:blipFill>
        <p:spPr>
          <a:xfrm>
            <a:off x="6628425" y="0"/>
            <a:ext cx="2515576" cy="5143500"/>
          </a:xfrm>
          <a:prstGeom prst="rect">
            <a:avLst/>
          </a:prstGeom>
          <a:noFill/>
          <a:ln>
            <a:noFill/>
          </a:ln>
          <a:effectLst>
            <a:outerShdw blurRad="57150" dist="19050" dir="11760000" algn="bl" rotWithShape="0">
              <a:srgbClr val="000000">
                <a:alpha val="4980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eef8e96084_0_262" descr="A medical school instructor and three nursing students in Sub-Saharan Africa accessing SolarSPELL via their mobile devices"/>
          <p:cNvPicPr preferRelativeResize="0"/>
          <p:nvPr/>
        </p:nvPicPr>
        <p:blipFill rotWithShape="1">
          <a:blip r:embed="rId3">
            <a:alphaModFix/>
          </a:blip>
          <a:srcRect/>
          <a:stretch/>
        </p:blipFill>
        <p:spPr>
          <a:xfrm>
            <a:off x="0" y="0"/>
            <a:ext cx="6857999" cy="5143500"/>
          </a:xfrm>
          <a:prstGeom prst="rect">
            <a:avLst/>
          </a:prstGeom>
          <a:noFill/>
          <a:ln>
            <a:noFill/>
          </a:ln>
        </p:spPr>
      </p:pic>
      <p:sp>
        <p:nvSpPr>
          <p:cNvPr id="220" name="Google Shape;220;geef8e96084_0_262"/>
          <p:cNvSpPr txBox="1">
            <a:spLocks noGrp="1"/>
          </p:cNvSpPr>
          <p:nvPr>
            <p:ph type="title" idx="4294967295"/>
          </p:nvPr>
        </p:nvSpPr>
        <p:spPr>
          <a:xfrm>
            <a:off x="379400" y="249375"/>
            <a:ext cx="7125300" cy="4125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chemeClr val="lt1"/>
                </a:solidFill>
                <a:effectLst/>
                <a:highlight>
                  <a:schemeClr val="dk1"/>
                </a:highlight>
                <a:uLnTx/>
                <a:uFillTx/>
                <a:latin typeface="Arial"/>
                <a:ea typeface="Arial"/>
                <a:cs typeface="Arial"/>
                <a:sym typeface="Arial"/>
              </a:rPr>
              <a:t>Sub-Saharan Africa Health Library</a:t>
            </a:r>
          </a:p>
        </p:txBody>
      </p:sp>
      <p:sp>
        <p:nvSpPr>
          <p:cNvPr id="221" name="Google Shape;221;geef8e96084_0_262">
            <a:extLst>
              <a:ext uri="{C183D7F6-B498-43B3-948B-1728B52AA6E4}">
                <adec:decorative xmlns:adec="http://schemas.microsoft.com/office/drawing/2017/decorative" val="1"/>
              </a:ext>
            </a:extLst>
          </p:cNvPr>
          <p:cNvSpPr/>
          <p:nvPr/>
        </p:nvSpPr>
        <p:spPr>
          <a:xfrm>
            <a:off x="6535600" y="749075"/>
            <a:ext cx="173400" cy="3883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2" name="Google Shape;222;geef8e96084_0_262" descr="A SolarSPELL library menu which includes topics such as community and public health, pharmacology, mental health, and more. "/>
          <p:cNvPicPr preferRelativeResize="0"/>
          <p:nvPr/>
        </p:nvPicPr>
        <p:blipFill rotWithShape="1">
          <a:blip r:embed="rId4">
            <a:alphaModFix/>
          </a:blip>
          <a:srcRect/>
          <a:stretch/>
        </p:blipFill>
        <p:spPr>
          <a:xfrm>
            <a:off x="6628425" y="0"/>
            <a:ext cx="2515576" cy="5143500"/>
          </a:xfrm>
          <a:prstGeom prst="rect">
            <a:avLst/>
          </a:prstGeom>
          <a:noFill/>
          <a:ln>
            <a:noFill/>
          </a:ln>
          <a:effectLst>
            <a:outerShdw blurRad="57150" dist="19050" dir="11760000" algn="bl" rotWithShape="0">
              <a:srgbClr val="000000">
                <a:alpha val="4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geef8e96084_0_453" descr="A group of men at the East Africa Conservation Agriculture Library accessing SolarSPELL on their mobile devices."/>
          <p:cNvPicPr preferRelativeResize="0"/>
          <p:nvPr/>
        </p:nvPicPr>
        <p:blipFill rotWithShape="1">
          <a:blip r:embed="rId3">
            <a:alphaModFix/>
          </a:blip>
          <a:srcRect r="-471"/>
          <a:stretch/>
        </p:blipFill>
        <p:spPr>
          <a:xfrm>
            <a:off x="0" y="0"/>
            <a:ext cx="6678774" cy="5143500"/>
          </a:xfrm>
          <a:prstGeom prst="rect">
            <a:avLst/>
          </a:prstGeom>
          <a:noFill/>
          <a:ln>
            <a:noFill/>
          </a:ln>
        </p:spPr>
      </p:pic>
      <p:sp>
        <p:nvSpPr>
          <p:cNvPr id="228" name="Google Shape;228;geef8e96084_0_453"/>
          <p:cNvSpPr txBox="1">
            <a:spLocks noGrp="1"/>
          </p:cNvSpPr>
          <p:nvPr>
            <p:ph type="title" idx="4294967295"/>
          </p:nvPr>
        </p:nvSpPr>
        <p:spPr>
          <a:xfrm>
            <a:off x="379400" y="249375"/>
            <a:ext cx="7125300" cy="4125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chemeClr val="lt1"/>
                </a:solidFill>
                <a:effectLst/>
                <a:highlight>
                  <a:schemeClr val="dk1"/>
                </a:highlight>
                <a:uLnTx/>
                <a:uFillTx/>
                <a:latin typeface="Arial"/>
                <a:ea typeface="Arial"/>
                <a:cs typeface="Arial"/>
                <a:sym typeface="Arial"/>
              </a:rPr>
              <a:t>East Africa Conservation Agriculture Library</a:t>
            </a:r>
          </a:p>
        </p:txBody>
      </p:sp>
      <p:sp>
        <p:nvSpPr>
          <p:cNvPr id="229" name="Google Shape;229;geef8e96084_0_453">
            <a:extLst>
              <a:ext uri="{C183D7F6-B498-43B3-948B-1728B52AA6E4}">
                <adec:decorative xmlns:adec="http://schemas.microsoft.com/office/drawing/2017/decorative" val="1"/>
              </a:ext>
            </a:extLst>
          </p:cNvPr>
          <p:cNvSpPr/>
          <p:nvPr/>
        </p:nvSpPr>
        <p:spPr>
          <a:xfrm>
            <a:off x="6535600" y="749075"/>
            <a:ext cx="173400" cy="3883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geef8e96084_0_453" descr="A SolarSPELL library menu with topics such as food production, plant health, animal health, rural income, and more."/>
          <p:cNvPicPr preferRelativeResize="0"/>
          <p:nvPr/>
        </p:nvPicPr>
        <p:blipFill rotWithShape="1">
          <a:blip r:embed="rId4">
            <a:alphaModFix/>
          </a:blip>
          <a:srcRect/>
          <a:stretch/>
        </p:blipFill>
        <p:spPr>
          <a:xfrm>
            <a:off x="6628425" y="0"/>
            <a:ext cx="2515576" cy="5143500"/>
          </a:xfrm>
          <a:prstGeom prst="rect">
            <a:avLst/>
          </a:prstGeom>
          <a:noFill/>
          <a:ln>
            <a:noFill/>
          </a:ln>
          <a:effectLst>
            <a:outerShdw blurRad="57150" dist="19050" dir="11760000" algn="bl" rotWithShape="0">
              <a:srgbClr val="000000">
                <a:alpha val="4980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e8e81ccddb_0_101" descr="A group of women at the Middle East Education Library accessing SolarSPELL on their mobile devices. "/>
          <p:cNvPicPr preferRelativeResize="0"/>
          <p:nvPr/>
        </p:nvPicPr>
        <p:blipFill rotWithShape="1">
          <a:blip r:embed="rId3">
            <a:alphaModFix/>
          </a:blip>
          <a:srcRect/>
          <a:stretch/>
        </p:blipFill>
        <p:spPr>
          <a:xfrm>
            <a:off x="-28342" y="0"/>
            <a:ext cx="7717135" cy="5143501"/>
          </a:xfrm>
          <a:prstGeom prst="rect">
            <a:avLst/>
          </a:prstGeom>
          <a:noFill/>
          <a:ln>
            <a:noFill/>
          </a:ln>
        </p:spPr>
      </p:pic>
      <p:sp>
        <p:nvSpPr>
          <p:cNvPr id="236" name="Google Shape;236;ge8e81ccddb_0_101"/>
          <p:cNvSpPr txBox="1">
            <a:spLocks noGrp="1"/>
          </p:cNvSpPr>
          <p:nvPr>
            <p:ph type="title" idx="4294967295"/>
          </p:nvPr>
        </p:nvSpPr>
        <p:spPr>
          <a:xfrm>
            <a:off x="379400" y="249375"/>
            <a:ext cx="7125300" cy="4125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chemeClr val="lt1"/>
                </a:solidFill>
                <a:effectLst/>
                <a:highlight>
                  <a:schemeClr val="dk1"/>
                </a:highlight>
                <a:uLnTx/>
                <a:uFillTx/>
                <a:latin typeface="Arial"/>
                <a:ea typeface="Arial"/>
                <a:cs typeface="Arial"/>
                <a:sym typeface="Arial"/>
              </a:rPr>
              <a:t>Middle East Education Library</a:t>
            </a:r>
          </a:p>
        </p:txBody>
      </p:sp>
      <p:sp>
        <p:nvSpPr>
          <p:cNvPr id="237" name="Google Shape;237;ge8e81ccddb_0_101">
            <a:extLst>
              <a:ext uri="{C183D7F6-B498-43B3-948B-1728B52AA6E4}">
                <adec:decorative xmlns:adec="http://schemas.microsoft.com/office/drawing/2017/decorative" val="1"/>
              </a:ext>
            </a:extLst>
          </p:cNvPr>
          <p:cNvSpPr/>
          <p:nvPr/>
        </p:nvSpPr>
        <p:spPr>
          <a:xfrm>
            <a:off x="6535600" y="749075"/>
            <a:ext cx="173400" cy="3883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 name="Google Shape;238;ge8e81ccddb_0_101" descr="SolarSPELL menu for the Middle East Education Library with materials and subjects in Arabic and Kurdish. "/>
          <p:cNvPicPr preferRelativeResize="0"/>
          <p:nvPr/>
        </p:nvPicPr>
        <p:blipFill rotWithShape="1">
          <a:blip r:embed="rId4">
            <a:alphaModFix/>
          </a:blip>
          <a:srcRect/>
          <a:stretch/>
        </p:blipFill>
        <p:spPr>
          <a:xfrm>
            <a:off x="6628425" y="0"/>
            <a:ext cx="2515576" cy="5143501"/>
          </a:xfrm>
          <a:prstGeom prst="rect">
            <a:avLst/>
          </a:prstGeom>
          <a:noFill/>
          <a:ln>
            <a:noFill/>
          </a:ln>
          <a:effectLst>
            <a:outerShdw blurRad="57150" dist="19050" dir="11760000" algn="bl" rotWithShape="0">
              <a:srgbClr val="000000">
                <a:alpha val="49803"/>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e8e81ccddb_0_187"/>
          <p:cNvSpPr txBox="1">
            <a:spLocks noGrp="1"/>
          </p:cNvSpPr>
          <p:nvPr>
            <p:ph type="title" idx="4294967295"/>
          </p:nvPr>
        </p:nvSpPr>
        <p:spPr>
          <a:xfrm>
            <a:off x="328575" y="228600"/>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How it works</a:t>
            </a:r>
          </a:p>
        </p:txBody>
      </p:sp>
      <p:pic>
        <p:nvPicPr>
          <p:cNvPr id="244" name="Google Shape;244;ge8e81ccddb_0_187" descr="Drawing of a SolarSPELL device"/>
          <p:cNvPicPr preferRelativeResize="0"/>
          <p:nvPr/>
        </p:nvPicPr>
        <p:blipFill rotWithShape="1">
          <a:blip r:embed="rId3">
            <a:alphaModFix/>
          </a:blip>
          <a:srcRect/>
          <a:stretch/>
        </p:blipFill>
        <p:spPr>
          <a:xfrm>
            <a:off x="712266" y="801300"/>
            <a:ext cx="7719467" cy="434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3" name="Google Shape;249;g3b91e550b6a_1_136">
            <a:extLst>
              <a:ext uri="{FF2B5EF4-FFF2-40B4-BE49-F238E27FC236}">
                <a16:creationId xmlns:a16="http://schemas.microsoft.com/office/drawing/2014/main" id="{2584254D-FE26-1997-0073-C3554C2423C1}"/>
              </a:ext>
            </a:extLst>
          </p:cNvPr>
          <p:cNvSpPr txBox="1">
            <a:spLocks noGrp="1"/>
          </p:cNvSpPr>
          <p:nvPr>
            <p:ph type="title" idx="4294967295"/>
          </p:nvPr>
        </p:nvSpPr>
        <p:spPr>
          <a:xfrm>
            <a:off x="411965" y="-645536"/>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Overview</a:t>
            </a:r>
          </a:p>
        </p:txBody>
      </p:sp>
      <p:sp>
        <p:nvSpPr>
          <p:cNvPr id="2" name="Google Shape;249;g3b91e550b6a_1_136">
            <a:extLst>
              <a:ext uri="{FF2B5EF4-FFF2-40B4-BE49-F238E27FC236}">
                <a16:creationId xmlns:a16="http://schemas.microsoft.com/office/drawing/2014/main" id="{19CBCD2E-315A-E9F9-32FE-E0FC3F01825B}"/>
              </a:ext>
            </a:extLst>
          </p:cNvPr>
          <p:cNvSpPr txBox="1">
            <a:spLocks/>
          </p:cNvSpPr>
          <p:nvPr/>
        </p:nvSpPr>
        <p:spPr>
          <a:xfrm>
            <a:off x="328575" y="228600"/>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191919"/>
                </a:solidFill>
                <a:effectLst/>
                <a:highlight>
                  <a:srgbClr val="FFC627"/>
                </a:highlight>
                <a:uLnTx/>
                <a:uFillTx/>
                <a:latin typeface="Arial"/>
                <a:ea typeface="Arial"/>
                <a:cs typeface="Arial"/>
                <a:sym typeface="Arial"/>
              </a:rPr>
              <a:t>How it works</a:t>
            </a:r>
            <a:endPar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endParaRPr>
          </a:p>
        </p:txBody>
      </p:sp>
      <p:pic>
        <p:nvPicPr>
          <p:cNvPr id="250" name="Google Shape;250;g3b91e550b6a_1_136" descr="A brief animation of how SolarSPELL works, which allows inviduals to access a curated learning library offline. "/>
          <p:cNvPicPr preferRelativeResize="0"/>
          <p:nvPr/>
        </p:nvPicPr>
        <p:blipFill>
          <a:blip r:embed="rId3">
            <a:alphaModFix/>
          </a:blip>
          <a:stretch>
            <a:fillRect/>
          </a:stretch>
        </p:blipFill>
        <p:spPr>
          <a:xfrm>
            <a:off x="712277" y="801300"/>
            <a:ext cx="7719450" cy="4342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eef8e96084_0_466"/>
          <p:cNvSpPr txBox="1">
            <a:spLocks noGrp="1"/>
          </p:cNvSpPr>
          <p:nvPr>
            <p:ph type="title" idx="4294967295"/>
          </p:nvPr>
        </p:nvSpPr>
        <p:spPr>
          <a:xfrm>
            <a:off x="328575" y="228600"/>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Innovative offline technology</a:t>
            </a:r>
          </a:p>
        </p:txBody>
      </p:sp>
      <p:sp>
        <p:nvSpPr>
          <p:cNvPr id="256" name="Google Shape;256;geef8e96084_0_466"/>
          <p:cNvSpPr txBox="1"/>
          <p:nvPr/>
        </p:nvSpPr>
        <p:spPr>
          <a:xfrm>
            <a:off x="311100" y="973575"/>
            <a:ext cx="8521800" cy="109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World’s only solar-integrated, offline digital library</a:t>
            </a:r>
            <a:endParaRPr sz="1800" b="1" i="0" u="none" strike="noStrike" cap="none">
              <a:solidFill>
                <a:srgbClr val="000000"/>
              </a:solidFill>
              <a:latin typeface="Arial"/>
              <a:ea typeface="Arial"/>
              <a:cs typeface="Arial"/>
              <a:sym typeface="Arial"/>
            </a:endParaRPr>
          </a:p>
          <a:p>
            <a:pPr marL="457200" marR="0" lvl="0" indent="-342900" algn="l" rtl="0">
              <a:lnSpc>
                <a:spcPct val="115000"/>
              </a:lnSpc>
              <a:spcBef>
                <a:spcPts val="0"/>
              </a:spcBef>
              <a:spcAft>
                <a:spcPts val="0"/>
              </a:spcAft>
              <a:buClr>
                <a:srgbClr val="000000"/>
              </a:buClr>
              <a:buSzPts val="1800"/>
              <a:buFont typeface="Arial"/>
              <a:buChar char="●"/>
            </a:pPr>
            <a:r>
              <a:rPr lang="en-US" sz="1800" b="1" i="0" u="none" strike="noStrike" cap="none">
                <a:solidFill>
                  <a:srgbClr val="000000"/>
                </a:solidFill>
                <a:highlight>
                  <a:schemeClr val="accent1"/>
                </a:highlight>
                <a:latin typeface="Arial"/>
                <a:ea typeface="Arial"/>
                <a:cs typeface="Arial"/>
                <a:sym typeface="Arial"/>
              </a:rPr>
              <a:t>25</a:t>
            </a:r>
            <a:r>
              <a:rPr lang="en-US" sz="1800" b="0" i="0" u="none" strike="noStrike" cap="none">
                <a:solidFill>
                  <a:srgbClr val="000000"/>
                </a:solidFill>
                <a:latin typeface="Arial"/>
                <a:ea typeface="Arial"/>
                <a:cs typeface="Arial"/>
                <a:sym typeface="Arial"/>
              </a:rPr>
              <a:t> Wi-Fi-enabled devices can connect at a time </a:t>
            </a:r>
            <a:endParaRPr sz="1800" b="0" i="0" u="none" strike="noStrike" cap="none">
              <a:solidFill>
                <a:srgbClr val="000000"/>
              </a:solidFill>
              <a:latin typeface="Arial"/>
              <a:ea typeface="Arial"/>
              <a:cs typeface="Arial"/>
              <a:sym typeface="Arial"/>
            </a:endParaRPr>
          </a:p>
          <a:p>
            <a:pPr marL="457200" marR="0" lvl="0" indent="-342900" algn="l" rtl="0">
              <a:lnSpc>
                <a:spcPct val="115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Rugged, user-centered design, 90% recycled plastic</a:t>
            </a:r>
            <a:endParaRPr sz="1800" b="0" i="0" u="none" strike="noStrike" cap="none">
              <a:solidFill>
                <a:srgbClr val="000000"/>
              </a:solidFill>
              <a:latin typeface="Arial"/>
              <a:ea typeface="Arial"/>
              <a:cs typeface="Arial"/>
              <a:sym typeface="Arial"/>
            </a:endParaRPr>
          </a:p>
        </p:txBody>
      </p:sp>
      <p:grpSp>
        <p:nvGrpSpPr>
          <p:cNvPr id="257" name="Google Shape;257;geef8e96084_0_466">
            <a:extLst>
              <a:ext uri="{C183D7F6-B498-43B3-948B-1728B52AA6E4}">
                <adec:decorative xmlns:adec="http://schemas.microsoft.com/office/drawing/2017/decorative" val="1"/>
              </a:ext>
            </a:extLst>
          </p:cNvPr>
          <p:cNvGrpSpPr/>
          <p:nvPr/>
        </p:nvGrpSpPr>
        <p:grpSpPr>
          <a:xfrm>
            <a:off x="5443224" y="2761552"/>
            <a:ext cx="3389502" cy="1744795"/>
            <a:chOff x="5109400" y="2716450"/>
            <a:chExt cx="3723500" cy="2032850"/>
          </a:xfrm>
        </p:grpSpPr>
        <p:pic>
          <p:nvPicPr>
            <p:cNvPr id="258" name="Google Shape;258;geef8e96084_0_466"/>
            <p:cNvPicPr preferRelativeResize="0"/>
            <p:nvPr/>
          </p:nvPicPr>
          <p:blipFill rotWithShape="1">
            <a:blip r:embed="rId3">
              <a:alphaModFix/>
            </a:blip>
            <a:srcRect/>
            <a:stretch/>
          </p:blipFill>
          <p:spPr>
            <a:xfrm>
              <a:off x="6469050" y="2716450"/>
              <a:ext cx="2363850" cy="2032850"/>
            </a:xfrm>
            <a:prstGeom prst="rect">
              <a:avLst/>
            </a:prstGeom>
            <a:noFill/>
            <a:ln>
              <a:noFill/>
            </a:ln>
          </p:spPr>
        </p:pic>
        <p:pic>
          <p:nvPicPr>
            <p:cNvPr id="259" name="Google Shape;259;geef8e96084_0_466"/>
            <p:cNvPicPr preferRelativeResize="0"/>
            <p:nvPr/>
          </p:nvPicPr>
          <p:blipFill rotWithShape="1">
            <a:blip r:embed="rId4">
              <a:alphaModFix/>
            </a:blip>
            <a:srcRect/>
            <a:stretch/>
          </p:blipFill>
          <p:spPr>
            <a:xfrm>
              <a:off x="5109400" y="2924813"/>
              <a:ext cx="1359649" cy="1616123"/>
            </a:xfrm>
            <a:prstGeom prst="rect">
              <a:avLst/>
            </a:prstGeom>
            <a:noFill/>
            <a:ln>
              <a:noFill/>
            </a:ln>
          </p:spPr>
        </p:pic>
      </p:grpSp>
      <p:pic>
        <p:nvPicPr>
          <p:cNvPr id="260" name="Google Shape;260;geef8e96084_0_466" descr="Photograph of an open solar-powered electronic device showing internal components labeled with yellow tags, including solar panel, charge controller, USB charging port, battery, Raspberry Pi microcomputer with SD card, and power display board.&#10;&#10;"/>
          <p:cNvPicPr preferRelativeResize="0"/>
          <p:nvPr/>
        </p:nvPicPr>
        <p:blipFill rotWithShape="1">
          <a:blip r:embed="rId5">
            <a:alphaModFix/>
          </a:blip>
          <a:srcRect/>
          <a:stretch/>
        </p:blipFill>
        <p:spPr>
          <a:xfrm>
            <a:off x="204575" y="2166225"/>
            <a:ext cx="4709899" cy="2646950"/>
          </a:xfrm>
          <a:prstGeom prst="rect">
            <a:avLst/>
          </a:prstGeom>
          <a:noFill/>
          <a:ln>
            <a:noFill/>
          </a:ln>
        </p:spPr>
      </p:pic>
      <p:pic>
        <p:nvPicPr>
          <p:cNvPr id="261" name="Google Shape;261;geef8e96084_0_466" descr="South by Southwest 2025 Innovation Award winner logo"/>
          <p:cNvPicPr preferRelativeResize="0"/>
          <p:nvPr/>
        </p:nvPicPr>
        <p:blipFill rotWithShape="1">
          <a:blip r:embed="rId6">
            <a:alphaModFix/>
          </a:blip>
          <a:srcRect/>
          <a:stretch/>
        </p:blipFill>
        <p:spPr>
          <a:xfrm>
            <a:off x="7018954" y="228600"/>
            <a:ext cx="1937625" cy="1937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7" name="Google Shape;267;p5" descr="Dr Laura Hosman and Bruce Baikie holding their SWSW award along with two SolarSPELL devices">
            <a:extLst>
              <a:ext uri="{C183D7F6-B498-43B3-948B-1728B52AA6E4}">
                <adec:decorative xmlns:adec="http://schemas.microsoft.com/office/drawing/2017/decorative" val="0"/>
              </a:ext>
            </a:extLst>
          </p:cNvPr>
          <p:cNvPicPr preferRelativeResize="0"/>
          <p:nvPr/>
        </p:nvPicPr>
        <p:blipFill rotWithShape="1">
          <a:blip r:embed="rId3">
            <a:alphaModFix/>
          </a:blip>
          <a:srcRect t="1302" r="4195"/>
          <a:stretch/>
        </p:blipFill>
        <p:spPr>
          <a:xfrm>
            <a:off x="0" y="0"/>
            <a:ext cx="7485076" cy="5143499"/>
          </a:xfrm>
          <a:prstGeom prst="rect">
            <a:avLst/>
          </a:prstGeom>
          <a:noFill/>
          <a:ln>
            <a:noFill/>
          </a:ln>
        </p:spPr>
      </p:pic>
      <p:grpSp>
        <p:nvGrpSpPr>
          <p:cNvPr id="274" name="Google Shape;274;p5" descr="Photo by Anthony Moreno, SXSW">
            <a:extLst>
              <a:ext uri="{C183D7F6-B498-43B3-948B-1728B52AA6E4}">
                <adec:decorative xmlns:adec="http://schemas.microsoft.com/office/drawing/2017/decorative" val="0"/>
              </a:ext>
            </a:extLst>
          </p:cNvPr>
          <p:cNvGrpSpPr/>
          <p:nvPr/>
        </p:nvGrpSpPr>
        <p:grpSpPr>
          <a:xfrm>
            <a:off x="4699925" y="4547125"/>
            <a:ext cx="2785200" cy="324000"/>
            <a:chOff x="4699925" y="4547125"/>
            <a:chExt cx="2785200" cy="324000"/>
          </a:xfrm>
        </p:grpSpPr>
        <p:sp>
          <p:nvSpPr>
            <p:cNvPr id="275" name="Google Shape;275;p5"/>
            <p:cNvSpPr/>
            <p:nvPr/>
          </p:nvSpPr>
          <p:spPr>
            <a:xfrm>
              <a:off x="4699925" y="4598375"/>
              <a:ext cx="2785200" cy="272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6" name="Google Shape;276;p5"/>
            <p:cNvSpPr txBox="1"/>
            <p:nvPr/>
          </p:nvSpPr>
          <p:spPr>
            <a:xfrm>
              <a:off x="4729500" y="4547125"/>
              <a:ext cx="26364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1" u="none" strike="noStrike" cap="none" dirty="0">
                  <a:solidFill>
                    <a:schemeClr val="dk1"/>
                  </a:solidFill>
                  <a:latin typeface="Arial"/>
                  <a:ea typeface="Arial"/>
                  <a:cs typeface="Arial"/>
                  <a:sym typeface="Arial"/>
                </a:rPr>
                <a:t>Photo by Anthony Moreno, SXSW</a:t>
              </a:r>
              <a:endParaRPr sz="1200" b="1" i="1" u="none" strike="noStrike" cap="none" dirty="0">
                <a:solidFill>
                  <a:schemeClr val="dk1"/>
                </a:solidFill>
                <a:latin typeface="Arial"/>
                <a:ea typeface="Arial"/>
                <a:cs typeface="Arial"/>
                <a:sym typeface="Arial"/>
              </a:endParaRPr>
            </a:p>
          </p:txBody>
        </p:sp>
      </p:grpSp>
      <p:sp>
        <p:nvSpPr>
          <p:cNvPr id="3" name="Title 2">
            <a:extLst>
              <a:ext uri="{FF2B5EF4-FFF2-40B4-BE49-F238E27FC236}">
                <a16:creationId xmlns:a16="http://schemas.microsoft.com/office/drawing/2014/main" id="{7040A7D1-8B12-960D-B352-1B7A16FE8FB3}"/>
              </a:ext>
            </a:extLst>
          </p:cNvPr>
          <p:cNvSpPr txBox="1">
            <a:spLocks noGrp="1"/>
          </p:cNvSpPr>
          <p:nvPr>
            <p:ph type="title" idx="4294967295"/>
          </p:nvPr>
        </p:nvSpPr>
        <p:spPr>
          <a:xfrm>
            <a:off x="151167" y="185698"/>
            <a:ext cx="359137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lt1"/>
                </a:solidFill>
                <a:effectLst/>
                <a:highlight>
                  <a:schemeClr val="dk1"/>
                </a:highlight>
                <a:uLnTx/>
                <a:uFillTx/>
                <a:latin typeface="Arial"/>
                <a:ea typeface="Arial"/>
                <a:cs typeface="Arial"/>
                <a:sym typeface="Arial"/>
              </a:rPr>
              <a:t>Global recognition</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2" name="Google Shape;272;p5">
            <a:extLst>
              <a:ext uri="{C183D7F6-B498-43B3-948B-1728B52AA6E4}">
                <adec:decorative xmlns:adec="http://schemas.microsoft.com/office/drawing/2017/decorative" val="1"/>
              </a:ext>
            </a:extLst>
          </p:cNvPr>
          <p:cNvSpPr/>
          <p:nvPr/>
        </p:nvSpPr>
        <p:spPr>
          <a:xfrm>
            <a:off x="0" y="912752"/>
            <a:ext cx="1685400" cy="1911000"/>
          </a:xfrm>
          <a:prstGeom prst="rect">
            <a:avLst/>
          </a:prstGeom>
          <a:solidFill>
            <a:srgbClr val="E8E8E8"/>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5" descr="South by Southwest 2025 Innovation Awards - Best in Show award"/>
          <p:cNvPicPr preferRelativeResize="0"/>
          <p:nvPr/>
        </p:nvPicPr>
        <p:blipFill rotWithShape="1">
          <a:blip r:embed="rId4">
            <a:alphaModFix/>
          </a:blip>
          <a:srcRect/>
          <a:stretch/>
        </p:blipFill>
        <p:spPr>
          <a:xfrm>
            <a:off x="146668" y="1028304"/>
            <a:ext cx="1419587" cy="1427769"/>
          </a:xfrm>
          <a:prstGeom prst="rect">
            <a:avLst/>
          </a:prstGeom>
          <a:noFill/>
          <a:ln>
            <a:noFill/>
          </a:ln>
        </p:spPr>
      </p:pic>
      <p:sp>
        <p:nvSpPr>
          <p:cNvPr id="277" name="Google Shape;277;p5"/>
          <p:cNvSpPr txBox="1"/>
          <p:nvPr/>
        </p:nvSpPr>
        <p:spPr>
          <a:xfrm>
            <a:off x="-188400" y="2456063"/>
            <a:ext cx="20622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BEST IN SHOW</a:t>
            </a:r>
            <a:endParaRPr sz="1000" b="1" i="0" u="none" strike="noStrike" cap="none">
              <a:solidFill>
                <a:schemeClr val="dk1"/>
              </a:solidFill>
              <a:latin typeface="Arial"/>
              <a:ea typeface="Arial"/>
              <a:cs typeface="Arial"/>
              <a:sym typeface="Arial"/>
            </a:endParaRPr>
          </a:p>
        </p:txBody>
      </p:sp>
      <p:pic>
        <p:nvPicPr>
          <p:cNvPr id="268" name="Google Shape;268;p5" descr="Tecnológico de Monterrey and Universidad de Los Andes' TPrize Challenge 2020"/>
          <p:cNvPicPr preferRelativeResize="0"/>
          <p:nvPr/>
        </p:nvPicPr>
        <p:blipFill rotWithShape="1">
          <a:blip r:embed="rId5">
            <a:alphaModFix/>
          </a:blip>
          <a:srcRect/>
          <a:stretch/>
        </p:blipFill>
        <p:spPr>
          <a:xfrm>
            <a:off x="7485063" y="-12"/>
            <a:ext cx="1658925" cy="1658925"/>
          </a:xfrm>
          <a:prstGeom prst="rect">
            <a:avLst/>
          </a:prstGeom>
          <a:noFill/>
          <a:ln>
            <a:noFill/>
          </a:ln>
        </p:spPr>
      </p:pic>
      <p:pic>
        <p:nvPicPr>
          <p:cNvPr id="269" name="Google Shape;269;p5" descr="2019 Tech4Islands award "/>
          <p:cNvPicPr preferRelativeResize="0"/>
          <p:nvPr/>
        </p:nvPicPr>
        <p:blipFill rotWithShape="1">
          <a:blip r:embed="rId6">
            <a:alphaModFix/>
          </a:blip>
          <a:srcRect/>
          <a:stretch/>
        </p:blipFill>
        <p:spPr>
          <a:xfrm>
            <a:off x="7485075" y="1742288"/>
            <a:ext cx="1658925" cy="1658925"/>
          </a:xfrm>
          <a:prstGeom prst="rect">
            <a:avLst/>
          </a:prstGeom>
          <a:noFill/>
          <a:ln>
            <a:noFill/>
          </a:ln>
        </p:spPr>
      </p:pic>
      <p:pic>
        <p:nvPicPr>
          <p:cNvPr id="270" name="Google Shape;270;p5" descr="Plus Alliance Prize 2017"/>
          <p:cNvPicPr preferRelativeResize="0"/>
          <p:nvPr/>
        </p:nvPicPr>
        <p:blipFill rotWithShape="1">
          <a:blip r:embed="rId7">
            <a:alphaModFix/>
          </a:blip>
          <a:srcRect/>
          <a:stretch/>
        </p:blipFill>
        <p:spPr>
          <a:xfrm>
            <a:off x="7485075" y="3484600"/>
            <a:ext cx="1658925" cy="1658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3" name="Title 2">
            <a:extLst>
              <a:ext uri="{FF2B5EF4-FFF2-40B4-BE49-F238E27FC236}">
                <a16:creationId xmlns:a16="http://schemas.microsoft.com/office/drawing/2014/main" id="{E7F8A375-ED8B-E082-4C06-AF8D14D4292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Time Best Inventions Social Impact 2025</a:t>
            </a:r>
          </a:p>
        </p:txBody>
      </p:sp>
      <p:pic>
        <p:nvPicPr>
          <p:cNvPr id="282" name="Google Shape;282;p7" descr="A SolarSPELL device "/>
          <p:cNvPicPr preferRelativeResize="0"/>
          <p:nvPr/>
        </p:nvPicPr>
        <p:blipFill rotWithShape="1">
          <a:blip r:embed="rId3">
            <a:alphaModFix/>
          </a:blip>
          <a:srcRect l="14783" t="6367" b="9301"/>
          <a:stretch/>
        </p:blipFill>
        <p:spPr>
          <a:xfrm>
            <a:off x="0" y="0"/>
            <a:ext cx="7791549" cy="5143499"/>
          </a:xfrm>
          <a:prstGeom prst="rect">
            <a:avLst/>
          </a:prstGeom>
          <a:noFill/>
          <a:ln>
            <a:noFill/>
          </a:ln>
        </p:spPr>
      </p:pic>
      <p:sp>
        <p:nvSpPr>
          <p:cNvPr id="283" name="Google Shape;283;p7">
            <a:extLst>
              <a:ext uri="{C183D7F6-B498-43B3-948B-1728B52AA6E4}">
                <adec:decorative xmlns:adec="http://schemas.microsoft.com/office/drawing/2017/decorative" val="1"/>
              </a:ext>
            </a:extLst>
          </p:cNvPr>
          <p:cNvSpPr/>
          <p:nvPr/>
        </p:nvSpPr>
        <p:spPr>
          <a:xfrm rot="5400000">
            <a:off x="3620756" y="980700"/>
            <a:ext cx="5181900" cy="3182100"/>
          </a:xfrm>
          <a:prstGeom prst="rect">
            <a:avLst/>
          </a:prstGeom>
          <a:gradFill>
            <a:gsLst>
              <a:gs pos="0">
                <a:srgbClr val="FFFFFF"/>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p7" descr="Time Best Inventions - Social Impact 2025"/>
          <p:cNvPicPr preferRelativeResize="0"/>
          <p:nvPr/>
        </p:nvPicPr>
        <p:blipFill rotWithShape="1">
          <a:blip r:embed="rId4">
            <a:alphaModFix/>
          </a:blip>
          <a:srcRect/>
          <a:stretch/>
        </p:blipFill>
        <p:spPr>
          <a:xfrm>
            <a:off x="5546932" y="-190499"/>
            <a:ext cx="3686725" cy="3686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itle 1">
            <a:extLst>
              <a:ext uri="{FF2B5EF4-FFF2-40B4-BE49-F238E27FC236}">
                <a16:creationId xmlns:a16="http://schemas.microsoft.com/office/drawing/2014/main" id="{70099F8E-04B5-3543-EEEE-704C03C32657}"/>
              </a:ext>
            </a:extLst>
          </p:cNvPr>
          <p:cNvSpPr>
            <a:spLocks noGrp="1"/>
          </p:cNvSpPr>
          <p:nvPr>
            <p:ph type="title"/>
          </p:nvPr>
        </p:nvSpPr>
        <p:spPr>
          <a:xfrm>
            <a:off x="311700" y="-841800"/>
            <a:ext cx="8520600" cy="841800"/>
          </a:xfrm>
        </p:spPr>
        <p:txBody>
          <a:bodyPr spcFirstLastPara="1" wrap="square" lIns="91425" tIns="91425" rIns="91425" bIns="91425" anchor="b" anchorCtr="0">
            <a:noAutofit/>
          </a:bodyPr>
          <a:lstStyle/>
          <a:p>
            <a:r>
              <a:rPr lang="en-US" dirty="0"/>
              <a:t>Dr. Laura Hosman</a:t>
            </a:r>
          </a:p>
        </p:txBody>
      </p:sp>
      <p:pic>
        <p:nvPicPr>
          <p:cNvPr id="117" name="Google Shape;117;p2" descr="Dr Laura Hosman shaking the hand of a SolarSPELL user"/>
          <p:cNvPicPr preferRelativeResize="0"/>
          <p:nvPr/>
        </p:nvPicPr>
        <p:blipFill rotWithShape="1">
          <a:blip r:embed="rId3">
            <a:alphaModFix/>
          </a:blip>
          <a:srcRect/>
          <a:stretch/>
        </p:blipFill>
        <p:spPr>
          <a:xfrm>
            <a:off x="0" y="0"/>
            <a:ext cx="9144000" cy="5143500"/>
          </a:xfrm>
          <a:prstGeom prst="rect">
            <a:avLst/>
          </a:prstGeom>
          <a:solidFill>
            <a:schemeClr val="lt1"/>
          </a:solidFill>
          <a:ln>
            <a:noFill/>
          </a:ln>
        </p:spPr>
      </p:pic>
      <p:sp>
        <p:nvSpPr>
          <p:cNvPr id="118" name="Google Shape;118;p2"/>
          <p:cNvSpPr txBox="1"/>
          <p:nvPr/>
        </p:nvSpPr>
        <p:spPr>
          <a:xfrm>
            <a:off x="238539" y="731520"/>
            <a:ext cx="7792278" cy="40341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Dr. Laura Hosman</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Arial"/>
                <a:ea typeface="Arial"/>
                <a:cs typeface="Arial"/>
                <a:sym typeface="Arial"/>
              </a:rPr>
              <a:t>Associate Professor  </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ASU School for the Future of Innovation in Society &amp; The Polytechnic School</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Arial"/>
                <a:ea typeface="Arial"/>
                <a:cs typeface="Arial"/>
                <a:sym typeface="Arial"/>
              </a:rPr>
              <a:t>Co-Founder &amp; Co-Director</a:t>
            </a: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SolarSPELL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8" descr="Dr Laura Hosman and Bruce Baikie on stage accepting their award at the QS Reimagine Education conference &#10;&#10;"/>
          <p:cNvPicPr preferRelativeResize="0"/>
          <p:nvPr/>
        </p:nvPicPr>
        <p:blipFill rotWithShape="1">
          <a:blip r:embed="rId3">
            <a:alphaModFix/>
          </a:blip>
          <a:srcRect t="3653" r="22430"/>
          <a:stretch/>
        </p:blipFill>
        <p:spPr>
          <a:xfrm>
            <a:off x="0" y="0"/>
            <a:ext cx="9198422" cy="5143500"/>
          </a:xfrm>
          <a:prstGeom prst="rect">
            <a:avLst/>
          </a:prstGeom>
          <a:noFill/>
          <a:ln>
            <a:noFill/>
          </a:ln>
        </p:spPr>
      </p:pic>
      <p:sp>
        <p:nvSpPr>
          <p:cNvPr id="291" name="Google Shape;291;p8"/>
          <p:cNvSpPr txBox="1">
            <a:spLocks noGrp="1"/>
          </p:cNvSpPr>
          <p:nvPr>
            <p:ph type="title"/>
          </p:nvPr>
        </p:nvSpPr>
        <p:spPr>
          <a:xfrm>
            <a:off x="328580" y="228600"/>
            <a:ext cx="4531519"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Out of 1656 entries…</a:t>
            </a:r>
            <a:endParaRPr/>
          </a:p>
        </p:txBody>
      </p:sp>
      <p:pic>
        <p:nvPicPr>
          <p:cNvPr id="290" name="Google Shape;290;p8" descr="QS Reimagine Education logo"/>
          <p:cNvPicPr preferRelativeResize="0"/>
          <p:nvPr/>
        </p:nvPicPr>
        <p:blipFill rotWithShape="1">
          <a:blip r:embed="rId4">
            <a:alphaModFix/>
          </a:blip>
          <a:srcRect/>
          <a:stretch/>
        </p:blipFill>
        <p:spPr>
          <a:xfrm>
            <a:off x="5627057" y="198414"/>
            <a:ext cx="3342648" cy="12420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9" descr="Members of the SolarSPELL team accepting the ASU President's award"/>
          <p:cNvPicPr preferRelativeResize="0"/>
          <p:nvPr/>
        </p:nvPicPr>
        <p:blipFill rotWithShape="1">
          <a:blip r:embed="rId3">
            <a:alphaModFix/>
          </a:blip>
          <a:srcRect t="3655" b="11586"/>
          <a:stretch/>
        </p:blipFill>
        <p:spPr>
          <a:xfrm>
            <a:off x="0" y="-26581"/>
            <a:ext cx="9149605" cy="5170081"/>
          </a:xfrm>
          <a:prstGeom prst="rect">
            <a:avLst/>
          </a:prstGeom>
          <a:noFill/>
          <a:ln>
            <a:noFill/>
          </a:ln>
        </p:spPr>
      </p:pic>
      <p:sp>
        <p:nvSpPr>
          <p:cNvPr id="297" name="Google Shape;297;p9"/>
          <p:cNvSpPr txBox="1">
            <a:spLocks noGrp="1"/>
          </p:cNvSpPr>
          <p:nvPr>
            <p:ph type="title"/>
          </p:nvPr>
        </p:nvSpPr>
        <p:spPr>
          <a:xfrm>
            <a:off x="328581" y="228600"/>
            <a:ext cx="4902638"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ASU President’s Award for Principled Innovation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4" descr="A women in a red suit speaking to a group of people seated at tables"/>
          <p:cNvPicPr preferRelativeResize="0"/>
          <p:nvPr/>
        </p:nvPicPr>
        <p:blipFill rotWithShape="1">
          <a:blip r:embed="rId3">
            <a:alphaModFix/>
          </a:blip>
          <a:srcRect/>
          <a:stretch/>
        </p:blipFill>
        <p:spPr>
          <a:xfrm>
            <a:off x="3987900" y="0"/>
            <a:ext cx="5186949" cy="5143500"/>
          </a:xfrm>
          <a:prstGeom prst="rect">
            <a:avLst/>
          </a:prstGeom>
          <a:noFill/>
          <a:ln>
            <a:noFill/>
          </a:ln>
        </p:spPr>
      </p:pic>
      <p:sp>
        <p:nvSpPr>
          <p:cNvPr id="303" name="Google Shape;303;p14">
            <a:extLst>
              <a:ext uri="{C183D7F6-B498-43B3-948B-1728B52AA6E4}">
                <adec:decorative xmlns:adec="http://schemas.microsoft.com/office/drawing/2017/decorative" val="1"/>
              </a:ext>
            </a:extLst>
          </p:cNvPr>
          <p:cNvSpPr/>
          <p:nvPr/>
        </p:nvSpPr>
        <p:spPr>
          <a:xfrm rot="-5400000">
            <a:off x="2957150" y="981075"/>
            <a:ext cx="5181900" cy="3182100"/>
          </a:xfrm>
          <a:prstGeom prst="rect">
            <a:avLst/>
          </a:prstGeom>
          <a:gradFill>
            <a:gsLst>
              <a:gs pos="0">
                <a:srgbClr val="FFFFFF"/>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4"/>
          <p:cNvSpPr txBox="1">
            <a:spLocks noGrp="1"/>
          </p:cNvSpPr>
          <p:nvPr>
            <p:ph type="title" idx="4294967295"/>
          </p:nvPr>
        </p:nvSpPr>
        <p:spPr>
          <a:xfrm>
            <a:off x="328575" y="236220"/>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Building skills with (non-funding) implementation partners</a:t>
            </a:r>
          </a:p>
        </p:txBody>
      </p:sp>
      <p:pic>
        <p:nvPicPr>
          <p:cNvPr id="305" name="Google Shape;305;p14" descr="Peace Corps - Simple English Wikipedia, the free encyclopedia"/>
          <p:cNvPicPr preferRelativeResize="0"/>
          <p:nvPr/>
        </p:nvPicPr>
        <p:blipFill rotWithShape="1">
          <a:blip r:embed="rId4">
            <a:alphaModFix/>
          </a:blip>
          <a:srcRect/>
          <a:stretch/>
        </p:blipFill>
        <p:spPr>
          <a:xfrm>
            <a:off x="426475" y="1533075"/>
            <a:ext cx="1270000" cy="645175"/>
          </a:xfrm>
          <a:prstGeom prst="rect">
            <a:avLst/>
          </a:prstGeom>
          <a:noFill/>
          <a:ln>
            <a:noFill/>
          </a:ln>
        </p:spPr>
      </p:pic>
      <p:pic>
        <p:nvPicPr>
          <p:cNvPr id="307" name="Google Shape;307;p14" descr="UNHCR, the UN Refugee Agency - YouTube"/>
          <p:cNvPicPr preferRelativeResize="0"/>
          <p:nvPr/>
        </p:nvPicPr>
        <p:blipFill rotWithShape="1">
          <a:blip r:embed="rId5">
            <a:alphaModFix/>
          </a:blip>
          <a:srcRect/>
          <a:stretch/>
        </p:blipFill>
        <p:spPr>
          <a:xfrm>
            <a:off x="1926313" y="1315308"/>
            <a:ext cx="966838" cy="1052629"/>
          </a:xfrm>
          <a:prstGeom prst="rect">
            <a:avLst/>
          </a:prstGeom>
          <a:noFill/>
          <a:ln>
            <a:noFill/>
          </a:ln>
        </p:spPr>
      </p:pic>
      <p:pic>
        <p:nvPicPr>
          <p:cNvPr id="306" name="Google Shape;306;p14" descr="Voice of America - Wikipedia"/>
          <p:cNvPicPr preferRelativeResize="0"/>
          <p:nvPr/>
        </p:nvPicPr>
        <p:blipFill rotWithShape="1">
          <a:blip r:embed="rId6">
            <a:alphaModFix/>
          </a:blip>
          <a:srcRect/>
          <a:stretch/>
        </p:blipFill>
        <p:spPr>
          <a:xfrm>
            <a:off x="3123000" y="1576492"/>
            <a:ext cx="1270000" cy="530258"/>
          </a:xfrm>
          <a:prstGeom prst="rect">
            <a:avLst/>
          </a:prstGeom>
          <a:noFill/>
          <a:ln>
            <a:noFill/>
          </a:ln>
        </p:spPr>
      </p:pic>
      <p:pic>
        <p:nvPicPr>
          <p:cNvPr id="311" name="Google Shape;311;p14" descr="B2R Farms logo"/>
          <p:cNvPicPr preferRelativeResize="0"/>
          <p:nvPr/>
        </p:nvPicPr>
        <p:blipFill rotWithShape="1">
          <a:blip r:embed="rId7">
            <a:alphaModFix/>
          </a:blip>
          <a:srcRect/>
          <a:stretch/>
        </p:blipFill>
        <p:spPr>
          <a:xfrm>
            <a:off x="377063" y="2617822"/>
            <a:ext cx="1088336" cy="901275"/>
          </a:xfrm>
          <a:prstGeom prst="rect">
            <a:avLst/>
          </a:prstGeom>
          <a:noFill/>
          <a:ln>
            <a:noFill/>
          </a:ln>
        </p:spPr>
      </p:pic>
      <p:pic>
        <p:nvPicPr>
          <p:cNvPr id="313" name="Google Shape;313;p14" descr="Tostan logo"/>
          <p:cNvPicPr preferRelativeResize="0"/>
          <p:nvPr/>
        </p:nvPicPr>
        <p:blipFill rotWithShape="1">
          <a:blip r:embed="rId8">
            <a:alphaModFix/>
          </a:blip>
          <a:srcRect/>
          <a:stretch/>
        </p:blipFill>
        <p:spPr>
          <a:xfrm>
            <a:off x="1657189" y="2668234"/>
            <a:ext cx="1490454" cy="664419"/>
          </a:xfrm>
          <a:prstGeom prst="rect">
            <a:avLst/>
          </a:prstGeom>
          <a:noFill/>
          <a:ln>
            <a:noFill/>
          </a:ln>
        </p:spPr>
      </p:pic>
      <p:pic>
        <p:nvPicPr>
          <p:cNvPr id="310" name="Google Shape;310;p14" descr="Empowering Kids South Sudan logo"/>
          <p:cNvPicPr preferRelativeResize="0"/>
          <p:nvPr/>
        </p:nvPicPr>
        <p:blipFill rotWithShape="1">
          <a:blip r:embed="rId9">
            <a:alphaModFix/>
          </a:blip>
          <a:srcRect/>
          <a:stretch/>
        </p:blipFill>
        <p:spPr>
          <a:xfrm>
            <a:off x="3163068" y="2478068"/>
            <a:ext cx="1371648" cy="1180782"/>
          </a:xfrm>
          <a:prstGeom prst="rect">
            <a:avLst/>
          </a:prstGeom>
          <a:noFill/>
          <a:ln>
            <a:noFill/>
          </a:ln>
        </p:spPr>
      </p:pic>
      <p:pic>
        <p:nvPicPr>
          <p:cNvPr id="309" name="Google Shape;309;p14" descr="Kamuzu University of Health Sciences"/>
          <p:cNvPicPr preferRelativeResize="0"/>
          <p:nvPr/>
        </p:nvPicPr>
        <p:blipFill rotWithShape="1">
          <a:blip r:embed="rId10">
            <a:alphaModFix/>
          </a:blip>
          <a:srcRect/>
          <a:stretch/>
        </p:blipFill>
        <p:spPr>
          <a:xfrm>
            <a:off x="328563" y="3958687"/>
            <a:ext cx="1371650" cy="618539"/>
          </a:xfrm>
          <a:prstGeom prst="rect">
            <a:avLst/>
          </a:prstGeom>
          <a:noFill/>
          <a:ln>
            <a:noFill/>
          </a:ln>
        </p:spPr>
      </p:pic>
      <p:pic>
        <p:nvPicPr>
          <p:cNvPr id="312" name="Google Shape;312;p14" descr="Autonomous Administration of North and East Syria logo"/>
          <p:cNvPicPr preferRelativeResize="0"/>
          <p:nvPr/>
        </p:nvPicPr>
        <p:blipFill rotWithShape="1">
          <a:blip r:embed="rId11">
            <a:alphaModFix/>
          </a:blip>
          <a:srcRect/>
          <a:stretch/>
        </p:blipFill>
        <p:spPr>
          <a:xfrm>
            <a:off x="1819351" y="3632950"/>
            <a:ext cx="1180775" cy="1180775"/>
          </a:xfrm>
          <a:prstGeom prst="rect">
            <a:avLst/>
          </a:prstGeom>
          <a:noFill/>
          <a:ln>
            <a:noFill/>
          </a:ln>
        </p:spPr>
      </p:pic>
      <p:sp>
        <p:nvSpPr>
          <p:cNvPr id="308" name="Google Shape;308;p14"/>
          <p:cNvSpPr txBox="1"/>
          <p:nvPr/>
        </p:nvSpPr>
        <p:spPr>
          <a:xfrm>
            <a:off x="3044725" y="3945300"/>
            <a:ext cx="1557300" cy="6453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600" b="1" i="0" u="none" strike="noStrike" cap="none">
                <a:solidFill>
                  <a:srgbClr val="000000"/>
                </a:solidFill>
                <a:latin typeface="Arial"/>
                <a:ea typeface="Arial"/>
                <a:cs typeface="Arial"/>
                <a:sym typeface="Arial"/>
              </a:rPr>
              <a:t>Governmental Ministries</a:t>
            </a:r>
            <a:endParaRPr sz="3800" b="1"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31"/>
          <p:cNvSpPr txBox="1">
            <a:spLocks noGrp="1"/>
          </p:cNvSpPr>
          <p:nvPr>
            <p:ph type="title" idx="4294967295"/>
          </p:nvPr>
        </p:nvSpPr>
        <p:spPr>
          <a:xfrm>
            <a:off x="3268150" y="777325"/>
            <a:ext cx="35937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Established impact</a:t>
            </a:r>
          </a:p>
        </p:txBody>
      </p:sp>
      <p:pic>
        <p:nvPicPr>
          <p:cNvPr id="345" name="Google Shape;345;p31" descr="A close up of someone holding a mobile device with SolarSPELL on the screen"/>
          <p:cNvPicPr preferRelativeResize="0"/>
          <p:nvPr/>
        </p:nvPicPr>
        <p:blipFill rotWithShape="1">
          <a:blip r:embed="rId3">
            <a:alphaModFix/>
          </a:blip>
          <a:srcRect t="-178"/>
          <a:stretch/>
        </p:blipFill>
        <p:spPr>
          <a:xfrm>
            <a:off x="-7300" y="-9475"/>
            <a:ext cx="3110602" cy="5243724"/>
          </a:xfrm>
          <a:prstGeom prst="rect">
            <a:avLst/>
          </a:prstGeom>
          <a:noFill/>
          <a:ln>
            <a:noFill/>
          </a:ln>
        </p:spPr>
      </p:pic>
      <p:sp>
        <p:nvSpPr>
          <p:cNvPr id="330" name="Google Shape;330;p31"/>
          <p:cNvSpPr txBox="1"/>
          <p:nvPr/>
        </p:nvSpPr>
        <p:spPr>
          <a:xfrm>
            <a:off x="3268150" y="1635575"/>
            <a:ext cx="4786190" cy="766200"/>
          </a:xfrm>
          <a:prstGeom prst="rect">
            <a:avLst/>
          </a:prstGeom>
          <a:noFill/>
          <a:ln>
            <a:noFill/>
          </a:ln>
        </p:spPr>
        <p:txBody>
          <a:bodyPr spcFirstLastPara="1" wrap="square" lIns="91425" tIns="91425" rIns="91425" bIns="91425" anchor="t" anchorCtr="0">
            <a:noAutofit/>
          </a:bodyPr>
          <a:lstStyle/>
          <a:p>
            <a:pPr>
              <a:buSzPts val="2400"/>
            </a:pPr>
            <a:r>
              <a:rPr lang="en-US" sz="2400" b="1" i="0" u="none" strike="noStrike" cap="none" dirty="0">
                <a:solidFill>
                  <a:srgbClr val="000000"/>
                </a:solidFill>
                <a:latin typeface="Arial"/>
                <a:ea typeface="Arial"/>
                <a:cs typeface="Arial"/>
                <a:sym typeface="Arial"/>
              </a:rPr>
              <a:t>&gt;496,000 </a:t>
            </a:r>
            <a:r>
              <a:rPr lang="en-US" sz="2400" b="1" dirty="0">
                <a:solidFill>
                  <a:schemeClr val="dk1"/>
                </a:solidFill>
                <a:highlight>
                  <a:schemeClr val="accent1"/>
                </a:highlight>
              </a:rPr>
              <a:t>learners </a:t>
            </a:r>
            <a:r>
              <a:rPr lang="en-US" sz="2400" b="1" dirty="0">
                <a:solidFill>
                  <a:schemeClr val="dk1"/>
                </a:solidFill>
              </a:rPr>
              <a:t>reached</a:t>
            </a:r>
            <a:r>
              <a:rPr lang="en-US" sz="2400" b="1" i="0" u="none" strike="noStrike" cap="none" dirty="0">
                <a:solidFill>
                  <a:srgbClr val="000000"/>
                </a:solidFill>
                <a:latin typeface="Arial"/>
                <a:ea typeface="Arial"/>
                <a:cs typeface="Arial"/>
                <a:sym typeface="Arial"/>
              </a:rPr>
              <a:t>  </a:t>
            </a:r>
            <a:endParaRPr sz="2400" b="1" i="0" u="none" strike="noStrike" cap="none" dirty="0">
              <a:solidFill>
                <a:srgbClr val="000000"/>
              </a:solidFill>
              <a:latin typeface="Arial"/>
              <a:ea typeface="Arial"/>
              <a:cs typeface="Arial"/>
              <a:sym typeface="Arial"/>
            </a:endParaRPr>
          </a:p>
        </p:txBody>
      </p:sp>
      <p:grpSp>
        <p:nvGrpSpPr>
          <p:cNvPr id="339" name="Google Shape;339;p31" descr="92% feel better prepared to do their job"/>
          <p:cNvGrpSpPr/>
          <p:nvPr/>
        </p:nvGrpSpPr>
        <p:grpSpPr>
          <a:xfrm>
            <a:off x="3301127" y="2809069"/>
            <a:ext cx="2589653" cy="2115624"/>
            <a:chOff x="566065" y="1233444"/>
            <a:chExt cx="2589653" cy="2115624"/>
          </a:xfrm>
        </p:grpSpPr>
        <p:grpSp>
          <p:nvGrpSpPr>
            <p:cNvPr id="340" name="Google Shape;340;p31"/>
            <p:cNvGrpSpPr/>
            <p:nvPr/>
          </p:nvGrpSpPr>
          <p:grpSpPr>
            <a:xfrm>
              <a:off x="566065" y="1233444"/>
              <a:ext cx="2589653" cy="2115624"/>
              <a:chOff x="448025" y="1039935"/>
              <a:chExt cx="1449000" cy="1183765"/>
            </a:xfrm>
          </p:grpSpPr>
          <p:sp>
            <p:nvSpPr>
              <p:cNvPr id="341" name="Google Shape;341;p31"/>
              <p:cNvSpPr txBox="1"/>
              <p:nvPr/>
            </p:nvSpPr>
            <p:spPr>
              <a:xfrm>
                <a:off x="448025" y="1039935"/>
                <a:ext cx="684600" cy="42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92%</a:t>
                </a:r>
                <a:endParaRPr sz="2200" b="1" i="0" u="none" strike="noStrike" cap="none">
                  <a:solidFill>
                    <a:srgbClr val="000000"/>
                  </a:solidFill>
                  <a:latin typeface="Arial"/>
                  <a:ea typeface="Arial"/>
                  <a:cs typeface="Arial"/>
                  <a:sym typeface="Arial"/>
                </a:endParaRPr>
              </a:p>
            </p:txBody>
          </p:sp>
          <p:sp>
            <p:nvSpPr>
              <p:cNvPr id="342" name="Google Shape;342;p31"/>
              <p:cNvSpPr txBox="1"/>
              <p:nvPr/>
            </p:nvSpPr>
            <p:spPr>
              <a:xfrm>
                <a:off x="448025" y="1426000"/>
                <a:ext cx="1449000" cy="7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Feel better prepared to do their job</a:t>
                </a:r>
                <a:endParaRPr sz="1600" b="0" i="0" u="none" strike="noStrike" cap="none">
                  <a:solidFill>
                    <a:srgbClr val="000000"/>
                  </a:solidFill>
                  <a:latin typeface="Arial"/>
                  <a:ea typeface="Arial"/>
                  <a:cs typeface="Arial"/>
                  <a:sym typeface="Arial"/>
                </a:endParaRPr>
              </a:p>
            </p:txBody>
          </p:sp>
          <p:cxnSp>
            <p:nvCxnSpPr>
              <p:cNvPr id="343" name="Google Shape;343;p31"/>
              <p:cNvCxnSpPr/>
              <p:nvPr/>
            </p:nvCxnSpPr>
            <p:spPr>
              <a:xfrm rot="10800000" flipH="1">
                <a:off x="526471" y="1387070"/>
                <a:ext cx="366000" cy="6000"/>
              </a:xfrm>
              <a:prstGeom prst="straightConnector1">
                <a:avLst/>
              </a:prstGeom>
              <a:noFill/>
              <a:ln w="19050" cap="flat" cmpd="sng">
                <a:solidFill>
                  <a:schemeClr val="accent1"/>
                </a:solidFill>
                <a:prstDash val="solid"/>
                <a:round/>
                <a:headEnd type="none" w="sm" len="sm"/>
                <a:tailEnd type="none" w="sm" len="sm"/>
              </a:ln>
            </p:spPr>
          </p:cxnSp>
        </p:grpSp>
        <p:pic>
          <p:nvPicPr>
            <p:cNvPr id="344" name="Google Shape;344;p31"/>
            <p:cNvPicPr preferRelativeResize="0"/>
            <p:nvPr/>
          </p:nvPicPr>
          <p:blipFill rotWithShape="1">
            <a:blip r:embed="rId4">
              <a:alphaModFix/>
            </a:blip>
            <a:srcRect/>
            <a:stretch/>
          </p:blipFill>
          <p:spPr>
            <a:xfrm>
              <a:off x="2017675" y="1277300"/>
              <a:ext cx="817925" cy="572700"/>
            </a:xfrm>
            <a:prstGeom prst="rect">
              <a:avLst/>
            </a:prstGeom>
            <a:noFill/>
            <a:ln>
              <a:noFill/>
            </a:ln>
          </p:spPr>
        </p:pic>
      </p:grpSp>
      <p:grpSp>
        <p:nvGrpSpPr>
          <p:cNvPr id="333" name="Google Shape;333;p31" descr="88% report improved digital literacy"/>
          <p:cNvGrpSpPr/>
          <p:nvPr/>
        </p:nvGrpSpPr>
        <p:grpSpPr>
          <a:xfrm>
            <a:off x="6377422" y="2809069"/>
            <a:ext cx="2589653" cy="2115624"/>
            <a:chOff x="3337109" y="1233444"/>
            <a:chExt cx="2589653" cy="2115624"/>
          </a:xfrm>
        </p:grpSpPr>
        <p:grpSp>
          <p:nvGrpSpPr>
            <p:cNvPr id="334" name="Google Shape;334;p31"/>
            <p:cNvGrpSpPr/>
            <p:nvPr/>
          </p:nvGrpSpPr>
          <p:grpSpPr>
            <a:xfrm>
              <a:off x="3337109" y="1233444"/>
              <a:ext cx="2589653" cy="2115624"/>
              <a:chOff x="564130" y="1039935"/>
              <a:chExt cx="1449000" cy="1183765"/>
            </a:xfrm>
          </p:grpSpPr>
          <p:sp>
            <p:nvSpPr>
              <p:cNvPr id="335" name="Google Shape;335;p31"/>
              <p:cNvSpPr txBox="1"/>
              <p:nvPr/>
            </p:nvSpPr>
            <p:spPr>
              <a:xfrm>
                <a:off x="564130" y="1039935"/>
                <a:ext cx="684600" cy="42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88%</a:t>
                </a:r>
                <a:endParaRPr sz="2200" b="1" i="0" u="none" strike="noStrike" cap="none">
                  <a:solidFill>
                    <a:srgbClr val="000000"/>
                  </a:solidFill>
                  <a:latin typeface="Arial"/>
                  <a:ea typeface="Arial"/>
                  <a:cs typeface="Arial"/>
                  <a:sym typeface="Arial"/>
                </a:endParaRPr>
              </a:p>
            </p:txBody>
          </p:sp>
          <p:sp>
            <p:nvSpPr>
              <p:cNvPr id="336" name="Google Shape;336;p31"/>
              <p:cNvSpPr txBox="1"/>
              <p:nvPr/>
            </p:nvSpPr>
            <p:spPr>
              <a:xfrm>
                <a:off x="564130" y="1426000"/>
                <a:ext cx="1449000" cy="7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Report improved digital literacy</a:t>
                </a:r>
                <a:endParaRPr sz="1600" b="0" i="0" u="none" strike="noStrike" cap="none">
                  <a:solidFill>
                    <a:srgbClr val="000000"/>
                  </a:solidFill>
                  <a:latin typeface="Arial"/>
                  <a:ea typeface="Arial"/>
                  <a:cs typeface="Arial"/>
                  <a:sym typeface="Arial"/>
                </a:endParaRPr>
              </a:p>
            </p:txBody>
          </p:sp>
          <p:cxnSp>
            <p:nvCxnSpPr>
              <p:cNvPr id="337" name="Google Shape;337;p31"/>
              <p:cNvCxnSpPr/>
              <p:nvPr/>
            </p:nvCxnSpPr>
            <p:spPr>
              <a:xfrm rot="10800000" flipH="1">
                <a:off x="634729" y="1391794"/>
                <a:ext cx="366000" cy="6000"/>
              </a:xfrm>
              <a:prstGeom prst="straightConnector1">
                <a:avLst/>
              </a:prstGeom>
              <a:noFill/>
              <a:ln w="19050" cap="flat" cmpd="sng">
                <a:solidFill>
                  <a:schemeClr val="accent1"/>
                </a:solidFill>
                <a:prstDash val="solid"/>
                <a:round/>
                <a:headEnd type="none" w="sm" len="sm"/>
                <a:tailEnd type="none" w="sm" len="sm"/>
              </a:ln>
            </p:spPr>
          </p:cxnSp>
        </p:grpSp>
        <p:pic>
          <p:nvPicPr>
            <p:cNvPr id="338" name="Google Shape;338;p31"/>
            <p:cNvPicPr preferRelativeResize="0"/>
            <p:nvPr/>
          </p:nvPicPr>
          <p:blipFill rotWithShape="1">
            <a:blip r:embed="rId5">
              <a:alphaModFix/>
            </a:blip>
            <a:srcRect/>
            <a:stretch/>
          </p:blipFill>
          <p:spPr>
            <a:xfrm>
              <a:off x="4689075" y="1277300"/>
              <a:ext cx="559877" cy="559877"/>
            </a:xfrm>
            <a:prstGeom prst="rect">
              <a:avLst/>
            </a:prstGeom>
            <a:gradFill>
              <a:gsLst>
                <a:gs pos="0">
                  <a:srgbClr val="FFFFFF"/>
                </a:gs>
                <a:gs pos="100000">
                  <a:srgbClr val="FFFFFF">
                    <a:alpha val="0"/>
                  </a:srgbClr>
                </a:gs>
              </a:gsLst>
              <a:lin ang="5400012" scaled="0"/>
            </a:grad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9">
            <a:extLst>
              <a:ext uri="{C183D7F6-B498-43B3-948B-1728B52AA6E4}">
                <adec:decorative xmlns:adec="http://schemas.microsoft.com/office/drawing/2017/decorative" val="1"/>
              </a:ext>
            </a:extLst>
          </p:cNvPr>
          <p:cNvPicPr preferRelativeResize="0"/>
          <p:nvPr/>
        </p:nvPicPr>
        <p:blipFill rotWithShape="1">
          <a:blip r:embed="rId3">
            <a:alphaModFix amt="40000"/>
          </a:blip>
          <a:srcRect/>
          <a:stretch/>
        </p:blipFill>
        <p:spPr>
          <a:xfrm>
            <a:off x="16550" y="1"/>
            <a:ext cx="9144003" cy="5143501"/>
          </a:xfrm>
          <a:prstGeom prst="rect">
            <a:avLst/>
          </a:prstGeom>
          <a:noFill/>
          <a:ln>
            <a:noFill/>
          </a:ln>
        </p:spPr>
      </p:pic>
      <p:sp>
        <p:nvSpPr>
          <p:cNvPr id="351" name="Google Shape;351;p39"/>
          <p:cNvSpPr txBox="1">
            <a:spLocks noGrp="1"/>
          </p:cNvSpPr>
          <p:nvPr>
            <p:ph type="title" idx="4294967295"/>
          </p:nvPr>
        </p:nvSpPr>
        <p:spPr>
          <a:xfrm>
            <a:off x="328575" y="228600"/>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Established impact across sectors</a:t>
            </a:r>
          </a:p>
        </p:txBody>
      </p:sp>
      <p:grpSp>
        <p:nvGrpSpPr>
          <p:cNvPr id="352" name="Google Shape;352;p39" descr="92% of teachers say it supports their students' education"/>
          <p:cNvGrpSpPr/>
          <p:nvPr/>
        </p:nvGrpSpPr>
        <p:grpSpPr>
          <a:xfrm>
            <a:off x="794875" y="3014775"/>
            <a:ext cx="2169905" cy="1963170"/>
            <a:chOff x="640875" y="2635650"/>
            <a:chExt cx="2169905" cy="1963170"/>
          </a:xfrm>
        </p:grpSpPr>
        <p:sp>
          <p:nvSpPr>
            <p:cNvPr id="353" name="Google Shape;353;p39"/>
            <p:cNvSpPr txBox="1"/>
            <p:nvPr/>
          </p:nvSpPr>
          <p:spPr>
            <a:xfrm>
              <a:off x="640875" y="2635650"/>
              <a:ext cx="2044800" cy="53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92% </a:t>
              </a:r>
              <a:r>
                <a:rPr lang="en-US" sz="1800" b="0" i="0" u="none" strike="noStrike" cap="none">
                  <a:solidFill>
                    <a:srgbClr val="000000"/>
                  </a:solidFill>
                  <a:latin typeface="Arial"/>
                  <a:ea typeface="Arial"/>
                  <a:cs typeface="Arial"/>
                  <a:sym typeface="Arial"/>
                </a:rPr>
                <a:t>of teachers</a:t>
              </a:r>
              <a:endParaRPr sz="1800" b="0" i="0" u="none" strike="noStrike" cap="none">
                <a:solidFill>
                  <a:srgbClr val="000000"/>
                </a:solidFill>
                <a:latin typeface="Arial"/>
                <a:ea typeface="Arial"/>
                <a:cs typeface="Arial"/>
                <a:sym typeface="Arial"/>
              </a:endParaRPr>
            </a:p>
          </p:txBody>
        </p:sp>
        <p:sp>
          <p:nvSpPr>
            <p:cNvPr id="354" name="Google Shape;354;p39"/>
            <p:cNvSpPr txBox="1"/>
            <p:nvPr/>
          </p:nvSpPr>
          <p:spPr>
            <a:xfrm>
              <a:off x="640880" y="3173220"/>
              <a:ext cx="2169900" cy="14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Say it supports their students’ education</a:t>
              </a:r>
              <a:endParaRPr sz="1600" b="0" i="0" u="none" strike="noStrike" cap="none">
                <a:solidFill>
                  <a:srgbClr val="000000"/>
                </a:solidFill>
                <a:latin typeface="Arial"/>
                <a:ea typeface="Arial"/>
                <a:cs typeface="Arial"/>
                <a:sym typeface="Arial"/>
              </a:endParaRPr>
            </a:p>
          </p:txBody>
        </p:sp>
        <p:cxnSp>
          <p:nvCxnSpPr>
            <p:cNvPr id="355" name="Google Shape;355;p39"/>
            <p:cNvCxnSpPr/>
            <p:nvPr/>
          </p:nvCxnSpPr>
          <p:spPr>
            <a:xfrm rot="10800000" flipH="1">
              <a:off x="734508" y="3188140"/>
              <a:ext cx="548100" cy="10800"/>
            </a:xfrm>
            <a:prstGeom prst="straightConnector1">
              <a:avLst/>
            </a:prstGeom>
            <a:noFill/>
            <a:ln w="19050" cap="flat" cmpd="sng">
              <a:solidFill>
                <a:schemeClr val="accent1"/>
              </a:solidFill>
              <a:prstDash val="solid"/>
              <a:round/>
              <a:headEnd type="none" w="sm" len="sm"/>
              <a:tailEnd type="none" w="sm" len="sm"/>
            </a:ln>
          </p:spPr>
        </p:cxnSp>
      </p:grpSp>
      <p:grpSp>
        <p:nvGrpSpPr>
          <p:cNvPr id="356" name="Google Shape;356;p39" descr="93% of nurses say it improved their patient care"/>
          <p:cNvGrpSpPr/>
          <p:nvPr/>
        </p:nvGrpSpPr>
        <p:grpSpPr>
          <a:xfrm>
            <a:off x="3692727" y="3014769"/>
            <a:ext cx="2759162" cy="1963170"/>
            <a:chOff x="640875" y="2635650"/>
            <a:chExt cx="2774700" cy="1963170"/>
          </a:xfrm>
        </p:grpSpPr>
        <p:sp>
          <p:nvSpPr>
            <p:cNvPr id="357" name="Google Shape;357;p39"/>
            <p:cNvSpPr txBox="1"/>
            <p:nvPr/>
          </p:nvSpPr>
          <p:spPr>
            <a:xfrm>
              <a:off x="640875" y="2635650"/>
              <a:ext cx="2774700" cy="53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93% </a:t>
              </a:r>
              <a:r>
                <a:rPr lang="en-US" sz="1800" b="0" i="0" u="none" strike="noStrike" cap="none">
                  <a:solidFill>
                    <a:srgbClr val="000000"/>
                  </a:solidFill>
                  <a:latin typeface="Arial"/>
                  <a:ea typeface="Arial"/>
                  <a:cs typeface="Arial"/>
                  <a:sym typeface="Arial"/>
                </a:rPr>
                <a:t>of nurses</a:t>
              </a:r>
              <a:endParaRPr sz="1800" b="0" i="0" u="none" strike="noStrike" cap="none">
                <a:solidFill>
                  <a:srgbClr val="000000"/>
                </a:solidFill>
                <a:latin typeface="Arial"/>
                <a:ea typeface="Arial"/>
                <a:cs typeface="Arial"/>
                <a:sym typeface="Arial"/>
              </a:endParaRPr>
            </a:p>
          </p:txBody>
        </p:sp>
        <p:sp>
          <p:nvSpPr>
            <p:cNvPr id="358" name="Google Shape;358;p39"/>
            <p:cNvSpPr txBox="1"/>
            <p:nvPr/>
          </p:nvSpPr>
          <p:spPr>
            <a:xfrm>
              <a:off x="640880" y="3173220"/>
              <a:ext cx="2169900" cy="14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Say it improved their patient care</a:t>
              </a:r>
              <a:endParaRPr sz="1600" b="0" i="0" u="none" strike="noStrike" cap="none">
                <a:solidFill>
                  <a:srgbClr val="000000"/>
                </a:solidFill>
                <a:latin typeface="Arial"/>
                <a:ea typeface="Arial"/>
                <a:cs typeface="Arial"/>
                <a:sym typeface="Arial"/>
              </a:endParaRPr>
            </a:p>
          </p:txBody>
        </p:sp>
        <p:cxnSp>
          <p:nvCxnSpPr>
            <p:cNvPr id="359" name="Google Shape;359;p39"/>
            <p:cNvCxnSpPr/>
            <p:nvPr/>
          </p:nvCxnSpPr>
          <p:spPr>
            <a:xfrm rot="10800000" flipH="1">
              <a:off x="734508" y="3188140"/>
              <a:ext cx="548100" cy="10800"/>
            </a:xfrm>
            <a:prstGeom prst="straightConnector1">
              <a:avLst/>
            </a:prstGeom>
            <a:noFill/>
            <a:ln w="19050" cap="flat" cmpd="sng">
              <a:solidFill>
                <a:schemeClr val="accent1"/>
              </a:solidFill>
              <a:prstDash val="solid"/>
              <a:round/>
              <a:headEnd type="none" w="sm" len="sm"/>
              <a:tailEnd type="none" w="sm" len="sm"/>
            </a:ln>
          </p:spPr>
        </p:cxnSp>
      </p:grpSp>
      <p:grpSp>
        <p:nvGrpSpPr>
          <p:cNvPr id="360" name="Google Shape;360;p39" descr="90% of farmers say it helped them learn and use conservation agriculture"/>
          <p:cNvGrpSpPr/>
          <p:nvPr/>
        </p:nvGrpSpPr>
        <p:grpSpPr>
          <a:xfrm>
            <a:off x="6540265" y="3014769"/>
            <a:ext cx="2451342" cy="1963170"/>
            <a:chOff x="640875" y="2635650"/>
            <a:chExt cx="2169905" cy="1963170"/>
          </a:xfrm>
        </p:grpSpPr>
        <p:sp>
          <p:nvSpPr>
            <p:cNvPr id="361" name="Google Shape;361;p39"/>
            <p:cNvSpPr txBox="1"/>
            <p:nvPr/>
          </p:nvSpPr>
          <p:spPr>
            <a:xfrm>
              <a:off x="640875" y="2635650"/>
              <a:ext cx="2044800" cy="53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90% </a:t>
              </a:r>
              <a:r>
                <a:rPr lang="en-US" sz="1800" b="0" i="0" u="none" strike="noStrike" cap="none">
                  <a:solidFill>
                    <a:srgbClr val="000000"/>
                  </a:solidFill>
                  <a:latin typeface="Arial"/>
                  <a:ea typeface="Arial"/>
                  <a:cs typeface="Arial"/>
                  <a:sym typeface="Arial"/>
                </a:rPr>
                <a:t>of farmers</a:t>
              </a:r>
              <a:endParaRPr sz="1800" b="0" i="0" u="none" strike="noStrike" cap="none">
                <a:solidFill>
                  <a:srgbClr val="000000"/>
                </a:solidFill>
                <a:latin typeface="Arial"/>
                <a:ea typeface="Arial"/>
                <a:cs typeface="Arial"/>
                <a:sym typeface="Arial"/>
              </a:endParaRPr>
            </a:p>
          </p:txBody>
        </p:sp>
        <p:sp>
          <p:nvSpPr>
            <p:cNvPr id="362" name="Google Shape;362;p39"/>
            <p:cNvSpPr txBox="1"/>
            <p:nvPr/>
          </p:nvSpPr>
          <p:spPr>
            <a:xfrm>
              <a:off x="640880" y="3173220"/>
              <a:ext cx="2169900" cy="14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Say it helped them learn &amp; use Conservation Agriculture</a:t>
              </a:r>
              <a:endParaRPr sz="1600" b="0" i="0" u="none" strike="noStrike" cap="none">
                <a:solidFill>
                  <a:srgbClr val="000000"/>
                </a:solidFill>
                <a:latin typeface="Arial"/>
                <a:ea typeface="Arial"/>
                <a:cs typeface="Arial"/>
                <a:sym typeface="Arial"/>
              </a:endParaRPr>
            </a:p>
          </p:txBody>
        </p:sp>
        <p:cxnSp>
          <p:nvCxnSpPr>
            <p:cNvPr id="363" name="Google Shape;363;p39"/>
            <p:cNvCxnSpPr/>
            <p:nvPr/>
          </p:nvCxnSpPr>
          <p:spPr>
            <a:xfrm rot="10800000" flipH="1">
              <a:off x="734508" y="3188140"/>
              <a:ext cx="548100" cy="10800"/>
            </a:xfrm>
            <a:prstGeom prst="straightConnector1">
              <a:avLst/>
            </a:prstGeom>
            <a:noFill/>
            <a:ln w="19050" cap="flat" cmpd="sng">
              <a:solidFill>
                <a:schemeClr val="accent1"/>
              </a:solidFill>
              <a:prstDash val="solid"/>
              <a:round/>
              <a:headEnd type="none" w="sm" len="sm"/>
              <a:tailEnd type="none" w="sm" len="sm"/>
            </a:ln>
          </p:spPr>
        </p:cxnSp>
      </p:grpSp>
      <p:grpSp>
        <p:nvGrpSpPr>
          <p:cNvPr id="364" name="Google Shape;364;p39">
            <a:extLst>
              <a:ext uri="{C183D7F6-B498-43B3-948B-1728B52AA6E4}">
                <adec:decorative xmlns:adec="http://schemas.microsoft.com/office/drawing/2017/decorative" val="1"/>
              </a:ext>
            </a:extLst>
          </p:cNvPr>
          <p:cNvGrpSpPr/>
          <p:nvPr/>
        </p:nvGrpSpPr>
        <p:grpSpPr>
          <a:xfrm>
            <a:off x="634081" y="1086430"/>
            <a:ext cx="2339075" cy="2073040"/>
            <a:chOff x="634081" y="1086430"/>
            <a:chExt cx="2339075" cy="2073040"/>
          </a:xfrm>
        </p:grpSpPr>
        <p:pic>
          <p:nvPicPr>
            <p:cNvPr id="365" name="Google Shape;365;p39" title="BLUE circle, white grad cap.png"/>
            <p:cNvPicPr preferRelativeResize="0"/>
            <p:nvPr/>
          </p:nvPicPr>
          <p:blipFill rotWithShape="1">
            <a:blip r:embed="rId4">
              <a:alphaModFix/>
            </a:blip>
            <a:srcRect/>
            <a:stretch/>
          </p:blipFill>
          <p:spPr>
            <a:xfrm>
              <a:off x="1249200" y="1086430"/>
              <a:ext cx="1108836" cy="1108840"/>
            </a:xfrm>
            <a:prstGeom prst="rect">
              <a:avLst/>
            </a:prstGeom>
            <a:noFill/>
            <a:ln>
              <a:noFill/>
            </a:ln>
          </p:spPr>
        </p:pic>
        <p:sp>
          <p:nvSpPr>
            <p:cNvPr id="366" name="Google Shape;366;p39"/>
            <p:cNvSpPr txBox="1"/>
            <p:nvPr/>
          </p:nvSpPr>
          <p:spPr>
            <a:xfrm>
              <a:off x="1069663" y="2137350"/>
              <a:ext cx="1467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Education</a:t>
              </a:r>
              <a:endParaRPr sz="1800" b="1" i="0" u="none" strike="noStrike" cap="none">
                <a:solidFill>
                  <a:srgbClr val="000000"/>
                </a:solidFill>
                <a:latin typeface="Arial"/>
                <a:ea typeface="Arial"/>
                <a:cs typeface="Arial"/>
                <a:sym typeface="Arial"/>
              </a:endParaRPr>
            </a:p>
          </p:txBody>
        </p:sp>
        <p:pic>
          <p:nvPicPr>
            <p:cNvPr id="367" name="Google Shape;367;p39" title="Untitled design (12).png"/>
            <p:cNvPicPr preferRelativeResize="0"/>
            <p:nvPr/>
          </p:nvPicPr>
          <p:blipFill rotWithShape="1">
            <a:blip r:embed="rId5">
              <a:alphaModFix/>
            </a:blip>
            <a:srcRect/>
            <a:stretch/>
          </p:blipFill>
          <p:spPr>
            <a:xfrm rot="5400000">
              <a:off x="1437205" y="1623519"/>
              <a:ext cx="732826" cy="2339075"/>
            </a:xfrm>
            <a:prstGeom prst="rect">
              <a:avLst/>
            </a:prstGeom>
            <a:noFill/>
            <a:ln>
              <a:noFill/>
            </a:ln>
          </p:spPr>
        </p:pic>
      </p:grpSp>
      <p:grpSp>
        <p:nvGrpSpPr>
          <p:cNvPr id="368" name="Google Shape;368;p39">
            <a:extLst>
              <a:ext uri="{C183D7F6-B498-43B3-948B-1728B52AA6E4}">
                <adec:decorative xmlns:adec="http://schemas.microsoft.com/office/drawing/2017/decorative" val="1"/>
              </a:ext>
            </a:extLst>
          </p:cNvPr>
          <p:cNvGrpSpPr/>
          <p:nvPr/>
        </p:nvGrpSpPr>
        <p:grpSpPr>
          <a:xfrm>
            <a:off x="3503187" y="1086430"/>
            <a:ext cx="2339075" cy="2004127"/>
            <a:chOff x="3674181" y="1086430"/>
            <a:chExt cx="2339075" cy="2004127"/>
          </a:xfrm>
        </p:grpSpPr>
        <p:pic>
          <p:nvPicPr>
            <p:cNvPr id="369" name="Google Shape;369;p39" title="BLUE  circle, white heart.png"/>
            <p:cNvPicPr preferRelativeResize="0"/>
            <p:nvPr/>
          </p:nvPicPr>
          <p:blipFill rotWithShape="1">
            <a:blip r:embed="rId6">
              <a:alphaModFix/>
            </a:blip>
            <a:srcRect/>
            <a:stretch/>
          </p:blipFill>
          <p:spPr>
            <a:xfrm>
              <a:off x="4289323" y="1086430"/>
              <a:ext cx="1108836" cy="1108840"/>
            </a:xfrm>
            <a:prstGeom prst="rect">
              <a:avLst/>
            </a:prstGeom>
            <a:noFill/>
            <a:ln>
              <a:noFill/>
            </a:ln>
          </p:spPr>
        </p:pic>
        <p:sp>
          <p:nvSpPr>
            <p:cNvPr id="370" name="Google Shape;370;p39"/>
            <p:cNvSpPr txBox="1"/>
            <p:nvPr/>
          </p:nvSpPr>
          <p:spPr>
            <a:xfrm>
              <a:off x="4109775" y="2137350"/>
              <a:ext cx="1467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Health</a:t>
              </a:r>
              <a:endParaRPr sz="1800" b="1" i="0" u="none" strike="noStrike" cap="none">
                <a:solidFill>
                  <a:srgbClr val="000000"/>
                </a:solidFill>
                <a:latin typeface="Arial"/>
                <a:ea typeface="Arial"/>
                <a:cs typeface="Arial"/>
                <a:sym typeface="Arial"/>
              </a:endParaRPr>
            </a:p>
          </p:txBody>
        </p:sp>
        <p:pic>
          <p:nvPicPr>
            <p:cNvPr id="371" name="Google Shape;371;p39" title="Untitled design (12).png"/>
            <p:cNvPicPr preferRelativeResize="0"/>
            <p:nvPr/>
          </p:nvPicPr>
          <p:blipFill rotWithShape="1">
            <a:blip r:embed="rId7">
              <a:alphaModFix/>
            </a:blip>
            <a:srcRect/>
            <a:stretch/>
          </p:blipFill>
          <p:spPr>
            <a:xfrm rot="5400000">
              <a:off x="4477305" y="1554606"/>
              <a:ext cx="732826" cy="2339075"/>
            </a:xfrm>
            <a:prstGeom prst="rect">
              <a:avLst/>
            </a:prstGeom>
            <a:noFill/>
            <a:ln>
              <a:noFill/>
            </a:ln>
          </p:spPr>
        </p:pic>
      </p:grpSp>
      <p:grpSp>
        <p:nvGrpSpPr>
          <p:cNvPr id="372" name="Google Shape;372;p39">
            <a:extLst>
              <a:ext uri="{C183D7F6-B498-43B3-948B-1728B52AA6E4}">
                <adec:decorative xmlns:adec="http://schemas.microsoft.com/office/drawing/2017/decorative" val="1"/>
              </a:ext>
            </a:extLst>
          </p:cNvPr>
          <p:cNvGrpSpPr/>
          <p:nvPr/>
        </p:nvGrpSpPr>
        <p:grpSpPr>
          <a:xfrm>
            <a:off x="6372294" y="1086430"/>
            <a:ext cx="2339075" cy="2073040"/>
            <a:chOff x="6372294" y="1086430"/>
            <a:chExt cx="2339075" cy="2073040"/>
          </a:xfrm>
        </p:grpSpPr>
        <p:pic>
          <p:nvPicPr>
            <p:cNvPr id="373" name="Google Shape;373;p39" title="BLUE circle, white leaf.png"/>
            <p:cNvPicPr preferRelativeResize="0"/>
            <p:nvPr/>
          </p:nvPicPr>
          <p:blipFill rotWithShape="1">
            <a:blip r:embed="rId8">
              <a:alphaModFix/>
            </a:blip>
            <a:srcRect/>
            <a:stretch/>
          </p:blipFill>
          <p:spPr>
            <a:xfrm>
              <a:off x="6987413" y="1086430"/>
              <a:ext cx="1108836" cy="1108840"/>
            </a:xfrm>
            <a:prstGeom prst="rect">
              <a:avLst/>
            </a:prstGeom>
            <a:noFill/>
            <a:ln>
              <a:noFill/>
            </a:ln>
          </p:spPr>
        </p:pic>
        <p:sp>
          <p:nvSpPr>
            <p:cNvPr id="374" name="Google Shape;374;p39"/>
            <p:cNvSpPr txBox="1"/>
            <p:nvPr/>
          </p:nvSpPr>
          <p:spPr>
            <a:xfrm>
              <a:off x="6807875" y="2137350"/>
              <a:ext cx="1467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Agriculture</a:t>
              </a:r>
              <a:endParaRPr sz="1800" b="1" i="0" u="none" strike="noStrike" cap="none">
                <a:solidFill>
                  <a:srgbClr val="000000"/>
                </a:solidFill>
                <a:latin typeface="Arial"/>
                <a:ea typeface="Arial"/>
                <a:cs typeface="Arial"/>
                <a:sym typeface="Arial"/>
              </a:endParaRPr>
            </a:p>
          </p:txBody>
        </p:sp>
        <p:pic>
          <p:nvPicPr>
            <p:cNvPr id="375" name="Google Shape;375;p39" title="Untitled design (12).png"/>
            <p:cNvPicPr preferRelativeResize="0"/>
            <p:nvPr/>
          </p:nvPicPr>
          <p:blipFill rotWithShape="1">
            <a:blip r:embed="rId9">
              <a:alphaModFix/>
            </a:blip>
            <a:srcRect/>
            <a:stretch/>
          </p:blipFill>
          <p:spPr>
            <a:xfrm rot="5400000">
              <a:off x="7175418" y="1623519"/>
              <a:ext cx="732826" cy="233907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9"/>
        <p:cNvGrpSpPr/>
        <p:nvPr/>
      </p:nvGrpSpPr>
      <p:grpSpPr>
        <a:xfrm>
          <a:off x="0" y="0"/>
          <a:ext cx="0" cy="0"/>
          <a:chOff x="0" y="0"/>
          <a:chExt cx="0" cy="0"/>
        </a:xfrm>
      </p:grpSpPr>
      <p:sp>
        <p:nvSpPr>
          <p:cNvPr id="2" name="Title 1">
            <a:extLst>
              <a:ext uri="{FF2B5EF4-FFF2-40B4-BE49-F238E27FC236}">
                <a16:creationId xmlns:a16="http://schemas.microsoft.com/office/drawing/2014/main" id="{1A173469-F5B4-1A59-95EB-2DD4ED8D94F8}"/>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Fiji</a:t>
            </a:r>
          </a:p>
        </p:txBody>
      </p:sp>
      <p:pic>
        <p:nvPicPr>
          <p:cNvPr id="380" name="Google Shape;380;ged55728f07_1_0" descr="A group of students in Fiji learning using SolarSPELL"/>
          <p:cNvPicPr preferRelativeResize="0"/>
          <p:nvPr/>
        </p:nvPicPr>
        <p:blipFill rotWithShape="1">
          <a:blip r:embed="rId3">
            <a:alphaModFix/>
          </a:blip>
          <a:srcRect/>
          <a:stretch/>
        </p:blipFill>
        <p:spPr>
          <a:xfrm>
            <a:off x="4018925" y="0"/>
            <a:ext cx="5125082" cy="5143499"/>
          </a:xfrm>
          <a:prstGeom prst="rect">
            <a:avLst/>
          </a:prstGeom>
          <a:noFill/>
          <a:ln>
            <a:noFill/>
          </a:ln>
        </p:spPr>
      </p:pic>
      <p:grpSp>
        <p:nvGrpSpPr>
          <p:cNvPr id="381" name="Google Shape;381;ged55728f07_1_0">
            <a:extLst>
              <a:ext uri="{C183D7F6-B498-43B3-948B-1728B52AA6E4}">
                <adec:decorative xmlns:adec="http://schemas.microsoft.com/office/drawing/2017/decorative" val="1"/>
              </a:ext>
            </a:extLst>
          </p:cNvPr>
          <p:cNvGrpSpPr/>
          <p:nvPr/>
        </p:nvGrpSpPr>
        <p:grpSpPr>
          <a:xfrm>
            <a:off x="379400" y="502500"/>
            <a:ext cx="5211300" cy="4138500"/>
            <a:chOff x="3525350" y="635000"/>
            <a:chExt cx="5211300" cy="4138500"/>
          </a:xfrm>
        </p:grpSpPr>
        <p:sp>
          <p:nvSpPr>
            <p:cNvPr id="382" name="Google Shape;382;ged55728f07_1_0"/>
            <p:cNvSpPr/>
            <p:nvPr/>
          </p:nvSpPr>
          <p:spPr>
            <a:xfrm>
              <a:off x="3525350" y="635000"/>
              <a:ext cx="5211300" cy="4138500"/>
            </a:xfrm>
            <a:prstGeom prst="rect">
              <a:avLst/>
            </a:prstGeom>
            <a:solidFill>
              <a:srgbClr val="FFFFFF">
                <a:alpha val="76862"/>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ed55728f07_1_0"/>
            <p:cNvSpPr txBox="1"/>
            <p:nvPr/>
          </p:nvSpPr>
          <p:spPr>
            <a:xfrm>
              <a:off x="3710900" y="836450"/>
              <a:ext cx="4839600" cy="3739800"/>
            </a:xfrm>
            <a:prstGeom prst="rect">
              <a:avLst/>
            </a:prstGeom>
            <a:noFill/>
            <a:ln>
              <a:noFill/>
            </a:ln>
          </p:spPr>
          <p:txBody>
            <a:bodyPr spcFirstLastPara="1" wrap="square" lIns="91425" tIns="91425" rIns="91425" bIns="91425" anchor="ctr" anchorCtr="0">
              <a:noAutofit/>
            </a:bodyPr>
            <a:lstStyle/>
            <a:p>
              <a:pPr marL="50800" marR="0" lvl="0" indent="0" algn="l" rtl="0">
                <a:lnSpc>
                  <a:spcPct val="115000"/>
                </a:lnSpc>
                <a:spcBef>
                  <a:spcPts val="0"/>
                </a:spcBef>
                <a:spcAft>
                  <a:spcPts val="0"/>
                </a:spcAft>
                <a:buNone/>
              </a:pPr>
              <a:r>
                <a:rPr lang="en-US" sz="2200" b="1" i="0" u="none" strike="noStrike" cap="none" dirty="0">
                  <a:solidFill>
                    <a:schemeClr val="dk1"/>
                  </a:solidFill>
                  <a:latin typeface="Arial"/>
                  <a:ea typeface="Arial"/>
                  <a:cs typeface="Arial"/>
                  <a:sym typeface="Arial"/>
                </a:rPr>
                <a:t>“It’s been amazing to see how the library </a:t>
              </a:r>
              <a:r>
                <a:rPr lang="en-US" sz="2200" b="1" i="0" u="none" strike="noStrike" cap="none" dirty="0">
                  <a:solidFill>
                    <a:schemeClr val="dk1"/>
                  </a:solidFill>
                  <a:highlight>
                    <a:schemeClr val="accent1"/>
                  </a:highlight>
                  <a:latin typeface="Arial"/>
                  <a:ea typeface="Arial"/>
                  <a:cs typeface="Arial"/>
                  <a:sym typeface="Arial"/>
                </a:rPr>
                <a:t>inspires creativity</a:t>
              </a:r>
              <a:r>
                <a:rPr lang="en-US" sz="2200" b="1" i="0" u="none" strike="noStrike" cap="none" dirty="0">
                  <a:solidFill>
                    <a:schemeClr val="dk1"/>
                  </a:solidFill>
                  <a:latin typeface="Arial"/>
                  <a:ea typeface="Arial"/>
                  <a:cs typeface="Arial"/>
                  <a:sym typeface="Arial"/>
                </a:rPr>
                <a:t>, </a:t>
              </a:r>
              <a:r>
                <a:rPr lang="en-US" sz="2200" b="1" i="0" u="none" strike="noStrike" cap="none" dirty="0">
                  <a:solidFill>
                    <a:schemeClr val="dk1"/>
                  </a:solidFill>
                  <a:highlight>
                    <a:schemeClr val="accent1"/>
                  </a:highlight>
                  <a:latin typeface="Arial"/>
                  <a:ea typeface="Arial"/>
                  <a:cs typeface="Arial"/>
                  <a:sym typeface="Arial"/>
                </a:rPr>
                <a:t>motivates</a:t>
              </a:r>
              <a:r>
                <a:rPr lang="en-US" sz="2200" b="1" i="0" u="none" strike="noStrike" cap="none" dirty="0">
                  <a:solidFill>
                    <a:schemeClr val="dk1"/>
                  </a:solidFill>
                  <a:latin typeface="Arial"/>
                  <a:ea typeface="Arial"/>
                  <a:cs typeface="Arial"/>
                  <a:sym typeface="Arial"/>
                </a:rPr>
                <a:t> teachers &amp; students, and enables learning by addressing different learning styles. </a:t>
              </a:r>
              <a:r>
                <a:rPr lang="en-US" sz="2200" b="1" i="0" u="none" strike="noStrike" cap="none" dirty="0">
                  <a:solidFill>
                    <a:schemeClr val="dk1"/>
                  </a:solidFill>
                  <a:highlight>
                    <a:schemeClr val="accent1"/>
                  </a:highlight>
                  <a:latin typeface="Arial"/>
                  <a:ea typeface="Arial"/>
                  <a:cs typeface="Arial"/>
                  <a:sym typeface="Arial"/>
                </a:rPr>
                <a:t>Test scores improved</a:t>
              </a:r>
              <a:r>
                <a:rPr lang="en-US" sz="2200" b="1" i="0" u="none" strike="noStrike" cap="none" dirty="0">
                  <a:solidFill>
                    <a:schemeClr val="dk1"/>
                  </a:solidFill>
                  <a:latin typeface="Arial"/>
                  <a:ea typeface="Arial"/>
                  <a:cs typeface="Arial"/>
                  <a:sym typeface="Arial"/>
                </a:rPr>
                <a:t>, as well as their </a:t>
              </a:r>
              <a:r>
                <a:rPr lang="en-US" sz="2200" b="1" i="0" u="none" strike="noStrike" cap="none" dirty="0">
                  <a:solidFill>
                    <a:schemeClr val="dk1"/>
                  </a:solidFill>
                  <a:highlight>
                    <a:schemeClr val="accent1"/>
                  </a:highlight>
                  <a:latin typeface="Arial"/>
                  <a:ea typeface="Arial"/>
                  <a:cs typeface="Arial"/>
                  <a:sym typeface="Arial"/>
                </a:rPr>
                <a:t>English reading &amp; speaking abilities</a:t>
              </a:r>
              <a:r>
                <a:rPr lang="en-US" sz="2200" b="1" i="0" u="none" strike="noStrike" cap="none" dirty="0">
                  <a:solidFill>
                    <a:schemeClr val="dk1"/>
                  </a:solidFill>
                  <a:latin typeface="Arial"/>
                  <a:ea typeface="Arial"/>
                  <a:cs typeface="Arial"/>
                  <a:sym typeface="Arial"/>
                </a:rPr>
                <a:t>.”</a:t>
              </a:r>
              <a:br>
                <a:rPr lang="en-US" sz="2000" b="1" i="0" u="none" strike="noStrike" cap="none" dirty="0">
                  <a:solidFill>
                    <a:schemeClr val="dk1"/>
                  </a:solidFill>
                  <a:latin typeface="Arial"/>
                  <a:ea typeface="Arial"/>
                  <a:cs typeface="Arial"/>
                  <a:sym typeface="Arial"/>
                </a:rPr>
              </a:br>
              <a:endParaRPr sz="2200" b="1" i="0" u="none" strike="noStrike" cap="none" dirty="0">
                <a:solidFill>
                  <a:schemeClr val="dk1"/>
                </a:solidFill>
                <a:latin typeface="Arial"/>
                <a:ea typeface="Arial"/>
                <a:cs typeface="Arial"/>
                <a:sym typeface="Arial"/>
              </a:endParaRPr>
            </a:p>
            <a:p>
              <a:pPr marL="0" marR="0" lvl="0" indent="0" algn="r" rtl="0">
                <a:lnSpc>
                  <a:spcPct val="115000"/>
                </a:lnSpc>
                <a:spcBef>
                  <a:spcPts val="0"/>
                </a:spcBef>
                <a:spcAft>
                  <a:spcPts val="0"/>
                </a:spcAft>
                <a:buClr>
                  <a:schemeClr val="dk1"/>
                </a:buClr>
                <a:buSzPts val="1100"/>
                <a:buFont typeface="Arial"/>
                <a:buNone/>
              </a:pPr>
              <a:r>
                <a:rPr lang="en-US" sz="1600" b="1" i="1" u="none" strike="noStrike" cap="none" dirty="0">
                  <a:solidFill>
                    <a:schemeClr val="dk1"/>
                  </a:solidFill>
                  <a:latin typeface="Arial"/>
                  <a:ea typeface="Arial"/>
                  <a:cs typeface="Arial"/>
                  <a:sym typeface="Arial"/>
                </a:rPr>
                <a:t>— Montfort, Peace Corps Volunteer, Fiji</a:t>
              </a:r>
              <a:endParaRPr sz="1600" b="1" i="1" u="none" strike="noStrike" cap="none" dirty="0">
                <a:solidFill>
                  <a:schemeClr val="dk1"/>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7"/>
        <p:cNvGrpSpPr/>
        <p:nvPr/>
      </p:nvGrpSpPr>
      <p:grpSpPr>
        <a:xfrm>
          <a:off x="0" y="0"/>
          <a:ext cx="0" cy="0"/>
          <a:chOff x="0" y="0"/>
          <a:chExt cx="0" cy="0"/>
        </a:xfrm>
      </p:grpSpPr>
      <p:pic>
        <p:nvPicPr>
          <p:cNvPr id="388" name="Google Shape;388;ge8e81ccddb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5125083" cy="5143500"/>
          </a:xfrm>
          <a:prstGeom prst="rect">
            <a:avLst/>
          </a:prstGeom>
          <a:noFill/>
          <a:ln>
            <a:noFill/>
          </a:ln>
        </p:spPr>
      </p:pic>
      <p:grpSp>
        <p:nvGrpSpPr>
          <p:cNvPr id="389" name="Google Shape;389;ge8e81ccddb_0_0">
            <a:extLst>
              <a:ext uri="{C183D7F6-B498-43B3-948B-1728B52AA6E4}">
                <adec:decorative xmlns:adec="http://schemas.microsoft.com/office/drawing/2017/decorative" val="1"/>
              </a:ext>
            </a:extLst>
          </p:cNvPr>
          <p:cNvGrpSpPr/>
          <p:nvPr/>
        </p:nvGrpSpPr>
        <p:grpSpPr>
          <a:xfrm>
            <a:off x="3593225" y="919246"/>
            <a:ext cx="5211300" cy="3305006"/>
            <a:chOff x="3639650" y="541475"/>
            <a:chExt cx="5211300" cy="4138500"/>
          </a:xfrm>
        </p:grpSpPr>
        <p:sp>
          <p:nvSpPr>
            <p:cNvPr id="390" name="Google Shape;390;ge8e81ccddb_0_0"/>
            <p:cNvSpPr/>
            <p:nvPr/>
          </p:nvSpPr>
          <p:spPr>
            <a:xfrm>
              <a:off x="3639650" y="541475"/>
              <a:ext cx="5211300" cy="4138500"/>
            </a:xfrm>
            <a:prstGeom prst="rect">
              <a:avLst/>
            </a:prstGeom>
            <a:solidFill>
              <a:srgbClr val="FFFFFF">
                <a:alpha val="76862"/>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e8e81ccddb_0_0"/>
            <p:cNvSpPr txBox="1"/>
            <p:nvPr/>
          </p:nvSpPr>
          <p:spPr>
            <a:xfrm>
              <a:off x="3825500" y="740825"/>
              <a:ext cx="4839600" cy="3739800"/>
            </a:xfrm>
            <a:prstGeom prst="rect">
              <a:avLst/>
            </a:prstGeom>
            <a:noFill/>
            <a:ln>
              <a:noFill/>
            </a:ln>
          </p:spPr>
          <p:txBody>
            <a:bodyPr spcFirstLastPara="1" wrap="square" lIns="91425" tIns="91425" rIns="91425" bIns="91425" anchor="ctr" anchorCtr="0">
              <a:noAutofit/>
            </a:bodyPr>
            <a:lstStyle/>
            <a:p>
              <a:pPr marL="50800" marR="0" lvl="0" indent="0" algn="l" rtl="0">
                <a:lnSpc>
                  <a:spcPct val="115000"/>
                </a:lnSpc>
                <a:spcBef>
                  <a:spcPts val="0"/>
                </a:spcBef>
                <a:spcAft>
                  <a:spcPts val="0"/>
                </a:spcAft>
                <a:buClr>
                  <a:schemeClr val="dk1"/>
                </a:buClr>
                <a:buSzPts val="1100"/>
                <a:buFont typeface="Arial"/>
                <a:buNone/>
              </a:pPr>
              <a:r>
                <a:rPr lang="en-US" sz="2200" b="1" i="0" u="none" strike="noStrike" cap="none">
                  <a:solidFill>
                    <a:schemeClr val="dk1"/>
                  </a:solidFill>
                  <a:latin typeface="Arial"/>
                  <a:ea typeface="Arial"/>
                  <a:cs typeface="Arial"/>
                  <a:sym typeface="Arial"/>
                </a:rPr>
                <a:t>“The SolarSPELL library has improved my students’ ability to search for information and has enhanced their confidence in </a:t>
              </a:r>
              <a:r>
                <a:rPr lang="en-US" sz="2200" b="1" i="0" u="none" strike="noStrike" cap="none">
                  <a:solidFill>
                    <a:schemeClr val="dk1"/>
                  </a:solidFill>
                  <a:highlight>
                    <a:srgbClr val="FFC627"/>
                  </a:highlight>
                  <a:latin typeface="Arial"/>
                  <a:ea typeface="Arial"/>
                  <a:cs typeface="Arial"/>
                  <a:sym typeface="Arial"/>
                </a:rPr>
                <a:t>self-guided research</a:t>
              </a:r>
              <a:r>
                <a:rPr lang="en-US" sz="2200" b="1" i="0" u="none" strike="noStrike" cap="none">
                  <a:solidFill>
                    <a:schemeClr val="dk1"/>
                  </a:solidFill>
                  <a:latin typeface="Arial"/>
                  <a:ea typeface="Arial"/>
                  <a:cs typeface="Arial"/>
                  <a:sym typeface="Arial"/>
                </a:rPr>
                <a:t>.”</a:t>
              </a:r>
              <a:br>
                <a:rPr lang="en-US" sz="2000" b="1" i="0" u="none" strike="noStrike" cap="none">
                  <a:solidFill>
                    <a:schemeClr val="dk1"/>
                  </a:solidFill>
                  <a:latin typeface="Arial"/>
                  <a:ea typeface="Arial"/>
                  <a:cs typeface="Arial"/>
                  <a:sym typeface="Arial"/>
                </a:rPr>
              </a:br>
              <a:endParaRPr sz="2200" b="1" i="0" u="none" strike="noStrike" cap="none">
                <a:solidFill>
                  <a:schemeClr val="dk1"/>
                </a:solidFill>
                <a:latin typeface="Arial"/>
                <a:ea typeface="Arial"/>
                <a:cs typeface="Arial"/>
                <a:sym typeface="Arial"/>
              </a:endParaRPr>
            </a:p>
            <a:p>
              <a:pPr marL="0" marR="0" lvl="0" indent="0" algn="r" rtl="0">
                <a:lnSpc>
                  <a:spcPct val="115000"/>
                </a:lnSpc>
                <a:spcBef>
                  <a:spcPts val="0"/>
                </a:spcBef>
                <a:spcAft>
                  <a:spcPts val="0"/>
                </a:spcAft>
                <a:buClr>
                  <a:schemeClr val="dk1"/>
                </a:buClr>
                <a:buSzPts val="1100"/>
                <a:buFont typeface="Arial"/>
                <a:buNone/>
              </a:pPr>
              <a:r>
                <a:rPr lang="en-US" sz="1600" b="1" i="1" u="none" strike="noStrike" cap="none">
                  <a:solidFill>
                    <a:schemeClr val="dk1"/>
                  </a:solidFill>
                  <a:latin typeface="Arial"/>
                  <a:ea typeface="Arial"/>
                  <a:cs typeface="Arial"/>
                  <a:sym typeface="Arial"/>
                </a:rPr>
                <a:t>— Secondary school teacher, NE Syria</a:t>
              </a:r>
              <a:endParaRPr sz="1600" b="1" i="1" u="none" strike="noStrike" cap="none">
                <a:solidFill>
                  <a:schemeClr val="dk1"/>
                </a:solidFill>
                <a:latin typeface="Arial"/>
                <a:ea typeface="Arial"/>
                <a:cs typeface="Arial"/>
                <a:sym typeface="Arial"/>
              </a:endParaRPr>
            </a:p>
          </p:txBody>
        </p:sp>
      </p:grpSp>
      <p:sp>
        <p:nvSpPr>
          <p:cNvPr id="3" name="Title 2">
            <a:extLst>
              <a:ext uri="{FF2B5EF4-FFF2-40B4-BE49-F238E27FC236}">
                <a16:creationId xmlns:a16="http://schemas.microsoft.com/office/drawing/2014/main" id="{F739F49B-638C-4A99-276A-4A1E4D4097B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NE Syria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5"/>
        <p:cNvGrpSpPr/>
        <p:nvPr/>
      </p:nvGrpSpPr>
      <p:grpSpPr>
        <a:xfrm>
          <a:off x="0" y="0"/>
          <a:ext cx="0" cy="0"/>
          <a:chOff x="0" y="0"/>
          <a:chExt cx="0" cy="0"/>
        </a:xfrm>
      </p:grpSpPr>
      <p:pic>
        <p:nvPicPr>
          <p:cNvPr id="396" name="Google Shape;396;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5071585" cy="5143500"/>
          </a:xfrm>
          <a:prstGeom prst="rect">
            <a:avLst/>
          </a:prstGeom>
          <a:noFill/>
          <a:ln>
            <a:noFill/>
          </a:ln>
        </p:spPr>
      </p:pic>
      <p:grpSp>
        <p:nvGrpSpPr>
          <p:cNvPr id="397" name="Google Shape;397;p33">
            <a:extLst>
              <a:ext uri="{C183D7F6-B498-43B3-948B-1728B52AA6E4}">
                <adec:decorative xmlns:adec="http://schemas.microsoft.com/office/drawing/2017/decorative" val="1"/>
              </a:ext>
            </a:extLst>
          </p:cNvPr>
          <p:cNvGrpSpPr/>
          <p:nvPr/>
        </p:nvGrpSpPr>
        <p:grpSpPr>
          <a:xfrm>
            <a:off x="2602523" y="478302"/>
            <a:ext cx="6202002" cy="4023360"/>
            <a:chOff x="3639650" y="541475"/>
            <a:chExt cx="5211300" cy="4138500"/>
          </a:xfrm>
        </p:grpSpPr>
        <p:sp>
          <p:nvSpPr>
            <p:cNvPr id="398" name="Google Shape;398;p33"/>
            <p:cNvSpPr/>
            <p:nvPr/>
          </p:nvSpPr>
          <p:spPr>
            <a:xfrm>
              <a:off x="3639650" y="541475"/>
              <a:ext cx="5211300" cy="4138500"/>
            </a:xfrm>
            <a:prstGeom prst="rect">
              <a:avLst/>
            </a:prstGeom>
            <a:solidFill>
              <a:srgbClr val="FFFFFF">
                <a:alpha val="76862"/>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33"/>
            <p:cNvSpPr txBox="1"/>
            <p:nvPr/>
          </p:nvSpPr>
          <p:spPr>
            <a:xfrm>
              <a:off x="3825500" y="740825"/>
              <a:ext cx="4839600" cy="3739800"/>
            </a:xfrm>
            <a:prstGeom prst="rect">
              <a:avLst/>
            </a:prstGeom>
            <a:noFill/>
            <a:ln>
              <a:noFill/>
            </a:ln>
          </p:spPr>
          <p:txBody>
            <a:bodyPr spcFirstLastPara="1" wrap="square" lIns="91425" tIns="91425" rIns="91425" bIns="91425" anchor="ctr" anchorCtr="0">
              <a:noAutofit/>
            </a:bodyPr>
            <a:lstStyle/>
            <a:p>
              <a:pPr marL="50800" marR="0" lvl="0" indent="0" algn="l" rtl="0">
                <a:lnSpc>
                  <a:spcPct val="100000"/>
                </a:lnSpc>
                <a:spcBef>
                  <a:spcPts val="0"/>
                </a:spcBef>
                <a:spcAft>
                  <a:spcPts val="0"/>
                </a:spcAft>
                <a:buNone/>
              </a:pPr>
              <a:r>
                <a:rPr lang="en-US" sz="2200" b="1" i="0" u="none" strike="noStrike" cap="none">
                  <a:solidFill>
                    <a:schemeClr val="dk1"/>
                  </a:solidFill>
                  <a:latin typeface="Arial"/>
                  <a:ea typeface="Arial"/>
                  <a:cs typeface="Arial"/>
                  <a:sym typeface="Arial"/>
                </a:rPr>
                <a:t>“My students are learning about numeracy and literacy. I used videos from the SolarSPELL to support the lessons. We’ve gotten to the point where the </a:t>
              </a:r>
              <a:r>
                <a:rPr lang="en-US" sz="2200" b="1" i="0" u="none" strike="noStrike" cap="none">
                  <a:solidFill>
                    <a:schemeClr val="dk1"/>
                  </a:solidFill>
                  <a:highlight>
                    <a:srgbClr val="FFC627"/>
                  </a:highlight>
                  <a:latin typeface="Arial"/>
                  <a:ea typeface="Arial"/>
                  <a:cs typeface="Arial"/>
                  <a:sym typeface="Arial"/>
                </a:rPr>
                <a:t>children can learn on their own</a:t>
              </a:r>
              <a:r>
                <a:rPr lang="en-US" sz="2200" b="1" i="0" u="none" strike="noStrike" cap="none">
                  <a:solidFill>
                    <a:schemeClr val="dk1"/>
                  </a:solidFill>
                  <a:latin typeface="Arial"/>
                  <a:ea typeface="Arial"/>
                  <a:cs typeface="Arial"/>
                  <a:sym typeface="Arial"/>
                </a:rPr>
                <a:t>. The SolarSPELL has been a winning solution for us. The children are </a:t>
              </a:r>
              <a:r>
                <a:rPr lang="en-US" sz="2200" b="1" i="0" u="none" strike="noStrike" cap="none">
                  <a:solidFill>
                    <a:schemeClr val="dk1"/>
                  </a:solidFill>
                  <a:highlight>
                    <a:srgbClr val="FFC627"/>
                  </a:highlight>
                  <a:latin typeface="Arial"/>
                  <a:ea typeface="Arial"/>
                  <a:cs typeface="Arial"/>
                  <a:sym typeface="Arial"/>
                </a:rPr>
                <a:t>playing and they are learning</a:t>
              </a:r>
              <a:r>
                <a:rPr lang="en-US" sz="2200" b="1" i="0" u="none" strike="noStrike" cap="none">
                  <a:solidFill>
                    <a:schemeClr val="dk1"/>
                  </a:solidFill>
                  <a:latin typeface="Arial"/>
                  <a:ea typeface="Arial"/>
                  <a:cs typeface="Arial"/>
                  <a:sym typeface="Arial"/>
                </a:rPr>
                <a:t>. It has been fantastic.” </a:t>
              </a:r>
              <a:br>
                <a:rPr lang="en-US" sz="2000" b="1" i="0" u="none" strike="noStrike" cap="none">
                  <a:solidFill>
                    <a:schemeClr val="dk1"/>
                  </a:solidFill>
                  <a:latin typeface="Arial"/>
                  <a:ea typeface="Arial"/>
                  <a:cs typeface="Arial"/>
                  <a:sym typeface="Arial"/>
                </a:rPr>
              </a:br>
              <a:endParaRPr sz="2200" b="1" i="0" u="none" strike="noStrike" cap="none">
                <a:solidFill>
                  <a:schemeClr val="dk1"/>
                </a:solidFill>
                <a:latin typeface="Arial"/>
                <a:ea typeface="Arial"/>
                <a:cs typeface="Arial"/>
                <a:sym typeface="Arial"/>
              </a:endParaRPr>
            </a:p>
            <a:p>
              <a:pPr marL="0" marR="0" lvl="0" indent="0" algn="r" rtl="0">
                <a:lnSpc>
                  <a:spcPct val="115000"/>
                </a:lnSpc>
                <a:spcBef>
                  <a:spcPts val="0"/>
                </a:spcBef>
                <a:spcAft>
                  <a:spcPts val="0"/>
                </a:spcAft>
                <a:buClr>
                  <a:schemeClr val="dk1"/>
                </a:buClr>
                <a:buSzPts val="1100"/>
                <a:buFont typeface="Arial"/>
                <a:buNone/>
              </a:pPr>
              <a:r>
                <a:rPr lang="en-US" sz="1600" b="1" i="1" u="none" strike="noStrike" cap="none">
                  <a:solidFill>
                    <a:schemeClr val="dk1"/>
                  </a:solidFill>
                  <a:latin typeface="Arial"/>
                  <a:ea typeface="Arial"/>
                  <a:cs typeface="Arial"/>
                  <a:sym typeface="Arial"/>
                </a:rPr>
                <a:t>— Mr. Peter, Teacher, Kule Refugee Camp, Ethiopia</a:t>
              </a:r>
              <a:endParaRPr sz="1600" b="1" i="1"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C3192E3E-44E2-40CD-D0C9-69F1D07C0E1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Ethiopia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
        <p:cNvGrpSpPr/>
        <p:nvPr/>
      </p:nvGrpSpPr>
      <p:grpSpPr>
        <a:xfrm>
          <a:off x="0" y="0"/>
          <a:ext cx="0" cy="0"/>
          <a:chOff x="0" y="0"/>
          <a:chExt cx="0" cy="0"/>
        </a:xfrm>
      </p:grpSpPr>
      <p:sp>
        <p:nvSpPr>
          <p:cNvPr id="2" name="Title 1">
            <a:extLst>
              <a:ext uri="{FF2B5EF4-FFF2-40B4-BE49-F238E27FC236}">
                <a16:creationId xmlns:a16="http://schemas.microsoft.com/office/drawing/2014/main" id="{9447152D-0BBD-9269-BA8A-392C0B996C9A}"/>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Fiji, 8</a:t>
            </a:r>
            <a:r>
              <a:rPr lang="en-US" baseline="30000" dirty="0"/>
              <a:t>th</a:t>
            </a:r>
            <a:r>
              <a:rPr lang="en-US" dirty="0"/>
              <a:t> Grade</a:t>
            </a:r>
          </a:p>
        </p:txBody>
      </p:sp>
      <p:pic>
        <p:nvPicPr>
          <p:cNvPr id="404" name="Google Shape;404;ged55728f07_1_1277" descr="Students from Mr Jacobi's 8th grade class in Fiji"/>
          <p:cNvPicPr preferRelativeResize="0"/>
          <p:nvPr/>
        </p:nvPicPr>
        <p:blipFill rotWithShape="1">
          <a:blip r:embed="rId3">
            <a:alphaModFix amt="50000"/>
          </a:blip>
          <a:srcRect/>
          <a:stretch/>
        </p:blipFill>
        <p:spPr>
          <a:xfrm>
            <a:off x="0" y="0"/>
            <a:ext cx="9144000" cy="5143500"/>
          </a:xfrm>
          <a:prstGeom prst="rect">
            <a:avLst/>
          </a:prstGeom>
          <a:noFill/>
          <a:ln>
            <a:noFill/>
          </a:ln>
        </p:spPr>
      </p:pic>
      <p:sp>
        <p:nvSpPr>
          <p:cNvPr id="405" name="Google Shape;405;ged55728f07_1_1277"/>
          <p:cNvSpPr txBox="1"/>
          <p:nvPr/>
        </p:nvSpPr>
        <p:spPr>
          <a:xfrm>
            <a:off x="833550" y="1023960"/>
            <a:ext cx="7476900" cy="2988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2200" b="1" i="0" u="none" strike="noStrike" cap="none">
                <a:solidFill>
                  <a:schemeClr val="lt1"/>
                </a:solidFill>
                <a:latin typeface="Arial"/>
                <a:ea typeface="Arial"/>
                <a:cs typeface="Arial"/>
                <a:sym typeface="Arial"/>
              </a:rPr>
              <a:t>“For the past 3 years, my school had a 29% pass rate for external exams. </a:t>
            </a:r>
            <a:r>
              <a:rPr lang="en-US" sz="2200" b="1" i="0" u="none" strike="noStrike" cap="none">
                <a:solidFill>
                  <a:schemeClr val="dk1"/>
                </a:solidFill>
                <a:highlight>
                  <a:srgbClr val="FFC627"/>
                </a:highlight>
                <a:latin typeface="Arial"/>
                <a:ea typeface="Arial"/>
                <a:cs typeface="Arial"/>
                <a:sym typeface="Arial"/>
              </a:rPr>
              <a:t>But last year we got 100%,</a:t>
            </a:r>
            <a:r>
              <a:rPr lang="en-US" sz="2200" b="1" i="0" u="none" strike="noStrike" cap="none">
                <a:solidFill>
                  <a:schemeClr val="lt1"/>
                </a:solidFill>
                <a:latin typeface="Arial"/>
                <a:ea typeface="Arial"/>
                <a:cs typeface="Arial"/>
                <a:sym typeface="Arial"/>
              </a:rPr>
              <a:t> thanks to the SolarSPELL.”</a:t>
            </a:r>
            <a:br>
              <a:rPr lang="en-US" sz="2200" b="1" i="0" u="none" strike="noStrike" cap="none">
                <a:solidFill>
                  <a:schemeClr val="lt1"/>
                </a:solidFill>
                <a:latin typeface="Arial"/>
                <a:ea typeface="Arial"/>
                <a:cs typeface="Arial"/>
                <a:sym typeface="Arial"/>
              </a:rPr>
            </a:br>
            <a:endParaRPr sz="2200" b="1" i="0" u="none" strike="noStrike" cap="none">
              <a:solidFill>
                <a:schemeClr val="lt1"/>
              </a:solidFill>
              <a:latin typeface="Arial"/>
              <a:ea typeface="Arial"/>
              <a:cs typeface="Arial"/>
              <a:sym typeface="Arial"/>
            </a:endParaRPr>
          </a:p>
          <a:p>
            <a:pPr marL="0" marR="0" lvl="0" indent="0" algn="r" rtl="0">
              <a:lnSpc>
                <a:spcPct val="115000"/>
              </a:lnSpc>
              <a:spcBef>
                <a:spcPts val="0"/>
              </a:spcBef>
              <a:spcAft>
                <a:spcPts val="0"/>
              </a:spcAft>
              <a:buClr>
                <a:schemeClr val="dk1"/>
              </a:buClr>
              <a:buSzPts val="1100"/>
              <a:buFont typeface="Arial"/>
              <a:buNone/>
            </a:pPr>
            <a:r>
              <a:rPr lang="en-US" sz="1600" b="1" i="1" u="none" strike="noStrike" cap="none">
                <a:solidFill>
                  <a:schemeClr val="lt1"/>
                </a:solidFill>
                <a:latin typeface="Arial"/>
                <a:ea typeface="Arial"/>
                <a:cs typeface="Arial"/>
                <a:sym typeface="Arial"/>
              </a:rPr>
              <a:t>— Mr. Jacobi, 8th grade teacher, Fiji</a:t>
            </a:r>
            <a:endParaRPr sz="1600" b="1" i="1"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9"/>
        <p:cNvGrpSpPr/>
        <p:nvPr/>
      </p:nvGrpSpPr>
      <p:grpSpPr>
        <a:xfrm>
          <a:off x="0" y="0"/>
          <a:ext cx="0" cy="0"/>
          <a:chOff x="0" y="0"/>
          <a:chExt cx="0" cy="0"/>
        </a:xfrm>
      </p:grpSpPr>
      <p:sp>
        <p:nvSpPr>
          <p:cNvPr id="2" name="Title 1">
            <a:extLst>
              <a:ext uri="{FF2B5EF4-FFF2-40B4-BE49-F238E27FC236}">
                <a16:creationId xmlns:a16="http://schemas.microsoft.com/office/drawing/2014/main" id="{70998DEA-C987-6631-8051-35BA945E9C3A}"/>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South Sudan – High School</a:t>
            </a:r>
          </a:p>
        </p:txBody>
      </p:sp>
      <p:pic>
        <p:nvPicPr>
          <p:cNvPr id="410" name="Google Shape;410;p34" descr="A group of four students in South Sudan learning using SolarSPELL"/>
          <p:cNvPicPr preferRelativeResize="0"/>
          <p:nvPr/>
        </p:nvPicPr>
        <p:blipFill rotWithShape="1">
          <a:blip r:embed="rId3">
            <a:alphaModFix/>
          </a:blip>
          <a:srcRect/>
          <a:stretch/>
        </p:blipFill>
        <p:spPr>
          <a:xfrm>
            <a:off x="4193200" y="0"/>
            <a:ext cx="4950799" cy="5143500"/>
          </a:xfrm>
          <a:prstGeom prst="rect">
            <a:avLst/>
          </a:prstGeom>
          <a:noFill/>
          <a:ln>
            <a:noFill/>
          </a:ln>
        </p:spPr>
      </p:pic>
      <p:grpSp>
        <p:nvGrpSpPr>
          <p:cNvPr id="411" name="Google Shape;411;p34" descr="&quot;The most positive outcome of the SolarSPELL library is that we are seeing an improvement in the performance of our learners. Since introducing this, our school has become one of the best schools in the region, which has never been the case before.&quot; Monday, high school teacher in South Sudan"/>
          <p:cNvGrpSpPr/>
          <p:nvPr/>
        </p:nvGrpSpPr>
        <p:grpSpPr>
          <a:xfrm>
            <a:off x="532720" y="572700"/>
            <a:ext cx="5211300" cy="4138500"/>
            <a:chOff x="3525350" y="635000"/>
            <a:chExt cx="5211300" cy="4138500"/>
          </a:xfrm>
        </p:grpSpPr>
        <p:sp>
          <p:nvSpPr>
            <p:cNvPr id="412" name="Google Shape;412;p34"/>
            <p:cNvSpPr/>
            <p:nvPr/>
          </p:nvSpPr>
          <p:spPr>
            <a:xfrm>
              <a:off x="3525350" y="635000"/>
              <a:ext cx="5211300" cy="4138500"/>
            </a:xfrm>
            <a:prstGeom prst="rect">
              <a:avLst/>
            </a:prstGeom>
            <a:solidFill>
              <a:srgbClr val="FFFFFF">
                <a:alpha val="76862"/>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34"/>
            <p:cNvSpPr txBox="1"/>
            <p:nvPr/>
          </p:nvSpPr>
          <p:spPr>
            <a:xfrm>
              <a:off x="3710900" y="836450"/>
              <a:ext cx="4839600" cy="3739800"/>
            </a:xfrm>
            <a:prstGeom prst="rect">
              <a:avLst/>
            </a:prstGeom>
            <a:noFill/>
            <a:ln>
              <a:noFill/>
            </a:ln>
          </p:spPr>
          <p:txBody>
            <a:bodyPr spcFirstLastPara="1" wrap="square" lIns="91425" tIns="91425" rIns="91425" bIns="91425" anchor="ctr" anchorCtr="0">
              <a:noAutofit/>
            </a:bodyPr>
            <a:lstStyle/>
            <a:p>
              <a:pPr marL="50800" marR="0" lvl="0" indent="0" algn="l" rtl="0">
                <a:lnSpc>
                  <a:spcPct val="115000"/>
                </a:lnSpc>
                <a:spcBef>
                  <a:spcPts val="0"/>
                </a:spcBef>
                <a:spcAft>
                  <a:spcPts val="0"/>
                </a:spcAft>
                <a:buClr>
                  <a:schemeClr val="dk1"/>
                </a:buClr>
                <a:buSzPts val="1100"/>
                <a:buFont typeface="Arial"/>
                <a:buNone/>
              </a:pPr>
              <a:r>
                <a:rPr lang="en-US" sz="2200" b="1" i="0" u="none" strike="noStrike" cap="none" dirty="0">
                  <a:solidFill>
                    <a:schemeClr val="dk1"/>
                  </a:solidFill>
                  <a:latin typeface="Arial"/>
                  <a:ea typeface="Arial"/>
                  <a:cs typeface="Arial"/>
                  <a:sym typeface="Arial"/>
                </a:rPr>
                <a:t>“The most positive outcome of the </a:t>
              </a:r>
              <a:r>
                <a:rPr lang="en-US" sz="2200" b="1" i="0" u="none" strike="noStrike" cap="none" dirty="0" err="1">
                  <a:solidFill>
                    <a:schemeClr val="dk1"/>
                  </a:solidFill>
                  <a:latin typeface="Arial"/>
                  <a:ea typeface="Arial"/>
                  <a:cs typeface="Arial"/>
                  <a:sym typeface="Arial"/>
                </a:rPr>
                <a:t>SolarSPELL</a:t>
              </a:r>
              <a:r>
                <a:rPr lang="en-US" sz="2200" b="1" i="0" u="none" strike="noStrike" cap="none" dirty="0">
                  <a:solidFill>
                    <a:schemeClr val="dk1"/>
                  </a:solidFill>
                  <a:latin typeface="Arial"/>
                  <a:ea typeface="Arial"/>
                  <a:cs typeface="Arial"/>
                  <a:sym typeface="Arial"/>
                </a:rPr>
                <a:t> library is that we are seeing an improvement in the performance of our learners. Since introducing this, </a:t>
              </a:r>
              <a:r>
                <a:rPr lang="en-US" sz="2200" b="1" i="0" u="none" strike="noStrike" cap="none" dirty="0">
                  <a:solidFill>
                    <a:schemeClr val="dk1"/>
                  </a:solidFill>
                  <a:highlight>
                    <a:schemeClr val="accent1"/>
                  </a:highlight>
                  <a:latin typeface="Arial"/>
                  <a:ea typeface="Arial"/>
                  <a:cs typeface="Arial"/>
                  <a:sym typeface="Arial"/>
                </a:rPr>
                <a:t>our school has become one of the best schools in the region</a:t>
              </a:r>
              <a:r>
                <a:rPr lang="en-US" sz="2200" b="1" i="0" u="none" strike="noStrike" cap="none" dirty="0">
                  <a:solidFill>
                    <a:schemeClr val="dk1"/>
                  </a:solidFill>
                  <a:latin typeface="Arial"/>
                  <a:ea typeface="Arial"/>
                  <a:cs typeface="Arial"/>
                  <a:sym typeface="Arial"/>
                </a:rPr>
                <a:t>, which has never been the case before.”</a:t>
              </a:r>
              <a:br>
                <a:rPr lang="en-US" sz="2000" b="1" i="0" u="none" strike="noStrike" cap="none" dirty="0">
                  <a:solidFill>
                    <a:schemeClr val="dk1"/>
                  </a:solidFill>
                  <a:latin typeface="Arial"/>
                  <a:ea typeface="Arial"/>
                  <a:cs typeface="Arial"/>
                  <a:sym typeface="Arial"/>
                </a:rPr>
              </a:br>
              <a:endParaRPr sz="2200" b="1" i="0" u="none" strike="noStrike" cap="none" dirty="0">
                <a:solidFill>
                  <a:schemeClr val="dk1"/>
                </a:solidFill>
                <a:latin typeface="Arial"/>
                <a:ea typeface="Arial"/>
                <a:cs typeface="Arial"/>
                <a:sym typeface="Arial"/>
              </a:endParaRPr>
            </a:p>
            <a:p>
              <a:pPr marL="0" marR="0" lvl="0" indent="0" algn="r" rtl="0">
                <a:lnSpc>
                  <a:spcPct val="115000"/>
                </a:lnSpc>
                <a:spcBef>
                  <a:spcPts val="0"/>
                </a:spcBef>
                <a:spcAft>
                  <a:spcPts val="0"/>
                </a:spcAft>
                <a:buClr>
                  <a:schemeClr val="dk1"/>
                </a:buClr>
                <a:buSzPts val="1100"/>
                <a:buFont typeface="Arial"/>
                <a:buNone/>
              </a:pPr>
              <a:r>
                <a:rPr lang="en-US" sz="1600" b="1" i="1" u="none" strike="noStrike" cap="none" dirty="0">
                  <a:solidFill>
                    <a:schemeClr val="dk1"/>
                  </a:solidFill>
                  <a:latin typeface="Arial"/>
                  <a:ea typeface="Arial"/>
                  <a:cs typeface="Arial"/>
                  <a:sym typeface="Arial"/>
                </a:rPr>
                <a:t>— Monday, high school teacher, South Sudan</a:t>
              </a:r>
              <a:endParaRPr sz="1600" b="1" i="1" u="none" strike="noStrike" cap="none" dirty="0">
                <a:solidFill>
                  <a:schemeClr val="dk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2" name="Title 1">
            <a:extLst>
              <a:ext uri="{FF2B5EF4-FFF2-40B4-BE49-F238E27FC236}">
                <a16:creationId xmlns:a16="http://schemas.microsoft.com/office/drawing/2014/main" id="{1E9580A0-BAD3-80EC-7F6D-D5049FAB28D5}"/>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Dr Heather Ross</a:t>
            </a:r>
          </a:p>
        </p:txBody>
      </p:sp>
      <p:pic>
        <p:nvPicPr>
          <p:cNvPr id="123" name="Google Shape;123;p3" descr="Dr Heather Ross teaching in a classroom"/>
          <p:cNvPicPr preferRelativeResize="0"/>
          <p:nvPr/>
        </p:nvPicPr>
        <p:blipFill rotWithShape="1">
          <a:blip r:embed="rId3">
            <a:alphaModFix/>
          </a:blip>
          <a:srcRect l="9297" t="23781" r="5459" b="13977"/>
          <a:stretch/>
        </p:blipFill>
        <p:spPr>
          <a:xfrm>
            <a:off x="-15716" y="6421"/>
            <a:ext cx="9225628" cy="5143499"/>
          </a:xfrm>
          <a:prstGeom prst="rect">
            <a:avLst/>
          </a:prstGeom>
          <a:noFill/>
          <a:ln>
            <a:noFill/>
          </a:ln>
        </p:spPr>
      </p:pic>
      <p:sp>
        <p:nvSpPr>
          <p:cNvPr id="124" name="Google Shape;124;p3">
            <a:extLst>
              <a:ext uri="{C183D7F6-B498-43B3-948B-1728B52AA6E4}">
                <adec:decorative xmlns:adec="http://schemas.microsoft.com/office/drawing/2017/decorative" val="1"/>
              </a:ext>
            </a:extLst>
          </p:cNvPr>
          <p:cNvSpPr/>
          <p:nvPr/>
        </p:nvSpPr>
        <p:spPr>
          <a:xfrm>
            <a:off x="-15716" y="6421"/>
            <a:ext cx="9225628" cy="5143500"/>
          </a:xfrm>
          <a:custGeom>
            <a:avLst/>
            <a:gdLst/>
            <a:ahLst/>
            <a:cxnLst/>
            <a:rect l="l" t="t" r="r" b="b"/>
            <a:pathLst>
              <a:path w="20104100" h="9923780" extrusionOk="0">
                <a:moveTo>
                  <a:pt x="0" y="0"/>
                </a:moveTo>
                <a:lnTo>
                  <a:pt x="20104099" y="0"/>
                </a:lnTo>
                <a:lnTo>
                  <a:pt x="20104099" y="9923258"/>
                </a:lnTo>
                <a:lnTo>
                  <a:pt x="0" y="9923258"/>
                </a:lnTo>
                <a:lnTo>
                  <a:pt x="0" y="0"/>
                </a:lnTo>
                <a:close/>
              </a:path>
            </a:pathLst>
          </a:custGeom>
          <a:solidFill>
            <a:srgbClr val="000000">
              <a:alpha val="40392"/>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125" name="Google Shape;125;p3"/>
          <p:cNvSpPr txBox="1"/>
          <p:nvPr/>
        </p:nvSpPr>
        <p:spPr>
          <a:xfrm>
            <a:off x="129826" y="3387918"/>
            <a:ext cx="795430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Arial"/>
                <a:ea typeface="Arial"/>
                <a:cs typeface="Arial"/>
                <a:sym typeface="Arial"/>
              </a:rPr>
              <a:t>Dr. Heather Ross (PhD, DNP)</a:t>
            </a:r>
            <a:endParaRPr dirty="0"/>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Arial"/>
                <a:ea typeface="Arial"/>
                <a:cs typeface="Arial"/>
                <a:sym typeface="Arial"/>
              </a:rPr>
              <a:t>Assistant Professor</a:t>
            </a:r>
            <a:endParaRPr dirty="0"/>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Arial"/>
                <a:ea typeface="Arial"/>
                <a:cs typeface="Arial"/>
                <a:sym typeface="Arial"/>
              </a:rPr>
              <a:t>ASU Edson College of Nursing and Health Innovation </a:t>
            </a:r>
            <a:endParaRPr dirty="0"/>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Arial"/>
                <a:ea typeface="Arial"/>
                <a:cs typeface="Arial"/>
                <a:sym typeface="Arial"/>
              </a:rPr>
              <a:t>Co-Director, </a:t>
            </a:r>
            <a:r>
              <a:rPr lang="en-US" sz="2400" b="1" i="0" u="none" strike="noStrike" cap="none" dirty="0" err="1">
                <a:solidFill>
                  <a:schemeClr val="accent1"/>
                </a:solidFill>
                <a:latin typeface="Arial"/>
                <a:ea typeface="Arial"/>
                <a:cs typeface="Arial"/>
                <a:sym typeface="Arial"/>
              </a:rPr>
              <a:t>SolarSPELL</a:t>
            </a:r>
            <a:r>
              <a:rPr lang="en-US" sz="2400" b="1" i="0" u="none" strike="noStrike" cap="none" dirty="0">
                <a:solidFill>
                  <a:schemeClr val="accent1"/>
                </a:solidFill>
                <a:latin typeface="Arial"/>
                <a:ea typeface="Arial"/>
                <a:cs typeface="Arial"/>
                <a:sym typeface="Arial"/>
              </a:rPr>
              <a:t> Health</a:t>
            </a:r>
            <a:endParaRPr sz="2400" b="1" i="0" u="none" strike="noStrike" cap="none" dirty="0">
              <a:solidFill>
                <a:srgbClr val="FFFFF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7"/>
        <p:cNvGrpSpPr/>
        <p:nvPr/>
      </p:nvGrpSpPr>
      <p:grpSpPr>
        <a:xfrm>
          <a:off x="0" y="0"/>
          <a:ext cx="0" cy="0"/>
          <a:chOff x="0" y="0"/>
          <a:chExt cx="0" cy="0"/>
        </a:xfrm>
      </p:grpSpPr>
      <p:sp>
        <p:nvSpPr>
          <p:cNvPr id="2" name="Title 1">
            <a:extLst>
              <a:ext uri="{FF2B5EF4-FFF2-40B4-BE49-F238E27FC236}">
                <a16:creationId xmlns:a16="http://schemas.microsoft.com/office/drawing/2014/main" id="{F7E43319-F2AF-FF1B-FCB4-861D5BEC71AC}"/>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South Sudan Class </a:t>
            </a:r>
            <a:r>
              <a:rPr lang="en-US" dirty="0" err="1"/>
              <a:t>Attendence</a:t>
            </a:r>
            <a:endParaRPr lang="en-US" dirty="0"/>
          </a:p>
        </p:txBody>
      </p:sp>
      <p:pic>
        <p:nvPicPr>
          <p:cNvPr id="418" name="Google Shape;418;p35" descr="A group of students in South Sudan watching one mobile device "/>
          <p:cNvPicPr preferRelativeResize="0"/>
          <p:nvPr/>
        </p:nvPicPr>
        <p:blipFill rotWithShape="1">
          <a:blip r:embed="rId3">
            <a:alphaModFix amt="50000"/>
          </a:blip>
          <a:srcRect/>
          <a:stretch/>
        </p:blipFill>
        <p:spPr>
          <a:xfrm>
            <a:off x="0" y="0"/>
            <a:ext cx="9144000" cy="5143500"/>
          </a:xfrm>
          <a:prstGeom prst="rect">
            <a:avLst/>
          </a:prstGeom>
          <a:noFill/>
          <a:ln>
            <a:noFill/>
          </a:ln>
        </p:spPr>
      </p:pic>
      <p:sp>
        <p:nvSpPr>
          <p:cNvPr id="419" name="Google Shape;419;p35"/>
          <p:cNvSpPr txBox="1"/>
          <p:nvPr/>
        </p:nvSpPr>
        <p:spPr>
          <a:xfrm>
            <a:off x="833550" y="1077300"/>
            <a:ext cx="7476900" cy="2988900"/>
          </a:xfrm>
          <a:prstGeom prst="rect">
            <a:avLst/>
          </a:prstGeom>
          <a:noFill/>
          <a:ln>
            <a:noFill/>
          </a:ln>
        </p:spPr>
        <p:txBody>
          <a:bodyPr spcFirstLastPara="1" wrap="square" lIns="91425" tIns="91425" rIns="91425" bIns="91425" anchor="ctr" anchorCtr="0">
            <a:noAutofit/>
          </a:bodyPr>
          <a:lstStyle/>
          <a:p>
            <a:pPr marL="50800" marR="0" lvl="0" indent="0" algn="l" rtl="0">
              <a:lnSpc>
                <a:spcPct val="115000"/>
              </a:lnSpc>
              <a:spcBef>
                <a:spcPts val="0"/>
              </a:spcBef>
              <a:spcAft>
                <a:spcPts val="0"/>
              </a:spcAft>
              <a:buClr>
                <a:schemeClr val="dk1"/>
              </a:buClr>
              <a:buSzPts val="1100"/>
              <a:buFont typeface="Arial"/>
              <a:buNone/>
            </a:pPr>
            <a:r>
              <a:rPr lang="en-US" sz="2200" b="1" i="0" u="none" strike="noStrike" cap="none">
                <a:solidFill>
                  <a:schemeClr val="lt1"/>
                </a:solidFill>
                <a:latin typeface="Arial"/>
                <a:ea typeface="Arial"/>
                <a:cs typeface="Arial"/>
                <a:sym typeface="Arial"/>
              </a:rPr>
              <a:t>“</a:t>
            </a:r>
            <a:r>
              <a:rPr lang="en-US" sz="2200" b="1" i="0" u="none" strike="noStrike" cap="none">
                <a:solidFill>
                  <a:schemeClr val="dk1"/>
                </a:solidFill>
                <a:highlight>
                  <a:schemeClr val="accent1"/>
                </a:highlight>
                <a:latin typeface="Arial"/>
                <a:ea typeface="Arial"/>
                <a:cs typeface="Arial"/>
                <a:sym typeface="Arial"/>
              </a:rPr>
              <a:t>Class attendance improved</a:t>
            </a:r>
            <a:r>
              <a:rPr lang="en-US" sz="2200" b="1" i="0" u="none" strike="noStrike" cap="none">
                <a:solidFill>
                  <a:schemeClr val="lt1"/>
                </a:solidFill>
                <a:latin typeface="Arial"/>
                <a:ea typeface="Arial"/>
                <a:cs typeface="Arial"/>
                <a:sym typeface="Arial"/>
              </a:rPr>
              <a:t> because students prefer electronic learning so much, and it builds their confidence.”</a:t>
            </a:r>
            <a:br>
              <a:rPr lang="en-US" sz="2000" b="1" i="0" u="none" strike="noStrike" cap="none">
                <a:solidFill>
                  <a:schemeClr val="lt1"/>
                </a:solidFill>
                <a:latin typeface="Arial"/>
                <a:ea typeface="Arial"/>
                <a:cs typeface="Arial"/>
                <a:sym typeface="Arial"/>
              </a:rPr>
            </a:br>
            <a:endParaRPr sz="2200" b="1" i="0" u="none" strike="noStrike" cap="none">
              <a:solidFill>
                <a:schemeClr val="lt1"/>
              </a:solidFill>
              <a:latin typeface="Arial"/>
              <a:ea typeface="Arial"/>
              <a:cs typeface="Arial"/>
              <a:sym typeface="Arial"/>
            </a:endParaRPr>
          </a:p>
          <a:p>
            <a:pPr marL="0" marR="0" lvl="0" indent="0" algn="r" rtl="0">
              <a:lnSpc>
                <a:spcPct val="115000"/>
              </a:lnSpc>
              <a:spcBef>
                <a:spcPts val="0"/>
              </a:spcBef>
              <a:spcAft>
                <a:spcPts val="0"/>
              </a:spcAft>
              <a:buClr>
                <a:schemeClr val="dk1"/>
              </a:buClr>
              <a:buSzPts val="1100"/>
              <a:buFont typeface="Arial"/>
              <a:buNone/>
            </a:pPr>
            <a:r>
              <a:rPr lang="en-US" sz="1600" b="1" i="1" u="none" strike="noStrike" cap="none">
                <a:solidFill>
                  <a:schemeClr val="lt1"/>
                </a:solidFill>
                <a:latin typeface="Arial"/>
                <a:ea typeface="Arial"/>
                <a:cs typeface="Arial"/>
                <a:sym typeface="Arial"/>
              </a:rPr>
              <a:t>— Survey respondent, South Sudan</a:t>
            </a:r>
            <a:endParaRPr sz="2200" b="1"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8" name="Google Shape;428;p36"/>
          <p:cNvSpPr txBox="1">
            <a:spLocks noGrp="1"/>
          </p:cNvSpPr>
          <p:nvPr>
            <p:ph type="title"/>
          </p:nvPr>
        </p:nvSpPr>
        <p:spPr>
          <a:xfrm>
            <a:off x="328580" y="228600"/>
            <a:ext cx="4243419"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South Sudan: Medical Library &amp; Faculty of Health Sciences </a:t>
            </a:r>
            <a:endParaRPr/>
          </a:p>
        </p:txBody>
      </p:sp>
      <p:pic>
        <p:nvPicPr>
          <p:cNvPr id="424" name="Google Shape;424;p36" descr="A small shelf with books on it"/>
          <p:cNvPicPr preferRelativeResize="0"/>
          <p:nvPr/>
        </p:nvPicPr>
        <p:blipFill rotWithShape="1">
          <a:blip r:embed="rId3">
            <a:alphaModFix/>
          </a:blip>
          <a:srcRect t="11468" b="17948"/>
          <a:stretch/>
        </p:blipFill>
        <p:spPr>
          <a:xfrm>
            <a:off x="4812652" y="0"/>
            <a:ext cx="4331348" cy="2292901"/>
          </a:xfrm>
          <a:prstGeom prst="rect">
            <a:avLst/>
          </a:prstGeom>
          <a:noFill/>
          <a:ln>
            <a:noFill/>
          </a:ln>
        </p:spPr>
      </p:pic>
      <p:pic>
        <p:nvPicPr>
          <p:cNvPr id="425" name="Google Shape;425;p36">
            <a:extLst>
              <a:ext uri="{C183D7F6-B498-43B3-948B-1728B52AA6E4}">
                <adec:decorative xmlns:adec="http://schemas.microsoft.com/office/drawing/2017/decorative" val="1"/>
              </a:ext>
            </a:extLst>
          </p:cNvPr>
          <p:cNvPicPr preferRelativeResize="0"/>
          <p:nvPr/>
        </p:nvPicPr>
        <p:blipFill rotWithShape="1">
          <a:blip r:embed="rId4">
            <a:alphaModFix/>
          </a:blip>
          <a:srcRect t="6377" b="18622"/>
          <a:stretch/>
        </p:blipFill>
        <p:spPr>
          <a:xfrm>
            <a:off x="4812652" y="1353558"/>
            <a:ext cx="4331348" cy="2436384"/>
          </a:xfrm>
          <a:prstGeom prst="rect">
            <a:avLst/>
          </a:prstGeom>
          <a:noFill/>
          <a:ln>
            <a:noFill/>
          </a:ln>
        </p:spPr>
      </p:pic>
      <p:pic>
        <p:nvPicPr>
          <p:cNvPr id="426" name="Google Shape;426;p36">
            <a:extLst>
              <a:ext uri="{C183D7F6-B498-43B3-948B-1728B52AA6E4}">
                <adec:decorative xmlns:adec="http://schemas.microsoft.com/office/drawing/2017/decorative" val="1"/>
              </a:ext>
            </a:extLst>
          </p:cNvPr>
          <p:cNvPicPr preferRelativeResize="0"/>
          <p:nvPr/>
        </p:nvPicPr>
        <p:blipFill rotWithShape="1">
          <a:blip r:embed="rId5">
            <a:alphaModFix/>
          </a:blip>
          <a:srcRect t="29453" b="19619"/>
          <a:stretch/>
        </p:blipFill>
        <p:spPr>
          <a:xfrm>
            <a:off x="4812652" y="3481137"/>
            <a:ext cx="4352138" cy="1662364"/>
          </a:xfrm>
          <a:prstGeom prst="rect">
            <a:avLst/>
          </a:prstGeom>
          <a:noFill/>
          <a:ln>
            <a:noFill/>
          </a:ln>
        </p:spPr>
      </p:pic>
      <p:pic>
        <p:nvPicPr>
          <p:cNvPr id="427" name="Google Shape;427;p36" descr="Dr Heather Ross and Dr Laura Hosman with two instructors in South Sudan"/>
          <p:cNvPicPr preferRelativeResize="0"/>
          <p:nvPr/>
        </p:nvPicPr>
        <p:blipFill rotWithShape="1">
          <a:blip r:embed="rId6">
            <a:alphaModFix/>
          </a:blip>
          <a:srcRect l="14362" t="8643" b="9784"/>
          <a:stretch/>
        </p:blipFill>
        <p:spPr>
          <a:xfrm>
            <a:off x="7182" y="1710488"/>
            <a:ext cx="4805470" cy="343301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37" descr="Juba School of Nursing and Midwifery "/>
          <p:cNvPicPr preferRelativeResize="0"/>
          <p:nvPr/>
        </p:nvPicPr>
        <p:blipFill rotWithShape="1">
          <a:blip r:embed="rId3">
            <a:alphaModFix/>
          </a:blip>
          <a:srcRect t="3573" b="23183"/>
          <a:stretch/>
        </p:blipFill>
        <p:spPr>
          <a:xfrm>
            <a:off x="0" y="0"/>
            <a:ext cx="9366546" cy="5143500"/>
          </a:xfrm>
          <a:prstGeom prst="rect">
            <a:avLst/>
          </a:prstGeom>
          <a:noFill/>
          <a:ln>
            <a:noFill/>
          </a:ln>
        </p:spPr>
      </p:pic>
      <p:sp>
        <p:nvSpPr>
          <p:cNvPr id="434" name="Google Shape;434;p37"/>
          <p:cNvSpPr txBox="1">
            <a:spLocks noGrp="1"/>
          </p:cNvSpPr>
          <p:nvPr>
            <p:ph type="title"/>
          </p:nvPr>
        </p:nvSpPr>
        <p:spPr>
          <a:xfrm>
            <a:off x="328580" y="228600"/>
            <a:ext cx="7836852"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SolarSPELL Health: Nursing &amp; Midwifery Library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8" descr="Students learning how to use SolarSPELL"/>
          <p:cNvPicPr preferRelativeResize="0"/>
          <p:nvPr/>
        </p:nvPicPr>
        <p:blipFill rotWithShape="1">
          <a:blip r:embed="rId3">
            <a:alphaModFix/>
          </a:blip>
          <a:srcRect l="4301"/>
          <a:stretch/>
        </p:blipFill>
        <p:spPr>
          <a:xfrm rot="5400000">
            <a:off x="4507906" y="527835"/>
            <a:ext cx="5163927" cy="4108263"/>
          </a:xfrm>
          <a:prstGeom prst="rect">
            <a:avLst/>
          </a:prstGeom>
          <a:noFill/>
          <a:ln>
            <a:noFill/>
          </a:ln>
        </p:spPr>
      </p:pic>
      <p:pic>
        <p:nvPicPr>
          <p:cNvPr id="440" name="Google Shape;440;p38" descr="Students learning how to use SolarSPELL"/>
          <p:cNvPicPr preferRelativeResize="0"/>
          <p:nvPr/>
        </p:nvPicPr>
        <p:blipFill rotWithShape="1">
          <a:blip r:embed="rId4">
            <a:alphaModFix/>
          </a:blip>
          <a:srcRect/>
          <a:stretch/>
        </p:blipFill>
        <p:spPr>
          <a:xfrm>
            <a:off x="0" y="-6983"/>
            <a:ext cx="5035738" cy="5198324"/>
          </a:xfrm>
          <a:prstGeom prst="rect">
            <a:avLst/>
          </a:prstGeom>
          <a:noFill/>
          <a:ln>
            <a:noFill/>
          </a:ln>
        </p:spPr>
      </p:pic>
      <p:sp>
        <p:nvSpPr>
          <p:cNvPr id="441" name="Google Shape;441;p38"/>
          <p:cNvSpPr txBox="1">
            <a:spLocks noGrp="1"/>
          </p:cNvSpPr>
          <p:nvPr>
            <p:ph type="title"/>
          </p:nvPr>
        </p:nvSpPr>
        <p:spPr>
          <a:xfrm>
            <a:off x="93448" y="241663"/>
            <a:ext cx="5340699"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Nursing &amp; Midwifery Library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40" descr="Students working at a laptop"/>
          <p:cNvPicPr preferRelativeResize="0"/>
          <p:nvPr/>
        </p:nvPicPr>
        <p:blipFill rotWithShape="1">
          <a:blip r:embed="rId3">
            <a:alphaModFix/>
          </a:blip>
          <a:srcRect/>
          <a:stretch/>
        </p:blipFill>
        <p:spPr>
          <a:xfrm>
            <a:off x="0" y="0"/>
            <a:ext cx="9262531" cy="5210174"/>
          </a:xfrm>
          <a:prstGeom prst="rect">
            <a:avLst/>
          </a:prstGeom>
          <a:noFill/>
          <a:ln>
            <a:noFill/>
          </a:ln>
        </p:spPr>
      </p:pic>
      <p:sp>
        <p:nvSpPr>
          <p:cNvPr id="447" name="Google Shape;447;p40"/>
          <p:cNvSpPr txBox="1">
            <a:spLocks noGrp="1"/>
          </p:cNvSpPr>
          <p:nvPr>
            <p:ph type="title"/>
          </p:nvPr>
        </p:nvSpPr>
        <p:spPr>
          <a:xfrm>
            <a:off x="328580" y="228600"/>
            <a:ext cx="348142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Curating/Creating the library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2" name="Title 1">
            <a:extLst>
              <a:ext uri="{FF2B5EF4-FFF2-40B4-BE49-F238E27FC236}">
                <a16:creationId xmlns:a16="http://schemas.microsoft.com/office/drawing/2014/main" id="{273B4A9F-7EBE-954A-AAF8-DBE1A9112C8F}"/>
              </a:ext>
            </a:extLst>
          </p:cNvPr>
          <p:cNvSpPr>
            <a:spLocks noGrp="1"/>
          </p:cNvSpPr>
          <p:nvPr>
            <p:ph type="title"/>
          </p:nvPr>
        </p:nvSpPr>
        <p:spPr>
          <a:xfrm>
            <a:off x="328580" y="-572700"/>
            <a:ext cx="6029087" cy="572700"/>
          </a:xfrm>
        </p:spPr>
        <p:txBody>
          <a:bodyPr spcFirstLastPara="1" wrap="square" lIns="91425" tIns="91425" rIns="91425" bIns="91425" anchor="b" anchorCtr="0">
            <a:noAutofit/>
          </a:bodyPr>
          <a:lstStyle/>
          <a:p>
            <a:r>
              <a:rPr lang="en-US" dirty="0" err="1"/>
              <a:t>SolarSPELL</a:t>
            </a:r>
            <a:r>
              <a:rPr lang="en-US" dirty="0"/>
              <a:t> Videos</a:t>
            </a:r>
          </a:p>
        </p:txBody>
      </p:sp>
      <p:pic>
        <p:nvPicPr>
          <p:cNvPr id="453" name="Google Shape;453;p41" descr="Screenshot of a SolarSPELL video"/>
          <p:cNvPicPr preferRelativeResize="0"/>
          <p:nvPr/>
        </p:nvPicPr>
        <p:blipFill rotWithShape="1">
          <a:blip r:embed="rId3">
            <a:alphaModFix/>
          </a:blip>
          <a:srcRect b="7696"/>
          <a:stretch/>
        </p:blipFill>
        <p:spPr>
          <a:xfrm>
            <a:off x="0" y="0"/>
            <a:ext cx="9144003" cy="5291351"/>
          </a:xfrm>
          <a:prstGeom prst="rect">
            <a:avLst/>
          </a:prstGeom>
          <a:noFill/>
          <a:ln>
            <a:noFill/>
          </a:ln>
        </p:spPr>
      </p:pic>
      <p:pic>
        <p:nvPicPr>
          <p:cNvPr id="454" name="Google Shape;454;p41">
            <a:extLst>
              <a:ext uri="{C183D7F6-B498-43B3-948B-1728B52AA6E4}">
                <adec:decorative xmlns:adec="http://schemas.microsoft.com/office/drawing/2017/decorative" val="1"/>
              </a:ext>
            </a:extLst>
          </p:cNvPr>
          <p:cNvPicPr preferRelativeResize="0"/>
          <p:nvPr/>
        </p:nvPicPr>
        <p:blipFill rotWithShape="1">
          <a:blip r:embed="rId4">
            <a:alphaModFix/>
          </a:blip>
          <a:srcRect t="9059" b="2373"/>
          <a:stretch/>
        </p:blipFill>
        <p:spPr>
          <a:xfrm>
            <a:off x="0" y="1872725"/>
            <a:ext cx="6862451" cy="3418625"/>
          </a:xfrm>
          <a:prstGeom prst="rect">
            <a:avLst/>
          </a:prstGeom>
          <a:noFill/>
          <a:ln>
            <a:noFill/>
          </a:ln>
        </p:spPr>
      </p:pic>
      <p:pic>
        <p:nvPicPr>
          <p:cNvPr id="455" name="Google Shape;455;p41">
            <a:extLst>
              <a:ext uri="{C183D7F6-B498-43B3-948B-1728B52AA6E4}">
                <adec:decorative xmlns:adec="http://schemas.microsoft.com/office/drawing/2017/decorative" val="1"/>
              </a:ext>
            </a:extLst>
          </p:cNvPr>
          <p:cNvPicPr preferRelativeResize="0"/>
          <p:nvPr/>
        </p:nvPicPr>
        <p:blipFill rotWithShape="1">
          <a:blip r:embed="rId5">
            <a:alphaModFix/>
          </a:blip>
          <a:srcRect l="3462" t="3072" r="2956"/>
          <a:stretch/>
        </p:blipFill>
        <p:spPr>
          <a:xfrm>
            <a:off x="0" y="1175150"/>
            <a:ext cx="6862450" cy="41162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42" descr="page19image61770384"/>
          <p:cNvPicPr preferRelativeResize="0"/>
          <p:nvPr/>
        </p:nvPicPr>
        <p:blipFill rotWithShape="1">
          <a:blip r:embed="rId3">
            <a:alphaModFix/>
          </a:blip>
          <a:srcRect b="3017"/>
          <a:stretch/>
        </p:blipFill>
        <p:spPr>
          <a:xfrm>
            <a:off x="15" y="7"/>
            <a:ext cx="9143985" cy="5143493"/>
          </a:xfrm>
          <a:prstGeom prst="rect">
            <a:avLst/>
          </a:prstGeom>
          <a:noFill/>
          <a:ln>
            <a:noFill/>
          </a:ln>
        </p:spPr>
      </p:pic>
      <p:sp>
        <p:nvSpPr>
          <p:cNvPr id="461" name="Google Shape;461;p42"/>
          <p:cNvSpPr txBox="1">
            <a:spLocks noGrp="1"/>
          </p:cNvSpPr>
          <p:nvPr>
            <p:ph type="title"/>
          </p:nvPr>
        </p:nvSpPr>
        <p:spPr>
          <a:xfrm>
            <a:off x="392907" y="3987930"/>
            <a:ext cx="8408194" cy="558627"/>
          </a:xfrm>
          <a:prstGeom prst="rect">
            <a:avLst/>
          </a:prstGeom>
          <a:noFill/>
          <a:ln>
            <a:noFill/>
          </a:ln>
        </p:spPr>
        <p:txBody>
          <a:bodyPr spcFirstLastPara="1" wrap="square" lIns="68575" tIns="34275" rIns="68575" bIns="34275" anchor="ctr" anchorCtr="0">
            <a:normAutofit/>
          </a:bodyPr>
          <a:lstStyle/>
          <a:p>
            <a:pPr marL="0" lvl="0" indent="0" algn="ctr" rtl="0">
              <a:lnSpc>
                <a:spcPct val="100000"/>
              </a:lnSpc>
              <a:spcBef>
                <a:spcPts val="0"/>
              </a:spcBef>
              <a:spcAft>
                <a:spcPts val="0"/>
              </a:spcAft>
              <a:buSzPts val="3000"/>
              <a:buNone/>
            </a:pPr>
            <a:r>
              <a:rPr lang="en-US" sz="2700">
                <a:solidFill>
                  <a:srgbClr val="3B3B3B"/>
                </a:solidFill>
              </a:rPr>
              <a:t>Use Case: Evidence-Based Practice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7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43" descr="Students at Kamuzu University Health Library using SolarSPELL"/>
          <p:cNvPicPr preferRelativeResize="0"/>
          <p:nvPr/>
        </p:nvPicPr>
        <p:blipFill rotWithShape="1">
          <a:blip r:embed="rId3">
            <a:alphaModFix/>
          </a:blip>
          <a:srcRect l="7503" r="-1"/>
          <a:stretch/>
        </p:blipFill>
        <p:spPr>
          <a:xfrm>
            <a:off x="0" y="0"/>
            <a:ext cx="6402192" cy="5191169"/>
          </a:xfrm>
          <a:prstGeom prst="rect">
            <a:avLst/>
          </a:prstGeom>
          <a:noFill/>
          <a:ln>
            <a:noFill/>
          </a:ln>
        </p:spPr>
      </p:pic>
      <p:sp>
        <p:nvSpPr>
          <p:cNvPr id="467" name="Google Shape;467;p43"/>
          <p:cNvSpPr txBox="1">
            <a:spLocks noGrp="1"/>
          </p:cNvSpPr>
          <p:nvPr>
            <p:ph type="title" idx="4294967295"/>
          </p:nvPr>
        </p:nvSpPr>
        <p:spPr>
          <a:xfrm>
            <a:off x="223024" y="164023"/>
            <a:ext cx="5340699" cy="102642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r>
              <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rPr>
              <a:t>Kamuzu University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r>
              <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rPr>
              <a:t>Health Library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endPar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3000"/>
              <a:buFont typeface="Arial"/>
              <a:buNone/>
              <a:tabLst/>
              <a:defRPr/>
            </a:pPr>
            <a:r>
              <a:rPr kumimoji="0" lang="en-US" sz="3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rPr>
              <a:t>Malawi</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68" name="Google Shape;468;p43" descr="A SolarSPELL library for Kamuzu University with topics such as general surgery, educational tools, pediatrics, women's health and midwifery, and more."/>
          <p:cNvPicPr preferRelativeResize="0"/>
          <p:nvPr/>
        </p:nvPicPr>
        <p:blipFill rotWithShape="1">
          <a:blip r:embed="rId4">
            <a:alphaModFix/>
          </a:blip>
          <a:srcRect/>
          <a:stretch/>
        </p:blipFill>
        <p:spPr>
          <a:xfrm>
            <a:off x="6402192" y="1382"/>
            <a:ext cx="2741808" cy="514211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44" descr="Training individuals at KUHeS Lilongwe how to use SolarSPELL"/>
          <p:cNvPicPr preferRelativeResize="0"/>
          <p:nvPr/>
        </p:nvPicPr>
        <p:blipFill rotWithShape="1">
          <a:blip r:embed="rId3">
            <a:alphaModFix/>
          </a:blip>
          <a:srcRect t="19785" b="7157"/>
          <a:stretch/>
        </p:blipFill>
        <p:spPr>
          <a:xfrm>
            <a:off x="-74597" y="0"/>
            <a:ext cx="9387136" cy="5143499"/>
          </a:xfrm>
          <a:prstGeom prst="rect">
            <a:avLst/>
          </a:prstGeom>
          <a:noFill/>
          <a:ln>
            <a:noFill/>
          </a:ln>
        </p:spPr>
      </p:pic>
      <p:sp>
        <p:nvSpPr>
          <p:cNvPr id="474" name="Google Shape;474;p44"/>
          <p:cNvSpPr txBox="1">
            <a:spLocks noGrp="1"/>
          </p:cNvSpPr>
          <p:nvPr>
            <p:ph type="title"/>
          </p:nvPr>
        </p:nvSpPr>
        <p:spPr>
          <a:xfrm>
            <a:off x="328581" y="228600"/>
            <a:ext cx="6114422"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Training at KUHeS Lilongwe </a:t>
            </a:r>
            <a:br>
              <a:rPr lang="en-US"/>
            </a:b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45" descr="Training students at KUHeS Blantyre how to use SolarSPELL"/>
          <p:cNvPicPr preferRelativeResize="0"/>
          <p:nvPr/>
        </p:nvPicPr>
        <p:blipFill rotWithShape="1">
          <a:blip r:embed="rId3">
            <a:alphaModFix/>
          </a:blip>
          <a:srcRect t="5212" b="19061"/>
          <a:stretch/>
        </p:blipFill>
        <p:spPr>
          <a:xfrm>
            <a:off x="0" y="0"/>
            <a:ext cx="9144000" cy="5143499"/>
          </a:xfrm>
          <a:prstGeom prst="rect">
            <a:avLst/>
          </a:prstGeom>
          <a:noFill/>
          <a:ln>
            <a:noFill/>
          </a:ln>
        </p:spPr>
      </p:pic>
      <p:sp>
        <p:nvSpPr>
          <p:cNvPr id="480" name="Google Shape;480;p45"/>
          <p:cNvSpPr txBox="1">
            <a:spLocks noGrp="1"/>
          </p:cNvSpPr>
          <p:nvPr>
            <p:ph type="title"/>
          </p:nvPr>
        </p:nvSpPr>
        <p:spPr>
          <a:xfrm>
            <a:off x="328581" y="228600"/>
            <a:ext cx="576273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Training at KUHeS Blantyre</a:t>
            </a:r>
            <a:br>
              <a:rPr lang="en-US"/>
            </a:b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29"/>
        <p:cNvGrpSpPr/>
        <p:nvPr/>
      </p:nvGrpSpPr>
      <p:grpSpPr>
        <a:xfrm>
          <a:off x="0" y="0"/>
          <a:ext cx="0" cy="0"/>
          <a:chOff x="0" y="0"/>
          <a:chExt cx="0" cy="0"/>
        </a:xfrm>
      </p:grpSpPr>
      <p:sp>
        <p:nvSpPr>
          <p:cNvPr id="2" name="Title 1">
            <a:extLst>
              <a:ext uri="{FF2B5EF4-FFF2-40B4-BE49-F238E27FC236}">
                <a16:creationId xmlns:a16="http://schemas.microsoft.com/office/drawing/2014/main" id="{F9B48E21-7E30-38E9-BF2C-84EBF15D9FC2}"/>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Bruce Baikie</a:t>
            </a:r>
          </a:p>
        </p:txBody>
      </p:sp>
      <p:pic>
        <p:nvPicPr>
          <p:cNvPr id="130" name="Google Shape;130;p4" descr="Bruce Baikie and another man looking a SolarSPELL case"/>
          <p:cNvPicPr preferRelativeResize="0"/>
          <p:nvPr/>
        </p:nvPicPr>
        <p:blipFill rotWithShape="1">
          <a:blip r:embed="rId3">
            <a:alphaModFix/>
          </a:blip>
          <a:srcRect/>
          <a:stretch/>
        </p:blipFill>
        <p:spPr>
          <a:xfrm>
            <a:off x="-32016" y="107535"/>
            <a:ext cx="9176015" cy="5035965"/>
          </a:xfrm>
          <a:prstGeom prst="rect">
            <a:avLst/>
          </a:prstGeom>
          <a:noFill/>
          <a:ln>
            <a:noFill/>
          </a:ln>
        </p:spPr>
      </p:pic>
      <p:sp>
        <p:nvSpPr>
          <p:cNvPr id="131" name="Google Shape;131;p4">
            <a:extLst>
              <a:ext uri="{C183D7F6-B498-43B3-948B-1728B52AA6E4}">
                <adec:decorative xmlns:adec="http://schemas.microsoft.com/office/drawing/2017/decorative" val="1"/>
              </a:ext>
            </a:extLst>
          </p:cNvPr>
          <p:cNvSpPr/>
          <p:nvPr/>
        </p:nvSpPr>
        <p:spPr>
          <a:xfrm>
            <a:off x="-17692" y="0"/>
            <a:ext cx="9147366" cy="5143500"/>
          </a:xfrm>
          <a:custGeom>
            <a:avLst/>
            <a:gdLst/>
            <a:ahLst/>
            <a:cxnLst/>
            <a:rect l="l" t="t" r="r" b="b"/>
            <a:pathLst>
              <a:path w="20104100" h="9923780" extrusionOk="0">
                <a:moveTo>
                  <a:pt x="0" y="0"/>
                </a:moveTo>
                <a:lnTo>
                  <a:pt x="20104099" y="0"/>
                </a:lnTo>
                <a:lnTo>
                  <a:pt x="20104099" y="9923258"/>
                </a:lnTo>
                <a:lnTo>
                  <a:pt x="0" y="9923258"/>
                </a:lnTo>
                <a:lnTo>
                  <a:pt x="0" y="0"/>
                </a:lnTo>
                <a:close/>
              </a:path>
            </a:pathLst>
          </a:custGeom>
          <a:solidFill>
            <a:srgbClr val="000000">
              <a:alpha val="40392"/>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132" name="Google Shape;132;p4"/>
          <p:cNvSpPr txBox="1"/>
          <p:nvPr/>
        </p:nvSpPr>
        <p:spPr>
          <a:xfrm>
            <a:off x="150607" y="3096973"/>
            <a:ext cx="7738533"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Bruce Baikie</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Arial"/>
                <a:ea typeface="Arial"/>
                <a:cs typeface="Arial"/>
                <a:sym typeface="Arial"/>
              </a:rPr>
              <a:t>Adjunct Faculty</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ASU School for the Future of Innovation in Society </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Arial"/>
                <a:ea typeface="Arial"/>
                <a:cs typeface="Arial"/>
                <a:sym typeface="Arial"/>
              </a:rPr>
              <a:t>Co-Founder &amp; Co-Director</a:t>
            </a:r>
            <a:endParaRPr sz="2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SolarSPELL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46" descr="Follow up visit at SolarSpell partner site"/>
          <p:cNvPicPr preferRelativeResize="0"/>
          <p:nvPr/>
        </p:nvPicPr>
        <p:blipFill rotWithShape="1">
          <a:blip r:embed="rId3">
            <a:alphaModFix/>
          </a:blip>
          <a:srcRect t="12883" b="10834"/>
          <a:stretch/>
        </p:blipFill>
        <p:spPr>
          <a:xfrm>
            <a:off x="0" y="0"/>
            <a:ext cx="9144000" cy="5143500"/>
          </a:xfrm>
          <a:prstGeom prst="rect">
            <a:avLst/>
          </a:prstGeom>
          <a:noFill/>
          <a:ln>
            <a:noFill/>
          </a:ln>
        </p:spPr>
      </p:pic>
      <p:sp>
        <p:nvSpPr>
          <p:cNvPr id="486" name="Google Shape;486;p46"/>
          <p:cNvSpPr txBox="1">
            <a:spLocks noGrp="1"/>
          </p:cNvSpPr>
          <p:nvPr>
            <p:ph type="title"/>
          </p:nvPr>
        </p:nvSpPr>
        <p:spPr>
          <a:xfrm>
            <a:off x="328580" y="228600"/>
            <a:ext cx="4641626"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6 Month Follow-up M&amp;E: Site Visits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47" descr="Nursing students taking a survey to better understand how SolarSPELL has helped them"/>
          <p:cNvPicPr preferRelativeResize="0"/>
          <p:nvPr/>
        </p:nvPicPr>
        <p:blipFill rotWithShape="1">
          <a:blip r:embed="rId3">
            <a:alphaModFix/>
          </a:blip>
          <a:srcRect t="15579" b="8529"/>
          <a:stretch/>
        </p:blipFill>
        <p:spPr>
          <a:xfrm>
            <a:off x="-29504" y="0"/>
            <a:ext cx="9173503" cy="5143500"/>
          </a:xfrm>
          <a:prstGeom prst="rect">
            <a:avLst/>
          </a:prstGeom>
          <a:noFill/>
          <a:ln>
            <a:noFill/>
          </a:ln>
        </p:spPr>
      </p:pic>
      <p:sp>
        <p:nvSpPr>
          <p:cNvPr id="492" name="Google Shape;492;p47"/>
          <p:cNvSpPr txBox="1">
            <a:spLocks noGrp="1"/>
          </p:cNvSpPr>
          <p:nvPr>
            <p:ph type="title"/>
          </p:nvPr>
        </p:nvSpPr>
        <p:spPr>
          <a:xfrm>
            <a:off x="328580" y="228600"/>
            <a:ext cx="4243419"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Surveys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51" descr="Nurses and a doctor accessing SolarSPELL"/>
          <p:cNvPicPr preferRelativeResize="0"/>
          <p:nvPr/>
        </p:nvPicPr>
        <p:blipFill rotWithShape="1">
          <a:blip r:embed="rId3">
            <a:alphaModFix/>
          </a:blip>
          <a:srcRect t="8309" b="12470"/>
          <a:stretch/>
        </p:blipFill>
        <p:spPr>
          <a:xfrm>
            <a:off x="0" y="0"/>
            <a:ext cx="9144000" cy="5143500"/>
          </a:xfrm>
          <a:prstGeom prst="rect">
            <a:avLst/>
          </a:prstGeom>
          <a:noFill/>
          <a:ln>
            <a:noFill/>
          </a:ln>
        </p:spPr>
      </p:pic>
      <p:sp>
        <p:nvSpPr>
          <p:cNvPr id="498" name="Google Shape;498;p51"/>
          <p:cNvSpPr txBox="1">
            <a:spLocks noGrp="1"/>
          </p:cNvSpPr>
          <p:nvPr>
            <p:ph type="title"/>
          </p:nvPr>
        </p:nvSpPr>
        <p:spPr>
          <a:xfrm>
            <a:off x="328580" y="228600"/>
            <a:ext cx="3696767"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Skills assessment exercises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54" descr="Dr Heather Ross and a nursing student sitting down and talking"/>
          <p:cNvPicPr preferRelativeResize="0"/>
          <p:nvPr/>
        </p:nvPicPr>
        <p:blipFill rotWithShape="1">
          <a:blip r:embed="rId3">
            <a:alphaModFix/>
          </a:blip>
          <a:srcRect t="17551" b="7823"/>
          <a:stretch/>
        </p:blipFill>
        <p:spPr>
          <a:xfrm>
            <a:off x="-45963" y="0"/>
            <a:ext cx="9189963" cy="5143499"/>
          </a:xfrm>
          <a:prstGeom prst="rect">
            <a:avLst/>
          </a:prstGeom>
          <a:noFill/>
          <a:ln>
            <a:noFill/>
          </a:ln>
        </p:spPr>
      </p:pic>
      <p:sp>
        <p:nvSpPr>
          <p:cNvPr id="504" name="Google Shape;504;p54"/>
          <p:cNvSpPr txBox="1">
            <a:spLocks noGrp="1"/>
          </p:cNvSpPr>
          <p:nvPr>
            <p:ph type="title"/>
          </p:nvPr>
        </p:nvSpPr>
        <p:spPr>
          <a:xfrm>
            <a:off x="328581" y="228600"/>
            <a:ext cx="22689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Interviews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0" name="Google Shape;510;p55"/>
          <p:cNvSpPr txBox="1">
            <a:spLocks noGrp="1"/>
          </p:cNvSpPr>
          <p:nvPr>
            <p:ph type="title"/>
          </p:nvPr>
        </p:nvSpPr>
        <p:spPr>
          <a:xfrm>
            <a:off x="4572006" y="228600"/>
            <a:ext cx="3690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US"/>
              <a:t>Stories of Impact: Affordability/Cost </a:t>
            </a:r>
            <a:endParaRPr/>
          </a:p>
        </p:txBody>
      </p:sp>
      <p:pic>
        <p:nvPicPr>
          <p:cNvPr id="511" name="Google Shape;511;p55" descr="Agatha, 2nd year nursing student working at a desk"/>
          <p:cNvPicPr preferRelativeResize="0"/>
          <p:nvPr/>
        </p:nvPicPr>
        <p:blipFill rotWithShape="1">
          <a:blip r:embed="rId3">
            <a:alphaModFix/>
          </a:blip>
          <a:srcRect l="14029" r="28560"/>
          <a:stretch/>
        </p:blipFill>
        <p:spPr>
          <a:xfrm>
            <a:off x="-2" y="0"/>
            <a:ext cx="3937004" cy="5143500"/>
          </a:xfrm>
          <a:prstGeom prst="rect">
            <a:avLst/>
          </a:prstGeom>
          <a:noFill/>
          <a:ln>
            <a:noFill/>
          </a:ln>
        </p:spPr>
      </p:pic>
      <p:sp>
        <p:nvSpPr>
          <p:cNvPr id="509" name="Google Shape;509;p55"/>
          <p:cNvSpPr txBox="1">
            <a:spLocks noGrp="1"/>
          </p:cNvSpPr>
          <p:nvPr>
            <p:ph type="body" idx="1"/>
          </p:nvPr>
        </p:nvSpPr>
        <p:spPr>
          <a:xfrm>
            <a:off x="4479025" y="1416874"/>
            <a:ext cx="4176300" cy="36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2100"/>
              <a:t>At the rural hospitals, we never had access to books, so we were just using Google……we were buying our own data bundles. SolarSPELL has come to our aid, as we can download the books and videos for free. </a:t>
            </a:r>
            <a:endParaRPr sz="2400"/>
          </a:p>
          <a:p>
            <a:pPr marL="58738" lvl="0" indent="0" algn="l" rtl="0">
              <a:lnSpc>
                <a:spcPct val="115000"/>
              </a:lnSpc>
              <a:spcBef>
                <a:spcPts val="0"/>
              </a:spcBef>
              <a:spcAft>
                <a:spcPts val="0"/>
              </a:spcAft>
              <a:buSzPts val="1400"/>
              <a:buNone/>
            </a:pPr>
            <a:endParaRPr sz="1600" i="1"/>
          </a:p>
          <a:p>
            <a:pPr marL="58738" lvl="0" indent="0" algn="r" rtl="0">
              <a:lnSpc>
                <a:spcPct val="115000"/>
              </a:lnSpc>
              <a:spcBef>
                <a:spcPts val="0"/>
              </a:spcBef>
              <a:spcAft>
                <a:spcPts val="0"/>
              </a:spcAft>
              <a:buSzPts val="1400"/>
              <a:buNone/>
            </a:pPr>
            <a:r>
              <a:rPr lang="en-US" sz="1800" i="1"/>
              <a:t>Agatha, 2</a:t>
            </a:r>
            <a:r>
              <a:rPr lang="en-US" sz="1800" i="1" baseline="30000"/>
              <a:t>nd</a:t>
            </a:r>
            <a:r>
              <a:rPr lang="en-US" sz="1800" i="1"/>
              <a:t> year Nursing Student</a:t>
            </a:r>
            <a:endParaRPr sz="1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7" name="Google Shape;517;p56"/>
          <p:cNvSpPr txBox="1">
            <a:spLocks noGrp="1"/>
          </p:cNvSpPr>
          <p:nvPr>
            <p:ph type="title"/>
          </p:nvPr>
        </p:nvSpPr>
        <p:spPr>
          <a:xfrm>
            <a:off x="328574" y="228600"/>
            <a:ext cx="4032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US"/>
              <a:t>Types of Resources</a:t>
            </a:r>
            <a:endParaRPr/>
          </a:p>
        </p:txBody>
      </p:sp>
      <p:sp>
        <p:nvSpPr>
          <p:cNvPr id="516" name="Google Shape;516;p56"/>
          <p:cNvSpPr txBox="1">
            <a:spLocks noGrp="1"/>
          </p:cNvSpPr>
          <p:nvPr>
            <p:ph type="body" idx="1"/>
          </p:nvPr>
        </p:nvSpPr>
        <p:spPr>
          <a:xfrm>
            <a:off x="184540" y="984738"/>
            <a:ext cx="4176445" cy="393016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2100"/>
              <a:t>We needed to perform a catheterization, and I didn’t have those skills, but after watching, and downloading, the videos on the procedure and then getting the real patient, I was able to do it effectively. </a:t>
            </a:r>
            <a:endParaRPr sz="2400"/>
          </a:p>
          <a:p>
            <a:pPr marL="58738" lvl="0" indent="0" algn="l" rtl="0">
              <a:lnSpc>
                <a:spcPct val="115000"/>
              </a:lnSpc>
              <a:spcBef>
                <a:spcPts val="0"/>
              </a:spcBef>
              <a:spcAft>
                <a:spcPts val="0"/>
              </a:spcAft>
              <a:buSzPts val="1400"/>
              <a:buNone/>
            </a:pPr>
            <a:endParaRPr sz="1600" i="1"/>
          </a:p>
          <a:p>
            <a:pPr marL="58738" lvl="0" indent="0" algn="r" rtl="0">
              <a:lnSpc>
                <a:spcPct val="115000"/>
              </a:lnSpc>
              <a:spcBef>
                <a:spcPts val="0"/>
              </a:spcBef>
              <a:spcAft>
                <a:spcPts val="0"/>
              </a:spcAft>
              <a:buSzPts val="1400"/>
              <a:buNone/>
            </a:pPr>
            <a:r>
              <a:rPr lang="en-US" sz="1800" i="1"/>
              <a:t>Martha, 2</a:t>
            </a:r>
            <a:r>
              <a:rPr lang="en-US" sz="1800" i="1" baseline="30000"/>
              <a:t>nd</a:t>
            </a:r>
            <a:r>
              <a:rPr lang="en-US" sz="1800" i="1"/>
              <a:t> year Nursing Student</a:t>
            </a:r>
            <a:endParaRPr sz="1800"/>
          </a:p>
        </p:txBody>
      </p:sp>
      <p:pic>
        <p:nvPicPr>
          <p:cNvPr id="518" name="Google Shape;518;p56" descr="Dr Laura Hosman sitting down with Martha, a second year nursing student"/>
          <p:cNvPicPr preferRelativeResize="0"/>
          <p:nvPr/>
        </p:nvPicPr>
        <p:blipFill rotWithShape="1">
          <a:blip r:embed="rId3">
            <a:alphaModFix/>
          </a:blip>
          <a:srcRect l="19436" r="16975"/>
          <a:stretch/>
        </p:blipFill>
        <p:spPr>
          <a:xfrm>
            <a:off x="4783016" y="0"/>
            <a:ext cx="4360984"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57"/>
          <p:cNvSpPr txBox="1">
            <a:spLocks noGrp="1"/>
          </p:cNvSpPr>
          <p:nvPr>
            <p:ph type="title"/>
          </p:nvPr>
        </p:nvSpPr>
        <p:spPr>
          <a:xfrm>
            <a:off x="328573" y="228600"/>
            <a:ext cx="5061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US"/>
              <a:t>Evidence-Based Practice</a:t>
            </a:r>
            <a:endParaRPr/>
          </a:p>
        </p:txBody>
      </p:sp>
      <p:sp>
        <p:nvSpPr>
          <p:cNvPr id="523" name="Google Shape;523;p57"/>
          <p:cNvSpPr txBox="1">
            <a:spLocks noGrp="1"/>
          </p:cNvSpPr>
          <p:nvPr>
            <p:ph type="body" idx="1"/>
          </p:nvPr>
        </p:nvSpPr>
        <p:spPr>
          <a:xfrm>
            <a:off x="184552" y="984750"/>
            <a:ext cx="4913400" cy="393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2000"/>
              <a:t>Definitely I saw a great change in my students: they were able to say I got this information from such, such, such reference. That's already evidence-based information. So definitely, they are able to implement evidence-based practice using the information that they get from the SolarSPELL.</a:t>
            </a:r>
            <a:endParaRPr sz="2000"/>
          </a:p>
          <a:p>
            <a:pPr marL="58738" lvl="0" indent="0" algn="l" rtl="0">
              <a:lnSpc>
                <a:spcPct val="115000"/>
              </a:lnSpc>
              <a:spcBef>
                <a:spcPts val="0"/>
              </a:spcBef>
              <a:spcAft>
                <a:spcPts val="0"/>
              </a:spcAft>
              <a:buSzPts val="1400"/>
              <a:buNone/>
            </a:pPr>
            <a:endParaRPr sz="1600" i="1"/>
          </a:p>
          <a:p>
            <a:pPr marL="58738" lvl="0" indent="0" algn="r" rtl="0">
              <a:lnSpc>
                <a:spcPct val="115000"/>
              </a:lnSpc>
              <a:spcBef>
                <a:spcPts val="0"/>
              </a:spcBef>
              <a:spcAft>
                <a:spcPts val="0"/>
              </a:spcAft>
              <a:buSzPts val="1400"/>
              <a:buNone/>
            </a:pPr>
            <a:r>
              <a:rPr lang="en-US" sz="1800" i="1"/>
              <a:t>Dr. Noel, Lecturer</a:t>
            </a:r>
            <a:endParaRPr sz="1800"/>
          </a:p>
        </p:txBody>
      </p:sp>
      <p:pic>
        <p:nvPicPr>
          <p:cNvPr id="525" name="Google Shape;525;p57" descr="Dr Heather Ross sitting down with Dr Noel, lecturer"/>
          <p:cNvPicPr preferRelativeResize="0"/>
          <p:nvPr/>
        </p:nvPicPr>
        <p:blipFill rotWithShape="1">
          <a:blip r:embed="rId3">
            <a:alphaModFix/>
          </a:blip>
          <a:srcRect l="11586" r="44487"/>
          <a:stretch/>
        </p:blipFill>
        <p:spPr>
          <a:xfrm>
            <a:off x="6111298" y="-34750"/>
            <a:ext cx="3032704" cy="517825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Google Shape;531;p58"/>
          <p:cNvSpPr txBox="1">
            <a:spLocks noGrp="1"/>
          </p:cNvSpPr>
          <p:nvPr>
            <p:ph type="title"/>
          </p:nvPr>
        </p:nvSpPr>
        <p:spPr>
          <a:xfrm>
            <a:off x="3870873" y="228600"/>
            <a:ext cx="51873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US"/>
              <a:t>Improving Patient Care</a:t>
            </a:r>
            <a:endParaRPr/>
          </a:p>
        </p:txBody>
      </p:sp>
      <p:pic>
        <p:nvPicPr>
          <p:cNvPr id="532" name="Google Shape;532;p58" descr="Dr Heather Ross sitting down with Annes a 2nd year nursing student"/>
          <p:cNvPicPr preferRelativeResize="0"/>
          <p:nvPr/>
        </p:nvPicPr>
        <p:blipFill rotWithShape="1">
          <a:blip r:embed="rId3">
            <a:alphaModFix/>
          </a:blip>
          <a:srcRect l="7615" t="41745" r="61711"/>
          <a:stretch/>
        </p:blipFill>
        <p:spPr>
          <a:xfrm>
            <a:off x="0" y="0"/>
            <a:ext cx="3610803" cy="5143500"/>
          </a:xfrm>
          <a:prstGeom prst="rect">
            <a:avLst/>
          </a:prstGeom>
          <a:noFill/>
          <a:ln>
            <a:noFill/>
          </a:ln>
        </p:spPr>
      </p:pic>
      <p:sp>
        <p:nvSpPr>
          <p:cNvPr id="530" name="Google Shape;530;p58"/>
          <p:cNvSpPr txBox="1">
            <a:spLocks noGrp="1"/>
          </p:cNvSpPr>
          <p:nvPr>
            <p:ph type="body" idx="1"/>
          </p:nvPr>
        </p:nvSpPr>
        <p:spPr>
          <a:xfrm>
            <a:off x="3812428" y="984750"/>
            <a:ext cx="5274900" cy="393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2000"/>
              <a:t>The nursing care we provide to patients is different now: it’s being updated by using the SolarSPELL. For example, we have videos on how to provide the care in practice. Because of that we are able to manage the conditions. We can make patient care plans. We're able to get the information and then practice it on the ground.</a:t>
            </a:r>
            <a:endParaRPr sz="2000"/>
          </a:p>
          <a:p>
            <a:pPr marL="58738" lvl="0" indent="0" algn="l" rtl="0">
              <a:lnSpc>
                <a:spcPct val="115000"/>
              </a:lnSpc>
              <a:spcBef>
                <a:spcPts val="0"/>
              </a:spcBef>
              <a:spcAft>
                <a:spcPts val="0"/>
              </a:spcAft>
              <a:buSzPts val="1400"/>
              <a:buNone/>
            </a:pPr>
            <a:endParaRPr sz="1600" i="1"/>
          </a:p>
          <a:p>
            <a:pPr marL="58738" lvl="0" indent="0" algn="r" rtl="0">
              <a:lnSpc>
                <a:spcPct val="115000"/>
              </a:lnSpc>
              <a:spcBef>
                <a:spcPts val="0"/>
              </a:spcBef>
              <a:spcAft>
                <a:spcPts val="0"/>
              </a:spcAft>
              <a:buSzPts val="1400"/>
              <a:buNone/>
            </a:pPr>
            <a:r>
              <a:rPr lang="en-US" sz="1800" i="1"/>
              <a:t>Annes, 2</a:t>
            </a:r>
            <a:r>
              <a:rPr lang="en-US" sz="1800" i="1" baseline="30000"/>
              <a:t>nd</a:t>
            </a:r>
            <a:r>
              <a:rPr lang="en-US" sz="1800" i="1"/>
              <a:t> year Nursing Student</a:t>
            </a:r>
            <a:endParaRPr sz="16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59" descr="A group of smiling nurses in Africa wearing all white uniforms"/>
          <p:cNvPicPr preferRelativeResize="0"/>
          <p:nvPr/>
        </p:nvPicPr>
        <p:blipFill rotWithShape="1">
          <a:blip r:embed="rId3">
            <a:alphaModFix/>
          </a:blip>
          <a:srcRect t="19399"/>
          <a:stretch>
            <a:fillRect/>
          </a:stretch>
        </p:blipFill>
        <p:spPr>
          <a:xfrm>
            <a:off x="-59450" y="-203200"/>
            <a:ext cx="9203450" cy="5563530"/>
          </a:xfrm>
          <a:prstGeom prst="rect">
            <a:avLst/>
          </a:prstGeom>
          <a:noFill/>
          <a:ln>
            <a:noFill/>
          </a:ln>
        </p:spPr>
      </p:pic>
      <p:sp>
        <p:nvSpPr>
          <p:cNvPr id="2" name="Title 1">
            <a:extLst>
              <a:ext uri="{FF2B5EF4-FFF2-40B4-BE49-F238E27FC236}">
                <a16:creationId xmlns:a16="http://schemas.microsoft.com/office/drawing/2014/main" id="{EE03DBBD-8C72-F7E0-6AE5-C73536BB5FEB}"/>
              </a:ext>
            </a:extLst>
          </p:cNvPr>
          <p:cNvSpPr>
            <a:spLocks noGrp="1"/>
          </p:cNvSpPr>
          <p:nvPr>
            <p:ph type="title"/>
          </p:nvPr>
        </p:nvSpPr>
        <p:spPr>
          <a:xfrm>
            <a:off x="311700" y="-1963500"/>
            <a:ext cx="8520600" cy="1963500"/>
          </a:xfrm>
        </p:spPr>
        <p:txBody>
          <a:bodyPr spcFirstLastPara="1" wrap="square" lIns="91425" tIns="91425" rIns="91425" bIns="91425" anchor="b" anchorCtr="0">
            <a:noAutofit/>
          </a:bodyPr>
          <a:lstStyle/>
          <a:p>
            <a:r>
              <a:rPr lang="en-US" sz="2500" dirty="0"/>
              <a:t>Nursing Program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2" name="Title 1">
            <a:extLst>
              <a:ext uri="{FF2B5EF4-FFF2-40B4-BE49-F238E27FC236}">
                <a16:creationId xmlns:a16="http://schemas.microsoft.com/office/drawing/2014/main" id="{73750284-1631-4B5B-686A-348FC9C14758}"/>
              </a:ext>
            </a:extLst>
          </p:cNvPr>
          <p:cNvSpPr>
            <a:spLocks noGrp="1"/>
          </p:cNvSpPr>
          <p:nvPr>
            <p:ph type="title"/>
          </p:nvPr>
        </p:nvSpPr>
        <p:spPr>
          <a:xfrm>
            <a:off x="-59450" y="-1069228"/>
            <a:ext cx="8520600" cy="894272"/>
          </a:xfrm>
        </p:spPr>
        <p:txBody>
          <a:bodyPr spcFirstLastPara="1" wrap="square" lIns="91425" tIns="91425" rIns="91425" bIns="91425" anchor="b" anchorCtr="0">
            <a:noAutofit/>
          </a:bodyPr>
          <a:lstStyle/>
          <a:p>
            <a:r>
              <a:rPr lang="en-US" sz="2500" dirty="0" err="1"/>
              <a:t>SolarSPELL</a:t>
            </a:r>
            <a:r>
              <a:rPr lang="en-US" sz="2500" dirty="0"/>
              <a:t> Feedback</a:t>
            </a:r>
          </a:p>
        </p:txBody>
      </p:sp>
      <p:pic>
        <p:nvPicPr>
          <p:cNvPr id="542" name="Google Shape;542;p60" descr="A group of smiling nurses in Africa wearing all white uniforms"/>
          <p:cNvPicPr preferRelativeResize="0"/>
          <p:nvPr/>
        </p:nvPicPr>
        <p:blipFill rotWithShape="1">
          <a:blip r:embed="rId3">
            <a:alphaModFix/>
          </a:blip>
          <a:srcRect t="22343"/>
          <a:stretch>
            <a:fillRect/>
          </a:stretch>
        </p:blipFill>
        <p:spPr>
          <a:xfrm>
            <a:off x="-59450" y="0"/>
            <a:ext cx="9203450" cy="5360330"/>
          </a:xfrm>
          <a:prstGeom prst="rect">
            <a:avLst/>
          </a:prstGeom>
          <a:noFill/>
          <a:ln>
            <a:noFill/>
          </a:ln>
        </p:spPr>
      </p:pic>
      <p:sp>
        <p:nvSpPr>
          <p:cNvPr id="543" name="Google Shape;543;p60">
            <a:extLst>
              <a:ext uri="{C183D7F6-B498-43B3-948B-1728B52AA6E4}">
                <adec:decorative xmlns:adec="http://schemas.microsoft.com/office/drawing/2017/decorative" val="1"/>
              </a:ext>
            </a:extLst>
          </p:cNvPr>
          <p:cNvSpPr/>
          <p:nvPr/>
        </p:nvSpPr>
        <p:spPr>
          <a:xfrm>
            <a:off x="-137060" y="175467"/>
            <a:ext cx="9281060" cy="5193000"/>
          </a:xfrm>
          <a:prstGeom prst="rect">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60"/>
          <p:cNvSpPr txBox="1"/>
          <p:nvPr/>
        </p:nvSpPr>
        <p:spPr>
          <a:xfrm>
            <a:off x="873750" y="293767"/>
            <a:ext cx="7396500" cy="298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200"/>
              <a:buFont typeface="Arial"/>
              <a:buNone/>
            </a:pPr>
            <a:r>
              <a:rPr lang="en-US" sz="18200" b="1" i="0" u="none" strike="noStrike" cap="none" dirty="0">
                <a:solidFill>
                  <a:schemeClr val="lt1"/>
                </a:solidFill>
                <a:latin typeface="Arial"/>
                <a:ea typeface="Arial"/>
                <a:cs typeface="Arial"/>
                <a:sym typeface="Arial"/>
              </a:rPr>
              <a:t>100%</a:t>
            </a:r>
            <a:endParaRPr sz="10900" b="1" i="0" u="none" strike="noStrike" cap="none" dirty="0">
              <a:solidFill>
                <a:schemeClr val="lt1"/>
              </a:solidFill>
              <a:latin typeface="Arial"/>
              <a:ea typeface="Arial"/>
              <a:cs typeface="Arial"/>
              <a:sym typeface="Arial"/>
            </a:endParaRPr>
          </a:p>
        </p:txBody>
      </p:sp>
      <p:sp>
        <p:nvSpPr>
          <p:cNvPr id="545" name="Google Shape;545;p60"/>
          <p:cNvSpPr txBox="1"/>
          <p:nvPr/>
        </p:nvSpPr>
        <p:spPr>
          <a:xfrm>
            <a:off x="379425" y="3122275"/>
            <a:ext cx="8516100"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200" b="1" i="1" u="none" strike="noStrike" cap="none">
                <a:solidFill>
                  <a:schemeClr val="lt1"/>
                </a:solidFill>
                <a:latin typeface="Arial"/>
                <a:ea typeface="Arial"/>
                <a:cs typeface="Arial"/>
                <a:sym typeface="Arial"/>
              </a:rPr>
              <a:t>reported they were better equipped to do their job using the SolarSPELL library</a:t>
            </a:r>
            <a:endParaRPr sz="3200" b="1" i="1"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36"/>
        <p:cNvGrpSpPr/>
        <p:nvPr/>
      </p:nvGrpSpPr>
      <p:grpSpPr>
        <a:xfrm>
          <a:off x="0" y="0"/>
          <a:ext cx="0" cy="0"/>
          <a:chOff x="0" y="0"/>
          <a:chExt cx="0" cy="0"/>
        </a:xfrm>
      </p:grpSpPr>
      <p:sp>
        <p:nvSpPr>
          <p:cNvPr id="139" name="Google Shape;139;p32"/>
          <p:cNvSpPr txBox="1">
            <a:spLocks noGrp="1"/>
          </p:cNvSpPr>
          <p:nvPr>
            <p:ph type="title" idx="4294967295"/>
          </p:nvPr>
        </p:nvSpPr>
        <p:spPr>
          <a:xfrm>
            <a:off x="498425" y="355025"/>
            <a:ext cx="8219700" cy="92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500" b="1" i="0" u="none" strike="noStrike" kern="0" cap="none" spc="0" normalizeH="0" baseline="0" noProof="0" dirty="0">
                <a:ln>
                  <a:noFill/>
                </a:ln>
                <a:solidFill>
                  <a:srgbClr val="FFFFFF"/>
                </a:solidFill>
                <a:effectLst/>
                <a:uLnTx/>
                <a:uFillTx/>
                <a:latin typeface="Roboto"/>
                <a:ea typeface="Roboto"/>
                <a:cs typeface="Roboto"/>
                <a:sym typeface="Roboto"/>
              </a:rPr>
              <a:t>Access to information is a </a:t>
            </a:r>
            <a:r>
              <a:rPr kumimoji="0" lang="en-US" sz="3500" b="1" i="0" u="none" strike="noStrike" kern="0" cap="none" spc="0" normalizeH="0" baseline="0" noProof="0" dirty="0">
                <a:ln>
                  <a:noFill/>
                </a:ln>
                <a:solidFill>
                  <a:schemeClr val="accent1"/>
                </a:solidFill>
                <a:effectLst/>
                <a:uLnTx/>
                <a:uFillTx/>
                <a:latin typeface="Roboto"/>
                <a:ea typeface="Roboto"/>
                <a:cs typeface="Roboto"/>
                <a:sym typeface="Roboto"/>
              </a:rPr>
              <a:t>human right</a:t>
            </a:r>
            <a:r>
              <a:rPr kumimoji="0" lang="en-US" sz="3500" b="1" i="0" u="none" strike="noStrike" kern="0" cap="none" spc="0" normalizeH="0" baseline="0" noProof="0" dirty="0">
                <a:ln>
                  <a:noFill/>
                </a:ln>
                <a:solidFill>
                  <a:srgbClr val="FFFFFF"/>
                </a:solidFill>
                <a:effectLst/>
                <a:uLnTx/>
                <a:uFillTx/>
                <a:latin typeface="Roboto"/>
                <a:ea typeface="Roboto"/>
                <a:cs typeface="Roboto"/>
                <a:sym typeface="Roboto"/>
              </a:rPr>
              <a:t>.</a:t>
            </a:r>
          </a:p>
        </p:txBody>
      </p:sp>
      <p:sp>
        <p:nvSpPr>
          <p:cNvPr id="140" name="Google Shape;140;p32"/>
          <p:cNvSpPr txBox="1"/>
          <p:nvPr/>
        </p:nvSpPr>
        <p:spPr>
          <a:xfrm>
            <a:off x="599625" y="1504650"/>
            <a:ext cx="1654500" cy="552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oboto"/>
                <a:ea typeface="Roboto"/>
                <a:cs typeface="Roboto"/>
                <a:sym typeface="Roboto"/>
              </a:rPr>
              <a:t>And yet…</a:t>
            </a:r>
            <a:endParaRPr sz="2400" b="1" i="0" u="none" strike="noStrike" cap="none">
              <a:solidFill>
                <a:srgbClr val="FFFFFF"/>
              </a:solidFill>
              <a:latin typeface="Roboto"/>
              <a:ea typeface="Roboto"/>
              <a:cs typeface="Roboto"/>
              <a:sym typeface="Roboto"/>
            </a:endParaRPr>
          </a:p>
        </p:txBody>
      </p:sp>
      <p:sp>
        <p:nvSpPr>
          <p:cNvPr id="137" name="Google Shape;137;p32"/>
          <p:cNvSpPr txBox="1"/>
          <p:nvPr/>
        </p:nvSpPr>
        <p:spPr>
          <a:xfrm>
            <a:off x="552000" y="1753822"/>
            <a:ext cx="3396600" cy="188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0"/>
              <a:buFont typeface="Arial"/>
              <a:buNone/>
            </a:pPr>
            <a:r>
              <a:rPr lang="en-US" sz="11000" b="1" i="0" u="none" strike="noStrike" cap="none">
                <a:solidFill>
                  <a:srgbClr val="FFFFFF"/>
                </a:solidFill>
                <a:latin typeface="Arial"/>
                <a:ea typeface="Arial"/>
                <a:cs typeface="Arial"/>
                <a:sym typeface="Arial"/>
              </a:rPr>
              <a:t>50%</a:t>
            </a:r>
            <a:endParaRPr sz="11000" b="0" i="0" u="none" strike="noStrike" cap="none">
              <a:solidFill>
                <a:srgbClr val="000000"/>
              </a:solidFill>
              <a:latin typeface="Arial"/>
              <a:ea typeface="Arial"/>
              <a:cs typeface="Arial"/>
              <a:sym typeface="Arial"/>
            </a:endParaRPr>
          </a:p>
        </p:txBody>
      </p:sp>
      <p:sp>
        <p:nvSpPr>
          <p:cNvPr id="138" name="Google Shape;138;p32"/>
          <p:cNvSpPr txBox="1"/>
          <p:nvPr/>
        </p:nvSpPr>
        <p:spPr>
          <a:xfrm>
            <a:off x="599625" y="3435175"/>
            <a:ext cx="5011200" cy="92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oboto"/>
                <a:ea typeface="Roboto"/>
                <a:cs typeface="Roboto"/>
                <a:sym typeface="Roboto"/>
              </a:rPr>
              <a:t>of the world’s population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oboto"/>
                <a:ea typeface="Roboto"/>
                <a:cs typeface="Roboto"/>
                <a:sym typeface="Roboto"/>
              </a:rPr>
              <a:t>can’t meaningfully use the internet. </a:t>
            </a:r>
            <a:endParaRPr sz="2400" b="1" i="0" u="none" strike="noStrike" cap="none">
              <a:solidFill>
                <a:srgbClr val="FFFFFF"/>
              </a:solidFill>
              <a:latin typeface="Roboto"/>
              <a:ea typeface="Roboto"/>
              <a:cs typeface="Roboto"/>
              <a:sym typeface="Roboto"/>
            </a:endParaRPr>
          </a:p>
        </p:txBody>
      </p:sp>
      <p:pic>
        <p:nvPicPr>
          <p:cNvPr id="141" name="Google Shape;141;p32" descr="Globe"/>
          <p:cNvPicPr preferRelativeResize="0"/>
          <p:nvPr/>
        </p:nvPicPr>
        <p:blipFill rotWithShape="1">
          <a:blip r:embed="rId3">
            <a:alphaModFix/>
          </a:blip>
          <a:srcRect/>
          <a:stretch/>
        </p:blipFill>
        <p:spPr>
          <a:xfrm>
            <a:off x="5557350" y="1468068"/>
            <a:ext cx="3160827" cy="3095148"/>
          </a:xfrm>
          <a:prstGeom prst="rect">
            <a:avLst/>
          </a:prstGeom>
          <a:noFill/>
          <a:ln>
            <a:noFill/>
          </a:ln>
        </p:spPr>
      </p:pic>
      <p:pic>
        <p:nvPicPr>
          <p:cNvPr id="142" name="Google Shape;142;p3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557350" y="3049806"/>
            <a:ext cx="3160827" cy="157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1000"/>
                                        <p:tgtEl>
                                          <p:spTgt spid="13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 calcmode="lin" valueType="num">
                                      <p:cBhvr additive="base">
                                        <p:cTn id="10" dur="1000"/>
                                        <p:tgtEl>
                                          <p:spTgt spid="14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 calcmode="lin" valueType="num">
                                      <p:cBhvr additive="base">
                                        <p:cTn id="13" dur="1000"/>
                                        <p:tgtEl>
                                          <p:spTgt spid="138"/>
                                        </p:tgtEl>
                                        <p:attrNameLst>
                                          <p:attrName>ppt_x</p:attrName>
                                        </p:attrNameLst>
                                      </p:cBhvr>
                                      <p:tavLst>
                                        <p:tav tm="0">
                                          <p:val>
                                            <p:strVal val="#ppt_x-1"/>
                                          </p:val>
                                        </p:tav>
                                        <p:tav tm="100000">
                                          <p:val>
                                            <p:strVal val="#ppt_x"/>
                                          </p:val>
                                        </p:tav>
                                      </p:tavLst>
                                    </p:anim>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61" descr="A group of people at the Hopi Cancer Support Services building holding SolarSPELL devices"/>
          <p:cNvPicPr preferRelativeResize="0"/>
          <p:nvPr/>
        </p:nvPicPr>
        <p:blipFill rotWithShape="1">
          <a:blip r:embed="rId3">
            <a:alphaModFix/>
          </a:blip>
          <a:srcRect t="11862" b="13661"/>
          <a:stretch/>
        </p:blipFill>
        <p:spPr>
          <a:xfrm>
            <a:off x="0" y="0"/>
            <a:ext cx="9223245" cy="5172076"/>
          </a:xfrm>
          <a:prstGeom prst="rect">
            <a:avLst/>
          </a:prstGeom>
          <a:noFill/>
          <a:ln>
            <a:noFill/>
          </a:ln>
        </p:spPr>
      </p:pic>
      <p:sp>
        <p:nvSpPr>
          <p:cNvPr id="551" name="Google Shape;551;p61"/>
          <p:cNvSpPr txBox="1">
            <a:spLocks noGrp="1"/>
          </p:cNvSpPr>
          <p:nvPr>
            <p:ph type="title"/>
          </p:nvPr>
        </p:nvSpPr>
        <p:spPr>
          <a:xfrm>
            <a:off x="328581" y="100013"/>
            <a:ext cx="6272244" cy="487323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a:t>Hopi Tribe</a:t>
            </a:r>
            <a:br>
              <a:rPr lang="en-US"/>
            </a:br>
            <a:br>
              <a:rPr lang="en-US"/>
            </a:br>
            <a:br>
              <a:rPr lang="en-US"/>
            </a:br>
            <a:br>
              <a:rPr lang="en-US"/>
            </a:br>
            <a:br>
              <a:rPr lang="en-US"/>
            </a:br>
            <a:br>
              <a:rPr lang="en-US"/>
            </a:br>
            <a:br>
              <a:rPr lang="en-US"/>
            </a:br>
            <a:br>
              <a:rPr lang="en-US"/>
            </a:br>
            <a:br>
              <a:rPr lang="en-US"/>
            </a:br>
            <a:br>
              <a:rPr lang="en-US"/>
            </a:br>
            <a:r>
              <a:rPr lang="en-US"/>
              <a:t>Health Library </a:t>
            </a:r>
            <a:br>
              <a:rPr lang="en-US"/>
            </a:br>
            <a:r>
              <a:rPr lang="en-US"/>
              <a:t>launched Feb 2024</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62" descr="A group of Phoenix Fire Department Crisis Response volunteers sitting in a classroom with an instructor at the board"/>
          <p:cNvPicPr preferRelativeResize="0"/>
          <p:nvPr/>
        </p:nvPicPr>
        <p:blipFill rotWithShape="1">
          <a:blip r:embed="rId3">
            <a:alphaModFix/>
          </a:blip>
          <a:srcRect b="15531"/>
          <a:stretch/>
        </p:blipFill>
        <p:spPr>
          <a:xfrm>
            <a:off x="0" y="-1"/>
            <a:ext cx="9144000" cy="5150987"/>
          </a:xfrm>
          <a:prstGeom prst="rect">
            <a:avLst/>
          </a:prstGeom>
          <a:noFill/>
          <a:ln>
            <a:noFill/>
          </a:ln>
        </p:spPr>
      </p:pic>
      <p:sp>
        <p:nvSpPr>
          <p:cNvPr id="557" name="Google Shape;557;p62"/>
          <p:cNvSpPr txBox="1">
            <a:spLocks noGrp="1"/>
          </p:cNvSpPr>
          <p:nvPr>
            <p:ph type="title"/>
          </p:nvPr>
        </p:nvSpPr>
        <p:spPr>
          <a:xfrm>
            <a:off x="328580" y="228600"/>
            <a:ext cx="6373878"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000"/>
              <a:buFont typeface="Arial"/>
              <a:buNone/>
            </a:pPr>
            <a:r>
              <a:rPr lang="en-US" dirty="0"/>
              <a:t>Phoenix Fire </a:t>
            </a: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Community Assistance Program Crisis Response</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12" descr="A woman in a red suit speaking in front of a group of people"/>
          <p:cNvPicPr preferRelativeResize="0"/>
          <p:nvPr/>
        </p:nvPicPr>
        <p:blipFill rotWithShape="1">
          <a:blip r:embed="rId3">
            <a:alphaModFix/>
          </a:blip>
          <a:srcRect/>
          <a:stretch/>
        </p:blipFill>
        <p:spPr>
          <a:xfrm>
            <a:off x="3987900" y="0"/>
            <a:ext cx="5186949" cy="5143500"/>
          </a:xfrm>
          <a:prstGeom prst="rect">
            <a:avLst/>
          </a:prstGeom>
          <a:noFill/>
          <a:ln>
            <a:noFill/>
          </a:ln>
        </p:spPr>
      </p:pic>
      <p:sp>
        <p:nvSpPr>
          <p:cNvPr id="563" name="Google Shape;563;p12">
            <a:extLst>
              <a:ext uri="{C183D7F6-B498-43B3-948B-1728B52AA6E4}">
                <adec:decorative xmlns:adec="http://schemas.microsoft.com/office/drawing/2017/decorative" val="1"/>
              </a:ext>
            </a:extLst>
          </p:cNvPr>
          <p:cNvSpPr/>
          <p:nvPr/>
        </p:nvSpPr>
        <p:spPr>
          <a:xfrm rot="-5400000">
            <a:off x="2957150" y="981075"/>
            <a:ext cx="5181900" cy="3182100"/>
          </a:xfrm>
          <a:prstGeom prst="rect">
            <a:avLst/>
          </a:prstGeom>
          <a:gradFill>
            <a:gsLst>
              <a:gs pos="0">
                <a:srgbClr val="FFFFFF"/>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1E1F115-6509-F0B9-5E32-DDF9DE7F8A5E}"/>
              </a:ext>
            </a:extLst>
          </p:cNvPr>
          <p:cNvSpPr txBox="1">
            <a:spLocks noGrp="1" noRot="1" noMove="1" noResize="1" noEditPoints="1" noAdjustHandles="1" noChangeArrowheads="1" noChangeShapeType="1"/>
          </p:cNvSpPr>
          <p:nvPr>
            <p:ph type="title" idx="4294967295"/>
          </p:nvPr>
        </p:nvSpPr>
        <p:spPr>
          <a:xfrm>
            <a:off x="322443" y="218727"/>
            <a:ext cx="5186949"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Building skills with implementation partners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65" name="Google Shape;565;p12" descr="Peace Corps - Simple English Wikipedia, the free encyclopedia"/>
          <p:cNvPicPr preferRelativeResize="0"/>
          <p:nvPr/>
        </p:nvPicPr>
        <p:blipFill rotWithShape="1">
          <a:blip r:embed="rId4">
            <a:alphaModFix/>
          </a:blip>
          <a:srcRect/>
          <a:stretch/>
        </p:blipFill>
        <p:spPr>
          <a:xfrm>
            <a:off x="426475" y="1533075"/>
            <a:ext cx="1270000" cy="645175"/>
          </a:xfrm>
          <a:prstGeom prst="rect">
            <a:avLst/>
          </a:prstGeom>
          <a:noFill/>
          <a:ln>
            <a:noFill/>
          </a:ln>
        </p:spPr>
      </p:pic>
      <p:pic>
        <p:nvPicPr>
          <p:cNvPr id="567" name="Google Shape;567;p12" descr="UNHCR, the UN Refugee Agency - YouTube"/>
          <p:cNvPicPr preferRelativeResize="0"/>
          <p:nvPr/>
        </p:nvPicPr>
        <p:blipFill rotWithShape="1">
          <a:blip r:embed="rId5">
            <a:alphaModFix/>
          </a:blip>
          <a:srcRect/>
          <a:stretch/>
        </p:blipFill>
        <p:spPr>
          <a:xfrm>
            <a:off x="1926313" y="1315308"/>
            <a:ext cx="966838" cy="1052629"/>
          </a:xfrm>
          <a:prstGeom prst="rect">
            <a:avLst/>
          </a:prstGeom>
          <a:noFill/>
          <a:ln>
            <a:noFill/>
          </a:ln>
        </p:spPr>
      </p:pic>
      <p:pic>
        <p:nvPicPr>
          <p:cNvPr id="566" name="Google Shape;566;p12" descr="Voice of America - Wikipedia"/>
          <p:cNvPicPr preferRelativeResize="0"/>
          <p:nvPr/>
        </p:nvPicPr>
        <p:blipFill rotWithShape="1">
          <a:blip r:embed="rId6">
            <a:alphaModFix/>
          </a:blip>
          <a:srcRect/>
          <a:stretch/>
        </p:blipFill>
        <p:spPr>
          <a:xfrm>
            <a:off x="3123000" y="1584112"/>
            <a:ext cx="1270000" cy="530258"/>
          </a:xfrm>
          <a:prstGeom prst="rect">
            <a:avLst/>
          </a:prstGeom>
          <a:noFill/>
          <a:ln>
            <a:noFill/>
          </a:ln>
        </p:spPr>
      </p:pic>
      <p:pic>
        <p:nvPicPr>
          <p:cNvPr id="571" name="Google Shape;571;p12" descr="B2R Farms"/>
          <p:cNvPicPr preferRelativeResize="0"/>
          <p:nvPr/>
        </p:nvPicPr>
        <p:blipFill rotWithShape="1">
          <a:blip r:embed="rId7">
            <a:alphaModFix/>
          </a:blip>
          <a:srcRect/>
          <a:stretch/>
        </p:blipFill>
        <p:spPr>
          <a:xfrm>
            <a:off x="377063" y="2617822"/>
            <a:ext cx="1088336" cy="901275"/>
          </a:xfrm>
          <a:prstGeom prst="rect">
            <a:avLst/>
          </a:prstGeom>
          <a:noFill/>
          <a:ln>
            <a:noFill/>
          </a:ln>
        </p:spPr>
      </p:pic>
      <p:pic>
        <p:nvPicPr>
          <p:cNvPr id="573" name="Google Shape;573;p12" descr="Tostan logo"/>
          <p:cNvPicPr preferRelativeResize="0"/>
          <p:nvPr/>
        </p:nvPicPr>
        <p:blipFill rotWithShape="1">
          <a:blip r:embed="rId8">
            <a:alphaModFix/>
          </a:blip>
          <a:srcRect/>
          <a:stretch/>
        </p:blipFill>
        <p:spPr>
          <a:xfrm>
            <a:off x="1657189" y="2668234"/>
            <a:ext cx="1490454" cy="664419"/>
          </a:xfrm>
          <a:prstGeom prst="rect">
            <a:avLst/>
          </a:prstGeom>
          <a:noFill/>
          <a:ln>
            <a:noFill/>
          </a:ln>
        </p:spPr>
      </p:pic>
      <p:pic>
        <p:nvPicPr>
          <p:cNvPr id="570" name="Google Shape;570;p12" descr="Empowering Kids South Sudan logo"/>
          <p:cNvPicPr preferRelativeResize="0"/>
          <p:nvPr/>
        </p:nvPicPr>
        <p:blipFill rotWithShape="1">
          <a:blip r:embed="rId9">
            <a:alphaModFix/>
          </a:blip>
          <a:srcRect/>
          <a:stretch/>
        </p:blipFill>
        <p:spPr>
          <a:xfrm>
            <a:off x="3163068" y="2478068"/>
            <a:ext cx="1371648" cy="1180782"/>
          </a:xfrm>
          <a:prstGeom prst="rect">
            <a:avLst/>
          </a:prstGeom>
          <a:noFill/>
          <a:ln>
            <a:noFill/>
          </a:ln>
        </p:spPr>
      </p:pic>
      <p:pic>
        <p:nvPicPr>
          <p:cNvPr id="569" name="Google Shape;569;p12" descr="Kamuzu University of Health Sciences logo"/>
          <p:cNvPicPr preferRelativeResize="0"/>
          <p:nvPr/>
        </p:nvPicPr>
        <p:blipFill rotWithShape="1">
          <a:blip r:embed="rId10">
            <a:alphaModFix/>
          </a:blip>
          <a:srcRect/>
          <a:stretch/>
        </p:blipFill>
        <p:spPr>
          <a:xfrm>
            <a:off x="323201" y="3516151"/>
            <a:ext cx="1371650" cy="618539"/>
          </a:xfrm>
          <a:prstGeom prst="rect">
            <a:avLst/>
          </a:prstGeom>
          <a:noFill/>
          <a:ln>
            <a:noFill/>
          </a:ln>
        </p:spPr>
      </p:pic>
      <p:pic>
        <p:nvPicPr>
          <p:cNvPr id="574" name="Google Shape;574;p12" descr="Phoeniz Fire Department logo"/>
          <p:cNvPicPr preferRelativeResize="0"/>
          <p:nvPr/>
        </p:nvPicPr>
        <p:blipFill rotWithShape="1">
          <a:blip r:embed="rId11">
            <a:alphaModFix/>
          </a:blip>
          <a:srcRect/>
          <a:stretch/>
        </p:blipFill>
        <p:spPr>
          <a:xfrm>
            <a:off x="2042730" y="3504127"/>
            <a:ext cx="954941" cy="976449"/>
          </a:xfrm>
          <a:prstGeom prst="rect">
            <a:avLst/>
          </a:prstGeom>
          <a:noFill/>
          <a:ln>
            <a:noFill/>
          </a:ln>
        </p:spPr>
      </p:pic>
      <p:sp>
        <p:nvSpPr>
          <p:cNvPr id="568" name="Google Shape;568;p12"/>
          <p:cNvSpPr txBox="1"/>
          <p:nvPr/>
        </p:nvSpPr>
        <p:spPr>
          <a:xfrm>
            <a:off x="3238751" y="3722070"/>
            <a:ext cx="1557300" cy="6453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600" b="1" i="0" u="none" strike="noStrike" cap="none">
                <a:solidFill>
                  <a:srgbClr val="000000"/>
                </a:solidFill>
                <a:latin typeface="Arial"/>
                <a:ea typeface="Arial"/>
                <a:cs typeface="Arial"/>
                <a:sym typeface="Arial"/>
              </a:rPr>
              <a:t>Governmental Ministries</a:t>
            </a:r>
            <a:endParaRPr sz="3800" b="1" i="0" u="none" strike="noStrike" cap="none">
              <a:solidFill>
                <a:srgbClr val="000000"/>
              </a:solidFill>
              <a:latin typeface="Arial"/>
              <a:ea typeface="Arial"/>
              <a:cs typeface="Arial"/>
              <a:sym typeface="Arial"/>
            </a:endParaRPr>
          </a:p>
        </p:txBody>
      </p:sp>
      <p:pic>
        <p:nvPicPr>
          <p:cNvPr id="572" name="Google Shape;572;p12" descr="Autonomous Administration of North and East Syria logo"/>
          <p:cNvPicPr preferRelativeResize="0"/>
          <p:nvPr/>
        </p:nvPicPr>
        <p:blipFill rotWithShape="1">
          <a:blip r:embed="rId12">
            <a:alphaModFix/>
          </a:blip>
          <a:srcRect/>
          <a:stretch/>
        </p:blipFill>
        <p:spPr>
          <a:xfrm>
            <a:off x="779195" y="4134690"/>
            <a:ext cx="995276" cy="957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3"/>
          <p:cNvSpPr txBox="1">
            <a:spLocks noGrp="1"/>
          </p:cNvSpPr>
          <p:nvPr>
            <p:ph type="title"/>
          </p:nvPr>
        </p:nvSpPr>
        <p:spPr>
          <a:xfrm>
            <a:off x="328575" y="228600"/>
            <a:ext cx="88155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US" sz="2700" dirty="0" err="1"/>
              <a:t>SolarSPELL’s</a:t>
            </a:r>
            <a:r>
              <a:rPr lang="en-US" sz="2700" dirty="0"/>
              <a:t> home at Arizona State University:</a:t>
            </a:r>
            <a:br>
              <a:rPr lang="en-US" sz="2700" dirty="0"/>
            </a:br>
            <a:r>
              <a:rPr lang="en-US" sz="2700" dirty="0"/>
              <a:t>ASU students contribute to every aspect of our work</a:t>
            </a:r>
            <a:endParaRPr sz="2700" dirty="0"/>
          </a:p>
        </p:txBody>
      </p:sp>
      <p:pic>
        <p:nvPicPr>
          <p:cNvPr id="591" name="Google Shape;591;p63" descr="Dr. Laura Hosman"/>
          <p:cNvPicPr preferRelativeResize="0"/>
          <p:nvPr/>
        </p:nvPicPr>
        <p:blipFill rotWithShape="1">
          <a:blip r:embed="rId3">
            <a:alphaModFix/>
          </a:blip>
          <a:srcRect/>
          <a:stretch/>
        </p:blipFill>
        <p:spPr>
          <a:xfrm>
            <a:off x="10712" y="1363728"/>
            <a:ext cx="799644" cy="1268899"/>
          </a:xfrm>
          <a:prstGeom prst="rect">
            <a:avLst/>
          </a:prstGeom>
          <a:noFill/>
          <a:ln>
            <a:noFill/>
          </a:ln>
        </p:spPr>
      </p:pic>
      <p:pic>
        <p:nvPicPr>
          <p:cNvPr id="592" name="Google Shape;592;p63" descr="Bruce Baikie"/>
          <p:cNvPicPr preferRelativeResize="0"/>
          <p:nvPr/>
        </p:nvPicPr>
        <p:blipFill rotWithShape="1">
          <a:blip r:embed="rId4">
            <a:alphaModFix/>
          </a:blip>
          <a:srcRect/>
          <a:stretch/>
        </p:blipFill>
        <p:spPr>
          <a:xfrm>
            <a:off x="804211" y="1370850"/>
            <a:ext cx="991334" cy="1252728"/>
          </a:xfrm>
          <a:prstGeom prst="rect">
            <a:avLst/>
          </a:prstGeom>
          <a:noFill/>
          <a:ln>
            <a:noFill/>
          </a:ln>
        </p:spPr>
      </p:pic>
      <p:pic>
        <p:nvPicPr>
          <p:cNvPr id="593" name="Google Shape;593;p63" descr="Dr Heather Ross"/>
          <p:cNvPicPr preferRelativeResize="0"/>
          <p:nvPr/>
        </p:nvPicPr>
        <p:blipFill rotWithShape="1">
          <a:blip r:embed="rId5">
            <a:alphaModFix/>
          </a:blip>
          <a:srcRect/>
          <a:stretch/>
        </p:blipFill>
        <p:spPr>
          <a:xfrm>
            <a:off x="1789401" y="1363728"/>
            <a:ext cx="991334" cy="1259850"/>
          </a:xfrm>
          <a:prstGeom prst="rect">
            <a:avLst/>
          </a:prstGeom>
          <a:noFill/>
          <a:ln>
            <a:noFill/>
          </a:ln>
        </p:spPr>
      </p:pic>
      <p:pic>
        <p:nvPicPr>
          <p:cNvPr id="586" name="Google Shape;586;p63" descr="Collage of 5 Arizona State University students who work for SolarSPELL"/>
          <p:cNvPicPr preferRelativeResize="0"/>
          <p:nvPr/>
        </p:nvPicPr>
        <p:blipFill rotWithShape="1">
          <a:blip r:embed="rId6">
            <a:alphaModFix/>
          </a:blip>
          <a:srcRect/>
          <a:stretch/>
        </p:blipFill>
        <p:spPr>
          <a:xfrm>
            <a:off x="2774591" y="1363728"/>
            <a:ext cx="1273308" cy="1252615"/>
          </a:xfrm>
          <a:prstGeom prst="rect">
            <a:avLst/>
          </a:prstGeom>
          <a:noFill/>
          <a:ln>
            <a:noFill/>
          </a:ln>
        </p:spPr>
      </p:pic>
      <p:sp>
        <p:nvSpPr>
          <p:cNvPr id="583" name="Google Shape;583;p63"/>
          <p:cNvSpPr txBox="1"/>
          <p:nvPr/>
        </p:nvSpPr>
        <p:spPr>
          <a:xfrm>
            <a:off x="371106" y="2661199"/>
            <a:ext cx="2982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Annually...</a:t>
            </a:r>
            <a:endParaRPr sz="2200" b="1" i="0" u="none" strike="noStrike" cap="none">
              <a:solidFill>
                <a:schemeClr val="dk1"/>
              </a:solidFill>
              <a:latin typeface="Arial"/>
              <a:ea typeface="Arial"/>
              <a:cs typeface="Arial"/>
              <a:sym typeface="Arial"/>
            </a:endParaRPr>
          </a:p>
        </p:txBody>
      </p:sp>
      <p:sp>
        <p:nvSpPr>
          <p:cNvPr id="584" name="Google Shape;584;p63"/>
          <p:cNvSpPr txBox="1"/>
          <p:nvPr/>
        </p:nvSpPr>
        <p:spPr>
          <a:xfrm>
            <a:off x="1491980" y="3139527"/>
            <a:ext cx="243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575D7"/>
                </a:solidFill>
                <a:latin typeface="Arial"/>
                <a:ea typeface="Arial"/>
                <a:cs typeface="Arial"/>
                <a:sym typeface="Arial"/>
              </a:rPr>
              <a:t>200+ university students engaged</a:t>
            </a:r>
            <a:endParaRPr sz="2000" b="1" i="0" u="none" strike="noStrike" cap="none">
              <a:solidFill>
                <a:srgbClr val="0575D7"/>
              </a:solidFill>
              <a:latin typeface="Arial"/>
              <a:ea typeface="Arial"/>
              <a:cs typeface="Arial"/>
              <a:sym typeface="Arial"/>
            </a:endParaRPr>
          </a:p>
        </p:txBody>
      </p:sp>
      <p:sp>
        <p:nvSpPr>
          <p:cNvPr id="585" name="Google Shape;585;p63"/>
          <p:cNvSpPr txBox="1"/>
          <p:nvPr/>
        </p:nvSpPr>
        <p:spPr>
          <a:xfrm>
            <a:off x="1491191" y="4102155"/>
            <a:ext cx="2220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575D7"/>
                </a:solidFill>
                <a:latin typeface="Arial"/>
                <a:ea typeface="Arial"/>
                <a:cs typeface="Arial"/>
                <a:sym typeface="Arial"/>
              </a:rPr>
              <a:t>20,000+ hours contributed</a:t>
            </a:r>
            <a:endParaRPr sz="2000" b="1" i="0" u="none" strike="noStrike" cap="none">
              <a:solidFill>
                <a:srgbClr val="0575D7"/>
              </a:solidFill>
              <a:latin typeface="Arial"/>
              <a:ea typeface="Arial"/>
              <a:cs typeface="Arial"/>
              <a:sym typeface="Arial"/>
            </a:endParaRPr>
          </a:p>
        </p:txBody>
      </p:sp>
      <p:pic>
        <p:nvPicPr>
          <p:cNvPr id="580" name="Google Shape;580;p63" descr="Group shot of SolarSPELL student employees "/>
          <p:cNvPicPr preferRelativeResize="0"/>
          <p:nvPr/>
        </p:nvPicPr>
        <p:blipFill rotWithShape="1">
          <a:blip r:embed="rId7">
            <a:alphaModFix/>
          </a:blip>
          <a:srcRect/>
          <a:stretch/>
        </p:blipFill>
        <p:spPr>
          <a:xfrm>
            <a:off x="4153200" y="2955959"/>
            <a:ext cx="4990802" cy="2187542"/>
          </a:xfrm>
          <a:prstGeom prst="rect">
            <a:avLst/>
          </a:prstGeom>
          <a:noFill/>
          <a:ln>
            <a:noFill/>
          </a:ln>
        </p:spPr>
      </p:pic>
      <p:pic>
        <p:nvPicPr>
          <p:cNvPr id="587" name="Google Shape;587;p63">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041754" y="1363728"/>
            <a:ext cx="1326502" cy="1264597"/>
          </a:xfrm>
          <a:prstGeom prst="rect">
            <a:avLst/>
          </a:prstGeom>
          <a:noFill/>
          <a:ln>
            <a:noFill/>
          </a:ln>
        </p:spPr>
      </p:pic>
      <p:pic>
        <p:nvPicPr>
          <p:cNvPr id="588" name="Google Shape;588;p63">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5362111" y="1363729"/>
            <a:ext cx="1246875" cy="1266969"/>
          </a:xfrm>
          <a:prstGeom prst="rect">
            <a:avLst/>
          </a:prstGeom>
          <a:noFill/>
          <a:ln>
            <a:noFill/>
          </a:ln>
        </p:spPr>
      </p:pic>
      <p:pic>
        <p:nvPicPr>
          <p:cNvPr id="589" name="Google Shape;589;p63">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6602842" y="1363728"/>
            <a:ext cx="1338816" cy="1276557"/>
          </a:xfrm>
          <a:prstGeom prst="rect">
            <a:avLst/>
          </a:prstGeom>
          <a:noFill/>
          <a:ln>
            <a:noFill/>
          </a:ln>
        </p:spPr>
      </p:pic>
      <p:pic>
        <p:nvPicPr>
          <p:cNvPr id="590" name="Google Shape;590;p63">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7935513" y="1366103"/>
            <a:ext cx="1208487" cy="1264595"/>
          </a:xfrm>
          <a:prstGeom prst="rect">
            <a:avLst/>
          </a:prstGeom>
          <a:noFill/>
          <a:ln>
            <a:noFill/>
          </a:ln>
        </p:spPr>
      </p:pic>
      <p:pic>
        <p:nvPicPr>
          <p:cNvPr id="581" name="Google Shape;581;p63">
            <a:extLst>
              <a:ext uri="{C183D7F6-B498-43B3-948B-1728B52AA6E4}">
                <adec:decorative xmlns:adec="http://schemas.microsoft.com/office/drawing/2017/decorative" val="1"/>
              </a:ext>
            </a:extLst>
          </p:cNvPr>
          <p:cNvPicPr preferRelativeResize="0"/>
          <p:nvPr/>
        </p:nvPicPr>
        <p:blipFill rotWithShape="1">
          <a:blip r:embed="rId12">
            <a:alphaModFix/>
          </a:blip>
          <a:srcRect/>
          <a:stretch/>
        </p:blipFill>
        <p:spPr>
          <a:xfrm>
            <a:off x="445274" y="3139527"/>
            <a:ext cx="818175" cy="818200"/>
          </a:xfrm>
          <a:prstGeom prst="rect">
            <a:avLst/>
          </a:prstGeom>
          <a:noFill/>
          <a:ln>
            <a:noFill/>
          </a:ln>
        </p:spPr>
      </p:pic>
      <p:pic>
        <p:nvPicPr>
          <p:cNvPr id="582" name="Google Shape;582;p63">
            <a:extLst>
              <a:ext uri="{C183D7F6-B498-43B3-948B-1728B52AA6E4}">
                <adec:decorative xmlns:adec="http://schemas.microsoft.com/office/drawing/2017/decorative" val="1"/>
              </a:ext>
            </a:extLst>
          </p:cNvPr>
          <p:cNvPicPr preferRelativeResize="0"/>
          <p:nvPr/>
        </p:nvPicPr>
        <p:blipFill rotWithShape="1">
          <a:blip r:embed="rId13">
            <a:alphaModFix/>
          </a:blip>
          <a:srcRect/>
          <a:stretch/>
        </p:blipFill>
        <p:spPr>
          <a:xfrm>
            <a:off x="535349" y="4174455"/>
            <a:ext cx="728100" cy="728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64" descr="World map showing where SolarSPELL has distributed solar-powered devices, including Fiji, Rwanda, Malawi, Tonga, and more. "/>
          <p:cNvPicPr preferRelativeResize="0"/>
          <p:nvPr/>
        </p:nvPicPr>
        <p:blipFill rotWithShape="1">
          <a:blip r:embed="rId3">
            <a:alphaModFix/>
          </a:blip>
          <a:srcRect/>
          <a:stretch/>
        </p:blipFill>
        <p:spPr>
          <a:xfrm>
            <a:off x="0" y="31263"/>
            <a:ext cx="9144003" cy="5080982"/>
          </a:xfrm>
          <a:prstGeom prst="rect">
            <a:avLst/>
          </a:prstGeom>
          <a:noFill/>
          <a:ln>
            <a:noFill/>
          </a:ln>
        </p:spPr>
      </p:pic>
      <p:sp>
        <p:nvSpPr>
          <p:cNvPr id="599" name="Google Shape;599;p64"/>
          <p:cNvSpPr txBox="1">
            <a:spLocks noGrp="1"/>
          </p:cNvSpPr>
          <p:nvPr>
            <p:ph type="title" idx="4294967295"/>
          </p:nvPr>
        </p:nvSpPr>
        <p:spPr>
          <a:xfrm>
            <a:off x="328575" y="228600"/>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Current global footprint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65"/>
          <p:cNvSpPr txBox="1">
            <a:spLocks noGrp="1"/>
          </p:cNvSpPr>
          <p:nvPr>
            <p:ph type="ctrTitle"/>
          </p:nvPr>
        </p:nvSpPr>
        <p:spPr>
          <a:xfrm>
            <a:off x="117414" y="183019"/>
            <a:ext cx="5404200" cy="571800"/>
          </a:xfrm>
          <a:prstGeom prst="rect">
            <a:avLst/>
          </a:prstGeom>
          <a:noFill/>
          <a:ln>
            <a:noFill/>
          </a:ln>
        </p:spPr>
        <p:txBody>
          <a:bodyPr spcFirstLastPara="1" wrap="square" lIns="68575" tIns="68575" rIns="68575" bIns="68575" anchor="b" anchorCtr="0">
            <a:noAutofit/>
          </a:bodyPr>
          <a:lstStyle/>
          <a:p>
            <a:pPr marL="0" lvl="0" indent="0" algn="l" rtl="0">
              <a:lnSpc>
                <a:spcPct val="100000"/>
              </a:lnSpc>
              <a:spcBef>
                <a:spcPts val="0"/>
              </a:spcBef>
              <a:spcAft>
                <a:spcPts val="0"/>
              </a:spcAft>
              <a:buSzPts val="3600"/>
              <a:buNone/>
            </a:pPr>
            <a:r>
              <a:rPr lang="en-US" sz="2800">
                <a:solidFill>
                  <a:schemeClr val="dk1"/>
                </a:solidFill>
                <a:highlight>
                  <a:schemeClr val="accent1"/>
                </a:highlight>
              </a:rPr>
              <a:t>Let’s Connect to the Library!</a:t>
            </a:r>
            <a:endParaRPr sz="2800">
              <a:solidFill>
                <a:schemeClr val="accent2"/>
              </a:solidFill>
              <a:highlight>
                <a:schemeClr val="accent1"/>
              </a:highlight>
            </a:endParaRPr>
          </a:p>
        </p:txBody>
      </p:sp>
      <p:sp>
        <p:nvSpPr>
          <p:cNvPr id="605" name="Google Shape;605;p65"/>
          <p:cNvSpPr txBox="1"/>
          <p:nvPr/>
        </p:nvSpPr>
        <p:spPr>
          <a:xfrm>
            <a:off x="215888" y="1174829"/>
            <a:ext cx="4138398" cy="3785652"/>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Connect to SPELL WiFi signal</a:t>
            </a:r>
            <a:endParaRPr/>
          </a:p>
          <a:p>
            <a:pPr marL="514350" marR="0" lvl="0" indent="-3619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Open web browser (Chrome, Safari, etc.)</a:t>
            </a:r>
            <a:endParaRPr/>
          </a:p>
          <a:p>
            <a:pPr marL="514350" marR="0" lvl="0" indent="-3619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Type 10.10.10.10 in address bar</a:t>
            </a:r>
            <a:endParaRPr/>
          </a:p>
          <a:p>
            <a:pPr marL="514350" marR="0" lvl="0" indent="-3619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Start exploring!</a:t>
            </a:r>
            <a:endParaRPr/>
          </a:p>
        </p:txBody>
      </p:sp>
      <p:pic>
        <p:nvPicPr>
          <p:cNvPr id="606" name="Google Shape;606;p65" descr="SolarSPELL library sample showing various topics, including basic sciences and anatomy/physiology, dentistry, diagnostics tests and laboratory, and more"/>
          <p:cNvPicPr preferRelativeResize="0"/>
          <p:nvPr/>
        </p:nvPicPr>
        <p:blipFill rotWithShape="1">
          <a:blip r:embed="rId3">
            <a:alphaModFix/>
          </a:blip>
          <a:srcRect/>
          <a:stretch/>
        </p:blipFill>
        <p:spPr>
          <a:xfrm>
            <a:off x="5035738" y="0"/>
            <a:ext cx="4108262"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610"/>
        <p:cNvGrpSpPr/>
        <p:nvPr/>
      </p:nvGrpSpPr>
      <p:grpSpPr>
        <a:xfrm>
          <a:off x="0" y="0"/>
          <a:ext cx="0" cy="0"/>
          <a:chOff x="0" y="0"/>
          <a:chExt cx="0" cy="0"/>
        </a:xfrm>
      </p:grpSpPr>
      <p:pic>
        <p:nvPicPr>
          <p:cNvPr id="611" name="Google Shape;611;p66">
            <a:extLst>
              <a:ext uri="{C183D7F6-B498-43B3-948B-1728B52AA6E4}">
                <adec:decorative xmlns:adec="http://schemas.microsoft.com/office/drawing/2017/decorative" val="1"/>
              </a:ext>
            </a:extLst>
          </p:cNvPr>
          <p:cNvPicPr preferRelativeResize="0"/>
          <p:nvPr/>
        </p:nvPicPr>
        <p:blipFill rotWithShape="1">
          <a:blip r:embed="rId3">
            <a:alphaModFix amt="10000"/>
          </a:blip>
          <a:srcRect/>
          <a:stretch/>
        </p:blipFill>
        <p:spPr>
          <a:xfrm>
            <a:off x="1437123" y="-532716"/>
            <a:ext cx="6340700" cy="6208952"/>
          </a:xfrm>
          <a:prstGeom prst="rect">
            <a:avLst/>
          </a:prstGeom>
          <a:noFill/>
          <a:ln>
            <a:noFill/>
          </a:ln>
        </p:spPr>
      </p:pic>
      <p:sp>
        <p:nvSpPr>
          <p:cNvPr id="612" name="Google Shape;612;p66"/>
          <p:cNvSpPr txBox="1">
            <a:spLocks noGrp="1"/>
          </p:cNvSpPr>
          <p:nvPr>
            <p:ph type="title" idx="4294967295"/>
          </p:nvPr>
        </p:nvSpPr>
        <p:spPr>
          <a:xfrm>
            <a:off x="321075" y="432850"/>
            <a:ext cx="8546400" cy="92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600" b="1" i="0" u="none" strike="noStrike" kern="0" cap="none" spc="0" normalizeH="0" baseline="0" noProof="0" dirty="0">
                <a:ln>
                  <a:noFill/>
                </a:ln>
                <a:solidFill>
                  <a:srgbClr val="FFFFFF"/>
                </a:solidFill>
                <a:effectLst/>
                <a:uLnTx/>
                <a:uFillTx/>
                <a:latin typeface="Roboto"/>
                <a:ea typeface="Roboto"/>
                <a:cs typeface="Roboto"/>
                <a:sym typeface="Roboto"/>
              </a:rPr>
              <a:t>The transformational power of </a:t>
            </a:r>
            <a:r>
              <a:rPr kumimoji="0" lang="en-US" sz="3600" b="1" i="0" u="none" strike="noStrike" kern="0" cap="none" spc="0" normalizeH="0" baseline="0" noProof="0" dirty="0">
                <a:ln>
                  <a:noFill/>
                </a:ln>
                <a:solidFill>
                  <a:schemeClr val="accent1"/>
                </a:solidFill>
                <a:effectLst/>
                <a:uLnTx/>
                <a:uFillTx/>
                <a:latin typeface="Roboto"/>
                <a:ea typeface="Roboto"/>
                <a:cs typeface="Roboto"/>
                <a:sym typeface="Roboto"/>
              </a:rPr>
              <a:t>libraries</a:t>
            </a:r>
          </a:p>
        </p:txBody>
      </p:sp>
      <p:grpSp>
        <p:nvGrpSpPr>
          <p:cNvPr id="613" name="Google Shape;613;p66" descr="Education"/>
          <p:cNvGrpSpPr/>
          <p:nvPr/>
        </p:nvGrpSpPr>
        <p:grpSpPr>
          <a:xfrm>
            <a:off x="1371950" y="1821079"/>
            <a:ext cx="1240800" cy="1190371"/>
            <a:chOff x="1371950" y="1287679"/>
            <a:chExt cx="1240800" cy="1190371"/>
          </a:xfrm>
        </p:grpSpPr>
        <p:pic>
          <p:nvPicPr>
            <p:cNvPr id="614" name="Google Shape;614;p66"/>
            <p:cNvPicPr preferRelativeResize="0"/>
            <p:nvPr/>
          </p:nvPicPr>
          <p:blipFill rotWithShape="1">
            <a:blip r:embed="rId4">
              <a:alphaModFix/>
            </a:blip>
            <a:srcRect/>
            <a:stretch/>
          </p:blipFill>
          <p:spPr>
            <a:xfrm>
              <a:off x="1568662" y="1287679"/>
              <a:ext cx="847381" cy="847392"/>
            </a:xfrm>
            <a:prstGeom prst="rect">
              <a:avLst/>
            </a:prstGeom>
            <a:noFill/>
            <a:ln>
              <a:noFill/>
            </a:ln>
          </p:spPr>
        </p:pic>
        <p:sp>
          <p:nvSpPr>
            <p:cNvPr id="615" name="Google Shape;615;p66"/>
            <p:cNvSpPr txBox="1"/>
            <p:nvPr/>
          </p:nvSpPr>
          <p:spPr>
            <a:xfrm>
              <a:off x="1371950" y="2016350"/>
              <a:ext cx="1240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boto"/>
                  <a:ea typeface="Roboto"/>
                  <a:cs typeface="Roboto"/>
                  <a:sym typeface="Roboto"/>
                </a:rPr>
                <a:t>Education</a:t>
              </a:r>
              <a:r>
                <a:rPr lang="en-US" sz="1800" b="0" i="0" u="none" strike="noStrike" cap="none">
                  <a:solidFill>
                    <a:schemeClr val="lt1"/>
                  </a:solidFill>
                  <a:latin typeface="Roboto"/>
                  <a:ea typeface="Roboto"/>
                  <a:cs typeface="Roboto"/>
                  <a:sym typeface="Roboto"/>
                </a:rPr>
                <a:t> </a:t>
              </a:r>
              <a:endParaRPr sz="1600" b="0" i="0" u="none" strike="noStrike" cap="none">
                <a:solidFill>
                  <a:srgbClr val="000000"/>
                </a:solidFill>
                <a:latin typeface="Arial"/>
                <a:ea typeface="Arial"/>
                <a:cs typeface="Arial"/>
                <a:sym typeface="Arial"/>
              </a:endParaRPr>
            </a:p>
          </p:txBody>
        </p:sp>
      </p:grpSp>
      <p:grpSp>
        <p:nvGrpSpPr>
          <p:cNvPr id="616" name="Google Shape;616;p66" descr="Agriculture"/>
          <p:cNvGrpSpPr/>
          <p:nvPr/>
        </p:nvGrpSpPr>
        <p:grpSpPr>
          <a:xfrm>
            <a:off x="3844164" y="1821079"/>
            <a:ext cx="1422300" cy="1190371"/>
            <a:chOff x="3896327" y="1287679"/>
            <a:chExt cx="1422300" cy="1190371"/>
          </a:xfrm>
        </p:grpSpPr>
        <p:pic>
          <p:nvPicPr>
            <p:cNvPr id="617" name="Google Shape;617;p66"/>
            <p:cNvPicPr preferRelativeResize="0"/>
            <p:nvPr/>
          </p:nvPicPr>
          <p:blipFill rotWithShape="1">
            <a:blip r:embed="rId5">
              <a:alphaModFix/>
            </a:blip>
            <a:srcRect/>
            <a:stretch/>
          </p:blipFill>
          <p:spPr>
            <a:xfrm>
              <a:off x="4183788" y="1287679"/>
              <a:ext cx="847381" cy="847392"/>
            </a:xfrm>
            <a:prstGeom prst="rect">
              <a:avLst/>
            </a:prstGeom>
            <a:noFill/>
            <a:ln>
              <a:noFill/>
            </a:ln>
          </p:spPr>
        </p:pic>
        <p:sp>
          <p:nvSpPr>
            <p:cNvPr id="618" name="Google Shape;618;p66"/>
            <p:cNvSpPr txBox="1"/>
            <p:nvPr/>
          </p:nvSpPr>
          <p:spPr>
            <a:xfrm>
              <a:off x="3896327" y="2016350"/>
              <a:ext cx="1422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boto"/>
                  <a:ea typeface="Roboto"/>
                  <a:cs typeface="Roboto"/>
                  <a:sym typeface="Roboto"/>
                </a:rPr>
                <a:t>Agriculture</a:t>
              </a:r>
              <a:endParaRPr sz="1600" b="0" i="0" u="none" strike="noStrike" cap="none">
                <a:solidFill>
                  <a:srgbClr val="000000"/>
                </a:solidFill>
                <a:latin typeface="Arial"/>
                <a:ea typeface="Arial"/>
                <a:cs typeface="Arial"/>
                <a:sym typeface="Arial"/>
              </a:endParaRPr>
            </a:p>
          </p:txBody>
        </p:sp>
      </p:grpSp>
      <p:grpSp>
        <p:nvGrpSpPr>
          <p:cNvPr id="619" name="Google Shape;619;p66" descr="Health"/>
          <p:cNvGrpSpPr/>
          <p:nvPr/>
        </p:nvGrpSpPr>
        <p:grpSpPr>
          <a:xfrm>
            <a:off x="6497875" y="1821079"/>
            <a:ext cx="1240800" cy="1190371"/>
            <a:chOff x="6497875" y="1287679"/>
            <a:chExt cx="1240800" cy="1190371"/>
          </a:xfrm>
        </p:grpSpPr>
        <p:pic>
          <p:nvPicPr>
            <p:cNvPr id="620" name="Google Shape;620;p66"/>
            <p:cNvPicPr preferRelativeResize="0"/>
            <p:nvPr/>
          </p:nvPicPr>
          <p:blipFill rotWithShape="1">
            <a:blip r:embed="rId6">
              <a:alphaModFix/>
            </a:blip>
            <a:srcRect/>
            <a:stretch/>
          </p:blipFill>
          <p:spPr>
            <a:xfrm>
              <a:off x="6694584" y="1287679"/>
              <a:ext cx="847381" cy="847392"/>
            </a:xfrm>
            <a:prstGeom prst="rect">
              <a:avLst/>
            </a:prstGeom>
            <a:noFill/>
            <a:ln>
              <a:noFill/>
            </a:ln>
          </p:spPr>
        </p:pic>
        <p:sp>
          <p:nvSpPr>
            <p:cNvPr id="621" name="Google Shape;621;p66"/>
            <p:cNvSpPr txBox="1"/>
            <p:nvPr/>
          </p:nvSpPr>
          <p:spPr>
            <a:xfrm>
              <a:off x="6497875" y="2016350"/>
              <a:ext cx="1240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boto"/>
                  <a:ea typeface="Roboto"/>
                  <a:cs typeface="Roboto"/>
                  <a:sym typeface="Roboto"/>
                </a:rPr>
                <a:t>Health</a:t>
              </a:r>
              <a:endParaRPr sz="1600" b="0" i="0" u="none" strike="noStrike" cap="none">
                <a:solidFill>
                  <a:srgbClr val="000000"/>
                </a:solidFill>
                <a:latin typeface="Arial"/>
                <a:ea typeface="Arial"/>
                <a:cs typeface="Arial"/>
                <a:sym typeface="Arial"/>
              </a:endParaRPr>
            </a:p>
          </p:txBody>
        </p:sp>
      </p:grpSp>
      <p:pic>
        <p:nvPicPr>
          <p:cNvPr id="622" name="Google Shape;622;p66" descr="Vector image of a mobile device with a magnifying glasss, a photo, and the play button"/>
          <p:cNvPicPr preferRelativeResize="0"/>
          <p:nvPr/>
        </p:nvPicPr>
        <p:blipFill rotWithShape="1">
          <a:blip r:embed="rId7">
            <a:alphaModFix/>
          </a:blip>
          <a:srcRect/>
          <a:stretch/>
        </p:blipFill>
        <p:spPr>
          <a:xfrm>
            <a:off x="4145775" y="3571475"/>
            <a:ext cx="923400" cy="923400"/>
          </a:xfrm>
          <a:prstGeom prst="rect">
            <a:avLst/>
          </a:prstGeom>
          <a:noFill/>
          <a:ln>
            <a:noFill/>
          </a:ln>
        </p:spPr>
      </p:pic>
      <p:sp>
        <p:nvSpPr>
          <p:cNvPr id="623" name="Google Shape;623;p66"/>
          <p:cNvSpPr txBox="1"/>
          <p:nvPr/>
        </p:nvSpPr>
        <p:spPr>
          <a:xfrm>
            <a:off x="2918325" y="4402150"/>
            <a:ext cx="3378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boto"/>
                <a:ea typeface="Roboto"/>
                <a:cs typeface="Roboto"/>
                <a:sym typeface="Roboto"/>
              </a:rPr>
              <a:t>Digital &amp; information literacy</a:t>
            </a:r>
            <a:endParaRPr sz="1400" b="0" i="0" u="none" strike="noStrike" cap="none">
              <a:solidFill>
                <a:srgbClr val="000000"/>
              </a:solidFill>
              <a:latin typeface="Arial"/>
              <a:ea typeface="Arial"/>
              <a:cs typeface="Arial"/>
              <a:sym typeface="Arial"/>
            </a:endParaRPr>
          </a:p>
        </p:txBody>
      </p:sp>
      <p:cxnSp>
        <p:nvCxnSpPr>
          <p:cNvPr id="624" name="Google Shape;624;p66">
            <a:extLst>
              <a:ext uri="{C183D7F6-B498-43B3-948B-1728B52AA6E4}">
                <adec:decorative xmlns:adec="http://schemas.microsoft.com/office/drawing/2017/decorative" val="1"/>
              </a:ext>
            </a:extLst>
          </p:cNvPr>
          <p:cNvCxnSpPr/>
          <p:nvPr/>
        </p:nvCxnSpPr>
        <p:spPr>
          <a:xfrm>
            <a:off x="1030150" y="3176275"/>
            <a:ext cx="6886800" cy="0"/>
          </a:xfrm>
          <a:prstGeom prst="straightConnector1">
            <a:avLst/>
          </a:prstGeom>
          <a:noFill/>
          <a:ln w="76200" cap="flat" cmpd="sng">
            <a:solidFill>
              <a:schemeClr val="lt1"/>
            </a:solidFill>
            <a:prstDash val="solid"/>
            <a:round/>
            <a:headEnd type="none" w="sm" len="sm"/>
            <a:tailEnd type="none" w="sm" len="sm"/>
          </a:ln>
        </p:spPr>
      </p:cxnSp>
      <p:sp>
        <p:nvSpPr>
          <p:cNvPr id="625" name="Google Shape;625;p66">
            <a:extLst>
              <a:ext uri="{C183D7F6-B498-43B3-948B-1728B52AA6E4}">
                <adec:decorative xmlns:adec="http://schemas.microsoft.com/office/drawing/2017/decorative" val="1"/>
              </a:ext>
            </a:extLst>
          </p:cNvPr>
          <p:cNvSpPr/>
          <p:nvPr/>
        </p:nvSpPr>
        <p:spPr>
          <a:xfrm rot="10800000">
            <a:off x="4392000" y="3239925"/>
            <a:ext cx="360000" cy="311400"/>
          </a:xfrm>
          <a:prstGeom prst="triangl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3" name="Title 2">
            <a:extLst>
              <a:ext uri="{FF2B5EF4-FFF2-40B4-BE49-F238E27FC236}">
                <a16:creationId xmlns:a16="http://schemas.microsoft.com/office/drawing/2014/main" id="{A58D5769-5358-E5EC-6AF6-8AC411930DD1}"/>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err="1"/>
              <a:t>SolarSPELL</a:t>
            </a:r>
            <a:endParaRPr lang="en-US" dirty="0"/>
          </a:p>
        </p:txBody>
      </p:sp>
      <p:pic>
        <p:nvPicPr>
          <p:cNvPr id="630" name="Google Shape;630;p67" descr="A group of young boys sitting around a table looking a SolarSPELL"/>
          <p:cNvPicPr preferRelativeResize="0"/>
          <p:nvPr/>
        </p:nvPicPr>
        <p:blipFill rotWithShape="1">
          <a:blip r:embed="rId3">
            <a:alphaModFix amt="70000"/>
          </a:blip>
          <a:srcRect/>
          <a:stretch/>
        </p:blipFill>
        <p:spPr>
          <a:xfrm>
            <a:off x="-3775" y="50"/>
            <a:ext cx="9144003" cy="5143401"/>
          </a:xfrm>
          <a:prstGeom prst="rect">
            <a:avLst/>
          </a:prstGeom>
          <a:solidFill>
            <a:schemeClr val="dk1"/>
          </a:solidFill>
          <a:ln>
            <a:noFill/>
          </a:ln>
        </p:spPr>
      </p:pic>
      <p:grpSp>
        <p:nvGrpSpPr>
          <p:cNvPr id="631" name="Google Shape;631;p67" descr="SolarSPELL: Empowring learners globally solarspell.org"/>
          <p:cNvGrpSpPr/>
          <p:nvPr/>
        </p:nvGrpSpPr>
        <p:grpSpPr>
          <a:xfrm>
            <a:off x="2328650" y="1107597"/>
            <a:ext cx="4486702" cy="2523853"/>
            <a:chOff x="2324875" y="1244072"/>
            <a:chExt cx="4486702" cy="2523853"/>
          </a:xfrm>
        </p:grpSpPr>
        <p:sp>
          <p:nvSpPr>
            <p:cNvPr id="632" name="Google Shape;632;p67"/>
            <p:cNvSpPr txBox="1"/>
            <p:nvPr/>
          </p:nvSpPr>
          <p:spPr>
            <a:xfrm>
              <a:off x="3090977" y="2591363"/>
              <a:ext cx="3720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3000" b="1" i="0" u="none" strike="noStrike" cap="none">
                  <a:solidFill>
                    <a:srgbClr val="191919"/>
                  </a:solidFill>
                  <a:highlight>
                    <a:srgbClr val="FFC627"/>
                  </a:highlight>
                  <a:latin typeface="Arial"/>
                  <a:ea typeface="Arial"/>
                  <a:cs typeface="Arial"/>
                  <a:sym typeface="Arial"/>
                </a:rPr>
                <a:t>solarspell.org</a:t>
              </a:r>
              <a:endParaRPr sz="3000" b="1" i="0" u="none" strike="noStrike" cap="none">
                <a:solidFill>
                  <a:srgbClr val="191919"/>
                </a:solidFill>
                <a:highlight>
                  <a:srgbClr val="FFC627"/>
                </a:highlight>
                <a:latin typeface="Arial"/>
                <a:ea typeface="Arial"/>
                <a:cs typeface="Arial"/>
                <a:sym typeface="Arial"/>
              </a:endParaRPr>
            </a:p>
          </p:txBody>
        </p:sp>
        <p:grpSp>
          <p:nvGrpSpPr>
            <p:cNvPr id="633" name="Google Shape;633;p67"/>
            <p:cNvGrpSpPr/>
            <p:nvPr/>
          </p:nvGrpSpPr>
          <p:grpSpPr>
            <a:xfrm>
              <a:off x="2324875" y="1244072"/>
              <a:ext cx="4486702" cy="1225203"/>
              <a:chOff x="2305450" y="1214922"/>
              <a:chExt cx="4486702" cy="1225203"/>
            </a:xfrm>
          </p:grpSpPr>
          <p:pic>
            <p:nvPicPr>
              <p:cNvPr id="634" name="Google Shape;634;p67"/>
              <p:cNvPicPr preferRelativeResize="0"/>
              <p:nvPr/>
            </p:nvPicPr>
            <p:blipFill rotWithShape="1">
              <a:blip r:embed="rId4">
                <a:alphaModFix/>
              </a:blip>
              <a:srcRect/>
              <a:stretch/>
            </p:blipFill>
            <p:spPr>
              <a:xfrm>
                <a:off x="2305450" y="1214922"/>
                <a:ext cx="4486702" cy="1169901"/>
              </a:xfrm>
              <a:prstGeom prst="rect">
                <a:avLst/>
              </a:prstGeom>
              <a:noFill/>
              <a:ln>
                <a:noFill/>
              </a:ln>
            </p:spPr>
          </p:pic>
          <p:sp>
            <p:nvSpPr>
              <p:cNvPr id="635" name="Google Shape;635;p67"/>
              <p:cNvSpPr txBox="1"/>
              <p:nvPr/>
            </p:nvSpPr>
            <p:spPr>
              <a:xfrm>
                <a:off x="3508650" y="1993725"/>
                <a:ext cx="32835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accent1"/>
                    </a:solidFill>
                    <a:latin typeface="Arial"/>
                    <a:ea typeface="Arial"/>
                    <a:cs typeface="Arial"/>
                    <a:sym typeface="Arial"/>
                  </a:rPr>
                  <a:t>Empowering</a:t>
                </a:r>
                <a:r>
                  <a:rPr lang="en-US" sz="1700" b="1" i="0" u="none" strike="noStrike" cap="none">
                    <a:solidFill>
                      <a:srgbClr val="0575D7"/>
                    </a:solidFill>
                    <a:latin typeface="Arial"/>
                    <a:ea typeface="Arial"/>
                    <a:cs typeface="Arial"/>
                    <a:sym typeface="Arial"/>
                  </a:rPr>
                  <a:t> </a:t>
                </a:r>
                <a:r>
                  <a:rPr lang="en-US" sz="1700" b="1" i="0" u="none" strike="noStrike" cap="none">
                    <a:solidFill>
                      <a:schemeClr val="lt1"/>
                    </a:solidFill>
                    <a:latin typeface="Arial"/>
                    <a:ea typeface="Arial"/>
                    <a:cs typeface="Arial"/>
                    <a:sym typeface="Arial"/>
                  </a:rPr>
                  <a:t>learners globally</a:t>
                </a:r>
                <a:endParaRPr sz="1700" b="1" i="0" u="none" strike="noStrike" cap="none">
                  <a:solidFill>
                    <a:schemeClr val="lt1"/>
                  </a:solidFill>
                  <a:latin typeface="Arial"/>
                  <a:ea typeface="Arial"/>
                  <a:cs typeface="Arial"/>
                  <a:sym typeface="Arial"/>
                </a:endParaRPr>
              </a:p>
            </p:txBody>
          </p:sp>
        </p:grpSp>
        <p:pic>
          <p:nvPicPr>
            <p:cNvPr id="636" name="Google Shape;636;p67" title="Scan (1).png"/>
            <p:cNvPicPr preferRelativeResize="0"/>
            <p:nvPr/>
          </p:nvPicPr>
          <p:blipFill rotWithShape="1">
            <a:blip r:embed="rId5">
              <a:alphaModFix/>
            </a:blip>
            <a:srcRect/>
            <a:stretch/>
          </p:blipFill>
          <p:spPr>
            <a:xfrm>
              <a:off x="3601188" y="3193150"/>
              <a:ext cx="2700175" cy="574775"/>
            </a:xfrm>
            <a:prstGeom prst="rect">
              <a:avLst/>
            </a:prstGeom>
            <a:noFill/>
            <a:ln>
              <a:noFill/>
            </a:ln>
          </p:spPr>
        </p:pic>
      </p:grpSp>
      <p:pic>
        <p:nvPicPr>
          <p:cNvPr id="637" name="Google Shape;637;p67" descr="SXSW logo"/>
          <p:cNvPicPr preferRelativeResize="0"/>
          <p:nvPr/>
        </p:nvPicPr>
        <p:blipFill rotWithShape="1">
          <a:blip r:embed="rId6">
            <a:alphaModFix/>
          </a:blip>
          <a:srcRect/>
          <a:stretch/>
        </p:blipFill>
        <p:spPr>
          <a:xfrm>
            <a:off x="7186850" y="323650"/>
            <a:ext cx="1634876" cy="1634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3b91e550b6a_1_0">
            <a:extLst>
              <a:ext uri="{C183D7F6-B498-43B3-948B-1728B52AA6E4}">
                <adec:decorative xmlns:adec="http://schemas.microsoft.com/office/drawing/2017/decorative" val="1"/>
              </a:ext>
            </a:extLst>
          </p:cNvPr>
          <p:cNvPicPr preferRelativeResize="0"/>
          <p:nvPr/>
        </p:nvPicPr>
        <p:blipFill rotWithShape="1">
          <a:blip r:embed="rId3">
            <a:alphaModFix/>
          </a:blip>
          <a:srcRect b="7910"/>
          <a:stretch/>
        </p:blipFill>
        <p:spPr>
          <a:xfrm>
            <a:off x="0" y="406700"/>
            <a:ext cx="9144000" cy="4736799"/>
          </a:xfrm>
          <a:prstGeom prst="rect">
            <a:avLst/>
          </a:prstGeom>
          <a:noFill/>
          <a:ln>
            <a:noFill/>
          </a:ln>
        </p:spPr>
      </p:pic>
      <p:sp>
        <p:nvSpPr>
          <p:cNvPr id="148" name="Google Shape;148;g3b91e550b6a_1_0"/>
          <p:cNvSpPr txBox="1">
            <a:spLocks noGrp="1"/>
          </p:cNvSpPr>
          <p:nvPr>
            <p:ph type="title" idx="4294967295"/>
          </p:nvPr>
        </p:nvSpPr>
        <p:spPr>
          <a:xfrm>
            <a:off x="328575" y="228600"/>
            <a:ext cx="8277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Yet the internet can be a dangerous place, </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especially for novice users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eef8e96084_0_87" descr="A young man in Africa stands in a field with dwellings and a mountain in the backgroun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4" name="Google Shape;154;geef8e96084_0_87"/>
          <p:cNvSpPr txBox="1">
            <a:spLocks noGrp="1"/>
          </p:cNvSpPr>
          <p:nvPr>
            <p:ph type="title" idx="4294967295"/>
          </p:nvPr>
        </p:nvSpPr>
        <p:spPr>
          <a:xfrm>
            <a:off x="462150" y="1765050"/>
            <a:ext cx="8219700" cy="161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500" b="1" i="0" u="none" strike="noStrike" kern="0" cap="none" spc="0" normalizeH="0" baseline="0" noProof="0" dirty="0">
                <a:ln>
                  <a:noFill/>
                </a:ln>
                <a:solidFill>
                  <a:schemeClr val="lt1"/>
                </a:solidFill>
                <a:effectLst/>
                <a:uLnTx/>
                <a:uFillTx/>
                <a:latin typeface="Roboto"/>
                <a:ea typeface="Roboto"/>
                <a:cs typeface="Roboto"/>
                <a:sym typeface="Roboto"/>
              </a:rPr>
              <a:t>How do we get information to offline communities, </a:t>
            </a:r>
            <a:r>
              <a:rPr kumimoji="0" lang="en-US" sz="3500" b="1" i="0" u="none" strike="noStrike" kern="0" cap="none" spc="0" normalizeH="0" baseline="0" noProof="0" dirty="0">
                <a:ln>
                  <a:noFill/>
                </a:ln>
                <a:solidFill>
                  <a:schemeClr val="dk1"/>
                </a:solidFill>
                <a:effectLst/>
                <a:highlight>
                  <a:schemeClr val="accent1"/>
                </a:highlight>
                <a:uLnTx/>
                <a:uFillTx/>
                <a:latin typeface="Roboto"/>
                <a:ea typeface="Roboto"/>
                <a:cs typeface="Roboto"/>
                <a:sym typeface="Roboto"/>
              </a:rPr>
              <a:t>while helping them build internet-ready skills?</a:t>
            </a:r>
            <a:r>
              <a:rPr kumimoji="0" lang="en-US" sz="3500" b="1" i="0" u="none" strike="noStrike" kern="0" cap="none" spc="0" normalizeH="0" baseline="0" noProof="0" dirty="0">
                <a:ln>
                  <a:noFill/>
                </a:ln>
                <a:solidFill>
                  <a:schemeClr val="lt1"/>
                </a:solidFill>
                <a:effectLst/>
                <a:uLnTx/>
                <a:uFillTx/>
                <a:latin typeface="Roboto"/>
                <a:ea typeface="Roboto"/>
                <a:cs typeface="Roboto"/>
                <a:sym typeface="Roboto"/>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eef8e96084_0_174" descr="A close up of the SolarSPELL device with an Arizona State University sign in the background"/>
          <p:cNvPicPr preferRelativeResize="0"/>
          <p:nvPr/>
        </p:nvPicPr>
        <p:blipFill rotWithShape="1">
          <a:blip r:embed="rId3">
            <a:alphaModFix/>
          </a:blip>
          <a:srcRect/>
          <a:stretch/>
        </p:blipFill>
        <p:spPr>
          <a:xfrm>
            <a:off x="0" y="0"/>
            <a:ext cx="9166490" cy="5143499"/>
          </a:xfrm>
          <a:prstGeom prst="rect">
            <a:avLst/>
          </a:prstGeom>
          <a:noFill/>
          <a:ln>
            <a:noFill/>
          </a:ln>
        </p:spPr>
      </p:pic>
      <p:sp>
        <p:nvSpPr>
          <p:cNvPr id="160" name="Google Shape;160;geef8e96084_0_174"/>
          <p:cNvSpPr txBox="1">
            <a:spLocks noGrp="1"/>
          </p:cNvSpPr>
          <p:nvPr>
            <p:ph type="title" idx="4294967295"/>
          </p:nvPr>
        </p:nvSpPr>
        <p:spPr>
          <a:xfrm>
            <a:off x="6618825" y="2505225"/>
            <a:ext cx="2369700" cy="2267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Solar</a:t>
            </a:r>
          </a:p>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Powered</a:t>
            </a:r>
          </a:p>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Educational</a:t>
            </a:r>
          </a:p>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Learning</a:t>
            </a:r>
          </a:p>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Library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70" name="Google Shape;170;p6" descr="A close up of someone's hand holding a mobile phone"/>
          <p:cNvPicPr preferRelativeResize="0"/>
          <p:nvPr/>
        </p:nvPicPr>
        <p:blipFill rotWithShape="1">
          <a:blip r:embed="rId3">
            <a:alphaModFix/>
          </a:blip>
          <a:srcRect/>
          <a:stretch/>
        </p:blipFill>
        <p:spPr>
          <a:xfrm>
            <a:off x="0" y="27034"/>
            <a:ext cx="2271000" cy="5143500"/>
          </a:xfrm>
          <a:prstGeom prst="rect">
            <a:avLst/>
          </a:prstGeom>
          <a:noFill/>
          <a:ln>
            <a:noFill/>
          </a:ln>
        </p:spPr>
      </p:pic>
      <p:sp>
        <p:nvSpPr>
          <p:cNvPr id="171" name="Google Shape;171;p6"/>
          <p:cNvSpPr txBox="1"/>
          <p:nvPr/>
        </p:nvSpPr>
        <p:spPr>
          <a:xfrm>
            <a:off x="251825" y="3534649"/>
            <a:ext cx="2019300" cy="161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b="1" i="0" u="none" strike="noStrike" cap="none">
                <a:solidFill>
                  <a:schemeClr val="lt1"/>
                </a:solidFill>
                <a:latin typeface="Arial"/>
                <a:ea typeface="Arial"/>
                <a:cs typeface="Arial"/>
                <a:sym typeface="Arial"/>
              </a:rPr>
              <a:t>Curated</a:t>
            </a:r>
            <a:endParaRPr sz="3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3000" b="1" i="0" u="none" strike="noStrike" cap="none">
                <a:solidFill>
                  <a:schemeClr val="lt1"/>
                </a:solidFill>
                <a:latin typeface="Arial"/>
                <a:ea typeface="Arial"/>
                <a:cs typeface="Arial"/>
                <a:sym typeface="Arial"/>
              </a:rPr>
              <a:t>libraries</a:t>
            </a:r>
            <a:endParaRPr sz="3000" b="1" i="0" u="none" strike="noStrike" cap="none">
              <a:solidFill>
                <a:schemeClr val="lt1"/>
              </a:solidFill>
              <a:latin typeface="Arial"/>
              <a:ea typeface="Arial"/>
              <a:cs typeface="Arial"/>
              <a:sym typeface="Arial"/>
            </a:endParaRPr>
          </a:p>
        </p:txBody>
      </p:sp>
      <p:pic>
        <p:nvPicPr>
          <p:cNvPr id="169" name="Google Shape;169;p6" descr="A small solar panel"/>
          <p:cNvPicPr preferRelativeResize="0"/>
          <p:nvPr/>
        </p:nvPicPr>
        <p:blipFill rotWithShape="1">
          <a:blip r:embed="rId4">
            <a:alphaModFix/>
          </a:blip>
          <a:srcRect/>
          <a:stretch/>
        </p:blipFill>
        <p:spPr>
          <a:xfrm>
            <a:off x="2314638" y="0"/>
            <a:ext cx="2242360" cy="5143499"/>
          </a:xfrm>
          <a:prstGeom prst="rect">
            <a:avLst/>
          </a:prstGeom>
          <a:noFill/>
          <a:ln>
            <a:noFill/>
          </a:ln>
        </p:spPr>
      </p:pic>
      <p:sp>
        <p:nvSpPr>
          <p:cNvPr id="172" name="Google Shape;172;p6"/>
          <p:cNvSpPr txBox="1"/>
          <p:nvPr/>
        </p:nvSpPr>
        <p:spPr>
          <a:xfrm>
            <a:off x="2314650" y="3527275"/>
            <a:ext cx="2242200" cy="161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b="1" i="0" u="none" strike="noStrike" cap="none">
                <a:solidFill>
                  <a:schemeClr val="lt1"/>
                </a:solidFill>
                <a:latin typeface="Arial"/>
                <a:ea typeface="Arial"/>
                <a:cs typeface="Arial"/>
                <a:sym typeface="Arial"/>
              </a:rPr>
              <a:t>Offline technology</a:t>
            </a:r>
            <a:endParaRPr sz="3000" b="1" i="0" u="none" strike="noStrike" cap="none">
              <a:solidFill>
                <a:schemeClr val="lt1"/>
              </a:solidFill>
              <a:latin typeface="Arial"/>
              <a:ea typeface="Arial"/>
              <a:cs typeface="Arial"/>
              <a:sym typeface="Arial"/>
            </a:endParaRPr>
          </a:p>
        </p:txBody>
      </p:sp>
      <p:sp>
        <p:nvSpPr>
          <p:cNvPr id="166" name="Google Shape;166;p6" descr="A young child is sitting in a library holding a cellphone with two women in the background"/>
          <p:cNvSpPr/>
          <p:nvPr/>
        </p:nvSpPr>
        <p:spPr>
          <a:xfrm>
            <a:off x="4579500" y="0"/>
            <a:ext cx="2286000" cy="5143500"/>
          </a:xfrm>
          <a:prstGeom prst="rect">
            <a:avLst/>
          </a:prstGeom>
          <a:no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 name="Google Shape;168;p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593825" y="0"/>
            <a:ext cx="2242349" cy="5143500"/>
          </a:xfrm>
          <a:prstGeom prst="rect">
            <a:avLst/>
          </a:prstGeom>
          <a:noFill/>
          <a:ln w="9525" cap="flat" cmpd="sng">
            <a:solidFill>
              <a:srgbClr val="F8F8F8"/>
            </a:solidFill>
            <a:prstDash val="solid"/>
            <a:round/>
            <a:headEnd type="none" w="sm" len="sm"/>
            <a:tailEnd type="none" w="sm" len="sm"/>
          </a:ln>
        </p:spPr>
      </p:pic>
      <p:sp>
        <p:nvSpPr>
          <p:cNvPr id="173" name="Google Shape;173;p6"/>
          <p:cNvSpPr txBox="1"/>
          <p:nvPr/>
        </p:nvSpPr>
        <p:spPr>
          <a:xfrm>
            <a:off x="4593900" y="3527275"/>
            <a:ext cx="2242200" cy="161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b="1" i="0" u="none" strike="noStrike" cap="none">
                <a:solidFill>
                  <a:schemeClr val="lt1"/>
                </a:solidFill>
                <a:latin typeface="Arial"/>
                <a:ea typeface="Arial"/>
                <a:cs typeface="Arial"/>
                <a:sym typeface="Arial"/>
              </a:rPr>
              <a:t>Train-the-</a:t>
            </a:r>
            <a:br>
              <a:rPr lang="en-US" sz="3000" b="1" i="0" u="none" strike="noStrike" cap="none">
                <a:solidFill>
                  <a:schemeClr val="lt1"/>
                </a:solidFill>
                <a:latin typeface="Arial"/>
                <a:ea typeface="Arial"/>
                <a:cs typeface="Arial"/>
                <a:sym typeface="Arial"/>
              </a:rPr>
            </a:br>
            <a:r>
              <a:rPr lang="en-US" sz="3000" b="1" i="0" u="none" strike="noStrike" cap="none">
                <a:solidFill>
                  <a:schemeClr val="lt1"/>
                </a:solidFill>
                <a:latin typeface="Arial"/>
                <a:ea typeface="Arial"/>
                <a:cs typeface="Arial"/>
                <a:sym typeface="Arial"/>
              </a:rPr>
              <a:t>trainer</a:t>
            </a:r>
            <a:endParaRPr sz="3000" b="1" i="0" u="none" strike="noStrike" cap="none">
              <a:solidFill>
                <a:schemeClr val="lt1"/>
              </a:solidFill>
              <a:latin typeface="Arial"/>
              <a:ea typeface="Arial"/>
              <a:cs typeface="Arial"/>
              <a:sym typeface="Arial"/>
            </a:endParaRPr>
          </a:p>
        </p:txBody>
      </p:sp>
      <p:pic>
        <p:nvPicPr>
          <p:cNvPr id="165" name="Google Shape;165;p6" descr="A nursing student sitting down to be interviewed"/>
          <p:cNvPicPr preferRelativeResize="0"/>
          <p:nvPr/>
        </p:nvPicPr>
        <p:blipFill rotWithShape="1">
          <a:blip r:embed="rId6">
            <a:alphaModFix/>
          </a:blip>
          <a:srcRect/>
          <a:stretch/>
        </p:blipFill>
        <p:spPr>
          <a:xfrm>
            <a:off x="6873000" y="-2825"/>
            <a:ext cx="2271002" cy="5143500"/>
          </a:xfrm>
          <a:prstGeom prst="rect">
            <a:avLst/>
          </a:prstGeom>
          <a:noFill/>
          <a:ln w="9525" cap="flat" cmpd="sng">
            <a:solidFill>
              <a:srgbClr val="F8F8F8"/>
            </a:solidFill>
            <a:prstDash val="solid"/>
            <a:round/>
            <a:headEnd type="none" w="sm" len="sm"/>
            <a:tailEnd type="none" w="sm" len="sm"/>
          </a:ln>
        </p:spPr>
      </p:pic>
      <p:sp>
        <p:nvSpPr>
          <p:cNvPr id="174" name="Google Shape;174;p6"/>
          <p:cNvSpPr txBox="1"/>
          <p:nvPr/>
        </p:nvSpPr>
        <p:spPr>
          <a:xfrm>
            <a:off x="6888000" y="3510023"/>
            <a:ext cx="2242200" cy="161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b="1" i="0" u="none" strike="noStrike" cap="none">
                <a:solidFill>
                  <a:schemeClr val="lt1"/>
                </a:solidFill>
                <a:latin typeface="Arial"/>
                <a:ea typeface="Arial"/>
                <a:cs typeface="Arial"/>
                <a:sym typeface="Arial"/>
              </a:rPr>
              <a:t>Impact evaluation</a:t>
            </a:r>
            <a:endParaRPr sz="3000" b="1" i="0" u="none" strike="noStrike" cap="none">
              <a:solidFill>
                <a:schemeClr val="lt1"/>
              </a:solidFill>
              <a:latin typeface="Arial"/>
              <a:ea typeface="Arial"/>
              <a:cs typeface="Arial"/>
              <a:sym typeface="Arial"/>
            </a:endParaRPr>
          </a:p>
        </p:txBody>
      </p:sp>
      <p:sp>
        <p:nvSpPr>
          <p:cNvPr id="175" name="Google Shape;175;p6"/>
          <p:cNvSpPr txBox="1">
            <a:spLocks noGrp="1"/>
          </p:cNvSpPr>
          <p:nvPr>
            <p:ph type="title" idx="4294967295"/>
          </p:nvPr>
        </p:nvSpPr>
        <p:spPr>
          <a:xfrm>
            <a:off x="328581" y="228600"/>
            <a:ext cx="51291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191919"/>
                </a:solidFill>
                <a:effectLst/>
                <a:highlight>
                  <a:srgbClr val="FFC627"/>
                </a:highlight>
                <a:uLnTx/>
                <a:uFillTx/>
                <a:latin typeface="Arial"/>
                <a:ea typeface="Arial"/>
                <a:cs typeface="Arial"/>
                <a:sym typeface="Arial"/>
              </a:rPr>
              <a:t>Our approach</a:t>
            </a:r>
          </a:p>
        </p:txBody>
      </p:sp>
      <p:sp>
        <p:nvSpPr>
          <p:cNvPr id="167" name="Google Shape;167;p6">
            <a:extLst>
              <a:ext uri="{C183D7F6-B498-43B3-948B-1728B52AA6E4}">
                <adec:decorative xmlns:adec="http://schemas.microsoft.com/office/drawing/2017/decorative" val="1"/>
              </a:ext>
            </a:extLst>
          </p:cNvPr>
          <p:cNvSpPr/>
          <p:nvPr/>
        </p:nvSpPr>
        <p:spPr>
          <a:xfrm>
            <a:off x="6865500" y="-2825"/>
            <a:ext cx="2286000" cy="5143500"/>
          </a:xfrm>
          <a:prstGeom prst="rect">
            <a:avLst/>
          </a:prstGeom>
          <a:no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1000"/>
                                        <p:tgtEl>
                                          <p:spTgt spid="17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1000"/>
                                        <p:tgtEl>
                                          <p:spTgt spid="16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 calcmode="lin" valueType="num">
                                      <p:cBhvr additive="base">
                                        <p:cTn id="17" dur="1000"/>
                                        <p:tgtEl>
                                          <p:spTgt spid="168"/>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5"/>
                                        </p:tgtEl>
                                        <p:attrNameLst>
                                          <p:attrName>style.visibility</p:attrName>
                                        </p:attrNameLst>
                                      </p:cBhvr>
                                      <p:to>
                                        <p:strVal val="visible"/>
                                      </p:to>
                                    </p:set>
                                    <p:anim calcmode="lin" valueType="num">
                                      <p:cBhvr additive="base">
                                        <p:cTn id="22" dur="1000"/>
                                        <p:tgtEl>
                                          <p:spTgt spid="1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21 ASU Template Master (Official from the Hub)">
  <a:themeElements>
    <a:clrScheme name="ASU 2021 Color">
      <a:dk1>
        <a:srgbClr val="191919"/>
      </a:dk1>
      <a:lt1>
        <a:srgbClr val="FFFFFF"/>
      </a:lt1>
      <a:dk2>
        <a:srgbClr val="D0D0D0"/>
      </a:dk2>
      <a:lt2>
        <a:srgbClr val="E8E8E8"/>
      </a:lt2>
      <a:accent1>
        <a:srgbClr val="FFC627"/>
      </a:accent1>
      <a:accent2>
        <a:srgbClr val="8C1D40"/>
      </a:accent2>
      <a:accent3>
        <a:srgbClr val="78BE20"/>
      </a:accent3>
      <a:accent4>
        <a:srgbClr val="FF7F32"/>
      </a:accent4>
      <a:accent5>
        <a:srgbClr val="00A3E0"/>
      </a:accent5>
      <a:accent6>
        <a:srgbClr val="CC2F2F"/>
      </a:accent6>
      <a:hlink>
        <a:srgbClr val="8C1D40"/>
      </a:hlink>
      <a:folHlink>
        <a:srgbClr val="7474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4066</TotalTime>
  <Words>1066</Words>
  <Application>Microsoft Office PowerPoint</Application>
  <PresentationFormat>On-screen Show (16:9)</PresentationFormat>
  <Paragraphs>171</Paragraphs>
  <Slides>57</Slides>
  <Notes>57</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Roboto</vt:lpstr>
      <vt:lpstr>Calibri</vt:lpstr>
      <vt:lpstr>Arial</vt:lpstr>
      <vt:lpstr>2021 ASU Template Master (Official from the Hub)</vt:lpstr>
      <vt:lpstr>SolarSPELL – Arizona State University</vt:lpstr>
      <vt:lpstr>Dr. Laura Hosman</vt:lpstr>
      <vt:lpstr>Dr Heather Ross</vt:lpstr>
      <vt:lpstr>Bruce Baikie</vt:lpstr>
      <vt:lpstr>Access to information is a human right.</vt:lpstr>
      <vt:lpstr>Yet the internet can be a dangerous place,  especially for novice users</vt:lpstr>
      <vt:lpstr>How do we get information to offline communities, while helping them build internet-ready skills? </vt:lpstr>
      <vt:lpstr>Solar Powered Educational Learning Library</vt:lpstr>
      <vt:lpstr>Our approach</vt:lpstr>
      <vt:lpstr>Partners are central to all we do</vt:lpstr>
      <vt:lpstr>Curated, localized libraries</vt:lpstr>
      <vt:lpstr>Sub-Saharan Africa Health Library</vt:lpstr>
      <vt:lpstr>East Africa Conservation Agriculture Library</vt:lpstr>
      <vt:lpstr>Middle East Education Library</vt:lpstr>
      <vt:lpstr>How it works</vt:lpstr>
      <vt:lpstr>Overview</vt:lpstr>
      <vt:lpstr>Innovative offline technology</vt:lpstr>
      <vt:lpstr>Global recognition</vt:lpstr>
      <vt:lpstr>Time Best Inventions Social Impact 2025</vt:lpstr>
      <vt:lpstr>Out of 1656 entries…</vt:lpstr>
      <vt:lpstr>ASU President’s Award for Principled Innovation</vt:lpstr>
      <vt:lpstr>Building skills with (non-funding) implementation partners</vt:lpstr>
      <vt:lpstr>Established impact</vt:lpstr>
      <vt:lpstr>Established impact across sectors</vt:lpstr>
      <vt:lpstr>Fiji</vt:lpstr>
      <vt:lpstr>NE Syria</vt:lpstr>
      <vt:lpstr>Ethiopia</vt:lpstr>
      <vt:lpstr>Fiji, 8th Grade</vt:lpstr>
      <vt:lpstr>South Sudan – High School</vt:lpstr>
      <vt:lpstr>South Sudan Class Attendence</vt:lpstr>
      <vt:lpstr>South Sudan: Medical Library &amp; Faculty of Health Sciences </vt:lpstr>
      <vt:lpstr>SolarSPELL Health: Nursing &amp; Midwifery Library</vt:lpstr>
      <vt:lpstr>Nursing &amp; Midwifery Library</vt:lpstr>
      <vt:lpstr>Curating/Creating the library</vt:lpstr>
      <vt:lpstr>SolarSPELL Videos</vt:lpstr>
      <vt:lpstr>Use Case: Evidence-Based Practice</vt:lpstr>
      <vt:lpstr>Kamuzu University  Health Library         Malawi</vt:lpstr>
      <vt:lpstr>Training at KUHeS Lilongwe  </vt:lpstr>
      <vt:lpstr>Training at KUHeS Blantyre </vt:lpstr>
      <vt:lpstr>6 Month Follow-up M&amp;E: Site Visits</vt:lpstr>
      <vt:lpstr>Surveys</vt:lpstr>
      <vt:lpstr>Skills assessment exercises</vt:lpstr>
      <vt:lpstr>Interviews</vt:lpstr>
      <vt:lpstr>Stories of Impact: Affordability/Cost </vt:lpstr>
      <vt:lpstr>Types of Resources</vt:lpstr>
      <vt:lpstr>Evidence-Based Practice</vt:lpstr>
      <vt:lpstr>Improving Patient Care</vt:lpstr>
      <vt:lpstr>Nursing Program</vt:lpstr>
      <vt:lpstr>SolarSPELL Feedback</vt:lpstr>
      <vt:lpstr>Hopi Tribe          Health Library  launched Feb 2024</vt:lpstr>
      <vt:lpstr>Phoenix Fire          Community Assistance Program Crisis Response</vt:lpstr>
      <vt:lpstr>Building skills with implementation partners</vt:lpstr>
      <vt:lpstr>SolarSPELL’s home at Arizona State University: ASU students contribute to every aspect of our work</vt:lpstr>
      <vt:lpstr>Current global footprint</vt:lpstr>
      <vt:lpstr>Let’s Connect to the Library!</vt:lpstr>
      <vt:lpstr>The transformational power of libraries</vt:lpstr>
      <vt:lpstr>SolarSPELL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Lauren Wittek</cp:lastModifiedBy>
  <cp:revision>93</cp:revision>
  <dcterms:modified xsi:type="dcterms:W3CDTF">2026-01-27T17:32:12Z</dcterms:modified>
</cp:coreProperties>
</file>