
<file path=[Content_Types].xml><?xml version="1.0" encoding="utf-8"?>
<Types xmlns="http://schemas.openxmlformats.org/package/2006/content-types">
  <Default Extension="png" ContentType="image/png"/>
  <Default Extension="bin" ContentType="application/vnd.openxmlformats-officedocument.oleObject"/>
  <Default Extension="svg" ContentType="image/svg+xml"/>
  <Default Extension="emf" ContentType="image/x-emf"/>
  <Default Extension="jpeg" ContentType="image/jpeg"/>
  <Default Extension="rels" ContentType="application/vnd.openxmlformats-package.relationships+xml"/>
  <Default Extension="xml" ContentType="application/xml"/>
  <Default Extension="tiff" ContentType="image/tif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5.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6.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7.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media/image97.jpg" ContentType="image/png"/>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authors.xml" ContentType="application/vnd.ms-powerpoint.author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60" r:id="rId1"/>
    <p:sldMasterId id="2147483673" r:id="rId2"/>
    <p:sldMasterId id="2147483682" r:id="rId3"/>
    <p:sldMasterId id="2147483707" r:id="rId4"/>
    <p:sldMasterId id="2147483724" r:id="rId5"/>
    <p:sldMasterId id="2147483762" r:id="rId6"/>
    <p:sldMasterId id="2147483772" r:id="rId7"/>
    <p:sldMasterId id="2147483786" r:id="rId8"/>
  </p:sldMasterIdLst>
  <p:notesMasterIdLst>
    <p:notesMasterId r:id="rId46"/>
  </p:notesMasterIdLst>
  <p:sldIdLst>
    <p:sldId id="2147379308" r:id="rId9"/>
    <p:sldId id="2147379306" r:id="rId10"/>
    <p:sldId id="2147379307" r:id="rId11"/>
    <p:sldId id="2145727149" r:id="rId12"/>
    <p:sldId id="4154" r:id="rId13"/>
    <p:sldId id="4148" r:id="rId14"/>
    <p:sldId id="2147379231" r:id="rId15"/>
    <p:sldId id="2147379315" r:id="rId16"/>
    <p:sldId id="2147379276" r:id="rId17"/>
    <p:sldId id="2147379312" r:id="rId18"/>
    <p:sldId id="2147379275" r:id="rId19"/>
    <p:sldId id="2147379309" r:id="rId20"/>
    <p:sldId id="2147379304" r:id="rId21"/>
    <p:sldId id="2147379123" r:id="rId22"/>
    <p:sldId id="2147379297" r:id="rId23"/>
    <p:sldId id="2147379310" r:id="rId24"/>
    <p:sldId id="2147379301" r:id="rId25"/>
    <p:sldId id="2147379268" r:id="rId26"/>
    <p:sldId id="2147379273" r:id="rId27"/>
    <p:sldId id="2147379289" r:id="rId28"/>
    <p:sldId id="2147379302" r:id="rId29"/>
    <p:sldId id="2147379151" r:id="rId30"/>
    <p:sldId id="2147379270" r:id="rId31"/>
    <p:sldId id="2147379272" r:id="rId32"/>
    <p:sldId id="2147379291" r:id="rId33"/>
    <p:sldId id="2147379294" r:id="rId34"/>
    <p:sldId id="2147379296" r:id="rId35"/>
    <p:sldId id="2147379295" r:id="rId36"/>
    <p:sldId id="2147379271" r:id="rId37"/>
    <p:sldId id="2147379284" r:id="rId38"/>
    <p:sldId id="2147379282" r:id="rId39"/>
    <p:sldId id="458" r:id="rId40"/>
    <p:sldId id="2147379313" r:id="rId41"/>
    <p:sldId id="2147379314" r:id="rId42"/>
    <p:sldId id="2147379299" r:id="rId43"/>
    <p:sldId id="2147379300" r:id="rId44"/>
    <p:sldId id="2145727150"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8FCF511-1224-11D4-9C5E-8D057B99FA2E}" name="Battaglia, Gabriella (OS/OASH)" initials="BG(" userId="S::Gabriella.Battaglia@hhs.gov::6d906d51-c8f8-4acd-ba8f-a16d8784c909"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1376" autoAdjust="0"/>
  </p:normalViewPr>
  <p:slideViewPr>
    <p:cSldViewPr snapToGrid="0">
      <p:cViewPr varScale="1">
        <p:scale>
          <a:sx n="84" d="100"/>
          <a:sy n="84" d="100"/>
        </p:scale>
        <p:origin x="264" y="96"/>
      </p:cViewPr>
      <p:guideLst/>
    </p:cSldViewPr>
  </p:slideViewPr>
  <p:notesTextViewPr>
    <p:cViewPr>
      <p:scale>
        <a:sx n="1" d="1"/>
        <a:sy n="1" d="1"/>
      </p:scale>
      <p:origin x="0" y="0"/>
    </p:cViewPr>
  </p:notesTextViewPr>
  <p:sorterViewPr>
    <p:cViewPr>
      <p:scale>
        <a:sx n="100" d="100"/>
        <a:sy n="100" d="100"/>
      </p:scale>
      <p:origin x="0" y="-1624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3" Type="http://schemas.openxmlformats.org/officeDocument/2006/relationships/slideMaster" Target="slideMasters/slideMaster3.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presProps" Target="presProps.xml"/><Relationship Id="rId50" Type="http://schemas.openxmlformats.org/officeDocument/2006/relationships/tableStyles" Target="tableStyles.xml"/><Relationship Id="rId55" Type="http://schemas.microsoft.com/office/2018/10/relationships/authors" Target="authors.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slide" Target="slides/slide3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theme" Target="theme/theme1.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viewProps" Target="viewProps.xml"/><Relationship Id="rId8" Type="http://schemas.openxmlformats.org/officeDocument/2006/relationships/slideMaster" Target="slideMasters/slideMaster8.xml"/></Relationships>
</file>

<file path=ppt/diagrams/_rels/data1.xml.rels><?xml version="1.0" encoding="UTF-8" standalone="yes"?>
<Relationships xmlns="http://schemas.openxmlformats.org/package/2006/relationships"><Relationship Id="rId8" Type="http://schemas.openxmlformats.org/officeDocument/2006/relationships/image" Target="../media/image43.sv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image" Target="../media/image37.svg"/><Relationship Id="rId1" Type="http://schemas.openxmlformats.org/officeDocument/2006/relationships/image" Target="../media/image36.png"/><Relationship Id="rId6" Type="http://schemas.openxmlformats.org/officeDocument/2006/relationships/image" Target="../media/image41.svg"/><Relationship Id="rId5" Type="http://schemas.openxmlformats.org/officeDocument/2006/relationships/image" Target="../media/image40.png"/><Relationship Id="rId10" Type="http://schemas.openxmlformats.org/officeDocument/2006/relationships/image" Target="../media/image45.svg"/><Relationship Id="rId4" Type="http://schemas.openxmlformats.org/officeDocument/2006/relationships/image" Target="../media/image39.svg"/><Relationship Id="rId9" Type="http://schemas.openxmlformats.org/officeDocument/2006/relationships/image" Target="../media/image44.png"/></Relationships>
</file>

<file path=ppt/diagrams/_rels/drawing1.xml.rels><?xml version="1.0" encoding="UTF-8" standalone="yes"?>
<Relationships xmlns="http://schemas.openxmlformats.org/package/2006/relationships"><Relationship Id="rId8" Type="http://schemas.openxmlformats.org/officeDocument/2006/relationships/image" Target="../media/image43.sv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image" Target="../media/image37.svg"/><Relationship Id="rId1" Type="http://schemas.openxmlformats.org/officeDocument/2006/relationships/image" Target="../media/image36.png"/><Relationship Id="rId6" Type="http://schemas.openxmlformats.org/officeDocument/2006/relationships/image" Target="../media/image41.svg"/><Relationship Id="rId5" Type="http://schemas.openxmlformats.org/officeDocument/2006/relationships/image" Target="../media/image40.png"/><Relationship Id="rId10" Type="http://schemas.openxmlformats.org/officeDocument/2006/relationships/image" Target="../media/image45.svg"/><Relationship Id="rId4" Type="http://schemas.openxmlformats.org/officeDocument/2006/relationships/image" Target="../media/image39.svg"/><Relationship Id="rId9" Type="http://schemas.openxmlformats.org/officeDocument/2006/relationships/image" Target="../media/image44.pn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0FBB2B1-E09B-48B3-8984-232DD35B7C80}"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702A8C20-19DD-48E5-B805-8A6BB4B3EBE5}">
      <dgm:prSet custT="1"/>
      <dgm:spPr>
        <a:xfrm>
          <a:off x="839840" y="3413"/>
          <a:ext cx="9675759" cy="727134"/>
        </a:xfrm>
        <a:prstGeom prst="rect">
          <a:avLst/>
        </a:prstGeom>
        <a:noFill/>
        <a:ln>
          <a:noFill/>
        </a:ln>
        <a:effectLst/>
      </dgm:spPr>
      <dgm:t>
        <a:bodyPr/>
        <a:lstStyle/>
        <a:p>
          <a:pPr>
            <a:lnSpc>
              <a:spcPct val="100000"/>
            </a:lnSpc>
            <a:buNone/>
          </a:pPr>
          <a:r>
            <a:rPr lang="en-US" sz="2800" dirty="0">
              <a:solidFill>
                <a:sysClr val="windowText" lastClr="000000">
                  <a:hueOff val="0"/>
                  <a:satOff val="0"/>
                  <a:lumOff val="0"/>
                  <a:alphaOff val="0"/>
                </a:sysClr>
              </a:solidFill>
              <a:latin typeface="Calibri" panose="020F0502020204030204"/>
              <a:ea typeface="+mn-ea"/>
              <a:cs typeface="+mn-cs"/>
            </a:rPr>
            <a:t>Use Chat to share your comments</a:t>
          </a:r>
        </a:p>
      </dgm:t>
    </dgm:pt>
    <dgm:pt modelId="{A56EA87D-5D89-4AB0-A49B-14B0E7F0ABCA}" type="parTrans" cxnId="{1335D79C-66D9-49B4-B139-03C0E77D1972}">
      <dgm:prSet/>
      <dgm:spPr/>
      <dgm:t>
        <a:bodyPr/>
        <a:lstStyle/>
        <a:p>
          <a:endParaRPr lang="en-US"/>
        </a:p>
      </dgm:t>
    </dgm:pt>
    <dgm:pt modelId="{C06B04E5-69BE-483C-8977-102B08EC7AC7}" type="sibTrans" cxnId="{1335D79C-66D9-49B4-B139-03C0E77D1972}">
      <dgm:prSet/>
      <dgm:spPr/>
      <dgm:t>
        <a:bodyPr/>
        <a:lstStyle/>
        <a:p>
          <a:pPr>
            <a:lnSpc>
              <a:spcPct val="100000"/>
            </a:lnSpc>
          </a:pPr>
          <a:endParaRPr lang="en-US"/>
        </a:p>
      </dgm:t>
    </dgm:pt>
    <dgm:pt modelId="{B8115919-D7E9-44AC-966D-4685EF40E1A8}">
      <dgm:prSet custT="1"/>
      <dgm:spPr>
        <a:xfrm>
          <a:off x="839840" y="912332"/>
          <a:ext cx="9675759" cy="727134"/>
        </a:xfrm>
        <a:prstGeom prst="rect">
          <a:avLst/>
        </a:prstGeom>
        <a:noFill/>
        <a:ln>
          <a:noFill/>
        </a:ln>
        <a:effectLst/>
      </dgm:spPr>
      <dgm:t>
        <a:bodyPr/>
        <a:lstStyle/>
        <a:p>
          <a:pPr>
            <a:lnSpc>
              <a:spcPct val="100000"/>
            </a:lnSpc>
            <a:buNone/>
          </a:pPr>
          <a:r>
            <a:rPr lang="en-US" sz="2800" dirty="0">
              <a:solidFill>
                <a:sysClr val="windowText" lastClr="000000">
                  <a:hueOff val="0"/>
                  <a:satOff val="0"/>
                  <a:lumOff val="0"/>
                  <a:alphaOff val="0"/>
                </a:sysClr>
              </a:solidFill>
              <a:latin typeface="Calibri" panose="020F0502020204030204"/>
              <a:ea typeface="+mn-ea"/>
              <a:cs typeface="+mn-cs"/>
            </a:rPr>
            <a:t>Use Q&amp;A to submit your questions for our speaker </a:t>
          </a:r>
        </a:p>
      </dgm:t>
    </dgm:pt>
    <dgm:pt modelId="{B58B3D20-086A-420B-B1B7-E315A7FDCA6E}" type="parTrans" cxnId="{9099D018-6461-4124-B6A0-78E31D0BA386}">
      <dgm:prSet/>
      <dgm:spPr/>
      <dgm:t>
        <a:bodyPr/>
        <a:lstStyle/>
        <a:p>
          <a:endParaRPr lang="en-US"/>
        </a:p>
      </dgm:t>
    </dgm:pt>
    <dgm:pt modelId="{D5EA9366-4E69-404F-A625-1731DC74579A}" type="sibTrans" cxnId="{9099D018-6461-4124-B6A0-78E31D0BA386}">
      <dgm:prSet/>
      <dgm:spPr/>
      <dgm:t>
        <a:bodyPr/>
        <a:lstStyle/>
        <a:p>
          <a:pPr>
            <a:lnSpc>
              <a:spcPct val="100000"/>
            </a:lnSpc>
          </a:pPr>
          <a:endParaRPr lang="en-US"/>
        </a:p>
      </dgm:t>
    </dgm:pt>
    <dgm:pt modelId="{0A6969BE-A068-4FAF-BBAC-767218DFE78B}">
      <dgm:prSet custT="1"/>
      <dgm:spPr>
        <a:xfrm>
          <a:off x="839840" y="1863148"/>
          <a:ext cx="9675759" cy="727134"/>
        </a:xfrm>
        <a:prstGeom prst="rect">
          <a:avLst/>
        </a:prstGeom>
        <a:noFill/>
        <a:ln>
          <a:noFill/>
        </a:ln>
        <a:effectLst/>
      </dgm:spPr>
      <dgm:t>
        <a:bodyPr/>
        <a:lstStyle/>
        <a:p>
          <a:pPr>
            <a:lnSpc>
              <a:spcPct val="100000"/>
            </a:lnSpc>
            <a:buNone/>
          </a:pPr>
          <a:r>
            <a:rPr lang="en-US" sz="2800" dirty="0">
              <a:solidFill>
                <a:sysClr val="windowText" lastClr="000000">
                  <a:hueOff val="0"/>
                  <a:satOff val="0"/>
                  <a:lumOff val="0"/>
                  <a:alphaOff val="0"/>
                </a:sysClr>
              </a:solidFill>
              <a:latin typeface="Calibri" panose="020F0502020204030204"/>
              <a:ea typeface="+mn-ea"/>
              <a:cs typeface="+mn-cs"/>
            </a:rPr>
            <a:t>Closed Caption available</a:t>
          </a:r>
        </a:p>
      </dgm:t>
    </dgm:pt>
    <dgm:pt modelId="{FEBB8D6B-B330-4A1B-8E19-7D8D99BE05D4}" type="parTrans" cxnId="{530B7EA1-514A-424D-BCB2-1FE4530C01A1}">
      <dgm:prSet/>
      <dgm:spPr/>
      <dgm:t>
        <a:bodyPr/>
        <a:lstStyle/>
        <a:p>
          <a:endParaRPr lang="en-US"/>
        </a:p>
      </dgm:t>
    </dgm:pt>
    <dgm:pt modelId="{CBE0E26D-74DC-4FA0-81E5-A08C4D69A937}" type="sibTrans" cxnId="{530B7EA1-514A-424D-BCB2-1FE4530C01A1}">
      <dgm:prSet/>
      <dgm:spPr/>
      <dgm:t>
        <a:bodyPr/>
        <a:lstStyle/>
        <a:p>
          <a:pPr>
            <a:lnSpc>
              <a:spcPct val="100000"/>
            </a:lnSpc>
          </a:pPr>
          <a:endParaRPr lang="en-US"/>
        </a:p>
      </dgm:t>
    </dgm:pt>
    <dgm:pt modelId="{15EC92DE-87D1-402A-8231-5F37D2DC91A5}">
      <dgm:prSet custT="1"/>
      <dgm:spPr>
        <a:xfrm>
          <a:off x="839840" y="2730169"/>
          <a:ext cx="9675759" cy="727134"/>
        </a:xfrm>
        <a:prstGeom prst="rect">
          <a:avLst/>
        </a:prstGeom>
        <a:noFill/>
        <a:ln>
          <a:noFill/>
        </a:ln>
        <a:effectLst/>
      </dgm:spPr>
      <dgm:t>
        <a:bodyPr/>
        <a:lstStyle/>
        <a:p>
          <a:pPr>
            <a:lnSpc>
              <a:spcPct val="100000"/>
            </a:lnSpc>
            <a:buNone/>
          </a:pPr>
          <a:r>
            <a:rPr lang="en-US" sz="2800" dirty="0">
              <a:solidFill>
                <a:sysClr val="windowText" lastClr="000000">
                  <a:hueOff val="0"/>
                  <a:satOff val="0"/>
                  <a:lumOff val="0"/>
                  <a:alphaOff val="0"/>
                </a:sysClr>
              </a:solidFill>
              <a:latin typeface="Calibri" panose="020F0502020204030204"/>
              <a:ea typeface="+mn-ea"/>
              <a:cs typeface="+mn-cs"/>
            </a:rPr>
            <a:t>Session is being recorded</a:t>
          </a:r>
        </a:p>
      </dgm:t>
    </dgm:pt>
    <dgm:pt modelId="{4B503E4D-823A-40A9-9ABF-E2B53BA51837}" type="parTrans" cxnId="{F2BCE830-B8E0-4BA0-A2B7-FF436F9D0E94}">
      <dgm:prSet/>
      <dgm:spPr/>
      <dgm:t>
        <a:bodyPr/>
        <a:lstStyle/>
        <a:p>
          <a:endParaRPr lang="en-US"/>
        </a:p>
      </dgm:t>
    </dgm:pt>
    <dgm:pt modelId="{6195616E-C21C-469B-A880-B91885AEA10A}" type="sibTrans" cxnId="{F2BCE830-B8E0-4BA0-A2B7-FF436F9D0E94}">
      <dgm:prSet/>
      <dgm:spPr/>
      <dgm:t>
        <a:bodyPr/>
        <a:lstStyle/>
        <a:p>
          <a:pPr>
            <a:lnSpc>
              <a:spcPct val="100000"/>
            </a:lnSpc>
          </a:pPr>
          <a:endParaRPr lang="en-US"/>
        </a:p>
      </dgm:t>
    </dgm:pt>
    <dgm:pt modelId="{DA09C0E0-92BE-4FEE-824C-2CC95CFA4BDF}">
      <dgm:prSet custT="1"/>
      <dgm:spPr>
        <a:xfrm>
          <a:off x="839840" y="3639087"/>
          <a:ext cx="9675759" cy="727134"/>
        </a:xfrm>
        <a:prstGeom prst="rect">
          <a:avLst/>
        </a:prstGeom>
        <a:noFill/>
        <a:ln>
          <a:noFill/>
        </a:ln>
        <a:effectLst/>
      </dgm:spPr>
      <dgm:t>
        <a:bodyPr/>
        <a:lstStyle/>
        <a:p>
          <a:pPr>
            <a:lnSpc>
              <a:spcPct val="100000"/>
            </a:lnSpc>
            <a:buNone/>
          </a:pPr>
          <a:r>
            <a:rPr lang="en-US" sz="2800" dirty="0">
              <a:solidFill>
                <a:sysClr val="windowText" lastClr="000000">
                  <a:hueOff val="0"/>
                  <a:satOff val="0"/>
                  <a:lumOff val="0"/>
                  <a:alphaOff val="0"/>
                </a:sysClr>
              </a:solidFill>
              <a:latin typeface="Calibri" panose="020F0502020204030204"/>
              <a:ea typeface="+mn-ea"/>
              <a:cs typeface="+mn-cs"/>
            </a:rPr>
            <a:t>Continuing Education credit available</a:t>
          </a:r>
        </a:p>
      </dgm:t>
    </dgm:pt>
    <dgm:pt modelId="{CF964172-8F94-40A8-8FAA-05014308C144}" type="parTrans" cxnId="{18F55C3C-2F33-4C1C-94D0-8BBF1B601E00}">
      <dgm:prSet/>
      <dgm:spPr/>
      <dgm:t>
        <a:bodyPr/>
        <a:lstStyle/>
        <a:p>
          <a:endParaRPr lang="en-US"/>
        </a:p>
      </dgm:t>
    </dgm:pt>
    <dgm:pt modelId="{2529930C-AEB3-4D3B-976D-243E33921405}" type="sibTrans" cxnId="{18F55C3C-2F33-4C1C-94D0-8BBF1B601E00}">
      <dgm:prSet/>
      <dgm:spPr/>
      <dgm:t>
        <a:bodyPr/>
        <a:lstStyle/>
        <a:p>
          <a:endParaRPr lang="en-US"/>
        </a:p>
      </dgm:t>
    </dgm:pt>
    <dgm:pt modelId="{58452A0C-F80A-433D-9D48-67964DA0516A}" type="pres">
      <dgm:prSet presAssocID="{70FBB2B1-E09B-48B3-8984-232DD35B7C80}" presName="root" presStyleCnt="0">
        <dgm:presLayoutVars>
          <dgm:dir/>
          <dgm:resizeHandles val="exact"/>
        </dgm:presLayoutVars>
      </dgm:prSet>
      <dgm:spPr/>
    </dgm:pt>
    <dgm:pt modelId="{3A5F4318-3C9A-4404-A161-C8FA9E126900}" type="pres">
      <dgm:prSet presAssocID="{702A8C20-19DD-48E5-B805-8A6BB4B3EBE5}" presName="compNode" presStyleCnt="0"/>
      <dgm:spPr/>
    </dgm:pt>
    <dgm:pt modelId="{1C38767A-7CE7-475D-B361-CBB7F790299F}" type="pres">
      <dgm:prSet presAssocID="{702A8C20-19DD-48E5-B805-8A6BB4B3EBE5}" presName="bgRect" presStyleLbl="bgShp" presStyleIdx="0" presStyleCnt="5" custScaleY="92314" custLinFactNeighborY="6618"/>
      <dgm:spPr>
        <a:xfrm>
          <a:off x="0" y="79479"/>
          <a:ext cx="10515600" cy="671247"/>
        </a:xfrm>
        <a:prstGeom prst="roundRect">
          <a:avLst>
            <a:gd name="adj" fmla="val 10000"/>
          </a:avLst>
        </a:prstGeom>
        <a:solidFill>
          <a:srgbClr val="ED7D31">
            <a:tint val="40000"/>
            <a:hueOff val="0"/>
            <a:satOff val="0"/>
            <a:lumOff val="0"/>
            <a:alphaOff val="0"/>
          </a:srgbClr>
        </a:solidFill>
        <a:ln>
          <a:noFill/>
        </a:ln>
        <a:effectLst/>
      </dgm:spPr>
    </dgm:pt>
    <dgm:pt modelId="{0DB9D2E6-A7EC-4049-A8C3-BD81DA0E7419}" type="pres">
      <dgm:prSet presAssocID="{702A8C20-19DD-48E5-B805-8A6BB4B3EBE5}" presName="iconRect" presStyleLbl="node1" presStyleIdx="0" presStyleCnt="5"/>
      <dgm:spPr>
        <a:xfrm>
          <a:off x="219958" y="167019"/>
          <a:ext cx="399924" cy="39992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gm:spPr>
      <dgm:extLst>
        <a:ext uri="{E40237B7-FDA0-4F09-8148-C483321AD2D9}">
          <dgm14:cNvPr xmlns:dgm14="http://schemas.microsoft.com/office/drawing/2010/diagram" id="0" name="" descr="Chat"/>
        </a:ext>
      </dgm:extLst>
    </dgm:pt>
    <dgm:pt modelId="{535ACE4D-1BE4-4480-8A8E-7BFF9F621697}" type="pres">
      <dgm:prSet presAssocID="{702A8C20-19DD-48E5-B805-8A6BB4B3EBE5}" presName="spaceRect" presStyleCnt="0"/>
      <dgm:spPr/>
    </dgm:pt>
    <dgm:pt modelId="{881CC2F4-984A-4AFB-A097-7D0AD7549C7E}" type="pres">
      <dgm:prSet presAssocID="{702A8C20-19DD-48E5-B805-8A6BB4B3EBE5}" presName="parTx" presStyleLbl="revTx" presStyleIdx="0" presStyleCnt="5">
        <dgm:presLayoutVars>
          <dgm:chMax val="0"/>
          <dgm:chPref val="0"/>
        </dgm:presLayoutVars>
      </dgm:prSet>
      <dgm:spPr/>
    </dgm:pt>
    <dgm:pt modelId="{369EE273-B6D8-4005-B1B4-65906E772217}" type="pres">
      <dgm:prSet presAssocID="{C06B04E5-69BE-483C-8977-102B08EC7AC7}" presName="sibTrans" presStyleCnt="0"/>
      <dgm:spPr/>
    </dgm:pt>
    <dgm:pt modelId="{2F7F2569-95B0-4209-9624-601B35A7C0FE}" type="pres">
      <dgm:prSet presAssocID="{B8115919-D7E9-44AC-966D-4685EF40E1A8}" presName="compNode" presStyleCnt="0"/>
      <dgm:spPr/>
    </dgm:pt>
    <dgm:pt modelId="{E46FA2F6-53BC-429F-969B-E42705EE39AC}" type="pres">
      <dgm:prSet presAssocID="{B8115919-D7E9-44AC-966D-4685EF40E1A8}" presName="bgRect" presStyleLbl="bgShp" presStyleIdx="1" presStyleCnt="5" custLinFactNeighborY="6618"/>
      <dgm:spPr>
        <a:xfrm>
          <a:off x="0" y="960453"/>
          <a:ext cx="10515600" cy="727134"/>
        </a:xfrm>
        <a:prstGeom prst="roundRect">
          <a:avLst>
            <a:gd name="adj" fmla="val 10000"/>
          </a:avLst>
        </a:prstGeom>
        <a:solidFill>
          <a:srgbClr val="ED7D31">
            <a:tint val="40000"/>
            <a:hueOff val="0"/>
            <a:satOff val="0"/>
            <a:lumOff val="0"/>
            <a:alphaOff val="0"/>
          </a:srgbClr>
        </a:solidFill>
        <a:ln>
          <a:noFill/>
        </a:ln>
        <a:effectLst/>
      </dgm:spPr>
    </dgm:pt>
    <dgm:pt modelId="{2E834B45-2BBE-4BDB-9978-8CFBA74E360D}" type="pres">
      <dgm:prSet presAssocID="{B8115919-D7E9-44AC-966D-4685EF40E1A8}" presName="iconRect" presStyleLbl="node1" presStyleIdx="1" presStyleCnt="5"/>
      <dgm:spPr>
        <a:xfrm>
          <a:off x="219958" y="1075937"/>
          <a:ext cx="399924" cy="399924"/>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2700" cap="flat" cmpd="sng" algn="ctr">
          <a:noFill/>
          <a:prstDash val="solid"/>
          <a:miter lim="800000"/>
        </a:ln>
        <a:effectLst/>
      </dgm:spPr>
      <dgm:extLst>
        <a:ext uri="{E40237B7-FDA0-4F09-8148-C483321AD2D9}">
          <dgm14:cNvPr xmlns:dgm14="http://schemas.microsoft.com/office/drawing/2010/diagram" id="0" name="" descr="Help with solid fill"/>
        </a:ext>
      </dgm:extLst>
    </dgm:pt>
    <dgm:pt modelId="{573DD23A-BFEE-4809-B1AB-CA5CAF455E8D}" type="pres">
      <dgm:prSet presAssocID="{B8115919-D7E9-44AC-966D-4685EF40E1A8}" presName="spaceRect" presStyleCnt="0"/>
      <dgm:spPr/>
    </dgm:pt>
    <dgm:pt modelId="{80B737BA-944D-4B5E-9062-3A77A7DA44AD}" type="pres">
      <dgm:prSet presAssocID="{B8115919-D7E9-44AC-966D-4685EF40E1A8}" presName="parTx" presStyleLbl="revTx" presStyleIdx="1" presStyleCnt="5">
        <dgm:presLayoutVars>
          <dgm:chMax val="0"/>
          <dgm:chPref val="0"/>
        </dgm:presLayoutVars>
      </dgm:prSet>
      <dgm:spPr/>
    </dgm:pt>
    <dgm:pt modelId="{83CA5B02-6066-4AD5-BF80-B26A2D268BDD}" type="pres">
      <dgm:prSet presAssocID="{D5EA9366-4E69-404F-A625-1731DC74579A}" presName="sibTrans" presStyleCnt="0"/>
      <dgm:spPr/>
    </dgm:pt>
    <dgm:pt modelId="{3D9108C4-37A2-4A1E-9E4D-B230D10AECD0}" type="pres">
      <dgm:prSet presAssocID="{0A6969BE-A068-4FAF-BBAC-767218DFE78B}" presName="compNode" presStyleCnt="0"/>
      <dgm:spPr/>
    </dgm:pt>
    <dgm:pt modelId="{2F4FCD94-00BF-47A0-9A42-992A9B02B1BA}" type="pres">
      <dgm:prSet presAssocID="{0A6969BE-A068-4FAF-BBAC-767218DFE78B}" presName="bgRect" presStyleLbl="bgShp" presStyleIdx="2" presStyleCnt="5" custLinFactNeighborY="6085"/>
      <dgm:spPr>
        <a:xfrm>
          <a:off x="0" y="1865496"/>
          <a:ext cx="10515600" cy="727134"/>
        </a:xfrm>
        <a:prstGeom prst="roundRect">
          <a:avLst>
            <a:gd name="adj" fmla="val 10000"/>
          </a:avLst>
        </a:prstGeom>
        <a:solidFill>
          <a:srgbClr val="ED7D31">
            <a:tint val="40000"/>
            <a:hueOff val="0"/>
            <a:satOff val="0"/>
            <a:lumOff val="0"/>
            <a:alphaOff val="0"/>
          </a:srgbClr>
        </a:solidFill>
        <a:ln>
          <a:noFill/>
        </a:ln>
        <a:effectLst/>
      </dgm:spPr>
    </dgm:pt>
    <dgm:pt modelId="{09419823-024F-4086-B2D9-003487C2A89B}" type="pres">
      <dgm:prSet presAssocID="{0A6969BE-A068-4FAF-BBAC-767218DFE78B}" presName="iconRect" presStyleLbl="node1" presStyleIdx="2" presStyleCnt="5"/>
      <dgm:spPr>
        <a:xfrm>
          <a:off x="219958" y="1984855"/>
          <a:ext cx="399924" cy="39992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gm:spPr>
      <dgm:extLst>
        <a:ext uri="{E40237B7-FDA0-4F09-8148-C483321AD2D9}">
          <dgm14:cNvPr xmlns:dgm14="http://schemas.microsoft.com/office/drawing/2010/diagram" id="0" name="" descr="Subtitles"/>
        </a:ext>
      </dgm:extLst>
    </dgm:pt>
    <dgm:pt modelId="{2A31B1CC-EA60-4201-9C86-74566C3604AC}" type="pres">
      <dgm:prSet presAssocID="{0A6969BE-A068-4FAF-BBAC-767218DFE78B}" presName="spaceRect" presStyleCnt="0"/>
      <dgm:spPr/>
    </dgm:pt>
    <dgm:pt modelId="{892DF596-CF79-4D7D-BF3E-B1A1CD99CE4D}" type="pres">
      <dgm:prSet presAssocID="{0A6969BE-A068-4FAF-BBAC-767218DFE78B}" presName="parTx" presStyleLbl="revTx" presStyleIdx="2" presStyleCnt="5" custLinFactNeighborY="5762">
        <dgm:presLayoutVars>
          <dgm:chMax val="0"/>
          <dgm:chPref val="0"/>
        </dgm:presLayoutVars>
      </dgm:prSet>
      <dgm:spPr/>
    </dgm:pt>
    <dgm:pt modelId="{873AED5B-0FEC-4B18-9A71-B145002520F0}" type="pres">
      <dgm:prSet presAssocID="{CBE0E26D-74DC-4FA0-81E5-A08C4D69A937}" presName="sibTrans" presStyleCnt="0"/>
      <dgm:spPr/>
    </dgm:pt>
    <dgm:pt modelId="{EDE933A7-E1B6-40CE-907F-D7A785925339}" type="pres">
      <dgm:prSet presAssocID="{15EC92DE-87D1-402A-8231-5F37D2DC91A5}" presName="compNode" presStyleCnt="0"/>
      <dgm:spPr/>
    </dgm:pt>
    <dgm:pt modelId="{45722781-E4FD-4895-A82A-4C68B7D43780}" type="pres">
      <dgm:prSet presAssocID="{15EC92DE-87D1-402A-8231-5F37D2DC91A5}" presName="bgRect" presStyleLbl="bgShp" presStyleIdx="3" presStyleCnt="5" custLinFactNeighborY="3309"/>
      <dgm:spPr>
        <a:xfrm>
          <a:off x="0" y="2754229"/>
          <a:ext cx="10515600" cy="727134"/>
        </a:xfrm>
        <a:prstGeom prst="roundRect">
          <a:avLst>
            <a:gd name="adj" fmla="val 10000"/>
          </a:avLst>
        </a:prstGeom>
        <a:solidFill>
          <a:srgbClr val="ED7D31">
            <a:tint val="40000"/>
            <a:hueOff val="0"/>
            <a:satOff val="0"/>
            <a:lumOff val="0"/>
            <a:alphaOff val="0"/>
          </a:srgbClr>
        </a:solidFill>
        <a:ln>
          <a:noFill/>
        </a:ln>
        <a:effectLst/>
      </dgm:spPr>
    </dgm:pt>
    <dgm:pt modelId="{35E03408-8A7F-4891-AD8F-8C009854F09C}" type="pres">
      <dgm:prSet presAssocID="{15EC92DE-87D1-402A-8231-5F37D2DC91A5}" presName="iconRect" presStyleLbl="node1" presStyleIdx="3" presStyleCnt="5"/>
      <dgm:spPr>
        <a:xfrm>
          <a:off x="219958" y="2893774"/>
          <a:ext cx="399924" cy="399924"/>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gm:spPr>
      <dgm:extLst>
        <a:ext uri="{E40237B7-FDA0-4F09-8148-C483321AD2D9}">
          <dgm14:cNvPr xmlns:dgm14="http://schemas.microsoft.com/office/drawing/2010/diagram" id="0" name="" descr="Radio microphone"/>
        </a:ext>
      </dgm:extLst>
    </dgm:pt>
    <dgm:pt modelId="{434B5CB7-BBE0-4A20-9226-C4A03F9F8B40}" type="pres">
      <dgm:prSet presAssocID="{15EC92DE-87D1-402A-8231-5F37D2DC91A5}" presName="spaceRect" presStyleCnt="0"/>
      <dgm:spPr/>
    </dgm:pt>
    <dgm:pt modelId="{847DB8F6-08F1-48FC-8394-BF5D85045E5F}" type="pres">
      <dgm:prSet presAssocID="{15EC92DE-87D1-402A-8231-5F37D2DC91A5}" presName="parTx" presStyleLbl="revTx" presStyleIdx="3" presStyleCnt="5">
        <dgm:presLayoutVars>
          <dgm:chMax val="0"/>
          <dgm:chPref val="0"/>
        </dgm:presLayoutVars>
      </dgm:prSet>
      <dgm:spPr/>
    </dgm:pt>
    <dgm:pt modelId="{3314A6C3-9D12-480F-B0BB-714D5DF98074}" type="pres">
      <dgm:prSet presAssocID="{6195616E-C21C-469B-A880-B91885AEA10A}" presName="sibTrans" presStyleCnt="0"/>
      <dgm:spPr/>
    </dgm:pt>
    <dgm:pt modelId="{1A316CEC-F034-4B30-B800-5BEF82385C21}" type="pres">
      <dgm:prSet presAssocID="{DA09C0E0-92BE-4FEE-824C-2CC95CFA4BDF}" presName="compNode" presStyleCnt="0"/>
      <dgm:spPr/>
    </dgm:pt>
    <dgm:pt modelId="{0CD7992F-9FDB-45A9-9093-E6EBE0F45D7A}" type="pres">
      <dgm:prSet presAssocID="{DA09C0E0-92BE-4FEE-824C-2CC95CFA4BDF}" presName="bgRect" presStyleLbl="bgShp" presStyleIdx="4" presStyleCnt="5"/>
      <dgm:spPr>
        <a:xfrm>
          <a:off x="0" y="3639087"/>
          <a:ext cx="10515600" cy="727134"/>
        </a:xfrm>
        <a:prstGeom prst="roundRect">
          <a:avLst>
            <a:gd name="adj" fmla="val 10000"/>
          </a:avLst>
        </a:prstGeom>
        <a:solidFill>
          <a:srgbClr val="ED7D31">
            <a:tint val="40000"/>
            <a:hueOff val="0"/>
            <a:satOff val="0"/>
            <a:lumOff val="0"/>
            <a:alphaOff val="0"/>
          </a:srgbClr>
        </a:solidFill>
        <a:ln>
          <a:noFill/>
        </a:ln>
        <a:effectLst/>
      </dgm:spPr>
    </dgm:pt>
    <dgm:pt modelId="{B3341CF3-F81F-4FC2-9DEC-46EA7AC4C97E}" type="pres">
      <dgm:prSet presAssocID="{DA09C0E0-92BE-4FEE-824C-2CC95CFA4BDF}" presName="iconRect" presStyleLbl="node1" presStyleIdx="4" presStyleCnt="5"/>
      <dgm:spPr>
        <a:xfrm>
          <a:off x="219958" y="3802692"/>
          <a:ext cx="399924" cy="399924"/>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gm:spPr>
      <dgm:extLst>
        <a:ext uri="{E40237B7-FDA0-4F09-8148-C483321AD2D9}">
          <dgm14:cNvPr xmlns:dgm14="http://schemas.microsoft.com/office/drawing/2010/diagram" id="0" name="" descr="Checkmark"/>
        </a:ext>
      </dgm:extLst>
    </dgm:pt>
    <dgm:pt modelId="{1A5E163F-F866-4CA9-BEFB-440D519536E6}" type="pres">
      <dgm:prSet presAssocID="{DA09C0E0-92BE-4FEE-824C-2CC95CFA4BDF}" presName="spaceRect" presStyleCnt="0"/>
      <dgm:spPr/>
    </dgm:pt>
    <dgm:pt modelId="{A5304891-4ED9-40B9-BB71-026A4D268CE0}" type="pres">
      <dgm:prSet presAssocID="{DA09C0E0-92BE-4FEE-824C-2CC95CFA4BDF}" presName="parTx" presStyleLbl="revTx" presStyleIdx="4" presStyleCnt="5">
        <dgm:presLayoutVars>
          <dgm:chMax val="0"/>
          <dgm:chPref val="0"/>
        </dgm:presLayoutVars>
      </dgm:prSet>
      <dgm:spPr/>
    </dgm:pt>
  </dgm:ptLst>
  <dgm:cxnLst>
    <dgm:cxn modelId="{9099D018-6461-4124-B6A0-78E31D0BA386}" srcId="{70FBB2B1-E09B-48B3-8984-232DD35B7C80}" destId="{B8115919-D7E9-44AC-966D-4685EF40E1A8}" srcOrd="1" destOrd="0" parTransId="{B58B3D20-086A-420B-B1B7-E315A7FDCA6E}" sibTransId="{D5EA9366-4E69-404F-A625-1731DC74579A}"/>
    <dgm:cxn modelId="{F2BCE830-B8E0-4BA0-A2B7-FF436F9D0E94}" srcId="{70FBB2B1-E09B-48B3-8984-232DD35B7C80}" destId="{15EC92DE-87D1-402A-8231-5F37D2DC91A5}" srcOrd="3" destOrd="0" parTransId="{4B503E4D-823A-40A9-9ABF-E2B53BA51837}" sibTransId="{6195616E-C21C-469B-A880-B91885AEA10A}"/>
    <dgm:cxn modelId="{18F55C3C-2F33-4C1C-94D0-8BBF1B601E00}" srcId="{70FBB2B1-E09B-48B3-8984-232DD35B7C80}" destId="{DA09C0E0-92BE-4FEE-824C-2CC95CFA4BDF}" srcOrd="4" destOrd="0" parTransId="{CF964172-8F94-40A8-8FAA-05014308C144}" sibTransId="{2529930C-AEB3-4D3B-976D-243E33921405}"/>
    <dgm:cxn modelId="{DA364261-A146-4C04-AC3C-A8F6B861BD30}" type="presOf" srcId="{702A8C20-19DD-48E5-B805-8A6BB4B3EBE5}" destId="{881CC2F4-984A-4AFB-A097-7D0AD7549C7E}" srcOrd="0" destOrd="0" presId="urn:microsoft.com/office/officeart/2018/2/layout/IconVerticalSolidList"/>
    <dgm:cxn modelId="{11E15E45-A66B-46D9-978C-D907C5DACF12}" type="presOf" srcId="{0A6969BE-A068-4FAF-BBAC-767218DFE78B}" destId="{892DF596-CF79-4D7D-BF3E-B1A1CD99CE4D}" srcOrd="0" destOrd="0" presId="urn:microsoft.com/office/officeart/2018/2/layout/IconVerticalSolidList"/>
    <dgm:cxn modelId="{1335D79C-66D9-49B4-B139-03C0E77D1972}" srcId="{70FBB2B1-E09B-48B3-8984-232DD35B7C80}" destId="{702A8C20-19DD-48E5-B805-8A6BB4B3EBE5}" srcOrd="0" destOrd="0" parTransId="{A56EA87D-5D89-4AB0-A49B-14B0E7F0ABCA}" sibTransId="{C06B04E5-69BE-483C-8977-102B08EC7AC7}"/>
    <dgm:cxn modelId="{0CEC9FA0-3228-4EEE-B406-1415D014F594}" type="presOf" srcId="{DA09C0E0-92BE-4FEE-824C-2CC95CFA4BDF}" destId="{A5304891-4ED9-40B9-BB71-026A4D268CE0}" srcOrd="0" destOrd="0" presId="urn:microsoft.com/office/officeart/2018/2/layout/IconVerticalSolidList"/>
    <dgm:cxn modelId="{530B7EA1-514A-424D-BCB2-1FE4530C01A1}" srcId="{70FBB2B1-E09B-48B3-8984-232DD35B7C80}" destId="{0A6969BE-A068-4FAF-BBAC-767218DFE78B}" srcOrd="2" destOrd="0" parTransId="{FEBB8D6B-B330-4A1B-8E19-7D8D99BE05D4}" sibTransId="{CBE0E26D-74DC-4FA0-81E5-A08C4D69A937}"/>
    <dgm:cxn modelId="{FD0B94B5-8560-4FBD-8C72-D4E89497D470}" type="presOf" srcId="{B8115919-D7E9-44AC-966D-4685EF40E1A8}" destId="{80B737BA-944D-4B5E-9062-3A77A7DA44AD}" srcOrd="0" destOrd="0" presId="urn:microsoft.com/office/officeart/2018/2/layout/IconVerticalSolidList"/>
    <dgm:cxn modelId="{54C2D8BC-86CF-4D3B-BFFC-0662C007D143}" type="presOf" srcId="{70FBB2B1-E09B-48B3-8984-232DD35B7C80}" destId="{58452A0C-F80A-433D-9D48-67964DA0516A}" srcOrd="0" destOrd="0" presId="urn:microsoft.com/office/officeart/2018/2/layout/IconVerticalSolidList"/>
    <dgm:cxn modelId="{2B0AB3CB-811A-40AA-A1E0-8E625CEB26D2}" type="presOf" srcId="{15EC92DE-87D1-402A-8231-5F37D2DC91A5}" destId="{847DB8F6-08F1-48FC-8394-BF5D85045E5F}" srcOrd="0" destOrd="0" presId="urn:microsoft.com/office/officeart/2018/2/layout/IconVerticalSolidList"/>
    <dgm:cxn modelId="{3C0B93E4-91A7-4C7D-9017-0C1BC9B3CC03}" type="presParOf" srcId="{58452A0C-F80A-433D-9D48-67964DA0516A}" destId="{3A5F4318-3C9A-4404-A161-C8FA9E126900}" srcOrd="0" destOrd="0" presId="urn:microsoft.com/office/officeart/2018/2/layout/IconVerticalSolidList"/>
    <dgm:cxn modelId="{415CB72C-1AAE-4855-A4B1-CDF0C664F8C1}" type="presParOf" srcId="{3A5F4318-3C9A-4404-A161-C8FA9E126900}" destId="{1C38767A-7CE7-475D-B361-CBB7F790299F}" srcOrd="0" destOrd="0" presId="urn:microsoft.com/office/officeart/2018/2/layout/IconVerticalSolidList"/>
    <dgm:cxn modelId="{383FCE90-5933-47F4-A8E0-ED4E302CB4E7}" type="presParOf" srcId="{3A5F4318-3C9A-4404-A161-C8FA9E126900}" destId="{0DB9D2E6-A7EC-4049-A8C3-BD81DA0E7419}" srcOrd="1" destOrd="0" presId="urn:microsoft.com/office/officeart/2018/2/layout/IconVerticalSolidList"/>
    <dgm:cxn modelId="{D92A0778-FCEC-4720-9C6D-B506B7EE91BD}" type="presParOf" srcId="{3A5F4318-3C9A-4404-A161-C8FA9E126900}" destId="{535ACE4D-1BE4-4480-8A8E-7BFF9F621697}" srcOrd="2" destOrd="0" presId="urn:microsoft.com/office/officeart/2018/2/layout/IconVerticalSolidList"/>
    <dgm:cxn modelId="{8417924D-FB38-4B65-BD2C-B2794FD2F08D}" type="presParOf" srcId="{3A5F4318-3C9A-4404-A161-C8FA9E126900}" destId="{881CC2F4-984A-4AFB-A097-7D0AD7549C7E}" srcOrd="3" destOrd="0" presId="urn:microsoft.com/office/officeart/2018/2/layout/IconVerticalSolidList"/>
    <dgm:cxn modelId="{6DB27E1C-818D-4CEC-80CE-F455AADD0FF6}" type="presParOf" srcId="{58452A0C-F80A-433D-9D48-67964DA0516A}" destId="{369EE273-B6D8-4005-B1B4-65906E772217}" srcOrd="1" destOrd="0" presId="urn:microsoft.com/office/officeart/2018/2/layout/IconVerticalSolidList"/>
    <dgm:cxn modelId="{9464FC94-3847-4FD0-828F-1FFC2279A773}" type="presParOf" srcId="{58452A0C-F80A-433D-9D48-67964DA0516A}" destId="{2F7F2569-95B0-4209-9624-601B35A7C0FE}" srcOrd="2" destOrd="0" presId="urn:microsoft.com/office/officeart/2018/2/layout/IconVerticalSolidList"/>
    <dgm:cxn modelId="{5F95381F-9468-4712-820F-DE4D0D4778C5}" type="presParOf" srcId="{2F7F2569-95B0-4209-9624-601B35A7C0FE}" destId="{E46FA2F6-53BC-429F-969B-E42705EE39AC}" srcOrd="0" destOrd="0" presId="urn:microsoft.com/office/officeart/2018/2/layout/IconVerticalSolidList"/>
    <dgm:cxn modelId="{DDD1D8CF-8644-4FE3-B729-DBCA362004BD}" type="presParOf" srcId="{2F7F2569-95B0-4209-9624-601B35A7C0FE}" destId="{2E834B45-2BBE-4BDB-9978-8CFBA74E360D}" srcOrd="1" destOrd="0" presId="urn:microsoft.com/office/officeart/2018/2/layout/IconVerticalSolidList"/>
    <dgm:cxn modelId="{F959CA6C-7885-4C3F-AFE0-6B35D7431B7C}" type="presParOf" srcId="{2F7F2569-95B0-4209-9624-601B35A7C0FE}" destId="{573DD23A-BFEE-4809-B1AB-CA5CAF455E8D}" srcOrd="2" destOrd="0" presId="urn:microsoft.com/office/officeart/2018/2/layout/IconVerticalSolidList"/>
    <dgm:cxn modelId="{1E782964-4C03-4C22-81B5-514DDF82C68C}" type="presParOf" srcId="{2F7F2569-95B0-4209-9624-601B35A7C0FE}" destId="{80B737BA-944D-4B5E-9062-3A77A7DA44AD}" srcOrd="3" destOrd="0" presId="urn:microsoft.com/office/officeart/2018/2/layout/IconVerticalSolidList"/>
    <dgm:cxn modelId="{8E05B12E-974D-424F-8B3D-82B8D5DB0871}" type="presParOf" srcId="{58452A0C-F80A-433D-9D48-67964DA0516A}" destId="{83CA5B02-6066-4AD5-BF80-B26A2D268BDD}" srcOrd="3" destOrd="0" presId="urn:microsoft.com/office/officeart/2018/2/layout/IconVerticalSolidList"/>
    <dgm:cxn modelId="{54D62A59-97CE-4332-BF82-32325DD312D8}" type="presParOf" srcId="{58452A0C-F80A-433D-9D48-67964DA0516A}" destId="{3D9108C4-37A2-4A1E-9E4D-B230D10AECD0}" srcOrd="4" destOrd="0" presId="urn:microsoft.com/office/officeart/2018/2/layout/IconVerticalSolidList"/>
    <dgm:cxn modelId="{3C17650C-F8F5-4D00-B750-7EE5B21E5D5D}" type="presParOf" srcId="{3D9108C4-37A2-4A1E-9E4D-B230D10AECD0}" destId="{2F4FCD94-00BF-47A0-9A42-992A9B02B1BA}" srcOrd="0" destOrd="0" presId="urn:microsoft.com/office/officeart/2018/2/layout/IconVerticalSolidList"/>
    <dgm:cxn modelId="{A9919099-7BF1-4584-ACA6-588EF5F49E32}" type="presParOf" srcId="{3D9108C4-37A2-4A1E-9E4D-B230D10AECD0}" destId="{09419823-024F-4086-B2D9-003487C2A89B}" srcOrd="1" destOrd="0" presId="urn:microsoft.com/office/officeart/2018/2/layout/IconVerticalSolidList"/>
    <dgm:cxn modelId="{67A26CA2-1F65-4859-9AB9-89140F7AFA6C}" type="presParOf" srcId="{3D9108C4-37A2-4A1E-9E4D-B230D10AECD0}" destId="{2A31B1CC-EA60-4201-9C86-74566C3604AC}" srcOrd="2" destOrd="0" presId="urn:microsoft.com/office/officeart/2018/2/layout/IconVerticalSolidList"/>
    <dgm:cxn modelId="{AAE441F4-8286-468F-A6FB-BD87717A617F}" type="presParOf" srcId="{3D9108C4-37A2-4A1E-9E4D-B230D10AECD0}" destId="{892DF596-CF79-4D7D-BF3E-B1A1CD99CE4D}" srcOrd="3" destOrd="0" presId="urn:microsoft.com/office/officeart/2018/2/layout/IconVerticalSolidList"/>
    <dgm:cxn modelId="{E9072D70-68BE-41CB-8146-342821CF3CF2}" type="presParOf" srcId="{58452A0C-F80A-433D-9D48-67964DA0516A}" destId="{873AED5B-0FEC-4B18-9A71-B145002520F0}" srcOrd="5" destOrd="0" presId="urn:microsoft.com/office/officeart/2018/2/layout/IconVerticalSolidList"/>
    <dgm:cxn modelId="{FFC4A40D-5E24-481E-9447-E667DBF45085}" type="presParOf" srcId="{58452A0C-F80A-433D-9D48-67964DA0516A}" destId="{EDE933A7-E1B6-40CE-907F-D7A785925339}" srcOrd="6" destOrd="0" presId="urn:microsoft.com/office/officeart/2018/2/layout/IconVerticalSolidList"/>
    <dgm:cxn modelId="{9D85A8D7-B85B-4F63-B573-8A2A3730EE41}" type="presParOf" srcId="{EDE933A7-E1B6-40CE-907F-D7A785925339}" destId="{45722781-E4FD-4895-A82A-4C68B7D43780}" srcOrd="0" destOrd="0" presId="urn:microsoft.com/office/officeart/2018/2/layout/IconVerticalSolidList"/>
    <dgm:cxn modelId="{D10514A2-B470-4001-8A32-B4611AA5015A}" type="presParOf" srcId="{EDE933A7-E1B6-40CE-907F-D7A785925339}" destId="{35E03408-8A7F-4891-AD8F-8C009854F09C}" srcOrd="1" destOrd="0" presId="urn:microsoft.com/office/officeart/2018/2/layout/IconVerticalSolidList"/>
    <dgm:cxn modelId="{BA1A3718-5A6F-4594-8582-625A1284C6E2}" type="presParOf" srcId="{EDE933A7-E1B6-40CE-907F-D7A785925339}" destId="{434B5CB7-BBE0-4A20-9226-C4A03F9F8B40}" srcOrd="2" destOrd="0" presId="urn:microsoft.com/office/officeart/2018/2/layout/IconVerticalSolidList"/>
    <dgm:cxn modelId="{579B7484-30EC-4370-ACF2-FE46ED4F73C4}" type="presParOf" srcId="{EDE933A7-E1B6-40CE-907F-D7A785925339}" destId="{847DB8F6-08F1-48FC-8394-BF5D85045E5F}" srcOrd="3" destOrd="0" presId="urn:microsoft.com/office/officeart/2018/2/layout/IconVerticalSolidList"/>
    <dgm:cxn modelId="{3531F57D-B991-4725-9783-C763B462A51C}" type="presParOf" srcId="{58452A0C-F80A-433D-9D48-67964DA0516A}" destId="{3314A6C3-9D12-480F-B0BB-714D5DF98074}" srcOrd="7" destOrd="0" presId="urn:microsoft.com/office/officeart/2018/2/layout/IconVerticalSolidList"/>
    <dgm:cxn modelId="{0286674C-07A0-42D4-809E-9D3612BDA4C0}" type="presParOf" srcId="{58452A0C-F80A-433D-9D48-67964DA0516A}" destId="{1A316CEC-F034-4B30-B800-5BEF82385C21}" srcOrd="8" destOrd="0" presId="urn:microsoft.com/office/officeart/2018/2/layout/IconVerticalSolidList"/>
    <dgm:cxn modelId="{41155E9A-AC21-4D91-8CF5-6459CAE360C7}" type="presParOf" srcId="{1A316CEC-F034-4B30-B800-5BEF82385C21}" destId="{0CD7992F-9FDB-45A9-9093-E6EBE0F45D7A}" srcOrd="0" destOrd="0" presId="urn:microsoft.com/office/officeart/2018/2/layout/IconVerticalSolidList"/>
    <dgm:cxn modelId="{129E2197-96C9-453B-8CC9-BEC5F0A6FC64}" type="presParOf" srcId="{1A316CEC-F034-4B30-B800-5BEF82385C21}" destId="{B3341CF3-F81F-4FC2-9DEC-46EA7AC4C97E}" srcOrd="1" destOrd="0" presId="urn:microsoft.com/office/officeart/2018/2/layout/IconVerticalSolidList"/>
    <dgm:cxn modelId="{B229812A-E2A4-41B9-8816-65ABE9857250}" type="presParOf" srcId="{1A316CEC-F034-4B30-B800-5BEF82385C21}" destId="{1A5E163F-F866-4CA9-BEFB-440D519536E6}" srcOrd="2" destOrd="0" presId="urn:microsoft.com/office/officeart/2018/2/layout/IconVerticalSolidList"/>
    <dgm:cxn modelId="{F2B770F2-024F-42E1-8566-C8BAF5DC87B7}" type="presParOf" srcId="{1A316CEC-F034-4B30-B800-5BEF82385C21}" destId="{A5304891-4ED9-40B9-BB71-026A4D268CE0}"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37AF090-9994-408F-AFF5-12C700063D6A}" type="doc">
      <dgm:prSet loTypeId="urn:microsoft.com/office/officeart/2009/layout/CircleArrowProcess" loCatId="process" qsTypeId="urn:microsoft.com/office/officeart/2005/8/quickstyle/simple1" qsCatId="simple" csTypeId="urn:microsoft.com/office/officeart/2005/8/colors/colorful1" csCatId="colorful" phldr="1"/>
      <dgm:spPr/>
      <dgm:t>
        <a:bodyPr/>
        <a:lstStyle/>
        <a:p>
          <a:endParaRPr lang="en-US"/>
        </a:p>
      </dgm:t>
    </dgm:pt>
    <dgm:pt modelId="{AC3133C4-81AC-4745-9427-47DFE0BB64B1}">
      <dgm:prSet phldrT="[Text]" custT="1"/>
      <dgm:spPr/>
      <dgm:t>
        <a:bodyPr/>
        <a:lstStyle/>
        <a:p>
          <a:r>
            <a:rPr lang="en-US" sz="2300" b="1" dirty="0"/>
            <a:t>NIH</a:t>
          </a:r>
        </a:p>
      </dgm:t>
    </dgm:pt>
    <dgm:pt modelId="{F63C68DB-1243-456A-ACE9-CABC781BC4FF}" type="parTrans" cxnId="{A2504A72-5304-4391-A948-5BF3353B9184}">
      <dgm:prSet/>
      <dgm:spPr/>
      <dgm:t>
        <a:bodyPr/>
        <a:lstStyle/>
        <a:p>
          <a:endParaRPr lang="en-US"/>
        </a:p>
      </dgm:t>
    </dgm:pt>
    <dgm:pt modelId="{8E512E11-F3E7-4AE8-9B01-D5DA8F1C6EFE}" type="sibTrans" cxnId="{A2504A72-5304-4391-A948-5BF3353B9184}">
      <dgm:prSet/>
      <dgm:spPr/>
      <dgm:t>
        <a:bodyPr/>
        <a:lstStyle/>
        <a:p>
          <a:endParaRPr lang="en-US"/>
        </a:p>
      </dgm:t>
    </dgm:pt>
    <dgm:pt modelId="{4E68FA2D-A0E5-424A-96D7-D3D8B972A686}">
      <dgm:prSet phldrT="[Text]" custT="1"/>
      <dgm:spPr/>
      <dgm:t>
        <a:bodyPr/>
        <a:lstStyle/>
        <a:p>
          <a:r>
            <a:rPr lang="en-US" sz="2300" b="1" dirty="0"/>
            <a:t>NNLM</a:t>
          </a:r>
        </a:p>
      </dgm:t>
    </dgm:pt>
    <dgm:pt modelId="{A41696B6-AC34-4D00-BDEE-651089179413}" type="parTrans" cxnId="{A551DE63-9D4B-40DB-A5DA-65E03B799B3A}">
      <dgm:prSet/>
      <dgm:spPr/>
      <dgm:t>
        <a:bodyPr/>
        <a:lstStyle/>
        <a:p>
          <a:endParaRPr lang="en-US"/>
        </a:p>
      </dgm:t>
    </dgm:pt>
    <dgm:pt modelId="{C1D557E9-4FDA-4011-9E59-F926DDC573EE}" type="sibTrans" cxnId="{A551DE63-9D4B-40DB-A5DA-65E03B799B3A}">
      <dgm:prSet/>
      <dgm:spPr/>
      <dgm:t>
        <a:bodyPr/>
        <a:lstStyle/>
        <a:p>
          <a:endParaRPr lang="en-US"/>
        </a:p>
      </dgm:t>
    </dgm:pt>
    <dgm:pt modelId="{D27C32ED-8C8B-4D3B-8D34-2B68B246EB82}">
      <dgm:prSet phldrT="[Text]" custT="1"/>
      <dgm:spPr/>
      <dgm:t>
        <a:bodyPr/>
        <a:lstStyle/>
        <a:p>
          <a:pPr>
            <a:spcAft>
              <a:spcPts val="0"/>
            </a:spcAft>
          </a:pPr>
          <a:r>
            <a:rPr lang="en-US" sz="2300" b="1" dirty="0"/>
            <a:t>ROC</a:t>
          </a:r>
        </a:p>
      </dgm:t>
    </dgm:pt>
    <dgm:pt modelId="{037BAB82-5C2B-483B-BA87-EA7D3872418F}" type="parTrans" cxnId="{2E64B9F7-C2D8-47F2-B31F-8C584C57B8E0}">
      <dgm:prSet/>
      <dgm:spPr/>
      <dgm:t>
        <a:bodyPr/>
        <a:lstStyle/>
        <a:p>
          <a:endParaRPr lang="en-US"/>
        </a:p>
      </dgm:t>
    </dgm:pt>
    <dgm:pt modelId="{9EA09A9A-C3B6-487F-879A-0BE0A17EAAF3}" type="sibTrans" cxnId="{2E64B9F7-C2D8-47F2-B31F-8C584C57B8E0}">
      <dgm:prSet/>
      <dgm:spPr/>
      <dgm:t>
        <a:bodyPr/>
        <a:lstStyle/>
        <a:p>
          <a:endParaRPr lang="en-US"/>
        </a:p>
      </dgm:t>
    </dgm:pt>
    <dgm:pt modelId="{E3098E42-C385-487B-9C1E-ED9197E5604F}">
      <dgm:prSet custT="1"/>
      <dgm:spPr/>
      <dgm:t>
        <a:bodyPr/>
        <a:lstStyle/>
        <a:p>
          <a:r>
            <a:rPr lang="en-US" sz="2300" b="1" dirty="0"/>
            <a:t>NLM</a:t>
          </a:r>
        </a:p>
      </dgm:t>
    </dgm:pt>
    <dgm:pt modelId="{E1AF6105-7064-48F3-8ED9-4A3499D30626}" type="parTrans" cxnId="{28833471-1CD4-40C9-BBAF-CB2489EB7FAD}">
      <dgm:prSet/>
      <dgm:spPr/>
      <dgm:t>
        <a:bodyPr/>
        <a:lstStyle/>
        <a:p>
          <a:endParaRPr lang="en-US"/>
        </a:p>
      </dgm:t>
    </dgm:pt>
    <dgm:pt modelId="{21C3ED35-773E-4CD9-B299-4946308CA35B}" type="sibTrans" cxnId="{28833471-1CD4-40C9-BBAF-CB2489EB7FAD}">
      <dgm:prSet/>
      <dgm:spPr/>
      <dgm:t>
        <a:bodyPr/>
        <a:lstStyle/>
        <a:p>
          <a:endParaRPr lang="en-US"/>
        </a:p>
      </dgm:t>
    </dgm:pt>
    <dgm:pt modelId="{202A24C9-6D83-486F-B111-8D0709B5DFC5}" type="pres">
      <dgm:prSet presAssocID="{137AF090-9994-408F-AFF5-12C700063D6A}" presName="Name0" presStyleCnt="0">
        <dgm:presLayoutVars>
          <dgm:chMax val="7"/>
          <dgm:chPref val="7"/>
          <dgm:dir/>
          <dgm:animLvl val="lvl"/>
        </dgm:presLayoutVars>
      </dgm:prSet>
      <dgm:spPr/>
    </dgm:pt>
    <dgm:pt modelId="{51D2C091-E1A0-48BE-AA6E-67905A90B3F5}" type="pres">
      <dgm:prSet presAssocID="{AC3133C4-81AC-4745-9427-47DFE0BB64B1}" presName="Accent1" presStyleCnt="0"/>
      <dgm:spPr/>
    </dgm:pt>
    <dgm:pt modelId="{A73E6E87-8A17-4223-9E9B-CF14C7B683F0}" type="pres">
      <dgm:prSet presAssocID="{AC3133C4-81AC-4745-9427-47DFE0BB64B1}" presName="Accent" presStyleLbl="node1" presStyleIdx="0" presStyleCnt="4" custFlipHor="1" custLinFactNeighborX="-58663" custLinFactNeighborY="-21675"/>
      <dgm:spPr/>
    </dgm:pt>
    <dgm:pt modelId="{683CE10C-867D-4ED8-B47F-74C3C8B893E7}" type="pres">
      <dgm:prSet presAssocID="{AC3133C4-81AC-4745-9427-47DFE0BB64B1}" presName="Parent1" presStyleLbl="revTx" presStyleIdx="0" presStyleCnt="4" custLinFactX="-9763" custLinFactNeighborX="-100000" custLinFactNeighborY="-77241">
        <dgm:presLayoutVars>
          <dgm:chMax val="1"/>
          <dgm:chPref val="1"/>
          <dgm:bulletEnabled val="1"/>
        </dgm:presLayoutVars>
      </dgm:prSet>
      <dgm:spPr/>
    </dgm:pt>
    <dgm:pt modelId="{5AE968C0-1D8B-42A2-80CD-552F2AA37216}" type="pres">
      <dgm:prSet presAssocID="{E3098E42-C385-487B-9C1E-ED9197E5604F}" presName="Accent2" presStyleCnt="0"/>
      <dgm:spPr/>
    </dgm:pt>
    <dgm:pt modelId="{DA4E79A0-CAF7-4EAD-8DCA-9913A5D37F91}" type="pres">
      <dgm:prSet presAssocID="{E3098E42-C385-487B-9C1E-ED9197E5604F}" presName="Accent" presStyleLbl="node1" presStyleIdx="1" presStyleCnt="4" custFlipHor="1" custLinFactNeighborX="6011" custLinFactNeighborY="-11185"/>
      <dgm:spPr/>
    </dgm:pt>
    <dgm:pt modelId="{50DC4463-5EB9-4917-B026-51B89F33B0EB}" type="pres">
      <dgm:prSet presAssocID="{E3098E42-C385-487B-9C1E-ED9197E5604F}" presName="Parent2" presStyleLbl="revTx" presStyleIdx="1" presStyleCnt="4" custLinFactNeighborX="9473" custLinFactNeighborY="-52379">
        <dgm:presLayoutVars>
          <dgm:chMax val="1"/>
          <dgm:chPref val="1"/>
          <dgm:bulletEnabled val="1"/>
        </dgm:presLayoutVars>
      </dgm:prSet>
      <dgm:spPr/>
    </dgm:pt>
    <dgm:pt modelId="{D77689EE-A753-4159-ADF0-5B46890BE49E}" type="pres">
      <dgm:prSet presAssocID="{4E68FA2D-A0E5-424A-96D7-D3D8B972A686}" presName="Accent3" presStyleCnt="0"/>
      <dgm:spPr/>
    </dgm:pt>
    <dgm:pt modelId="{47853B10-8DEA-4FFB-B89A-6AFD63D26F88}" type="pres">
      <dgm:prSet presAssocID="{4E68FA2D-A0E5-424A-96D7-D3D8B972A686}" presName="Accent" presStyleLbl="node1" presStyleIdx="2" presStyleCnt="4" custFlipHor="1" custLinFactNeighborX="-58649" custLinFactNeighborY="-6417"/>
      <dgm:spPr/>
    </dgm:pt>
    <dgm:pt modelId="{9AF57756-91A2-4BBD-957F-D37E90DDB4C4}" type="pres">
      <dgm:prSet presAssocID="{4E68FA2D-A0E5-424A-96D7-D3D8B972A686}" presName="Parent3" presStyleLbl="revTx" presStyleIdx="2" presStyleCnt="4" custLinFactNeighborX="-94419" custLinFactNeighborY="-13329">
        <dgm:presLayoutVars>
          <dgm:chMax val="1"/>
          <dgm:chPref val="1"/>
          <dgm:bulletEnabled val="1"/>
        </dgm:presLayoutVars>
      </dgm:prSet>
      <dgm:spPr/>
    </dgm:pt>
    <dgm:pt modelId="{15078503-1C0D-41C1-B48A-1809D7E81250}" type="pres">
      <dgm:prSet presAssocID="{D27C32ED-8C8B-4D3B-8D34-2B68B246EB82}" presName="Accent4" presStyleCnt="0"/>
      <dgm:spPr/>
    </dgm:pt>
    <dgm:pt modelId="{6EDA9668-5028-4FC8-BC3C-4EC2D549ABC3}" type="pres">
      <dgm:prSet presAssocID="{D27C32ED-8C8B-4D3B-8D34-2B68B246EB82}" presName="Accent" presStyleLbl="node1" presStyleIdx="3" presStyleCnt="4" custFlipHor="1" custLinFactNeighborX="9141" custLinFactNeighborY="2079"/>
      <dgm:spPr/>
    </dgm:pt>
    <dgm:pt modelId="{31607D11-730F-442E-AA52-FC5361A37753}" type="pres">
      <dgm:prSet presAssocID="{D27C32ED-8C8B-4D3B-8D34-2B68B246EB82}" presName="Parent4" presStyleLbl="revTx" presStyleIdx="3" presStyleCnt="4" custFlipHor="1" custScaleY="177627" custLinFactNeighborX="16453" custLinFactNeighborY="8935">
        <dgm:presLayoutVars>
          <dgm:chMax val="1"/>
          <dgm:chPref val="1"/>
          <dgm:bulletEnabled val="1"/>
        </dgm:presLayoutVars>
      </dgm:prSet>
      <dgm:spPr/>
    </dgm:pt>
  </dgm:ptLst>
  <dgm:cxnLst>
    <dgm:cxn modelId="{2230122A-3BB7-4167-9241-27285C3DE1C5}" type="presOf" srcId="{AC3133C4-81AC-4745-9427-47DFE0BB64B1}" destId="{683CE10C-867D-4ED8-B47F-74C3C8B893E7}" srcOrd="0" destOrd="0" presId="urn:microsoft.com/office/officeart/2009/layout/CircleArrowProcess"/>
    <dgm:cxn modelId="{ED4A912C-105A-4D6C-8545-84F8C97B8801}" type="presOf" srcId="{E3098E42-C385-487B-9C1E-ED9197E5604F}" destId="{50DC4463-5EB9-4917-B026-51B89F33B0EB}" srcOrd="0" destOrd="0" presId="urn:microsoft.com/office/officeart/2009/layout/CircleArrowProcess"/>
    <dgm:cxn modelId="{A551DE63-9D4B-40DB-A5DA-65E03B799B3A}" srcId="{137AF090-9994-408F-AFF5-12C700063D6A}" destId="{4E68FA2D-A0E5-424A-96D7-D3D8B972A686}" srcOrd="2" destOrd="0" parTransId="{A41696B6-AC34-4D00-BDEE-651089179413}" sibTransId="{C1D557E9-4FDA-4011-9E59-F926DDC573EE}"/>
    <dgm:cxn modelId="{181EF749-1FBB-4933-891D-B488F6521718}" type="presOf" srcId="{D27C32ED-8C8B-4D3B-8D34-2B68B246EB82}" destId="{31607D11-730F-442E-AA52-FC5361A37753}" srcOrd="0" destOrd="0" presId="urn:microsoft.com/office/officeart/2009/layout/CircleArrowProcess"/>
    <dgm:cxn modelId="{28833471-1CD4-40C9-BBAF-CB2489EB7FAD}" srcId="{137AF090-9994-408F-AFF5-12C700063D6A}" destId="{E3098E42-C385-487B-9C1E-ED9197E5604F}" srcOrd="1" destOrd="0" parTransId="{E1AF6105-7064-48F3-8ED9-4A3499D30626}" sibTransId="{21C3ED35-773E-4CD9-B299-4946308CA35B}"/>
    <dgm:cxn modelId="{A2504A72-5304-4391-A948-5BF3353B9184}" srcId="{137AF090-9994-408F-AFF5-12C700063D6A}" destId="{AC3133C4-81AC-4745-9427-47DFE0BB64B1}" srcOrd="0" destOrd="0" parTransId="{F63C68DB-1243-456A-ACE9-CABC781BC4FF}" sibTransId="{8E512E11-F3E7-4AE8-9B01-D5DA8F1C6EFE}"/>
    <dgm:cxn modelId="{DC50F277-C2FC-406F-BEBF-A14D50140E51}" type="presOf" srcId="{4E68FA2D-A0E5-424A-96D7-D3D8B972A686}" destId="{9AF57756-91A2-4BBD-957F-D37E90DDB4C4}" srcOrd="0" destOrd="0" presId="urn:microsoft.com/office/officeart/2009/layout/CircleArrowProcess"/>
    <dgm:cxn modelId="{D87A65AE-DC56-4017-8CC3-C3AA66A68422}" type="presOf" srcId="{137AF090-9994-408F-AFF5-12C700063D6A}" destId="{202A24C9-6D83-486F-B111-8D0709B5DFC5}" srcOrd="0" destOrd="0" presId="urn:microsoft.com/office/officeart/2009/layout/CircleArrowProcess"/>
    <dgm:cxn modelId="{2E64B9F7-C2D8-47F2-B31F-8C584C57B8E0}" srcId="{137AF090-9994-408F-AFF5-12C700063D6A}" destId="{D27C32ED-8C8B-4D3B-8D34-2B68B246EB82}" srcOrd="3" destOrd="0" parTransId="{037BAB82-5C2B-483B-BA87-EA7D3872418F}" sibTransId="{9EA09A9A-C3B6-487F-879A-0BE0A17EAAF3}"/>
    <dgm:cxn modelId="{B0ED8034-FC13-4A1B-8267-7661A7AA1F4C}" type="presParOf" srcId="{202A24C9-6D83-486F-B111-8D0709B5DFC5}" destId="{51D2C091-E1A0-48BE-AA6E-67905A90B3F5}" srcOrd="0" destOrd="0" presId="urn:microsoft.com/office/officeart/2009/layout/CircleArrowProcess"/>
    <dgm:cxn modelId="{89052F58-D0C2-4013-AF09-75F3C46C123A}" type="presParOf" srcId="{51D2C091-E1A0-48BE-AA6E-67905A90B3F5}" destId="{A73E6E87-8A17-4223-9E9B-CF14C7B683F0}" srcOrd="0" destOrd="0" presId="urn:microsoft.com/office/officeart/2009/layout/CircleArrowProcess"/>
    <dgm:cxn modelId="{B6461F67-8925-4A44-920E-AA74628081FE}" type="presParOf" srcId="{202A24C9-6D83-486F-B111-8D0709B5DFC5}" destId="{683CE10C-867D-4ED8-B47F-74C3C8B893E7}" srcOrd="1" destOrd="0" presId="urn:microsoft.com/office/officeart/2009/layout/CircleArrowProcess"/>
    <dgm:cxn modelId="{39F89598-D294-4437-9983-F4FE34C83224}" type="presParOf" srcId="{202A24C9-6D83-486F-B111-8D0709B5DFC5}" destId="{5AE968C0-1D8B-42A2-80CD-552F2AA37216}" srcOrd="2" destOrd="0" presId="urn:microsoft.com/office/officeart/2009/layout/CircleArrowProcess"/>
    <dgm:cxn modelId="{FDAA4071-3695-4537-ABDE-6D9A225682FD}" type="presParOf" srcId="{5AE968C0-1D8B-42A2-80CD-552F2AA37216}" destId="{DA4E79A0-CAF7-4EAD-8DCA-9913A5D37F91}" srcOrd="0" destOrd="0" presId="urn:microsoft.com/office/officeart/2009/layout/CircleArrowProcess"/>
    <dgm:cxn modelId="{C93F23AB-3E92-4617-9B5F-80E6A47A1573}" type="presParOf" srcId="{202A24C9-6D83-486F-B111-8D0709B5DFC5}" destId="{50DC4463-5EB9-4917-B026-51B89F33B0EB}" srcOrd="3" destOrd="0" presId="urn:microsoft.com/office/officeart/2009/layout/CircleArrowProcess"/>
    <dgm:cxn modelId="{EE5BE5D1-737F-4D13-B876-1ED9F398B476}" type="presParOf" srcId="{202A24C9-6D83-486F-B111-8D0709B5DFC5}" destId="{D77689EE-A753-4159-ADF0-5B46890BE49E}" srcOrd="4" destOrd="0" presId="urn:microsoft.com/office/officeart/2009/layout/CircleArrowProcess"/>
    <dgm:cxn modelId="{5F5BD6BD-C70A-47CD-860A-5CF3B5964057}" type="presParOf" srcId="{D77689EE-A753-4159-ADF0-5B46890BE49E}" destId="{47853B10-8DEA-4FFB-B89A-6AFD63D26F88}" srcOrd="0" destOrd="0" presId="urn:microsoft.com/office/officeart/2009/layout/CircleArrowProcess"/>
    <dgm:cxn modelId="{D55C5054-572B-4899-AA26-CB2174C9636C}" type="presParOf" srcId="{202A24C9-6D83-486F-B111-8D0709B5DFC5}" destId="{9AF57756-91A2-4BBD-957F-D37E90DDB4C4}" srcOrd="5" destOrd="0" presId="urn:microsoft.com/office/officeart/2009/layout/CircleArrowProcess"/>
    <dgm:cxn modelId="{151DDD06-198A-4A2B-92B9-2DE9DD856B1F}" type="presParOf" srcId="{202A24C9-6D83-486F-B111-8D0709B5DFC5}" destId="{15078503-1C0D-41C1-B48A-1809D7E81250}" srcOrd="6" destOrd="0" presId="urn:microsoft.com/office/officeart/2009/layout/CircleArrowProcess"/>
    <dgm:cxn modelId="{E32C6213-7B55-4E50-B53A-3AF905947240}" type="presParOf" srcId="{15078503-1C0D-41C1-B48A-1809D7E81250}" destId="{6EDA9668-5028-4FC8-BC3C-4EC2D549ABC3}" srcOrd="0" destOrd="0" presId="urn:microsoft.com/office/officeart/2009/layout/CircleArrowProcess"/>
    <dgm:cxn modelId="{BAAE97F8-2C5E-4F55-8DDC-251F772E61E0}" type="presParOf" srcId="{202A24C9-6D83-486F-B111-8D0709B5DFC5}" destId="{31607D11-730F-442E-AA52-FC5361A37753}" srcOrd="7" destOrd="0" presId="urn:microsoft.com/office/officeart/2009/layout/CircleArrow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A57A10D-719E-4B25-A1D4-7745E0C68A22}" type="doc">
      <dgm:prSet loTypeId="urn:microsoft.com/office/officeart/2005/8/layout/orgChart1" loCatId="hierarchy" qsTypeId="urn:microsoft.com/office/officeart/2005/8/quickstyle/simple1" qsCatId="simple" csTypeId="urn:microsoft.com/office/officeart/2005/8/colors/accent0_3" csCatId="mainScheme" phldr="1"/>
      <dgm:spPr/>
      <dgm:t>
        <a:bodyPr/>
        <a:lstStyle/>
        <a:p>
          <a:endParaRPr lang="en-US"/>
        </a:p>
      </dgm:t>
    </dgm:pt>
    <dgm:pt modelId="{5BB11993-4B3D-4549-BBA7-738C637BDB4F}">
      <dgm:prSet phldrT="[Text]"/>
      <dgm:spPr/>
      <dgm:t>
        <a:bodyPr/>
        <a:lstStyle/>
        <a:p>
          <a:r>
            <a:rPr lang="en-US" b="1" dirty="0">
              <a:latin typeface="Arial" panose="020B0604020202020204" pitchFamily="34" charset="0"/>
              <a:cs typeface="Arial" panose="020B0604020202020204" pitchFamily="34" charset="0"/>
            </a:rPr>
            <a:t>Office of the Assistant Secretary for Administration (ASA)</a:t>
          </a:r>
        </a:p>
      </dgm:t>
    </dgm:pt>
    <dgm:pt modelId="{45B18BA9-D607-4D85-A3B0-4237DB449F9B}" type="parTrans" cxnId="{8C44C897-60A5-49AB-B37C-3BB9F3C47039}">
      <dgm:prSet/>
      <dgm:spPr/>
      <dgm:t>
        <a:bodyPr/>
        <a:lstStyle/>
        <a:p>
          <a:endParaRPr lang="en-US" b="1">
            <a:latin typeface="Arial" panose="020B0604020202020204" pitchFamily="34" charset="0"/>
            <a:cs typeface="Arial" panose="020B0604020202020204" pitchFamily="34" charset="0"/>
          </a:endParaRPr>
        </a:p>
      </dgm:t>
    </dgm:pt>
    <dgm:pt modelId="{14C7451E-E63F-42F6-86E8-3F506458E18A}" type="sibTrans" cxnId="{8C44C897-60A5-49AB-B37C-3BB9F3C47039}">
      <dgm:prSet/>
      <dgm:spPr/>
      <dgm:t>
        <a:bodyPr/>
        <a:lstStyle/>
        <a:p>
          <a:endParaRPr lang="en-US" b="1">
            <a:latin typeface="Arial" panose="020B0604020202020204" pitchFamily="34" charset="0"/>
            <a:cs typeface="Arial" panose="020B0604020202020204" pitchFamily="34" charset="0"/>
          </a:endParaRPr>
        </a:p>
      </dgm:t>
    </dgm:pt>
    <dgm:pt modelId="{762E6C55-21E8-477D-963A-8017BB48132E}">
      <dgm:prSet phldrT="[Text]"/>
      <dgm:spPr>
        <a:solidFill>
          <a:schemeClr val="bg2"/>
        </a:solidFill>
      </dgm:spPr>
      <dgm:t>
        <a:bodyPr/>
        <a:lstStyle/>
        <a:p>
          <a:r>
            <a:rPr lang="en-US" b="1" dirty="0">
              <a:solidFill>
                <a:schemeClr val="tx1"/>
              </a:solidFill>
              <a:latin typeface="Arial" panose="020B0604020202020204" pitchFamily="34" charset="0"/>
              <a:cs typeface="Arial" panose="020B0604020202020204" pitchFamily="34" charset="0"/>
            </a:rPr>
            <a:t>Office of the Assistant Secretary for Health (OASH)</a:t>
          </a:r>
        </a:p>
      </dgm:t>
    </dgm:pt>
    <dgm:pt modelId="{C8FA0229-8263-4FA2-AD85-3522A82EB14F}" type="parTrans" cxnId="{7DB640C9-B8BB-4176-BFBD-CC65C7DABC40}">
      <dgm:prSet/>
      <dgm:spPr/>
      <dgm:t>
        <a:bodyPr/>
        <a:lstStyle/>
        <a:p>
          <a:endParaRPr lang="en-US" b="1">
            <a:latin typeface="Arial" panose="020B0604020202020204" pitchFamily="34" charset="0"/>
            <a:cs typeface="Arial" panose="020B0604020202020204" pitchFamily="34" charset="0"/>
          </a:endParaRPr>
        </a:p>
      </dgm:t>
    </dgm:pt>
    <dgm:pt modelId="{7A4520E7-20F5-4F0B-8FAF-F1B5C9B78C85}" type="sibTrans" cxnId="{7DB640C9-B8BB-4176-BFBD-CC65C7DABC40}">
      <dgm:prSet/>
      <dgm:spPr/>
      <dgm:t>
        <a:bodyPr/>
        <a:lstStyle/>
        <a:p>
          <a:endParaRPr lang="en-US" b="1">
            <a:latin typeface="Arial" panose="020B0604020202020204" pitchFamily="34" charset="0"/>
            <a:cs typeface="Arial" panose="020B0604020202020204" pitchFamily="34" charset="0"/>
          </a:endParaRPr>
        </a:p>
      </dgm:t>
    </dgm:pt>
    <dgm:pt modelId="{FC3CBF25-20C1-4CC1-916B-A75897D7F8ED}">
      <dgm:prSet phldrT="[Text]"/>
      <dgm:spPr>
        <a:solidFill>
          <a:schemeClr val="tx2"/>
        </a:solidFill>
      </dgm:spPr>
      <dgm:t>
        <a:bodyPr/>
        <a:lstStyle/>
        <a:p>
          <a:r>
            <a:rPr lang="en-US" b="1" dirty="0">
              <a:latin typeface="Arial" panose="020B0604020202020204" pitchFamily="34" charset="0"/>
              <a:cs typeface="Arial" panose="020B0604020202020204" pitchFamily="34" charset="0"/>
            </a:rPr>
            <a:t>Office of Global Affairs (OGA)</a:t>
          </a:r>
        </a:p>
      </dgm:t>
    </dgm:pt>
    <dgm:pt modelId="{C47F248E-6F51-47AD-9A47-C57E55EC5E28}" type="parTrans" cxnId="{5BE81E7A-A944-4B88-B5CE-315C5CFE633D}">
      <dgm:prSet/>
      <dgm:spPr/>
      <dgm:t>
        <a:bodyPr/>
        <a:lstStyle/>
        <a:p>
          <a:endParaRPr lang="en-US" b="1">
            <a:latin typeface="Arial" panose="020B0604020202020204" pitchFamily="34" charset="0"/>
            <a:cs typeface="Arial" panose="020B0604020202020204" pitchFamily="34" charset="0"/>
          </a:endParaRPr>
        </a:p>
      </dgm:t>
    </dgm:pt>
    <dgm:pt modelId="{65FC02FC-08C4-4522-B76E-AAD156EF3DF1}" type="sibTrans" cxnId="{5BE81E7A-A944-4B88-B5CE-315C5CFE633D}">
      <dgm:prSet/>
      <dgm:spPr/>
      <dgm:t>
        <a:bodyPr/>
        <a:lstStyle/>
        <a:p>
          <a:endParaRPr lang="en-US" b="1">
            <a:latin typeface="Arial" panose="020B0604020202020204" pitchFamily="34" charset="0"/>
            <a:cs typeface="Arial" panose="020B0604020202020204" pitchFamily="34" charset="0"/>
          </a:endParaRPr>
        </a:p>
      </dgm:t>
    </dgm:pt>
    <dgm:pt modelId="{77823FD7-4796-43AD-A7C2-0636EF96E8F5}">
      <dgm:prSet phldrT="[Text]"/>
      <dgm:spPr>
        <a:solidFill>
          <a:schemeClr val="tx2"/>
        </a:solidFill>
      </dgm:spPr>
      <dgm:t>
        <a:bodyPr/>
        <a:lstStyle/>
        <a:p>
          <a:r>
            <a:rPr lang="en-US" b="1" dirty="0">
              <a:latin typeface="Arial" panose="020B0604020202020204" pitchFamily="34" charset="0"/>
              <a:cs typeface="Arial" panose="020B0604020202020204" pitchFamily="34" charset="0"/>
            </a:rPr>
            <a:t>Office of the Assistant Secretary for Financial Resources (ASFR)</a:t>
          </a:r>
        </a:p>
      </dgm:t>
    </dgm:pt>
    <dgm:pt modelId="{48D5F482-D3D5-473D-B43B-513C3FE86A98}" type="parTrans" cxnId="{D9096CAD-2EBE-4290-A06D-C9F01FB29478}">
      <dgm:prSet/>
      <dgm:spPr/>
      <dgm:t>
        <a:bodyPr/>
        <a:lstStyle/>
        <a:p>
          <a:endParaRPr lang="en-US" b="1">
            <a:latin typeface="Arial" panose="020B0604020202020204" pitchFamily="34" charset="0"/>
            <a:cs typeface="Arial" panose="020B0604020202020204" pitchFamily="34" charset="0"/>
          </a:endParaRPr>
        </a:p>
      </dgm:t>
    </dgm:pt>
    <dgm:pt modelId="{EE950A28-0510-4CDA-BDC0-9750C9866BDE}" type="sibTrans" cxnId="{D9096CAD-2EBE-4290-A06D-C9F01FB29478}">
      <dgm:prSet/>
      <dgm:spPr/>
      <dgm:t>
        <a:bodyPr/>
        <a:lstStyle/>
        <a:p>
          <a:endParaRPr lang="en-US" b="1">
            <a:latin typeface="Arial" panose="020B0604020202020204" pitchFamily="34" charset="0"/>
            <a:cs typeface="Arial" panose="020B0604020202020204" pitchFamily="34" charset="0"/>
          </a:endParaRPr>
        </a:p>
      </dgm:t>
    </dgm:pt>
    <dgm:pt modelId="{A715F4F0-EF9D-4448-B892-4738ED00FE90}">
      <dgm:prSet phldrT="[Text]"/>
      <dgm:spPr>
        <a:solidFill>
          <a:schemeClr val="tx2"/>
        </a:solidFill>
      </dgm:spPr>
      <dgm:t>
        <a:bodyPr/>
        <a:lstStyle/>
        <a:p>
          <a:r>
            <a:rPr lang="en-US" b="1" dirty="0">
              <a:latin typeface="Arial" panose="020B0604020202020204" pitchFamily="34" charset="0"/>
              <a:cs typeface="Arial" panose="020B0604020202020204" pitchFamily="34" charset="0"/>
            </a:rPr>
            <a:t>Office of the Assistant Secretary for Planning and Evaluation (ASPE)</a:t>
          </a:r>
        </a:p>
      </dgm:t>
    </dgm:pt>
    <dgm:pt modelId="{1268E04D-D89C-4A60-B667-23D2C9185181}" type="parTrans" cxnId="{9375E4D1-7E1E-46DC-8B08-8AF3DF6CF151}">
      <dgm:prSet/>
      <dgm:spPr/>
      <dgm:t>
        <a:bodyPr/>
        <a:lstStyle/>
        <a:p>
          <a:endParaRPr lang="en-US" b="1">
            <a:latin typeface="Arial" panose="020B0604020202020204" pitchFamily="34" charset="0"/>
            <a:cs typeface="Arial" panose="020B0604020202020204" pitchFamily="34" charset="0"/>
          </a:endParaRPr>
        </a:p>
      </dgm:t>
    </dgm:pt>
    <dgm:pt modelId="{DD5C15A0-9EC8-44E2-A8AF-AD498506749F}" type="sibTrans" cxnId="{9375E4D1-7E1E-46DC-8B08-8AF3DF6CF151}">
      <dgm:prSet/>
      <dgm:spPr/>
      <dgm:t>
        <a:bodyPr/>
        <a:lstStyle/>
        <a:p>
          <a:endParaRPr lang="en-US" b="1">
            <a:latin typeface="Arial" panose="020B0604020202020204" pitchFamily="34" charset="0"/>
            <a:cs typeface="Arial" panose="020B0604020202020204" pitchFamily="34" charset="0"/>
          </a:endParaRPr>
        </a:p>
      </dgm:t>
    </dgm:pt>
    <dgm:pt modelId="{FFD3DD54-3F62-458F-8A33-9DC2EA4C82EE}">
      <dgm:prSet phldrT="[Text]"/>
      <dgm:spPr/>
      <dgm:t>
        <a:bodyPr/>
        <a:lstStyle/>
        <a:p>
          <a:r>
            <a:rPr lang="en-US" b="1" dirty="0">
              <a:latin typeface="Arial" panose="020B0604020202020204" pitchFamily="34" charset="0"/>
              <a:cs typeface="Arial" panose="020B0604020202020204" pitchFamily="34" charset="0"/>
            </a:rPr>
            <a:t>Office of the Assistant Secretary for Public Affairs (ASPA)</a:t>
          </a:r>
        </a:p>
      </dgm:t>
    </dgm:pt>
    <dgm:pt modelId="{64897A55-BB6C-46B4-87E6-19095BAD39DF}" type="parTrans" cxnId="{9C6A8484-5230-4C3F-8F3F-419A79FE15AB}">
      <dgm:prSet/>
      <dgm:spPr/>
      <dgm:t>
        <a:bodyPr/>
        <a:lstStyle/>
        <a:p>
          <a:endParaRPr lang="en-US" b="1">
            <a:latin typeface="Arial" panose="020B0604020202020204" pitchFamily="34" charset="0"/>
            <a:cs typeface="Arial" panose="020B0604020202020204" pitchFamily="34" charset="0"/>
          </a:endParaRPr>
        </a:p>
      </dgm:t>
    </dgm:pt>
    <dgm:pt modelId="{E54216C2-EADF-46FD-9D69-B4A40C15B0B1}" type="sibTrans" cxnId="{9C6A8484-5230-4C3F-8F3F-419A79FE15AB}">
      <dgm:prSet/>
      <dgm:spPr/>
      <dgm:t>
        <a:bodyPr/>
        <a:lstStyle/>
        <a:p>
          <a:endParaRPr lang="en-US" b="1">
            <a:latin typeface="Arial" panose="020B0604020202020204" pitchFamily="34" charset="0"/>
            <a:cs typeface="Arial" panose="020B0604020202020204" pitchFamily="34" charset="0"/>
          </a:endParaRPr>
        </a:p>
      </dgm:t>
    </dgm:pt>
    <dgm:pt modelId="{080FB4DE-5DA1-403B-85BE-76C13FCB1E0B}">
      <dgm:prSet phldrT="[Text]"/>
      <dgm:spPr/>
      <dgm:t>
        <a:bodyPr/>
        <a:lstStyle/>
        <a:p>
          <a:r>
            <a:rPr lang="en-US" b="1" dirty="0">
              <a:latin typeface="Arial" panose="020B0604020202020204" pitchFamily="34" charset="0"/>
              <a:cs typeface="Arial" panose="020B0604020202020204" pitchFamily="34" charset="0"/>
            </a:rPr>
            <a:t>Office for Civil Rights (OCR)</a:t>
          </a:r>
        </a:p>
      </dgm:t>
    </dgm:pt>
    <dgm:pt modelId="{41A1EC1E-1B5C-4C13-85FF-93D9136B2BBD}" type="parTrans" cxnId="{2CD5CAE3-F98D-42A1-BBB3-063F93E606C3}">
      <dgm:prSet/>
      <dgm:spPr/>
      <dgm:t>
        <a:bodyPr/>
        <a:lstStyle/>
        <a:p>
          <a:endParaRPr lang="en-US" b="1">
            <a:latin typeface="Arial" panose="020B0604020202020204" pitchFamily="34" charset="0"/>
            <a:cs typeface="Arial" panose="020B0604020202020204" pitchFamily="34" charset="0"/>
          </a:endParaRPr>
        </a:p>
      </dgm:t>
    </dgm:pt>
    <dgm:pt modelId="{20AE2F40-D87D-4578-B2F8-2D36F399C26D}" type="sibTrans" cxnId="{2CD5CAE3-F98D-42A1-BBB3-063F93E606C3}">
      <dgm:prSet/>
      <dgm:spPr/>
      <dgm:t>
        <a:bodyPr/>
        <a:lstStyle/>
        <a:p>
          <a:endParaRPr lang="en-US" b="1">
            <a:latin typeface="Arial" panose="020B0604020202020204" pitchFamily="34" charset="0"/>
            <a:cs typeface="Arial" panose="020B0604020202020204" pitchFamily="34" charset="0"/>
          </a:endParaRPr>
        </a:p>
      </dgm:t>
    </dgm:pt>
    <dgm:pt modelId="{78A55EF7-6CDB-454E-A879-C76995639F24}">
      <dgm:prSet phldrT="[Text]"/>
      <dgm:spPr/>
      <dgm:t>
        <a:bodyPr/>
        <a:lstStyle/>
        <a:p>
          <a:r>
            <a:rPr lang="en-US" b="1" dirty="0">
              <a:latin typeface="Arial" panose="020B0604020202020204" pitchFamily="34" charset="0"/>
              <a:cs typeface="Arial" panose="020B0604020202020204" pitchFamily="34" charset="0"/>
            </a:rPr>
            <a:t>Office of the Assistant Secretary for Legislation (ASL)</a:t>
          </a:r>
        </a:p>
      </dgm:t>
    </dgm:pt>
    <dgm:pt modelId="{36877BE8-5FDA-4DBC-8D19-DE059E5A4CEB}" type="sibTrans" cxnId="{605A50C4-054C-4D3D-B80B-2F6D308CB4B0}">
      <dgm:prSet/>
      <dgm:spPr/>
      <dgm:t>
        <a:bodyPr/>
        <a:lstStyle/>
        <a:p>
          <a:endParaRPr lang="en-US" b="1">
            <a:latin typeface="Arial" panose="020B0604020202020204" pitchFamily="34" charset="0"/>
            <a:cs typeface="Arial" panose="020B0604020202020204" pitchFamily="34" charset="0"/>
          </a:endParaRPr>
        </a:p>
      </dgm:t>
    </dgm:pt>
    <dgm:pt modelId="{55ECE4FE-F631-41AE-A6A7-9C57976E235E}" type="parTrans" cxnId="{605A50C4-054C-4D3D-B80B-2F6D308CB4B0}">
      <dgm:prSet/>
      <dgm:spPr/>
      <dgm:t>
        <a:bodyPr/>
        <a:lstStyle/>
        <a:p>
          <a:endParaRPr lang="en-US" b="1">
            <a:latin typeface="Arial" panose="020B0604020202020204" pitchFamily="34" charset="0"/>
            <a:cs typeface="Arial" panose="020B0604020202020204" pitchFamily="34" charset="0"/>
          </a:endParaRPr>
        </a:p>
      </dgm:t>
    </dgm:pt>
    <dgm:pt modelId="{B617846D-CCF5-476D-BA24-42D0E20C348B}">
      <dgm:prSet phldrT="[Text]" custT="1"/>
      <dgm:spPr/>
      <dgm:t>
        <a:bodyPr/>
        <a:lstStyle/>
        <a:p>
          <a:r>
            <a:rPr lang="en-US" sz="1100" b="1" dirty="0">
              <a:latin typeface="Arial" panose="020B0604020202020204" pitchFamily="34" charset="0"/>
              <a:cs typeface="Arial" panose="020B0604020202020204" pitchFamily="34" charset="0"/>
            </a:rPr>
            <a:t>Secretary</a:t>
          </a:r>
        </a:p>
        <a:p>
          <a:r>
            <a:rPr lang="en-US" sz="1100" b="1" dirty="0">
              <a:latin typeface="Arial" panose="020B0604020202020204" pitchFamily="34" charset="0"/>
              <a:cs typeface="Arial" panose="020B0604020202020204" pitchFamily="34" charset="0"/>
            </a:rPr>
            <a:t>Deputy Secretary</a:t>
          </a:r>
        </a:p>
        <a:p>
          <a:r>
            <a:rPr lang="en-US" sz="1100" b="1" dirty="0">
              <a:latin typeface="Arial" panose="020B0604020202020204" pitchFamily="34" charset="0"/>
              <a:cs typeface="Arial" panose="020B0604020202020204" pitchFamily="34" charset="0"/>
            </a:rPr>
            <a:t>Chief of Staff</a:t>
          </a:r>
        </a:p>
      </dgm:t>
    </dgm:pt>
    <dgm:pt modelId="{5D0E4FFF-938F-48FC-AB0D-D43FDC864B01}" type="sibTrans" cxnId="{8D522B45-2308-46BD-A439-776343144DAD}">
      <dgm:prSet/>
      <dgm:spPr/>
      <dgm:t>
        <a:bodyPr/>
        <a:lstStyle/>
        <a:p>
          <a:endParaRPr lang="en-US" b="1">
            <a:latin typeface="Arial" panose="020B0604020202020204" pitchFamily="34" charset="0"/>
            <a:cs typeface="Arial" panose="020B0604020202020204" pitchFamily="34" charset="0"/>
          </a:endParaRPr>
        </a:p>
      </dgm:t>
    </dgm:pt>
    <dgm:pt modelId="{4D6228BF-E420-4FDE-BCF4-3BC4AF1CD3A9}" type="parTrans" cxnId="{8D522B45-2308-46BD-A439-776343144DAD}">
      <dgm:prSet/>
      <dgm:spPr/>
      <dgm:t>
        <a:bodyPr/>
        <a:lstStyle/>
        <a:p>
          <a:endParaRPr lang="en-US" b="1">
            <a:latin typeface="Arial" panose="020B0604020202020204" pitchFamily="34" charset="0"/>
            <a:cs typeface="Arial" panose="020B0604020202020204" pitchFamily="34" charset="0"/>
          </a:endParaRPr>
        </a:p>
      </dgm:t>
    </dgm:pt>
    <dgm:pt modelId="{EB2B2EF7-0B9C-4927-9B70-87C364A74511}">
      <dgm:prSet phldrT="[Text]" custT="1"/>
      <dgm:spPr>
        <a:solidFill>
          <a:schemeClr val="tx2"/>
        </a:solidFill>
      </dgm:spPr>
      <dgm:t>
        <a:bodyPr/>
        <a:lstStyle/>
        <a:p>
          <a:r>
            <a:rPr lang="en-US" sz="1100" b="1" dirty="0">
              <a:latin typeface="Arial" panose="020B0604020202020204" pitchFamily="34" charset="0"/>
              <a:cs typeface="Arial" panose="020B0604020202020204" pitchFamily="34" charset="0"/>
            </a:rPr>
            <a:t>Office of the Secretary</a:t>
          </a:r>
        </a:p>
      </dgm:t>
    </dgm:pt>
    <dgm:pt modelId="{3A60BE36-4B46-4CBF-99EE-6D2433420023}" type="sibTrans" cxnId="{D4999238-0D4E-4AE1-8342-F827BA1FEEA0}">
      <dgm:prSet/>
      <dgm:spPr/>
      <dgm:t>
        <a:bodyPr/>
        <a:lstStyle/>
        <a:p>
          <a:endParaRPr lang="en-US" b="1">
            <a:latin typeface="Arial" panose="020B0604020202020204" pitchFamily="34" charset="0"/>
            <a:cs typeface="Arial" panose="020B0604020202020204" pitchFamily="34" charset="0"/>
          </a:endParaRPr>
        </a:p>
      </dgm:t>
    </dgm:pt>
    <dgm:pt modelId="{702375E3-51C8-4348-85AA-F2D81C22EA92}" type="parTrans" cxnId="{D4999238-0D4E-4AE1-8342-F827BA1FEEA0}">
      <dgm:prSet/>
      <dgm:spPr/>
      <dgm:t>
        <a:bodyPr/>
        <a:lstStyle/>
        <a:p>
          <a:endParaRPr lang="en-US" b="1">
            <a:latin typeface="Arial" panose="020B0604020202020204" pitchFamily="34" charset="0"/>
            <a:cs typeface="Arial" panose="020B0604020202020204" pitchFamily="34" charset="0"/>
          </a:endParaRPr>
        </a:p>
      </dgm:t>
    </dgm:pt>
    <dgm:pt modelId="{B31B4C9C-4E82-47CC-9A58-027614EA3A0A}">
      <dgm:prSet/>
      <dgm:spPr>
        <a:solidFill>
          <a:schemeClr val="bg2"/>
        </a:solidFill>
      </dgm:spPr>
      <dgm:t>
        <a:bodyPr/>
        <a:lstStyle/>
        <a:p>
          <a:r>
            <a:rPr lang="en-US" b="1" dirty="0">
              <a:solidFill>
                <a:schemeClr val="tx1"/>
              </a:solidFill>
              <a:latin typeface="Arial" panose="020B0604020202020204" pitchFamily="34" charset="0"/>
              <a:cs typeface="Arial" panose="020B0604020202020204" pitchFamily="34" charset="0"/>
            </a:rPr>
            <a:t>Operating Divisions</a:t>
          </a:r>
        </a:p>
        <a:p>
          <a:r>
            <a:rPr lang="en-US" b="1" i="1" dirty="0">
              <a:solidFill>
                <a:schemeClr val="tx1"/>
              </a:solidFill>
              <a:latin typeface="Arial" panose="020B0604020202020204" pitchFamily="34" charset="0"/>
              <a:cs typeface="Arial" panose="020B0604020202020204" pitchFamily="34" charset="0"/>
            </a:rPr>
            <a:t>(next slide)</a:t>
          </a:r>
        </a:p>
      </dgm:t>
    </dgm:pt>
    <dgm:pt modelId="{BC71AB7D-EC88-44E1-9C7F-CB46262BAB42}" type="parTrans" cxnId="{B42AD6E3-E4B7-4CFF-BF94-AC273FA628A5}">
      <dgm:prSet/>
      <dgm:spPr/>
      <dgm:t>
        <a:bodyPr/>
        <a:lstStyle/>
        <a:p>
          <a:endParaRPr lang="en-US"/>
        </a:p>
      </dgm:t>
    </dgm:pt>
    <dgm:pt modelId="{48700355-0292-4FC5-BF29-530ECB45A451}" type="sibTrans" cxnId="{B42AD6E3-E4B7-4CFF-BF94-AC273FA628A5}">
      <dgm:prSet/>
      <dgm:spPr/>
      <dgm:t>
        <a:bodyPr/>
        <a:lstStyle/>
        <a:p>
          <a:endParaRPr lang="en-US"/>
        </a:p>
      </dgm:t>
    </dgm:pt>
    <dgm:pt modelId="{4FC73B52-44F9-485E-AE39-034BE61C9287}" type="pres">
      <dgm:prSet presAssocID="{EA57A10D-719E-4B25-A1D4-7745E0C68A22}" presName="hierChild1" presStyleCnt="0">
        <dgm:presLayoutVars>
          <dgm:orgChart val="1"/>
          <dgm:chPref val="1"/>
          <dgm:dir/>
          <dgm:animOne val="branch"/>
          <dgm:animLvl val="lvl"/>
          <dgm:resizeHandles/>
        </dgm:presLayoutVars>
      </dgm:prSet>
      <dgm:spPr/>
    </dgm:pt>
    <dgm:pt modelId="{DB6CA1CB-8B2A-40DC-A8D7-35C2A95BB05D}" type="pres">
      <dgm:prSet presAssocID="{B617846D-CCF5-476D-BA24-42D0E20C348B}" presName="hierRoot1" presStyleCnt="0">
        <dgm:presLayoutVars>
          <dgm:hierBranch val="init"/>
        </dgm:presLayoutVars>
      </dgm:prSet>
      <dgm:spPr/>
    </dgm:pt>
    <dgm:pt modelId="{2F153924-7CCB-408A-A3C0-2451487DF5E8}" type="pres">
      <dgm:prSet presAssocID="{B617846D-CCF5-476D-BA24-42D0E20C348B}" presName="rootComposite1" presStyleCnt="0"/>
      <dgm:spPr/>
    </dgm:pt>
    <dgm:pt modelId="{3831C24D-513F-4F9F-B181-D01AC32D6DAA}" type="pres">
      <dgm:prSet presAssocID="{B617846D-CCF5-476D-BA24-42D0E20C348B}" presName="rootText1" presStyleLbl="node0" presStyleIdx="0" presStyleCnt="1" custScaleY="118173" custLinFactNeighborX="-66766" custLinFactNeighborY="-165">
        <dgm:presLayoutVars>
          <dgm:chPref val="3"/>
        </dgm:presLayoutVars>
      </dgm:prSet>
      <dgm:spPr/>
    </dgm:pt>
    <dgm:pt modelId="{3BF49A32-910A-4ABA-80DC-4129B567CA8E}" type="pres">
      <dgm:prSet presAssocID="{B617846D-CCF5-476D-BA24-42D0E20C348B}" presName="rootConnector1" presStyleLbl="node1" presStyleIdx="0" presStyleCnt="0"/>
      <dgm:spPr/>
    </dgm:pt>
    <dgm:pt modelId="{C9A962C1-6431-4D1C-B9D8-740FB695AB6A}" type="pres">
      <dgm:prSet presAssocID="{B617846D-CCF5-476D-BA24-42D0E20C348B}" presName="hierChild2" presStyleCnt="0"/>
      <dgm:spPr/>
    </dgm:pt>
    <dgm:pt modelId="{BFFA560B-48F6-4BF3-969D-F3565448E7D2}" type="pres">
      <dgm:prSet presAssocID="{702375E3-51C8-4348-85AA-F2D81C22EA92}" presName="Name37" presStyleLbl="parChTrans1D2" presStyleIdx="0" presStyleCnt="2"/>
      <dgm:spPr/>
    </dgm:pt>
    <dgm:pt modelId="{E647AC88-3072-461A-A0C3-2FFC0C20FBED}" type="pres">
      <dgm:prSet presAssocID="{EB2B2EF7-0B9C-4927-9B70-87C364A74511}" presName="hierRoot2" presStyleCnt="0">
        <dgm:presLayoutVars>
          <dgm:hierBranch val="hang"/>
        </dgm:presLayoutVars>
      </dgm:prSet>
      <dgm:spPr/>
    </dgm:pt>
    <dgm:pt modelId="{442E83D2-86FE-4BD3-974C-C0E145C626FA}" type="pres">
      <dgm:prSet presAssocID="{EB2B2EF7-0B9C-4927-9B70-87C364A74511}" presName="rootComposite" presStyleCnt="0"/>
      <dgm:spPr/>
    </dgm:pt>
    <dgm:pt modelId="{5750328B-AF64-4A82-9DE2-6F2716503AC3}" type="pres">
      <dgm:prSet presAssocID="{EB2B2EF7-0B9C-4927-9B70-87C364A74511}" presName="rootText" presStyleLbl="node2" presStyleIdx="0" presStyleCnt="2" custScaleY="63983" custLinFactNeighborX="4852">
        <dgm:presLayoutVars>
          <dgm:chPref val="3"/>
        </dgm:presLayoutVars>
      </dgm:prSet>
      <dgm:spPr/>
    </dgm:pt>
    <dgm:pt modelId="{FA0F03B4-A502-42B6-BE36-05B352FB050B}" type="pres">
      <dgm:prSet presAssocID="{EB2B2EF7-0B9C-4927-9B70-87C364A74511}" presName="rootConnector" presStyleLbl="node2" presStyleIdx="0" presStyleCnt="2"/>
      <dgm:spPr/>
    </dgm:pt>
    <dgm:pt modelId="{C44303F7-E43A-402C-9D75-DCE5DDA1F853}" type="pres">
      <dgm:prSet presAssocID="{EB2B2EF7-0B9C-4927-9B70-87C364A74511}" presName="hierChild4" presStyleCnt="0"/>
      <dgm:spPr/>
    </dgm:pt>
    <dgm:pt modelId="{CC8559C3-42BE-424F-8ED3-B3064B3F4BFD}" type="pres">
      <dgm:prSet presAssocID="{45B18BA9-D607-4D85-A3B0-4237DB449F9B}" presName="Name48" presStyleLbl="parChTrans1D3" presStyleIdx="0" presStyleCnt="8"/>
      <dgm:spPr/>
    </dgm:pt>
    <dgm:pt modelId="{D5BFDCE6-D17D-4854-8F49-081DB9876695}" type="pres">
      <dgm:prSet presAssocID="{5BB11993-4B3D-4549-BBA7-738C637BDB4F}" presName="hierRoot2" presStyleCnt="0">
        <dgm:presLayoutVars>
          <dgm:hierBranch val="init"/>
        </dgm:presLayoutVars>
      </dgm:prSet>
      <dgm:spPr/>
    </dgm:pt>
    <dgm:pt modelId="{CA21316D-59BF-46A0-9915-974C7F02CC38}" type="pres">
      <dgm:prSet presAssocID="{5BB11993-4B3D-4549-BBA7-738C637BDB4F}" presName="rootComposite" presStyleCnt="0"/>
      <dgm:spPr/>
    </dgm:pt>
    <dgm:pt modelId="{C8252B57-1D14-4628-8050-4F53F874C853}" type="pres">
      <dgm:prSet presAssocID="{5BB11993-4B3D-4549-BBA7-738C637BDB4F}" presName="rootText" presStyleLbl="node3" presStyleIdx="0" presStyleCnt="8" custScaleX="130323" custScaleY="86104">
        <dgm:presLayoutVars>
          <dgm:chPref val="3"/>
        </dgm:presLayoutVars>
      </dgm:prSet>
      <dgm:spPr/>
    </dgm:pt>
    <dgm:pt modelId="{84E94797-5F30-404F-A9ED-31B591460BAE}" type="pres">
      <dgm:prSet presAssocID="{5BB11993-4B3D-4549-BBA7-738C637BDB4F}" presName="rootConnector" presStyleLbl="node3" presStyleIdx="0" presStyleCnt="8"/>
      <dgm:spPr/>
    </dgm:pt>
    <dgm:pt modelId="{70203E1D-1C9D-4D49-939B-440C89B642A8}" type="pres">
      <dgm:prSet presAssocID="{5BB11993-4B3D-4549-BBA7-738C637BDB4F}" presName="hierChild4" presStyleCnt="0"/>
      <dgm:spPr/>
    </dgm:pt>
    <dgm:pt modelId="{52018150-3B46-49E4-9842-956A00E3FBB7}" type="pres">
      <dgm:prSet presAssocID="{5BB11993-4B3D-4549-BBA7-738C637BDB4F}" presName="hierChild5" presStyleCnt="0"/>
      <dgm:spPr/>
    </dgm:pt>
    <dgm:pt modelId="{69F45B8F-D98C-4A9A-88F9-B1832CCAA34A}" type="pres">
      <dgm:prSet presAssocID="{C8FA0229-8263-4FA2-AD85-3522A82EB14F}" presName="Name48" presStyleLbl="parChTrans1D3" presStyleIdx="1" presStyleCnt="8"/>
      <dgm:spPr/>
    </dgm:pt>
    <dgm:pt modelId="{5CA0D2D6-62DF-4F41-BAA7-4B6E67E88635}" type="pres">
      <dgm:prSet presAssocID="{762E6C55-21E8-477D-963A-8017BB48132E}" presName="hierRoot2" presStyleCnt="0">
        <dgm:presLayoutVars>
          <dgm:hierBranch val="init"/>
        </dgm:presLayoutVars>
      </dgm:prSet>
      <dgm:spPr/>
    </dgm:pt>
    <dgm:pt modelId="{66A43DDD-F615-4343-89B0-69686D52BD17}" type="pres">
      <dgm:prSet presAssocID="{762E6C55-21E8-477D-963A-8017BB48132E}" presName="rootComposite" presStyleCnt="0"/>
      <dgm:spPr/>
    </dgm:pt>
    <dgm:pt modelId="{6F71FB36-CCDC-41F4-A29D-EAD5A17BA0D7}" type="pres">
      <dgm:prSet presAssocID="{762E6C55-21E8-477D-963A-8017BB48132E}" presName="rootText" presStyleLbl="node3" presStyleIdx="1" presStyleCnt="8" custScaleX="136259" custScaleY="93147" custLinFactNeighborX="12934" custLinFactNeighborY="-3522">
        <dgm:presLayoutVars>
          <dgm:chPref val="3"/>
        </dgm:presLayoutVars>
      </dgm:prSet>
      <dgm:spPr/>
    </dgm:pt>
    <dgm:pt modelId="{25F12F97-1034-4C55-9FF0-94A04A76010F}" type="pres">
      <dgm:prSet presAssocID="{762E6C55-21E8-477D-963A-8017BB48132E}" presName="rootConnector" presStyleLbl="node3" presStyleIdx="1" presStyleCnt="8"/>
      <dgm:spPr/>
    </dgm:pt>
    <dgm:pt modelId="{32673DF3-6D7A-4AFE-82FB-9828E98A1460}" type="pres">
      <dgm:prSet presAssocID="{762E6C55-21E8-477D-963A-8017BB48132E}" presName="hierChild4" presStyleCnt="0"/>
      <dgm:spPr/>
    </dgm:pt>
    <dgm:pt modelId="{95F794C9-3AF0-4080-BFF8-B9C8943389AB}" type="pres">
      <dgm:prSet presAssocID="{762E6C55-21E8-477D-963A-8017BB48132E}" presName="hierChild5" presStyleCnt="0"/>
      <dgm:spPr/>
    </dgm:pt>
    <dgm:pt modelId="{ED4DA3DF-790F-46C3-BB2E-158DAD4A6A52}" type="pres">
      <dgm:prSet presAssocID="{C47F248E-6F51-47AD-9A47-C57E55EC5E28}" presName="Name48" presStyleLbl="parChTrans1D3" presStyleIdx="2" presStyleCnt="8"/>
      <dgm:spPr/>
    </dgm:pt>
    <dgm:pt modelId="{0C8CF4A1-B63D-4BDA-BC82-0F4B028577DF}" type="pres">
      <dgm:prSet presAssocID="{FC3CBF25-20C1-4CC1-916B-A75897D7F8ED}" presName="hierRoot2" presStyleCnt="0">
        <dgm:presLayoutVars>
          <dgm:hierBranch val="init"/>
        </dgm:presLayoutVars>
      </dgm:prSet>
      <dgm:spPr/>
    </dgm:pt>
    <dgm:pt modelId="{9FB57D24-1504-47D1-88A0-F70F4F5D89F4}" type="pres">
      <dgm:prSet presAssocID="{FC3CBF25-20C1-4CC1-916B-A75897D7F8ED}" presName="rootComposite" presStyleCnt="0"/>
      <dgm:spPr/>
    </dgm:pt>
    <dgm:pt modelId="{019B4AC4-4520-49A3-BF9E-B7B8FEBA51EA}" type="pres">
      <dgm:prSet presAssocID="{FC3CBF25-20C1-4CC1-916B-A75897D7F8ED}" presName="rootText" presStyleLbl="node3" presStyleIdx="2" presStyleCnt="8" custScaleX="130056" custScaleY="84105" custLinFactNeighborX="-307" custLinFactNeighborY="-14488">
        <dgm:presLayoutVars>
          <dgm:chPref val="3"/>
        </dgm:presLayoutVars>
      </dgm:prSet>
      <dgm:spPr/>
    </dgm:pt>
    <dgm:pt modelId="{E0792E68-58FB-40F2-A538-4F94A38C6BCB}" type="pres">
      <dgm:prSet presAssocID="{FC3CBF25-20C1-4CC1-916B-A75897D7F8ED}" presName="rootConnector" presStyleLbl="node3" presStyleIdx="2" presStyleCnt="8"/>
      <dgm:spPr/>
    </dgm:pt>
    <dgm:pt modelId="{E2614171-36C4-476A-8D5E-0097B59FECE6}" type="pres">
      <dgm:prSet presAssocID="{FC3CBF25-20C1-4CC1-916B-A75897D7F8ED}" presName="hierChild4" presStyleCnt="0"/>
      <dgm:spPr/>
    </dgm:pt>
    <dgm:pt modelId="{4A51E76A-FCFF-4143-BB61-4AF021CE5148}" type="pres">
      <dgm:prSet presAssocID="{FC3CBF25-20C1-4CC1-916B-A75897D7F8ED}" presName="hierChild5" presStyleCnt="0"/>
      <dgm:spPr/>
    </dgm:pt>
    <dgm:pt modelId="{8AF282FF-8B6F-4314-AFA5-3B775D3B7531}" type="pres">
      <dgm:prSet presAssocID="{48D5F482-D3D5-473D-B43B-513C3FE86A98}" presName="Name48" presStyleLbl="parChTrans1D3" presStyleIdx="3" presStyleCnt="8"/>
      <dgm:spPr/>
    </dgm:pt>
    <dgm:pt modelId="{B00ABF81-6CC6-4644-BD59-F52BD3F06627}" type="pres">
      <dgm:prSet presAssocID="{77823FD7-4796-43AD-A7C2-0636EF96E8F5}" presName="hierRoot2" presStyleCnt="0">
        <dgm:presLayoutVars>
          <dgm:hierBranch val="init"/>
        </dgm:presLayoutVars>
      </dgm:prSet>
      <dgm:spPr/>
    </dgm:pt>
    <dgm:pt modelId="{46CFB123-FE59-466C-93C4-CA5FE8373B00}" type="pres">
      <dgm:prSet presAssocID="{77823FD7-4796-43AD-A7C2-0636EF96E8F5}" presName="rootComposite" presStyleCnt="0"/>
      <dgm:spPr/>
    </dgm:pt>
    <dgm:pt modelId="{59279243-BA97-48C9-9732-DF369915BB26}" type="pres">
      <dgm:prSet presAssocID="{77823FD7-4796-43AD-A7C2-0636EF96E8F5}" presName="rootText" presStyleLbl="node3" presStyleIdx="3" presStyleCnt="8" custScaleX="137750" custScaleY="78381" custLinFactNeighborX="13546" custLinFactNeighborY="-12053">
        <dgm:presLayoutVars>
          <dgm:chPref val="3"/>
        </dgm:presLayoutVars>
      </dgm:prSet>
      <dgm:spPr/>
    </dgm:pt>
    <dgm:pt modelId="{1B880247-165D-4D88-87D7-AED535442FA0}" type="pres">
      <dgm:prSet presAssocID="{77823FD7-4796-43AD-A7C2-0636EF96E8F5}" presName="rootConnector" presStyleLbl="node3" presStyleIdx="3" presStyleCnt="8"/>
      <dgm:spPr/>
    </dgm:pt>
    <dgm:pt modelId="{75E78B41-8172-4D89-A0FA-B8A8190D2F70}" type="pres">
      <dgm:prSet presAssocID="{77823FD7-4796-43AD-A7C2-0636EF96E8F5}" presName="hierChild4" presStyleCnt="0"/>
      <dgm:spPr/>
    </dgm:pt>
    <dgm:pt modelId="{D5CCDD2D-95B5-4406-9F7A-4760DE0B06F2}" type="pres">
      <dgm:prSet presAssocID="{77823FD7-4796-43AD-A7C2-0636EF96E8F5}" presName="hierChild5" presStyleCnt="0"/>
      <dgm:spPr/>
    </dgm:pt>
    <dgm:pt modelId="{1E002BD9-EFA7-43BD-88B7-99AEB6529151}" type="pres">
      <dgm:prSet presAssocID="{55ECE4FE-F631-41AE-A6A7-9C57976E235E}" presName="Name48" presStyleLbl="parChTrans1D3" presStyleIdx="4" presStyleCnt="8"/>
      <dgm:spPr/>
    </dgm:pt>
    <dgm:pt modelId="{AF4B4D99-E90F-4B10-9DA8-79BFF523B477}" type="pres">
      <dgm:prSet presAssocID="{78A55EF7-6CDB-454E-A879-C76995639F24}" presName="hierRoot2" presStyleCnt="0">
        <dgm:presLayoutVars>
          <dgm:hierBranch val="init"/>
        </dgm:presLayoutVars>
      </dgm:prSet>
      <dgm:spPr/>
    </dgm:pt>
    <dgm:pt modelId="{1042988F-1900-4AF4-BDB4-459C66A86E2B}" type="pres">
      <dgm:prSet presAssocID="{78A55EF7-6CDB-454E-A879-C76995639F24}" presName="rootComposite" presStyleCnt="0"/>
      <dgm:spPr/>
    </dgm:pt>
    <dgm:pt modelId="{A4FE25F0-A3A4-4B60-BE05-44739610498C}" type="pres">
      <dgm:prSet presAssocID="{78A55EF7-6CDB-454E-A879-C76995639F24}" presName="rootText" presStyleLbl="node3" presStyleIdx="4" presStyleCnt="8" custScaleX="128572" custScaleY="75754" custLinFactNeighborX="-270" custLinFactNeighborY="-17583">
        <dgm:presLayoutVars>
          <dgm:chPref val="3"/>
        </dgm:presLayoutVars>
      </dgm:prSet>
      <dgm:spPr/>
    </dgm:pt>
    <dgm:pt modelId="{20EEC6A9-13DE-4EDB-9026-1F53807D4B37}" type="pres">
      <dgm:prSet presAssocID="{78A55EF7-6CDB-454E-A879-C76995639F24}" presName="rootConnector" presStyleLbl="node3" presStyleIdx="4" presStyleCnt="8"/>
      <dgm:spPr/>
    </dgm:pt>
    <dgm:pt modelId="{7385DFA5-A43D-4499-BE99-F8AB9102EBA6}" type="pres">
      <dgm:prSet presAssocID="{78A55EF7-6CDB-454E-A879-C76995639F24}" presName="hierChild4" presStyleCnt="0"/>
      <dgm:spPr/>
    </dgm:pt>
    <dgm:pt modelId="{9A0CCB4C-4386-43E3-B1A0-25D468A31459}" type="pres">
      <dgm:prSet presAssocID="{78A55EF7-6CDB-454E-A879-C76995639F24}" presName="hierChild5" presStyleCnt="0"/>
      <dgm:spPr/>
    </dgm:pt>
    <dgm:pt modelId="{ABE68E77-879A-476C-B741-8A3A71CCCF8E}" type="pres">
      <dgm:prSet presAssocID="{1268E04D-D89C-4A60-B667-23D2C9185181}" presName="Name48" presStyleLbl="parChTrans1D3" presStyleIdx="5" presStyleCnt="8"/>
      <dgm:spPr/>
    </dgm:pt>
    <dgm:pt modelId="{A0CC89C3-FE6C-497F-8178-DAD2F82709A3}" type="pres">
      <dgm:prSet presAssocID="{A715F4F0-EF9D-4448-B892-4738ED00FE90}" presName="hierRoot2" presStyleCnt="0">
        <dgm:presLayoutVars>
          <dgm:hierBranch val="init"/>
        </dgm:presLayoutVars>
      </dgm:prSet>
      <dgm:spPr/>
    </dgm:pt>
    <dgm:pt modelId="{3FD30018-5D89-4AF6-85B8-DFD36DA9C92B}" type="pres">
      <dgm:prSet presAssocID="{A715F4F0-EF9D-4448-B892-4738ED00FE90}" presName="rootComposite" presStyleCnt="0"/>
      <dgm:spPr/>
    </dgm:pt>
    <dgm:pt modelId="{DE40DCA3-4E4B-4F5C-8CE1-1CEF207802FC}" type="pres">
      <dgm:prSet presAssocID="{A715F4F0-EF9D-4448-B892-4738ED00FE90}" presName="rootText" presStyleLbl="node3" presStyleIdx="5" presStyleCnt="8" custScaleX="133339" custLinFactNeighborX="14893" custLinFactNeighborY="-29819">
        <dgm:presLayoutVars>
          <dgm:chPref val="3"/>
        </dgm:presLayoutVars>
      </dgm:prSet>
      <dgm:spPr/>
    </dgm:pt>
    <dgm:pt modelId="{94D11F61-5555-4325-AC74-BFE565682235}" type="pres">
      <dgm:prSet presAssocID="{A715F4F0-EF9D-4448-B892-4738ED00FE90}" presName="rootConnector" presStyleLbl="node3" presStyleIdx="5" presStyleCnt="8"/>
      <dgm:spPr/>
    </dgm:pt>
    <dgm:pt modelId="{B210C900-6D5E-421C-8B57-0FDAC681C54D}" type="pres">
      <dgm:prSet presAssocID="{A715F4F0-EF9D-4448-B892-4738ED00FE90}" presName="hierChild4" presStyleCnt="0"/>
      <dgm:spPr/>
    </dgm:pt>
    <dgm:pt modelId="{6CD54482-925F-47DF-BDB8-5866F88DF01E}" type="pres">
      <dgm:prSet presAssocID="{A715F4F0-EF9D-4448-B892-4738ED00FE90}" presName="hierChild5" presStyleCnt="0"/>
      <dgm:spPr/>
    </dgm:pt>
    <dgm:pt modelId="{F9F7A076-892B-4B31-978D-1B77FD1ED07D}" type="pres">
      <dgm:prSet presAssocID="{64897A55-BB6C-46B4-87E6-19095BAD39DF}" presName="Name48" presStyleLbl="parChTrans1D3" presStyleIdx="6" presStyleCnt="8"/>
      <dgm:spPr/>
    </dgm:pt>
    <dgm:pt modelId="{75653A29-C36D-4496-B086-3E0B5541018F}" type="pres">
      <dgm:prSet presAssocID="{FFD3DD54-3F62-458F-8A33-9DC2EA4C82EE}" presName="hierRoot2" presStyleCnt="0">
        <dgm:presLayoutVars>
          <dgm:hierBranch val="init"/>
        </dgm:presLayoutVars>
      </dgm:prSet>
      <dgm:spPr/>
    </dgm:pt>
    <dgm:pt modelId="{13F03E82-EDCF-4CF7-A928-8182CC894E45}" type="pres">
      <dgm:prSet presAssocID="{FFD3DD54-3F62-458F-8A33-9DC2EA4C82EE}" presName="rootComposite" presStyleCnt="0"/>
      <dgm:spPr/>
    </dgm:pt>
    <dgm:pt modelId="{848C33C7-51DA-4732-BDAE-56750E544C52}" type="pres">
      <dgm:prSet presAssocID="{FFD3DD54-3F62-458F-8A33-9DC2EA4C82EE}" presName="rootText" presStyleLbl="node3" presStyleIdx="6" presStyleCnt="8" custScaleX="130663" custScaleY="74916" custLinFactNeighborX="-941" custLinFactNeighborY="-38733">
        <dgm:presLayoutVars>
          <dgm:chPref val="3"/>
        </dgm:presLayoutVars>
      </dgm:prSet>
      <dgm:spPr/>
    </dgm:pt>
    <dgm:pt modelId="{B4D6410C-9964-4693-B1DA-68901EDD23A3}" type="pres">
      <dgm:prSet presAssocID="{FFD3DD54-3F62-458F-8A33-9DC2EA4C82EE}" presName="rootConnector" presStyleLbl="node3" presStyleIdx="6" presStyleCnt="8"/>
      <dgm:spPr/>
    </dgm:pt>
    <dgm:pt modelId="{35C4A585-4E45-48D3-A0AD-77330EDB6CFC}" type="pres">
      <dgm:prSet presAssocID="{FFD3DD54-3F62-458F-8A33-9DC2EA4C82EE}" presName="hierChild4" presStyleCnt="0"/>
      <dgm:spPr/>
    </dgm:pt>
    <dgm:pt modelId="{D9844A8C-67F8-450E-8076-A8317661252F}" type="pres">
      <dgm:prSet presAssocID="{FFD3DD54-3F62-458F-8A33-9DC2EA4C82EE}" presName="hierChild5" presStyleCnt="0"/>
      <dgm:spPr/>
    </dgm:pt>
    <dgm:pt modelId="{E9751AB2-7EDA-4291-AA1C-05E556D9F5C9}" type="pres">
      <dgm:prSet presAssocID="{41A1EC1E-1B5C-4C13-85FF-93D9136B2BBD}" presName="Name48" presStyleLbl="parChTrans1D3" presStyleIdx="7" presStyleCnt="8"/>
      <dgm:spPr/>
    </dgm:pt>
    <dgm:pt modelId="{41E57A67-EEA2-4EA8-BC4B-C1D407AD709E}" type="pres">
      <dgm:prSet presAssocID="{080FB4DE-5DA1-403B-85BE-76C13FCB1E0B}" presName="hierRoot2" presStyleCnt="0">
        <dgm:presLayoutVars>
          <dgm:hierBranch val="init"/>
        </dgm:presLayoutVars>
      </dgm:prSet>
      <dgm:spPr/>
    </dgm:pt>
    <dgm:pt modelId="{21DC9907-0666-4A4A-AAC8-D0C8B9E66254}" type="pres">
      <dgm:prSet presAssocID="{080FB4DE-5DA1-403B-85BE-76C13FCB1E0B}" presName="rootComposite" presStyleCnt="0"/>
      <dgm:spPr/>
    </dgm:pt>
    <dgm:pt modelId="{F32CED94-4E14-40FC-8EC3-F78E058B1A7A}" type="pres">
      <dgm:prSet presAssocID="{080FB4DE-5DA1-403B-85BE-76C13FCB1E0B}" presName="rootText" presStyleLbl="node3" presStyleIdx="7" presStyleCnt="8" custScaleX="135885" custScaleY="79741" custLinFactNeighborX="14750" custLinFactNeighborY="-41469">
        <dgm:presLayoutVars>
          <dgm:chPref val="3"/>
        </dgm:presLayoutVars>
      </dgm:prSet>
      <dgm:spPr/>
    </dgm:pt>
    <dgm:pt modelId="{56BE9D69-12EF-45C3-89E0-52A23FA52926}" type="pres">
      <dgm:prSet presAssocID="{080FB4DE-5DA1-403B-85BE-76C13FCB1E0B}" presName="rootConnector" presStyleLbl="node3" presStyleIdx="7" presStyleCnt="8"/>
      <dgm:spPr/>
    </dgm:pt>
    <dgm:pt modelId="{7723D006-9996-4B95-B318-EB223EA8DB47}" type="pres">
      <dgm:prSet presAssocID="{080FB4DE-5DA1-403B-85BE-76C13FCB1E0B}" presName="hierChild4" presStyleCnt="0"/>
      <dgm:spPr/>
    </dgm:pt>
    <dgm:pt modelId="{CCB7BB7E-F4C4-42CA-8C78-641C467D57D0}" type="pres">
      <dgm:prSet presAssocID="{080FB4DE-5DA1-403B-85BE-76C13FCB1E0B}" presName="hierChild5" presStyleCnt="0"/>
      <dgm:spPr/>
    </dgm:pt>
    <dgm:pt modelId="{EC781CAA-D1C5-445B-A2DC-034BB40400DE}" type="pres">
      <dgm:prSet presAssocID="{EB2B2EF7-0B9C-4927-9B70-87C364A74511}" presName="hierChild5" presStyleCnt="0"/>
      <dgm:spPr/>
    </dgm:pt>
    <dgm:pt modelId="{E196E8FD-334F-4451-A996-EF1C6AF82516}" type="pres">
      <dgm:prSet presAssocID="{BC71AB7D-EC88-44E1-9C7F-CB46262BAB42}" presName="Name37" presStyleLbl="parChTrans1D2" presStyleIdx="1" presStyleCnt="2"/>
      <dgm:spPr/>
    </dgm:pt>
    <dgm:pt modelId="{BAFAC702-CE6F-436E-8885-2C5169A47443}" type="pres">
      <dgm:prSet presAssocID="{B31B4C9C-4E82-47CC-9A58-027614EA3A0A}" presName="hierRoot2" presStyleCnt="0">
        <dgm:presLayoutVars>
          <dgm:hierBranch val="init"/>
        </dgm:presLayoutVars>
      </dgm:prSet>
      <dgm:spPr/>
    </dgm:pt>
    <dgm:pt modelId="{7405F050-4D1F-4A74-AA23-CB4DEA785BB7}" type="pres">
      <dgm:prSet presAssocID="{B31B4C9C-4E82-47CC-9A58-027614EA3A0A}" presName="rootComposite" presStyleCnt="0"/>
      <dgm:spPr/>
    </dgm:pt>
    <dgm:pt modelId="{87980E42-7B75-44EB-A9AA-3BC9EE9549F0}" type="pres">
      <dgm:prSet presAssocID="{B31B4C9C-4E82-47CC-9A58-027614EA3A0A}" presName="rootText" presStyleLbl="node2" presStyleIdx="1" presStyleCnt="2" custScaleX="122621" custScaleY="84632" custLinFactNeighborX="5521" custLinFactNeighborY="-16182">
        <dgm:presLayoutVars>
          <dgm:chPref val="3"/>
        </dgm:presLayoutVars>
      </dgm:prSet>
      <dgm:spPr/>
    </dgm:pt>
    <dgm:pt modelId="{C4EAF18E-80D7-4B22-83BA-F4A920E7D224}" type="pres">
      <dgm:prSet presAssocID="{B31B4C9C-4E82-47CC-9A58-027614EA3A0A}" presName="rootConnector" presStyleLbl="node2" presStyleIdx="1" presStyleCnt="2"/>
      <dgm:spPr/>
    </dgm:pt>
    <dgm:pt modelId="{4354D951-ED65-4D4D-BC0C-E5647E3D658F}" type="pres">
      <dgm:prSet presAssocID="{B31B4C9C-4E82-47CC-9A58-027614EA3A0A}" presName="hierChild4" presStyleCnt="0"/>
      <dgm:spPr/>
    </dgm:pt>
    <dgm:pt modelId="{51D4CC72-AF22-43F4-A044-A6FB17A6D944}" type="pres">
      <dgm:prSet presAssocID="{B31B4C9C-4E82-47CC-9A58-027614EA3A0A}" presName="hierChild5" presStyleCnt="0"/>
      <dgm:spPr/>
    </dgm:pt>
    <dgm:pt modelId="{A8A07379-00A3-4188-A6C9-09EB38399939}" type="pres">
      <dgm:prSet presAssocID="{B617846D-CCF5-476D-BA24-42D0E20C348B}" presName="hierChild3" presStyleCnt="0"/>
      <dgm:spPr/>
    </dgm:pt>
  </dgm:ptLst>
  <dgm:cxnLst>
    <dgm:cxn modelId="{31E11C02-E05E-42F6-9D3F-38431CA481AF}" type="presOf" srcId="{702375E3-51C8-4348-85AA-F2D81C22EA92}" destId="{BFFA560B-48F6-4BF3-969D-F3565448E7D2}" srcOrd="0" destOrd="0" presId="urn:microsoft.com/office/officeart/2005/8/layout/orgChart1"/>
    <dgm:cxn modelId="{CE4AEB07-B422-4026-AC9A-7D9C26B8D7D4}" type="presOf" srcId="{5BB11993-4B3D-4549-BBA7-738C637BDB4F}" destId="{C8252B57-1D14-4628-8050-4F53F874C853}" srcOrd="0" destOrd="0" presId="urn:microsoft.com/office/officeart/2005/8/layout/orgChart1"/>
    <dgm:cxn modelId="{5107F31F-6CEA-4155-B619-7E4DA1874392}" type="presOf" srcId="{080FB4DE-5DA1-403B-85BE-76C13FCB1E0B}" destId="{F32CED94-4E14-40FC-8EC3-F78E058B1A7A}" srcOrd="0" destOrd="0" presId="urn:microsoft.com/office/officeart/2005/8/layout/orgChart1"/>
    <dgm:cxn modelId="{0070A736-9BF0-4499-A19F-F970381F1124}" type="presOf" srcId="{EB2B2EF7-0B9C-4927-9B70-87C364A74511}" destId="{FA0F03B4-A502-42B6-BE36-05B352FB050B}" srcOrd="1" destOrd="0" presId="urn:microsoft.com/office/officeart/2005/8/layout/orgChart1"/>
    <dgm:cxn modelId="{D4999238-0D4E-4AE1-8342-F827BA1FEEA0}" srcId="{B617846D-CCF5-476D-BA24-42D0E20C348B}" destId="{EB2B2EF7-0B9C-4927-9B70-87C364A74511}" srcOrd="0" destOrd="0" parTransId="{702375E3-51C8-4348-85AA-F2D81C22EA92}" sibTransId="{3A60BE36-4B46-4CBF-99EE-6D2433420023}"/>
    <dgm:cxn modelId="{D9288D39-216D-449F-8D4D-593B261213B1}" type="presOf" srcId="{64897A55-BB6C-46B4-87E6-19095BAD39DF}" destId="{F9F7A076-892B-4B31-978D-1B77FD1ED07D}" srcOrd="0" destOrd="0" presId="urn:microsoft.com/office/officeart/2005/8/layout/orgChart1"/>
    <dgm:cxn modelId="{2EC98640-9110-4483-A987-102AF4FAA928}" type="presOf" srcId="{B617846D-CCF5-476D-BA24-42D0E20C348B}" destId="{3831C24D-513F-4F9F-B181-D01AC32D6DAA}" srcOrd="0" destOrd="0" presId="urn:microsoft.com/office/officeart/2005/8/layout/orgChart1"/>
    <dgm:cxn modelId="{8C0C8662-35A0-4642-9A21-55AF21877D00}" type="presOf" srcId="{78A55EF7-6CDB-454E-A879-C76995639F24}" destId="{A4FE25F0-A3A4-4B60-BE05-44739610498C}" srcOrd="0" destOrd="0" presId="urn:microsoft.com/office/officeart/2005/8/layout/orgChart1"/>
    <dgm:cxn modelId="{DBCCD163-E474-4217-9D65-9CBE8D745E69}" type="presOf" srcId="{C47F248E-6F51-47AD-9A47-C57E55EC5E28}" destId="{ED4DA3DF-790F-46C3-BB2E-158DAD4A6A52}" srcOrd="0" destOrd="0" presId="urn:microsoft.com/office/officeart/2005/8/layout/orgChart1"/>
    <dgm:cxn modelId="{8D522B45-2308-46BD-A439-776343144DAD}" srcId="{EA57A10D-719E-4B25-A1D4-7745E0C68A22}" destId="{B617846D-CCF5-476D-BA24-42D0E20C348B}" srcOrd="0" destOrd="0" parTransId="{4D6228BF-E420-4FDE-BCF4-3BC4AF1CD3A9}" sibTransId="{5D0E4FFF-938F-48FC-AB0D-D43FDC864B01}"/>
    <dgm:cxn modelId="{6A1C3665-3343-4B8C-A119-6DD1E92FB5D0}" type="presOf" srcId="{762E6C55-21E8-477D-963A-8017BB48132E}" destId="{6F71FB36-CCDC-41F4-A29D-EAD5A17BA0D7}" srcOrd="0" destOrd="0" presId="urn:microsoft.com/office/officeart/2005/8/layout/orgChart1"/>
    <dgm:cxn modelId="{72689666-2B77-429A-88EC-F1D933DCE312}" type="presOf" srcId="{FFD3DD54-3F62-458F-8A33-9DC2EA4C82EE}" destId="{848C33C7-51DA-4732-BDAE-56750E544C52}" srcOrd="0" destOrd="0" presId="urn:microsoft.com/office/officeart/2005/8/layout/orgChart1"/>
    <dgm:cxn modelId="{EAB6E467-0FC0-4BC3-BFE5-6C3FBD76B36C}" type="presOf" srcId="{B31B4C9C-4E82-47CC-9A58-027614EA3A0A}" destId="{87980E42-7B75-44EB-A9AA-3BC9EE9549F0}" srcOrd="0" destOrd="0" presId="urn:microsoft.com/office/officeart/2005/8/layout/orgChart1"/>
    <dgm:cxn modelId="{91520448-948E-4EF9-877A-FFDEB13FA445}" type="presOf" srcId="{45B18BA9-D607-4D85-A3B0-4237DB449F9B}" destId="{CC8559C3-42BE-424F-8ED3-B3064B3F4BFD}" srcOrd="0" destOrd="0" presId="urn:microsoft.com/office/officeart/2005/8/layout/orgChart1"/>
    <dgm:cxn modelId="{F3E99848-F845-4035-AA0F-79D6DDDE9E5D}" type="presOf" srcId="{080FB4DE-5DA1-403B-85BE-76C13FCB1E0B}" destId="{56BE9D69-12EF-45C3-89E0-52A23FA52926}" srcOrd="1" destOrd="0" presId="urn:microsoft.com/office/officeart/2005/8/layout/orgChart1"/>
    <dgm:cxn modelId="{EA4C414A-3026-4115-B1F7-BCE22959AD48}" type="presOf" srcId="{48D5F482-D3D5-473D-B43B-513C3FE86A98}" destId="{8AF282FF-8B6F-4314-AFA5-3B775D3B7531}" srcOrd="0" destOrd="0" presId="urn:microsoft.com/office/officeart/2005/8/layout/orgChart1"/>
    <dgm:cxn modelId="{354CCA71-E16B-418A-BB2E-185D69DF2F22}" type="presOf" srcId="{1268E04D-D89C-4A60-B667-23D2C9185181}" destId="{ABE68E77-879A-476C-B741-8A3A71CCCF8E}" srcOrd="0" destOrd="0" presId="urn:microsoft.com/office/officeart/2005/8/layout/orgChart1"/>
    <dgm:cxn modelId="{6884ED51-3C61-4312-AFDE-9A5E5E889103}" type="presOf" srcId="{FFD3DD54-3F62-458F-8A33-9DC2EA4C82EE}" destId="{B4D6410C-9964-4693-B1DA-68901EDD23A3}" srcOrd="1" destOrd="0" presId="urn:microsoft.com/office/officeart/2005/8/layout/orgChart1"/>
    <dgm:cxn modelId="{B7923C78-2246-4525-A1B0-3887174291DA}" type="presOf" srcId="{EA57A10D-719E-4B25-A1D4-7745E0C68A22}" destId="{4FC73B52-44F9-485E-AE39-034BE61C9287}" srcOrd="0" destOrd="0" presId="urn:microsoft.com/office/officeart/2005/8/layout/orgChart1"/>
    <dgm:cxn modelId="{5BE81E7A-A944-4B88-B5CE-315C5CFE633D}" srcId="{EB2B2EF7-0B9C-4927-9B70-87C364A74511}" destId="{FC3CBF25-20C1-4CC1-916B-A75897D7F8ED}" srcOrd="2" destOrd="0" parTransId="{C47F248E-6F51-47AD-9A47-C57E55EC5E28}" sibTransId="{65FC02FC-08C4-4522-B76E-AAD156EF3DF1}"/>
    <dgm:cxn modelId="{3A9F6B7A-4D9E-46C8-BC67-871A97B72E7B}" type="presOf" srcId="{78A55EF7-6CDB-454E-A879-C76995639F24}" destId="{20EEC6A9-13DE-4EDB-9026-1F53807D4B37}" srcOrd="1" destOrd="0" presId="urn:microsoft.com/office/officeart/2005/8/layout/orgChart1"/>
    <dgm:cxn modelId="{575FFC7E-3D8E-4C4F-A8C5-BD79065E807B}" type="presOf" srcId="{41A1EC1E-1B5C-4C13-85FF-93D9136B2BBD}" destId="{E9751AB2-7EDA-4291-AA1C-05E556D9F5C9}" srcOrd="0" destOrd="0" presId="urn:microsoft.com/office/officeart/2005/8/layout/orgChart1"/>
    <dgm:cxn modelId="{2CADCB81-4561-433A-B218-81A379D416E7}" type="presOf" srcId="{C8FA0229-8263-4FA2-AD85-3522A82EB14F}" destId="{69F45B8F-D98C-4A9A-88F9-B1832CCAA34A}" srcOrd="0" destOrd="0" presId="urn:microsoft.com/office/officeart/2005/8/layout/orgChart1"/>
    <dgm:cxn modelId="{9C6A8484-5230-4C3F-8F3F-419A79FE15AB}" srcId="{EB2B2EF7-0B9C-4927-9B70-87C364A74511}" destId="{FFD3DD54-3F62-458F-8A33-9DC2EA4C82EE}" srcOrd="6" destOrd="0" parTransId="{64897A55-BB6C-46B4-87E6-19095BAD39DF}" sibTransId="{E54216C2-EADF-46FD-9D69-B4A40C15B0B1}"/>
    <dgm:cxn modelId="{A522B091-20D8-4254-B6F4-AAF24E25B79E}" type="presOf" srcId="{A715F4F0-EF9D-4448-B892-4738ED00FE90}" destId="{94D11F61-5555-4325-AC74-BFE565682235}" srcOrd="1" destOrd="0" presId="urn:microsoft.com/office/officeart/2005/8/layout/orgChart1"/>
    <dgm:cxn modelId="{00A8D191-6C32-4C11-8788-15F25557D7E3}" type="presOf" srcId="{EB2B2EF7-0B9C-4927-9B70-87C364A74511}" destId="{5750328B-AF64-4A82-9DE2-6F2716503AC3}" srcOrd="0" destOrd="0" presId="urn:microsoft.com/office/officeart/2005/8/layout/orgChart1"/>
    <dgm:cxn modelId="{8C44C897-60A5-49AB-B37C-3BB9F3C47039}" srcId="{EB2B2EF7-0B9C-4927-9B70-87C364A74511}" destId="{5BB11993-4B3D-4549-BBA7-738C637BDB4F}" srcOrd="0" destOrd="0" parTransId="{45B18BA9-D607-4D85-A3B0-4237DB449F9B}" sibTransId="{14C7451E-E63F-42F6-86E8-3F506458E18A}"/>
    <dgm:cxn modelId="{2911889A-7240-4CED-B134-938F87A6543C}" type="presOf" srcId="{FC3CBF25-20C1-4CC1-916B-A75897D7F8ED}" destId="{E0792E68-58FB-40F2-A538-4F94A38C6BCB}" srcOrd="1" destOrd="0" presId="urn:microsoft.com/office/officeart/2005/8/layout/orgChart1"/>
    <dgm:cxn modelId="{00AA899C-43B0-4FE7-AEAD-8F37E69C0F3F}" type="presOf" srcId="{BC71AB7D-EC88-44E1-9C7F-CB46262BAB42}" destId="{E196E8FD-334F-4451-A996-EF1C6AF82516}" srcOrd="0" destOrd="0" presId="urn:microsoft.com/office/officeart/2005/8/layout/orgChart1"/>
    <dgm:cxn modelId="{D9096CAD-2EBE-4290-A06D-C9F01FB29478}" srcId="{EB2B2EF7-0B9C-4927-9B70-87C364A74511}" destId="{77823FD7-4796-43AD-A7C2-0636EF96E8F5}" srcOrd="3" destOrd="0" parTransId="{48D5F482-D3D5-473D-B43B-513C3FE86A98}" sibTransId="{EE950A28-0510-4CDA-BDC0-9750C9866BDE}"/>
    <dgm:cxn modelId="{24EC10AF-B956-40D8-BB1D-171EC2CA2DDB}" type="presOf" srcId="{A715F4F0-EF9D-4448-B892-4738ED00FE90}" destId="{DE40DCA3-4E4B-4F5C-8CE1-1CEF207802FC}" srcOrd="0" destOrd="0" presId="urn:microsoft.com/office/officeart/2005/8/layout/orgChart1"/>
    <dgm:cxn modelId="{605A50C4-054C-4D3D-B80B-2F6D308CB4B0}" srcId="{EB2B2EF7-0B9C-4927-9B70-87C364A74511}" destId="{78A55EF7-6CDB-454E-A879-C76995639F24}" srcOrd="4" destOrd="0" parTransId="{55ECE4FE-F631-41AE-A6A7-9C57976E235E}" sibTransId="{36877BE8-5FDA-4DBC-8D19-DE059E5A4CEB}"/>
    <dgm:cxn modelId="{C47225C5-72A3-4851-B363-90AE2A35D57E}" type="presOf" srcId="{5BB11993-4B3D-4549-BBA7-738C637BDB4F}" destId="{84E94797-5F30-404F-A9ED-31B591460BAE}" srcOrd="1" destOrd="0" presId="urn:microsoft.com/office/officeart/2005/8/layout/orgChart1"/>
    <dgm:cxn modelId="{BE30CCC7-1FC1-438D-85D8-D55A9D588022}" type="presOf" srcId="{77823FD7-4796-43AD-A7C2-0636EF96E8F5}" destId="{59279243-BA97-48C9-9732-DF369915BB26}" srcOrd="0" destOrd="0" presId="urn:microsoft.com/office/officeart/2005/8/layout/orgChart1"/>
    <dgm:cxn modelId="{7DB640C9-B8BB-4176-BFBD-CC65C7DABC40}" srcId="{EB2B2EF7-0B9C-4927-9B70-87C364A74511}" destId="{762E6C55-21E8-477D-963A-8017BB48132E}" srcOrd="1" destOrd="0" parTransId="{C8FA0229-8263-4FA2-AD85-3522A82EB14F}" sibTransId="{7A4520E7-20F5-4F0B-8FAF-F1B5C9B78C85}"/>
    <dgm:cxn modelId="{9375E4D1-7E1E-46DC-8B08-8AF3DF6CF151}" srcId="{EB2B2EF7-0B9C-4927-9B70-87C364A74511}" destId="{A715F4F0-EF9D-4448-B892-4738ED00FE90}" srcOrd="5" destOrd="0" parTransId="{1268E04D-D89C-4A60-B667-23D2C9185181}" sibTransId="{DD5C15A0-9EC8-44E2-A8AF-AD498506749F}"/>
    <dgm:cxn modelId="{EBBD58E0-95DA-4EF3-A9C7-A86CB67313A1}" type="presOf" srcId="{FC3CBF25-20C1-4CC1-916B-A75897D7F8ED}" destId="{019B4AC4-4520-49A3-BF9E-B7B8FEBA51EA}" srcOrd="0" destOrd="0" presId="urn:microsoft.com/office/officeart/2005/8/layout/orgChart1"/>
    <dgm:cxn modelId="{834039E1-57F3-4CF6-8D85-528D8402DDE9}" type="presOf" srcId="{77823FD7-4796-43AD-A7C2-0636EF96E8F5}" destId="{1B880247-165D-4D88-87D7-AED535442FA0}" srcOrd="1" destOrd="0" presId="urn:microsoft.com/office/officeart/2005/8/layout/orgChart1"/>
    <dgm:cxn modelId="{2CD5CAE3-F98D-42A1-BBB3-063F93E606C3}" srcId="{EB2B2EF7-0B9C-4927-9B70-87C364A74511}" destId="{080FB4DE-5DA1-403B-85BE-76C13FCB1E0B}" srcOrd="7" destOrd="0" parTransId="{41A1EC1E-1B5C-4C13-85FF-93D9136B2BBD}" sibTransId="{20AE2F40-D87D-4578-B2F8-2D36F399C26D}"/>
    <dgm:cxn modelId="{B42AD6E3-E4B7-4CFF-BF94-AC273FA628A5}" srcId="{B617846D-CCF5-476D-BA24-42D0E20C348B}" destId="{B31B4C9C-4E82-47CC-9A58-027614EA3A0A}" srcOrd="1" destOrd="0" parTransId="{BC71AB7D-EC88-44E1-9C7F-CB46262BAB42}" sibTransId="{48700355-0292-4FC5-BF29-530ECB45A451}"/>
    <dgm:cxn modelId="{CC79B4F9-B40C-459D-9ECE-7A5908F4392E}" type="presOf" srcId="{B617846D-CCF5-476D-BA24-42D0E20C348B}" destId="{3BF49A32-910A-4ABA-80DC-4129B567CA8E}" srcOrd="1" destOrd="0" presId="urn:microsoft.com/office/officeart/2005/8/layout/orgChart1"/>
    <dgm:cxn modelId="{657323FA-3624-4FA4-9950-12B474E0E097}" type="presOf" srcId="{762E6C55-21E8-477D-963A-8017BB48132E}" destId="{25F12F97-1034-4C55-9FF0-94A04A76010F}" srcOrd="1" destOrd="0" presId="urn:microsoft.com/office/officeart/2005/8/layout/orgChart1"/>
    <dgm:cxn modelId="{FFFBD5FA-BFB6-4555-8D07-0C2E1C40E860}" type="presOf" srcId="{B31B4C9C-4E82-47CC-9A58-027614EA3A0A}" destId="{C4EAF18E-80D7-4B22-83BA-F4A920E7D224}" srcOrd="1" destOrd="0" presId="urn:microsoft.com/office/officeart/2005/8/layout/orgChart1"/>
    <dgm:cxn modelId="{F00D79FE-F188-4D37-A1D6-D5A6A0FAACC6}" type="presOf" srcId="{55ECE4FE-F631-41AE-A6A7-9C57976E235E}" destId="{1E002BD9-EFA7-43BD-88B7-99AEB6529151}" srcOrd="0" destOrd="0" presId="urn:microsoft.com/office/officeart/2005/8/layout/orgChart1"/>
    <dgm:cxn modelId="{B37A080B-4914-4193-9C82-5E8D5E7FB477}" type="presParOf" srcId="{4FC73B52-44F9-485E-AE39-034BE61C9287}" destId="{DB6CA1CB-8B2A-40DC-A8D7-35C2A95BB05D}" srcOrd="0" destOrd="0" presId="urn:microsoft.com/office/officeart/2005/8/layout/orgChart1"/>
    <dgm:cxn modelId="{25E15181-1CBB-4134-B4AA-C7D4E2DE66C4}" type="presParOf" srcId="{DB6CA1CB-8B2A-40DC-A8D7-35C2A95BB05D}" destId="{2F153924-7CCB-408A-A3C0-2451487DF5E8}" srcOrd="0" destOrd="0" presId="urn:microsoft.com/office/officeart/2005/8/layout/orgChart1"/>
    <dgm:cxn modelId="{07F583BB-C51B-43B8-B0D2-938E412BF58D}" type="presParOf" srcId="{2F153924-7CCB-408A-A3C0-2451487DF5E8}" destId="{3831C24D-513F-4F9F-B181-D01AC32D6DAA}" srcOrd="0" destOrd="0" presId="urn:microsoft.com/office/officeart/2005/8/layout/orgChart1"/>
    <dgm:cxn modelId="{8AEF610F-1BDA-4663-87DD-AE7B72C14CA3}" type="presParOf" srcId="{2F153924-7CCB-408A-A3C0-2451487DF5E8}" destId="{3BF49A32-910A-4ABA-80DC-4129B567CA8E}" srcOrd="1" destOrd="0" presId="urn:microsoft.com/office/officeart/2005/8/layout/orgChart1"/>
    <dgm:cxn modelId="{6C63CB91-B6DC-49D8-AC9C-2D11346AAE52}" type="presParOf" srcId="{DB6CA1CB-8B2A-40DC-A8D7-35C2A95BB05D}" destId="{C9A962C1-6431-4D1C-B9D8-740FB695AB6A}" srcOrd="1" destOrd="0" presId="urn:microsoft.com/office/officeart/2005/8/layout/orgChart1"/>
    <dgm:cxn modelId="{EAF1C2A3-E13B-4C9A-ABFE-51436181159A}" type="presParOf" srcId="{C9A962C1-6431-4D1C-B9D8-740FB695AB6A}" destId="{BFFA560B-48F6-4BF3-969D-F3565448E7D2}" srcOrd="0" destOrd="0" presId="urn:microsoft.com/office/officeart/2005/8/layout/orgChart1"/>
    <dgm:cxn modelId="{083DE0F2-D813-40C5-8B4A-DC866A41364A}" type="presParOf" srcId="{C9A962C1-6431-4D1C-B9D8-740FB695AB6A}" destId="{E647AC88-3072-461A-A0C3-2FFC0C20FBED}" srcOrd="1" destOrd="0" presId="urn:microsoft.com/office/officeart/2005/8/layout/orgChart1"/>
    <dgm:cxn modelId="{74AE40BD-ACCD-402C-805D-52EDA06983DA}" type="presParOf" srcId="{E647AC88-3072-461A-A0C3-2FFC0C20FBED}" destId="{442E83D2-86FE-4BD3-974C-C0E145C626FA}" srcOrd="0" destOrd="0" presId="urn:microsoft.com/office/officeart/2005/8/layout/orgChart1"/>
    <dgm:cxn modelId="{8888F5FC-104E-4B00-A0EB-0CABD9A5558E}" type="presParOf" srcId="{442E83D2-86FE-4BD3-974C-C0E145C626FA}" destId="{5750328B-AF64-4A82-9DE2-6F2716503AC3}" srcOrd="0" destOrd="0" presId="urn:microsoft.com/office/officeart/2005/8/layout/orgChart1"/>
    <dgm:cxn modelId="{C870CCF8-E391-47FA-B8ED-08FE7102A6E1}" type="presParOf" srcId="{442E83D2-86FE-4BD3-974C-C0E145C626FA}" destId="{FA0F03B4-A502-42B6-BE36-05B352FB050B}" srcOrd="1" destOrd="0" presId="urn:microsoft.com/office/officeart/2005/8/layout/orgChart1"/>
    <dgm:cxn modelId="{A444D04E-78D5-4671-A73A-665FA3C9A366}" type="presParOf" srcId="{E647AC88-3072-461A-A0C3-2FFC0C20FBED}" destId="{C44303F7-E43A-402C-9D75-DCE5DDA1F853}" srcOrd="1" destOrd="0" presId="urn:microsoft.com/office/officeart/2005/8/layout/orgChart1"/>
    <dgm:cxn modelId="{32270A33-D3E0-4B1B-BD8E-B65624AFBBB1}" type="presParOf" srcId="{C44303F7-E43A-402C-9D75-DCE5DDA1F853}" destId="{CC8559C3-42BE-424F-8ED3-B3064B3F4BFD}" srcOrd="0" destOrd="0" presId="urn:microsoft.com/office/officeart/2005/8/layout/orgChart1"/>
    <dgm:cxn modelId="{F57BA514-5F8A-4860-B104-C5BD7DE2187D}" type="presParOf" srcId="{C44303F7-E43A-402C-9D75-DCE5DDA1F853}" destId="{D5BFDCE6-D17D-4854-8F49-081DB9876695}" srcOrd="1" destOrd="0" presId="urn:microsoft.com/office/officeart/2005/8/layout/orgChart1"/>
    <dgm:cxn modelId="{F18C65DA-2E9C-4FA3-80DF-66C61B605147}" type="presParOf" srcId="{D5BFDCE6-D17D-4854-8F49-081DB9876695}" destId="{CA21316D-59BF-46A0-9915-974C7F02CC38}" srcOrd="0" destOrd="0" presId="urn:microsoft.com/office/officeart/2005/8/layout/orgChart1"/>
    <dgm:cxn modelId="{D9C4EDF0-0827-443B-A08C-1B4319B181B9}" type="presParOf" srcId="{CA21316D-59BF-46A0-9915-974C7F02CC38}" destId="{C8252B57-1D14-4628-8050-4F53F874C853}" srcOrd="0" destOrd="0" presId="urn:microsoft.com/office/officeart/2005/8/layout/orgChart1"/>
    <dgm:cxn modelId="{A36BA7A7-BE89-4662-BC6D-DF546CC2FBAA}" type="presParOf" srcId="{CA21316D-59BF-46A0-9915-974C7F02CC38}" destId="{84E94797-5F30-404F-A9ED-31B591460BAE}" srcOrd="1" destOrd="0" presId="urn:microsoft.com/office/officeart/2005/8/layout/orgChart1"/>
    <dgm:cxn modelId="{922B268E-D3B0-4408-AB09-DC0EEECA0212}" type="presParOf" srcId="{D5BFDCE6-D17D-4854-8F49-081DB9876695}" destId="{70203E1D-1C9D-4D49-939B-440C89B642A8}" srcOrd="1" destOrd="0" presId="urn:microsoft.com/office/officeart/2005/8/layout/orgChart1"/>
    <dgm:cxn modelId="{CB7F6C51-7296-4A71-9F86-812E97AA0217}" type="presParOf" srcId="{D5BFDCE6-D17D-4854-8F49-081DB9876695}" destId="{52018150-3B46-49E4-9842-956A00E3FBB7}" srcOrd="2" destOrd="0" presId="urn:microsoft.com/office/officeart/2005/8/layout/orgChart1"/>
    <dgm:cxn modelId="{51AC9DA5-AE46-4F40-A8EA-85F4288F45D2}" type="presParOf" srcId="{C44303F7-E43A-402C-9D75-DCE5DDA1F853}" destId="{69F45B8F-D98C-4A9A-88F9-B1832CCAA34A}" srcOrd="2" destOrd="0" presId="urn:microsoft.com/office/officeart/2005/8/layout/orgChart1"/>
    <dgm:cxn modelId="{EC006664-53FD-4FBA-8523-67CFE956C942}" type="presParOf" srcId="{C44303F7-E43A-402C-9D75-DCE5DDA1F853}" destId="{5CA0D2D6-62DF-4F41-BAA7-4B6E67E88635}" srcOrd="3" destOrd="0" presId="urn:microsoft.com/office/officeart/2005/8/layout/orgChart1"/>
    <dgm:cxn modelId="{DB339BF6-B055-4B1B-BC58-6908E12A57CB}" type="presParOf" srcId="{5CA0D2D6-62DF-4F41-BAA7-4B6E67E88635}" destId="{66A43DDD-F615-4343-89B0-69686D52BD17}" srcOrd="0" destOrd="0" presId="urn:microsoft.com/office/officeart/2005/8/layout/orgChart1"/>
    <dgm:cxn modelId="{A819EE7F-2ED4-434D-9712-7EC6C6FC5613}" type="presParOf" srcId="{66A43DDD-F615-4343-89B0-69686D52BD17}" destId="{6F71FB36-CCDC-41F4-A29D-EAD5A17BA0D7}" srcOrd="0" destOrd="0" presId="urn:microsoft.com/office/officeart/2005/8/layout/orgChart1"/>
    <dgm:cxn modelId="{ECB4B98F-1B8C-4FB8-8C85-3D8969E9EE46}" type="presParOf" srcId="{66A43DDD-F615-4343-89B0-69686D52BD17}" destId="{25F12F97-1034-4C55-9FF0-94A04A76010F}" srcOrd="1" destOrd="0" presId="urn:microsoft.com/office/officeart/2005/8/layout/orgChart1"/>
    <dgm:cxn modelId="{CFAB1571-47D5-4DA9-A466-217A4A670A1A}" type="presParOf" srcId="{5CA0D2D6-62DF-4F41-BAA7-4B6E67E88635}" destId="{32673DF3-6D7A-4AFE-82FB-9828E98A1460}" srcOrd="1" destOrd="0" presId="urn:microsoft.com/office/officeart/2005/8/layout/orgChart1"/>
    <dgm:cxn modelId="{DEF697AD-3B39-4396-8587-B93082164539}" type="presParOf" srcId="{5CA0D2D6-62DF-4F41-BAA7-4B6E67E88635}" destId="{95F794C9-3AF0-4080-BFF8-B9C8943389AB}" srcOrd="2" destOrd="0" presId="urn:microsoft.com/office/officeart/2005/8/layout/orgChart1"/>
    <dgm:cxn modelId="{5C56BC2B-3061-4657-9004-814B3CB616B1}" type="presParOf" srcId="{C44303F7-E43A-402C-9D75-DCE5DDA1F853}" destId="{ED4DA3DF-790F-46C3-BB2E-158DAD4A6A52}" srcOrd="4" destOrd="0" presId="urn:microsoft.com/office/officeart/2005/8/layout/orgChart1"/>
    <dgm:cxn modelId="{C884BFFF-DEC8-4CE5-B3E3-613E8E70E270}" type="presParOf" srcId="{C44303F7-E43A-402C-9D75-DCE5DDA1F853}" destId="{0C8CF4A1-B63D-4BDA-BC82-0F4B028577DF}" srcOrd="5" destOrd="0" presId="urn:microsoft.com/office/officeart/2005/8/layout/orgChart1"/>
    <dgm:cxn modelId="{45FE0D6D-95BB-4FB5-A4D0-50E338685733}" type="presParOf" srcId="{0C8CF4A1-B63D-4BDA-BC82-0F4B028577DF}" destId="{9FB57D24-1504-47D1-88A0-F70F4F5D89F4}" srcOrd="0" destOrd="0" presId="urn:microsoft.com/office/officeart/2005/8/layout/orgChart1"/>
    <dgm:cxn modelId="{8F9237EF-F842-485E-9601-A8BD7B14F162}" type="presParOf" srcId="{9FB57D24-1504-47D1-88A0-F70F4F5D89F4}" destId="{019B4AC4-4520-49A3-BF9E-B7B8FEBA51EA}" srcOrd="0" destOrd="0" presId="urn:microsoft.com/office/officeart/2005/8/layout/orgChart1"/>
    <dgm:cxn modelId="{AA7D50A3-C3B4-4CE2-ABA2-43C8FA9A6C34}" type="presParOf" srcId="{9FB57D24-1504-47D1-88A0-F70F4F5D89F4}" destId="{E0792E68-58FB-40F2-A538-4F94A38C6BCB}" srcOrd="1" destOrd="0" presId="urn:microsoft.com/office/officeart/2005/8/layout/orgChart1"/>
    <dgm:cxn modelId="{3912C6EA-6CD0-41AA-B9BB-6770590BAD38}" type="presParOf" srcId="{0C8CF4A1-B63D-4BDA-BC82-0F4B028577DF}" destId="{E2614171-36C4-476A-8D5E-0097B59FECE6}" srcOrd="1" destOrd="0" presId="urn:microsoft.com/office/officeart/2005/8/layout/orgChart1"/>
    <dgm:cxn modelId="{41AAA9A0-2545-4F65-B172-92503C7C949B}" type="presParOf" srcId="{0C8CF4A1-B63D-4BDA-BC82-0F4B028577DF}" destId="{4A51E76A-FCFF-4143-BB61-4AF021CE5148}" srcOrd="2" destOrd="0" presId="urn:microsoft.com/office/officeart/2005/8/layout/orgChart1"/>
    <dgm:cxn modelId="{651D6A66-C69F-4F68-A45D-8A4F6D594D62}" type="presParOf" srcId="{C44303F7-E43A-402C-9D75-DCE5DDA1F853}" destId="{8AF282FF-8B6F-4314-AFA5-3B775D3B7531}" srcOrd="6" destOrd="0" presId="urn:microsoft.com/office/officeart/2005/8/layout/orgChart1"/>
    <dgm:cxn modelId="{C70D5820-A7B8-473C-B072-4583B7EA80B6}" type="presParOf" srcId="{C44303F7-E43A-402C-9D75-DCE5DDA1F853}" destId="{B00ABF81-6CC6-4644-BD59-F52BD3F06627}" srcOrd="7" destOrd="0" presId="urn:microsoft.com/office/officeart/2005/8/layout/orgChart1"/>
    <dgm:cxn modelId="{71869E72-A819-4556-9BD1-A9D9021D8F8E}" type="presParOf" srcId="{B00ABF81-6CC6-4644-BD59-F52BD3F06627}" destId="{46CFB123-FE59-466C-93C4-CA5FE8373B00}" srcOrd="0" destOrd="0" presId="urn:microsoft.com/office/officeart/2005/8/layout/orgChart1"/>
    <dgm:cxn modelId="{1E5A2F76-530E-4F5D-AFCD-35B8FC534D50}" type="presParOf" srcId="{46CFB123-FE59-466C-93C4-CA5FE8373B00}" destId="{59279243-BA97-48C9-9732-DF369915BB26}" srcOrd="0" destOrd="0" presId="urn:microsoft.com/office/officeart/2005/8/layout/orgChart1"/>
    <dgm:cxn modelId="{EBA69CF1-7A50-4E2F-93B5-6D94C36AFEC0}" type="presParOf" srcId="{46CFB123-FE59-466C-93C4-CA5FE8373B00}" destId="{1B880247-165D-4D88-87D7-AED535442FA0}" srcOrd="1" destOrd="0" presId="urn:microsoft.com/office/officeart/2005/8/layout/orgChart1"/>
    <dgm:cxn modelId="{1E5A5C76-1D4A-41AD-AE03-37CDBDBB1505}" type="presParOf" srcId="{B00ABF81-6CC6-4644-BD59-F52BD3F06627}" destId="{75E78B41-8172-4D89-A0FA-B8A8190D2F70}" srcOrd="1" destOrd="0" presId="urn:microsoft.com/office/officeart/2005/8/layout/orgChart1"/>
    <dgm:cxn modelId="{2555A2D0-674B-41A6-85AC-BE453A25B287}" type="presParOf" srcId="{B00ABF81-6CC6-4644-BD59-F52BD3F06627}" destId="{D5CCDD2D-95B5-4406-9F7A-4760DE0B06F2}" srcOrd="2" destOrd="0" presId="urn:microsoft.com/office/officeart/2005/8/layout/orgChart1"/>
    <dgm:cxn modelId="{75155A6A-57AE-45EE-AE5B-C51504EADE5E}" type="presParOf" srcId="{C44303F7-E43A-402C-9D75-DCE5DDA1F853}" destId="{1E002BD9-EFA7-43BD-88B7-99AEB6529151}" srcOrd="8" destOrd="0" presId="urn:microsoft.com/office/officeart/2005/8/layout/orgChart1"/>
    <dgm:cxn modelId="{685CEC8C-A58E-452F-8CF5-1B8E9630018F}" type="presParOf" srcId="{C44303F7-E43A-402C-9D75-DCE5DDA1F853}" destId="{AF4B4D99-E90F-4B10-9DA8-79BFF523B477}" srcOrd="9" destOrd="0" presId="urn:microsoft.com/office/officeart/2005/8/layout/orgChart1"/>
    <dgm:cxn modelId="{A5C8B887-7DF6-4132-8986-4EDE8FE9EBBF}" type="presParOf" srcId="{AF4B4D99-E90F-4B10-9DA8-79BFF523B477}" destId="{1042988F-1900-4AF4-BDB4-459C66A86E2B}" srcOrd="0" destOrd="0" presId="urn:microsoft.com/office/officeart/2005/8/layout/orgChart1"/>
    <dgm:cxn modelId="{02541568-B8BB-4C94-9FF4-E931E63CB102}" type="presParOf" srcId="{1042988F-1900-4AF4-BDB4-459C66A86E2B}" destId="{A4FE25F0-A3A4-4B60-BE05-44739610498C}" srcOrd="0" destOrd="0" presId="urn:microsoft.com/office/officeart/2005/8/layout/orgChart1"/>
    <dgm:cxn modelId="{76AC5C28-A84C-4D40-8F95-740DECF061F9}" type="presParOf" srcId="{1042988F-1900-4AF4-BDB4-459C66A86E2B}" destId="{20EEC6A9-13DE-4EDB-9026-1F53807D4B37}" srcOrd="1" destOrd="0" presId="urn:microsoft.com/office/officeart/2005/8/layout/orgChart1"/>
    <dgm:cxn modelId="{6212B712-DC54-4AF6-9FA0-3C04C418259D}" type="presParOf" srcId="{AF4B4D99-E90F-4B10-9DA8-79BFF523B477}" destId="{7385DFA5-A43D-4499-BE99-F8AB9102EBA6}" srcOrd="1" destOrd="0" presId="urn:microsoft.com/office/officeart/2005/8/layout/orgChart1"/>
    <dgm:cxn modelId="{78D29A29-5939-4096-9C00-A589C49BF21A}" type="presParOf" srcId="{AF4B4D99-E90F-4B10-9DA8-79BFF523B477}" destId="{9A0CCB4C-4386-43E3-B1A0-25D468A31459}" srcOrd="2" destOrd="0" presId="urn:microsoft.com/office/officeart/2005/8/layout/orgChart1"/>
    <dgm:cxn modelId="{E8D664AB-7D98-4C75-A75E-8E5C0315B2B2}" type="presParOf" srcId="{C44303F7-E43A-402C-9D75-DCE5DDA1F853}" destId="{ABE68E77-879A-476C-B741-8A3A71CCCF8E}" srcOrd="10" destOrd="0" presId="urn:microsoft.com/office/officeart/2005/8/layout/orgChart1"/>
    <dgm:cxn modelId="{E00217A3-A728-41A3-B0C3-C376992579FF}" type="presParOf" srcId="{C44303F7-E43A-402C-9D75-DCE5DDA1F853}" destId="{A0CC89C3-FE6C-497F-8178-DAD2F82709A3}" srcOrd="11" destOrd="0" presId="urn:microsoft.com/office/officeart/2005/8/layout/orgChart1"/>
    <dgm:cxn modelId="{8C597E1F-A9AC-4336-BDD7-41F068B7A9E9}" type="presParOf" srcId="{A0CC89C3-FE6C-497F-8178-DAD2F82709A3}" destId="{3FD30018-5D89-4AF6-85B8-DFD36DA9C92B}" srcOrd="0" destOrd="0" presId="urn:microsoft.com/office/officeart/2005/8/layout/orgChart1"/>
    <dgm:cxn modelId="{E377B9A1-74F6-4180-AAE6-4B5FBD735ACF}" type="presParOf" srcId="{3FD30018-5D89-4AF6-85B8-DFD36DA9C92B}" destId="{DE40DCA3-4E4B-4F5C-8CE1-1CEF207802FC}" srcOrd="0" destOrd="0" presId="urn:microsoft.com/office/officeart/2005/8/layout/orgChart1"/>
    <dgm:cxn modelId="{9CD943BB-D948-47FA-A6E7-C22B344199CD}" type="presParOf" srcId="{3FD30018-5D89-4AF6-85B8-DFD36DA9C92B}" destId="{94D11F61-5555-4325-AC74-BFE565682235}" srcOrd="1" destOrd="0" presId="urn:microsoft.com/office/officeart/2005/8/layout/orgChart1"/>
    <dgm:cxn modelId="{14F6E87F-607E-4899-99B6-B02D76305E54}" type="presParOf" srcId="{A0CC89C3-FE6C-497F-8178-DAD2F82709A3}" destId="{B210C900-6D5E-421C-8B57-0FDAC681C54D}" srcOrd="1" destOrd="0" presId="urn:microsoft.com/office/officeart/2005/8/layout/orgChart1"/>
    <dgm:cxn modelId="{0B496120-492E-4700-A20D-2ECD6034BFD0}" type="presParOf" srcId="{A0CC89C3-FE6C-497F-8178-DAD2F82709A3}" destId="{6CD54482-925F-47DF-BDB8-5866F88DF01E}" srcOrd="2" destOrd="0" presId="urn:microsoft.com/office/officeart/2005/8/layout/orgChart1"/>
    <dgm:cxn modelId="{9100911C-24B9-4EE5-A52D-F8B0B852D1C9}" type="presParOf" srcId="{C44303F7-E43A-402C-9D75-DCE5DDA1F853}" destId="{F9F7A076-892B-4B31-978D-1B77FD1ED07D}" srcOrd="12" destOrd="0" presId="urn:microsoft.com/office/officeart/2005/8/layout/orgChart1"/>
    <dgm:cxn modelId="{8554FCAE-8596-4C15-BE15-2F96C55FEFA7}" type="presParOf" srcId="{C44303F7-E43A-402C-9D75-DCE5DDA1F853}" destId="{75653A29-C36D-4496-B086-3E0B5541018F}" srcOrd="13" destOrd="0" presId="urn:microsoft.com/office/officeart/2005/8/layout/orgChart1"/>
    <dgm:cxn modelId="{D58A1C42-2982-480D-9C09-8B99D3AEABDF}" type="presParOf" srcId="{75653A29-C36D-4496-B086-3E0B5541018F}" destId="{13F03E82-EDCF-4CF7-A928-8182CC894E45}" srcOrd="0" destOrd="0" presId="urn:microsoft.com/office/officeart/2005/8/layout/orgChart1"/>
    <dgm:cxn modelId="{16F8DDA1-01DB-480C-B012-9974CE5C02C8}" type="presParOf" srcId="{13F03E82-EDCF-4CF7-A928-8182CC894E45}" destId="{848C33C7-51DA-4732-BDAE-56750E544C52}" srcOrd="0" destOrd="0" presId="urn:microsoft.com/office/officeart/2005/8/layout/orgChart1"/>
    <dgm:cxn modelId="{DA7657C7-386A-45E6-ADE1-7C1B1A41F62D}" type="presParOf" srcId="{13F03E82-EDCF-4CF7-A928-8182CC894E45}" destId="{B4D6410C-9964-4693-B1DA-68901EDD23A3}" srcOrd="1" destOrd="0" presId="urn:microsoft.com/office/officeart/2005/8/layout/orgChart1"/>
    <dgm:cxn modelId="{EC190797-3BF6-4AE8-A2E5-7D0932C928FB}" type="presParOf" srcId="{75653A29-C36D-4496-B086-3E0B5541018F}" destId="{35C4A585-4E45-48D3-A0AD-77330EDB6CFC}" srcOrd="1" destOrd="0" presId="urn:microsoft.com/office/officeart/2005/8/layout/orgChart1"/>
    <dgm:cxn modelId="{51A3BB59-F6B3-4271-8A7A-9F1BBEA23EDE}" type="presParOf" srcId="{75653A29-C36D-4496-B086-3E0B5541018F}" destId="{D9844A8C-67F8-450E-8076-A8317661252F}" srcOrd="2" destOrd="0" presId="urn:microsoft.com/office/officeart/2005/8/layout/orgChart1"/>
    <dgm:cxn modelId="{AB69A56A-81DC-42B0-885E-9EC78E9634AB}" type="presParOf" srcId="{C44303F7-E43A-402C-9D75-DCE5DDA1F853}" destId="{E9751AB2-7EDA-4291-AA1C-05E556D9F5C9}" srcOrd="14" destOrd="0" presId="urn:microsoft.com/office/officeart/2005/8/layout/orgChart1"/>
    <dgm:cxn modelId="{ADCD04F2-DCB9-45C5-92B1-0C5D9F97B2B8}" type="presParOf" srcId="{C44303F7-E43A-402C-9D75-DCE5DDA1F853}" destId="{41E57A67-EEA2-4EA8-BC4B-C1D407AD709E}" srcOrd="15" destOrd="0" presId="urn:microsoft.com/office/officeart/2005/8/layout/orgChart1"/>
    <dgm:cxn modelId="{CF8AF0A0-658D-4A64-8913-51C666948AE8}" type="presParOf" srcId="{41E57A67-EEA2-4EA8-BC4B-C1D407AD709E}" destId="{21DC9907-0666-4A4A-AAC8-D0C8B9E66254}" srcOrd="0" destOrd="0" presId="urn:microsoft.com/office/officeart/2005/8/layout/orgChart1"/>
    <dgm:cxn modelId="{82DB7DD2-C7C9-4C55-BBAA-609DD347CCC0}" type="presParOf" srcId="{21DC9907-0666-4A4A-AAC8-D0C8B9E66254}" destId="{F32CED94-4E14-40FC-8EC3-F78E058B1A7A}" srcOrd="0" destOrd="0" presId="urn:microsoft.com/office/officeart/2005/8/layout/orgChart1"/>
    <dgm:cxn modelId="{6CCD393F-5725-46E6-A389-4BF49DCB8E58}" type="presParOf" srcId="{21DC9907-0666-4A4A-AAC8-D0C8B9E66254}" destId="{56BE9D69-12EF-45C3-89E0-52A23FA52926}" srcOrd="1" destOrd="0" presId="urn:microsoft.com/office/officeart/2005/8/layout/orgChart1"/>
    <dgm:cxn modelId="{55943361-9AC7-464A-BB33-FEC61BB333F6}" type="presParOf" srcId="{41E57A67-EEA2-4EA8-BC4B-C1D407AD709E}" destId="{7723D006-9996-4B95-B318-EB223EA8DB47}" srcOrd="1" destOrd="0" presId="urn:microsoft.com/office/officeart/2005/8/layout/orgChart1"/>
    <dgm:cxn modelId="{8ADF41AF-8C91-4714-94A2-C4BD46E7FB5B}" type="presParOf" srcId="{41E57A67-EEA2-4EA8-BC4B-C1D407AD709E}" destId="{CCB7BB7E-F4C4-42CA-8C78-641C467D57D0}" srcOrd="2" destOrd="0" presId="urn:microsoft.com/office/officeart/2005/8/layout/orgChart1"/>
    <dgm:cxn modelId="{7CBB6ED4-DD5D-4003-A81D-F758B955D3F0}" type="presParOf" srcId="{E647AC88-3072-461A-A0C3-2FFC0C20FBED}" destId="{EC781CAA-D1C5-445B-A2DC-034BB40400DE}" srcOrd="2" destOrd="0" presId="urn:microsoft.com/office/officeart/2005/8/layout/orgChart1"/>
    <dgm:cxn modelId="{3CB15C80-1580-497F-835B-0C1B0771236A}" type="presParOf" srcId="{C9A962C1-6431-4D1C-B9D8-740FB695AB6A}" destId="{E196E8FD-334F-4451-A996-EF1C6AF82516}" srcOrd="2" destOrd="0" presId="urn:microsoft.com/office/officeart/2005/8/layout/orgChart1"/>
    <dgm:cxn modelId="{4021B555-FD2B-4B5C-A94B-709CB09D8557}" type="presParOf" srcId="{C9A962C1-6431-4D1C-B9D8-740FB695AB6A}" destId="{BAFAC702-CE6F-436E-8885-2C5169A47443}" srcOrd="3" destOrd="0" presId="urn:microsoft.com/office/officeart/2005/8/layout/orgChart1"/>
    <dgm:cxn modelId="{86ECE941-BFCF-4A93-B055-75210FE75C3D}" type="presParOf" srcId="{BAFAC702-CE6F-436E-8885-2C5169A47443}" destId="{7405F050-4D1F-4A74-AA23-CB4DEA785BB7}" srcOrd="0" destOrd="0" presId="urn:microsoft.com/office/officeart/2005/8/layout/orgChart1"/>
    <dgm:cxn modelId="{9976A4B3-60FA-41D7-BE00-B12177524826}" type="presParOf" srcId="{7405F050-4D1F-4A74-AA23-CB4DEA785BB7}" destId="{87980E42-7B75-44EB-A9AA-3BC9EE9549F0}" srcOrd="0" destOrd="0" presId="urn:microsoft.com/office/officeart/2005/8/layout/orgChart1"/>
    <dgm:cxn modelId="{1A0D3EA0-C7F2-419D-87F0-25DDBF230005}" type="presParOf" srcId="{7405F050-4D1F-4A74-AA23-CB4DEA785BB7}" destId="{C4EAF18E-80D7-4B22-83BA-F4A920E7D224}" srcOrd="1" destOrd="0" presId="urn:microsoft.com/office/officeart/2005/8/layout/orgChart1"/>
    <dgm:cxn modelId="{B8D49408-4CAA-40D0-88E1-F715F9E5D64E}" type="presParOf" srcId="{BAFAC702-CE6F-436E-8885-2C5169A47443}" destId="{4354D951-ED65-4D4D-BC0C-E5647E3D658F}" srcOrd="1" destOrd="0" presId="urn:microsoft.com/office/officeart/2005/8/layout/orgChart1"/>
    <dgm:cxn modelId="{626E3DC3-2FBB-4897-91B8-2D7C7E95115E}" type="presParOf" srcId="{BAFAC702-CE6F-436E-8885-2C5169A47443}" destId="{51D4CC72-AF22-43F4-A044-A6FB17A6D944}" srcOrd="2" destOrd="0" presId="urn:microsoft.com/office/officeart/2005/8/layout/orgChart1"/>
    <dgm:cxn modelId="{89B87134-16B7-47F5-8C95-D8AB40F2FA8D}" type="presParOf" srcId="{DB6CA1CB-8B2A-40DC-A8D7-35C2A95BB05D}" destId="{A8A07379-00A3-4188-A6C9-09EB38399939}"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38767A-7CE7-475D-B361-CBB7F790299F}">
      <dsp:nvSpPr>
        <dsp:cNvPr id="0" name=""/>
        <dsp:cNvSpPr/>
      </dsp:nvSpPr>
      <dsp:spPr>
        <a:xfrm>
          <a:off x="0" y="79479"/>
          <a:ext cx="10515600" cy="671247"/>
        </a:xfrm>
        <a:prstGeom prst="roundRect">
          <a:avLst>
            <a:gd name="adj" fmla="val 10000"/>
          </a:avLst>
        </a:prstGeom>
        <a:solidFill>
          <a:srgbClr val="ED7D31">
            <a:tint val="40000"/>
            <a:hueOff val="0"/>
            <a:satOff val="0"/>
            <a:lumOff val="0"/>
            <a:alphaOff val="0"/>
          </a:srgbClr>
        </a:solidFill>
        <a:ln>
          <a:noFill/>
        </a:ln>
        <a:effectLst/>
      </dsp:spPr>
      <dsp:style>
        <a:lnRef idx="0">
          <a:scrgbClr r="0" g="0" b="0"/>
        </a:lnRef>
        <a:fillRef idx="1">
          <a:scrgbClr r="0" g="0" b="0"/>
        </a:fillRef>
        <a:effectRef idx="0">
          <a:scrgbClr r="0" g="0" b="0"/>
        </a:effectRef>
        <a:fontRef idx="minor"/>
      </dsp:style>
    </dsp:sp>
    <dsp:sp modelId="{0DB9D2E6-A7EC-4049-A8C3-BD81DA0E7419}">
      <dsp:nvSpPr>
        <dsp:cNvPr id="0" name=""/>
        <dsp:cNvSpPr/>
      </dsp:nvSpPr>
      <dsp:spPr>
        <a:xfrm>
          <a:off x="219958" y="167019"/>
          <a:ext cx="399924" cy="39992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81CC2F4-984A-4AFB-A097-7D0AD7549C7E}">
      <dsp:nvSpPr>
        <dsp:cNvPr id="0" name=""/>
        <dsp:cNvSpPr/>
      </dsp:nvSpPr>
      <dsp:spPr>
        <a:xfrm>
          <a:off x="839840" y="3413"/>
          <a:ext cx="9675759" cy="7271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955" tIns="76955" rIns="76955" bIns="76955" numCol="1" spcCol="1270" anchor="ctr" anchorCtr="0">
          <a:noAutofit/>
        </a:bodyPr>
        <a:lstStyle/>
        <a:p>
          <a:pPr marL="0" lvl="0" indent="0" algn="l" defTabSz="1244600">
            <a:lnSpc>
              <a:spcPct val="100000"/>
            </a:lnSpc>
            <a:spcBef>
              <a:spcPct val="0"/>
            </a:spcBef>
            <a:spcAft>
              <a:spcPct val="35000"/>
            </a:spcAft>
            <a:buNone/>
          </a:pPr>
          <a:r>
            <a:rPr lang="en-US" sz="2800" kern="1200" dirty="0">
              <a:solidFill>
                <a:sysClr val="windowText" lastClr="000000">
                  <a:hueOff val="0"/>
                  <a:satOff val="0"/>
                  <a:lumOff val="0"/>
                  <a:alphaOff val="0"/>
                </a:sysClr>
              </a:solidFill>
              <a:latin typeface="Calibri" panose="020F0502020204030204"/>
              <a:ea typeface="+mn-ea"/>
              <a:cs typeface="+mn-cs"/>
            </a:rPr>
            <a:t>Use Chat to share your comments</a:t>
          </a:r>
        </a:p>
      </dsp:txBody>
      <dsp:txXfrm>
        <a:off x="839840" y="3413"/>
        <a:ext cx="9675759" cy="727134"/>
      </dsp:txXfrm>
    </dsp:sp>
    <dsp:sp modelId="{E46FA2F6-53BC-429F-969B-E42705EE39AC}">
      <dsp:nvSpPr>
        <dsp:cNvPr id="0" name=""/>
        <dsp:cNvSpPr/>
      </dsp:nvSpPr>
      <dsp:spPr>
        <a:xfrm>
          <a:off x="0" y="960453"/>
          <a:ext cx="10515600" cy="727134"/>
        </a:xfrm>
        <a:prstGeom prst="roundRect">
          <a:avLst>
            <a:gd name="adj" fmla="val 10000"/>
          </a:avLst>
        </a:prstGeom>
        <a:solidFill>
          <a:srgbClr val="ED7D31">
            <a:tint val="40000"/>
            <a:hueOff val="0"/>
            <a:satOff val="0"/>
            <a:lumOff val="0"/>
            <a:alphaOff val="0"/>
          </a:srgbClr>
        </a:solidFill>
        <a:ln>
          <a:noFill/>
        </a:ln>
        <a:effectLst/>
      </dsp:spPr>
      <dsp:style>
        <a:lnRef idx="0">
          <a:scrgbClr r="0" g="0" b="0"/>
        </a:lnRef>
        <a:fillRef idx="1">
          <a:scrgbClr r="0" g="0" b="0"/>
        </a:fillRef>
        <a:effectRef idx="0">
          <a:scrgbClr r="0" g="0" b="0"/>
        </a:effectRef>
        <a:fontRef idx="minor"/>
      </dsp:style>
    </dsp:sp>
    <dsp:sp modelId="{2E834B45-2BBE-4BDB-9978-8CFBA74E360D}">
      <dsp:nvSpPr>
        <dsp:cNvPr id="0" name=""/>
        <dsp:cNvSpPr/>
      </dsp:nvSpPr>
      <dsp:spPr>
        <a:xfrm>
          <a:off x="219958" y="1075937"/>
          <a:ext cx="399924" cy="399924"/>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0B737BA-944D-4B5E-9062-3A77A7DA44AD}">
      <dsp:nvSpPr>
        <dsp:cNvPr id="0" name=""/>
        <dsp:cNvSpPr/>
      </dsp:nvSpPr>
      <dsp:spPr>
        <a:xfrm>
          <a:off x="839840" y="912332"/>
          <a:ext cx="9675759" cy="7271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955" tIns="76955" rIns="76955" bIns="76955" numCol="1" spcCol="1270" anchor="ctr" anchorCtr="0">
          <a:noAutofit/>
        </a:bodyPr>
        <a:lstStyle/>
        <a:p>
          <a:pPr marL="0" lvl="0" indent="0" algn="l" defTabSz="1244600">
            <a:lnSpc>
              <a:spcPct val="100000"/>
            </a:lnSpc>
            <a:spcBef>
              <a:spcPct val="0"/>
            </a:spcBef>
            <a:spcAft>
              <a:spcPct val="35000"/>
            </a:spcAft>
            <a:buNone/>
          </a:pPr>
          <a:r>
            <a:rPr lang="en-US" sz="2800" kern="1200" dirty="0">
              <a:solidFill>
                <a:sysClr val="windowText" lastClr="000000">
                  <a:hueOff val="0"/>
                  <a:satOff val="0"/>
                  <a:lumOff val="0"/>
                  <a:alphaOff val="0"/>
                </a:sysClr>
              </a:solidFill>
              <a:latin typeface="Calibri" panose="020F0502020204030204"/>
              <a:ea typeface="+mn-ea"/>
              <a:cs typeface="+mn-cs"/>
            </a:rPr>
            <a:t>Use Q&amp;A to submit your questions for our speaker </a:t>
          </a:r>
        </a:p>
      </dsp:txBody>
      <dsp:txXfrm>
        <a:off x="839840" y="912332"/>
        <a:ext cx="9675759" cy="727134"/>
      </dsp:txXfrm>
    </dsp:sp>
    <dsp:sp modelId="{2F4FCD94-00BF-47A0-9A42-992A9B02B1BA}">
      <dsp:nvSpPr>
        <dsp:cNvPr id="0" name=""/>
        <dsp:cNvSpPr/>
      </dsp:nvSpPr>
      <dsp:spPr>
        <a:xfrm>
          <a:off x="0" y="1865496"/>
          <a:ext cx="10515600" cy="727134"/>
        </a:xfrm>
        <a:prstGeom prst="roundRect">
          <a:avLst>
            <a:gd name="adj" fmla="val 10000"/>
          </a:avLst>
        </a:prstGeom>
        <a:solidFill>
          <a:srgbClr val="ED7D31">
            <a:tint val="40000"/>
            <a:hueOff val="0"/>
            <a:satOff val="0"/>
            <a:lumOff val="0"/>
            <a:alphaOff val="0"/>
          </a:srgbClr>
        </a:solidFill>
        <a:ln>
          <a:noFill/>
        </a:ln>
        <a:effectLst/>
      </dsp:spPr>
      <dsp:style>
        <a:lnRef idx="0">
          <a:scrgbClr r="0" g="0" b="0"/>
        </a:lnRef>
        <a:fillRef idx="1">
          <a:scrgbClr r="0" g="0" b="0"/>
        </a:fillRef>
        <a:effectRef idx="0">
          <a:scrgbClr r="0" g="0" b="0"/>
        </a:effectRef>
        <a:fontRef idx="minor"/>
      </dsp:style>
    </dsp:sp>
    <dsp:sp modelId="{09419823-024F-4086-B2D9-003487C2A89B}">
      <dsp:nvSpPr>
        <dsp:cNvPr id="0" name=""/>
        <dsp:cNvSpPr/>
      </dsp:nvSpPr>
      <dsp:spPr>
        <a:xfrm>
          <a:off x="219958" y="1984855"/>
          <a:ext cx="399924" cy="39992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92DF596-CF79-4D7D-BF3E-B1A1CD99CE4D}">
      <dsp:nvSpPr>
        <dsp:cNvPr id="0" name=""/>
        <dsp:cNvSpPr/>
      </dsp:nvSpPr>
      <dsp:spPr>
        <a:xfrm>
          <a:off x="839840" y="1863148"/>
          <a:ext cx="9675759" cy="7271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955" tIns="76955" rIns="76955" bIns="76955" numCol="1" spcCol="1270" anchor="ctr" anchorCtr="0">
          <a:noAutofit/>
        </a:bodyPr>
        <a:lstStyle/>
        <a:p>
          <a:pPr marL="0" lvl="0" indent="0" algn="l" defTabSz="1244600">
            <a:lnSpc>
              <a:spcPct val="100000"/>
            </a:lnSpc>
            <a:spcBef>
              <a:spcPct val="0"/>
            </a:spcBef>
            <a:spcAft>
              <a:spcPct val="35000"/>
            </a:spcAft>
            <a:buNone/>
          </a:pPr>
          <a:r>
            <a:rPr lang="en-US" sz="2800" kern="1200" dirty="0">
              <a:solidFill>
                <a:sysClr val="windowText" lastClr="000000">
                  <a:hueOff val="0"/>
                  <a:satOff val="0"/>
                  <a:lumOff val="0"/>
                  <a:alphaOff val="0"/>
                </a:sysClr>
              </a:solidFill>
              <a:latin typeface="Calibri" panose="020F0502020204030204"/>
              <a:ea typeface="+mn-ea"/>
              <a:cs typeface="+mn-cs"/>
            </a:rPr>
            <a:t>Closed Caption available</a:t>
          </a:r>
        </a:p>
      </dsp:txBody>
      <dsp:txXfrm>
        <a:off x="839840" y="1863148"/>
        <a:ext cx="9675759" cy="727134"/>
      </dsp:txXfrm>
    </dsp:sp>
    <dsp:sp modelId="{45722781-E4FD-4895-A82A-4C68B7D43780}">
      <dsp:nvSpPr>
        <dsp:cNvPr id="0" name=""/>
        <dsp:cNvSpPr/>
      </dsp:nvSpPr>
      <dsp:spPr>
        <a:xfrm>
          <a:off x="0" y="2754229"/>
          <a:ext cx="10515600" cy="727134"/>
        </a:xfrm>
        <a:prstGeom prst="roundRect">
          <a:avLst>
            <a:gd name="adj" fmla="val 10000"/>
          </a:avLst>
        </a:prstGeom>
        <a:solidFill>
          <a:srgbClr val="ED7D31">
            <a:tint val="40000"/>
            <a:hueOff val="0"/>
            <a:satOff val="0"/>
            <a:lumOff val="0"/>
            <a:alphaOff val="0"/>
          </a:srgbClr>
        </a:solidFill>
        <a:ln>
          <a:noFill/>
        </a:ln>
        <a:effectLst/>
      </dsp:spPr>
      <dsp:style>
        <a:lnRef idx="0">
          <a:scrgbClr r="0" g="0" b="0"/>
        </a:lnRef>
        <a:fillRef idx="1">
          <a:scrgbClr r="0" g="0" b="0"/>
        </a:fillRef>
        <a:effectRef idx="0">
          <a:scrgbClr r="0" g="0" b="0"/>
        </a:effectRef>
        <a:fontRef idx="minor"/>
      </dsp:style>
    </dsp:sp>
    <dsp:sp modelId="{35E03408-8A7F-4891-AD8F-8C009854F09C}">
      <dsp:nvSpPr>
        <dsp:cNvPr id="0" name=""/>
        <dsp:cNvSpPr/>
      </dsp:nvSpPr>
      <dsp:spPr>
        <a:xfrm>
          <a:off x="219958" y="2893774"/>
          <a:ext cx="399924" cy="399924"/>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47DB8F6-08F1-48FC-8394-BF5D85045E5F}">
      <dsp:nvSpPr>
        <dsp:cNvPr id="0" name=""/>
        <dsp:cNvSpPr/>
      </dsp:nvSpPr>
      <dsp:spPr>
        <a:xfrm>
          <a:off x="839840" y="2730169"/>
          <a:ext cx="9675759" cy="7271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955" tIns="76955" rIns="76955" bIns="76955" numCol="1" spcCol="1270" anchor="ctr" anchorCtr="0">
          <a:noAutofit/>
        </a:bodyPr>
        <a:lstStyle/>
        <a:p>
          <a:pPr marL="0" lvl="0" indent="0" algn="l" defTabSz="1244600">
            <a:lnSpc>
              <a:spcPct val="100000"/>
            </a:lnSpc>
            <a:spcBef>
              <a:spcPct val="0"/>
            </a:spcBef>
            <a:spcAft>
              <a:spcPct val="35000"/>
            </a:spcAft>
            <a:buNone/>
          </a:pPr>
          <a:r>
            <a:rPr lang="en-US" sz="2800" kern="1200" dirty="0">
              <a:solidFill>
                <a:sysClr val="windowText" lastClr="000000">
                  <a:hueOff val="0"/>
                  <a:satOff val="0"/>
                  <a:lumOff val="0"/>
                  <a:alphaOff val="0"/>
                </a:sysClr>
              </a:solidFill>
              <a:latin typeface="Calibri" panose="020F0502020204030204"/>
              <a:ea typeface="+mn-ea"/>
              <a:cs typeface="+mn-cs"/>
            </a:rPr>
            <a:t>Session is being recorded</a:t>
          </a:r>
        </a:p>
      </dsp:txBody>
      <dsp:txXfrm>
        <a:off x="839840" y="2730169"/>
        <a:ext cx="9675759" cy="727134"/>
      </dsp:txXfrm>
    </dsp:sp>
    <dsp:sp modelId="{0CD7992F-9FDB-45A9-9093-E6EBE0F45D7A}">
      <dsp:nvSpPr>
        <dsp:cNvPr id="0" name=""/>
        <dsp:cNvSpPr/>
      </dsp:nvSpPr>
      <dsp:spPr>
        <a:xfrm>
          <a:off x="0" y="3639087"/>
          <a:ext cx="10515600" cy="727134"/>
        </a:xfrm>
        <a:prstGeom prst="roundRect">
          <a:avLst>
            <a:gd name="adj" fmla="val 10000"/>
          </a:avLst>
        </a:prstGeom>
        <a:solidFill>
          <a:srgbClr val="ED7D31">
            <a:tint val="40000"/>
            <a:hueOff val="0"/>
            <a:satOff val="0"/>
            <a:lumOff val="0"/>
            <a:alphaOff val="0"/>
          </a:srgbClr>
        </a:solidFill>
        <a:ln>
          <a:noFill/>
        </a:ln>
        <a:effectLst/>
      </dsp:spPr>
      <dsp:style>
        <a:lnRef idx="0">
          <a:scrgbClr r="0" g="0" b="0"/>
        </a:lnRef>
        <a:fillRef idx="1">
          <a:scrgbClr r="0" g="0" b="0"/>
        </a:fillRef>
        <a:effectRef idx="0">
          <a:scrgbClr r="0" g="0" b="0"/>
        </a:effectRef>
        <a:fontRef idx="minor"/>
      </dsp:style>
    </dsp:sp>
    <dsp:sp modelId="{B3341CF3-F81F-4FC2-9DEC-46EA7AC4C97E}">
      <dsp:nvSpPr>
        <dsp:cNvPr id="0" name=""/>
        <dsp:cNvSpPr/>
      </dsp:nvSpPr>
      <dsp:spPr>
        <a:xfrm>
          <a:off x="219958" y="3802692"/>
          <a:ext cx="399924" cy="399924"/>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5304891-4ED9-40B9-BB71-026A4D268CE0}">
      <dsp:nvSpPr>
        <dsp:cNvPr id="0" name=""/>
        <dsp:cNvSpPr/>
      </dsp:nvSpPr>
      <dsp:spPr>
        <a:xfrm>
          <a:off x="839840" y="3639087"/>
          <a:ext cx="9675759" cy="7271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955" tIns="76955" rIns="76955" bIns="76955" numCol="1" spcCol="1270" anchor="ctr" anchorCtr="0">
          <a:noAutofit/>
        </a:bodyPr>
        <a:lstStyle/>
        <a:p>
          <a:pPr marL="0" lvl="0" indent="0" algn="l" defTabSz="1244600">
            <a:lnSpc>
              <a:spcPct val="100000"/>
            </a:lnSpc>
            <a:spcBef>
              <a:spcPct val="0"/>
            </a:spcBef>
            <a:spcAft>
              <a:spcPct val="35000"/>
            </a:spcAft>
            <a:buNone/>
          </a:pPr>
          <a:r>
            <a:rPr lang="en-US" sz="2800" kern="1200" dirty="0">
              <a:solidFill>
                <a:sysClr val="windowText" lastClr="000000">
                  <a:hueOff val="0"/>
                  <a:satOff val="0"/>
                  <a:lumOff val="0"/>
                  <a:alphaOff val="0"/>
                </a:sysClr>
              </a:solidFill>
              <a:latin typeface="Calibri" panose="020F0502020204030204"/>
              <a:ea typeface="+mn-ea"/>
              <a:cs typeface="+mn-cs"/>
            </a:rPr>
            <a:t>Continuing Education credit available</a:t>
          </a:r>
        </a:p>
      </dsp:txBody>
      <dsp:txXfrm>
        <a:off x="839840" y="3639087"/>
        <a:ext cx="9675759" cy="72713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3E6E87-8A17-4223-9E9B-CF14C7B683F0}">
      <dsp:nvSpPr>
        <dsp:cNvPr id="0" name=""/>
        <dsp:cNvSpPr/>
      </dsp:nvSpPr>
      <dsp:spPr>
        <a:xfrm flipH="1">
          <a:off x="2698927" y="-316243"/>
          <a:ext cx="1458875" cy="1459023"/>
        </a:xfrm>
        <a:prstGeom prst="circularArrow">
          <a:avLst>
            <a:gd name="adj1" fmla="val 10980"/>
            <a:gd name="adj2" fmla="val 1142322"/>
            <a:gd name="adj3" fmla="val 4500000"/>
            <a:gd name="adj4" fmla="val 10800000"/>
            <a:gd name="adj5" fmla="val 125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83CE10C-867D-4ED8-B47F-74C3C8B893E7}">
      <dsp:nvSpPr>
        <dsp:cNvPr id="0" name=""/>
        <dsp:cNvSpPr/>
      </dsp:nvSpPr>
      <dsp:spPr>
        <a:xfrm>
          <a:off x="2983225" y="213736"/>
          <a:ext cx="814135" cy="4070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en-US" sz="2300" b="1" kern="1200" dirty="0"/>
            <a:t>NIH</a:t>
          </a:r>
        </a:p>
      </dsp:txBody>
      <dsp:txXfrm>
        <a:off x="2983225" y="213736"/>
        <a:ext cx="814135" cy="407025"/>
      </dsp:txXfrm>
    </dsp:sp>
    <dsp:sp modelId="{DA4E79A0-CAF7-4EAD-8DCA-9913A5D37F91}">
      <dsp:nvSpPr>
        <dsp:cNvPr id="0" name=""/>
        <dsp:cNvSpPr/>
      </dsp:nvSpPr>
      <dsp:spPr>
        <a:xfrm flipH="1">
          <a:off x="3237152" y="675234"/>
          <a:ext cx="1458875" cy="1459023"/>
        </a:xfrm>
        <a:prstGeom prst="leftCircularArrow">
          <a:avLst>
            <a:gd name="adj1" fmla="val 10980"/>
            <a:gd name="adj2" fmla="val 1142322"/>
            <a:gd name="adj3" fmla="val 6300000"/>
            <a:gd name="adj4" fmla="val 18900000"/>
            <a:gd name="adj5" fmla="val 125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0DC4463-5EB9-4917-B026-51B89F33B0EB}">
      <dsp:nvSpPr>
        <dsp:cNvPr id="0" name=""/>
        <dsp:cNvSpPr/>
      </dsp:nvSpPr>
      <dsp:spPr>
        <a:xfrm>
          <a:off x="3547036" y="1154904"/>
          <a:ext cx="814135" cy="4070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en-US" sz="2300" b="1" kern="1200" dirty="0"/>
            <a:t>NLM</a:t>
          </a:r>
        </a:p>
      </dsp:txBody>
      <dsp:txXfrm>
        <a:off x="3547036" y="1154904"/>
        <a:ext cx="814135" cy="407025"/>
      </dsp:txXfrm>
    </dsp:sp>
    <dsp:sp modelId="{47853B10-8DEA-4FFB-B89A-6AFD63D26F88}">
      <dsp:nvSpPr>
        <dsp:cNvPr id="0" name=""/>
        <dsp:cNvSpPr/>
      </dsp:nvSpPr>
      <dsp:spPr>
        <a:xfrm flipH="1">
          <a:off x="2699132" y="1586321"/>
          <a:ext cx="1458875" cy="1459023"/>
        </a:xfrm>
        <a:prstGeom prst="circularArrow">
          <a:avLst>
            <a:gd name="adj1" fmla="val 10980"/>
            <a:gd name="adj2" fmla="val 1142322"/>
            <a:gd name="adj3" fmla="val 4500000"/>
            <a:gd name="adj4" fmla="val 13500000"/>
            <a:gd name="adj5" fmla="val 125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AF57756-91A2-4BBD-957F-D37E90DDB4C4}">
      <dsp:nvSpPr>
        <dsp:cNvPr id="0" name=""/>
        <dsp:cNvSpPr/>
      </dsp:nvSpPr>
      <dsp:spPr>
        <a:xfrm>
          <a:off x="3108146" y="2153821"/>
          <a:ext cx="814135" cy="4070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en-US" sz="2300" b="1" kern="1200" dirty="0"/>
            <a:t>NNLM</a:t>
          </a:r>
        </a:p>
      </dsp:txBody>
      <dsp:txXfrm>
        <a:off x="3108146" y="2153821"/>
        <a:ext cx="814135" cy="407025"/>
      </dsp:txXfrm>
    </dsp:sp>
    <dsp:sp modelId="{6EDA9668-5028-4FC8-BC3C-4EC2D549ABC3}">
      <dsp:nvSpPr>
        <dsp:cNvPr id="0" name=""/>
        <dsp:cNvSpPr/>
      </dsp:nvSpPr>
      <dsp:spPr>
        <a:xfrm flipH="1">
          <a:off x="3368018" y="2641169"/>
          <a:ext cx="1253357" cy="1253963"/>
        </a:xfrm>
        <a:prstGeom prst="blockArc">
          <a:avLst>
            <a:gd name="adj1" fmla="val 0"/>
            <a:gd name="adj2" fmla="val 18900000"/>
            <a:gd name="adj3" fmla="val 1274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1607D11-730F-442E-AA52-FC5361A37753}">
      <dsp:nvSpPr>
        <dsp:cNvPr id="0" name=""/>
        <dsp:cNvSpPr/>
      </dsp:nvSpPr>
      <dsp:spPr>
        <a:xfrm flipH="1">
          <a:off x="3603863" y="2926434"/>
          <a:ext cx="814135" cy="7229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ts val="0"/>
            </a:spcAft>
            <a:buNone/>
          </a:pPr>
          <a:r>
            <a:rPr lang="en-US" sz="2300" b="1" kern="1200" dirty="0"/>
            <a:t>ROC</a:t>
          </a:r>
        </a:p>
      </dsp:txBody>
      <dsp:txXfrm>
        <a:off x="3603863" y="2926434"/>
        <a:ext cx="814135" cy="72298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96E8FD-334F-4451-A996-EF1C6AF82516}">
      <dsp:nvSpPr>
        <dsp:cNvPr id="0" name=""/>
        <dsp:cNvSpPr/>
      </dsp:nvSpPr>
      <dsp:spPr>
        <a:xfrm>
          <a:off x="2093707" y="791370"/>
          <a:ext cx="1778471" cy="173999"/>
        </a:xfrm>
        <a:custGeom>
          <a:avLst/>
          <a:gdLst/>
          <a:ahLst/>
          <a:cxnLst/>
          <a:rect l="0" t="0" r="0" b="0"/>
          <a:pathLst>
            <a:path>
              <a:moveTo>
                <a:pt x="0" y="0"/>
              </a:moveTo>
              <a:lnTo>
                <a:pt x="0" y="33368"/>
              </a:lnTo>
              <a:lnTo>
                <a:pt x="1778471" y="33368"/>
              </a:lnTo>
              <a:lnTo>
                <a:pt x="1778471" y="173999"/>
              </a:lnTo>
            </a:path>
          </a:pathLst>
        </a:cu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9751AB2-7EDA-4291-AA1C-05E556D9F5C9}">
      <dsp:nvSpPr>
        <dsp:cNvPr id="0" name=""/>
        <dsp:cNvSpPr/>
      </dsp:nvSpPr>
      <dsp:spPr>
        <a:xfrm>
          <a:off x="2091128" y="1502211"/>
          <a:ext cx="273198" cy="2971017"/>
        </a:xfrm>
        <a:custGeom>
          <a:avLst/>
          <a:gdLst/>
          <a:ahLst/>
          <a:cxnLst/>
          <a:rect l="0" t="0" r="0" b="0"/>
          <a:pathLst>
            <a:path>
              <a:moveTo>
                <a:pt x="0" y="0"/>
              </a:moveTo>
              <a:lnTo>
                <a:pt x="0" y="2971017"/>
              </a:lnTo>
              <a:lnTo>
                <a:pt x="273198" y="2971017"/>
              </a:lnTo>
            </a:path>
          </a:pathLst>
        </a:custGeom>
        <a:noFill/>
        <a:ln w="12700" cap="flat" cmpd="sng" algn="ctr">
          <a:solidFill>
            <a:schemeClr val="dk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9F7A076-892B-4B31-978D-1B77FD1ED07D}">
      <dsp:nvSpPr>
        <dsp:cNvPr id="0" name=""/>
        <dsp:cNvSpPr/>
      </dsp:nvSpPr>
      <dsp:spPr>
        <a:xfrm>
          <a:off x="1872910" y="1502211"/>
          <a:ext cx="218218" cy="2973184"/>
        </a:xfrm>
        <a:custGeom>
          <a:avLst/>
          <a:gdLst/>
          <a:ahLst/>
          <a:cxnLst/>
          <a:rect l="0" t="0" r="0" b="0"/>
          <a:pathLst>
            <a:path>
              <a:moveTo>
                <a:pt x="218218" y="0"/>
              </a:moveTo>
              <a:lnTo>
                <a:pt x="218218" y="2973184"/>
              </a:lnTo>
              <a:lnTo>
                <a:pt x="0" y="2973184"/>
              </a:lnTo>
            </a:path>
          </a:pathLst>
        </a:custGeom>
        <a:noFill/>
        <a:ln w="12700" cap="flat" cmpd="sng" algn="ctr">
          <a:solidFill>
            <a:schemeClr val="dk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BE68E77-879A-476C-B741-8A3A71CCCF8E}">
      <dsp:nvSpPr>
        <dsp:cNvPr id="0" name=""/>
        <dsp:cNvSpPr/>
      </dsp:nvSpPr>
      <dsp:spPr>
        <a:xfrm>
          <a:off x="2091128" y="1502211"/>
          <a:ext cx="275114" cy="2165936"/>
        </a:xfrm>
        <a:custGeom>
          <a:avLst/>
          <a:gdLst/>
          <a:ahLst/>
          <a:cxnLst/>
          <a:rect l="0" t="0" r="0" b="0"/>
          <a:pathLst>
            <a:path>
              <a:moveTo>
                <a:pt x="0" y="0"/>
              </a:moveTo>
              <a:lnTo>
                <a:pt x="0" y="2165936"/>
              </a:lnTo>
              <a:lnTo>
                <a:pt x="275114" y="2165936"/>
              </a:lnTo>
            </a:path>
          </a:pathLst>
        </a:custGeom>
        <a:noFill/>
        <a:ln w="12700" cap="flat" cmpd="sng" algn="ctr">
          <a:solidFill>
            <a:schemeClr val="dk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E002BD9-EFA7-43BD-88B7-99AEB6529151}">
      <dsp:nvSpPr>
        <dsp:cNvPr id="0" name=""/>
        <dsp:cNvSpPr/>
      </dsp:nvSpPr>
      <dsp:spPr>
        <a:xfrm>
          <a:off x="1853891" y="1502211"/>
          <a:ext cx="237237" cy="2166692"/>
        </a:xfrm>
        <a:custGeom>
          <a:avLst/>
          <a:gdLst/>
          <a:ahLst/>
          <a:cxnLst/>
          <a:rect l="0" t="0" r="0" b="0"/>
          <a:pathLst>
            <a:path>
              <a:moveTo>
                <a:pt x="237237" y="0"/>
              </a:moveTo>
              <a:lnTo>
                <a:pt x="237237" y="2166692"/>
              </a:lnTo>
              <a:lnTo>
                <a:pt x="0" y="2166692"/>
              </a:lnTo>
            </a:path>
          </a:pathLst>
        </a:custGeom>
        <a:noFill/>
        <a:ln w="12700" cap="flat" cmpd="sng" algn="ctr">
          <a:solidFill>
            <a:schemeClr val="dk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AF282FF-8B6F-4314-AFA5-3B775D3B7531}">
      <dsp:nvSpPr>
        <dsp:cNvPr id="0" name=""/>
        <dsp:cNvSpPr/>
      </dsp:nvSpPr>
      <dsp:spPr>
        <a:xfrm>
          <a:off x="2091128" y="1502211"/>
          <a:ext cx="257073" cy="1368033"/>
        </a:xfrm>
        <a:custGeom>
          <a:avLst/>
          <a:gdLst/>
          <a:ahLst/>
          <a:cxnLst/>
          <a:rect l="0" t="0" r="0" b="0"/>
          <a:pathLst>
            <a:path>
              <a:moveTo>
                <a:pt x="0" y="0"/>
              </a:moveTo>
              <a:lnTo>
                <a:pt x="0" y="1368033"/>
              </a:lnTo>
              <a:lnTo>
                <a:pt x="257073" y="1368033"/>
              </a:lnTo>
            </a:path>
          </a:pathLst>
        </a:custGeom>
        <a:noFill/>
        <a:ln w="12700" cap="flat" cmpd="sng" algn="ctr">
          <a:solidFill>
            <a:schemeClr val="dk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D4DA3DF-790F-46C3-BB2E-158DAD4A6A52}">
      <dsp:nvSpPr>
        <dsp:cNvPr id="0" name=""/>
        <dsp:cNvSpPr/>
      </dsp:nvSpPr>
      <dsp:spPr>
        <a:xfrm>
          <a:off x="1873271" y="1502211"/>
          <a:ext cx="217857" cy="1370893"/>
        </a:xfrm>
        <a:custGeom>
          <a:avLst/>
          <a:gdLst/>
          <a:ahLst/>
          <a:cxnLst/>
          <a:rect l="0" t="0" r="0" b="0"/>
          <a:pathLst>
            <a:path>
              <a:moveTo>
                <a:pt x="217857" y="0"/>
              </a:moveTo>
              <a:lnTo>
                <a:pt x="217857" y="1370893"/>
              </a:lnTo>
              <a:lnTo>
                <a:pt x="0" y="1370893"/>
              </a:lnTo>
            </a:path>
          </a:pathLst>
        </a:custGeom>
        <a:noFill/>
        <a:ln w="12700" cap="flat" cmpd="sng" algn="ctr">
          <a:solidFill>
            <a:schemeClr val="dk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9F45B8F-D98C-4A9A-88F9-B1832CCAA34A}">
      <dsp:nvSpPr>
        <dsp:cNvPr id="0" name=""/>
        <dsp:cNvSpPr/>
      </dsp:nvSpPr>
      <dsp:spPr>
        <a:xfrm>
          <a:off x="2091128" y="1502211"/>
          <a:ext cx="248876" cy="569565"/>
        </a:xfrm>
        <a:custGeom>
          <a:avLst/>
          <a:gdLst/>
          <a:ahLst/>
          <a:cxnLst/>
          <a:rect l="0" t="0" r="0" b="0"/>
          <a:pathLst>
            <a:path>
              <a:moveTo>
                <a:pt x="0" y="0"/>
              </a:moveTo>
              <a:lnTo>
                <a:pt x="0" y="569565"/>
              </a:lnTo>
              <a:lnTo>
                <a:pt x="248876" y="569565"/>
              </a:lnTo>
            </a:path>
          </a:pathLst>
        </a:custGeom>
        <a:noFill/>
        <a:ln w="12700" cap="flat" cmpd="sng" algn="ctr">
          <a:solidFill>
            <a:schemeClr val="dk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C8559C3-42BE-424F-8ED3-B3064B3F4BFD}">
      <dsp:nvSpPr>
        <dsp:cNvPr id="0" name=""/>
        <dsp:cNvSpPr/>
      </dsp:nvSpPr>
      <dsp:spPr>
        <a:xfrm>
          <a:off x="1880959" y="1502211"/>
          <a:ext cx="210169" cy="569568"/>
        </a:xfrm>
        <a:custGeom>
          <a:avLst/>
          <a:gdLst/>
          <a:ahLst/>
          <a:cxnLst/>
          <a:rect l="0" t="0" r="0" b="0"/>
          <a:pathLst>
            <a:path>
              <a:moveTo>
                <a:pt x="210169" y="0"/>
              </a:moveTo>
              <a:lnTo>
                <a:pt x="210169" y="569568"/>
              </a:lnTo>
              <a:lnTo>
                <a:pt x="0" y="569568"/>
              </a:lnTo>
            </a:path>
          </a:pathLst>
        </a:custGeom>
        <a:noFill/>
        <a:ln w="12700" cap="flat" cmpd="sng" algn="ctr">
          <a:solidFill>
            <a:schemeClr val="dk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FFA560B-48F6-4BF3-969D-F3565448E7D2}">
      <dsp:nvSpPr>
        <dsp:cNvPr id="0" name=""/>
        <dsp:cNvSpPr/>
      </dsp:nvSpPr>
      <dsp:spPr>
        <a:xfrm>
          <a:off x="2045408" y="791370"/>
          <a:ext cx="91440" cy="282365"/>
        </a:xfrm>
        <a:custGeom>
          <a:avLst/>
          <a:gdLst/>
          <a:ahLst/>
          <a:cxnLst/>
          <a:rect l="0" t="0" r="0" b="0"/>
          <a:pathLst>
            <a:path>
              <a:moveTo>
                <a:pt x="48298" y="0"/>
              </a:moveTo>
              <a:lnTo>
                <a:pt x="48298" y="141734"/>
              </a:lnTo>
              <a:lnTo>
                <a:pt x="45720" y="141734"/>
              </a:lnTo>
              <a:lnTo>
                <a:pt x="45720" y="282365"/>
              </a:lnTo>
            </a:path>
          </a:pathLst>
        </a:cu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831C24D-513F-4F9F-B181-D01AC32D6DAA}">
      <dsp:nvSpPr>
        <dsp:cNvPr id="0" name=""/>
        <dsp:cNvSpPr/>
      </dsp:nvSpPr>
      <dsp:spPr>
        <a:xfrm>
          <a:off x="1424036" y="0"/>
          <a:ext cx="1339341" cy="791370"/>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b="1" kern="1200" dirty="0">
              <a:latin typeface="Arial" panose="020B0604020202020204" pitchFamily="34" charset="0"/>
              <a:cs typeface="Arial" panose="020B0604020202020204" pitchFamily="34" charset="0"/>
            </a:rPr>
            <a:t>Secretary</a:t>
          </a:r>
        </a:p>
        <a:p>
          <a:pPr marL="0" lvl="0" indent="0" algn="ctr" defTabSz="488950">
            <a:lnSpc>
              <a:spcPct val="90000"/>
            </a:lnSpc>
            <a:spcBef>
              <a:spcPct val="0"/>
            </a:spcBef>
            <a:spcAft>
              <a:spcPct val="35000"/>
            </a:spcAft>
            <a:buNone/>
          </a:pPr>
          <a:r>
            <a:rPr lang="en-US" sz="1100" b="1" kern="1200" dirty="0">
              <a:latin typeface="Arial" panose="020B0604020202020204" pitchFamily="34" charset="0"/>
              <a:cs typeface="Arial" panose="020B0604020202020204" pitchFamily="34" charset="0"/>
            </a:rPr>
            <a:t>Deputy Secretary</a:t>
          </a:r>
        </a:p>
        <a:p>
          <a:pPr marL="0" lvl="0" indent="0" algn="ctr" defTabSz="488950">
            <a:lnSpc>
              <a:spcPct val="90000"/>
            </a:lnSpc>
            <a:spcBef>
              <a:spcPct val="0"/>
            </a:spcBef>
            <a:spcAft>
              <a:spcPct val="35000"/>
            </a:spcAft>
            <a:buNone/>
          </a:pPr>
          <a:r>
            <a:rPr lang="en-US" sz="1100" b="1" kern="1200" dirty="0">
              <a:latin typeface="Arial" panose="020B0604020202020204" pitchFamily="34" charset="0"/>
              <a:cs typeface="Arial" panose="020B0604020202020204" pitchFamily="34" charset="0"/>
            </a:rPr>
            <a:t>Chief of Staff</a:t>
          </a:r>
        </a:p>
      </dsp:txBody>
      <dsp:txXfrm>
        <a:off x="1424036" y="0"/>
        <a:ext cx="1339341" cy="791370"/>
      </dsp:txXfrm>
    </dsp:sp>
    <dsp:sp modelId="{5750328B-AF64-4A82-9DE2-6F2716503AC3}">
      <dsp:nvSpPr>
        <dsp:cNvPr id="0" name=""/>
        <dsp:cNvSpPr/>
      </dsp:nvSpPr>
      <dsp:spPr>
        <a:xfrm>
          <a:off x="1421458" y="1073735"/>
          <a:ext cx="1339341" cy="428475"/>
        </a:xfrm>
        <a:prstGeom prst="rect">
          <a:avLst/>
        </a:prstGeom>
        <a:solidFill>
          <a:schemeClr val="tx2"/>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b="1" kern="1200" dirty="0">
              <a:latin typeface="Arial" panose="020B0604020202020204" pitchFamily="34" charset="0"/>
              <a:cs typeface="Arial" panose="020B0604020202020204" pitchFamily="34" charset="0"/>
            </a:rPr>
            <a:t>Office of the Secretary</a:t>
          </a:r>
        </a:p>
      </dsp:txBody>
      <dsp:txXfrm>
        <a:off x="1421458" y="1073735"/>
        <a:ext cx="1339341" cy="428475"/>
      </dsp:txXfrm>
    </dsp:sp>
    <dsp:sp modelId="{C8252B57-1D14-4628-8050-4F53F874C853}">
      <dsp:nvSpPr>
        <dsp:cNvPr id="0" name=""/>
        <dsp:cNvSpPr/>
      </dsp:nvSpPr>
      <dsp:spPr>
        <a:xfrm>
          <a:off x="135489" y="1783473"/>
          <a:ext cx="1745470" cy="576613"/>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b="1" kern="1200" dirty="0">
              <a:latin typeface="Arial" panose="020B0604020202020204" pitchFamily="34" charset="0"/>
              <a:cs typeface="Arial" panose="020B0604020202020204" pitchFamily="34" charset="0"/>
            </a:rPr>
            <a:t>Office of the Assistant Secretary for Administration (ASA)</a:t>
          </a:r>
        </a:p>
      </dsp:txBody>
      <dsp:txXfrm>
        <a:off x="135489" y="1783473"/>
        <a:ext cx="1745470" cy="576613"/>
      </dsp:txXfrm>
    </dsp:sp>
    <dsp:sp modelId="{6F71FB36-CCDC-41F4-A29D-EAD5A17BA0D7}">
      <dsp:nvSpPr>
        <dsp:cNvPr id="0" name=""/>
        <dsp:cNvSpPr/>
      </dsp:nvSpPr>
      <dsp:spPr>
        <a:xfrm>
          <a:off x="2340005" y="1759887"/>
          <a:ext cx="1824973" cy="623778"/>
        </a:xfrm>
        <a:prstGeom prst="rect">
          <a:avLst/>
        </a:prstGeom>
        <a:solidFill>
          <a:schemeClr val="bg2"/>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b="1" kern="1200" dirty="0">
              <a:solidFill>
                <a:schemeClr val="tx1"/>
              </a:solidFill>
              <a:latin typeface="Arial" panose="020B0604020202020204" pitchFamily="34" charset="0"/>
              <a:cs typeface="Arial" panose="020B0604020202020204" pitchFamily="34" charset="0"/>
            </a:rPr>
            <a:t>Office of the Assistant Secretary for Health (OASH)</a:t>
          </a:r>
        </a:p>
      </dsp:txBody>
      <dsp:txXfrm>
        <a:off x="2340005" y="1759887"/>
        <a:ext cx="1824973" cy="623778"/>
      </dsp:txXfrm>
    </dsp:sp>
    <dsp:sp modelId="{019B4AC4-4520-49A3-BF9E-B7B8FEBA51EA}">
      <dsp:nvSpPr>
        <dsp:cNvPr id="0" name=""/>
        <dsp:cNvSpPr/>
      </dsp:nvSpPr>
      <dsp:spPr>
        <a:xfrm>
          <a:off x="131377" y="2591491"/>
          <a:ext cx="1741893" cy="563226"/>
        </a:xfrm>
        <a:prstGeom prst="rect">
          <a:avLst/>
        </a:prstGeom>
        <a:solidFill>
          <a:schemeClr val="tx2"/>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b="1" kern="1200" dirty="0">
              <a:latin typeface="Arial" panose="020B0604020202020204" pitchFamily="34" charset="0"/>
              <a:cs typeface="Arial" panose="020B0604020202020204" pitchFamily="34" charset="0"/>
            </a:rPr>
            <a:t>Office of Global Affairs (OGA)</a:t>
          </a:r>
        </a:p>
      </dsp:txBody>
      <dsp:txXfrm>
        <a:off x="131377" y="2591491"/>
        <a:ext cx="1741893" cy="563226"/>
      </dsp:txXfrm>
    </dsp:sp>
    <dsp:sp modelId="{59279243-BA97-48C9-9732-DF369915BB26}">
      <dsp:nvSpPr>
        <dsp:cNvPr id="0" name=""/>
        <dsp:cNvSpPr/>
      </dsp:nvSpPr>
      <dsp:spPr>
        <a:xfrm>
          <a:off x="2348202" y="2607797"/>
          <a:ext cx="1844942" cy="524894"/>
        </a:xfrm>
        <a:prstGeom prst="rect">
          <a:avLst/>
        </a:prstGeom>
        <a:solidFill>
          <a:schemeClr val="tx2"/>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b="1" kern="1200" dirty="0">
              <a:latin typeface="Arial" panose="020B0604020202020204" pitchFamily="34" charset="0"/>
              <a:cs typeface="Arial" panose="020B0604020202020204" pitchFamily="34" charset="0"/>
            </a:rPr>
            <a:t>Office of the Assistant Secretary for Financial Resources (ASFR)</a:t>
          </a:r>
        </a:p>
      </dsp:txBody>
      <dsp:txXfrm>
        <a:off x="2348202" y="2607797"/>
        <a:ext cx="1844942" cy="524894"/>
      </dsp:txXfrm>
    </dsp:sp>
    <dsp:sp modelId="{A4FE25F0-A3A4-4B60-BE05-44739610498C}">
      <dsp:nvSpPr>
        <dsp:cNvPr id="0" name=""/>
        <dsp:cNvSpPr/>
      </dsp:nvSpPr>
      <dsp:spPr>
        <a:xfrm>
          <a:off x="131873" y="3415253"/>
          <a:ext cx="1722018" cy="507302"/>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b="1" kern="1200" dirty="0">
              <a:latin typeface="Arial" panose="020B0604020202020204" pitchFamily="34" charset="0"/>
              <a:cs typeface="Arial" panose="020B0604020202020204" pitchFamily="34" charset="0"/>
            </a:rPr>
            <a:t>Office of the Assistant Secretary for Legislation (ASL)</a:t>
          </a:r>
        </a:p>
      </dsp:txBody>
      <dsp:txXfrm>
        <a:off x="131873" y="3415253"/>
        <a:ext cx="1722018" cy="507302"/>
      </dsp:txXfrm>
    </dsp:sp>
    <dsp:sp modelId="{DE40DCA3-4E4B-4F5C-8CE1-1CEF207802FC}">
      <dsp:nvSpPr>
        <dsp:cNvPr id="0" name=""/>
        <dsp:cNvSpPr/>
      </dsp:nvSpPr>
      <dsp:spPr>
        <a:xfrm>
          <a:off x="2366243" y="3333312"/>
          <a:ext cx="1785864" cy="669670"/>
        </a:xfrm>
        <a:prstGeom prst="rect">
          <a:avLst/>
        </a:prstGeom>
        <a:solidFill>
          <a:schemeClr val="tx2"/>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b="1" kern="1200" dirty="0">
              <a:latin typeface="Arial" panose="020B0604020202020204" pitchFamily="34" charset="0"/>
              <a:cs typeface="Arial" panose="020B0604020202020204" pitchFamily="34" charset="0"/>
            </a:rPr>
            <a:t>Office of the Assistant Secretary for Planning and Evaluation (ASPE)</a:t>
          </a:r>
        </a:p>
      </dsp:txBody>
      <dsp:txXfrm>
        <a:off x="2366243" y="3333312"/>
        <a:ext cx="1785864" cy="669670"/>
      </dsp:txXfrm>
    </dsp:sp>
    <dsp:sp modelId="{848C33C7-51DA-4732-BDAE-56750E544C52}">
      <dsp:nvSpPr>
        <dsp:cNvPr id="0" name=""/>
        <dsp:cNvSpPr/>
      </dsp:nvSpPr>
      <dsp:spPr>
        <a:xfrm>
          <a:off x="122886" y="4224550"/>
          <a:ext cx="1750023" cy="501690"/>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b="1" kern="1200" dirty="0">
              <a:latin typeface="Arial" panose="020B0604020202020204" pitchFamily="34" charset="0"/>
              <a:cs typeface="Arial" panose="020B0604020202020204" pitchFamily="34" charset="0"/>
            </a:rPr>
            <a:t>Office of the Assistant Secretary for Public Affairs (ASPA)</a:t>
          </a:r>
        </a:p>
      </dsp:txBody>
      <dsp:txXfrm>
        <a:off x="122886" y="4224550"/>
        <a:ext cx="1750023" cy="501690"/>
      </dsp:txXfrm>
    </dsp:sp>
    <dsp:sp modelId="{F32CED94-4E14-40FC-8EC3-F78E058B1A7A}">
      <dsp:nvSpPr>
        <dsp:cNvPr id="0" name=""/>
        <dsp:cNvSpPr/>
      </dsp:nvSpPr>
      <dsp:spPr>
        <a:xfrm>
          <a:off x="2364327" y="4206227"/>
          <a:ext cx="1819964" cy="534002"/>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b="1" kern="1200" dirty="0">
              <a:latin typeface="Arial" panose="020B0604020202020204" pitchFamily="34" charset="0"/>
              <a:cs typeface="Arial" panose="020B0604020202020204" pitchFamily="34" charset="0"/>
            </a:rPr>
            <a:t>Office for Civil Rights (OCR)</a:t>
          </a:r>
        </a:p>
      </dsp:txBody>
      <dsp:txXfrm>
        <a:off x="2364327" y="4206227"/>
        <a:ext cx="1819964" cy="534002"/>
      </dsp:txXfrm>
    </dsp:sp>
    <dsp:sp modelId="{87980E42-7B75-44EB-A9AA-3BC9EE9549F0}">
      <dsp:nvSpPr>
        <dsp:cNvPr id="0" name=""/>
        <dsp:cNvSpPr/>
      </dsp:nvSpPr>
      <dsp:spPr>
        <a:xfrm>
          <a:off x="3051021" y="965369"/>
          <a:ext cx="1642313" cy="566755"/>
        </a:xfrm>
        <a:prstGeom prst="rect">
          <a:avLst/>
        </a:prstGeom>
        <a:solidFill>
          <a:schemeClr val="bg2"/>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b="1" kern="1200" dirty="0">
              <a:solidFill>
                <a:schemeClr val="tx1"/>
              </a:solidFill>
              <a:latin typeface="Arial" panose="020B0604020202020204" pitchFamily="34" charset="0"/>
              <a:cs typeface="Arial" panose="020B0604020202020204" pitchFamily="34" charset="0"/>
            </a:rPr>
            <a:t>Operating Divisions</a:t>
          </a:r>
        </a:p>
        <a:p>
          <a:pPr marL="0" lvl="0" indent="0" algn="ctr" defTabSz="533400">
            <a:lnSpc>
              <a:spcPct val="90000"/>
            </a:lnSpc>
            <a:spcBef>
              <a:spcPct val="0"/>
            </a:spcBef>
            <a:spcAft>
              <a:spcPct val="35000"/>
            </a:spcAft>
            <a:buNone/>
          </a:pPr>
          <a:r>
            <a:rPr lang="en-US" sz="1200" b="1" i="1" kern="1200" dirty="0">
              <a:solidFill>
                <a:schemeClr val="tx1"/>
              </a:solidFill>
              <a:latin typeface="Arial" panose="020B0604020202020204" pitchFamily="34" charset="0"/>
              <a:cs typeface="Arial" panose="020B0604020202020204" pitchFamily="34" charset="0"/>
            </a:rPr>
            <a:t>(next slide)</a:t>
          </a:r>
        </a:p>
      </dsp:txBody>
      <dsp:txXfrm>
        <a:off x="3051021" y="965369"/>
        <a:ext cx="1642313" cy="566755"/>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33.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166F3F6-F655-48CF-814E-D59F6E8EB998}" type="datetimeFigureOut">
              <a:rPr lang="en-US" smtClean="0"/>
              <a:t>9/27/2024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874252A-DEBC-43D2-BFDF-8F9A26DF5A65}" type="slidenum">
              <a:rPr lang="en-US" smtClean="0"/>
              <a:t>‹#›</a:t>
            </a:fld>
            <a:endParaRPr lang="en-US"/>
          </a:p>
        </p:txBody>
      </p:sp>
    </p:spTree>
    <p:extLst>
      <p:ext uri="{BB962C8B-B14F-4D97-AF65-F5344CB8AC3E}">
        <p14:creationId xmlns:p14="http://schemas.microsoft.com/office/powerpoint/2010/main" val="2139537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640117-C3A4-4D95-8CFE-4BB45D40D40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8298013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Currently in region 3, our priority related to climate change is addressing and mitigating the impacts of extreme heat. We are working closely with our colleagues at the Office of Climate Change and Health Equity and NOAA on a variety of initiatives, including addressing the impact of extreme heat on maternal and child health.</a:t>
            </a:r>
          </a:p>
          <a:p>
            <a:endParaRPr lang="en-US" dirty="0"/>
          </a:p>
          <a:p>
            <a:r>
              <a:rPr lang="en-US" dirty="0"/>
              <a:t>Today I’m going to share with you some tools and resources to help keep pregnant individuals and children safe from heat-related illness.</a:t>
            </a:r>
          </a:p>
          <a:p>
            <a:endParaRPr lang="en-US" dirty="0"/>
          </a:p>
          <a:p>
            <a:r>
              <a:rPr lang="en-US" dirty="0"/>
              <a:t>First, I’ll be going over some data tools that can be used to predict which areas will be most impacted by extreme heat in the coming days and months, as well as other resources to help prepare for upcoming heat waves.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1E106D-7BEF-49C9-AA0A-22BF7FC7F93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37238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Released in April, collaboration between NOAA and CDC</a:t>
            </a:r>
          </a:p>
          <a:p>
            <a:r>
              <a:rPr lang="en-US" dirty="0"/>
              <a:t>Best for immediate planning, understanding the risk for that day</a:t>
            </a:r>
          </a:p>
          <a:p>
            <a:r>
              <a:rPr lang="en-US" dirty="0"/>
              <a:t>identifies the level of heat-related health risk over the next 24 hours. </a:t>
            </a:r>
          </a:p>
          <a:p>
            <a:r>
              <a:rPr lang="en-US" b="0" i="0" dirty="0">
                <a:solidFill>
                  <a:srgbClr val="000000"/>
                </a:solidFill>
                <a:effectLst/>
                <a:latin typeface="Roboto" panose="02000000000000000000" pitchFamily="2" charset="0"/>
              </a:rPr>
              <a:t>illustrated by a color/number along with identifying the groups potentially most at risk at that level.</a:t>
            </a:r>
          </a:p>
          <a:p>
            <a:r>
              <a:rPr lang="en-US" dirty="0"/>
              <a:t>takes into account variables such as how unusual the temperature is for the time of year, and how much it’s expected to cool off overnight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1E106D-7BEF-49C9-AA0A-22BF7FC7F93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86861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support the launch of HeatRisk, the CDC released the HeatRisk Dashboard. This tool shows the predicted HeatRisk for the next week by zip code. Also included are resources for healthcare providers and the general public on extreme heat, and the Air Quality Index, as poor air quality can exacerbate the health impact of extreme heat.</a:t>
            </a:r>
          </a:p>
        </p:txBody>
      </p:sp>
      <p:sp>
        <p:nvSpPr>
          <p:cNvPr id="4" name="Slide Number Placeholder 3"/>
          <p:cNvSpPr>
            <a:spLocks noGrp="1"/>
          </p:cNvSpPr>
          <p:nvPr>
            <p:ph type="sldNum" sz="quarter" idx="5"/>
          </p:nvPr>
        </p:nvSpPr>
        <p:spPr/>
        <p:txBody>
          <a:bodyPr/>
          <a:lstStyle/>
          <a:p>
            <a:fld id="{7B1E106D-7BEF-49C9-AA0A-22BF7FC7F93F}" type="slidenum">
              <a:rPr lang="en-US" smtClean="0"/>
              <a:t>20</a:t>
            </a:fld>
            <a:endParaRPr lang="en-US"/>
          </a:p>
        </p:txBody>
      </p:sp>
    </p:spTree>
    <p:extLst>
      <p:ext uri="{BB962C8B-B14F-4D97-AF65-F5344CB8AC3E}">
        <p14:creationId xmlns:p14="http://schemas.microsoft.com/office/powerpoint/2010/main" val="13850766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Tons of information built into one tool</a:t>
            </a:r>
          </a:p>
          <a:p>
            <a:r>
              <a:rPr lang="en-US" dirty="0"/>
              <a:t>Historical health burden data- general public and workers</a:t>
            </a:r>
          </a:p>
          <a:p>
            <a:r>
              <a:rPr lang="en-US" dirty="0"/>
              <a:t>Heat exposure- historical, current (</a:t>
            </a:r>
            <a:r>
              <a:rPr lang="en-US" dirty="0" err="1"/>
              <a:t>heatrisk</a:t>
            </a:r>
            <a:r>
              <a:rPr lang="en-US" dirty="0"/>
              <a:t>), monthly forecast, and projected</a:t>
            </a:r>
          </a:p>
          <a:p>
            <a:r>
              <a:rPr lang="en-US" dirty="0"/>
              <a:t>Heat &amp; Health index-for identifying communities most at-risk of the negative health impacts of extreme heat</a:t>
            </a:r>
          </a:p>
        </p:txBody>
      </p:sp>
      <p:sp>
        <p:nvSpPr>
          <p:cNvPr id="4" name="Slide Number Placeholder 3"/>
          <p:cNvSpPr>
            <a:spLocks noGrp="1"/>
          </p:cNvSpPr>
          <p:nvPr>
            <p:ph type="sldNum" sz="quarter" idx="5"/>
          </p:nvPr>
        </p:nvSpPr>
        <p:spPr/>
        <p:txBody>
          <a:bodyPr/>
          <a:lstStyle/>
          <a:p>
            <a:fld id="{A874252A-DEBC-43D2-BFDF-8F9A26DF5A65}" type="slidenum">
              <a:rPr lang="en-US" smtClean="0"/>
              <a:t>21</a:t>
            </a:fld>
            <a:endParaRPr lang="en-US"/>
          </a:p>
        </p:txBody>
      </p:sp>
    </p:spTree>
    <p:extLst>
      <p:ext uri="{BB962C8B-B14F-4D97-AF65-F5344CB8AC3E}">
        <p14:creationId xmlns:p14="http://schemas.microsoft.com/office/powerpoint/2010/main" val="21064183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Anticipate and react The Office of Climate Change and Health Equity within the Office of the Assistant Secretary for Health, releases a monthly climate and health outlook. This tool, which is available as both an interactive map and monthly publication, identifies areas that will be facing extreme weather in the next month, including extreme heat. The interactive map provides additional information on the socioeconomic risk factors of the areas predicted to face extreme weather, while the publication includes information on the potential impacts of the upcoming weather events and how to reduce them.</a:t>
            </a:r>
          </a:p>
          <a:p>
            <a:endParaRPr lang="en-US"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22</a:t>
            </a:fld>
            <a:endParaRPr kumimoji="0" lang="en-US" sz="12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6574803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Head Start and Environmental Hazards mapping tool can help you identify low-income children that are most likely to be impacted by extreme heat. This tool assigns a score to each census tract with a Head Start location to show the likelihood of students in that area being impacted by extreme heat relative to their Head Start peers. Demographic information is also available for each tract, as well as scores for other environmental hazards such as wildfire smoke.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1E106D-7BEF-49C9-AA0A-22BF7FC7F93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58257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a multitude of other tools and resources available to understand and prepare for extreme heat. The National Integrated Heat Health Information System (NIHHIS) is </a:t>
            </a:r>
            <a:r>
              <a:rPr lang="en-US" b="0" i="0" dirty="0">
                <a:solidFill>
                  <a:srgbClr val="1E2021"/>
                </a:solidFill>
                <a:effectLst/>
                <a:latin typeface="Source Sans Pro" panose="020B0503030403020204" pitchFamily="34" charset="0"/>
              </a:rPr>
              <a:t>an interagency integrated information system to develop and provide actionable, science-based information to help protect people from heat. NIHHIS’s website, Heat.gov, </a:t>
            </a:r>
            <a:r>
              <a:rPr lang="en-US" b="0" i="0" dirty="0">
                <a:solidFill>
                  <a:srgbClr val="FFFFFF"/>
                </a:solidFill>
                <a:effectLst/>
                <a:latin typeface="Source Sans Pro" panose="020B0503030403020204" pitchFamily="34" charset="0"/>
              </a:rPr>
              <a:t>serves as the premier source of heat and health information for the nation to reduce the health, economic, and infrastructural impacts of extreme heat. On heat.gov you can find additional mapping tools that complement the ones I’ve shared today, as well as information on high-risk groups such as pregnant women, funding opportunities, and a multitude of other resources related to heat.</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1E106D-7BEF-49C9-AA0A-22BF7FC7F93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95872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what are some things we can do to respond when temperatures do rise?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1E106D-7BEF-49C9-AA0A-22BF7FC7F93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124059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Available via </a:t>
            </a:r>
            <a:r>
              <a:rPr lang="en-US" dirty="0" err="1"/>
              <a:t>HeatRisk</a:t>
            </a:r>
            <a:r>
              <a:rPr lang="en-US" dirty="0"/>
              <a:t> dashboard</a:t>
            </a:r>
          </a:p>
          <a:p>
            <a:r>
              <a:rPr lang="en-US" dirty="0"/>
              <a:t>Guidance for general public such as the graphic on the left</a:t>
            </a:r>
          </a:p>
          <a:p>
            <a:r>
              <a:rPr lang="en-US" dirty="0"/>
              <a:t>Also includes handouts for specific high-risk populations like pregnant women and children with asthma</a:t>
            </a:r>
          </a:p>
          <a:p>
            <a:endParaRPr lang="en-US" dirty="0"/>
          </a:p>
        </p:txBody>
      </p:sp>
      <p:sp>
        <p:nvSpPr>
          <p:cNvPr id="4" name="Slide Number Placeholder 3"/>
          <p:cNvSpPr>
            <a:spLocks noGrp="1"/>
          </p:cNvSpPr>
          <p:nvPr>
            <p:ph type="sldNum" sz="quarter" idx="5"/>
          </p:nvPr>
        </p:nvSpPr>
        <p:spPr/>
        <p:txBody>
          <a:bodyPr/>
          <a:lstStyle/>
          <a:p>
            <a:fld id="{7B1E106D-7BEF-49C9-AA0A-22BF7FC7F93F}" type="slidenum">
              <a:rPr lang="en-US" smtClean="0"/>
              <a:t>26</a:t>
            </a:fld>
            <a:endParaRPr lang="en-US" dirty="0"/>
          </a:p>
        </p:txBody>
      </p:sp>
    </p:spTree>
    <p:extLst>
      <p:ext uri="{BB962C8B-B14F-4D97-AF65-F5344CB8AC3E}">
        <p14:creationId xmlns:p14="http://schemas.microsoft.com/office/powerpoint/2010/main" val="32225476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Heat-related illness can be deadly but is preventable</a:t>
            </a:r>
          </a:p>
          <a:p>
            <a:r>
              <a:rPr lang="en-US" dirty="0"/>
              <a:t>Those working directly with communities should look out for these signs and symptoms</a:t>
            </a:r>
          </a:p>
          <a:p>
            <a:r>
              <a:rPr lang="en-US" dirty="0"/>
              <a:t>Spread awareness so clients can look out for their loved ones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1E106D-7BEF-49C9-AA0A-22BF7FC7F93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73061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640117-C3A4-4D95-8CFE-4BB45D40D40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127385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medications to treat conditions like depression, personality disorders, heart disease, allergies can increase heat sensitivity</a:t>
            </a:r>
          </a:p>
          <a:p>
            <a:r>
              <a:rPr lang="en-US" dirty="0"/>
              <a:t>SAMHSA has a handout you can share with individuals with chronic physical or mental health problems</a:t>
            </a:r>
          </a:p>
          <a:p>
            <a:endParaRPr lang="en-US" dirty="0"/>
          </a:p>
          <a:p>
            <a:r>
              <a:rPr lang="en-US" dirty="0"/>
              <a:t>Example medications: SSRIs, mood stabilizers, beta blockers, NSAIDs, antihistamines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1E106D-7BEF-49C9-AA0A-22BF7FC7F93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262999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Families can also be referred to the Low-Income Home Energy Assistance Program, LIHEAP, which is a valuable resource that can protect low-income pregnant women and their families from extreme heat. </a:t>
            </a:r>
            <a:r>
              <a:rPr lang="en-US" b="0" i="0" dirty="0">
                <a:solidFill>
                  <a:srgbClr val="4C4C4C"/>
                </a:solidFill>
                <a:effectLst/>
                <a:latin typeface="Avenir Next"/>
              </a:rPr>
              <a:t> Eligible households receive help paying heating or cooling bills, crisis assistance, weatherization support, repair or replacement of heating or cooling equipment, education on how to manage energy usage, and disaster assistance to help ensure safe indoor air temperature.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1E106D-7BEF-49C9-AA0A-22BF7FC7F93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65512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Weatherization Assistance Program is another resource available to families that may limit their use of fans or air conditioning due to the associated energy costs, or whose home cooling systems may not very efficient. The WAP provides free, comprehensive energy efficiency improvements to homes that can help participants save hundreds on their utility bills each year.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1E106D-7BEF-49C9-AA0A-22BF7FC7F93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43718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local jurisdictions open cooling centers on extremely hot days. To assist individuals in locating these cooling centers, you can dial 2-1-1 or visit 211.org to get a list of cooling centers by zip code. In addition, some jurisdictions have their own cooling center locator, as seen here with Washington, D.C. The National Center for Healthy Housing has a webpage that links to the best way to locate cooling centers in each state.</a:t>
            </a:r>
          </a:p>
          <a:p>
            <a:r>
              <a:rPr lang="en-US" dirty="0"/>
              <a:t>Note: fans aren’t enough to prevent heat-related illness. If folks don’t have AC, they should head to a cooling center or elsewhere with air conditioning</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1E106D-7BEF-49C9-AA0A-22BF7FC7F93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632837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spcBef>
                <a:spcPts val="0"/>
              </a:spcBef>
              <a:spcAft>
                <a:spcPts val="0"/>
              </a:spcAft>
              <a:buFont typeface="Symbol" panose="05050102010706020507" pitchFamily="18" charset="2"/>
              <a:buNone/>
            </a:pPr>
            <a:r>
              <a:rPr lang="en-US" sz="1200" dirty="0">
                <a:solidFill>
                  <a:srgbClr val="000000"/>
                </a:solidFill>
                <a:effectLst/>
                <a:latin typeface="Arial" panose="020B0604020202020204" pitchFamily="34" charset="0"/>
                <a:ea typeface="Lora" pitchFamily="2" charset="0"/>
              </a:rPr>
              <a:t>Extreme weather can cause stress and exacerbate existing mental health challenges. For those struggling, you can refer them to the National Maternal Mental Health Hotline, which provides free, 24/7 </a:t>
            </a:r>
            <a:r>
              <a:rPr lang="en-US" sz="1200" dirty="0">
                <a:solidFill>
                  <a:srgbClr val="000000"/>
                </a:solidFill>
                <a:effectLst/>
                <a:latin typeface="Arial" panose="020B0604020202020204" pitchFamily="34" charset="0"/>
                <a:ea typeface="Times New Roman" panose="02020603050405020304" pitchFamily="18" charset="0"/>
              </a:rPr>
              <a:t>confidential emotional support, information, and referrals to any pregnant and postpartum mothers facing mental health challenges and their loved ones.</a:t>
            </a:r>
            <a:r>
              <a:rPr lang="en-US" sz="1200" dirty="0">
                <a:solidFill>
                  <a:srgbClr val="000000"/>
                </a:solidFill>
                <a:effectLst/>
                <a:latin typeface="Arial" panose="020B0604020202020204" pitchFamily="34" charset="0"/>
                <a:ea typeface="Lora" pitchFamily="2" charset="0"/>
              </a:rPr>
              <a:t> </a:t>
            </a:r>
            <a:endParaRPr lang="en-US" sz="1200" dirty="0">
              <a:effectLst/>
              <a:latin typeface="Times New Roman" panose="02020603050405020304" pitchFamily="18" charset="0"/>
              <a:ea typeface="Times New Roman" panose="02020603050405020304" pitchFamily="18" charset="0"/>
            </a:endParaRPr>
          </a:p>
          <a:p>
            <a:pPr marL="0" marR="0">
              <a:spcBef>
                <a:spcPts val="0"/>
              </a:spcBef>
              <a:spcAft>
                <a:spcPts val="0"/>
              </a:spcAft>
            </a:pPr>
            <a:endParaRPr lang="en-US" sz="12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200" dirty="0">
                <a:effectLst/>
                <a:latin typeface="Arial" panose="020B0604020202020204" pitchFamily="34" charset="0"/>
                <a:ea typeface="Times New Roman" panose="02020603050405020304" pitchFamily="18" charset="0"/>
              </a:rPr>
              <a:t>Of note, while the hotline is available 24/7 and staffed by professional counselors, it is NOT a “crisis line” </a:t>
            </a:r>
            <a:r>
              <a:rPr lang="en-US" sz="1200" dirty="0">
                <a:effectLst/>
                <a:latin typeface="Calibri" panose="020F0502020204030204" pitchFamily="34" charset="0"/>
              </a:rPr>
              <a:t>for individuals in imminent danger of harm to self or others.  The Maternal Mental Health Hotline Counselors can make a warm-line transfer to 988 Suicide and Crisis Lifeline, as well as to the National Domestic Violence Hotline and the Disaster Distress Hotline, when needed. If an individual is in immediate crisis, e.g., in imminent danger of harm to self or others, they should call 911. If they have an immediate behavioral health crisis, they should contact 988.</a:t>
            </a:r>
          </a:p>
          <a:p>
            <a:pPr marL="0" marR="0" lvl="0" indent="0">
              <a:spcBef>
                <a:spcPts val="0"/>
              </a:spcBef>
              <a:spcAft>
                <a:spcPts val="0"/>
              </a:spcAft>
              <a:buFont typeface="Symbol" panose="05050102010706020507" pitchFamily="18" charset="2"/>
              <a:buNone/>
            </a:pPr>
            <a:endParaRPr lang="en-US" sz="1200" dirty="0">
              <a:effectLst/>
              <a:latin typeface="Arial" panose="020B0604020202020204" pitchFamily="34" charset="0"/>
              <a:ea typeface="Times New Roman" panose="02020603050405020304" pitchFamily="18" charset="0"/>
            </a:endParaRP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A11B83-7453-4C63-9F24-B8D95A5E706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712903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4CABDA5-993D-46B8-A1DA-AA3FA35E39A0}" type="slidenum">
              <a:rPr lang="en-US" smtClean="0"/>
              <a:t>37</a:t>
            </a:fld>
            <a:endParaRPr lang="en-US"/>
          </a:p>
        </p:txBody>
      </p:sp>
    </p:spTree>
    <p:extLst>
      <p:ext uri="{BB962C8B-B14F-4D97-AF65-F5344CB8AC3E}">
        <p14:creationId xmlns:p14="http://schemas.microsoft.com/office/powerpoint/2010/main" val="35071081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42CE27-E61C-4A43-BFFB-EBE294EC130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61065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US" sz="1800" b="0" i="0" u="none" strike="noStrike" dirty="0">
                <a:solidFill>
                  <a:srgbClr val="000000"/>
                </a:solidFill>
                <a:effectLst/>
                <a:latin typeface="Arial" panose="020B0604020202020204" pitchFamily="34" charset="0"/>
              </a:rPr>
              <a:t>We’re also excited to highlight collaboration with another NNLM Program!</a:t>
            </a:r>
            <a:endParaRPr lang="en-US" sz="2800" b="0" dirty="0">
              <a:effectLst/>
            </a:endParaRPr>
          </a:p>
          <a:p>
            <a:br>
              <a:rPr lang="en-US" sz="2800" dirty="0"/>
            </a:br>
            <a:r>
              <a:rPr lang="en-US" sz="1800" dirty="0">
                <a:effectLst/>
                <a:latin typeface="Calibri" panose="020F0502020204030204" pitchFamily="34" charset="0"/>
                <a:ea typeface="Calibri" panose="020F0502020204030204" pitchFamily="34" charset="0"/>
              </a:rPr>
              <a:t>In observance of National Preparedness Month 2023, the NNLM Reading Club selected three books, and gathered information from trustworthy resources, to help you take action and stay safe.</a:t>
            </a:r>
          </a:p>
          <a:p>
            <a:endParaRPr lang="en-US" dirty="0"/>
          </a:p>
          <a:p>
            <a:r>
              <a:rPr lang="en-US" dirty="0"/>
              <a:t>More information is available on the NNLM Reading club website – we’ll drop that link into the Chat, too. </a:t>
            </a:r>
          </a:p>
          <a:p>
            <a:endParaRPr lang="en-US" dirty="0"/>
          </a:p>
          <a:p>
            <a:r>
              <a:rPr lang="en-US" b="1" dirty="0"/>
              <a:t>https://www.nnlm.gov/reading-club</a:t>
            </a:r>
          </a:p>
        </p:txBody>
      </p:sp>
      <p:sp>
        <p:nvSpPr>
          <p:cNvPr id="4" name="Slide Number Placeholder 3"/>
          <p:cNvSpPr>
            <a:spLocks noGrp="1"/>
          </p:cNvSpPr>
          <p:nvPr>
            <p:ph type="sldNum" sz="quarter" idx="5"/>
          </p:nvPr>
        </p:nvSpPr>
        <p:spPr/>
        <p:txBody>
          <a:bodyPr/>
          <a:lstStyle/>
          <a:p>
            <a:pPr>
              <a:defRPr/>
            </a:pPr>
            <a:fld id="{1E640117-C3A4-4D95-8CFE-4BB45D40D405}" type="slidenum">
              <a:rPr lang="en-US" smtClean="0"/>
              <a:pPr>
                <a:defRPr/>
              </a:pPr>
              <a:t>5</a:t>
            </a:fld>
            <a:endParaRPr lang="en-US" dirty="0"/>
          </a:p>
        </p:txBody>
      </p:sp>
    </p:spTree>
    <p:extLst>
      <p:ext uri="{BB962C8B-B14F-4D97-AF65-F5344CB8AC3E}">
        <p14:creationId xmlns:p14="http://schemas.microsoft.com/office/powerpoint/2010/main" val="18018952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200" dirty="0">
                <a:effectLst/>
                <a:latin typeface="Calibri" panose="020F0502020204030204" pitchFamily="34" charset="0"/>
                <a:ea typeface="Calibri" panose="020F0502020204030204" pitchFamily="34" charset="0"/>
                <a:cs typeface="Calibri" panose="020F0502020204030204" pitchFamily="34" charset="0"/>
              </a:rPr>
              <a:t>It’s my great pleasure to introduce our speaker for today’s session. </a:t>
            </a:r>
            <a:endParaRPr lang="en-US" sz="1200" dirty="0">
              <a:effectLst/>
              <a:latin typeface="Calibri" panose="020F0502020204030204" pitchFamily="34" charset="0"/>
              <a:ea typeface="Calibri" panose="020F0502020204030204" pitchFamily="34" charset="0"/>
            </a:endParaRPr>
          </a:p>
          <a:p>
            <a:pPr algn="l"/>
            <a:r>
              <a:rPr lang="en-US" b="0" i="0" dirty="0">
                <a:solidFill>
                  <a:srgbClr val="353432"/>
                </a:solidFill>
                <a:effectLst/>
                <a:latin typeface="system-ui"/>
              </a:rPr>
              <a:t>Dalton Paxman, Ph.D.,</a:t>
            </a:r>
            <a:r>
              <a:rPr lang="en-US" b="1" i="0" dirty="0">
                <a:solidFill>
                  <a:srgbClr val="353432"/>
                </a:solidFill>
                <a:effectLst/>
                <a:latin typeface="system-ui"/>
              </a:rPr>
              <a:t> </a:t>
            </a:r>
            <a:r>
              <a:rPr lang="en-US" b="0" i="0" dirty="0">
                <a:solidFill>
                  <a:srgbClr val="353432"/>
                </a:solidFill>
                <a:effectLst/>
                <a:latin typeface="system-ui"/>
              </a:rPr>
              <a:t>Regional Health Administrator, Office of Regional Health Operations, Region 3. Dalton Paxman, PhD is the Regional Health Administrator (RHA) for the mid-Atlantic region, where he oversees public health initiatives for the Office of the Assistant Secretary for Health (OASH), in the U.S. Department of Health and Human Services (HHS). Dr. Paxman is currently the longest serving RHA, having been in this position since 2000.</a:t>
            </a:r>
          </a:p>
          <a:p>
            <a:pPr algn="l"/>
            <a:endParaRPr lang="en-US" b="0" i="0" dirty="0">
              <a:solidFill>
                <a:srgbClr val="353432"/>
              </a:solidFill>
              <a:effectLst/>
              <a:latin typeface="system-ui"/>
            </a:endParaRPr>
          </a:p>
          <a:p>
            <a:pPr algn="l"/>
            <a:r>
              <a:rPr lang="en-US" b="0" i="0" dirty="0">
                <a:solidFill>
                  <a:srgbClr val="353432"/>
                </a:solidFill>
                <a:effectLst/>
                <a:latin typeface="system-ui"/>
              </a:rPr>
              <a:t>Gabby Battaglia, MPH, Regional Women’s Health Analyst, Office of Regional Health Operations, Region 3, Office of the Assistant Secretary for Health, U.S. Department of Health and Human Services (HHS).</a:t>
            </a:r>
          </a:p>
          <a:p>
            <a:pPr marL="0" marR="0">
              <a:spcBef>
                <a:spcPts val="0"/>
              </a:spcBef>
              <a:spcAft>
                <a:spcPts val="0"/>
              </a:spcAft>
            </a:pPr>
            <a:endParaRPr lang="en-US" sz="1200" dirty="0">
              <a:effectLst/>
              <a:latin typeface="Calibri" panose="020F0502020204030204" pitchFamily="34" charset="0"/>
              <a:ea typeface="Calibri" panose="020F0502020204030204" pitchFamily="34" charset="0"/>
              <a:cs typeface="Calibri" panose="020F0502020204030204" pitchFamily="34" charset="0"/>
            </a:endParaRPr>
          </a:p>
          <a:p>
            <a:pPr marL="0" marR="0">
              <a:spcBef>
                <a:spcPts val="0"/>
              </a:spcBef>
              <a:spcAft>
                <a:spcPts val="0"/>
              </a:spcAft>
            </a:pPr>
            <a:r>
              <a:rPr lang="en-US" sz="1200" dirty="0">
                <a:effectLst/>
                <a:latin typeface="Calibri" panose="020F0502020204030204" pitchFamily="34" charset="0"/>
                <a:ea typeface="Calibri" panose="020F0502020204030204" pitchFamily="34" charset="0"/>
                <a:cs typeface="Calibri" panose="020F0502020204030204" pitchFamily="34" charset="0"/>
              </a:rPr>
              <a:t> </a:t>
            </a:r>
            <a:endParaRPr lang="en-US" sz="12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200" dirty="0">
                <a:effectLst/>
                <a:latin typeface="Calibri" panose="020F0502020204030204" pitchFamily="34" charset="0"/>
                <a:ea typeface="Calibri" panose="020F0502020204030204" pitchFamily="34" charset="0"/>
                <a:cs typeface="Calibri" panose="020F0502020204030204" pitchFamily="34" charset="0"/>
              </a:rPr>
              <a:t>I am now going to turn off my camera and turn the session over to you.</a:t>
            </a:r>
            <a:endParaRPr lang="en-US" sz="1200" dirty="0">
              <a:effectLst/>
              <a:latin typeface="Calibri" panose="020F0502020204030204" pitchFamily="34" charset="0"/>
              <a:ea typeface="Calibri" panose="020F0502020204030204" pitchFamily="34" charset="0"/>
            </a:endParaRPr>
          </a:p>
          <a:p>
            <a:endParaRPr lang="en-US" dirty="0"/>
          </a:p>
          <a:p>
            <a:r>
              <a:rPr lang="en-US" b="1" i="1" dirty="0"/>
              <a:t>NOTE ATTENDEE NUMBERS</a:t>
            </a:r>
          </a:p>
          <a:p>
            <a:endParaRPr lang="en-US" dirty="0"/>
          </a:p>
        </p:txBody>
      </p:sp>
      <p:sp>
        <p:nvSpPr>
          <p:cNvPr id="4" name="Slide Number Placeholder 3"/>
          <p:cNvSpPr>
            <a:spLocks noGrp="1"/>
          </p:cNvSpPr>
          <p:nvPr>
            <p:ph type="sldNum" sz="quarter" idx="5"/>
          </p:nvPr>
        </p:nvSpPr>
        <p:spPr/>
        <p:txBody>
          <a:bodyPr/>
          <a:lstStyle/>
          <a:p>
            <a:pPr>
              <a:defRPr/>
            </a:pPr>
            <a:fld id="{1E640117-C3A4-4D95-8CFE-4BB45D40D405}" type="slidenum">
              <a:rPr lang="en-US" smtClean="0"/>
              <a:pPr>
                <a:defRPr/>
              </a:pPr>
              <a:t>6</a:t>
            </a:fld>
            <a:endParaRPr lang="en-US" dirty="0"/>
          </a:p>
        </p:txBody>
      </p:sp>
    </p:spTree>
    <p:extLst>
      <p:ext uri="{BB962C8B-B14F-4D97-AF65-F5344CB8AC3E}">
        <p14:creationId xmlns:p14="http://schemas.microsoft.com/office/powerpoint/2010/main" val="35729598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B36DFB-7DB6-2A4C-B837-27FB59B649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88618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988739-3967-49BD-90A9-C7FD2771A63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81510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EJ Innovator Challenge</a:t>
            </a:r>
          </a:p>
          <a:p>
            <a:r>
              <a:rPr lang="en-US" dirty="0"/>
              <a:t>Catalytic Program and Associated Case Studies</a:t>
            </a:r>
          </a:p>
          <a:p>
            <a:r>
              <a:rPr lang="en-US" dirty="0"/>
              <a:t>Climate and Health Outlook and Portal </a:t>
            </a:r>
          </a:p>
          <a:p>
            <a:r>
              <a:rPr lang="en-US" dirty="0"/>
              <a:t>Extreme Heat Webinars</a:t>
            </a:r>
          </a:p>
        </p:txBody>
      </p:sp>
      <p:sp>
        <p:nvSpPr>
          <p:cNvPr id="4" name="Slide Number Placeholder 3"/>
          <p:cNvSpPr>
            <a:spLocks noGrp="1"/>
          </p:cNvSpPr>
          <p:nvPr>
            <p:ph type="sldNum" sz="quarter" idx="5"/>
          </p:nvPr>
        </p:nvSpPr>
        <p:spPr/>
        <p:txBody>
          <a:bodyPr/>
          <a:lstStyle/>
          <a:p>
            <a:fld id="{A874252A-DEBC-43D2-BFDF-8F9A26DF5A65}" type="slidenum">
              <a:rPr lang="en-US" smtClean="0"/>
              <a:t>13</a:t>
            </a:fld>
            <a:endParaRPr lang="en-US"/>
          </a:p>
        </p:txBody>
      </p:sp>
    </p:spTree>
    <p:extLst>
      <p:ext uri="{BB962C8B-B14F-4D97-AF65-F5344CB8AC3E}">
        <p14:creationId xmlns:p14="http://schemas.microsoft.com/office/powerpoint/2010/main" val="41586843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that I’ve given some background on the Office of Climate Change and Health Equity, I’d like to go over the negative effects of climate change on human health that OCCHE and the rest of HHS are working to mitigate.</a:t>
            </a:r>
          </a:p>
          <a:p>
            <a:endParaRPr lang="en-US" dirty="0"/>
          </a:p>
          <a:p>
            <a:r>
              <a:rPr lang="en-US" dirty="0"/>
              <a:t>[explain graphic]</a:t>
            </a:r>
          </a:p>
        </p:txBody>
      </p:sp>
      <p:sp>
        <p:nvSpPr>
          <p:cNvPr id="4" name="Slide Number Placeholder 3"/>
          <p:cNvSpPr>
            <a:spLocks noGrp="1"/>
          </p:cNvSpPr>
          <p:nvPr>
            <p:ph type="sldNum" sz="quarter" idx="5"/>
          </p:nvPr>
        </p:nvSpPr>
        <p:spPr/>
        <p:txBody>
          <a:bodyPr/>
          <a:lstStyle/>
          <a:p>
            <a:fld id="{A874252A-DEBC-43D2-BFDF-8F9A26DF5A65}" type="slidenum">
              <a:rPr lang="en-US" smtClean="0"/>
              <a:t>14</a:t>
            </a:fld>
            <a:endParaRPr lang="en-US"/>
          </a:p>
        </p:txBody>
      </p:sp>
    </p:spTree>
    <p:extLst>
      <p:ext uri="{BB962C8B-B14F-4D97-AF65-F5344CB8AC3E}">
        <p14:creationId xmlns:p14="http://schemas.microsoft.com/office/powerpoint/2010/main" val="239765089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vmlDrawing" Target="../drawings/vmlDrawing1.vml"/><Relationship Id="rId6" Type="http://schemas.openxmlformats.org/officeDocument/2006/relationships/image" Target="../media/image33.emf"/><Relationship Id="rId5" Type="http://schemas.openxmlformats.org/officeDocument/2006/relationships/oleObject" Target="../embeddings/oleObject1.bin"/><Relationship Id="rId4"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jpeg"/><Relationship Id="rId1" Type="http://schemas.openxmlformats.org/officeDocument/2006/relationships/slideMaster" Target="../slideMasters/slideMaster3.xml"/><Relationship Id="rId4" Type="http://schemas.openxmlformats.org/officeDocument/2006/relationships/image" Target="../media/image7.emf"/></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16.jpg"/><Relationship Id="rId1" Type="http://schemas.openxmlformats.org/officeDocument/2006/relationships/slideMaster" Target="../slideMasters/slideMaster4.xml"/><Relationship Id="rId4" Type="http://schemas.openxmlformats.org/officeDocument/2006/relationships/image" Target="../media/image7.emf"/></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17.jpg"/><Relationship Id="rId1" Type="http://schemas.openxmlformats.org/officeDocument/2006/relationships/slideMaster" Target="../slideMasters/slideMaster4.xml"/><Relationship Id="rId4" Type="http://schemas.openxmlformats.org/officeDocument/2006/relationships/image" Target="../media/image7.emf"/></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jpeg"/><Relationship Id="rId1" Type="http://schemas.openxmlformats.org/officeDocument/2006/relationships/slideMaster" Target="../slideMasters/slideMaster4.xml"/><Relationship Id="rId4" Type="http://schemas.openxmlformats.org/officeDocument/2006/relationships/image" Target="../media/image7.emf"/></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18.jpg"/><Relationship Id="rId1" Type="http://schemas.openxmlformats.org/officeDocument/2006/relationships/slideMaster" Target="../slideMasters/slideMaster4.xml"/><Relationship Id="rId4" Type="http://schemas.openxmlformats.org/officeDocument/2006/relationships/image" Target="../media/image7.emf"/></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jp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0.jp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1.jp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Master" Target="../slideMasters/slideMaster5.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7.emf"/></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65567733-5722-BA49-AA87-03A8E80AF9FC}"/>
              </a:ext>
            </a:extLst>
          </p:cNvPr>
          <p:cNvSpPr>
            <a:spLocks noGrp="1"/>
          </p:cNvSpPr>
          <p:nvPr>
            <p:ph type="title" hasCustomPrompt="1"/>
          </p:nvPr>
        </p:nvSpPr>
        <p:spPr>
          <a:xfrm>
            <a:off x="826813" y="1130400"/>
            <a:ext cx="8474842" cy="2187126"/>
          </a:xfrm>
        </p:spPr>
        <p:txBody>
          <a:bodyPr>
            <a:normAutofit/>
          </a:bodyPr>
          <a:lstStyle>
            <a:lvl1pPr>
              <a:defRPr sz="3600" b="1" i="0">
                <a:solidFill>
                  <a:schemeClr val="tx1"/>
                </a:solidFill>
                <a:latin typeface="Arial" panose="020B0604020202020204" pitchFamily="34" charset="0"/>
                <a:cs typeface="Arial" panose="020B0604020202020204" pitchFamily="34" charset="0"/>
              </a:defRPr>
            </a:lvl1pPr>
          </a:lstStyle>
          <a:p>
            <a:r>
              <a:rPr lang="en-US" dirty="0"/>
              <a:t>Presentation Title in Arial Bold, 36pt</a:t>
            </a:r>
          </a:p>
        </p:txBody>
      </p:sp>
      <p:sp>
        <p:nvSpPr>
          <p:cNvPr id="11" name="Subtitle 2">
            <a:extLst>
              <a:ext uri="{FF2B5EF4-FFF2-40B4-BE49-F238E27FC236}">
                <a16:creationId xmlns:a16="http://schemas.microsoft.com/office/drawing/2014/main" id="{D4B3D2D6-005A-A743-B159-5AACAD3D28D6}"/>
              </a:ext>
            </a:extLst>
          </p:cNvPr>
          <p:cNvSpPr>
            <a:spLocks noGrp="1"/>
          </p:cNvSpPr>
          <p:nvPr>
            <p:ph type="subTitle" idx="1" hasCustomPrompt="1"/>
          </p:nvPr>
        </p:nvSpPr>
        <p:spPr>
          <a:xfrm>
            <a:off x="826813" y="3913267"/>
            <a:ext cx="9144000" cy="1655762"/>
          </a:xfrm>
        </p:spPr>
        <p:txBody>
          <a:bodyPr/>
          <a:lstStyle>
            <a:lvl1pPr marL="0" indent="0" algn="l">
              <a:buNone/>
              <a:defRPr sz="2400" b="0" i="0">
                <a:solidFill>
                  <a:schemeClr val="tx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Presenter Name on first line, Month DD, YYYY on second line</a:t>
            </a:r>
          </a:p>
        </p:txBody>
      </p:sp>
      <p:cxnSp>
        <p:nvCxnSpPr>
          <p:cNvPr id="5" name="Straight Connector 4">
            <a:extLst>
              <a:ext uri="{FF2B5EF4-FFF2-40B4-BE49-F238E27FC236}">
                <a16:creationId xmlns:a16="http://schemas.microsoft.com/office/drawing/2014/main" id="{F7D0124E-2069-2E48-82AE-8743ED1ECCED}"/>
              </a:ext>
            </a:extLst>
          </p:cNvPr>
          <p:cNvCxnSpPr/>
          <p:nvPr userDrawn="1"/>
        </p:nvCxnSpPr>
        <p:spPr>
          <a:xfrm>
            <a:off x="942295" y="3810576"/>
            <a:ext cx="663575" cy="0"/>
          </a:xfrm>
          <a:prstGeom prst="line">
            <a:avLst/>
          </a:prstGeom>
          <a:ln>
            <a:solidFill>
              <a:schemeClr val="tx2"/>
            </a:solidFill>
          </a:ln>
        </p:spPr>
        <p:style>
          <a:lnRef idx="2">
            <a:schemeClr val="accent6"/>
          </a:lnRef>
          <a:fillRef idx="0">
            <a:schemeClr val="accent6"/>
          </a:fillRef>
          <a:effectRef idx="1">
            <a:schemeClr val="accent6"/>
          </a:effectRef>
          <a:fontRef idx="minor">
            <a:schemeClr val="tx1"/>
          </a:fontRef>
        </p:style>
      </p:cxnSp>
      <p:pic>
        <p:nvPicPr>
          <p:cNvPr id="6" name="Picture 5" descr="A picture containing drawing, plate&#10;&#10;Description automatically generated">
            <a:extLst>
              <a:ext uri="{FF2B5EF4-FFF2-40B4-BE49-F238E27FC236}">
                <a16:creationId xmlns:a16="http://schemas.microsoft.com/office/drawing/2014/main" id="{EB534C28-92BF-924C-AA1D-BB3E33F577A6}"/>
              </a:ext>
            </a:extLst>
          </p:cNvPr>
          <p:cNvPicPr>
            <a:picLocks noChangeAspect="1"/>
          </p:cNvPicPr>
          <p:nvPr userDrawn="1"/>
        </p:nvPicPr>
        <p:blipFill>
          <a:blip r:embed="rId3"/>
          <a:stretch>
            <a:fillRect/>
          </a:stretch>
        </p:blipFill>
        <p:spPr>
          <a:xfrm>
            <a:off x="826813" y="6018605"/>
            <a:ext cx="2706624" cy="476066"/>
          </a:xfrm>
          <a:prstGeom prst="rect">
            <a:avLst/>
          </a:prstGeom>
        </p:spPr>
      </p:pic>
      <p:sp>
        <p:nvSpPr>
          <p:cNvPr id="7" name="Footer Placeholder 4">
            <a:extLst>
              <a:ext uri="{FF2B5EF4-FFF2-40B4-BE49-F238E27FC236}">
                <a16:creationId xmlns:a16="http://schemas.microsoft.com/office/drawing/2014/main" id="{0C8B181B-92C6-453F-8487-FC0D1F4D6E53}"/>
              </a:ext>
            </a:extLst>
          </p:cNvPr>
          <p:cNvSpPr>
            <a:spLocks noGrp="1"/>
          </p:cNvSpPr>
          <p:nvPr>
            <p:ph type="ftr" sz="quarter" idx="3"/>
          </p:nvPr>
        </p:nvSpPr>
        <p:spPr>
          <a:xfrm>
            <a:off x="826813" y="5617342"/>
            <a:ext cx="4114800" cy="365125"/>
          </a:xfrm>
          <a:prstGeom prst="rect">
            <a:avLst/>
          </a:prstGeom>
        </p:spPr>
        <p:txBody>
          <a:bodyPr vert="horz" lIns="91440" tIns="45720" rIns="91440" bIns="45720" rtlCol="0" anchor="ctr"/>
          <a:lstStyle>
            <a:lvl1pPr algn="l">
              <a:defRPr sz="1200">
                <a:solidFill>
                  <a:schemeClr val="tx1"/>
                </a:solidFill>
                <a:latin typeface="Arial" panose="020B0604020202020204" pitchFamily="34" charset="0"/>
                <a:cs typeface="Arial" panose="020B0604020202020204" pitchFamily="34" charset="0"/>
              </a:defRPr>
            </a:lvl1pPr>
          </a:lstStyle>
          <a:p>
            <a:r>
              <a:rPr lang="en-US" dirty="0"/>
              <a:t>Insert footer information as needed</a:t>
            </a:r>
          </a:p>
        </p:txBody>
      </p:sp>
    </p:spTree>
    <p:extLst>
      <p:ext uri="{BB962C8B-B14F-4D97-AF65-F5344CB8AC3E}">
        <p14:creationId xmlns:p14="http://schemas.microsoft.com/office/powerpoint/2010/main" val="4158851543"/>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wo Column Content">
  <p:cSld name="1_Two Column Content">
    <p:spTree>
      <p:nvGrpSpPr>
        <p:cNvPr id="1" name="Shape 45"/>
        <p:cNvGrpSpPr/>
        <p:nvPr/>
      </p:nvGrpSpPr>
      <p:grpSpPr>
        <a:xfrm>
          <a:off x="0" y="0"/>
          <a:ext cx="0" cy="0"/>
          <a:chOff x="0" y="0"/>
          <a:chExt cx="0" cy="0"/>
        </a:xfrm>
      </p:grpSpPr>
      <p:sp>
        <p:nvSpPr>
          <p:cNvPr id="46" name="Google Shape;46;p35"/>
          <p:cNvSpPr txBox="1">
            <a:spLocks noGrp="1"/>
          </p:cNvSpPr>
          <p:nvPr>
            <p:ph type="title"/>
          </p:nvPr>
        </p:nvSpPr>
        <p:spPr>
          <a:xfrm>
            <a:off x="838203" y="987367"/>
            <a:ext cx="10515600" cy="59661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2"/>
              </a:buClr>
              <a:buSzPts val="2800"/>
              <a:buFont typeface="Arial"/>
              <a:buNone/>
              <a:defRPr sz="28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35"/>
          <p:cNvSpPr txBox="1">
            <a:spLocks noGrp="1"/>
          </p:cNvSpPr>
          <p:nvPr>
            <p:ph type="ftr" idx="11"/>
          </p:nvPr>
        </p:nvSpPr>
        <p:spPr>
          <a:xfrm>
            <a:off x="4038600" y="6356356"/>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defRPr/>
            </a:pPr>
            <a:r>
              <a:rPr lang="en-US" sz="1200">
                <a:solidFill>
                  <a:srgbClr val="888888"/>
                </a:solidFill>
                <a:latin typeface="Arial"/>
                <a:cs typeface="Arial"/>
                <a:sym typeface="Arial"/>
              </a:rPr>
              <a:t>Insert footer information as needed</a:t>
            </a:r>
            <a:endParaRPr lang="en-US" sz="1200" dirty="0">
              <a:solidFill>
                <a:srgbClr val="888888"/>
              </a:solidFill>
              <a:latin typeface="Arial"/>
              <a:cs typeface="Arial"/>
              <a:sym typeface="Arial"/>
            </a:endParaRPr>
          </a:p>
        </p:txBody>
      </p:sp>
      <p:sp>
        <p:nvSpPr>
          <p:cNvPr id="48" name="Google Shape;48;p35"/>
          <p:cNvSpPr txBox="1">
            <a:spLocks noGrp="1"/>
          </p:cNvSpPr>
          <p:nvPr>
            <p:ph type="sldNum" idx="12"/>
          </p:nvPr>
        </p:nvSpPr>
        <p:spPr>
          <a:xfrm>
            <a:off x="8610600" y="6356356"/>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a:defRPr/>
            </a:pPr>
            <a:fld id="{00000000-1234-1234-1234-123412341234}" type="slidenum">
              <a:rPr lang="en-US" sz="1200" smtClean="0">
                <a:solidFill>
                  <a:srgbClr val="888888"/>
                </a:solidFill>
                <a:latin typeface="Arial"/>
                <a:cs typeface="Arial"/>
                <a:sym typeface="Arial"/>
              </a:rPr>
              <a:pPr>
                <a:defRPr/>
              </a:pPr>
              <a:t>‹#›</a:t>
            </a:fld>
            <a:endParaRPr lang="en-US" sz="1200" dirty="0">
              <a:solidFill>
                <a:srgbClr val="888888"/>
              </a:solidFill>
              <a:latin typeface="Arial"/>
              <a:cs typeface="Arial"/>
              <a:sym typeface="Arial"/>
            </a:endParaRPr>
          </a:p>
        </p:txBody>
      </p:sp>
      <p:sp>
        <p:nvSpPr>
          <p:cNvPr id="49" name="Google Shape;49;p35"/>
          <p:cNvSpPr txBox="1">
            <a:spLocks noGrp="1"/>
          </p:cNvSpPr>
          <p:nvPr>
            <p:ph type="body" idx="1"/>
          </p:nvPr>
        </p:nvSpPr>
        <p:spPr>
          <a:xfrm>
            <a:off x="838203" y="2370143"/>
            <a:ext cx="4982743" cy="3625549"/>
          </a:xfrm>
          <a:prstGeom prst="rect">
            <a:avLst/>
          </a:prstGeom>
          <a:noFill/>
          <a:ln>
            <a:noFill/>
          </a:ln>
        </p:spPr>
        <p:txBody>
          <a:bodyPr spcFirstLastPara="1" wrap="square" lIns="91425" tIns="45700" rIns="91425" bIns="45700" anchor="t" anchorCtr="0">
            <a:normAutofit/>
          </a:bodyPr>
          <a:lstStyle>
            <a:lvl1pPr marL="457189" marR="0" lvl="0" indent="-228594" algn="l">
              <a:lnSpc>
                <a:spcPct val="90000"/>
              </a:lnSpc>
              <a:spcBef>
                <a:spcPts val="1000"/>
              </a:spcBef>
              <a:spcAft>
                <a:spcPts val="0"/>
              </a:spcAft>
              <a:buClr>
                <a:schemeClr val="dk1"/>
              </a:buClr>
              <a:buSzPts val="2200"/>
              <a:buFont typeface="Arial"/>
              <a:buNone/>
              <a:defRPr/>
            </a:lvl1pPr>
            <a:lvl2pPr marL="914377" lvl="1" indent="-342891" algn="l">
              <a:lnSpc>
                <a:spcPct val="90000"/>
              </a:lnSpc>
              <a:spcBef>
                <a:spcPts val="500"/>
              </a:spcBef>
              <a:spcAft>
                <a:spcPts val="0"/>
              </a:spcAft>
              <a:buClr>
                <a:schemeClr val="dk2"/>
              </a:buClr>
              <a:buSzPts val="1800"/>
              <a:buChar char="▪"/>
              <a:defRPr/>
            </a:lvl2pPr>
            <a:lvl3pPr marL="1371566" lvl="2" indent="-342891" algn="l">
              <a:lnSpc>
                <a:spcPct val="90000"/>
              </a:lnSpc>
              <a:spcBef>
                <a:spcPts val="500"/>
              </a:spcBef>
              <a:spcAft>
                <a:spcPts val="0"/>
              </a:spcAft>
              <a:buClr>
                <a:schemeClr val="dk1"/>
              </a:buClr>
              <a:buSzPts val="1800"/>
              <a:buChar char="✔"/>
              <a:defRPr/>
            </a:lvl3pPr>
            <a:lvl4pPr marL="1828754" lvl="3" indent="-342891" algn="l">
              <a:lnSpc>
                <a:spcPct val="90000"/>
              </a:lnSpc>
              <a:spcBef>
                <a:spcPts val="500"/>
              </a:spcBef>
              <a:spcAft>
                <a:spcPts val="0"/>
              </a:spcAft>
              <a:buClr>
                <a:schemeClr val="accent1"/>
              </a:buClr>
              <a:buSzPts val="1800"/>
              <a:buChar char="•"/>
              <a:defRPr/>
            </a:lvl4pPr>
            <a:lvl5pPr marL="2285943" lvl="4" indent="-342891" algn="l">
              <a:lnSpc>
                <a:spcPct val="90000"/>
              </a:lnSpc>
              <a:spcBef>
                <a:spcPts val="500"/>
              </a:spcBef>
              <a:spcAft>
                <a:spcPts val="0"/>
              </a:spcAft>
              <a:buClr>
                <a:schemeClr val="dk2"/>
              </a:buClr>
              <a:buSzPts val="1800"/>
              <a:buChar char="•"/>
              <a:defRPr/>
            </a:lvl5pPr>
            <a:lvl6pPr marL="2743131" lvl="5" indent="-342891" algn="l">
              <a:lnSpc>
                <a:spcPct val="90000"/>
              </a:lnSpc>
              <a:spcBef>
                <a:spcPts val="500"/>
              </a:spcBef>
              <a:spcAft>
                <a:spcPts val="0"/>
              </a:spcAft>
              <a:buClr>
                <a:schemeClr val="dk1"/>
              </a:buClr>
              <a:buSzPts val="1800"/>
              <a:buChar char="•"/>
              <a:defRPr/>
            </a:lvl6pPr>
            <a:lvl7pPr marL="3200320" lvl="6" indent="-342891" algn="l">
              <a:lnSpc>
                <a:spcPct val="90000"/>
              </a:lnSpc>
              <a:spcBef>
                <a:spcPts val="500"/>
              </a:spcBef>
              <a:spcAft>
                <a:spcPts val="0"/>
              </a:spcAft>
              <a:buClr>
                <a:schemeClr val="dk1"/>
              </a:buClr>
              <a:buSzPts val="1800"/>
              <a:buChar char="•"/>
              <a:defRPr/>
            </a:lvl7pPr>
            <a:lvl8pPr marL="3657509" lvl="7" indent="-342891" algn="l">
              <a:lnSpc>
                <a:spcPct val="90000"/>
              </a:lnSpc>
              <a:spcBef>
                <a:spcPts val="500"/>
              </a:spcBef>
              <a:spcAft>
                <a:spcPts val="0"/>
              </a:spcAft>
              <a:buClr>
                <a:schemeClr val="dk1"/>
              </a:buClr>
              <a:buSzPts val="1800"/>
              <a:buChar char="•"/>
              <a:defRPr/>
            </a:lvl8pPr>
            <a:lvl9pPr marL="4114697" lvl="8" indent="-342891" algn="l">
              <a:lnSpc>
                <a:spcPct val="90000"/>
              </a:lnSpc>
              <a:spcBef>
                <a:spcPts val="500"/>
              </a:spcBef>
              <a:spcAft>
                <a:spcPts val="0"/>
              </a:spcAft>
              <a:buClr>
                <a:schemeClr val="dk1"/>
              </a:buClr>
              <a:buSzPts val="1800"/>
              <a:buChar char="•"/>
              <a:defRPr/>
            </a:lvl9pPr>
          </a:lstStyle>
          <a:p>
            <a:endParaRPr/>
          </a:p>
        </p:txBody>
      </p:sp>
      <p:sp>
        <p:nvSpPr>
          <p:cNvPr id="50" name="Google Shape;50;p35"/>
          <p:cNvSpPr txBox="1">
            <a:spLocks noGrp="1"/>
          </p:cNvSpPr>
          <p:nvPr>
            <p:ph type="body" idx="2"/>
          </p:nvPr>
        </p:nvSpPr>
        <p:spPr>
          <a:xfrm>
            <a:off x="6371063" y="2370136"/>
            <a:ext cx="4982743" cy="3625549"/>
          </a:xfrm>
          <a:prstGeom prst="rect">
            <a:avLst/>
          </a:prstGeom>
          <a:noFill/>
          <a:ln>
            <a:noFill/>
          </a:ln>
        </p:spPr>
        <p:txBody>
          <a:bodyPr spcFirstLastPara="1" wrap="square" lIns="91425" tIns="45700" rIns="91425" bIns="45700" anchor="t" anchorCtr="0">
            <a:normAutofit/>
          </a:bodyPr>
          <a:lstStyle>
            <a:lvl1pPr marL="457189" marR="0" lvl="0" indent="-228594" algn="l">
              <a:lnSpc>
                <a:spcPct val="90000"/>
              </a:lnSpc>
              <a:spcBef>
                <a:spcPts val="1000"/>
              </a:spcBef>
              <a:spcAft>
                <a:spcPts val="0"/>
              </a:spcAft>
              <a:buClr>
                <a:schemeClr val="dk1"/>
              </a:buClr>
              <a:buSzPts val="2200"/>
              <a:buFont typeface="Arial"/>
              <a:buNone/>
              <a:defRPr/>
            </a:lvl1pPr>
            <a:lvl2pPr marL="914377" lvl="1" indent="-342891" algn="l">
              <a:lnSpc>
                <a:spcPct val="90000"/>
              </a:lnSpc>
              <a:spcBef>
                <a:spcPts val="500"/>
              </a:spcBef>
              <a:spcAft>
                <a:spcPts val="0"/>
              </a:spcAft>
              <a:buClr>
                <a:schemeClr val="dk2"/>
              </a:buClr>
              <a:buSzPts val="1800"/>
              <a:buChar char="▪"/>
              <a:defRPr/>
            </a:lvl2pPr>
            <a:lvl3pPr marL="1371566" lvl="2" indent="-342891" algn="l">
              <a:lnSpc>
                <a:spcPct val="90000"/>
              </a:lnSpc>
              <a:spcBef>
                <a:spcPts val="500"/>
              </a:spcBef>
              <a:spcAft>
                <a:spcPts val="0"/>
              </a:spcAft>
              <a:buClr>
                <a:schemeClr val="dk1"/>
              </a:buClr>
              <a:buSzPts val="1800"/>
              <a:buChar char="✔"/>
              <a:defRPr/>
            </a:lvl3pPr>
            <a:lvl4pPr marL="1828754" lvl="3" indent="-342891" algn="l">
              <a:lnSpc>
                <a:spcPct val="90000"/>
              </a:lnSpc>
              <a:spcBef>
                <a:spcPts val="500"/>
              </a:spcBef>
              <a:spcAft>
                <a:spcPts val="0"/>
              </a:spcAft>
              <a:buClr>
                <a:schemeClr val="accent1"/>
              </a:buClr>
              <a:buSzPts val="1800"/>
              <a:buChar char="•"/>
              <a:defRPr/>
            </a:lvl4pPr>
            <a:lvl5pPr marL="2285943" lvl="4" indent="-342891" algn="l">
              <a:lnSpc>
                <a:spcPct val="90000"/>
              </a:lnSpc>
              <a:spcBef>
                <a:spcPts val="500"/>
              </a:spcBef>
              <a:spcAft>
                <a:spcPts val="0"/>
              </a:spcAft>
              <a:buClr>
                <a:schemeClr val="dk2"/>
              </a:buClr>
              <a:buSzPts val="1800"/>
              <a:buChar char="•"/>
              <a:defRPr/>
            </a:lvl5pPr>
            <a:lvl6pPr marL="2743131" lvl="5" indent="-342891" algn="l">
              <a:lnSpc>
                <a:spcPct val="90000"/>
              </a:lnSpc>
              <a:spcBef>
                <a:spcPts val="500"/>
              </a:spcBef>
              <a:spcAft>
                <a:spcPts val="0"/>
              </a:spcAft>
              <a:buClr>
                <a:schemeClr val="dk1"/>
              </a:buClr>
              <a:buSzPts val="1800"/>
              <a:buChar char="•"/>
              <a:defRPr/>
            </a:lvl6pPr>
            <a:lvl7pPr marL="3200320" lvl="6" indent="-342891" algn="l">
              <a:lnSpc>
                <a:spcPct val="90000"/>
              </a:lnSpc>
              <a:spcBef>
                <a:spcPts val="500"/>
              </a:spcBef>
              <a:spcAft>
                <a:spcPts val="0"/>
              </a:spcAft>
              <a:buClr>
                <a:schemeClr val="dk1"/>
              </a:buClr>
              <a:buSzPts val="1800"/>
              <a:buChar char="•"/>
              <a:defRPr/>
            </a:lvl7pPr>
            <a:lvl8pPr marL="3657509" lvl="7" indent="-342891" algn="l">
              <a:lnSpc>
                <a:spcPct val="90000"/>
              </a:lnSpc>
              <a:spcBef>
                <a:spcPts val="500"/>
              </a:spcBef>
              <a:spcAft>
                <a:spcPts val="0"/>
              </a:spcAft>
              <a:buClr>
                <a:schemeClr val="dk1"/>
              </a:buClr>
              <a:buSzPts val="1800"/>
              <a:buChar char="•"/>
              <a:defRPr/>
            </a:lvl8pPr>
            <a:lvl9pPr marL="4114697" lvl="8" indent="-342891"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85567704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userDrawn="1">
  <p:cSld name="8_Title Only with Line">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C7566186-ECA7-4991-90EE-D534FDC6C04E}"/>
              </a:ext>
            </a:extLst>
          </p:cNvPr>
          <p:cNvGraphicFramePr>
            <a:graphicFrameLocks noChangeAspect="1"/>
          </p:cNvGraphicFramePr>
          <p:nvPr userDrawn="1">
            <p:custDataLst>
              <p:tags r:id="rId2"/>
            </p:custDataLst>
            <p:extLst/>
          </p:nvPr>
        </p:nvGraphicFramePr>
        <p:xfrm>
          <a:off x="2119" y="1588"/>
          <a:ext cx="2117" cy="1588"/>
        </p:xfrm>
        <a:graphic>
          <a:graphicData uri="http://schemas.openxmlformats.org/presentationml/2006/ole">
            <mc:AlternateContent xmlns:mc="http://schemas.openxmlformats.org/markup-compatibility/2006">
              <mc:Choice xmlns:v="urn:schemas-microsoft-com:vml" Requires="v">
                <p:oleObj spid="_x0000_s1038" name="think-cell Slide" r:id="rId5" imgW="344" imgH="344" progId="TCLayout.ActiveDocument.1">
                  <p:embed/>
                </p:oleObj>
              </mc:Choice>
              <mc:Fallback>
                <p:oleObj name="think-cell Slide" r:id="rId5" imgW="344" imgH="344" progId="TCLayout.ActiveDocument.1">
                  <p:embed/>
                  <p:pic>
                    <p:nvPicPr>
                      <p:cNvPr id="4" name="Object 3" hidden="1">
                        <a:extLst>
                          <a:ext uri="{FF2B5EF4-FFF2-40B4-BE49-F238E27FC236}">
                            <a16:creationId xmlns:a16="http://schemas.microsoft.com/office/drawing/2014/main" id="{C7566186-ECA7-4991-90EE-D534FDC6C04E}"/>
                          </a:ext>
                        </a:extLst>
                      </p:cNvPr>
                      <p:cNvPicPr/>
                      <p:nvPr/>
                    </p:nvPicPr>
                    <p:blipFill>
                      <a:blip r:embed="rId6"/>
                      <a:stretch>
                        <a:fillRect/>
                      </a:stretch>
                    </p:blipFill>
                    <p:spPr>
                      <a:xfrm>
                        <a:off x="2119" y="1588"/>
                        <a:ext cx="2117" cy="1588"/>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EB495991-1E07-4639-8B3E-0877E9367090}"/>
              </a:ext>
            </a:extLst>
          </p:cNvPr>
          <p:cNvSpPr/>
          <p:nvPr userDrawn="1">
            <p:custDataLst>
              <p:tags r:id="rId3"/>
            </p:custDataLst>
          </p:nvPr>
        </p:nvSpPr>
        <p:spPr>
          <a:xfrm>
            <a:off x="1" y="0"/>
            <a:ext cx="211667"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400" b="1" i="0" baseline="0" dirty="0">
              <a:latin typeface="Segoe UI" panose="020B0502040204020203" pitchFamily="34" charset="0"/>
              <a:ea typeface="Verdana" panose="020B0604030504040204" pitchFamily="34" charset="0"/>
              <a:sym typeface="Segoe UI" panose="020B0502040204020203" pitchFamily="34" charset="0"/>
            </a:endParaRPr>
          </a:p>
        </p:txBody>
      </p:sp>
      <p:sp>
        <p:nvSpPr>
          <p:cNvPr id="2" name="Title 1"/>
          <p:cNvSpPr>
            <a:spLocks noGrp="1"/>
          </p:cNvSpPr>
          <p:nvPr>
            <p:ph type="title"/>
          </p:nvPr>
        </p:nvSpPr>
        <p:spPr/>
        <p:txBody>
          <a:bodyPr vert="horz"/>
          <a:lstStyle/>
          <a:p>
            <a:r>
              <a:rPr lang="en-US" dirty="0"/>
              <a:t>Click to edit Master title style</a:t>
            </a:r>
          </a:p>
        </p:txBody>
      </p:sp>
      <p:cxnSp>
        <p:nvCxnSpPr>
          <p:cNvPr id="6" name="Straight Connector 5">
            <a:extLst>
              <a:ext uri="{FF2B5EF4-FFF2-40B4-BE49-F238E27FC236}">
                <a16:creationId xmlns:a16="http://schemas.microsoft.com/office/drawing/2014/main" id="{822ED630-1058-433E-BE14-04F41D9E5CBC}"/>
              </a:ext>
            </a:extLst>
          </p:cNvPr>
          <p:cNvCxnSpPr/>
          <p:nvPr userDrawn="1"/>
        </p:nvCxnSpPr>
        <p:spPr>
          <a:xfrm>
            <a:off x="0" y="1255143"/>
            <a:ext cx="1219200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12066950"/>
      </p:ext>
    </p:extLst>
  </p:cSld>
  <p:clrMapOvr>
    <a:masterClrMapping/>
  </p:clrMapOvr>
  <p:extLst>
    <p:ext uri="{DCECCB84-F9BA-43D5-87BE-67443E8EF086}">
      <p15:sldGuideLst xmlns:p15="http://schemas.microsoft.com/office/powerpoint/2012/main">
        <p15:guide id="3" orient="horz" pos="2160">
          <p15:clr>
            <a:srgbClr val="FBAE40"/>
          </p15:clr>
        </p15:guide>
        <p15:guide id="4" pos="7328">
          <p15:clr>
            <a:srgbClr val="FBAE40"/>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dirty="0"/>
              <a:t>Click to edit Master title style</a:t>
            </a:r>
          </a:p>
        </p:txBody>
      </p:sp>
      <p:sp>
        <p:nvSpPr>
          <p:cNvPr id="3" name="Subtitle 2"/>
          <p:cNvSpPr>
            <a:spLocks noGrp="1"/>
          </p:cNvSpPr>
          <p:nvPr>
            <p:ph type="subTitle" idx="1"/>
          </p:nvPr>
        </p:nvSpPr>
        <p:spPr>
          <a:xfrm>
            <a:off x="1524000" y="3602038"/>
            <a:ext cx="9144000" cy="396648"/>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5" name="Slide Number Placeholder 5"/>
          <p:cNvSpPr>
            <a:spLocks noGrp="1"/>
          </p:cNvSpPr>
          <p:nvPr>
            <p:ph type="sldNum" sz="quarter" idx="10"/>
          </p:nvPr>
        </p:nvSpPr>
        <p:spPr/>
        <p:txBody>
          <a:bodyPr/>
          <a:lstStyle>
            <a:lvl1pPr>
              <a:defRPr/>
            </a:lvl1pPr>
          </a:lstStyle>
          <a:p>
            <a:pPr>
              <a:defRPr/>
            </a:pPr>
            <a:fld id="{76BF41A6-7A2C-4690-ACC7-07924994F7F6}" type="slidenum">
              <a:rPr lang="en-US"/>
              <a:pPr>
                <a:defRPr/>
              </a:pPr>
              <a:t>‹#›</a:t>
            </a:fld>
            <a:endParaRPr lang="en-US" dirty="0"/>
          </a:p>
        </p:txBody>
      </p:sp>
      <p:sp>
        <p:nvSpPr>
          <p:cNvPr id="6" name="Footer Placeholder 3"/>
          <p:cNvSpPr>
            <a:spLocks noGrp="1"/>
          </p:cNvSpPr>
          <p:nvPr>
            <p:ph type="ftr" sz="quarter" idx="11"/>
          </p:nvPr>
        </p:nvSpPr>
        <p:spPr/>
        <p:txBody>
          <a:bodyPr/>
          <a:lstStyle>
            <a:lvl1pPr>
              <a:defRPr/>
            </a:lvl1pPr>
          </a:lstStyle>
          <a:p>
            <a:pPr>
              <a:defRPr/>
            </a:pPr>
            <a:endParaRPr lang="en-US" dirty="0"/>
          </a:p>
        </p:txBody>
      </p:sp>
    </p:spTree>
    <p:extLst>
      <p:ext uri="{BB962C8B-B14F-4D97-AF65-F5344CB8AC3E}">
        <p14:creationId xmlns:p14="http://schemas.microsoft.com/office/powerpoint/2010/main" val="223971661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7328061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4"/>
            <a:ext cx="105156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831851" y="4589469"/>
            <a:ext cx="10515600" cy="1500187"/>
          </a:xfrm>
        </p:spPr>
        <p:txBody>
          <a:bodyPr/>
          <a:lstStyle>
            <a:lvl1pPr marL="0" indent="0">
              <a:buNone/>
              <a:defRPr sz="1800">
                <a:solidFill>
                  <a:srgbClr val="616265"/>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Edit Master text styles</a:t>
            </a:r>
          </a:p>
        </p:txBody>
      </p:sp>
      <p:sp>
        <p:nvSpPr>
          <p:cNvPr id="4" name="Slide Number Placeholder 5"/>
          <p:cNvSpPr>
            <a:spLocks noGrp="1"/>
          </p:cNvSpPr>
          <p:nvPr>
            <p:ph type="sldNum" sz="quarter" idx="10"/>
          </p:nvPr>
        </p:nvSpPr>
        <p:spPr/>
        <p:txBody>
          <a:bodyPr/>
          <a:lstStyle>
            <a:lvl1pPr>
              <a:defRPr/>
            </a:lvl1pPr>
          </a:lstStyle>
          <a:p>
            <a:pPr>
              <a:defRPr/>
            </a:pPr>
            <a:fld id="{C8BD5518-C465-4C1F-8E36-9195006C4AB9}" type="slidenum">
              <a:rPr lang="en-US"/>
              <a:pPr>
                <a:defRPr/>
              </a:pPr>
              <a:t>‹#›</a:t>
            </a:fld>
            <a:endParaRPr lang="en-US" dirty="0"/>
          </a:p>
        </p:txBody>
      </p:sp>
      <p:sp>
        <p:nvSpPr>
          <p:cNvPr id="5" name="Footer Placeholder 3"/>
          <p:cNvSpPr>
            <a:spLocks noGrp="1"/>
          </p:cNvSpPr>
          <p:nvPr>
            <p:ph type="ftr" sz="quarter" idx="11"/>
          </p:nvPr>
        </p:nvSpPr>
        <p:spPr/>
        <p:txBody>
          <a:bodyPr/>
          <a:lstStyle>
            <a:lvl1pPr>
              <a:defRPr/>
            </a:lvl1pPr>
          </a:lstStyle>
          <a:p>
            <a:pPr>
              <a:defRPr/>
            </a:pPr>
            <a:endParaRPr lang="en-US" dirty="0"/>
          </a:p>
        </p:txBody>
      </p:sp>
    </p:spTree>
    <p:extLst>
      <p:ext uri="{BB962C8B-B14F-4D97-AF65-F5344CB8AC3E}">
        <p14:creationId xmlns:p14="http://schemas.microsoft.com/office/powerpoint/2010/main" val="203173739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p:cNvSpPr>
            <a:spLocks noGrp="1"/>
          </p:cNvSpPr>
          <p:nvPr>
            <p:ph type="sldNum" sz="quarter" idx="10"/>
          </p:nvPr>
        </p:nvSpPr>
        <p:spPr/>
        <p:txBody>
          <a:bodyPr/>
          <a:lstStyle>
            <a:lvl1pPr>
              <a:defRPr/>
            </a:lvl1pPr>
          </a:lstStyle>
          <a:p>
            <a:pPr>
              <a:defRPr/>
            </a:pPr>
            <a:fld id="{372B0271-B012-4ED1-8CE3-476E6D0A5B1D}" type="slidenum">
              <a:rPr lang="en-US"/>
              <a:pPr>
                <a:defRPr/>
              </a:pPr>
              <a:t>‹#›</a:t>
            </a:fld>
            <a:endParaRPr lang="en-US" dirty="0"/>
          </a:p>
        </p:txBody>
      </p:sp>
      <p:sp>
        <p:nvSpPr>
          <p:cNvPr id="6" name="Footer Placeholder 3"/>
          <p:cNvSpPr>
            <a:spLocks noGrp="1"/>
          </p:cNvSpPr>
          <p:nvPr>
            <p:ph type="ftr" sz="quarter" idx="11"/>
          </p:nvPr>
        </p:nvSpPr>
        <p:spPr/>
        <p:txBody>
          <a:bodyPr/>
          <a:lstStyle>
            <a:lvl1pPr>
              <a:defRPr/>
            </a:lvl1pPr>
          </a:lstStyle>
          <a:p>
            <a:pPr>
              <a:defRPr/>
            </a:pPr>
            <a:endParaRPr lang="en-US" dirty="0"/>
          </a:p>
        </p:txBody>
      </p:sp>
    </p:spTree>
    <p:extLst>
      <p:ext uri="{BB962C8B-B14F-4D97-AF65-F5344CB8AC3E}">
        <p14:creationId xmlns:p14="http://schemas.microsoft.com/office/powerpoint/2010/main" val="8278290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p:cNvSpPr>
            <a:spLocks noGrp="1"/>
          </p:cNvSpPr>
          <p:nvPr>
            <p:ph type="sldNum" sz="quarter" idx="10"/>
          </p:nvPr>
        </p:nvSpPr>
        <p:spPr/>
        <p:txBody>
          <a:bodyPr/>
          <a:lstStyle>
            <a:lvl1pPr>
              <a:defRPr/>
            </a:lvl1pPr>
          </a:lstStyle>
          <a:p>
            <a:pPr>
              <a:defRPr/>
            </a:pPr>
            <a:fld id="{4D1ED93C-2746-4E00-A680-3BFBAC96A97E}" type="slidenum">
              <a:rPr lang="en-US"/>
              <a:pPr>
                <a:defRPr/>
              </a:pPr>
              <a:t>‹#›</a:t>
            </a:fld>
            <a:endParaRPr lang="en-US" dirty="0"/>
          </a:p>
        </p:txBody>
      </p:sp>
      <p:sp>
        <p:nvSpPr>
          <p:cNvPr id="8" name="Footer Placeholder 3"/>
          <p:cNvSpPr>
            <a:spLocks noGrp="1"/>
          </p:cNvSpPr>
          <p:nvPr>
            <p:ph type="ftr" sz="quarter" idx="11"/>
          </p:nvPr>
        </p:nvSpPr>
        <p:spPr/>
        <p:txBody>
          <a:bodyPr/>
          <a:lstStyle>
            <a:lvl1pPr>
              <a:defRPr/>
            </a:lvl1pPr>
          </a:lstStyle>
          <a:p>
            <a:pPr>
              <a:defRPr/>
            </a:pPr>
            <a:endParaRPr lang="en-US" dirty="0"/>
          </a:p>
        </p:txBody>
      </p:sp>
    </p:spTree>
    <p:extLst>
      <p:ext uri="{BB962C8B-B14F-4D97-AF65-F5344CB8AC3E}">
        <p14:creationId xmlns:p14="http://schemas.microsoft.com/office/powerpoint/2010/main" val="291766178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5"/>
          <p:cNvSpPr>
            <a:spLocks noGrp="1"/>
          </p:cNvSpPr>
          <p:nvPr>
            <p:ph type="sldNum" sz="quarter" idx="10"/>
          </p:nvPr>
        </p:nvSpPr>
        <p:spPr/>
        <p:txBody>
          <a:bodyPr/>
          <a:lstStyle>
            <a:lvl1pPr>
              <a:defRPr/>
            </a:lvl1pPr>
          </a:lstStyle>
          <a:p>
            <a:pPr>
              <a:defRPr/>
            </a:pPr>
            <a:fld id="{B2EC6839-54FD-43E2-8B0B-C8728B46711E}" type="slidenum">
              <a:rPr lang="en-US"/>
              <a:pPr>
                <a:defRPr/>
              </a:pPr>
              <a:t>‹#›</a:t>
            </a:fld>
            <a:endParaRPr lang="en-US" dirty="0"/>
          </a:p>
        </p:txBody>
      </p:sp>
      <p:sp>
        <p:nvSpPr>
          <p:cNvPr id="4" name="Footer Placeholder 3"/>
          <p:cNvSpPr>
            <a:spLocks noGrp="1"/>
          </p:cNvSpPr>
          <p:nvPr>
            <p:ph type="ftr" sz="quarter" idx="11"/>
          </p:nvPr>
        </p:nvSpPr>
        <p:spPr/>
        <p:txBody>
          <a:bodyPr/>
          <a:lstStyle>
            <a:lvl1pPr>
              <a:defRPr/>
            </a:lvl1pPr>
          </a:lstStyle>
          <a:p>
            <a:pPr>
              <a:defRPr/>
            </a:pPr>
            <a:endParaRPr lang="en-US" dirty="0"/>
          </a:p>
        </p:txBody>
      </p:sp>
    </p:spTree>
    <p:extLst>
      <p:ext uri="{BB962C8B-B14F-4D97-AF65-F5344CB8AC3E}">
        <p14:creationId xmlns:p14="http://schemas.microsoft.com/office/powerpoint/2010/main" val="364927052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5"/>
          <p:cNvSpPr>
            <a:spLocks noGrp="1"/>
          </p:cNvSpPr>
          <p:nvPr>
            <p:ph type="sldNum" sz="quarter" idx="10"/>
          </p:nvPr>
        </p:nvSpPr>
        <p:spPr/>
        <p:txBody>
          <a:bodyPr/>
          <a:lstStyle>
            <a:lvl1pPr>
              <a:defRPr/>
            </a:lvl1pPr>
          </a:lstStyle>
          <a:p>
            <a:pPr>
              <a:defRPr/>
            </a:pPr>
            <a:fld id="{53385912-A4F2-414C-811D-22BA556D6430}" type="slidenum">
              <a:rPr lang="en-US"/>
              <a:pPr>
                <a:defRPr/>
              </a:pPr>
              <a:t>‹#›</a:t>
            </a:fld>
            <a:endParaRPr lang="en-US" dirty="0"/>
          </a:p>
        </p:txBody>
      </p:sp>
      <p:sp>
        <p:nvSpPr>
          <p:cNvPr id="3" name="Footer Placeholder 3"/>
          <p:cNvSpPr>
            <a:spLocks noGrp="1"/>
          </p:cNvSpPr>
          <p:nvPr>
            <p:ph type="ftr" sz="quarter" idx="11"/>
          </p:nvPr>
        </p:nvSpPr>
        <p:spPr/>
        <p:txBody>
          <a:bodyPr/>
          <a:lstStyle>
            <a:lvl1pPr>
              <a:defRPr/>
            </a:lvl1pPr>
          </a:lstStyle>
          <a:p>
            <a:pPr>
              <a:defRPr/>
            </a:pPr>
            <a:endParaRPr lang="en-US" dirty="0"/>
          </a:p>
        </p:txBody>
      </p:sp>
    </p:spTree>
    <p:extLst>
      <p:ext uri="{BB962C8B-B14F-4D97-AF65-F5344CB8AC3E}">
        <p14:creationId xmlns:p14="http://schemas.microsoft.com/office/powerpoint/2010/main" val="309487145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5183188" y="987431"/>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Slide Number Placeholder 5"/>
          <p:cNvSpPr>
            <a:spLocks noGrp="1"/>
          </p:cNvSpPr>
          <p:nvPr>
            <p:ph type="sldNum" sz="quarter" idx="10"/>
          </p:nvPr>
        </p:nvSpPr>
        <p:spPr/>
        <p:txBody>
          <a:bodyPr/>
          <a:lstStyle>
            <a:lvl1pPr>
              <a:defRPr/>
            </a:lvl1pPr>
          </a:lstStyle>
          <a:p>
            <a:pPr>
              <a:defRPr/>
            </a:pPr>
            <a:fld id="{73EC528A-CA5A-46BB-8272-1C12E9D32C74}" type="slidenum">
              <a:rPr lang="en-US"/>
              <a:pPr>
                <a:defRPr/>
              </a:pPr>
              <a:t>‹#›</a:t>
            </a:fld>
            <a:endParaRPr lang="en-US" dirty="0"/>
          </a:p>
        </p:txBody>
      </p:sp>
      <p:sp>
        <p:nvSpPr>
          <p:cNvPr id="6" name="Footer Placeholder 3"/>
          <p:cNvSpPr>
            <a:spLocks noGrp="1"/>
          </p:cNvSpPr>
          <p:nvPr>
            <p:ph type="ftr" sz="quarter" idx="11"/>
          </p:nvPr>
        </p:nvSpPr>
        <p:spPr/>
        <p:txBody>
          <a:bodyPr/>
          <a:lstStyle>
            <a:lvl1pPr>
              <a:defRPr/>
            </a:lvl1pPr>
          </a:lstStyle>
          <a:p>
            <a:pPr>
              <a:defRPr/>
            </a:pPr>
            <a:endParaRPr lang="en-US" dirty="0"/>
          </a:p>
        </p:txBody>
      </p:sp>
    </p:spTree>
    <p:extLst>
      <p:ext uri="{BB962C8B-B14F-4D97-AF65-F5344CB8AC3E}">
        <p14:creationId xmlns:p14="http://schemas.microsoft.com/office/powerpoint/2010/main" val="9879554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5183188" y="987431"/>
            <a:ext cx="6172200" cy="4873625"/>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Slide Number Placeholder 5"/>
          <p:cNvSpPr>
            <a:spLocks noGrp="1"/>
          </p:cNvSpPr>
          <p:nvPr>
            <p:ph type="sldNum" sz="quarter" idx="10"/>
          </p:nvPr>
        </p:nvSpPr>
        <p:spPr/>
        <p:txBody>
          <a:bodyPr/>
          <a:lstStyle>
            <a:lvl1pPr>
              <a:defRPr/>
            </a:lvl1pPr>
          </a:lstStyle>
          <a:p>
            <a:pPr>
              <a:defRPr/>
            </a:pPr>
            <a:fld id="{F813DF46-D727-42FF-B33D-5AD4637A71FA}" type="slidenum">
              <a:rPr lang="en-US"/>
              <a:pPr>
                <a:defRPr/>
              </a:pPr>
              <a:t>‹#›</a:t>
            </a:fld>
            <a:endParaRPr lang="en-US" dirty="0"/>
          </a:p>
        </p:txBody>
      </p:sp>
      <p:sp>
        <p:nvSpPr>
          <p:cNvPr id="6" name="Footer Placeholder 3"/>
          <p:cNvSpPr>
            <a:spLocks noGrp="1"/>
          </p:cNvSpPr>
          <p:nvPr>
            <p:ph type="ftr" sz="quarter" idx="11"/>
          </p:nvPr>
        </p:nvSpPr>
        <p:spPr/>
        <p:txBody>
          <a:bodyPr/>
          <a:lstStyle>
            <a:lvl1pPr>
              <a:defRPr/>
            </a:lvl1pPr>
          </a:lstStyle>
          <a:p>
            <a:pPr>
              <a:defRPr/>
            </a:pPr>
            <a:endParaRPr lang="en-US" dirty="0"/>
          </a:p>
        </p:txBody>
      </p:sp>
    </p:spTree>
    <p:extLst>
      <p:ext uri="{BB962C8B-B14F-4D97-AF65-F5344CB8AC3E}">
        <p14:creationId xmlns:p14="http://schemas.microsoft.com/office/powerpoint/2010/main" val="35692961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1"/>
        <p:cNvGrpSpPr/>
        <p:nvPr/>
      </p:nvGrpSpPr>
      <p:grpSpPr>
        <a:xfrm>
          <a:off x="0" y="0"/>
          <a:ext cx="0" cy="0"/>
          <a:chOff x="0" y="0"/>
          <a:chExt cx="0" cy="0"/>
        </a:xfrm>
      </p:grpSpPr>
    </p:spTree>
    <p:extLst>
      <p:ext uri="{BB962C8B-B14F-4D97-AF65-F5344CB8AC3E}">
        <p14:creationId xmlns:p14="http://schemas.microsoft.com/office/powerpoint/2010/main" val="167113310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p:txBody>
          <a:bodyPr/>
          <a:lstStyle>
            <a:lvl1pPr>
              <a:defRPr/>
            </a:lvl1pPr>
          </a:lstStyle>
          <a:p>
            <a:pPr>
              <a:defRPr/>
            </a:pPr>
            <a:fld id="{9D98945B-9468-4E5A-98FD-3F0DF03BC1B2}" type="slidenum">
              <a:rPr lang="en-US"/>
              <a:pPr>
                <a:defRPr/>
              </a:pPr>
              <a:t>‹#›</a:t>
            </a:fld>
            <a:endParaRPr lang="en-US" dirty="0"/>
          </a:p>
        </p:txBody>
      </p:sp>
      <p:sp>
        <p:nvSpPr>
          <p:cNvPr id="5" name="Footer Placeholder 3"/>
          <p:cNvSpPr>
            <a:spLocks noGrp="1"/>
          </p:cNvSpPr>
          <p:nvPr>
            <p:ph type="ftr" sz="quarter" idx="11"/>
          </p:nvPr>
        </p:nvSpPr>
        <p:spPr/>
        <p:txBody>
          <a:bodyPr/>
          <a:lstStyle>
            <a:lvl1pPr>
              <a:defRPr/>
            </a:lvl1pPr>
          </a:lstStyle>
          <a:p>
            <a:pPr>
              <a:defRPr/>
            </a:pPr>
            <a:endParaRPr lang="en-US" dirty="0"/>
          </a:p>
        </p:txBody>
      </p:sp>
    </p:spTree>
    <p:extLst>
      <p:ext uri="{BB962C8B-B14F-4D97-AF65-F5344CB8AC3E}">
        <p14:creationId xmlns:p14="http://schemas.microsoft.com/office/powerpoint/2010/main" val="419449475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3"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p:txBody>
          <a:bodyPr/>
          <a:lstStyle>
            <a:lvl1pPr>
              <a:defRPr/>
            </a:lvl1pPr>
          </a:lstStyle>
          <a:p>
            <a:pPr>
              <a:defRPr/>
            </a:pPr>
            <a:fld id="{531637DA-7CCD-40E4-B73E-4FBDAF634A94}" type="slidenum">
              <a:rPr lang="en-US"/>
              <a:pPr>
                <a:defRPr/>
              </a:pPr>
              <a:t>‹#›</a:t>
            </a:fld>
            <a:endParaRPr lang="en-US" dirty="0"/>
          </a:p>
        </p:txBody>
      </p:sp>
      <p:sp>
        <p:nvSpPr>
          <p:cNvPr id="5" name="Footer Placeholder 3"/>
          <p:cNvSpPr>
            <a:spLocks noGrp="1"/>
          </p:cNvSpPr>
          <p:nvPr>
            <p:ph type="ftr" sz="quarter" idx="11"/>
          </p:nvPr>
        </p:nvSpPr>
        <p:spPr/>
        <p:txBody>
          <a:bodyPr/>
          <a:lstStyle>
            <a:lvl1pPr>
              <a:defRPr/>
            </a:lvl1pPr>
          </a:lstStyle>
          <a:p>
            <a:pPr>
              <a:defRPr/>
            </a:pPr>
            <a:endParaRPr lang="en-US" dirty="0"/>
          </a:p>
        </p:txBody>
      </p:sp>
    </p:spTree>
    <p:extLst>
      <p:ext uri="{BB962C8B-B14F-4D97-AF65-F5344CB8AC3E}">
        <p14:creationId xmlns:p14="http://schemas.microsoft.com/office/powerpoint/2010/main" val="28827339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5">
            <a:extLst>
              <a:ext uri="{FF2B5EF4-FFF2-40B4-BE49-F238E27FC236}">
                <a16:creationId xmlns:a16="http://schemas.microsoft.com/office/drawing/2014/main" id="{99AA0660-094C-4BB8-A876-FF4444A60DD9}"/>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5287431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p:cNvSpPr>
            <a:spLocks noGrp="1"/>
          </p:cNvSpPr>
          <p:nvPr>
            <p:ph type="sldNum" sz="quarter" idx="10"/>
          </p:nvPr>
        </p:nvSpPr>
        <p:spPr/>
        <p:txBody>
          <a:bodyPr/>
          <a:lstStyle>
            <a:lvl1pPr>
              <a:defRPr/>
            </a:lvl1pPr>
          </a:lstStyle>
          <a:p>
            <a:pPr>
              <a:defRPr/>
            </a:pPr>
            <a:fld id="{372B0271-B012-4ED1-8CE3-476E6D0A5B1D}" type="slidenum">
              <a:rPr lang="en-US"/>
              <a:pPr>
                <a:defRPr/>
              </a:pPr>
              <a:t>‹#›</a:t>
            </a:fld>
            <a:endParaRPr lang="en-US" dirty="0"/>
          </a:p>
        </p:txBody>
      </p:sp>
      <p:sp>
        <p:nvSpPr>
          <p:cNvPr id="6" name="Footer Placeholder 3"/>
          <p:cNvSpPr>
            <a:spLocks noGrp="1"/>
          </p:cNvSpPr>
          <p:nvPr>
            <p:ph type="ftr" sz="quarter" idx="11"/>
          </p:nvPr>
        </p:nvSpPr>
        <p:spPr/>
        <p:txBody>
          <a:bodyPr/>
          <a:lstStyle>
            <a:lvl1pPr>
              <a:defRPr/>
            </a:lvl1pPr>
          </a:lstStyle>
          <a:p>
            <a:pPr>
              <a:defRPr/>
            </a:pPr>
            <a:endParaRPr lang="en-US" dirty="0"/>
          </a:p>
        </p:txBody>
      </p:sp>
    </p:spTree>
    <p:extLst>
      <p:ext uri="{BB962C8B-B14F-4D97-AF65-F5344CB8AC3E}">
        <p14:creationId xmlns:p14="http://schemas.microsoft.com/office/powerpoint/2010/main" val="15238860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Slide Number Placeholder 5"/>
          <p:cNvSpPr>
            <a:spLocks noGrp="1"/>
          </p:cNvSpPr>
          <p:nvPr>
            <p:ph type="sldNum" sz="quarter" idx="10"/>
          </p:nvPr>
        </p:nvSpPr>
        <p:spPr/>
        <p:txBody>
          <a:bodyPr/>
          <a:lstStyle>
            <a:lvl1pPr>
              <a:defRPr/>
            </a:lvl1pPr>
          </a:lstStyle>
          <a:p>
            <a:pPr>
              <a:defRPr/>
            </a:pPr>
            <a:fld id="{73EC528A-CA5A-46BB-8272-1C12E9D32C74}" type="slidenum">
              <a:rPr lang="en-US"/>
              <a:pPr>
                <a:defRPr/>
              </a:pPr>
              <a:t>‹#›</a:t>
            </a:fld>
            <a:endParaRPr lang="en-US" dirty="0"/>
          </a:p>
        </p:txBody>
      </p:sp>
      <p:sp>
        <p:nvSpPr>
          <p:cNvPr id="6" name="Footer Placeholder 3"/>
          <p:cNvSpPr>
            <a:spLocks noGrp="1"/>
          </p:cNvSpPr>
          <p:nvPr>
            <p:ph type="ftr" sz="quarter" idx="11"/>
          </p:nvPr>
        </p:nvSpPr>
        <p:spPr/>
        <p:txBody>
          <a:bodyPr/>
          <a:lstStyle>
            <a:lvl1pPr>
              <a:defRPr/>
            </a:lvl1pPr>
          </a:lstStyle>
          <a:p>
            <a:pPr>
              <a:defRPr/>
            </a:pPr>
            <a:endParaRPr lang="en-US" dirty="0"/>
          </a:p>
        </p:txBody>
      </p:sp>
    </p:spTree>
    <p:extLst>
      <p:ext uri="{BB962C8B-B14F-4D97-AF65-F5344CB8AC3E}">
        <p14:creationId xmlns:p14="http://schemas.microsoft.com/office/powerpoint/2010/main" val="18963307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5"/>
          <p:cNvSpPr>
            <a:spLocks noGrp="1"/>
          </p:cNvSpPr>
          <p:nvPr>
            <p:ph type="sldNum" sz="quarter" idx="10"/>
          </p:nvPr>
        </p:nvSpPr>
        <p:spPr/>
        <p:txBody>
          <a:bodyPr/>
          <a:lstStyle>
            <a:lvl1pPr>
              <a:defRPr/>
            </a:lvl1pPr>
          </a:lstStyle>
          <a:p>
            <a:pPr>
              <a:defRPr/>
            </a:pPr>
            <a:fld id="{B2EC6839-54FD-43E2-8B0B-C8728B46711E}" type="slidenum">
              <a:rPr lang="en-US"/>
              <a:pPr>
                <a:defRPr/>
              </a:pPr>
              <a:t>‹#›</a:t>
            </a:fld>
            <a:endParaRPr lang="en-US" dirty="0"/>
          </a:p>
        </p:txBody>
      </p:sp>
      <p:sp>
        <p:nvSpPr>
          <p:cNvPr id="4" name="Footer Placeholder 3"/>
          <p:cNvSpPr>
            <a:spLocks noGrp="1"/>
          </p:cNvSpPr>
          <p:nvPr>
            <p:ph type="ftr" sz="quarter" idx="11"/>
          </p:nvPr>
        </p:nvSpPr>
        <p:spPr/>
        <p:txBody>
          <a:bodyPr/>
          <a:lstStyle>
            <a:lvl1pPr>
              <a:defRPr/>
            </a:lvl1pPr>
          </a:lstStyle>
          <a:p>
            <a:pPr>
              <a:defRPr/>
            </a:pPr>
            <a:endParaRPr lang="en-US" dirty="0"/>
          </a:p>
        </p:txBody>
      </p:sp>
    </p:spTree>
    <p:extLst>
      <p:ext uri="{BB962C8B-B14F-4D97-AF65-F5344CB8AC3E}">
        <p14:creationId xmlns:p14="http://schemas.microsoft.com/office/powerpoint/2010/main" val="35350782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matchingName="Title Slide">
  <p:cSld name="Title Slide">
    <p:bg>
      <p:bgPr>
        <a:blipFill>
          <a:blip r:embed="rId2">
            <a:alphaModFix/>
          </a:blip>
          <a:stretch>
            <a:fillRect/>
          </a:stretch>
        </a:blipFill>
        <a:effectLst/>
      </p:bgPr>
    </p:bg>
    <p:spTree>
      <p:nvGrpSpPr>
        <p:cNvPr id="1" name="Shape 52"/>
        <p:cNvGrpSpPr/>
        <p:nvPr/>
      </p:nvGrpSpPr>
      <p:grpSpPr>
        <a:xfrm>
          <a:off x="0" y="0"/>
          <a:ext cx="0" cy="0"/>
          <a:chOff x="0" y="0"/>
          <a:chExt cx="0" cy="0"/>
        </a:xfrm>
      </p:grpSpPr>
      <p:sp>
        <p:nvSpPr>
          <p:cNvPr id="53" name="Google Shape;53;p29"/>
          <p:cNvSpPr txBox="1">
            <a:spLocks noGrp="1"/>
          </p:cNvSpPr>
          <p:nvPr>
            <p:ph type="title"/>
          </p:nvPr>
        </p:nvSpPr>
        <p:spPr>
          <a:xfrm>
            <a:off x="826813" y="1130400"/>
            <a:ext cx="8474842" cy="2187126"/>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3600"/>
              <a:buFont typeface="Arial"/>
              <a:buNone/>
              <a:defRPr sz="3600" b="1" i="0">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4" name="Google Shape;54;p29"/>
          <p:cNvSpPr txBox="1">
            <a:spLocks noGrp="1"/>
          </p:cNvSpPr>
          <p:nvPr>
            <p:ph type="subTitle" idx="1"/>
          </p:nvPr>
        </p:nvSpPr>
        <p:spPr>
          <a:xfrm>
            <a:off x="826813" y="3913267"/>
            <a:ext cx="9144000" cy="1655762"/>
          </a:xfrm>
          <a:prstGeom prst="rect">
            <a:avLst/>
          </a:prstGeom>
          <a:noFill/>
          <a:ln>
            <a:noFill/>
          </a:ln>
        </p:spPr>
        <p:txBody>
          <a:bodyPr spcFirstLastPara="1" wrap="square" lIns="91425" tIns="45700" rIns="91425" bIns="45700" anchor="t" anchorCtr="0">
            <a:normAutofit/>
          </a:bodyPr>
          <a:lstStyle>
            <a:lvl1pPr lvl="0" algn="l">
              <a:lnSpc>
                <a:spcPct val="90000"/>
              </a:lnSpc>
              <a:spcBef>
                <a:spcPts val="1000"/>
              </a:spcBef>
              <a:spcAft>
                <a:spcPts val="0"/>
              </a:spcAft>
              <a:buClr>
                <a:schemeClr val="lt1"/>
              </a:buClr>
              <a:buSzPts val="2400"/>
              <a:buNone/>
              <a:defRPr sz="2400" b="0" i="0">
                <a:solidFill>
                  <a:schemeClr val="lt1"/>
                </a:solidFill>
                <a:latin typeface="Arial"/>
                <a:ea typeface="Arial"/>
                <a:cs typeface="Arial"/>
                <a:sym typeface="Arial"/>
              </a:defRPr>
            </a:lvl1pPr>
            <a:lvl2pPr lvl="1" algn="ctr">
              <a:lnSpc>
                <a:spcPct val="90000"/>
              </a:lnSpc>
              <a:spcBef>
                <a:spcPts val="500"/>
              </a:spcBef>
              <a:spcAft>
                <a:spcPts val="0"/>
              </a:spcAft>
              <a:buClr>
                <a:schemeClr val="lt2"/>
              </a:buClr>
              <a:buSzPts val="2000"/>
              <a:buNone/>
              <a:defRPr sz="2000"/>
            </a:lvl2pPr>
            <a:lvl3pPr lvl="2" algn="ctr">
              <a:lnSpc>
                <a:spcPct val="90000"/>
              </a:lnSpc>
              <a:spcBef>
                <a:spcPts val="500"/>
              </a:spcBef>
              <a:spcAft>
                <a:spcPts val="0"/>
              </a:spcAft>
              <a:buClr>
                <a:schemeClr val="lt1"/>
              </a:buClr>
              <a:buSzPts val="1800"/>
              <a:buNone/>
              <a:defRPr sz="1800"/>
            </a:lvl3pPr>
            <a:lvl4pPr lvl="3" algn="ctr">
              <a:lnSpc>
                <a:spcPct val="90000"/>
              </a:lnSpc>
              <a:spcBef>
                <a:spcPts val="500"/>
              </a:spcBef>
              <a:spcAft>
                <a:spcPts val="0"/>
              </a:spcAft>
              <a:buClr>
                <a:schemeClr val="accent1"/>
              </a:buClr>
              <a:buSzPts val="1600"/>
              <a:buNone/>
              <a:defRPr sz="1600"/>
            </a:lvl4pPr>
            <a:lvl5pPr lvl="4" algn="ctr">
              <a:lnSpc>
                <a:spcPct val="90000"/>
              </a:lnSpc>
              <a:spcBef>
                <a:spcPts val="500"/>
              </a:spcBef>
              <a:spcAft>
                <a:spcPts val="0"/>
              </a:spcAft>
              <a:buClr>
                <a:schemeClr val="lt2"/>
              </a:buClr>
              <a:buSzPts val="1600"/>
              <a:buNone/>
              <a:defRPr sz="1600"/>
            </a:lvl5pPr>
            <a:lvl6pPr lvl="5" algn="ctr">
              <a:lnSpc>
                <a:spcPct val="90000"/>
              </a:lnSpc>
              <a:spcBef>
                <a:spcPts val="500"/>
              </a:spcBef>
              <a:spcAft>
                <a:spcPts val="0"/>
              </a:spcAft>
              <a:buClr>
                <a:schemeClr val="lt1"/>
              </a:buClr>
              <a:buSzPts val="1600"/>
              <a:buNone/>
              <a:defRPr sz="1600"/>
            </a:lvl6pPr>
            <a:lvl7pPr lvl="6" algn="ctr">
              <a:lnSpc>
                <a:spcPct val="90000"/>
              </a:lnSpc>
              <a:spcBef>
                <a:spcPts val="500"/>
              </a:spcBef>
              <a:spcAft>
                <a:spcPts val="0"/>
              </a:spcAft>
              <a:buClr>
                <a:schemeClr val="lt1"/>
              </a:buClr>
              <a:buSzPts val="1600"/>
              <a:buNone/>
              <a:defRPr sz="1600"/>
            </a:lvl7pPr>
            <a:lvl8pPr lvl="7" algn="ctr">
              <a:lnSpc>
                <a:spcPct val="90000"/>
              </a:lnSpc>
              <a:spcBef>
                <a:spcPts val="500"/>
              </a:spcBef>
              <a:spcAft>
                <a:spcPts val="0"/>
              </a:spcAft>
              <a:buClr>
                <a:schemeClr val="lt1"/>
              </a:buClr>
              <a:buSzPts val="1600"/>
              <a:buNone/>
              <a:defRPr sz="1600"/>
            </a:lvl8pPr>
            <a:lvl9pPr lvl="8" algn="ctr">
              <a:lnSpc>
                <a:spcPct val="90000"/>
              </a:lnSpc>
              <a:spcBef>
                <a:spcPts val="500"/>
              </a:spcBef>
              <a:spcAft>
                <a:spcPts val="0"/>
              </a:spcAft>
              <a:buClr>
                <a:schemeClr val="lt1"/>
              </a:buClr>
              <a:buSzPts val="1600"/>
              <a:buNone/>
              <a:defRPr sz="1600"/>
            </a:lvl9pPr>
          </a:lstStyle>
          <a:p>
            <a:endParaRPr/>
          </a:p>
        </p:txBody>
      </p:sp>
      <p:cxnSp>
        <p:nvCxnSpPr>
          <p:cNvPr id="55" name="Google Shape;55;p29"/>
          <p:cNvCxnSpPr/>
          <p:nvPr/>
        </p:nvCxnSpPr>
        <p:spPr>
          <a:xfrm>
            <a:off x="942295" y="3810576"/>
            <a:ext cx="663575" cy="0"/>
          </a:xfrm>
          <a:prstGeom prst="straightConnector1">
            <a:avLst/>
          </a:prstGeom>
          <a:noFill/>
          <a:ln w="12700" cap="flat" cmpd="sng">
            <a:solidFill>
              <a:schemeClr val="lt2"/>
            </a:solidFill>
            <a:prstDash val="solid"/>
            <a:miter lim="800000"/>
            <a:headEnd type="none" w="sm" len="sm"/>
            <a:tailEnd type="none" w="sm" len="sm"/>
          </a:ln>
        </p:spPr>
      </p:cxnSp>
      <p:pic>
        <p:nvPicPr>
          <p:cNvPr id="56" name="Google Shape;56;p29" descr="A picture containing drawing, plate&#10;&#10;Description automatically generated"/>
          <p:cNvPicPr preferRelativeResize="0"/>
          <p:nvPr/>
        </p:nvPicPr>
        <p:blipFill rotWithShape="1">
          <a:blip r:embed="rId3">
            <a:alphaModFix/>
          </a:blip>
          <a:srcRect/>
          <a:stretch/>
        </p:blipFill>
        <p:spPr>
          <a:xfrm>
            <a:off x="826813" y="6018605"/>
            <a:ext cx="2706624" cy="476066"/>
          </a:xfrm>
          <a:prstGeom prst="rect">
            <a:avLst/>
          </a:prstGeom>
          <a:noFill/>
          <a:ln>
            <a:noFill/>
          </a:ln>
        </p:spPr>
      </p:pic>
      <p:sp>
        <p:nvSpPr>
          <p:cNvPr id="57" name="Google Shape;57;p29"/>
          <p:cNvSpPr txBox="1">
            <a:spLocks noGrp="1"/>
          </p:cNvSpPr>
          <p:nvPr>
            <p:ph type="ftr" idx="11"/>
          </p:nvPr>
        </p:nvSpPr>
        <p:spPr>
          <a:xfrm>
            <a:off x="826813" y="5617342"/>
            <a:ext cx="411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sz="1200">
                <a:solidFill>
                  <a:schemeClr val="lt1"/>
                </a:solidFill>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Tree>
    <p:extLst>
      <p:ext uri="{BB962C8B-B14F-4D97-AF65-F5344CB8AC3E}">
        <p14:creationId xmlns:p14="http://schemas.microsoft.com/office/powerpoint/2010/main" val="27078318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matchingName="1_Section Slide Dark Blue">
  <p:cSld name="1_Section Slide Dark Blue">
    <p:bg>
      <p:bgPr>
        <a:solidFill>
          <a:schemeClr val="accent5"/>
        </a:solidFill>
        <a:effectLst/>
      </p:bgPr>
    </p:bg>
    <p:spTree>
      <p:nvGrpSpPr>
        <p:cNvPr id="1" name="Shape 76"/>
        <p:cNvGrpSpPr/>
        <p:nvPr/>
      </p:nvGrpSpPr>
      <p:grpSpPr>
        <a:xfrm>
          <a:off x="0" y="0"/>
          <a:ext cx="0" cy="0"/>
          <a:chOff x="0" y="0"/>
          <a:chExt cx="0" cy="0"/>
        </a:xfrm>
      </p:grpSpPr>
      <p:sp>
        <p:nvSpPr>
          <p:cNvPr id="77" name="Google Shape;77;p42"/>
          <p:cNvSpPr txBox="1">
            <a:spLocks noGrp="1"/>
          </p:cNvSpPr>
          <p:nvPr>
            <p:ph type="title"/>
          </p:nvPr>
        </p:nvSpPr>
        <p:spPr>
          <a:xfrm>
            <a:off x="826813" y="1130400"/>
            <a:ext cx="9390614" cy="680815"/>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2"/>
              </a:buClr>
              <a:buSzPts val="2800"/>
              <a:buFont typeface="Arial"/>
              <a:buNone/>
              <a:defRPr sz="2800" b="1" i="0">
                <a:solidFill>
                  <a:schemeClr val="lt2"/>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8" name="Google Shape;78;p42"/>
          <p:cNvSpPr txBox="1">
            <a:spLocks noGrp="1"/>
          </p:cNvSpPr>
          <p:nvPr>
            <p:ph type="subTitle" idx="1"/>
          </p:nvPr>
        </p:nvSpPr>
        <p:spPr>
          <a:xfrm>
            <a:off x="826813" y="2176670"/>
            <a:ext cx="10136048" cy="3392359"/>
          </a:xfrm>
          <a:prstGeom prst="rect">
            <a:avLst/>
          </a:prstGeom>
          <a:noFill/>
          <a:ln>
            <a:noFill/>
          </a:ln>
        </p:spPr>
        <p:txBody>
          <a:bodyPr spcFirstLastPara="1" wrap="square" lIns="91425" tIns="45700" rIns="91425" bIns="45700" anchor="t" anchorCtr="0">
            <a:normAutofit/>
          </a:bodyPr>
          <a:lstStyle>
            <a:lvl1pPr lvl="0" algn="l">
              <a:lnSpc>
                <a:spcPct val="90000"/>
              </a:lnSpc>
              <a:spcBef>
                <a:spcPts val="1000"/>
              </a:spcBef>
              <a:spcAft>
                <a:spcPts val="0"/>
              </a:spcAft>
              <a:buClr>
                <a:schemeClr val="lt1"/>
              </a:buClr>
              <a:buSzPts val="2200"/>
              <a:buNone/>
              <a:defRPr sz="2200" b="0" i="0">
                <a:solidFill>
                  <a:schemeClr val="lt1"/>
                </a:solidFill>
                <a:latin typeface="Arial"/>
                <a:ea typeface="Arial"/>
                <a:cs typeface="Arial"/>
                <a:sym typeface="Arial"/>
              </a:defRPr>
            </a:lvl1pPr>
            <a:lvl2pPr lvl="1" algn="ctr">
              <a:lnSpc>
                <a:spcPct val="90000"/>
              </a:lnSpc>
              <a:spcBef>
                <a:spcPts val="500"/>
              </a:spcBef>
              <a:spcAft>
                <a:spcPts val="0"/>
              </a:spcAft>
              <a:buClr>
                <a:schemeClr val="lt2"/>
              </a:buClr>
              <a:buSzPts val="2000"/>
              <a:buNone/>
              <a:defRPr sz="2000"/>
            </a:lvl2pPr>
            <a:lvl3pPr lvl="2" algn="ctr">
              <a:lnSpc>
                <a:spcPct val="90000"/>
              </a:lnSpc>
              <a:spcBef>
                <a:spcPts val="500"/>
              </a:spcBef>
              <a:spcAft>
                <a:spcPts val="0"/>
              </a:spcAft>
              <a:buClr>
                <a:schemeClr val="lt1"/>
              </a:buClr>
              <a:buSzPts val="1800"/>
              <a:buNone/>
              <a:defRPr sz="1800"/>
            </a:lvl3pPr>
            <a:lvl4pPr lvl="3" algn="ctr">
              <a:lnSpc>
                <a:spcPct val="90000"/>
              </a:lnSpc>
              <a:spcBef>
                <a:spcPts val="500"/>
              </a:spcBef>
              <a:spcAft>
                <a:spcPts val="0"/>
              </a:spcAft>
              <a:buClr>
                <a:schemeClr val="accent1"/>
              </a:buClr>
              <a:buSzPts val="1600"/>
              <a:buNone/>
              <a:defRPr sz="1600"/>
            </a:lvl4pPr>
            <a:lvl5pPr lvl="4" algn="ctr">
              <a:lnSpc>
                <a:spcPct val="90000"/>
              </a:lnSpc>
              <a:spcBef>
                <a:spcPts val="500"/>
              </a:spcBef>
              <a:spcAft>
                <a:spcPts val="0"/>
              </a:spcAft>
              <a:buClr>
                <a:schemeClr val="lt2"/>
              </a:buClr>
              <a:buSzPts val="1600"/>
              <a:buNone/>
              <a:defRPr sz="1600"/>
            </a:lvl5pPr>
            <a:lvl6pPr lvl="5" algn="ctr">
              <a:lnSpc>
                <a:spcPct val="90000"/>
              </a:lnSpc>
              <a:spcBef>
                <a:spcPts val="500"/>
              </a:spcBef>
              <a:spcAft>
                <a:spcPts val="0"/>
              </a:spcAft>
              <a:buClr>
                <a:schemeClr val="lt1"/>
              </a:buClr>
              <a:buSzPts val="1600"/>
              <a:buNone/>
              <a:defRPr sz="1600"/>
            </a:lvl6pPr>
            <a:lvl7pPr lvl="6" algn="ctr">
              <a:lnSpc>
                <a:spcPct val="90000"/>
              </a:lnSpc>
              <a:spcBef>
                <a:spcPts val="500"/>
              </a:spcBef>
              <a:spcAft>
                <a:spcPts val="0"/>
              </a:spcAft>
              <a:buClr>
                <a:schemeClr val="lt1"/>
              </a:buClr>
              <a:buSzPts val="1600"/>
              <a:buNone/>
              <a:defRPr sz="1600"/>
            </a:lvl7pPr>
            <a:lvl8pPr lvl="7" algn="ctr">
              <a:lnSpc>
                <a:spcPct val="90000"/>
              </a:lnSpc>
              <a:spcBef>
                <a:spcPts val="500"/>
              </a:spcBef>
              <a:spcAft>
                <a:spcPts val="0"/>
              </a:spcAft>
              <a:buClr>
                <a:schemeClr val="lt1"/>
              </a:buClr>
              <a:buSzPts val="1600"/>
              <a:buNone/>
              <a:defRPr sz="1600"/>
            </a:lvl8pPr>
            <a:lvl9pPr lvl="8" algn="ctr">
              <a:lnSpc>
                <a:spcPct val="90000"/>
              </a:lnSpc>
              <a:spcBef>
                <a:spcPts val="500"/>
              </a:spcBef>
              <a:spcAft>
                <a:spcPts val="0"/>
              </a:spcAft>
              <a:buClr>
                <a:schemeClr val="lt1"/>
              </a:buClr>
              <a:buSzPts val="1600"/>
              <a:buNone/>
              <a:defRPr sz="1600"/>
            </a:lvl9pPr>
          </a:lstStyle>
          <a:p>
            <a:endParaRPr/>
          </a:p>
        </p:txBody>
      </p:sp>
      <p:cxnSp>
        <p:nvCxnSpPr>
          <p:cNvPr id="79" name="Google Shape;79;p42"/>
          <p:cNvCxnSpPr/>
          <p:nvPr/>
        </p:nvCxnSpPr>
        <p:spPr>
          <a:xfrm>
            <a:off x="826813" y="1811215"/>
            <a:ext cx="10136048" cy="0"/>
          </a:xfrm>
          <a:prstGeom prst="straightConnector1">
            <a:avLst/>
          </a:prstGeom>
          <a:noFill/>
          <a:ln w="12700" cap="flat" cmpd="sng">
            <a:solidFill>
              <a:schemeClr val="lt1"/>
            </a:solidFill>
            <a:prstDash val="solid"/>
            <a:miter lim="800000"/>
            <a:headEnd type="none" w="sm" len="sm"/>
            <a:tailEnd type="none" w="sm" len="sm"/>
          </a:ln>
        </p:spPr>
      </p:cxnSp>
      <p:sp>
        <p:nvSpPr>
          <p:cNvPr id="80" name="Google Shape;80;p42"/>
          <p:cNvSpPr/>
          <p:nvPr/>
        </p:nvSpPr>
        <p:spPr>
          <a:xfrm>
            <a:off x="0" y="0"/>
            <a:ext cx="12192000" cy="68082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pic>
        <p:nvPicPr>
          <p:cNvPr id="81" name="Google Shape;81;p42"/>
          <p:cNvPicPr preferRelativeResize="0"/>
          <p:nvPr/>
        </p:nvPicPr>
        <p:blipFill rotWithShape="1">
          <a:blip r:embed="rId2">
            <a:alphaModFix/>
          </a:blip>
          <a:srcRect/>
          <a:stretch/>
        </p:blipFill>
        <p:spPr>
          <a:xfrm>
            <a:off x="10139780" y="157043"/>
            <a:ext cx="1200770" cy="366738"/>
          </a:xfrm>
          <a:prstGeom prst="rect">
            <a:avLst/>
          </a:prstGeom>
          <a:noFill/>
          <a:ln>
            <a:noFill/>
          </a:ln>
        </p:spPr>
      </p:pic>
      <p:sp>
        <p:nvSpPr>
          <p:cNvPr id="82" name="Google Shape;82;p4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83" name="Google Shape;83;p4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dirty="0">
              <a:latin typeface="Arial"/>
              <a:ea typeface="Arial"/>
              <a:cs typeface="Arial"/>
              <a:sym typeface="Arial"/>
            </a:endParaRPr>
          </a:p>
        </p:txBody>
      </p:sp>
    </p:spTree>
    <p:extLst>
      <p:ext uri="{BB962C8B-B14F-4D97-AF65-F5344CB8AC3E}">
        <p14:creationId xmlns:p14="http://schemas.microsoft.com/office/powerpoint/2010/main" val="30664524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matchingName="Section Slide Graphic - Light">
  <p:cSld name="Section Slide Graphic - Light">
    <p:bg>
      <p:bgPr>
        <a:blipFill>
          <a:blip r:embed="rId2">
            <a:alphaModFix/>
          </a:blip>
          <a:stretch>
            <a:fillRect/>
          </a:stretch>
        </a:blipFill>
        <a:effectLst/>
      </p:bgPr>
    </p:bg>
    <p:spTree>
      <p:nvGrpSpPr>
        <p:cNvPr id="1" name="Shape 84"/>
        <p:cNvGrpSpPr/>
        <p:nvPr/>
      </p:nvGrpSpPr>
      <p:grpSpPr>
        <a:xfrm>
          <a:off x="0" y="0"/>
          <a:ext cx="0" cy="0"/>
          <a:chOff x="0" y="0"/>
          <a:chExt cx="0" cy="0"/>
        </a:xfrm>
      </p:grpSpPr>
      <p:sp>
        <p:nvSpPr>
          <p:cNvPr id="85" name="Google Shape;85;p43"/>
          <p:cNvSpPr txBox="1">
            <a:spLocks noGrp="1"/>
          </p:cNvSpPr>
          <p:nvPr>
            <p:ph type="title"/>
          </p:nvPr>
        </p:nvSpPr>
        <p:spPr>
          <a:xfrm>
            <a:off x="826813" y="1130400"/>
            <a:ext cx="7390550" cy="2187126"/>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2"/>
              </a:buClr>
              <a:buSzPts val="2800"/>
              <a:buFont typeface="Arial"/>
              <a:buNone/>
              <a:defRPr sz="2800" b="1" i="0">
                <a:solidFill>
                  <a:schemeClr val="dk2"/>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6" name="Google Shape;86;p43"/>
          <p:cNvSpPr txBox="1">
            <a:spLocks noGrp="1"/>
          </p:cNvSpPr>
          <p:nvPr>
            <p:ph type="subTitle" idx="1"/>
          </p:nvPr>
        </p:nvSpPr>
        <p:spPr>
          <a:xfrm>
            <a:off x="826813" y="3913267"/>
            <a:ext cx="9144000" cy="1655762"/>
          </a:xfrm>
          <a:prstGeom prst="rect">
            <a:avLst/>
          </a:prstGeom>
          <a:noFill/>
          <a:ln>
            <a:noFill/>
          </a:ln>
        </p:spPr>
        <p:txBody>
          <a:bodyPr spcFirstLastPara="1" wrap="square" lIns="91425" tIns="45700" rIns="91425" bIns="45700" anchor="t" anchorCtr="0">
            <a:normAutofit/>
          </a:bodyPr>
          <a:lstStyle>
            <a:lvl1pPr lvl="0" algn="l">
              <a:lnSpc>
                <a:spcPct val="90000"/>
              </a:lnSpc>
              <a:spcBef>
                <a:spcPts val="1000"/>
              </a:spcBef>
              <a:spcAft>
                <a:spcPts val="0"/>
              </a:spcAft>
              <a:buClr>
                <a:schemeClr val="dk2"/>
              </a:buClr>
              <a:buSzPts val="2200"/>
              <a:buNone/>
              <a:defRPr sz="2200" b="0" i="0">
                <a:solidFill>
                  <a:schemeClr val="dk2"/>
                </a:solidFill>
                <a:latin typeface="Arial"/>
                <a:ea typeface="Arial"/>
                <a:cs typeface="Arial"/>
                <a:sym typeface="Arial"/>
              </a:defRPr>
            </a:lvl1pPr>
            <a:lvl2pPr lvl="1" algn="ctr">
              <a:lnSpc>
                <a:spcPct val="90000"/>
              </a:lnSpc>
              <a:spcBef>
                <a:spcPts val="500"/>
              </a:spcBef>
              <a:spcAft>
                <a:spcPts val="0"/>
              </a:spcAft>
              <a:buClr>
                <a:schemeClr val="lt2"/>
              </a:buClr>
              <a:buSzPts val="2000"/>
              <a:buNone/>
              <a:defRPr sz="2000"/>
            </a:lvl2pPr>
            <a:lvl3pPr lvl="2" algn="ctr">
              <a:lnSpc>
                <a:spcPct val="90000"/>
              </a:lnSpc>
              <a:spcBef>
                <a:spcPts val="500"/>
              </a:spcBef>
              <a:spcAft>
                <a:spcPts val="0"/>
              </a:spcAft>
              <a:buClr>
                <a:schemeClr val="lt1"/>
              </a:buClr>
              <a:buSzPts val="1800"/>
              <a:buNone/>
              <a:defRPr sz="1800"/>
            </a:lvl3pPr>
            <a:lvl4pPr lvl="3" algn="ctr">
              <a:lnSpc>
                <a:spcPct val="90000"/>
              </a:lnSpc>
              <a:spcBef>
                <a:spcPts val="500"/>
              </a:spcBef>
              <a:spcAft>
                <a:spcPts val="0"/>
              </a:spcAft>
              <a:buClr>
                <a:schemeClr val="accent1"/>
              </a:buClr>
              <a:buSzPts val="1600"/>
              <a:buNone/>
              <a:defRPr sz="1600"/>
            </a:lvl4pPr>
            <a:lvl5pPr lvl="4" algn="ctr">
              <a:lnSpc>
                <a:spcPct val="90000"/>
              </a:lnSpc>
              <a:spcBef>
                <a:spcPts val="500"/>
              </a:spcBef>
              <a:spcAft>
                <a:spcPts val="0"/>
              </a:spcAft>
              <a:buClr>
                <a:schemeClr val="lt2"/>
              </a:buClr>
              <a:buSzPts val="1600"/>
              <a:buNone/>
              <a:defRPr sz="1600"/>
            </a:lvl5pPr>
            <a:lvl6pPr lvl="5" algn="ctr">
              <a:lnSpc>
                <a:spcPct val="90000"/>
              </a:lnSpc>
              <a:spcBef>
                <a:spcPts val="500"/>
              </a:spcBef>
              <a:spcAft>
                <a:spcPts val="0"/>
              </a:spcAft>
              <a:buClr>
                <a:schemeClr val="lt1"/>
              </a:buClr>
              <a:buSzPts val="1600"/>
              <a:buNone/>
              <a:defRPr sz="1600"/>
            </a:lvl6pPr>
            <a:lvl7pPr lvl="6" algn="ctr">
              <a:lnSpc>
                <a:spcPct val="90000"/>
              </a:lnSpc>
              <a:spcBef>
                <a:spcPts val="500"/>
              </a:spcBef>
              <a:spcAft>
                <a:spcPts val="0"/>
              </a:spcAft>
              <a:buClr>
                <a:schemeClr val="lt1"/>
              </a:buClr>
              <a:buSzPts val="1600"/>
              <a:buNone/>
              <a:defRPr sz="1600"/>
            </a:lvl7pPr>
            <a:lvl8pPr lvl="7" algn="ctr">
              <a:lnSpc>
                <a:spcPct val="90000"/>
              </a:lnSpc>
              <a:spcBef>
                <a:spcPts val="500"/>
              </a:spcBef>
              <a:spcAft>
                <a:spcPts val="0"/>
              </a:spcAft>
              <a:buClr>
                <a:schemeClr val="lt1"/>
              </a:buClr>
              <a:buSzPts val="1600"/>
              <a:buNone/>
              <a:defRPr sz="1600"/>
            </a:lvl8pPr>
            <a:lvl9pPr lvl="8" algn="ctr">
              <a:lnSpc>
                <a:spcPct val="90000"/>
              </a:lnSpc>
              <a:spcBef>
                <a:spcPts val="500"/>
              </a:spcBef>
              <a:spcAft>
                <a:spcPts val="0"/>
              </a:spcAft>
              <a:buClr>
                <a:schemeClr val="lt1"/>
              </a:buClr>
              <a:buSzPts val="1600"/>
              <a:buNone/>
              <a:defRPr sz="1600"/>
            </a:lvl9pPr>
          </a:lstStyle>
          <a:p>
            <a:endParaRPr/>
          </a:p>
        </p:txBody>
      </p:sp>
      <p:cxnSp>
        <p:nvCxnSpPr>
          <p:cNvPr id="87" name="Google Shape;87;p43"/>
          <p:cNvCxnSpPr/>
          <p:nvPr/>
        </p:nvCxnSpPr>
        <p:spPr>
          <a:xfrm>
            <a:off x="942295" y="3810576"/>
            <a:ext cx="663575" cy="0"/>
          </a:xfrm>
          <a:prstGeom prst="straightConnector1">
            <a:avLst/>
          </a:prstGeom>
          <a:noFill/>
          <a:ln w="12700" cap="flat" cmpd="sng">
            <a:solidFill>
              <a:schemeClr val="lt2"/>
            </a:solidFill>
            <a:prstDash val="solid"/>
            <a:miter lim="800000"/>
            <a:headEnd type="none" w="sm" len="sm"/>
            <a:tailEnd type="none" w="sm" len="sm"/>
          </a:ln>
        </p:spPr>
      </p:cxnSp>
      <p:pic>
        <p:nvPicPr>
          <p:cNvPr id="88" name="Google Shape;88;p43"/>
          <p:cNvPicPr preferRelativeResize="0"/>
          <p:nvPr/>
        </p:nvPicPr>
        <p:blipFill rotWithShape="1">
          <a:blip r:embed="rId3">
            <a:alphaModFix/>
          </a:blip>
          <a:srcRect/>
          <a:stretch/>
        </p:blipFill>
        <p:spPr>
          <a:xfrm>
            <a:off x="826813" y="6019183"/>
            <a:ext cx="2708680" cy="475488"/>
          </a:xfrm>
          <a:prstGeom prst="rect">
            <a:avLst/>
          </a:prstGeom>
          <a:noFill/>
          <a:ln>
            <a:noFill/>
          </a:ln>
        </p:spPr>
      </p:pic>
    </p:spTree>
    <p:extLst>
      <p:ext uri="{BB962C8B-B14F-4D97-AF65-F5344CB8AC3E}">
        <p14:creationId xmlns:p14="http://schemas.microsoft.com/office/powerpoint/2010/main" val="426272409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 option 1">
  <p:cSld name="CONTENT option 1">
    <p:bg>
      <p:bgPr>
        <a:solidFill>
          <a:schemeClr val="lt1"/>
        </a:solidFill>
        <a:effectLst/>
      </p:bgPr>
    </p:bg>
    <p:spTree>
      <p:nvGrpSpPr>
        <p:cNvPr id="1" name="Shape 96"/>
        <p:cNvGrpSpPr/>
        <p:nvPr/>
      </p:nvGrpSpPr>
      <p:grpSpPr>
        <a:xfrm>
          <a:off x="0" y="0"/>
          <a:ext cx="0" cy="0"/>
          <a:chOff x="0" y="0"/>
          <a:chExt cx="0" cy="0"/>
        </a:xfrm>
      </p:grpSpPr>
      <p:pic>
        <p:nvPicPr>
          <p:cNvPr id="97" name="Google Shape;97;p45" descr="A picture containing shape&#10;&#10;Description automatically generated"/>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98" name="Google Shape;98;p45"/>
          <p:cNvSpPr txBox="1">
            <a:spLocks noGrp="1"/>
          </p:cNvSpPr>
          <p:nvPr>
            <p:ph type="title"/>
          </p:nvPr>
        </p:nvSpPr>
        <p:spPr>
          <a:xfrm>
            <a:off x="533400" y="365125"/>
            <a:ext cx="10820400" cy="1325563"/>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005E70"/>
              </a:buClr>
              <a:buSzPts val="3600"/>
              <a:buFont typeface="Calibri"/>
              <a:buNone/>
              <a:defRPr sz="3600" b="1">
                <a:solidFill>
                  <a:srgbClr val="005E70"/>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9" name="Google Shape;99;p45"/>
          <p:cNvSpPr txBox="1">
            <a:spLocks noGrp="1"/>
          </p:cNvSpPr>
          <p:nvPr>
            <p:ph type="body" idx="1"/>
          </p:nvPr>
        </p:nvSpPr>
        <p:spPr>
          <a:xfrm>
            <a:off x="533400" y="1825625"/>
            <a:ext cx="6781800" cy="4351338"/>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rgbClr val="005E70"/>
              </a:buClr>
              <a:buSzPts val="2400"/>
              <a:buFont typeface="Noto Sans Symbols"/>
              <a:buChar char="▪"/>
              <a:defRPr sz="2400"/>
            </a:lvl1pPr>
            <a:lvl2pPr marL="914400" lvl="1" indent="-342900" algn="l">
              <a:lnSpc>
                <a:spcPct val="90000"/>
              </a:lnSpc>
              <a:spcBef>
                <a:spcPts val="500"/>
              </a:spcBef>
              <a:spcAft>
                <a:spcPts val="0"/>
              </a:spcAft>
              <a:buClr>
                <a:schemeClr val="dk2"/>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accent1"/>
              </a:buClr>
              <a:buSzPts val="1800"/>
              <a:buChar char="•"/>
              <a:defRPr/>
            </a:lvl4pPr>
            <a:lvl5pPr marL="2286000" lvl="4" indent="-342900" algn="l">
              <a:lnSpc>
                <a:spcPct val="90000"/>
              </a:lnSpc>
              <a:spcBef>
                <a:spcPts val="50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713741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ne Column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F65820-B5FB-2449-AB78-AE38572DBC51}"/>
              </a:ext>
            </a:extLst>
          </p:cNvPr>
          <p:cNvSpPr>
            <a:spLocks noGrp="1"/>
          </p:cNvSpPr>
          <p:nvPr>
            <p:ph type="title" hasCustomPrompt="1"/>
          </p:nvPr>
        </p:nvSpPr>
        <p:spPr>
          <a:xfrm>
            <a:off x="838200" y="1209040"/>
            <a:ext cx="10515600" cy="596610"/>
          </a:xfrm>
        </p:spPr>
        <p:txBody>
          <a:bodyPr>
            <a:normAutofit/>
          </a:bodyPr>
          <a:lstStyle>
            <a:lvl1pPr>
              <a:defRPr sz="2800"/>
            </a:lvl1pPr>
          </a:lstStyle>
          <a:p>
            <a:r>
              <a:rPr lang="en-US" dirty="0"/>
              <a:t>Slide Title is Arial Bold, 28pt </a:t>
            </a:r>
          </a:p>
        </p:txBody>
      </p:sp>
      <p:sp>
        <p:nvSpPr>
          <p:cNvPr id="3" name="Content Placeholder 2">
            <a:extLst>
              <a:ext uri="{FF2B5EF4-FFF2-40B4-BE49-F238E27FC236}">
                <a16:creationId xmlns:a16="http://schemas.microsoft.com/office/drawing/2014/main" id="{84CD2DCA-788F-6549-B0CE-7A0ED31700D5}"/>
              </a:ext>
            </a:extLst>
          </p:cNvPr>
          <p:cNvSpPr>
            <a:spLocks noGrp="1"/>
          </p:cNvSpPr>
          <p:nvPr>
            <p:ph idx="1" hasCustomPrompt="1"/>
          </p:nvPr>
        </p:nvSpPr>
        <p:spPr/>
        <p:txBody>
          <a:bodyPr/>
          <a:lstStyle>
            <a:lvl1pPr marL="342900" marR="0" indent="-34290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lvl1pPr>
            <a:lvl2pPr marL="514350" marR="0" indent="-342900" algn="l" defTabSz="685800" rtl="0" eaLnBrk="1" fontAlgn="auto" latinLnBrk="0" hangingPunct="1">
              <a:lnSpc>
                <a:spcPct val="90000"/>
              </a:lnSpc>
              <a:spcBef>
                <a:spcPts val="750"/>
              </a:spcBef>
              <a:spcAft>
                <a:spcPts val="0"/>
              </a:spcAft>
              <a:buClrTx/>
              <a:buSzTx/>
              <a:tabLst/>
              <a:defRPr/>
            </a:lvl2pPr>
            <a:lvl3pPr marL="857250" marR="0" indent="-342900" algn="l" defTabSz="685800" rtl="0" eaLnBrk="1" fontAlgn="auto" latinLnBrk="0" hangingPunct="1">
              <a:lnSpc>
                <a:spcPct val="90000"/>
              </a:lnSpc>
              <a:spcBef>
                <a:spcPts val="750"/>
              </a:spcBef>
              <a:spcAft>
                <a:spcPts val="0"/>
              </a:spcAft>
              <a:buClrTx/>
              <a:buSzTx/>
              <a:tabLst/>
              <a:defRPr/>
            </a:lvl3pPr>
          </a:lstStyle>
          <a:p>
            <a:pPr marL="342900" marR="0" lvl="0" indent="-342900" algn="l" defTabSz="685800" rtl="0" eaLnBrk="1" fontAlgn="auto" latinLnBrk="0" hangingPunct="1">
              <a:lnSpc>
                <a:spcPct val="90000"/>
              </a:lnSpc>
              <a:spcBef>
                <a:spcPts val="750"/>
              </a:spcBef>
              <a:spcAft>
                <a:spcPts val="0"/>
              </a:spcAft>
              <a:buClrTx/>
              <a:buSzTx/>
              <a:tabLst/>
              <a:defRPr/>
            </a:pPr>
            <a:r>
              <a:rPr lang="en-US" dirty="0"/>
              <a:t>First level text should be Arial, 22pt with a solid bullet.</a:t>
            </a:r>
          </a:p>
          <a:p>
            <a:pPr marL="514350" marR="0" lvl="1" indent="-342900" algn="l" defTabSz="685800" rtl="0" eaLnBrk="1" fontAlgn="auto" latinLnBrk="0" hangingPunct="1">
              <a:lnSpc>
                <a:spcPct val="90000"/>
              </a:lnSpc>
              <a:spcBef>
                <a:spcPts val="750"/>
              </a:spcBef>
              <a:spcAft>
                <a:spcPts val="0"/>
              </a:spcAft>
              <a:buClrTx/>
              <a:buSzTx/>
              <a:tabLst/>
              <a:defRPr/>
            </a:pPr>
            <a:r>
              <a:rPr lang="en-US" dirty="0"/>
              <a:t>Second level lists are blue Arial, 20pt with a solid square. Do not use open bullets. </a:t>
            </a:r>
          </a:p>
          <a:p>
            <a:pPr marL="857250" marR="0" lvl="2" indent="-342900" algn="l" defTabSz="685800" rtl="0" eaLnBrk="1" fontAlgn="auto" latinLnBrk="0" hangingPunct="1">
              <a:lnSpc>
                <a:spcPct val="90000"/>
              </a:lnSpc>
              <a:spcBef>
                <a:spcPts val="750"/>
              </a:spcBef>
              <a:spcAft>
                <a:spcPts val="0"/>
              </a:spcAft>
              <a:buClrTx/>
              <a:buSzTx/>
              <a:tabLst/>
              <a:defRPr/>
            </a:pPr>
            <a:r>
              <a:rPr lang="en-US" dirty="0"/>
              <a:t>Third level lists are Arial, 18pt with a check mark bullet. </a:t>
            </a:r>
          </a:p>
        </p:txBody>
      </p:sp>
      <p:sp>
        <p:nvSpPr>
          <p:cNvPr id="5" name="Footer Placeholder 4">
            <a:extLst>
              <a:ext uri="{FF2B5EF4-FFF2-40B4-BE49-F238E27FC236}">
                <a16:creationId xmlns:a16="http://schemas.microsoft.com/office/drawing/2014/main" id="{DA6F819E-4416-6344-911B-E58837AFF1BB}"/>
              </a:ext>
            </a:extLst>
          </p:cNvPr>
          <p:cNvSpPr>
            <a:spLocks noGrp="1"/>
          </p:cNvSpPr>
          <p:nvPr>
            <p:ph type="ftr" sz="quarter" idx="11"/>
          </p:nvPr>
        </p:nvSpPr>
        <p:spPr/>
        <p:txBody>
          <a:bodyPr/>
          <a:lstStyle/>
          <a:p>
            <a:r>
              <a:rPr lang="en-US" dirty="0"/>
              <a:t>Insert footer information as needed</a:t>
            </a:r>
          </a:p>
        </p:txBody>
      </p:sp>
      <p:sp>
        <p:nvSpPr>
          <p:cNvPr id="6" name="Slide Number Placeholder 5">
            <a:extLst>
              <a:ext uri="{FF2B5EF4-FFF2-40B4-BE49-F238E27FC236}">
                <a16:creationId xmlns:a16="http://schemas.microsoft.com/office/drawing/2014/main" id="{CCAF641B-0F8D-1440-8487-3D3338BF4658}"/>
              </a:ext>
            </a:extLst>
          </p:cNvPr>
          <p:cNvSpPr>
            <a:spLocks noGrp="1"/>
          </p:cNvSpPr>
          <p:nvPr>
            <p:ph type="sldNum" sz="quarter" idx="12"/>
          </p:nvPr>
        </p:nvSpPr>
        <p:spPr/>
        <p:txBody>
          <a:bodyPr/>
          <a:lstStyle/>
          <a:p>
            <a:fld id="{549D6600-C6B9-CF4F-8A0C-864766A79F48}" type="slidenum">
              <a:rPr lang="en-US" smtClean="0"/>
              <a:t>‹#›</a:t>
            </a:fld>
            <a:endParaRPr lang="en-US" dirty="0"/>
          </a:p>
        </p:txBody>
      </p:sp>
    </p:spTree>
    <p:extLst>
      <p:ext uri="{BB962C8B-B14F-4D97-AF65-F5344CB8AC3E}">
        <p14:creationId xmlns:p14="http://schemas.microsoft.com/office/powerpoint/2010/main" val="306475205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DATA ">
  <p:cSld name="DATA ">
    <p:bg>
      <p:bgPr>
        <a:solidFill>
          <a:schemeClr val="lt1"/>
        </a:solidFill>
        <a:effectLst/>
      </p:bgPr>
    </p:bg>
    <p:spTree>
      <p:nvGrpSpPr>
        <p:cNvPr id="1" name="Shape 100"/>
        <p:cNvGrpSpPr/>
        <p:nvPr/>
      </p:nvGrpSpPr>
      <p:grpSpPr>
        <a:xfrm>
          <a:off x="0" y="0"/>
          <a:ext cx="0" cy="0"/>
          <a:chOff x="0" y="0"/>
          <a:chExt cx="0" cy="0"/>
        </a:xfrm>
      </p:grpSpPr>
      <p:pic>
        <p:nvPicPr>
          <p:cNvPr id="101" name="Google Shape;101;p46" descr="A picture containing text&#10;&#10;Description automatically generated"/>
          <p:cNvPicPr preferRelativeResize="0"/>
          <p:nvPr/>
        </p:nvPicPr>
        <p:blipFill rotWithShape="1">
          <a:blip r:embed="rId2">
            <a:alphaModFix/>
          </a:blip>
          <a:srcRect/>
          <a:stretch/>
        </p:blipFill>
        <p:spPr>
          <a:xfrm>
            <a:off x="0" y="0"/>
            <a:ext cx="12192000" cy="6858000"/>
          </a:xfrm>
          <a:prstGeom prst="rect">
            <a:avLst/>
          </a:prstGeom>
          <a:noFill/>
          <a:ln>
            <a:noFill/>
          </a:ln>
        </p:spPr>
      </p:pic>
    </p:spTree>
    <p:extLst>
      <p:ext uri="{BB962C8B-B14F-4D97-AF65-F5344CB8AC3E}">
        <p14:creationId xmlns:p14="http://schemas.microsoft.com/office/powerpoint/2010/main" val="1318953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One Column Content">
  <p:cSld name="One Column Content">
    <p:spTree>
      <p:nvGrpSpPr>
        <p:cNvPr id="1" name="Shape 40"/>
        <p:cNvGrpSpPr/>
        <p:nvPr/>
      </p:nvGrpSpPr>
      <p:grpSpPr>
        <a:xfrm>
          <a:off x="0" y="0"/>
          <a:ext cx="0" cy="0"/>
          <a:chOff x="0" y="0"/>
          <a:chExt cx="0" cy="0"/>
        </a:xfrm>
      </p:grpSpPr>
      <p:sp>
        <p:nvSpPr>
          <p:cNvPr id="41" name="Google Shape;41;p34"/>
          <p:cNvSpPr txBox="1">
            <a:spLocks noGrp="1"/>
          </p:cNvSpPr>
          <p:nvPr>
            <p:ph type="title"/>
          </p:nvPr>
        </p:nvSpPr>
        <p:spPr>
          <a:xfrm>
            <a:off x="838200" y="1209040"/>
            <a:ext cx="10515600" cy="59661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2"/>
              </a:buClr>
              <a:buSzPts val="2800"/>
              <a:buFont typeface="Arial"/>
              <a:buNone/>
              <a:defRPr sz="28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34"/>
          <p:cNvSpPr txBox="1">
            <a:spLocks noGrp="1"/>
          </p:cNvSpPr>
          <p:nvPr>
            <p:ph type="body" idx="1"/>
          </p:nvPr>
        </p:nvSpPr>
        <p:spPr>
          <a:xfrm>
            <a:off x="838200" y="2367285"/>
            <a:ext cx="10515600" cy="3628401"/>
          </a:xfrm>
          <a:prstGeom prst="rect">
            <a:avLst/>
          </a:prstGeom>
          <a:noFill/>
          <a:ln>
            <a:noFill/>
          </a:ln>
        </p:spPr>
        <p:txBody>
          <a:bodyPr spcFirstLastPara="1" wrap="square" lIns="91425" tIns="45700" rIns="91425" bIns="45700" anchor="t" anchorCtr="0">
            <a:normAutofit/>
          </a:bodyPr>
          <a:lstStyle>
            <a:lvl1pPr marL="457200" marR="0" lvl="0" indent="-368300" algn="l">
              <a:lnSpc>
                <a:spcPct val="90000"/>
              </a:lnSpc>
              <a:spcBef>
                <a:spcPts val="750"/>
              </a:spcBef>
              <a:spcAft>
                <a:spcPts val="0"/>
              </a:spcAft>
              <a:buClr>
                <a:schemeClr val="dk1"/>
              </a:buClr>
              <a:buSzPts val="2200"/>
              <a:buFont typeface="Arial"/>
              <a:buChar char="•"/>
              <a:defRPr/>
            </a:lvl1pPr>
            <a:lvl2pPr marL="914400" marR="0" lvl="1" indent="-355600" algn="l">
              <a:lnSpc>
                <a:spcPct val="90000"/>
              </a:lnSpc>
              <a:spcBef>
                <a:spcPts val="750"/>
              </a:spcBef>
              <a:spcAft>
                <a:spcPts val="0"/>
              </a:spcAft>
              <a:buClr>
                <a:schemeClr val="dk2"/>
              </a:buClr>
              <a:buSzPts val="2000"/>
              <a:buChar char="▪"/>
              <a:defRPr/>
            </a:lvl2pPr>
            <a:lvl3pPr marL="1371600" marR="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500"/>
              </a:spcBef>
              <a:spcAft>
                <a:spcPts val="0"/>
              </a:spcAft>
              <a:buClr>
                <a:schemeClr val="accent1"/>
              </a:buClr>
              <a:buSzPts val="1800"/>
              <a:buChar char="•"/>
              <a:defRPr/>
            </a:lvl4pPr>
            <a:lvl5pPr marL="2286000" lvl="4" indent="-342900" algn="l">
              <a:lnSpc>
                <a:spcPct val="90000"/>
              </a:lnSpc>
              <a:spcBef>
                <a:spcPts val="50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3" name="Google Shape;43;p3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5920286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65567733-5722-BA49-AA87-03A8E80AF9FC}"/>
              </a:ext>
            </a:extLst>
          </p:cNvPr>
          <p:cNvSpPr>
            <a:spLocks noGrp="1"/>
          </p:cNvSpPr>
          <p:nvPr>
            <p:ph type="title" hasCustomPrompt="1"/>
          </p:nvPr>
        </p:nvSpPr>
        <p:spPr>
          <a:xfrm>
            <a:off x="826813" y="1130400"/>
            <a:ext cx="8474842" cy="2187126"/>
          </a:xfrm>
        </p:spPr>
        <p:txBody>
          <a:bodyPr>
            <a:normAutofit/>
          </a:bodyPr>
          <a:lstStyle>
            <a:lvl1pPr>
              <a:defRPr sz="3600" b="1" i="0">
                <a:solidFill>
                  <a:schemeClr val="tx1"/>
                </a:solidFill>
                <a:latin typeface="Arial" panose="020B0604020202020204" pitchFamily="34" charset="0"/>
                <a:cs typeface="Arial" panose="020B0604020202020204" pitchFamily="34" charset="0"/>
              </a:defRPr>
            </a:lvl1pPr>
          </a:lstStyle>
          <a:p>
            <a:r>
              <a:rPr lang="en-US" dirty="0"/>
              <a:t>Presentation Title in Arial Bold, 36pt</a:t>
            </a:r>
          </a:p>
        </p:txBody>
      </p:sp>
      <p:sp>
        <p:nvSpPr>
          <p:cNvPr id="11" name="Subtitle 2">
            <a:extLst>
              <a:ext uri="{FF2B5EF4-FFF2-40B4-BE49-F238E27FC236}">
                <a16:creationId xmlns:a16="http://schemas.microsoft.com/office/drawing/2014/main" id="{D4B3D2D6-005A-A743-B159-5AACAD3D28D6}"/>
              </a:ext>
            </a:extLst>
          </p:cNvPr>
          <p:cNvSpPr>
            <a:spLocks noGrp="1"/>
          </p:cNvSpPr>
          <p:nvPr>
            <p:ph type="subTitle" idx="1" hasCustomPrompt="1"/>
          </p:nvPr>
        </p:nvSpPr>
        <p:spPr>
          <a:xfrm>
            <a:off x="826813" y="3913267"/>
            <a:ext cx="9144000" cy="1655762"/>
          </a:xfrm>
        </p:spPr>
        <p:txBody>
          <a:bodyPr/>
          <a:lstStyle>
            <a:lvl1pPr marL="0" indent="0" algn="l">
              <a:buNone/>
              <a:defRPr sz="2400" b="0" i="0">
                <a:solidFill>
                  <a:schemeClr val="tx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Presenter Name on first line, Month DD, YYYY on second line</a:t>
            </a:r>
          </a:p>
        </p:txBody>
      </p:sp>
      <p:cxnSp>
        <p:nvCxnSpPr>
          <p:cNvPr id="5" name="Straight Connector 4">
            <a:extLst>
              <a:ext uri="{FF2B5EF4-FFF2-40B4-BE49-F238E27FC236}">
                <a16:creationId xmlns:a16="http://schemas.microsoft.com/office/drawing/2014/main" id="{F7D0124E-2069-2E48-82AE-8743ED1ECCED}"/>
              </a:ext>
            </a:extLst>
          </p:cNvPr>
          <p:cNvCxnSpPr/>
          <p:nvPr userDrawn="1"/>
        </p:nvCxnSpPr>
        <p:spPr>
          <a:xfrm>
            <a:off x="942295" y="3810576"/>
            <a:ext cx="663575" cy="0"/>
          </a:xfrm>
          <a:prstGeom prst="line">
            <a:avLst/>
          </a:prstGeom>
          <a:ln>
            <a:solidFill>
              <a:schemeClr val="tx2"/>
            </a:solidFill>
          </a:ln>
        </p:spPr>
        <p:style>
          <a:lnRef idx="2">
            <a:schemeClr val="accent6"/>
          </a:lnRef>
          <a:fillRef idx="0">
            <a:schemeClr val="accent6"/>
          </a:fillRef>
          <a:effectRef idx="1">
            <a:schemeClr val="accent6"/>
          </a:effectRef>
          <a:fontRef idx="minor">
            <a:schemeClr val="tx1"/>
          </a:fontRef>
        </p:style>
      </p:cxnSp>
      <p:pic>
        <p:nvPicPr>
          <p:cNvPr id="6" name="Picture 5" descr="A picture containing drawing, plate&#10;&#10;Description automatically generated">
            <a:extLst>
              <a:ext uri="{FF2B5EF4-FFF2-40B4-BE49-F238E27FC236}">
                <a16:creationId xmlns:a16="http://schemas.microsoft.com/office/drawing/2014/main" id="{EB534C28-92BF-924C-AA1D-BB3E33F577A6}"/>
              </a:ext>
            </a:extLst>
          </p:cNvPr>
          <p:cNvPicPr>
            <a:picLocks noChangeAspect="1"/>
          </p:cNvPicPr>
          <p:nvPr userDrawn="1"/>
        </p:nvPicPr>
        <p:blipFill>
          <a:blip r:embed="rId3"/>
          <a:stretch>
            <a:fillRect/>
          </a:stretch>
        </p:blipFill>
        <p:spPr>
          <a:xfrm>
            <a:off x="826813" y="6018605"/>
            <a:ext cx="2706624" cy="476066"/>
          </a:xfrm>
          <a:prstGeom prst="rect">
            <a:avLst/>
          </a:prstGeom>
        </p:spPr>
      </p:pic>
      <p:sp>
        <p:nvSpPr>
          <p:cNvPr id="7" name="Footer Placeholder 4">
            <a:extLst>
              <a:ext uri="{FF2B5EF4-FFF2-40B4-BE49-F238E27FC236}">
                <a16:creationId xmlns:a16="http://schemas.microsoft.com/office/drawing/2014/main" id="{0C8B181B-92C6-453F-8487-FC0D1F4D6E53}"/>
              </a:ext>
            </a:extLst>
          </p:cNvPr>
          <p:cNvSpPr>
            <a:spLocks noGrp="1"/>
          </p:cNvSpPr>
          <p:nvPr>
            <p:ph type="ftr" sz="quarter" idx="3"/>
          </p:nvPr>
        </p:nvSpPr>
        <p:spPr>
          <a:xfrm>
            <a:off x="826813" y="5617342"/>
            <a:ext cx="4114800" cy="365125"/>
          </a:xfrm>
          <a:prstGeom prst="rect">
            <a:avLst/>
          </a:prstGeom>
        </p:spPr>
        <p:txBody>
          <a:bodyPr vert="horz" lIns="91440" tIns="45720" rIns="91440" bIns="45720" rtlCol="0" anchor="ctr"/>
          <a:lstStyle>
            <a:lvl1pPr algn="l">
              <a:defRPr sz="1200">
                <a:solidFill>
                  <a:schemeClr val="tx1"/>
                </a:solidFill>
                <a:latin typeface="Arial" panose="020B0604020202020204" pitchFamily="34" charset="0"/>
                <a:cs typeface="Arial" panose="020B0604020202020204" pitchFamily="34" charset="0"/>
              </a:defRPr>
            </a:lvl1pPr>
          </a:lstStyle>
          <a:p>
            <a:r>
              <a:rPr lang="en-US" dirty="0"/>
              <a:t>Insert footer information as needed</a:t>
            </a:r>
          </a:p>
        </p:txBody>
      </p:sp>
    </p:spTree>
    <p:extLst>
      <p:ext uri="{BB962C8B-B14F-4D97-AF65-F5344CB8AC3E}">
        <p14:creationId xmlns:p14="http://schemas.microsoft.com/office/powerpoint/2010/main" val="1534159115"/>
      </p:ext>
    </p:extLst>
  </p:cSld>
  <p:clrMapOvr>
    <a:overrideClrMapping bg1="dk1" tx1="lt1" bg2="dk2" tx2="lt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One Column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F65820-B5FB-2449-AB78-AE38572DBC51}"/>
              </a:ext>
            </a:extLst>
          </p:cNvPr>
          <p:cNvSpPr>
            <a:spLocks noGrp="1"/>
          </p:cNvSpPr>
          <p:nvPr>
            <p:ph type="title" hasCustomPrompt="1"/>
          </p:nvPr>
        </p:nvSpPr>
        <p:spPr>
          <a:xfrm>
            <a:off x="838200" y="1209040"/>
            <a:ext cx="10515600" cy="596610"/>
          </a:xfrm>
        </p:spPr>
        <p:txBody>
          <a:bodyPr>
            <a:normAutofit/>
          </a:bodyPr>
          <a:lstStyle>
            <a:lvl1pPr>
              <a:defRPr sz="2800"/>
            </a:lvl1pPr>
          </a:lstStyle>
          <a:p>
            <a:r>
              <a:rPr lang="en-US" dirty="0"/>
              <a:t>Slide Title is Arial Bold, 28pt </a:t>
            </a:r>
          </a:p>
        </p:txBody>
      </p:sp>
      <p:sp>
        <p:nvSpPr>
          <p:cNvPr id="3" name="Content Placeholder 2">
            <a:extLst>
              <a:ext uri="{FF2B5EF4-FFF2-40B4-BE49-F238E27FC236}">
                <a16:creationId xmlns:a16="http://schemas.microsoft.com/office/drawing/2014/main" id="{84CD2DCA-788F-6549-B0CE-7A0ED31700D5}"/>
              </a:ext>
            </a:extLst>
          </p:cNvPr>
          <p:cNvSpPr>
            <a:spLocks noGrp="1"/>
          </p:cNvSpPr>
          <p:nvPr>
            <p:ph idx="1" hasCustomPrompt="1"/>
          </p:nvPr>
        </p:nvSpPr>
        <p:spPr/>
        <p:txBody>
          <a:bodyPr/>
          <a:lstStyle>
            <a:lvl1pPr marL="342900" marR="0" indent="-34290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lvl1pPr>
            <a:lvl2pPr marL="514350" marR="0" indent="-342900" algn="l" defTabSz="685800" rtl="0" eaLnBrk="1" fontAlgn="auto" latinLnBrk="0" hangingPunct="1">
              <a:lnSpc>
                <a:spcPct val="90000"/>
              </a:lnSpc>
              <a:spcBef>
                <a:spcPts val="750"/>
              </a:spcBef>
              <a:spcAft>
                <a:spcPts val="0"/>
              </a:spcAft>
              <a:buClrTx/>
              <a:buSzTx/>
              <a:tabLst/>
              <a:defRPr/>
            </a:lvl2pPr>
            <a:lvl3pPr marL="857250" marR="0" indent="-342900" algn="l" defTabSz="685800" rtl="0" eaLnBrk="1" fontAlgn="auto" latinLnBrk="0" hangingPunct="1">
              <a:lnSpc>
                <a:spcPct val="90000"/>
              </a:lnSpc>
              <a:spcBef>
                <a:spcPts val="750"/>
              </a:spcBef>
              <a:spcAft>
                <a:spcPts val="0"/>
              </a:spcAft>
              <a:buClrTx/>
              <a:buSzTx/>
              <a:tabLst/>
              <a:defRPr/>
            </a:lvl3pPr>
          </a:lstStyle>
          <a:p>
            <a:pPr marL="342900" marR="0" lvl="0" indent="-342900" algn="l" defTabSz="685800" rtl="0" eaLnBrk="1" fontAlgn="auto" latinLnBrk="0" hangingPunct="1">
              <a:lnSpc>
                <a:spcPct val="90000"/>
              </a:lnSpc>
              <a:spcBef>
                <a:spcPts val="750"/>
              </a:spcBef>
              <a:spcAft>
                <a:spcPts val="0"/>
              </a:spcAft>
              <a:buClrTx/>
              <a:buSzTx/>
              <a:tabLst/>
              <a:defRPr/>
            </a:pPr>
            <a:r>
              <a:rPr lang="en-US" dirty="0"/>
              <a:t>First level text should be Arial, 22pt with a solid bullet.</a:t>
            </a:r>
          </a:p>
          <a:p>
            <a:pPr marL="514350" marR="0" lvl="1" indent="-342900" algn="l" defTabSz="685800" rtl="0" eaLnBrk="1" fontAlgn="auto" latinLnBrk="0" hangingPunct="1">
              <a:lnSpc>
                <a:spcPct val="90000"/>
              </a:lnSpc>
              <a:spcBef>
                <a:spcPts val="750"/>
              </a:spcBef>
              <a:spcAft>
                <a:spcPts val="0"/>
              </a:spcAft>
              <a:buClrTx/>
              <a:buSzTx/>
              <a:tabLst/>
              <a:defRPr/>
            </a:pPr>
            <a:r>
              <a:rPr lang="en-US" dirty="0"/>
              <a:t>Second level lists are blue Arial, 20pt with a solid square. Do not use open bullets. </a:t>
            </a:r>
          </a:p>
          <a:p>
            <a:pPr marL="857250" marR="0" lvl="2" indent="-342900" algn="l" defTabSz="685800" rtl="0" eaLnBrk="1" fontAlgn="auto" latinLnBrk="0" hangingPunct="1">
              <a:lnSpc>
                <a:spcPct val="90000"/>
              </a:lnSpc>
              <a:spcBef>
                <a:spcPts val="750"/>
              </a:spcBef>
              <a:spcAft>
                <a:spcPts val="0"/>
              </a:spcAft>
              <a:buClrTx/>
              <a:buSzTx/>
              <a:tabLst/>
              <a:defRPr/>
            </a:pPr>
            <a:r>
              <a:rPr lang="en-US" dirty="0"/>
              <a:t>Third level lists are Arial, 18pt with a check mark bullet. </a:t>
            </a:r>
          </a:p>
        </p:txBody>
      </p:sp>
      <p:sp>
        <p:nvSpPr>
          <p:cNvPr id="5" name="Footer Placeholder 4">
            <a:extLst>
              <a:ext uri="{FF2B5EF4-FFF2-40B4-BE49-F238E27FC236}">
                <a16:creationId xmlns:a16="http://schemas.microsoft.com/office/drawing/2014/main" id="{DA6F819E-4416-6344-911B-E58837AFF1BB}"/>
              </a:ext>
            </a:extLst>
          </p:cNvPr>
          <p:cNvSpPr>
            <a:spLocks noGrp="1"/>
          </p:cNvSpPr>
          <p:nvPr>
            <p:ph type="ftr" sz="quarter" idx="11"/>
          </p:nvPr>
        </p:nvSpPr>
        <p:spPr/>
        <p:txBody>
          <a:bodyPr/>
          <a:lstStyle/>
          <a:p>
            <a:r>
              <a:rPr lang="en-US" dirty="0"/>
              <a:t>Insert footer information as needed</a:t>
            </a:r>
          </a:p>
        </p:txBody>
      </p:sp>
      <p:sp>
        <p:nvSpPr>
          <p:cNvPr id="6" name="Slide Number Placeholder 5">
            <a:extLst>
              <a:ext uri="{FF2B5EF4-FFF2-40B4-BE49-F238E27FC236}">
                <a16:creationId xmlns:a16="http://schemas.microsoft.com/office/drawing/2014/main" id="{CCAF641B-0F8D-1440-8487-3D3338BF4658}"/>
              </a:ext>
            </a:extLst>
          </p:cNvPr>
          <p:cNvSpPr>
            <a:spLocks noGrp="1"/>
          </p:cNvSpPr>
          <p:nvPr>
            <p:ph type="sldNum" sz="quarter" idx="12"/>
          </p:nvPr>
        </p:nvSpPr>
        <p:spPr/>
        <p:txBody>
          <a:bodyPr/>
          <a:lstStyle/>
          <a:p>
            <a:fld id="{549D6600-C6B9-CF4F-8A0C-864766A79F48}" type="slidenum">
              <a:rPr lang="en-US" smtClean="0"/>
              <a:t>‹#›</a:t>
            </a:fld>
            <a:endParaRPr lang="en-US" dirty="0"/>
          </a:p>
        </p:txBody>
      </p:sp>
    </p:spTree>
    <p:extLst>
      <p:ext uri="{BB962C8B-B14F-4D97-AF65-F5344CB8AC3E}">
        <p14:creationId xmlns:p14="http://schemas.microsoft.com/office/powerpoint/2010/main" val="304307784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1_One Column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4CD2DCA-788F-6549-B0CE-7A0ED31700D5}"/>
              </a:ext>
            </a:extLst>
          </p:cNvPr>
          <p:cNvSpPr>
            <a:spLocks noGrp="1"/>
          </p:cNvSpPr>
          <p:nvPr>
            <p:ph idx="1" hasCustomPrompt="1"/>
          </p:nvPr>
        </p:nvSpPr>
        <p:spPr>
          <a:xfrm>
            <a:off x="543910" y="1101914"/>
            <a:ext cx="10515600" cy="3628401"/>
          </a:xfrm>
        </p:spPr>
        <p:txBody>
          <a:bodyPr/>
          <a:lstStyle>
            <a:lvl1pPr marL="342900" marR="0" indent="-34290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lvl1pPr>
            <a:lvl2pPr marL="514350" marR="0" indent="-342900" algn="l" defTabSz="685800" rtl="0" eaLnBrk="1" fontAlgn="auto" latinLnBrk="0" hangingPunct="1">
              <a:lnSpc>
                <a:spcPct val="90000"/>
              </a:lnSpc>
              <a:spcBef>
                <a:spcPts val="750"/>
              </a:spcBef>
              <a:spcAft>
                <a:spcPts val="0"/>
              </a:spcAft>
              <a:buClrTx/>
              <a:buSzTx/>
              <a:tabLst/>
              <a:defRPr/>
            </a:lvl2pPr>
            <a:lvl3pPr marL="857250" marR="0" indent="-342900" algn="l" defTabSz="685800" rtl="0" eaLnBrk="1" fontAlgn="auto" latinLnBrk="0" hangingPunct="1">
              <a:lnSpc>
                <a:spcPct val="90000"/>
              </a:lnSpc>
              <a:spcBef>
                <a:spcPts val="750"/>
              </a:spcBef>
              <a:spcAft>
                <a:spcPts val="0"/>
              </a:spcAft>
              <a:buClrTx/>
              <a:buSzTx/>
              <a:tabLst/>
              <a:defRPr/>
            </a:lvl3pPr>
          </a:lstStyle>
          <a:p>
            <a:pPr marL="342900" marR="0" lvl="0" indent="-342900" algn="l" defTabSz="685800" rtl="0" eaLnBrk="1" fontAlgn="auto" latinLnBrk="0" hangingPunct="1">
              <a:lnSpc>
                <a:spcPct val="90000"/>
              </a:lnSpc>
              <a:spcBef>
                <a:spcPts val="750"/>
              </a:spcBef>
              <a:spcAft>
                <a:spcPts val="0"/>
              </a:spcAft>
              <a:buClrTx/>
              <a:buSzTx/>
              <a:tabLst/>
              <a:defRPr/>
            </a:pPr>
            <a:r>
              <a:rPr lang="en-US" dirty="0"/>
              <a:t>First level text should be Arial, 22pt with a solid bullet.</a:t>
            </a:r>
          </a:p>
          <a:p>
            <a:pPr marL="514350" marR="0" lvl="1" indent="-342900" algn="l" defTabSz="685800" rtl="0" eaLnBrk="1" fontAlgn="auto" latinLnBrk="0" hangingPunct="1">
              <a:lnSpc>
                <a:spcPct val="90000"/>
              </a:lnSpc>
              <a:spcBef>
                <a:spcPts val="750"/>
              </a:spcBef>
              <a:spcAft>
                <a:spcPts val="0"/>
              </a:spcAft>
              <a:buClrTx/>
              <a:buSzTx/>
              <a:tabLst/>
              <a:defRPr/>
            </a:pPr>
            <a:r>
              <a:rPr lang="en-US" dirty="0"/>
              <a:t>Second level lists are blue Arial, 20pt with a solid square. Do not use open bullets. </a:t>
            </a:r>
          </a:p>
          <a:p>
            <a:pPr marL="857250" marR="0" lvl="2" indent="-342900" algn="l" defTabSz="685800" rtl="0" eaLnBrk="1" fontAlgn="auto" latinLnBrk="0" hangingPunct="1">
              <a:lnSpc>
                <a:spcPct val="90000"/>
              </a:lnSpc>
              <a:spcBef>
                <a:spcPts val="750"/>
              </a:spcBef>
              <a:spcAft>
                <a:spcPts val="0"/>
              </a:spcAft>
              <a:buClrTx/>
              <a:buSzTx/>
              <a:tabLst/>
              <a:defRPr/>
            </a:pPr>
            <a:r>
              <a:rPr lang="en-US" dirty="0"/>
              <a:t>Third level lists are Arial, 18pt with a check mark bullet. </a:t>
            </a:r>
          </a:p>
        </p:txBody>
      </p:sp>
      <p:sp>
        <p:nvSpPr>
          <p:cNvPr id="4" name="Rectangle 3">
            <a:extLst>
              <a:ext uri="{FF2B5EF4-FFF2-40B4-BE49-F238E27FC236}">
                <a16:creationId xmlns:a16="http://schemas.microsoft.com/office/drawing/2014/main" id="{85A4B137-96C7-4821-9F78-CB25ABA8060D}"/>
              </a:ext>
            </a:extLst>
          </p:cNvPr>
          <p:cNvSpPr/>
          <p:nvPr userDrawn="1"/>
        </p:nvSpPr>
        <p:spPr>
          <a:xfrm>
            <a:off x="0" y="6190944"/>
            <a:ext cx="12192000" cy="677917"/>
          </a:xfrm>
          <a:prstGeom prst="rect">
            <a:avLst/>
          </a:prstGeom>
          <a:solidFill>
            <a:srgbClr val="0000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4F65820-B5FB-2449-AB78-AE38572DBC51}"/>
              </a:ext>
            </a:extLst>
          </p:cNvPr>
          <p:cNvSpPr>
            <a:spLocks noGrp="1"/>
          </p:cNvSpPr>
          <p:nvPr>
            <p:ph type="title" hasCustomPrompt="1"/>
          </p:nvPr>
        </p:nvSpPr>
        <p:spPr>
          <a:xfrm>
            <a:off x="543910" y="5462983"/>
            <a:ext cx="10515600" cy="596610"/>
          </a:xfrm>
        </p:spPr>
        <p:txBody>
          <a:bodyPr>
            <a:normAutofit/>
          </a:bodyPr>
          <a:lstStyle>
            <a:lvl1pPr>
              <a:defRPr sz="2800">
                <a:solidFill>
                  <a:srgbClr val="000099"/>
                </a:solidFill>
              </a:defRPr>
            </a:lvl1pPr>
          </a:lstStyle>
          <a:p>
            <a:r>
              <a:rPr lang="en-US" dirty="0"/>
              <a:t>Slide Title is Arial Bold, 28pt </a:t>
            </a:r>
          </a:p>
        </p:txBody>
      </p:sp>
      <p:sp>
        <p:nvSpPr>
          <p:cNvPr id="5" name="Footer Placeholder 4">
            <a:extLst>
              <a:ext uri="{FF2B5EF4-FFF2-40B4-BE49-F238E27FC236}">
                <a16:creationId xmlns:a16="http://schemas.microsoft.com/office/drawing/2014/main" id="{DA6F819E-4416-6344-911B-E58837AFF1BB}"/>
              </a:ext>
            </a:extLst>
          </p:cNvPr>
          <p:cNvSpPr>
            <a:spLocks noGrp="1"/>
          </p:cNvSpPr>
          <p:nvPr>
            <p:ph type="ftr" sz="quarter" idx="11"/>
          </p:nvPr>
        </p:nvSpPr>
        <p:spPr>
          <a:xfrm>
            <a:off x="5097518" y="222785"/>
            <a:ext cx="4114800" cy="365125"/>
          </a:xfrm>
        </p:spPr>
        <p:txBody>
          <a:bodyPr/>
          <a:lstStyle/>
          <a:p>
            <a:r>
              <a:rPr lang="en-US" dirty="0"/>
              <a:t>Insert footer information as needed</a:t>
            </a:r>
          </a:p>
        </p:txBody>
      </p:sp>
      <p:sp>
        <p:nvSpPr>
          <p:cNvPr id="6" name="Slide Number Placeholder 5">
            <a:extLst>
              <a:ext uri="{FF2B5EF4-FFF2-40B4-BE49-F238E27FC236}">
                <a16:creationId xmlns:a16="http://schemas.microsoft.com/office/drawing/2014/main" id="{CCAF641B-0F8D-1440-8487-3D3338BF4658}"/>
              </a:ext>
            </a:extLst>
          </p:cNvPr>
          <p:cNvSpPr>
            <a:spLocks noGrp="1"/>
          </p:cNvSpPr>
          <p:nvPr>
            <p:ph type="sldNum" sz="quarter" idx="12"/>
          </p:nvPr>
        </p:nvSpPr>
        <p:spPr>
          <a:xfrm>
            <a:off x="9212318" y="223478"/>
            <a:ext cx="2743200" cy="365125"/>
          </a:xfrm>
        </p:spPr>
        <p:txBody>
          <a:bodyPr/>
          <a:lstStyle/>
          <a:p>
            <a:fld id="{549D6600-C6B9-CF4F-8A0C-864766A79F48}" type="slidenum">
              <a:rPr lang="en-US" smtClean="0"/>
              <a:t>‹#›</a:t>
            </a:fld>
            <a:endParaRPr lang="en-US" dirty="0"/>
          </a:p>
        </p:txBody>
      </p:sp>
      <p:pic>
        <p:nvPicPr>
          <p:cNvPr id="8" name="Picture 7" descr="Logo&#10;&#10;Description automatically generated">
            <a:extLst>
              <a:ext uri="{FF2B5EF4-FFF2-40B4-BE49-F238E27FC236}">
                <a16:creationId xmlns:a16="http://schemas.microsoft.com/office/drawing/2014/main" id="{0FD0F20B-6E18-4E31-8776-9FFA1E37378D}"/>
              </a:ext>
            </a:extLst>
          </p:cNvPr>
          <p:cNvPicPr>
            <a:picLocks noChangeAspect="1"/>
          </p:cNvPicPr>
          <p:nvPr userDrawn="1"/>
        </p:nvPicPr>
        <p:blipFill>
          <a:blip r:embed="rId2"/>
          <a:stretch>
            <a:fillRect/>
          </a:stretch>
        </p:blipFill>
        <p:spPr>
          <a:xfrm>
            <a:off x="10148534" y="6322294"/>
            <a:ext cx="1359497" cy="415216"/>
          </a:xfrm>
          <a:prstGeom prst="rect">
            <a:avLst/>
          </a:prstGeom>
        </p:spPr>
      </p:pic>
    </p:spTree>
    <p:extLst>
      <p:ext uri="{BB962C8B-B14F-4D97-AF65-F5344CB8AC3E}">
        <p14:creationId xmlns:p14="http://schemas.microsoft.com/office/powerpoint/2010/main" val="238812411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wo Column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F65820-B5FB-2449-AB78-AE38572DBC51}"/>
              </a:ext>
            </a:extLst>
          </p:cNvPr>
          <p:cNvSpPr>
            <a:spLocks noGrp="1"/>
          </p:cNvSpPr>
          <p:nvPr>
            <p:ph type="title" hasCustomPrompt="1"/>
          </p:nvPr>
        </p:nvSpPr>
        <p:spPr>
          <a:xfrm>
            <a:off x="838200" y="1209040"/>
            <a:ext cx="10515600" cy="596610"/>
          </a:xfrm>
        </p:spPr>
        <p:txBody>
          <a:bodyPr>
            <a:normAutofit/>
          </a:bodyPr>
          <a:lstStyle>
            <a:lvl1pPr>
              <a:defRPr sz="2800"/>
            </a:lvl1pPr>
          </a:lstStyle>
          <a:p>
            <a:r>
              <a:rPr lang="en-US" dirty="0"/>
              <a:t>Columns Slide Title is Arial Bold, 28pt</a:t>
            </a:r>
          </a:p>
        </p:txBody>
      </p:sp>
      <p:sp>
        <p:nvSpPr>
          <p:cNvPr id="5" name="Footer Placeholder 4">
            <a:extLst>
              <a:ext uri="{FF2B5EF4-FFF2-40B4-BE49-F238E27FC236}">
                <a16:creationId xmlns:a16="http://schemas.microsoft.com/office/drawing/2014/main" id="{DA6F819E-4416-6344-911B-E58837AFF1BB}"/>
              </a:ext>
            </a:extLst>
          </p:cNvPr>
          <p:cNvSpPr>
            <a:spLocks noGrp="1"/>
          </p:cNvSpPr>
          <p:nvPr>
            <p:ph type="ftr" sz="quarter" idx="11"/>
          </p:nvPr>
        </p:nvSpPr>
        <p:spPr/>
        <p:txBody>
          <a:bodyPr/>
          <a:lstStyle/>
          <a:p>
            <a:r>
              <a:rPr lang="en-US" dirty="0"/>
              <a:t>Insert footer information as needed</a:t>
            </a:r>
          </a:p>
        </p:txBody>
      </p:sp>
      <p:sp>
        <p:nvSpPr>
          <p:cNvPr id="6" name="Slide Number Placeholder 5">
            <a:extLst>
              <a:ext uri="{FF2B5EF4-FFF2-40B4-BE49-F238E27FC236}">
                <a16:creationId xmlns:a16="http://schemas.microsoft.com/office/drawing/2014/main" id="{CCAF641B-0F8D-1440-8487-3D3338BF4658}"/>
              </a:ext>
            </a:extLst>
          </p:cNvPr>
          <p:cNvSpPr>
            <a:spLocks noGrp="1"/>
          </p:cNvSpPr>
          <p:nvPr>
            <p:ph type="sldNum" sz="quarter" idx="12"/>
          </p:nvPr>
        </p:nvSpPr>
        <p:spPr/>
        <p:txBody>
          <a:bodyPr/>
          <a:lstStyle/>
          <a:p>
            <a:fld id="{549D6600-C6B9-CF4F-8A0C-864766A79F48}" type="slidenum">
              <a:rPr lang="en-US" smtClean="0"/>
              <a:t>‹#›</a:t>
            </a:fld>
            <a:endParaRPr lang="en-US" dirty="0"/>
          </a:p>
        </p:txBody>
      </p:sp>
      <p:sp>
        <p:nvSpPr>
          <p:cNvPr id="8" name="Content Placeholder 2">
            <a:extLst>
              <a:ext uri="{FF2B5EF4-FFF2-40B4-BE49-F238E27FC236}">
                <a16:creationId xmlns:a16="http://schemas.microsoft.com/office/drawing/2014/main" id="{329C2DB6-C91F-2E42-B0CA-CB27B5105C84}"/>
              </a:ext>
            </a:extLst>
          </p:cNvPr>
          <p:cNvSpPr>
            <a:spLocks noGrp="1"/>
          </p:cNvSpPr>
          <p:nvPr>
            <p:ph sz="half" idx="2" hasCustomPrompt="1"/>
          </p:nvPr>
        </p:nvSpPr>
        <p:spPr>
          <a:xfrm>
            <a:off x="838200" y="2370137"/>
            <a:ext cx="4982742" cy="3625549"/>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to add text</a:t>
            </a:r>
          </a:p>
        </p:txBody>
      </p:sp>
      <p:sp>
        <p:nvSpPr>
          <p:cNvPr id="10" name="Content Placeholder 2">
            <a:extLst>
              <a:ext uri="{FF2B5EF4-FFF2-40B4-BE49-F238E27FC236}">
                <a16:creationId xmlns:a16="http://schemas.microsoft.com/office/drawing/2014/main" id="{01B8ABF4-684C-0140-B841-60540A9302E0}"/>
              </a:ext>
            </a:extLst>
          </p:cNvPr>
          <p:cNvSpPr>
            <a:spLocks noGrp="1"/>
          </p:cNvSpPr>
          <p:nvPr>
            <p:ph sz="half" idx="13" hasCustomPrompt="1"/>
          </p:nvPr>
        </p:nvSpPr>
        <p:spPr>
          <a:xfrm>
            <a:off x="6371060" y="2370136"/>
            <a:ext cx="4982742" cy="3625549"/>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to add text</a:t>
            </a:r>
          </a:p>
        </p:txBody>
      </p:sp>
    </p:spTree>
    <p:extLst>
      <p:ext uri="{BB962C8B-B14F-4D97-AF65-F5344CB8AC3E}">
        <p14:creationId xmlns:p14="http://schemas.microsoft.com/office/powerpoint/2010/main" val="177727863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wo Column Conten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91DD5F-BDFB-3443-930A-4ECE2B1C5827}"/>
              </a:ext>
            </a:extLst>
          </p:cNvPr>
          <p:cNvSpPr>
            <a:spLocks noGrp="1"/>
          </p:cNvSpPr>
          <p:nvPr>
            <p:ph type="title" hasCustomPrompt="1"/>
          </p:nvPr>
        </p:nvSpPr>
        <p:spPr/>
        <p:txBody>
          <a:bodyPr>
            <a:normAutofit/>
          </a:bodyPr>
          <a:lstStyle>
            <a:lvl1pPr>
              <a:defRPr sz="2800"/>
            </a:lvl1pPr>
          </a:lstStyle>
          <a:p>
            <a:r>
              <a:rPr lang="en-US" dirty="0"/>
              <a:t>Charts Title is Arial Bold, 28pt</a:t>
            </a:r>
          </a:p>
        </p:txBody>
      </p:sp>
      <p:sp>
        <p:nvSpPr>
          <p:cNvPr id="3" name="Footer Placeholder 2">
            <a:extLst>
              <a:ext uri="{FF2B5EF4-FFF2-40B4-BE49-F238E27FC236}">
                <a16:creationId xmlns:a16="http://schemas.microsoft.com/office/drawing/2014/main" id="{2AD28D3B-54C8-A147-B2C4-8906F98936C6}"/>
              </a:ext>
            </a:extLst>
          </p:cNvPr>
          <p:cNvSpPr>
            <a:spLocks noGrp="1"/>
          </p:cNvSpPr>
          <p:nvPr>
            <p:ph type="ftr" sz="quarter" idx="10"/>
          </p:nvPr>
        </p:nvSpPr>
        <p:spPr/>
        <p:txBody>
          <a:bodyPr/>
          <a:lstStyle/>
          <a:p>
            <a:r>
              <a:rPr lang="en-US" dirty="0"/>
              <a:t>Insert footer information as needed</a:t>
            </a:r>
            <a:endParaRPr lang="en-US"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76D3714A-6FF9-C84D-922F-7C5A5186735F}"/>
              </a:ext>
            </a:extLst>
          </p:cNvPr>
          <p:cNvSpPr>
            <a:spLocks noGrp="1"/>
          </p:cNvSpPr>
          <p:nvPr>
            <p:ph type="sldNum" sz="quarter" idx="11"/>
          </p:nvPr>
        </p:nvSpPr>
        <p:spPr/>
        <p:txBody>
          <a:bodyPr/>
          <a:lstStyle/>
          <a:p>
            <a:fld id="{549D6600-C6B9-CF4F-8A0C-864766A79F48}" type="slidenum">
              <a:rPr lang="en-US" smtClean="0"/>
              <a:pPr/>
              <a:t>‹#›</a:t>
            </a:fld>
            <a:endParaRPr lang="en-US" dirty="0">
              <a:latin typeface="Arial" panose="020B0604020202020204" pitchFamily="34" charset="0"/>
              <a:cs typeface="Arial" panose="020B0604020202020204" pitchFamily="34" charset="0"/>
            </a:endParaRPr>
          </a:p>
        </p:txBody>
      </p:sp>
      <p:sp>
        <p:nvSpPr>
          <p:cNvPr id="8" name="Content Placeholder 3">
            <a:extLst>
              <a:ext uri="{FF2B5EF4-FFF2-40B4-BE49-F238E27FC236}">
                <a16:creationId xmlns:a16="http://schemas.microsoft.com/office/drawing/2014/main" id="{6C8A1040-DAA9-3C42-A0D5-E3EC96005028}"/>
              </a:ext>
            </a:extLst>
          </p:cNvPr>
          <p:cNvSpPr>
            <a:spLocks noGrp="1"/>
          </p:cNvSpPr>
          <p:nvPr>
            <p:ph sz="half" idx="14" hasCustomPrompt="1"/>
          </p:nvPr>
        </p:nvSpPr>
        <p:spPr>
          <a:xfrm>
            <a:off x="4302603" y="2357146"/>
            <a:ext cx="7743498" cy="3709336"/>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to add text</a:t>
            </a:r>
          </a:p>
        </p:txBody>
      </p:sp>
      <p:sp>
        <p:nvSpPr>
          <p:cNvPr id="7" name="Content Placeholder 2">
            <a:extLst>
              <a:ext uri="{FF2B5EF4-FFF2-40B4-BE49-F238E27FC236}">
                <a16:creationId xmlns:a16="http://schemas.microsoft.com/office/drawing/2014/main" id="{BC436691-F499-574E-89CF-6419385ECC51}"/>
              </a:ext>
            </a:extLst>
          </p:cNvPr>
          <p:cNvSpPr>
            <a:spLocks noGrp="1"/>
          </p:cNvSpPr>
          <p:nvPr>
            <p:ph sz="half" idx="1" hasCustomPrompt="1"/>
          </p:nvPr>
        </p:nvSpPr>
        <p:spPr>
          <a:xfrm>
            <a:off x="838198" y="2357146"/>
            <a:ext cx="2905886" cy="3709336"/>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b="0" i="1">
                <a:solidFill>
                  <a:schemeClr val="accent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to add text</a:t>
            </a:r>
          </a:p>
        </p:txBody>
      </p:sp>
    </p:spTree>
    <p:extLst>
      <p:ext uri="{BB962C8B-B14F-4D97-AF65-F5344CB8AC3E}">
        <p14:creationId xmlns:p14="http://schemas.microsoft.com/office/powerpoint/2010/main" val="53086469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Section Slide Dark Blue">
    <p:bg>
      <p:bgPr>
        <a:solidFill>
          <a:schemeClr val="accent5"/>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65567733-5722-BA49-AA87-03A8E80AF9FC}"/>
              </a:ext>
            </a:extLst>
          </p:cNvPr>
          <p:cNvSpPr>
            <a:spLocks noGrp="1"/>
          </p:cNvSpPr>
          <p:nvPr>
            <p:ph type="title" hasCustomPrompt="1"/>
          </p:nvPr>
        </p:nvSpPr>
        <p:spPr>
          <a:xfrm>
            <a:off x="826813" y="1130400"/>
            <a:ext cx="7390550" cy="2187126"/>
          </a:xfrm>
        </p:spPr>
        <p:txBody>
          <a:bodyPr>
            <a:normAutofit/>
          </a:bodyPr>
          <a:lstStyle>
            <a:lvl1pPr>
              <a:defRPr sz="2800" b="1" i="0">
                <a:solidFill>
                  <a:schemeClr val="tx2"/>
                </a:solidFill>
                <a:latin typeface="Arial" panose="020B0604020202020204" pitchFamily="34" charset="0"/>
                <a:cs typeface="Arial" panose="020B0604020202020204" pitchFamily="34" charset="0"/>
              </a:defRPr>
            </a:lvl1pPr>
          </a:lstStyle>
          <a:p>
            <a:r>
              <a:rPr lang="en-US" dirty="0"/>
              <a:t>Section Slide in Arial Bold, 28pt</a:t>
            </a:r>
          </a:p>
        </p:txBody>
      </p:sp>
      <p:sp>
        <p:nvSpPr>
          <p:cNvPr id="11" name="Subtitle 2">
            <a:extLst>
              <a:ext uri="{FF2B5EF4-FFF2-40B4-BE49-F238E27FC236}">
                <a16:creationId xmlns:a16="http://schemas.microsoft.com/office/drawing/2014/main" id="{D4B3D2D6-005A-A743-B159-5AACAD3D28D6}"/>
              </a:ext>
            </a:extLst>
          </p:cNvPr>
          <p:cNvSpPr>
            <a:spLocks noGrp="1"/>
          </p:cNvSpPr>
          <p:nvPr>
            <p:ph type="subTitle" idx="1" hasCustomPrompt="1"/>
          </p:nvPr>
        </p:nvSpPr>
        <p:spPr>
          <a:xfrm>
            <a:off x="826813" y="3913267"/>
            <a:ext cx="9144000" cy="1655762"/>
          </a:xfrm>
        </p:spPr>
        <p:txBody>
          <a:bodyPr>
            <a:normAutofit/>
          </a:bodyPr>
          <a:lstStyle>
            <a:lvl1pPr marL="0" indent="0" algn="l">
              <a:buNone/>
              <a:defRPr sz="2200" b="0" i="0">
                <a:solidFill>
                  <a:schemeClr val="tx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Subheading in Arial, 22pt</a:t>
            </a:r>
          </a:p>
        </p:txBody>
      </p:sp>
      <p:cxnSp>
        <p:nvCxnSpPr>
          <p:cNvPr id="14" name="Straight Connector 13">
            <a:extLst>
              <a:ext uri="{FF2B5EF4-FFF2-40B4-BE49-F238E27FC236}">
                <a16:creationId xmlns:a16="http://schemas.microsoft.com/office/drawing/2014/main" id="{86069636-552A-3947-831B-9C8810ED36F2}"/>
              </a:ext>
            </a:extLst>
          </p:cNvPr>
          <p:cNvCxnSpPr/>
          <p:nvPr userDrawn="1"/>
        </p:nvCxnSpPr>
        <p:spPr>
          <a:xfrm>
            <a:off x="942295" y="3810576"/>
            <a:ext cx="663575" cy="0"/>
          </a:xfrm>
          <a:prstGeom prst="line">
            <a:avLst/>
          </a:prstGeom>
          <a:ln>
            <a:solidFill>
              <a:schemeClr val="tx2"/>
            </a:solidFill>
          </a:ln>
        </p:spPr>
        <p:style>
          <a:lnRef idx="2">
            <a:schemeClr val="accent6"/>
          </a:lnRef>
          <a:fillRef idx="0">
            <a:schemeClr val="accent6"/>
          </a:fillRef>
          <a:effectRef idx="1">
            <a:schemeClr val="accent6"/>
          </a:effectRef>
          <a:fontRef idx="minor">
            <a:schemeClr val="tx1"/>
          </a:fontRef>
        </p:style>
      </p:cxnSp>
      <p:pic>
        <p:nvPicPr>
          <p:cNvPr id="5" name="Picture 4" descr="A picture containing drawing, plate&#10;&#10;Description automatically generated">
            <a:extLst>
              <a:ext uri="{FF2B5EF4-FFF2-40B4-BE49-F238E27FC236}">
                <a16:creationId xmlns:a16="http://schemas.microsoft.com/office/drawing/2014/main" id="{E6B19C55-32AE-C54F-B94B-2A3824E653C6}"/>
              </a:ext>
            </a:extLst>
          </p:cNvPr>
          <p:cNvPicPr>
            <a:picLocks noChangeAspect="1"/>
          </p:cNvPicPr>
          <p:nvPr userDrawn="1"/>
        </p:nvPicPr>
        <p:blipFill>
          <a:blip r:embed="rId2"/>
          <a:stretch>
            <a:fillRect/>
          </a:stretch>
        </p:blipFill>
        <p:spPr>
          <a:xfrm>
            <a:off x="826813" y="6018605"/>
            <a:ext cx="2706624" cy="476066"/>
          </a:xfrm>
          <a:prstGeom prst="rect">
            <a:avLst/>
          </a:prstGeom>
        </p:spPr>
      </p:pic>
    </p:spTree>
    <p:extLst>
      <p:ext uri="{BB962C8B-B14F-4D97-AF65-F5344CB8AC3E}">
        <p14:creationId xmlns:p14="http://schemas.microsoft.com/office/powerpoint/2010/main" val="1999003307"/>
      </p:ext>
    </p:extLst>
  </p:cSld>
  <p:clrMapOvr>
    <a:overrideClrMapping bg1="dk1" tx1="lt1" bg2="dk2" tx2="lt2" accent1="accent1" accent2="accent2" accent3="accent3" accent4="accent4" accent5="accent5" accent6="accent6" hlink="hlink" folHlink="folHlink"/>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1_Section Slide Dark Blue">
    <p:bg>
      <p:bgPr>
        <a:solidFill>
          <a:schemeClr val="accent5"/>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65567733-5722-BA49-AA87-03A8E80AF9FC}"/>
              </a:ext>
            </a:extLst>
          </p:cNvPr>
          <p:cNvSpPr>
            <a:spLocks noGrp="1"/>
          </p:cNvSpPr>
          <p:nvPr>
            <p:ph type="title" hasCustomPrompt="1"/>
          </p:nvPr>
        </p:nvSpPr>
        <p:spPr>
          <a:xfrm>
            <a:off x="826813" y="1130400"/>
            <a:ext cx="9390614" cy="680815"/>
          </a:xfrm>
        </p:spPr>
        <p:txBody>
          <a:bodyPr>
            <a:normAutofit/>
          </a:bodyPr>
          <a:lstStyle>
            <a:lvl1pPr>
              <a:defRPr sz="2800" b="1" i="0">
                <a:solidFill>
                  <a:schemeClr val="tx2"/>
                </a:solidFill>
                <a:latin typeface="Arial" panose="020B0604020202020204" pitchFamily="34" charset="0"/>
                <a:cs typeface="Arial" panose="020B0604020202020204" pitchFamily="34" charset="0"/>
              </a:defRPr>
            </a:lvl1pPr>
          </a:lstStyle>
          <a:p>
            <a:r>
              <a:rPr lang="en-US" dirty="0"/>
              <a:t>Title in Arial Bold, 28pt</a:t>
            </a:r>
          </a:p>
        </p:txBody>
      </p:sp>
      <p:sp>
        <p:nvSpPr>
          <p:cNvPr id="11" name="Subtitle 2">
            <a:extLst>
              <a:ext uri="{FF2B5EF4-FFF2-40B4-BE49-F238E27FC236}">
                <a16:creationId xmlns:a16="http://schemas.microsoft.com/office/drawing/2014/main" id="{D4B3D2D6-005A-A743-B159-5AACAD3D28D6}"/>
              </a:ext>
            </a:extLst>
          </p:cNvPr>
          <p:cNvSpPr>
            <a:spLocks noGrp="1"/>
          </p:cNvSpPr>
          <p:nvPr>
            <p:ph type="subTitle" idx="1" hasCustomPrompt="1"/>
          </p:nvPr>
        </p:nvSpPr>
        <p:spPr>
          <a:xfrm>
            <a:off x="826813" y="2176670"/>
            <a:ext cx="10136048" cy="3392359"/>
          </a:xfrm>
        </p:spPr>
        <p:txBody>
          <a:bodyPr>
            <a:normAutofit/>
          </a:bodyPr>
          <a:lstStyle>
            <a:lvl1pPr marL="0" indent="0" algn="l">
              <a:buNone/>
              <a:defRPr sz="2200" b="0" i="0">
                <a:solidFill>
                  <a:schemeClr val="tx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Subheading in Arial, 22pt</a:t>
            </a:r>
          </a:p>
        </p:txBody>
      </p:sp>
      <p:cxnSp>
        <p:nvCxnSpPr>
          <p:cNvPr id="14" name="Straight Connector 13">
            <a:extLst>
              <a:ext uri="{FF2B5EF4-FFF2-40B4-BE49-F238E27FC236}">
                <a16:creationId xmlns:a16="http://schemas.microsoft.com/office/drawing/2014/main" id="{86069636-552A-3947-831B-9C8810ED36F2}"/>
              </a:ext>
            </a:extLst>
          </p:cNvPr>
          <p:cNvCxnSpPr>
            <a:cxnSpLocks/>
          </p:cNvCxnSpPr>
          <p:nvPr userDrawn="1"/>
        </p:nvCxnSpPr>
        <p:spPr>
          <a:xfrm>
            <a:off x="826813" y="1811215"/>
            <a:ext cx="10136048" cy="0"/>
          </a:xfrm>
          <a:prstGeom prst="line">
            <a:avLst/>
          </a:prstGeom>
          <a:ln>
            <a:solidFill>
              <a:schemeClr val="tx1"/>
            </a:solidFill>
          </a:ln>
        </p:spPr>
        <p:style>
          <a:lnRef idx="2">
            <a:schemeClr val="accent6"/>
          </a:lnRef>
          <a:fillRef idx="0">
            <a:schemeClr val="accent6"/>
          </a:fillRef>
          <a:effectRef idx="1">
            <a:schemeClr val="accent6"/>
          </a:effectRef>
          <a:fontRef idx="minor">
            <a:schemeClr val="tx1"/>
          </a:fontRef>
        </p:style>
      </p:cxnSp>
      <p:sp>
        <p:nvSpPr>
          <p:cNvPr id="2" name="Rectangle 1">
            <a:extLst>
              <a:ext uri="{FF2B5EF4-FFF2-40B4-BE49-F238E27FC236}">
                <a16:creationId xmlns:a16="http://schemas.microsoft.com/office/drawing/2014/main" id="{53C52E24-80BD-4F76-A5C9-77C3CF3A36BB}"/>
              </a:ext>
            </a:extLst>
          </p:cNvPr>
          <p:cNvSpPr/>
          <p:nvPr userDrawn="1"/>
        </p:nvSpPr>
        <p:spPr>
          <a:xfrm>
            <a:off x="0" y="0"/>
            <a:ext cx="12192000" cy="68082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BB2C1222-DA52-4F89-BC6E-76EE18544309}"/>
              </a:ext>
            </a:extLst>
          </p:cNvPr>
          <p:cNvPicPr>
            <a:picLocks noChangeAspect="1"/>
          </p:cNvPicPr>
          <p:nvPr userDrawn="1"/>
        </p:nvPicPr>
        <p:blipFill>
          <a:blip r:embed="rId2"/>
          <a:stretch>
            <a:fillRect/>
          </a:stretch>
        </p:blipFill>
        <p:spPr>
          <a:xfrm>
            <a:off x="10139780" y="157043"/>
            <a:ext cx="1200770" cy="366738"/>
          </a:xfrm>
          <a:prstGeom prst="rect">
            <a:avLst/>
          </a:prstGeom>
        </p:spPr>
      </p:pic>
      <p:sp>
        <p:nvSpPr>
          <p:cNvPr id="10" name="Footer Placeholder 2">
            <a:extLst>
              <a:ext uri="{FF2B5EF4-FFF2-40B4-BE49-F238E27FC236}">
                <a16:creationId xmlns:a16="http://schemas.microsoft.com/office/drawing/2014/main" id="{CBCDB139-18ED-400C-B3BA-2B57200BA6B6}"/>
              </a:ext>
            </a:extLst>
          </p:cNvPr>
          <p:cNvSpPr>
            <a:spLocks noGrp="1"/>
          </p:cNvSpPr>
          <p:nvPr>
            <p:ph type="ftr" sz="quarter" idx="10"/>
          </p:nvPr>
        </p:nvSpPr>
        <p:spPr>
          <a:xfrm>
            <a:off x="4038600" y="6356350"/>
            <a:ext cx="4114800" cy="365125"/>
          </a:xfrm>
        </p:spPr>
        <p:txBody>
          <a:bodyPr/>
          <a:lstStyle/>
          <a:p>
            <a:r>
              <a:rPr lang="en-US" dirty="0"/>
              <a:t>Insert footer information as needed</a:t>
            </a:r>
            <a:endParaRPr lang="en-US" dirty="0">
              <a:latin typeface="Arial" panose="020B0604020202020204" pitchFamily="34" charset="0"/>
              <a:cs typeface="Arial" panose="020B0604020202020204" pitchFamily="34" charset="0"/>
            </a:endParaRPr>
          </a:p>
        </p:txBody>
      </p:sp>
      <p:sp>
        <p:nvSpPr>
          <p:cNvPr id="12" name="Slide Number Placeholder 3">
            <a:extLst>
              <a:ext uri="{FF2B5EF4-FFF2-40B4-BE49-F238E27FC236}">
                <a16:creationId xmlns:a16="http://schemas.microsoft.com/office/drawing/2014/main" id="{6BAF8B1C-2C17-49EC-B3C3-C75132296290}"/>
              </a:ext>
            </a:extLst>
          </p:cNvPr>
          <p:cNvSpPr>
            <a:spLocks noGrp="1"/>
          </p:cNvSpPr>
          <p:nvPr>
            <p:ph type="sldNum" sz="quarter" idx="11"/>
          </p:nvPr>
        </p:nvSpPr>
        <p:spPr>
          <a:xfrm>
            <a:off x="8610600" y="6356350"/>
            <a:ext cx="2743200" cy="365125"/>
          </a:xfrm>
        </p:spPr>
        <p:txBody>
          <a:bodyPr/>
          <a:lstStyle/>
          <a:p>
            <a:fld id="{549D6600-C6B9-CF4F-8A0C-864766A79F48}" type="slidenum">
              <a:rPr lang="en-US" smtClean="0"/>
              <a:pPr/>
              <a:t>‹#›</a:t>
            </a:fld>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50760386"/>
      </p:ext>
    </p:extLst>
  </p:cSld>
  <p:clrMapOvr>
    <a:overrideClrMapping bg1="dk1" tx1="lt1" bg2="dk2" tx2="lt2" accent1="accent1" accent2="accent2" accent3="accent3" accent4="accent4" accent5="accent5" accent6="accent6" hlink="hlink" folHlink="folHlink"/>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Section Slide Graphic - Ligh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65567733-5722-BA49-AA87-03A8E80AF9FC}"/>
              </a:ext>
            </a:extLst>
          </p:cNvPr>
          <p:cNvSpPr>
            <a:spLocks noGrp="1"/>
          </p:cNvSpPr>
          <p:nvPr>
            <p:ph type="title" hasCustomPrompt="1"/>
          </p:nvPr>
        </p:nvSpPr>
        <p:spPr>
          <a:xfrm>
            <a:off x="826813" y="1130400"/>
            <a:ext cx="7390550" cy="2187126"/>
          </a:xfrm>
        </p:spPr>
        <p:txBody>
          <a:bodyPr>
            <a:normAutofit/>
          </a:bodyPr>
          <a:lstStyle>
            <a:lvl1pPr>
              <a:defRPr sz="2800" b="1" i="0">
                <a:solidFill>
                  <a:schemeClr val="bg2"/>
                </a:solidFill>
                <a:latin typeface="Arial" panose="020B0604020202020204" pitchFamily="34" charset="0"/>
                <a:cs typeface="Arial" panose="020B0604020202020204" pitchFamily="34" charset="0"/>
              </a:defRPr>
            </a:lvl1pPr>
          </a:lstStyle>
          <a:p>
            <a:r>
              <a:rPr lang="en-US" dirty="0"/>
              <a:t>Section Slide in Arial Bold, 28pt</a:t>
            </a:r>
          </a:p>
        </p:txBody>
      </p:sp>
      <p:sp>
        <p:nvSpPr>
          <p:cNvPr id="11" name="Subtitle 2">
            <a:extLst>
              <a:ext uri="{FF2B5EF4-FFF2-40B4-BE49-F238E27FC236}">
                <a16:creationId xmlns:a16="http://schemas.microsoft.com/office/drawing/2014/main" id="{D4B3D2D6-005A-A743-B159-5AACAD3D28D6}"/>
              </a:ext>
            </a:extLst>
          </p:cNvPr>
          <p:cNvSpPr>
            <a:spLocks noGrp="1"/>
          </p:cNvSpPr>
          <p:nvPr>
            <p:ph type="subTitle" idx="1" hasCustomPrompt="1"/>
          </p:nvPr>
        </p:nvSpPr>
        <p:spPr>
          <a:xfrm>
            <a:off x="826813" y="3913267"/>
            <a:ext cx="9144000" cy="1655762"/>
          </a:xfrm>
        </p:spPr>
        <p:txBody>
          <a:bodyPr>
            <a:normAutofit/>
          </a:bodyPr>
          <a:lstStyle>
            <a:lvl1pPr marL="0" indent="0" algn="l">
              <a:buNone/>
              <a:defRPr sz="2200" b="0" i="0">
                <a:solidFill>
                  <a:schemeClr val="bg2"/>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Subheading in Arial, 22pt</a:t>
            </a:r>
          </a:p>
        </p:txBody>
      </p:sp>
      <p:cxnSp>
        <p:nvCxnSpPr>
          <p:cNvPr id="5" name="Straight Connector 4">
            <a:extLst>
              <a:ext uri="{FF2B5EF4-FFF2-40B4-BE49-F238E27FC236}">
                <a16:creationId xmlns:a16="http://schemas.microsoft.com/office/drawing/2014/main" id="{EE745446-3DBC-9C4E-B930-A234901FA2F2}"/>
              </a:ext>
            </a:extLst>
          </p:cNvPr>
          <p:cNvCxnSpPr/>
          <p:nvPr userDrawn="1"/>
        </p:nvCxnSpPr>
        <p:spPr>
          <a:xfrm>
            <a:off x="942295" y="3810576"/>
            <a:ext cx="663575" cy="0"/>
          </a:xfrm>
          <a:prstGeom prst="line">
            <a:avLst/>
          </a:prstGeom>
          <a:ln>
            <a:solidFill>
              <a:schemeClr val="tx2"/>
            </a:solidFill>
          </a:ln>
        </p:spPr>
        <p:style>
          <a:lnRef idx="2">
            <a:schemeClr val="accent6"/>
          </a:lnRef>
          <a:fillRef idx="0">
            <a:schemeClr val="accent6"/>
          </a:fillRef>
          <a:effectRef idx="1">
            <a:schemeClr val="accent6"/>
          </a:effectRef>
          <a:fontRef idx="minor">
            <a:schemeClr val="tx1"/>
          </a:fontRef>
        </p:style>
      </p:cxnSp>
      <p:pic>
        <p:nvPicPr>
          <p:cNvPr id="6" name="Picture 5">
            <a:extLst>
              <a:ext uri="{FF2B5EF4-FFF2-40B4-BE49-F238E27FC236}">
                <a16:creationId xmlns:a16="http://schemas.microsoft.com/office/drawing/2014/main" id="{2936EA54-A13C-F941-9CF6-2967BDC4EFDD}"/>
              </a:ext>
            </a:extLst>
          </p:cNvPr>
          <p:cNvPicPr>
            <a:picLocks noChangeAspect="1"/>
          </p:cNvPicPr>
          <p:nvPr userDrawn="1"/>
        </p:nvPicPr>
        <p:blipFill>
          <a:blip r:embed="rId3"/>
          <a:stretch>
            <a:fillRect/>
          </a:stretch>
        </p:blipFill>
        <p:spPr>
          <a:xfrm>
            <a:off x="826813" y="6019183"/>
            <a:ext cx="2708680" cy="475488"/>
          </a:xfrm>
          <a:prstGeom prst="rect">
            <a:avLst/>
          </a:prstGeom>
        </p:spPr>
      </p:pic>
    </p:spTree>
    <p:extLst>
      <p:ext uri="{BB962C8B-B14F-4D97-AF65-F5344CB8AC3E}">
        <p14:creationId xmlns:p14="http://schemas.microsoft.com/office/powerpoint/2010/main" val="451093596"/>
      </p:ext>
    </p:extLst>
  </p:cSld>
  <p:clrMapOvr>
    <a:overrideClrMapping bg1="dk1" tx1="lt1" bg2="dk2" tx2="lt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1_One Column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4CD2DCA-788F-6549-B0CE-7A0ED31700D5}"/>
              </a:ext>
            </a:extLst>
          </p:cNvPr>
          <p:cNvSpPr>
            <a:spLocks noGrp="1"/>
          </p:cNvSpPr>
          <p:nvPr>
            <p:ph idx="1" hasCustomPrompt="1"/>
          </p:nvPr>
        </p:nvSpPr>
        <p:spPr>
          <a:xfrm>
            <a:off x="543910" y="1101914"/>
            <a:ext cx="10515600" cy="3628401"/>
          </a:xfrm>
        </p:spPr>
        <p:txBody>
          <a:bodyPr/>
          <a:lstStyle>
            <a:lvl1pPr marL="342900" marR="0" indent="-34290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lvl1pPr>
            <a:lvl2pPr marL="514350" marR="0" indent="-342900" algn="l" defTabSz="685800" rtl="0" eaLnBrk="1" fontAlgn="auto" latinLnBrk="0" hangingPunct="1">
              <a:lnSpc>
                <a:spcPct val="90000"/>
              </a:lnSpc>
              <a:spcBef>
                <a:spcPts val="750"/>
              </a:spcBef>
              <a:spcAft>
                <a:spcPts val="0"/>
              </a:spcAft>
              <a:buClrTx/>
              <a:buSzTx/>
              <a:tabLst/>
              <a:defRPr/>
            </a:lvl2pPr>
            <a:lvl3pPr marL="857250" marR="0" indent="-342900" algn="l" defTabSz="685800" rtl="0" eaLnBrk="1" fontAlgn="auto" latinLnBrk="0" hangingPunct="1">
              <a:lnSpc>
                <a:spcPct val="90000"/>
              </a:lnSpc>
              <a:spcBef>
                <a:spcPts val="750"/>
              </a:spcBef>
              <a:spcAft>
                <a:spcPts val="0"/>
              </a:spcAft>
              <a:buClrTx/>
              <a:buSzTx/>
              <a:tabLst/>
              <a:defRPr/>
            </a:lvl3pPr>
          </a:lstStyle>
          <a:p>
            <a:pPr marL="342900" marR="0" lvl="0" indent="-342900" algn="l" defTabSz="685800" rtl="0" eaLnBrk="1" fontAlgn="auto" latinLnBrk="0" hangingPunct="1">
              <a:lnSpc>
                <a:spcPct val="90000"/>
              </a:lnSpc>
              <a:spcBef>
                <a:spcPts val="750"/>
              </a:spcBef>
              <a:spcAft>
                <a:spcPts val="0"/>
              </a:spcAft>
              <a:buClrTx/>
              <a:buSzTx/>
              <a:tabLst/>
              <a:defRPr/>
            </a:pPr>
            <a:r>
              <a:rPr lang="en-US" dirty="0"/>
              <a:t>First level text should be Arial, 22pt with a solid bullet.</a:t>
            </a:r>
          </a:p>
          <a:p>
            <a:pPr marL="514350" marR="0" lvl="1" indent="-342900" algn="l" defTabSz="685800" rtl="0" eaLnBrk="1" fontAlgn="auto" latinLnBrk="0" hangingPunct="1">
              <a:lnSpc>
                <a:spcPct val="90000"/>
              </a:lnSpc>
              <a:spcBef>
                <a:spcPts val="750"/>
              </a:spcBef>
              <a:spcAft>
                <a:spcPts val="0"/>
              </a:spcAft>
              <a:buClrTx/>
              <a:buSzTx/>
              <a:tabLst/>
              <a:defRPr/>
            </a:pPr>
            <a:r>
              <a:rPr lang="en-US" dirty="0"/>
              <a:t>Second level lists are blue Arial, 20pt with a solid square. Do not use open bullets. </a:t>
            </a:r>
          </a:p>
          <a:p>
            <a:pPr marL="857250" marR="0" lvl="2" indent="-342900" algn="l" defTabSz="685800" rtl="0" eaLnBrk="1" fontAlgn="auto" latinLnBrk="0" hangingPunct="1">
              <a:lnSpc>
                <a:spcPct val="90000"/>
              </a:lnSpc>
              <a:spcBef>
                <a:spcPts val="750"/>
              </a:spcBef>
              <a:spcAft>
                <a:spcPts val="0"/>
              </a:spcAft>
              <a:buClrTx/>
              <a:buSzTx/>
              <a:tabLst/>
              <a:defRPr/>
            </a:pPr>
            <a:r>
              <a:rPr lang="en-US" dirty="0"/>
              <a:t>Third level lists are Arial, 18pt with a check mark bullet. </a:t>
            </a:r>
          </a:p>
        </p:txBody>
      </p:sp>
      <p:sp>
        <p:nvSpPr>
          <p:cNvPr id="4" name="Rectangle 3">
            <a:extLst>
              <a:ext uri="{FF2B5EF4-FFF2-40B4-BE49-F238E27FC236}">
                <a16:creationId xmlns:a16="http://schemas.microsoft.com/office/drawing/2014/main" id="{85A4B137-96C7-4821-9F78-CB25ABA8060D}"/>
              </a:ext>
            </a:extLst>
          </p:cNvPr>
          <p:cNvSpPr/>
          <p:nvPr userDrawn="1"/>
        </p:nvSpPr>
        <p:spPr>
          <a:xfrm>
            <a:off x="0" y="6190944"/>
            <a:ext cx="12192000" cy="677917"/>
          </a:xfrm>
          <a:prstGeom prst="rect">
            <a:avLst/>
          </a:prstGeom>
          <a:solidFill>
            <a:srgbClr val="0000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4F65820-B5FB-2449-AB78-AE38572DBC51}"/>
              </a:ext>
            </a:extLst>
          </p:cNvPr>
          <p:cNvSpPr>
            <a:spLocks noGrp="1"/>
          </p:cNvSpPr>
          <p:nvPr>
            <p:ph type="title" hasCustomPrompt="1"/>
          </p:nvPr>
        </p:nvSpPr>
        <p:spPr>
          <a:xfrm>
            <a:off x="543910" y="5462983"/>
            <a:ext cx="10515600" cy="596610"/>
          </a:xfrm>
        </p:spPr>
        <p:txBody>
          <a:bodyPr>
            <a:normAutofit/>
          </a:bodyPr>
          <a:lstStyle>
            <a:lvl1pPr>
              <a:defRPr sz="2800">
                <a:solidFill>
                  <a:srgbClr val="000099"/>
                </a:solidFill>
              </a:defRPr>
            </a:lvl1pPr>
          </a:lstStyle>
          <a:p>
            <a:r>
              <a:rPr lang="en-US" dirty="0"/>
              <a:t>Slide Title is Arial Bold, 28pt </a:t>
            </a:r>
          </a:p>
        </p:txBody>
      </p:sp>
      <p:sp>
        <p:nvSpPr>
          <p:cNvPr id="5" name="Footer Placeholder 4">
            <a:extLst>
              <a:ext uri="{FF2B5EF4-FFF2-40B4-BE49-F238E27FC236}">
                <a16:creationId xmlns:a16="http://schemas.microsoft.com/office/drawing/2014/main" id="{DA6F819E-4416-6344-911B-E58837AFF1BB}"/>
              </a:ext>
            </a:extLst>
          </p:cNvPr>
          <p:cNvSpPr>
            <a:spLocks noGrp="1"/>
          </p:cNvSpPr>
          <p:nvPr>
            <p:ph type="ftr" sz="quarter" idx="11"/>
          </p:nvPr>
        </p:nvSpPr>
        <p:spPr>
          <a:xfrm>
            <a:off x="5097518" y="222785"/>
            <a:ext cx="4114800" cy="365125"/>
          </a:xfrm>
        </p:spPr>
        <p:txBody>
          <a:bodyPr/>
          <a:lstStyle/>
          <a:p>
            <a:r>
              <a:rPr lang="en-US" dirty="0"/>
              <a:t>Insert footer information as needed</a:t>
            </a:r>
          </a:p>
        </p:txBody>
      </p:sp>
      <p:sp>
        <p:nvSpPr>
          <p:cNvPr id="6" name="Slide Number Placeholder 5">
            <a:extLst>
              <a:ext uri="{FF2B5EF4-FFF2-40B4-BE49-F238E27FC236}">
                <a16:creationId xmlns:a16="http://schemas.microsoft.com/office/drawing/2014/main" id="{CCAF641B-0F8D-1440-8487-3D3338BF4658}"/>
              </a:ext>
            </a:extLst>
          </p:cNvPr>
          <p:cNvSpPr>
            <a:spLocks noGrp="1"/>
          </p:cNvSpPr>
          <p:nvPr>
            <p:ph type="sldNum" sz="quarter" idx="12"/>
          </p:nvPr>
        </p:nvSpPr>
        <p:spPr>
          <a:xfrm>
            <a:off x="9212318" y="223478"/>
            <a:ext cx="2743200" cy="365125"/>
          </a:xfrm>
        </p:spPr>
        <p:txBody>
          <a:bodyPr/>
          <a:lstStyle/>
          <a:p>
            <a:fld id="{549D6600-C6B9-CF4F-8A0C-864766A79F48}" type="slidenum">
              <a:rPr lang="en-US" smtClean="0"/>
              <a:t>‹#›</a:t>
            </a:fld>
            <a:endParaRPr lang="en-US" dirty="0"/>
          </a:p>
        </p:txBody>
      </p:sp>
      <p:pic>
        <p:nvPicPr>
          <p:cNvPr id="8" name="Picture 7" descr="Logo&#10;&#10;Description automatically generated">
            <a:extLst>
              <a:ext uri="{FF2B5EF4-FFF2-40B4-BE49-F238E27FC236}">
                <a16:creationId xmlns:a16="http://schemas.microsoft.com/office/drawing/2014/main" id="{0FD0F20B-6E18-4E31-8776-9FFA1E37378D}"/>
              </a:ext>
            </a:extLst>
          </p:cNvPr>
          <p:cNvPicPr>
            <a:picLocks noChangeAspect="1"/>
          </p:cNvPicPr>
          <p:nvPr userDrawn="1"/>
        </p:nvPicPr>
        <p:blipFill>
          <a:blip r:embed="rId2"/>
          <a:stretch>
            <a:fillRect/>
          </a:stretch>
        </p:blipFill>
        <p:spPr>
          <a:xfrm>
            <a:off x="10148534" y="6322294"/>
            <a:ext cx="1359497" cy="415216"/>
          </a:xfrm>
          <a:prstGeom prst="rect">
            <a:avLst/>
          </a:prstGeom>
        </p:spPr>
      </p:pic>
    </p:spTree>
    <p:extLst>
      <p:ext uri="{BB962C8B-B14F-4D97-AF65-F5344CB8AC3E}">
        <p14:creationId xmlns:p14="http://schemas.microsoft.com/office/powerpoint/2010/main" val="124611346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Closing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19436B18-4A7E-1348-9FBB-5994C5AB276D}"/>
              </a:ext>
            </a:extLst>
          </p:cNvPr>
          <p:cNvSpPr txBox="1"/>
          <p:nvPr userDrawn="1"/>
        </p:nvSpPr>
        <p:spPr>
          <a:xfrm>
            <a:off x="12906531" y="2413416"/>
            <a:ext cx="184731" cy="369332"/>
          </a:xfrm>
          <a:prstGeom prst="rect">
            <a:avLst/>
          </a:prstGeom>
          <a:noFill/>
        </p:spPr>
        <p:txBody>
          <a:bodyPr wrap="none" rtlCol="0">
            <a:spAutoFit/>
          </a:bodyPr>
          <a:lstStyle/>
          <a:p>
            <a:endParaRPr lang="en-US" dirty="0"/>
          </a:p>
        </p:txBody>
      </p:sp>
      <p:pic>
        <p:nvPicPr>
          <p:cNvPr id="20" name="Picture 19">
            <a:extLst>
              <a:ext uri="{FF2B5EF4-FFF2-40B4-BE49-F238E27FC236}">
                <a16:creationId xmlns:a16="http://schemas.microsoft.com/office/drawing/2014/main" id="{F15BE37E-E45F-7B45-B81A-857504D857E4}"/>
              </a:ext>
            </a:extLst>
          </p:cNvPr>
          <p:cNvPicPr>
            <a:picLocks noChangeAspect="1"/>
          </p:cNvPicPr>
          <p:nvPr userDrawn="1"/>
        </p:nvPicPr>
        <p:blipFill>
          <a:blip r:embed="rId3"/>
          <a:stretch>
            <a:fillRect/>
          </a:stretch>
        </p:blipFill>
        <p:spPr>
          <a:xfrm>
            <a:off x="4427653" y="4384616"/>
            <a:ext cx="660400" cy="38100"/>
          </a:xfrm>
          <a:prstGeom prst="rect">
            <a:avLst/>
          </a:prstGeom>
        </p:spPr>
      </p:pic>
      <p:sp>
        <p:nvSpPr>
          <p:cNvPr id="10" name="Footer Placeholder 4">
            <a:extLst>
              <a:ext uri="{FF2B5EF4-FFF2-40B4-BE49-F238E27FC236}">
                <a16:creationId xmlns:a16="http://schemas.microsoft.com/office/drawing/2014/main" id="{4DD06976-73BD-F244-BCFF-118CEC1F62BA}"/>
              </a:ext>
            </a:extLst>
          </p:cNvPr>
          <p:cNvSpPr>
            <a:spLocks noGrp="1"/>
          </p:cNvSpPr>
          <p:nvPr>
            <p:ph type="ftr" sz="quarter" idx="3"/>
          </p:nvPr>
        </p:nvSpPr>
        <p:spPr>
          <a:xfrm>
            <a:off x="4312171" y="6356350"/>
            <a:ext cx="4114800" cy="365125"/>
          </a:xfrm>
          <a:prstGeom prst="rect">
            <a:avLst/>
          </a:prstGeom>
        </p:spPr>
        <p:txBody>
          <a:bodyPr vert="horz" lIns="91440" tIns="45720" rIns="91440" bIns="45720" rtlCol="0" anchor="ctr"/>
          <a:lstStyle>
            <a:lvl1pPr algn="l">
              <a:defRPr sz="1200">
                <a:solidFill>
                  <a:schemeClr val="bg1"/>
                </a:solidFill>
                <a:latin typeface="Arial" panose="020B0604020202020204" pitchFamily="34" charset="0"/>
                <a:cs typeface="Arial" panose="020B0604020202020204" pitchFamily="34" charset="0"/>
              </a:defRPr>
            </a:lvl1pPr>
          </a:lstStyle>
          <a:p>
            <a:r>
              <a:rPr lang="en-US" dirty="0"/>
              <a:t>Insert footer information as needed</a:t>
            </a:r>
          </a:p>
        </p:txBody>
      </p:sp>
      <p:pic>
        <p:nvPicPr>
          <p:cNvPr id="8" name="Picture 7">
            <a:extLst>
              <a:ext uri="{FF2B5EF4-FFF2-40B4-BE49-F238E27FC236}">
                <a16:creationId xmlns:a16="http://schemas.microsoft.com/office/drawing/2014/main" id="{99304471-41D4-794D-A16D-03CCEE793701}"/>
              </a:ext>
            </a:extLst>
          </p:cNvPr>
          <p:cNvPicPr>
            <a:picLocks noChangeAspect="1"/>
          </p:cNvPicPr>
          <p:nvPr userDrawn="1"/>
        </p:nvPicPr>
        <p:blipFill>
          <a:blip r:embed="rId4"/>
          <a:stretch>
            <a:fillRect/>
          </a:stretch>
        </p:blipFill>
        <p:spPr>
          <a:xfrm>
            <a:off x="4427653" y="580909"/>
            <a:ext cx="2714827" cy="476567"/>
          </a:xfrm>
          <a:prstGeom prst="rect">
            <a:avLst/>
          </a:prstGeom>
        </p:spPr>
      </p:pic>
      <p:sp>
        <p:nvSpPr>
          <p:cNvPr id="9" name="Title 1">
            <a:extLst>
              <a:ext uri="{FF2B5EF4-FFF2-40B4-BE49-F238E27FC236}">
                <a16:creationId xmlns:a16="http://schemas.microsoft.com/office/drawing/2014/main" id="{CC8D5423-5F41-D245-85F5-B1E275D0536D}"/>
              </a:ext>
            </a:extLst>
          </p:cNvPr>
          <p:cNvSpPr>
            <a:spLocks noGrp="1"/>
          </p:cNvSpPr>
          <p:nvPr>
            <p:ph type="ctrTitle" hasCustomPrompt="1"/>
          </p:nvPr>
        </p:nvSpPr>
        <p:spPr>
          <a:xfrm>
            <a:off x="4312171" y="1747007"/>
            <a:ext cx="7260069" cy="2387600"/>
          </a:xfrm>
        </p:spPr>
        <p:txBody>
          <a:bodyPr anchor="b">
            <a:normAutofit/>
          </a:bodyPr>
          <a:lstStyle>
            <a:lvl1pPr algn="l">
              <a:defRPr sz="2800" b="1" i="0">
                <a:solidFill>
                  <a:schemeClr val="bg1"/>
                </a:solidFill>
                <a:latin typeface="Arial" panose="020B0604020202020204" pitchFamily="34" charset="0"/>
                <a:cs typeface="Arial" panose="020B0604020202020204" pitchFamily="34" charset="0"/>
              </a:defRPr>
            </a:lvl1pPr>
          </a:lstStyle>
          <a:p>
            <a:r>
              <a:rPr lang="en-US" dirty="0"/>
              <a:t>Optional End Slide Arial Bold, 28pt</a:t>
            </a:r>
          </a:p>
        </p:txBody>
      </p:sp>
      <p:sp>
        <p:nvSpPr>
          <p:cNvPr id="11" name="Subtitle 2">
            <a:extLst>
              <a:ext uri="{FF2B5EF4-FFF2-40B4-BE49-F238E27FC236}">
                <a16:creationId xmlns:a16="http://schemas.microsoft.com/office/drawing/2014/main" id="{B62495D2-AE77-E540-949F-BD14C314E48A}"/>
              </a:ext>
            </a:extLst>
          </p:cNvPr>
          <p:cNvSpPr>
            <a:spLocks noGrp="1"/>
          </p:cNvSpPr>
          <p:nvPr>
            <p:ph type="subTitle" idx="1" hasCustomPrompt="1"/>
          </p:nvPr>
        </p:nvSpPr>
        <p:spPr>
          <a:xfrm>
            <a:off x="4312171" y="4512707"/>
            <a:ext cx="7260069" cy="1655762"/>
          </a:xfrm>
        </p:spPr>
        <p:txBody>
          <a:bodyPr/>
          <a:lstStyle>
            <a:lvl1pPr marL="0" indent="0" algn="l">
              <a:buNone/>
              <a:defRPr sz="2400" b="0" i="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Subheading in Arial, 22pt</a:t>
            </a:r>
          </a:p>
        </p:txBody>
      </p:sp>
    </p:spTree>
    <p:extLst>
      <p:ext uri="{BB962C8B-B14F-4D97-AF65-F5344CB8AC3E}">
        <p14:creationId xmlns:p14="http://schemas.microsoft.com/office/powerpoint/2010/main" val="334185988"/>
      </p:ext>
    </p:extLst>
  </p:cSld>
  <p:clrMapOvr>
    <a:masterClrMapping/>
  </p:clrMapOvr>
  <p:extLst>
    <p:ext uri="{DCECCB84-F9BA-43D5-87BE-67443E8EF086}">
      <p15:sldGuideLst xmlns:p15="http://schemas.microsoft.com/office/powerpoint/2012/main">
        <p15:guide id="1" orient="horz" pos="396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Content Slid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nchor="ctr" anchorCtr="0"/>
          <a:lstStyle>
            <a:lvl1pPr algn="l">
              <a:lnSpc>
                <a:spcPct val="100000"/>
              </a:lnSpc>
              <a:defRPr sz="3733" b="1" baseline="0">
                <a:solidFill>
                  <a:srgbClr val="005DAA"/>
                </a:solidFill>
                <a:effectLst/>
                <a:latin typeface="Calibri" pitchFamily="34" charset="0"/>
              </a:defRPr>
            </a:lvl1pPr>
          </a:lstStyle>
          <a:p>
            <a:endParaRPr lang="en-US" dirty="0"/>
          </a:p>
        </p:txBody>
      </p:sp>
      <p:sp>
        <p:nvSpPr>
          <p:cNvPr id="3" name="Content Placeholder 2"/>
          <p:cNvSpPr>
            <a:spLocks noGrp="1"/>
          </p:cNvSpPr>
          <p:nvPr>
            <p:ph idx="1"/>
          </p:nvPr>
        </p:nvSpPr>
        <p:spPr>
          <a:xfrm>
            <a:off x="609600" y="1600201"/>
            <a:ext cx="10972800" cy="4191000"/>
          </a:xfrm>
          <a:prstGeom prst="rect">
            <a:avLst/>
          </a:prstGeom>
        </p:spPr>
        <p:txBody>
          <a:bodyPr/>
          <a:lstStyle>
            <a:lvl1pPr marL="304792" indent="-304792">
              <a:buClr>
                <a:srgbClr val="008265"/>
              </a:buClr>
              <a:buSzPct val="75000"/>
              <a:buFont typeface="Wingdings" panose="05000000000000000000" pitchFamily="2" charset="2"/>
              <a:buChar char="§"/>
              <a:defRPr sz="3200" b="1" baseline="0">
                <a:solidFill>
                  <a:srgbClr val="000000"/>
                </a:solidFill>
                <a:latin typeface="Calibri" pitchFamily="34" charset="0"/>
              </a:defRPr>
            </a:lvl1pPr>
            <a:lvl2pPr marL="853419" indent="-304792">
              <a:buClr>
                <a:srgbClr val="008265"/>
              </a:buClr>
              <a:buSzPct val="75000"/>
              <a:buFont typeface="Arial" panose="020B0604020202020204" pitchFamily="34" charset="0"/>
              <a:buChar char="•"/>
              <a:defRPr sz="2667">
                <a:solidFill>
                  <a:srgbClr val="000000"/>
                </a:solidFill>
              </a:defRPr>
            </a:lvl2pPr>
            <a:lvl3pPr marL="1295368" indent="0">
              <a:buClr>
                <a:srgbClr val="008265"/>
              </a:buClr>
              <a:buSzPct val="75000"/>
              <a:buFont typeface="Wingdings" panose="05000000000000000000" pitchFamily="2" charset="2"/>
              <a:buNone/>
              <a:defRPr sz="2400">
                <a:solidFill>
                  <a:srgbClr val="000000"/>
                </a:solidFill>
              </a:defRPr>
            </a:lvl3pPr>
            <a:lvl4pPr>
              <a:buClr>
                <a:schemeClr val="bg1"/>
              </a:buClr>
              <a:buSzPct val="70000"/>
              <a:buFont typeface="Courier New" pitchFamily="49" charset="0"/>
              <a:buChar char="o"/>
              <a:defRPr sz="2400" baseline="0">
                <a:solidFill>
                  <a:schemeClr val="bg2"/>
                </a:solidFill>
              </a:defRPr>
            </a:lvl4pPr>
            <a:lvl5pPr>
              <a:buClr>
                <a:schemeClr val="bg1"/>
              </a:buClr>
              <a:buSzPct val="70000"/>
              <a:buFont typeface="Arial" pitchFamily="34" charset="0"/>
              <a:buChar char="•"/>
              <a:defRPr sz="2400">
                <a:solidFill>
                  <a:schemeClr val="bg2"/>
                </a:solidFill>
              </a:defRPr>
            </a:lvl5pPr>
          </a:lstStyle>
          <a:p>
            <a:pPr lvl="0"/>
            <a:endParaRPr lang="en-US" dirty="0"/>
          </a:p>
          <a:p>
            <a:pPr lvl="1"/>
            <a:endParaRPr lang="en-US" dirty="0"/>
          </a:p>
          <a:p>
            <a:pPr lvl="2"/>
            <a:endParaRPr lang="en-US" dirty="0"/>
          </a:p>
          <a:p>
            <a:pPr lvl="1"/>
            <a:endParaRPr lang="en-US" dirty="0"/>
          </a:p>
          <a:p>
            <a:pPr lvl="1"/>
            <a:endParaRPr lang="en-US" dirty="0"/>
          </a:p>
          <a:p>
            <a:pPr lvl="1"/>
            <a:endParaRPr lang="en-US" dirty="0"/>
          </a:p>
        </p:txBody>
      </p:sp>
      <p:grpSp>
        <p:nvGrpSpPr>
          <p:cNvPr id="13" name="Group 12"/>
          <p:cNvGrpSpPr/>
          <p:nvPr userDrawn="1"/>
        </p:nvGrpSpPr>
        <p:grpSpPr>
          <a:xfrm>
            <a:off x="-9063" y="6810361"/>
            <a:ext cx="12201832" cy="0"/>
            <a:chOff x="-6797" y="5107771"/>
            <a:chExt cx="9151374" cy="0"/>
          </a:xfrm>
        </p:grpSpPr>
        <p:cxnSp>
          <p:nvCxnSpPr>
            <p:cNvPr id="14" name="Straight Connector 13"/>
            <p:cNvCxnSpPr/>
            <p:nvPr/>
          </p:nvCxnSpPr>
          <p:spPr>
            <a:xfrm>
              <a:off x="-6797" y="5107771"/>
              <a:ext cx="5639001" cy="0"/>
            </a:xfrm>
            <a:prstGeom prst="line">
              <a:avLst/>
            </a:prstGeom>
            <a:ln w="95250">
              <a:solidFill>
                <a:srgbClr val="005DAA"/>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8440406" y="5107771"/>
              <a:ext cx="704171" cy="0"/>
            </a:xfrm>
            <a:prstGeom prst="line">
              <a:avLst/>
            </a:prstGeom>
            <a:ln w="95250">
              <a:solidFill>
                <a:srgbClr val="76AE99"/>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7035456" y="5107771"/>
              <a:ext cx="704171" cy="0"/>
            </a:xfrm>
            <a:prstGeom prst="line">
              <a:avLst/>
            </a:prstGeom>
            <a:ln w="95250">
              <a:solidFill>
                <a:srgbClr val="008265"/>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6332981" y="5107771"/>
              <a:ext cx="704171" cy="0"/>
            </a:xfrm>
            <a:prstGeom prst="line">
              <a:avLst/>
            </a:prstGeom>
            <a:ln w="95250">
              <a:solidFill>
                <a:srgbClr val="5419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7737930" y="5107771"/>
              <a:ext cx="704171" cy="0"/>
            </a:xfrm>
            <a:prstGeom prst="line">
              <a:avLst/>
            </a:prstGeom>
            <a:ln w="95250">
              <a:solidFill>
                <a:srgbClr val="B0B579"/>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630507" y="5107771"/>
              <a:ext cx="704171" cy="0"/>
            </a:xfrm>
            <a:prstGeom prst="line">
              <a:avLst/>
            </a:prstGeom>
            <a:ln w="95250">
              <a:solidFill>
                <a:srgbClr val="EEB11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171320333"/>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title" preserve="1">
  <p:cSld name="Title Slide - Photo, Dar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C6D0B2-8D92-0F45-BB46-3B0FEAB81FA8}"/>
              </a:ext>
            </a:extLst>
          </p:cNvPr>
          <p:cNvSpPr>
            <a:spLocks noGrp="1"/>
          </p:cNvSpPr>
          <p:nvPr>
            <p:ph type="ctrTitle" hasCustomPrompt="1"/>
          </p:nvPr>
        </p:nvSpPr>
        <p:spPr>
          <a:xfrm>
            <a:off x="4312171" y="1747007"/>
            <a:ext cx="7260069" cy="2387600"/>
          </a:xfrm>
        </p:spPr>
        <p:txBody>
          <a:bodyPr anchor="b">
            <a:normAutofit/>
          </a:bodyPr>
          <a:lstStyle>
            <a:lvl1pPr algn="l">
              <a:defRPr sz="5400" b="1" i="0">
                <a:solidFill>
                  <a:schemeClr val="bg1"/>
                </a:solidFill>
                <a:latin typeface="Arial" panose="020B0604020202020204" pitchFamily="34" charset="0"/>
                <a:cs typeface="Arial" panose="020B0604020202020204" pitchFamily="34" charset="0"/>
              </a:defRPr>
            </a:lvl1pPr>
          </a:lstStyle>
          <a:p>
            <a:r>
              <a:rPr lang="en-US" dirty="0"/>
              <a:t>Presentation</a:t>
            </a:r>
            <a:br>
              <a:rPr lang="en-US" dirty="0"/>
            </a:br>
            <a:r>
              <a:rPr lang="en-US" dirty="0"/>
              <a:t>Title</a:t>
            </a:r>
          </a:p>
        </p:txBody>
      </p:sp>
      <p:sp>
        <p:nvSpPr>
          <p:cNvPr id="3" name="Subtitle 2">
            <a:extLst>
              <a:ext uri="{FF2B5EF4-FFF2-40B4-BE49-F238E27FC236}">
                <a16:creationId xmlns:a16="http://schemas.microsoft.com/office/drawing/2014/main" id="{AEBE1904-C029-FB4E-9B28-4F095F39E487}"/>
              </a:ext>
            </a:extLst>
          </p:cNvPr>
          <p:cNvSpPr>
            <a:spLocks noGrp="1"/>
          </p:cNvSpPr>
          <p:nvPr>
            <p:ph type="subTitle" idx="1" hasCustomPrompt="1"/>
          </p:nvPr>
        </p:nvSpPr>
        <p:spPr>
          <a:xfrm>
            <a:off x="4312171" y="4512707"/>
            <a:ext cx="7260069" cy="1655762"/>
          </a:xfrm>
        </p:spPr>
        <p:txBody>
          <a:bodyPr/>
          <a:lstStyle>
            <a:lvl1pPr marL="0" indent="0" algn="l">
              <a:buNone/>
              <a:defRPr sz="2400" b="0" i="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Subheading</a:t>
            </a:r>
          </a:p>
        </p:txBody>
      </p:sp>
      <p:sp>
        <p:nvSpPr>
          <p:cNvPr id="18" name="TextBox 17">
            <a:extLst>
              <a:ext uri="{FF2B5EF4-FFF2-40B4-BE49-F238E27FC236}">
                <a16:creationId xmlns:a16="http://schemas.microsoft.com/office/drawing/2014/main" id="{19436B18-4A7E-1348-9FBB-5994C5AB276D}"/>
              </a:ext>
            </a:extLst>
          </p:cNvPr>
          <p:cNvSpPr txBox="1"/>
          <p:nvPr userDrawn="1"/>
        </p:nvSpPr>
        <p:spPr>
          <a:xfrm>
            <a:off x="12906531" y="2413416"/>
            <a:ext cx="184731" cy="369332"/>
          </a:xfrm>
          <a:prstGeom prst="rect">
            <a:avLst/>
          </a:prstGeom>
          <a:noFill/>
        </p:spPr>
        <p:txBody>
          <a:bodyPr wrap="none" rtlCol="0">
            <a:spAutoFit/>
          </a:bodyPr>
          <a:lstStyle/>
          <a:p>
            <a:endParaRPr lang="en-US" dirty="0"/>
          </a:p>
        </p:txBody>
      </p:sp>
      <p:pic>
        <p:nvPicPr>
          <p:cNvPr id="20" name="Picture 19">
            <a:extLst>
              <a:ext uri="{FF2B5EF4-FFF2-40B4-BE49-F238E27FC236}">
                <a16:creationId xmlns:a16="http://schemas.microsoft.com/office/drawing/2014/main" id="{F15BE37E-E45F-7B45-B81A-857504D857E4}"/>
              </a:ext>
            </a:extLst>
          </p:cNvPr>
          <p:cNvPicPr>
            <a:picLocks noChangeAspect="1"/>
          </p:cNvPicPr>
          <p:nvPr userDrawn="1"/>
        </p:nvPicPr>
        <p:blipFill>
          <a:blip r:embed="rId3"/>
          <a:stretch>
            <a:fillRect/>
          </a:stretch>
        </p:blipFill>
        <p:spPr>
          <a:xfrm>
            <a:off x="4427653" y="4384616"/>
            <a:ext cx="660400" cy="38100"/>
          </a:xfrm>
          <a:prstGeom prst="rect">
            <a:avLst/>
          </a:prstGeom>
        </p:spPr>
      </p:pic>
      <p:sp>
        <p:nvSpPr>
          <p:cNvPr id="24" name="Footer Placeholder 4">
            <a:extLst>
              <a:ext uri="{FF2B5EF4-FFF2-40B4-BE49-F238E27FC236}">
                <a16:creationId xmlns:a16="http://schemas.microsoft.com/office/drawing/2014/main" id="{EFA197A4-9844-D546-A18F-2737F99D3A7E}"/>
              </a:ext>
            </a:extLst>
          </p:cNvPr>
          <p:cNvSpPr>
            <a:spLocks noGrp="1"/>
          </p:cNvSpPr>
          <p:nvPr>
            <p:ph type="ftr" sz="quarter" idx="3"/>
          </p:nvPr>
        </p:nvSpPr>
        <p:spPr>
          <a:xfrm>
            <a:off x="4312171" y="6356350"/>
            <a:ext cx="4114800" cy="365125"/>
          </a:xfrm>
          <a:prstGeom prst="rect">
            <a:avLst/>
          </a:prstGeom>
        </p:spPr>
        <p:txBody>
          <a:bodyPr vert="horz" lIns="91440" tIns="45720" rIns="91440" bIns="45720" rtlCol="0" anchor="ctr"/>
          <a:lstStyle>
            <a:lvl1pPr algn="l">
              <a:defRPr sz="1200">
                <a:solidFill>
                  <a:schemeClr val="bg1"/>
                </a:solidFill>
                <a:latin typeface="Arial" panose="020B0604020202020204" pitchFamily="34" charset="0"/>
                <a:cs typeface="Arial" panose="020B0604020202020204" pitchFamily="34" charset="0"/>
              </a:defRPr>
            </a:lvl1pPr>
          </a:lstStyle>
          <a:p>
            <a:r>
              <a:rPr lang="en-US"/>
              <a:t>Insert footer information as needed</a:t>
            </a:r>
            <a:endParaRPr lang="en-US" dirty="0"/>
          </a:p>
        </p:txBody>
      </p:sp>
      <p:pic>
        <p:nvPicPr>
          <p:cNvPr id="5" name="Picture 4">
            <a:extLst>
              <a:ext uri="{FF2B5EF4-FFF2-40B4-BE49-F238E27FC236}">
                <a16:creationId xmlns:a16="http://schemas.microsoft.com/office/drawing/2014/main" id="{B3D54143-10CE-2846-9714-99809C96BD29}"/>
              </a:ext>
            </a:extLst>
          </p:cNvPr>
          <p:cNvPicPr>
            <a:picLocks noChangeAspect="1"/>
          </p:cNvPicPr>
          <p:nvPr userDrawn="1"/>
        </p:nvPicPr>
        <p:blipFill>
          <a:blip r:embed="rId4"/>
          <a:stretch>
            <a:fillRect/>
          </a:stretch>
        </p:blipFill>
        <p:spPr>
          <a:xfrm>
            <a:off x="4427653" y="580909"/>
            <a:ext cx="2714827" cy="476567"/>
          </a:xfrm>
          <a:prstGeom prst="rect">
            <a:avLst/>
          </a:prstGeom>
        </p:spPr>
      </p:pic>
    </p:spTree>
    <p:extLst>
      <p:ext uri="{BB962C8B-B14F-4D97-AF65-F5344CB8AC3E}">
        <p14:creationId xmlns:p14="http://schemas.microsoft.com/office/powerpoint/2010/main" val="2904134314"/>
      </p:ext>
    </p:extLst>
  </p:cSld>
  <p:clrMapOvr>
    <a:masterClrMapping/>
  </p:clrMapOvr>
  <p:extLst>
    <p:ext uri="{DCECCB84-F9BA-43D5-87BE-67443E8EF086}">
      <p15:sldGuideLst xmlns:p15="http://schemas.microsoft.com/office/powerpoint/2012/main">
        <p15:guide id="1" orient="horz" pos="396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Title Slide - Photo, Ligh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19436B18-4A7E-1348-9FBB-5994C5AB276D}"/>
              </a:ext>
            </a:extLst>
          </p:cNvPr>
          <p:cNvSpPr txBox="1"/>
          <p:nvPr userDrawn="1"/>
        </p:nvSpPr>
        <p:spPr>
          <a:xfrm>
            <a:off x="12906531" y="2413416"/>
            <a:ext cx="184731" cy="369332"/>
          </a:xfrm>
          <a:prstGeom prst="rect">
            <a:avLst/>
          </a:prstGeom>
          <a:noFill/>
        </p:spPr>
        <p:txBody>
          <a:bodyPr wrap="none" rtlCol="0">
            <a:spAutoFit/>
          </a:bodyPr>
          <a:lstStyle/>
          <a:p>
            <a:endParaRPr lang="en-US" dirty="0"/>
          </a:p>
        </p:txBody>
      </p:sp>
      <p:pic>
        <p:nvPicPr>
          <p:cNvPr id="20" name="Picture 19">
            <a:extLst>
              <a:ext uri="{FF2B5EF4-FFF2-40B4-BE49-F238E27FC236}">
                <a16:creationId xmlns:a16="http://schemas.microsoft.com/office/drawing/2014/main" id="{F15BE37E-E45F-7B45-B81A-857504D857E4}"/>
              </a:ext>
            </a:extLst>
          </p:cNvPr>
          <p:cNvPicPr>
            <a:picLocks noChangeAspect="1"/>
          </p:cNvPicPr>
          <p:nvPr userDrawn="1"/>
        </p:nvPicPr>
        <p:blipFill>
          <a:blip r:embed="rId3"/>
          <a:stretch>
            <a:fillRect/>
          </a:stretch>
        </p:blipFill>
        <p:spPr>
          <a:xfrm>
            <a:off x="4427653" y="4384616"/>
            <a:ext cx="660400" cy="38100"/>
          </a:xfrm>
          <a:prstGeom prst="rect">
            <a:avLst/>
          </a:prstGeom>
        </p:spPr>
      </p:pic>
      <p:sp>
        <p:nvSpPr>
          <p:cNvPr id="21" name="Footer Placeholder 4">
            <a:extLst>
              <a:ext uri="{FF2B5EF4-FFF2-40B4-BE49-F238E27FC236}">
                <a16:creationId xmlns:a16="http://schemas.microsoft.com/office/drawing/2014/main" id="{A407F0A3-C64C-8045-B563-99DCADE11C27}"/>
              </a:ext>
            </a:extLst>
          </p:cNvPr>
          <p:cNvSpPr>
            <a:spLocks noGrp="1"/>
          </p:cNvSpPr>
          <p:nvPr>
            <p:ph type="ftr" sz="quarter" idx="3"/>
          </p:nvPr>
        </p:nvSpPr>
        <p:spPr>
          <a:xfrm>
            <a:off x="4312171" y="6356350"/>
            <a:ext cx="4114800" cy="365125"/>
          </a:xfrm>
          <a:prstGeom prst="rect">
            <a:avLst/>
          </a:prstGeom>
        </p:spPr>
        <p:txBody>
          <a:bodyPr vert="horz" lIns="91440" tIns="45720" rIns="91440" bIns="45720" rtlCol="0" anchor="ctr"/>
          <a:lstStyle>
            <a:lvl1pPr algn="l">
              <a:defRPr sz="1200">
                <a:solidFill>
                  <a:schemeClr val="accent1"/>
                </a:solidFill>
                <a:latin typeface="Arial" panose="020B0604020202020204" pitchFamily="34" charset="0"/>
                <a:cs typeface="Arial" panose="020B0604020202020204" pitchFamily="34" charset="0"/>
              </a:defRPr>
            </a:lvl1pPr>
          </a:lstStyle>
          <a:p>
            <a:r>
              <a:rPr lang="en-US"/>
              <a:t>Insert footer information as needed</a:t>
            </a:r>
            <a:endParaRPr lang="en-US" dirty="0"/>
          </a:p>
        </p:txBody>
      </p:sp>
      <p:pic>
        <p:nvPicPr>
          <p:cNvPr id="8" name="Picture 7">
            <a:extLst>
              <a:ext uri="{FF2B5EF4-FFF2-40B4-BE49-F238E27FC236}">
                <a16:creationId xmlns:a16="http://schemas.microsoft.com/office/drawing/2014/main" id="{623D98B2-561F-954B-A8E3-F12A3465D18A}"/>
              </a:ext>
            </a:extLst>
          </p:cNvPr>
          <p:cNvPicPr>
            <a:picLocks noChangeAspect="1"/>
          </p:cNvPicPr>
          <p:nvPr userDrawn="1"/>
        </p:nvPicPr>
        <p:blipFill>
          <a:blip r:embed="rId4"/>
          <a:stretch>
            <a:fillRect/>
          </a:stretch>
        </p:blipFill>
        <p:spPr>
          <a:xfrm>
            <a:off x="4427653" y="580909"/>
            <a:ext cx="2714827" cy="476567"/>
          </a:xfrm>
          <a:prstGeom prst="rect">
            <a:avLst/>
          </a:prstGeom>
        </p:spPr>
      </p:pic>
      <p:sp>
        <p:nvSpPr>
          <p:cNvPr id="9" name="Title 1">
            <a:extLst>
              <a:ext uri="{FF2B5EF4-FFF2-40B4-BE49-F238E27FC236}">
                <a16:creationId xmlns:a16="http://schemas.microsoft.com/office/drawing/2014/main" id="{7AFD4650-027E-DB41-A3CE-771B692A20CC}"/>
              </a:ext>
            </a:extLst>
          </p:cNvPr>
          <p:cNvSpPr>
            <a:spLocks noGrp="1"/>
          </p:cNvSpPr>
          <p:nvPr>
            <p:ph type="ctrTitle" hasCustomPrompt="1"/>
          </p:nvPr>
        </p:nvSpPr>
        <p:spPr>
          <a:xfrm>
            <a:off x="4312171" y="1747007"/>
            <a:ext cx="7270229" cy="2387600"/>
          </a:xfrm>
        </p:spPr>
        <p:txBody>
          <a:bodyPr anchor="b">
            <a:normAutofit/>
          </a:bodyPr>
          <a:lstStyle>
            <a:lvl1pPr algn="l">
              <a:defRPr sz="5400" b="1" i="0">
                <a:solidFill>
                  <a:schemeClr val="tx2"/>
                </a:solidFill>
                <a:latin typeface="Arial" panose="020B0604020202020204" pitchFamily="34" charset="0"/>
                <a:cs typeface="Arial" panose="020B0604020202020204" pitchFamily="34" charset="0"/>
              </a:defRPr>
            </a:lvl1pPr>
          </a:lstStyle>
          <a:p>
            <a:r>
              <a:rPr lang="en-US" dirty="0"/>
              <a:t>Presentation</a:t>
            </a:r>
            <a:br>
              <a:rPr lang="en-US" dirty="0"/>
            </a:br>
            <a:r>
              <a:rPr lang="en-US" dirty="0"/>
              <a:t>Title</a:t>
            </a:r>
          </a:p>
        </p:txBody>
      </p:sp>
      <p:sp>
        <p:nvSpPr>
          <p:cNvPr id="10" name="Subtitle 2">
            <a:extLst>
              <a:ext uri="{FF2B5EF4-FFF2-40B4-BE49-F238E27FC236}">
                <a16:creationId xmlns:a16="http://schemas.microsoft.com/office/drawing/2014/main" id="{AD697827-344C-B849-AD75-6A636746E91E}"/>
              </a:ext>
            </a:extLst>
          </p:cNvPr>
          <p:cNvSpPr>
            <a:spLocks noGrp="1"/>
          </p:cNvSpPr>
          <p:nvPr>
            <p:ph type="subTitle" idx="1" hasCustomPrompt="1"/>
          </p:nvPr>
        </p:nvSpPr>
        <p:spPr>
          <a:xfrm>
            <a:off x="4312171" y="4512707"/>
            <a:ext cx="7270229" cy="1655762"/>
          </a:xfrm>
        </p:spPr>
        <p:txBody>
          <a:bodyPr/>
          <a:lstStyle>
            <a:lvl1pPr marL="0" indent="0" algn="l">
              <a:buNone/>
              <a:defRPr sz="2400" b="0" i="0">
                <a:solidFill>
                  <a:schemeClr val="tx2"/>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Subheading</a:t>
            </a:r>
          </a:p>
        </p:txBody>
      </p:sp>
    </p:spTree>
    <p:extLst>
      <p:ext uri="{BB962C8B-B14F-4D97-AF65-F5344CB8AC3E}">
        <p14:creationId xmlns:p14="http://schemas.microsoft.com/office/powerpoint/2010/main" val="308831383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Title Slide 2 - Graphic, Dar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19436B18-4A7E-1348-9FBB-5994C5AB276D}"/>
              </a:ext>
            </a:extLst>
          </p:cNvPr>
          <p:cNvSpPr txBox="1"/>
          <p:nvPr userDrawn="1"/>
        </p:nvSpPr>
        <p:spPr>
          <a:xfrm>
            <a:off x="12906531" y="2413416"/>
            <a:ext cx="184731" cy="369332"/>
          </a:xfrm>
          <a:prstGeom prst="rect">
            <a:avLst/>
          </a:prstGeom>
          <a:noFill/>
        </p:spPr>
        <p:txBody>
          <a:bodyPr wrap="none" rtlCol="0">
            <a:spAutoFit/>
          </a:bodyPr>
          <a:lstStyle/>
          <a:p>
            <a:endParaRPr lang="en-US" dirty="0"/>
          </a:p>
        </p:txBody>
      </p:sp>
      <p:pic>
        <p:nvPicPr>
          <p:cNvPr id="20" name="Picture 19">
            <a:extLst>
              <a:ext uri="{FF2B5EF4-FFF2-40B4-BE49-F238E27FC236}">
                <a16:creationId xmlns:a16="http://schemas.microsoft.com/office/drawing/2014/main" id="{F15BE37E-E45F-7B45-B81A-857504D857E4}"/>
              </a:ext>
            </a:extLst>
          </p:cNvPr>
          <p:cNvPicPr>
            <a:picLocks noChangeAspect="1"/>
          </p:cNvPicPr>
          <p:nvPr userDrawn="1"/>
        </p:nvPicPr>
        <p:blipFill>
          <a:blip r:embed="rId3"/>
          <a:stretch>
            <a:fillRect/>
          </a:stretch>
        </p:blipFill>
        <p:spPr>
          <a:xfrm>
            <a:off x="4427653" y="4384616"/>
            <a:ext cx="660400" cy="38100"/>
          </a:xfrm>
          <a:prstGeom prst="rect">
            <a:avLst/>
          </a:prstGeom>
        </p:spPr>
      </p:pic>
      <p:sp>
        <p:nvSpPr>
          <p:cNvPr id="10" name="Footer Placeholder 4">
            <a:extLst>
              <a:ext uri="{FF2B5EF4-FFF2-40B4-BE49-F238E27FC236}">
                <a16:creationId xmlns:a16="http://schemas.microsoft.com/office/drawing/2014/main" id="{4DD06976-73BD-F244-BCFF-118CEC1F62BA}"/>
              </a:ext>
            </a:extLst>
          </p:cNvPr>
          <p:cNvSpPr>
            <a:spLocks noGrp="1"/>
          </p:cNvSpPr>
          <p:nvPr>
            <p:ph type="ftr" sz="quarter" idx="3"/>
          </p:nvPr>
        </p:nvSpPr>
        <p:spPr>
          <a:xfrm>
            <a:off x="4312171" y="6356350"/>
            <a:ext cx="4114800" cy="365125"/>
          </a:xfrm>
          <a:prstGeom prst="rect">
            <a:avLst/>
          </a:prstGeom>
        </p:spPr>
        <p:txBody>
          <a:bodyPr vert="horz" lIns="91440" tIns="45720" rIns="91440" bIns="45720" rtlCol="0" anchor="ctr"/>
          <a:lstStyle>
            <a:lvl1pPr algn="l">
              <a:defRPr sz="1200">
                <a:solidFill>
                  <a:schemeClr val="bg1"/>
                </a:solidFill>
                <a:latin typeface="Arial" panose="020B0604020202020204" pitchFamily="34" charset="0"/>
                <a:cs typeface="Arial" panose="020B0604020202020204" pitchFamily="34" charset="0"/>
              </a:defRPr>
            </a:lvl1pPr>
          </a:lstStyle>
          <a:p>
            <a:r>
              <a:rPr lang="en-US"/>
              <a:t>Insert footer information as needed</a:t>
            </a:r>
            <a:endParaRPr lang="en-US" dirty="0"/>
          </a:p>
        </p:txBody>
      </p:sp>
      <p:pic>
        <p:nvPicPr>
          <p:cNvPr id="8" name="Picture 7">
            <a:extLst>
              <a:ext uri="{FF2B5EF4-FFF2-40B4-BE49-F238E27FC236}">
                <a16:creationId xmlns:a16="http://schemas.microsoft.com/office/drawing/2014/main" id="{99304471-41D4-794D-A16D-03CCEE793701}"/>
              </a:ext>
            </a:extLst>
          </p:cNvPr>
          <p:cNvPicPr>
            <a:picLocks noChangeAspect="1"/>
          </p:cNvPicPr>
          <p:nvPr userDrawn="1"/>
        </p:nvPicPr>
        <p:blipFill>
          <a:blip r:embed="rId4"/>
          <a:stretch>
            <a:fillRect/>
          </a:stretch>
        </p:blipFill>
        <p:spPr>
          <a:xfrm>
            <a:off x="4427653" y="580909"/>
            <a:ext cx="2714827" cy="476567"/>
          </a:xfrm>
          <a:prstGeom prst="rect">
            <a:avLst/>
          </a:prstGeom>
        </p:spPr>
      </p:pic>
      <p:sp>
        <p:nvSpPr>
          <p:cNvPr id="9" name="Title 1">
            <a:extLst>
              <a:ext uri="{FF2B5EF4-FFF2-40B4-BE49-F238E27FC236}">
                <a16:creationId xmlns:a16="http://schemas.microsoft.com/office/drawing/2014/main" id="{CC8D5423-5F41-D245-85F5-B1E275D0536D}"/>
              </a:ext>
            </a:extLst>
          </p:cNvPr>
          <p:cNvSpPr>
            <a:spLocks noGrp="1"/>
          </p:cNvSpPr>
          <p:nvPr>
            <p:ph type="ctrTitle" hasCustomPrompt="1"/>
          </p:nvPr>
        </p:nvSpPr>
        <p:spPr>
          <a:xfrm>
            <a:off x="4312171" y="1747007"/>
            <a:ext cx="7260069" cy="2387600"/>
          </a:xfrm>
        </p:spPr>
        <p:txBody>
          <a:bodyPr anchor="b">
            <a:normAutofit/>
          </a:bodyPr>
          <a:lstStyle>
            <a:lvl1pPr algn="l">
              <a:defRPr sz="5400" b="1" i="0">
                <a:solidFill>
                  <a:schemeClr val="bg1"/>
                </a:solidFill>
                <a:latin typeface="Arial" panose="020B0604020202020204" pitchFamily="34" charset="0"/>
                <a:cs typeface="Arial" panose="020B0604020202020204" pitchFamily="34" charset="0"/>
              </a:defRPr>
            </a:lvl1pPr>
          </a:lstStyle>
          <a:p>
            <a:r>
              <a:rPr lang="en-US" dirty="0"/>
              <a:t>Presentation</a:t>
            </a:r>
            <a:br>
              <a:rPr lang="en-US" dirty="0"/>
            </a:br>
            <a:r>
              <a:rPr lang="en-US" dirty="0"/>
              <a:t>Title</a:t>
            </a:r>
          </a:p>
        </p:txBody>
      </p:sp>
      <p:sp>
        <p:nvSpPr>
          <p:cNvPr id="11" name="Subtitle 2">
            <a:extLst>
              <a:ext uri="{FF2B5EF4-FFF2-40B4-BE49-F238E27FC236}">
                <a16:creationId xmlns:a16="http://schemas.microsoft.com/office/drawing/2014/main" id="{B62495D2-AE77-E540-949F-BD14C314E48A}"/>
              </a:ext>
            </a:extLst>
          </p:cNvPr>
          <p:cNvSpPr>
            <a:spLocks noGrp="1"/>
          </p:cNvSpPr>
          <p:nvPr>
            <p:ph type="subTitle" idx="1" hasCustomPrompt="1"/>
          </p:nvPr>
        </p:nvSpPr>
        <p:spPr>
          <a:xfrm>
            <a:off x="4312171" y="4512707"/>
            <a:ext cx="7260069" cy="1655762"/>
          </a:xfrm>
        </p:spPr>
        <p:txBody>
          <a:bodyPr/>
          <a:lstStyle>
            <a:lvl1pPr marL="0" indent="0" algn="l">
              <a:buNone/>
              <a:defRPr sz="2400" b="0" i="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Subheading</a:t>
            </a:r>
          </a:p>
        </p:txBody>
      </p:sp>
    </p:spTree>
    <p:extLst>
      <p:ext uri="{BB962C8B-B14F-4D97-AF65-F5344CB8AC3E}">
        <p14:creationId xmlns:p14="http://schemas.microsoft.com/office/powerpoint/2010/main" val="3429234936"/>
      </p:ext>
    </p:extLst>
  </p:cSld>
  <p:clrMapOvr>
    <a:masterClrMapping/>
  </p:clrMapOvr>
  <p:extLst>
    <p:ext uri="{DCECCB84-F9BA-43D5-87BE-67443E8EF086}">
      <p15:sldGuideLst xmlns:p15="http://schemas.microsoft.com/office/powerpoint/2012/main">
        <p15:guide id="1" orient="horz" pos="396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itle" preserve="1">
  <p:cSld name="Title Slide 2 - Graphic, Ligh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C6D0B2-8D92-0F45-BB46-3B0FEAB81FA8}"/>
              </a:ext>
            </a:extLst>
          </p:cNvPr>
          <p:cNvSpPr>
            <a:spLocks noGrp="1"/>
          </p:cNvSpPr>
          <p:nvPr>
            <p:ph type="ctrTitle" hasCustomPrompt="1"/>
          </p:nvPr>
        </p:nvSpPr>
        <p:spPr>
          <a:xfrm>
            <a:off x="4312171" y="1747007"/>
            <a:ext cx="7270229" cy="2387600"/>
          </a:xfrm>
        </p:spPr>
        <p:txBody>
          <a:bodyPr anchor="b">
            <a:normAutofit/>
          </a:bodyPr>
          <a:lstStyle>
            <a:lvl1pPr algn="l">
              <a:defRPr sz="5400" b="1" i="0">
                <a:solidFill>
                  <a:schemeClr val="tx2"/>
                </a:solidFill>
                <a:latin typeface="Arial" panose="020B0604020202020204" pitchFamily="34" charset="0"/>
                <a:cs typeface="Arial" panose="020B0604020202020204" pitchFamily="34" charset="0"/>
              </a:defRPr>
            </a:lvl1pPr>
          </a:lstStyle>
          <a:p>
            <a:r>
              <a:rPr lang="en-US" dirty="0"/>
              <a:t>Presentation</a:t>
            </a:r>
            <a:br>
              <a:rPr lang="en-US" dirty="0"/>
            </a:br>
            <a:r>
              <a:rPr lang="en-US" dirty="0"/>
              <a:t>Title</a:t>
            </a:r>
          </a:p>
        </p:txBody>
      </p:sp>
      <p:sp>
        <p:nvSpPr>
          <p:cNvPr id="3" name="Subtitle 2">
            <a:extLst>
              <a:ext uri="{FF2B5EF4-FFF2-40B4-BE49-F238E27FC236}">
                <a16:creationId xmlns:a16="http://schemas.microsoft.com/office/drawing/2014/main" id="{AEBE1904-C029-FB4E-9B28-4F095F39E487}"/>
              </a:ext>
            </a:extLst>
          </p:cNvPr>
          <p:cNvSpPr>
            <a:spLocks noGrp="1"/>
          </p:cNvSpPr>
          <p:nvPr>
            <p:ph type="subTitle" idx="1" hasCustomPrompt="1"/>
          </p:nvPr>
        </p:nvSpPr>
        <p:spPr>
          <a:xfrm>
            <a:off x="4312171" y="4512707"/>
            <a:ext cx="7270229" cy="1655762"/>
          </a:xfrm>
        </p:spPr>
        <p:txBody>
          <a:bodyPr/>
          <a:lstStyle>
            <a:lvl1pPr marL="0" indent="0" algn="l">
              <a:buNone/>
              <a:defRPr sz="2400" b="0" i="0">
                <a:solidFill>
                  <a:schemeClr val="tx2"/>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Subheading</a:t>
            </a:r>
          </a:p>
        </p:txBody>
      </p:sp>
      <p:sp>
        <p:nvSpPr>
          <p:cNvPr id="18" name="TextBox 17">
            <a:extLst>
              <a:ext uri="{FF2B5EF4-FFF2-40B4-BE49-F238E27FC236}">
                <a16:creationId xmlns:a16="http://schemas.microsoft.com/office/drawing/2014/main" id="{19436B18-4A7E-1348-9FBB-5994C5AB276D}"/>
              </a:ext>
            </a:extLst>
          </p:cNvPr>
          <p:cNvSpPr txBox="1"/>
          <p:nvPr userDrawn="1"/>
        </p:nvSpPr>
        <p:spPr>
          <a:xfrm>
            <a:off x="12906531" y="2413416"/>
            <a:ext cx="184731" cy="369332"/>
          </a:xfrm>
          <a:prstGeom prst="rect">
            <a:avLst/>
          </a:prstGeom>
          <a:noFill/>
        </p:spPr>
        <p:txBody>
          <a:bodyPr wrap="none" rtlCol="0">
            <a:spAutoFit/>
          </a:bodyPr>
          <a:lstStyle/>
          <a:p>
            <a:endParaRPr lang="en-US" dirty="0"/>
          </a:p>
        </p:txBody>
      </p:sp>
      <p:pic>
        <p:nvPicPr>
          <p:cNvPr id="20" name="Picture 19">
            <a:extLst>
              <a:ext uri="{FF2B5EF4-FFF2-40B4-BE49-F238E27FC236}">
                <a16:creationId xmlns:a16="http://schemas.microsoft.com/office/drawing/2014/main" id="{F15BE37E-E45F-7B45-B81A-857504D857E4}"/>
              </a:ext>
            </a:extLst>
          </p:cNvPr>
          <p:cNvPicPr>
            <a:picLocks noChangeAspect="1"/>
          </p:cNvPicPr>
          <p:nvPr userDrawn="1"/>
        </p:nvPicPr>
        <p:blipFill>
          <a:blip r:embed="rId3"/>
          <a:stretch>
            <a:fillRect/>
          </a:stretch>
        </p:blipFill>
        <p:spPr>
          <a:xfrm>
            <a:off x="4427653" y="4384616"/>
            <a:ext cx="660400" cy="38100"/>
          </a:xfrm>
          <a:prstGeom prst="rect">
            <a:avLst/>
          </a:prstGeom>
        </p:spPr>
      </p:pic>
      <p:sp>
        <p:nvSpPr>
          <p:cNvPr id="10" name="Footer Placeholder 4">
            <a:extLst>
              <a:ext uri="{FF2B5EF4-FFF2-40B4-BE49-F238E27FC236}">
                <a16:creationId xmlns:a16="http://schemas.microsoft.com/office/drawing/2014/main" id="{9B88C356-5A73-5C42-BB1D-56992E6CE7ED}"/>
              </a:ext>
            </a:extLst>
          </p:cNvPr>
          <p:cNvSpPr>
            <a:spLocks noGrp="1"/>
          </p:cNvSpPr>
          <p:nvPr>
            <p:ph type="ftr" sz="quarter" idx="3"/>
          </p:nvPr>
        </p:nvSpPr>
        <p:spPr>
          <a:xfrm>
            <a:off x="4312171" y="6356350"/>
            <a:ext cx="4114800" cy="365125"/>
          </a:xfrm>
          <a:prstGeom prst="rect">
            <a:avLst/>
          </a:prstGeom>
        </p:spPr>
        <p:txBody>
          <a:bodyPr vert="horz" lIns="91440" tIns="45720" rIns="91440" bIns="45720" rtlCol="0" anchor="ctr"/>
          <a:lstStyle>
            <a:lvl1pPr algn="l">
              <a:defRPr sz="1200">
                <a:solidFill>
                  <a:schemeClr val="accent1"/>
                </a:solidFill>
                <a:latin typeface="Arial" panose="020B0604020202020204" pitchFamily="34" charset="0"/>
                <a:cs typeface="Arial" panose="020B0604020202020204" pitchFamily="34" charset="0"/>
              </a:defRPr>
            </a:lvl1pPr>
          </a:lstStyle>
          <a:p>
            <a:r>
              <a:rPr lang="en-US"/>
              <a:t>Insert footer information as needed</a:t>
            </a:r>
            <a:endParaRPr lang="en-US" dirty="0"/>
          </a:p>
        </p:txBody>
      </p:sp>
      <p:pic>
        <p:nvPicPr>
          <p:cNvPr id="8" name="Picture 7">
            <a:extLst>
              <a:ext uri="{FF2B5EF4-FFF2-40B4-BE49-F238E27FC236}">
                <a16:creationId xmlns:a16="http://schemas.microsoft.com/office/drawing/2014/main" id="{AB23122B-8B82-A74C-80A1-90A790BF6E9E}"/>
              </a:ext>
            </a:extLst>
          </p:cNvPr>
          <p:cNvPicPr>
            <a:picLocks noChangeAspect="1"/>
          </p:cNvPicPr>
          <p:nvPr userDrawn="1"/>
        </p:nvPicPr>
        <p:blipFill>
          <a:blip r:embed="rId4"/>
          <a:stretch>
            <a:fillRect/>
          </a:stretch>
        </p:blipFill>
        <p:spPr>
          <a:xfrm>
            <a:off x="4427653" y="580909"/>
            <a:ext cx="2714827" cy="476567"/>
          </a:xfrm>
          <a:prstGeom prst="rect">
            <a:avLst/>
          </a:prstGeom>
        </p:spPr>
      </p:pic>
    </p:spTree>
    <p:extLst>
      <p:ext uri="{BB962C8B-B14F-4D97-AF65-F5344CB8AC3E}">
        <p14:creationId xmlns:p14="http://schemas.microsoft.com/office/powerpoint/2010/main" val="184294618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One Column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F65820-B5FB-2449-AB78-AE38572DBC51}"/>
              </a:ext>
            </a:extLst>
          </p:cNvPr>
          <p:cNvSpPr>
            <a:spLocks noGrp="1"/>
          </p:cNvSpPr>
          <p:nvPr>
            <p:ph type="title" hasCustomPrompt="1"/>
          </p:nvPr>
        </p:nvSpPr>
        <p:spPr>
          <a:xfrm>
            <a:off x="838200" y="1209040"/>
            <a:ext cx="10515600" cy="596610"/>
          </a:xfrm>
        </p:spPr>
        <p:txBody>
          <a:bodyPr/>
          <a:lstStyle/>
          <a:p>
            <a:r>
              <a:rPr lang="en-US" dirty="0"/>
              <a:t>Click to add title</a:t>
            </a:r>
          </a:p>
        </p:txBody>
      </p:sp>
      <p:sp>
        <p:nvSpPr>
          <p:cNvPr id="3" name="Content Placeholder 2">
            <a:extLst>
              <a:ext uri="{FF2B5EF4-FFF2-40B4-BE49-F238E27FC236}">
                <a16:creationId xmlns:a16="http://schemas.microsoft.com/office/drawing/2014/main" id="{84CD2DCA-788F-6549-B0CE-7A0ED31700D5}"/>
              </a:ext>
            </a:extLst>
          </p:cNvPr>
          <p:cNvSpPr>
            <a:spLocks noGrp="1"/>
          </p:cNvSpPr>
          <p:nvPr>
            <p:ph idx="1" hasCustomPrompt="1"/>
          </p:nvPr>
        </p:nvSpPr>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to add text</a:t>
            </a:r>
          </a:p>
        </p:txBody>
      </p:sp>
      <p:sp>
        <p:nvSpPr>
          <p:cNvPr id="5" name="Footer Placeholder 4">
            <a:extLst>
              <a:ext uri="{FF2B5EF4-FFF2-40B4-BE49-F238E27FC236}">
                <a16:creationId xmlns:a16="http://schemas.microsoft.com/office/drawing/2014/main" id="{DA6F819E-4416-6344-911B-E58837AFF1BB}"/>
              </a:ext>
            </a:extLst>
          </p:cNvPr>
          <p:cNvSpPr>
            <a:spLocks noGrp="1"/>
          </p:cNvSpPr>
          <p:nvPr>
            <p:ph type="ftr" sz="quarter" idx="11"/>
          </p:nvPr>
        </p:nvSpPr>
        <p:spPr/>
        <p:txBody>
          <a:bodyPr/>
          <a:lstStyle/>
          <a:p>
            <a:r>
              <a:rPr lang="en-US"/>
              <a:t>Insert footer information as needed</a:t>
            </a:r>
            <a:endParaRPr lang="en-US" dirty="0"/>
          </a:p>
        </p:txBody>
      </p:sp>
      <p:sp>
        <p:nvSpPr>
          <p:cNvPr id="6" name="Slide Number Placeholder 5">
            <a:extLst>
              <a:ext uri="{FF2B5EF4-FFF2-40B4-BE49-F238E27FC236}">
                <a16:creationId xmlns:a16="http://schemas.microsoft.com/office/drawing/2014/main" id="{CCAF641B-0F8D-1440-8487-3D3338BF4658}"/>
              </a:ext>
            </a:extLst>
          </p:cNvPr>
          <p:cNvSpPr>
            <a:spLocks noGrp="1"/>
          </p:cNvSpPr>
          <p:nvPr>
            <p:ph type="sldNum" sz="quarter" idx="12"/>
          </p:nvPr>
        </p:nvSpPr>
        <p:spPr/>
        <p:txBody>
          <a:bodyPr/>
          <a:lstStyle/>
          <a:p>
            <a:fld id="{549D6600-C6B9-CF4F-8A0C-864766A79F48}" type="slidenum">
              <a:rPr lang="en-US" smtClean="0"/>
              <a:t>‹#›</a:t>
            </a:fld>
            <a:endParaRPr lang="en-US"/>
          </a:p>
        </p:txBody>
      </p:sp>
    </p:spTree>
    <p:extLst>
      <p:ext uri="{BB962C8B-B14F-4D97-AF65-F5344CB8AC3E}">
        <p14:creationId xmlns:p14="http://schemas.microsoft.com/office/powerpoint/2010/main" val="415788013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wo Column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F65820-B5FB-2449-AB78-AE38572DBC51}"/>
              </a:ext>
            </a:extLst>
          </p:cNvPr>
          <p:cNvSpPr>
            <a:spLocks noGrp="1"/>
          </p:cNvSpPr>
          <p:nvPr>
            <p:ph type="title" hasCustomPrompt="1"/>
          </p:nvPr>
        </p:nvSpPr>
        <p:spPr>
          <a:xfrm>
            <a:off x="838200" y="1209040"/>
            <a:ext cx="10515600" cy="596610"/>
          </a:xfrm>
        </p:spPr>
        <p:txBody>
          <a:bodyPr/>
          <a:lstStyle/>
          <a:p>
            <a:r>
              <a:rPr lang="en-US" dirty="0"/>
              <a:t>Click to add title</a:t>
            </a:r>
          </a:p>
        </p:txBody>
      </p:sp>
      <p:sp>
        <p:nvSpPr>
          <p:cNvPr id="5" name="Footer Placeholder 4">
            <a:extLst>
              <a:ext uri="{FF2B5EF4-FFF2-40B4-BE49-F238E27FC236}">
                <a16:creationId xmlns:a16="http://schemas.microsoft.com/office/drawing/2014/main" id="{DA6F819E-4416-6344-911B-E58837AFF1BB}"/>
              </a:ext>
            </a:extLst>
          </p:cNvPr>
          <p:cNvSpPr>
            <a:spLocks noGrp="1"/>
          </p:cNvSpPr>
          <p:nvPr>
            <p:ph type="ftr" sz="quarter" idx="11"/>
          </p:nvPr>
        </p:nvSpPr>
        <p:spPr/>
        <p:txBody>
          <a:bodyPr/>
          <a:lstStyle/>
          <a:p>
            <a:r>
              <a:rPr lang="en-US"/>
              <a:t>Insert footer information as needed</a:t>
            </a:r>
            <a:endParaRPr lang="en-US" dirty="0"/>
          </a:p>
        </p:txBody>
      </p:sp>
      <p:sp>
        <p:nvSpPr>
          <p:cNvPr id="6" name="Slide Number Placeholder 5">
            <a:extLst>
              <a:ext uri="{FF2B5EF4-FFF2-40B4-BE49-F238E27FC236}">
                <a16:creationId xmlns:a16="http://schemas.microsoft.com/office/drawing/2014/main" id="{CCAF641B-0F8D-1440-8487-3D3338BF4658}"/>
              </a:ext>
            </a:extLst>
          </p:cNvPr>
          <p:cNvSpPr>
            <a:spLocks noGrp="1"/>
          </p:cNvSpPr>
          <p:nvPr>
            <p:ph type="sldNum" sz="quarter" idx="12"/>
          </p:nvPr>
        </p:nvSpPr>
        <p:spPr/>
        <p:txBody>
          <a:bodyPr/>
          <a:lstStyle/>
          <a:p>
            <a:fld id="{549D6600-C6B9-CF4F-8A0C-864766A79F48}" type="slidenum">
              <a:rPr lang="en-US" smtClean="0"/>
              <a:t>‹#›</a:t>
            </a:fld>
            <a:endParaRPr lang="en-US"/>
          </a:p>
        </p:txBody>
      </p:sp>
      <p:sp>
        <p:nvSpPr>
          <p:cNvPr id="8" name="Content Placeholder 2">
            <a:extLst>
              <a:ext uri="{FF2B5EF4-FFF2-40B4-BE49-F238E27FC236}">
                <a16:creationId xmlns:a16="http://schemas.microsoft.com/office/drawing/2014/main" id="{329C2DB6-C91F-2E42-B0CA-CB27B5105C84}"/>
              </a:ext>
            </a:extLst>
          </p:cNvPr>
          <p:cNvSpPr>
            <a:spLocks noGrp="1"/>
          </p:cNvSpPr>
          <p:nvPr>
            <p:ph sz="half" idx="2" hasCustomPrompt="1"/>
          </p:nvPr>
        </p:nvSpPr>
        <p:spPr>
          <a:xfrm>
            <a:off x="838200" y="2370137"/>
            <a:ext cx="4982742" cy="3625549"/>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to add text</a:t>
            </a:r>
          </a:p>
        </p:txBody>
      </p:sp>
      <p:sp>
        <p:nvSpPr>
          <p:cNvPr id="10" name="Content Placeholder 2">
            <a:extLst>
              <a:ext uri="{FF2B5EF4-FFF2-40B4-BE49-F238E27FC236}">
                <a16:creationId xmlns:a16="http://schemas.microsoft.com/office/drawing/2014/main" id="{01B8ABF4-684C-0140-B841-60540A9302E0}"/>
              </a:ext>
            </a:extLst>
          </p:cNvPr>
          <p:cNvSpPr>
            <a:spLocks noGrp="1"/>
          </p:cNvSpPr>
          <p:nvPr>
            <p:ph sz="half" idx="13" hasCustomPrompt="1"/>
          </p:nvPr>
        </p:nvSpPr>
        <p:spPr>
          <a:xfrm>
            <a:off x="6371060" y="2370136"/>
            <a:ext cx="4982742" cy="3625549"/>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to add text</a:t>
            </a:r>
          </a:p>
        </p:txBody>
      </p:sp>
    </p:spTree>
    <p:extLst>
      <p:ext uri="{BB962C8B-B14F-4D97-AF65-F5344CB8AC3E}">
        <p14:creationId xmlns:p14="http://schemas.microsoft.com/office/powerpoint/2010/main" val="340786765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wo Column Conten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91DD5F-BDFB-3443-930A-4ECE2B1C5827}"/>
              </a:ext>
            </a:extLst>
          </p:cNvPr>
          <p:cNvSpPr>
            <a:spLocks noGrp="1"/>
          </p:cNvSpPr>
          <p:nvPr>
            <p:ph type="title" hasCustomPrompt="1"/>
          </p:nvPr>
        </p:nvSpPr>
        <p:spPr/>
        <p:txBody>
          <a:bodyPr/>
          <a:lstStyle/>
          <a:p>
            <a:r>
              <a:rPr lang="en-US" dirty="0"/>
              <a:t>Click to add title</a:t>
            </a:r>
          </a:p>
        </p:txBody>
      </p:sp>
      <p:sp>
        <p:nvSpPr>
          <p:cNvPr id="3" name="Footer Placeholder 2">
            <a:extLst>
              <a:ext uri="{FF2B5EF4-FFF2-40B4-BE49-F238E27FC236}">
                <a16:creationId xmlns:a16="http://schemas.microsoft.com/office/drawing/2014/main" id="{2AD28D3B-54C8-A147-B2C4-8906F98936C6}"/>
              </a:ext>
            </a:extLst>
          </p:cNvPr>
          <p:cNvSpPr>
            <a:spLocks noGrp="1"/>
          </p:cNvSpPr>
          <p:nvPr>
            <p:ph type="ftr" sz="quarter" idx="10"/>
          </p:nvPr>
        </p:nvSpPr>
        <p:spPr/>
        <p:txBody>
          <a:bodyPr/>
          <a:lstStyle/>
          <a:p>
            <a:r>
              <a:rPr lang="en-US"/>
              <a:t>Insert footer information as needed</a:t>
            </a:r>
            <a:endParaRPr lang="en-US"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76D3714A-6FF9-C84D-922F-7C5A5186735F}"/>
              </a:ext>
            </a:extLst>
          </p:cNvPr>
          <p:cNvSpPr>
            <a:spLocks noGrp="1"/>
          </p:cNvSpPr>
          <p:nvPr>
            <p:ph type="sldNum" sz="quarter" idx="11"/>
          </p:nvPr>
        </p:nvSpPr>
        <p:spPr/>
        <p:txBody>
          <a:bodyPr/>
          <a:lstStyle/>
          <a:p>
            <a:fld id="{549D6600-C6B9-CF4F-8A0C-864766A79F48}" type="slidenum">
              <a:rPr lang="en-US" smtClean="0"/>
              <a:pPr/>
              <a:t>‹#›</a:t>
            </a:fld>
            <a:endParaRPr lang="en-US" dirty="0">
              <a:latin typeface="Arial" panose="020B0604020202020204" pitchFamily="34" charset="0"/>
              <a:cs typeface="Arial" panose="020B0604020202020204" pitchFamily="34" charset="0"/>
            </a:endParaRPr>
          </a:p>
        </p:txBody>
      </p:sp>
      <p:sp>
        <p:nvSpPr>
          <p:cNvPr id="8" name="Content Placeholder 3">
            <a:extLst>
              <a:ext uri="{FF2B5EF4-FFF2-40B4-BE49-F238E27FC236}">
                <a16:creationId xmlns:a16="http://schemas.microsoft.com/office/drawing/2014/main" id="{6C8A1040-DAA9-3C42-A0D5-E3EC96005028}"/>
              </a:ext>
            </a:extLst>
          </p:cNvPr>
          <p:cNvSpPr>
            <a:spLocks noGrp="1"/>
          </p:cNvSpPr>
          <p:nvPr>
            <p:ph sz="half" idx="14" hasCustomPrompt="1"/>
          </p:nvPr>
        </p:nvSpPr>
        <p:spPr>
          <a:xfrm>
            <a:off x="4302603" y="2357146"/>
            <a:ext cx="7743498" cy="3709336"/>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to add text</a:t>
            </a:r>
          </a:p>
        </p:txBody>
      </p:sp>
      <p:sp>
        <p:nvSpPr>
          <p:cNvPr id="7" name="Content Placeholder 2">
            <a:extLst>
              <a:ext uri="{FF2B5EF4-FFF2-40B4-BE49-F238E27FC236}">
                <a16:creationId xmlns:a16="http://schemas.microsoft.com/office/drawing/2014/main" id="{BC436691-F499-574E-89CF-6419385ECC51}"/>
              </a:ext>
            </a:extLst>
          </p:cNvPr>
          <p:cNvSpPr>
            <a:spLocks noGrp="1"/>
          </p:cNvSpPr>
          <p:nvPr>
            <p:ph sz="half" idx="1" hasCustomPrompt="1"/>
          </p:nvPr>
        </p:nvSpPr>
        <p:spPr>
          <a:xfrm>
            <a:off x="838198" y="2357146"/>
            <a:ext cx="2905886" cy="3709336"/>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b="0" i="1">
                <a:solidFill>
                  <a:schemeClr val="accent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to add text</a:t>
            </a:r>
          </a:p>
        </p:txBody>
      </p:sp>
    </p:spTree>
    <p:extLst>
      <p:ext uri="{BB962C8B-B14F-4D97-AF65-F5344CB8AC3E}">
        <p14:creationId xmlns:p14="http://schemas.microsoft.com/office/powerpoint/2010/main" val="400222708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Section Slide Reflex Blue">
    <p:bg>
      <p:bgRef idx="1001">
        <a:schemeClr val="bg2"/>
      </p:bgRef>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65567733-5722-BA49-AA87-03A8E80AF9FC}"/>
              </a:ext>
            </a:extLst>
          </p:cNvPr>
          <p:cNvSpPr>
            <a:spLocks noGrp="1"/>
          </p:cNvSpPr>
          <p:nvPr>
            <p:ph type="title" hasCustomPrompt="1"/>
          </p:nvPr>
        </p:nvSpPr>
        <p:spPr>
          <a:xfrm>
            <a:off x="826813" y="1130400"/>
            <a:ext cx="7390550" cy="2187126"/>
          </a:xfrm>
        </p:spPr>
        <p:txBody>
          <a:bodyPr>
            <a:normAutofit/>
          </a:bodyPr>
          <a:lstStyle>
            <a:lvl1pPr>
              <a:defRPr sz="4800" b="1" i="0">
                <a:solidFill>
                  <a:schemeClr val="tx2"/>
                </a:solidFill>
                <a:latin typeface="Arial" panose="020B0604020202020204" pitchFamily="34" charset="0"/>
                <a:cs typeface="Arial" panose="020B0604020202020204" pitchFamily="34" charset="0"/>
              </a:defRPr>
            </a:lvl1pPr>
          </a:lstStyle>
          <a:p>
            <a:r>
              <a:rPr lang="en-US" dirty="0"/>
              <a:t>Section Slide</a:t>
            </a:r>
          </a:p>
        </p:txBody>
      </p:sp>
      <p:sp>
        <p:nvSpPr>
          <p:cNvPr id="11" name="Subtitle 2">
            <a:extLst>
              <a:ext uri="{FF2B5EF4-FFF2-40B4-BE49-F238E27FC236}">
                <a16:creationId xmlns:a16="http://schemas.microsoft.com/office/drawing/2014/main" id="{D4B3D2D6-005A-A743-B159-5AACAD3D28D6}"/>
              </a:ext>
            </a:extLst>
          </p:cNvPr>
          <p:cNvSpPr>
            <a:spLocks noGrp="1"/>
          </p:cNvSpPr>
          <p:nvPr>
            <p:ph type="subTitle" idx="1" hasCustomPrompt="1"/>
          </p:nvPr>
        </p:nvSpPr>
        <p:spPr>
          <a:xfrm>
            <a:off x="826813" y="3913267"/>
            <a:ext cx="9144000" cy="1655762"/>
          </a:xfrm>
        </p:spPr>
        <p:txBody>
          <a:bodyPr/>
          <a:lstStyle>
            <a:lvl1pPr marL="0" indent="0" algn="l">
              <a:buNone/>
              <a:defRPr sz="2400" b="0" i="0">
                <a:solidFill>
                  <a:schemeClr val="tx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Subheading</a:t>
            </a:r>
          </a:p>
        </p:txBody>
      </p:sp>
      <p:cxnSp>
        <p:nvCxnSpPr>
          <p:cNvPr id="14" name="Straight Connector 13">
            <a:extLst>
              <a:ext uri="{FF2B5EF4-FFF2-40B4-BE49-F238E27FC236}">
                <a16:creationId xmlns:a16="http://schemas.microsoft.com/office/drawing/2014/main" id="{86069636-552A-3947-831B-9C8810ED36F2}"/>
              </a:ext>
            </a:extLst>
          </p:cNvPr>
          <p:cNvCxnSpPr/>
          <p:nvPr userDrawn="1"/>
        </p:nvCxnSpPr>
        <p:spPr>
          <a:xfrm>
            <a:off x="942295" y="3810576"/>
            <a:ext cx="663575" cy="0"/>
          </a:xfrm>
          <a:prstGeom prst="line">
            <a:avLst/>
          </a:prstGeom>
          <a:ln>
            <a:solidFill>
              <a:schemeClr val="tx2"/>
            </a:solidFill>
          </a:ln>
        </p:spPr>
        <p:style>
          <a:lnRef idx="2">
            <a:schemeClr val="accent6"/>
          </a:lnRef>
          <a:fillRef idx="0">
            <a:schemeClr val="accent6"/>
          </a:fillRef>
          <a:effectRef idx="1">
            <a:schemeClr val="accent6"/>
          </a:effectRef>
          <a:fontRef idx="minor">
            <a:schemeClr val="tx1"/>
          </a:fontRef>
        </p:style>
      </p:cxnSp>
      <p:pic>
        <p:nvPicPr>
          <p:cNvPr id="9" name="Picture 8" descr="A picture containing drawing, plate&#10;&#10;Description automatically generated">
            <a:extLst>
              <a:ext uri="{FF2B5EF4-FFF2-40B4-BE49-F238E27FC236}">
                <a16:creationId xmlns:a16="http://schemas.microsoft.com/office/drawing/2014/main" id="{019F7770-87BC-2C42-8E62-895E0DA19FB4}"/>
              </a:ext>
            </a:extLst>
          </p:cNvPr>
          <p:cNvPicPr>
            <a:picLocks noChangeAspect="1"/>
          </p:cNvPicPr>
          <p:nvPr userDrawn="1"/>
        </p:nvPicPr>
        <p:blipFill>
          <a:blip r:embed="rId2"/>
          <a:stretch>
            <a:fillRect/>
          </a:stretch>
        </p:blipFill>
        <p:spPr>
          <a:xfrm>
            <a:off x="826813" y="6018605"/>
            <a:ext cx="2706624" cy="476066"/>
          </a:xfrm>
          <a:prstGeom prst="rect">
            <a:avLst/>
          </a:prstGeom>
        </p:spPr>
      </p:pic>
    </p:spTree>
    <p:extLst>
      <p:ext uri="{BB962C8B-B14F-4D97-AF65-F5344CB8AC3E}">
        <p14:creationId xmlns:p14="http://schemas.microsoft.com/office/powerpoint/2010/main" val="777352039"/>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lumn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F65820-B5FB-2449-AB78-AE38572DBC51}"/>
              </a:ext>
            </a:extLst>
          </p:cNvPr>
          <p:cNvSpPr>
            <a:spLocks noGrp="1"/>
          </p:cNvSpPr>
          <p:nvPr>
            <p:ph type="title" hasCustomPrompt="1"/>
          </p:nvPr>
        </p:nvSpPr>
        <p:spPr>
          <a:xfrm>
            <a:off x="838200" y="1209040"/>
            <a:ext cx="10515600" cy="596610"/>
          </a:xfrm>
        </p:spPr>
        <p:txBody>
          <a:bodyPr>
            <a:normAutofit/>
          </a:bodyPr>
          <a:lstStyle>
            <a:lvl1pPr>
              <a:defRPr sz="2800"/>
            </a:lvl1pPr>
          </a:lstStyle>
          <a:p>
            <a:r>
              <a:rPr lang="en-US" dirty="0"/>
              <a:t>Columns Slide Title is Arial Bold, 28pt</a:t>
            </a:r>
          </a:p>
        </p:txBody>
      </p:sp>
      <p:sp>
        <p:nvSpPr>
          <p:cNvPr id="5" name="Footer Placeholder 4">
            <a:extLst>
              <a:ext uri="{FF2B5EF4-FFF2-40B4-BE49-F238E27FC236}">
                <a16:creationId xmlns:a16="http://schemas.microsoft.com/office/drawing/2014/main" id="{DA6F819E-4416-6344-911B-E58837AFF1BB}"/>
              </a:ext>
            </a:extLst>
          </p:cNvPr>
          <p:cNvSpPr>
            <a:spLocks noGrp="1"/>
          </p:cNvSpPr>
          <p:nvPr>
            <p:ph type="ftr" sz="quarter" idx="11"/>
          </p:nvPr>
        </p:nvSpPr>
        <p:spPr/>
        <p:txBody>
          <a:bodyPr/>
          <a:lstStyle/>
          <a:p>
            <a:r>
              <a:rPr lang="en-US" dirty="0"/>
              <a:t>Insert footer information as needed</a:t>
            </a:r>
          </a:p>
        </p:txBody>
      </p:sp>
      <p:sp>
        <p:nvSpPr>
          <p:cNvPr id="6" name="Slide Number Placeholder 5">
            <a:extLst>
              <a:ext uri="{FF2B5EF4-FFF2-40B4-BE49-F238E27FC236}">
                <a16:creationId xmlns:a16="http://schemas.microsoft.com/office/drawing/2014/main" id="{CCAF641B-0F8D-1440-8487-3D3338BF4658}"/>
              </a:ext>
            </a:extLst>
          </p:cNvPr>
          <p:cNvSpPr>
            <a:spLocks noGrp="1"/>
          </p:cNvSpPr>
          <p:nvPr>
            <p:ph type="sldNum" sz="quarter" idx="12"/>
          </p:nvPr>
        </p:nvSpPr>
        <p:spPr/>
        <p:txBody>
          <a:bodyPr/>
          <a:lstStyle/>
          <a:p>
            <a:fld id="{549D6600-C6B9-CF4F-8A0C-864766A79F48}" type="slidenum">
              <a:rPr lang="en-US" smtClean="0"/>
              <a:t>‹#›</a:t>
            </a:fld>
            <a:endParaRPr lang="en-US" dirty="0"/>
          </a:p>
        </p:txBody>
      </p:sp>
      <p:sp>
        <p:nvSpPr>
          <p:cNvPr id="8" name="Content Placeholder 2">
            <a:extLst>
              <a:ext uri="{FF2B5EF4-FFF2-40B4-BE49-F238E27FC236}">
                <a16:creationId xmlns:a16="http://schemas.microsoft.com/office/drawing/2014/main" id="{329C2DB6-C91F-2E42-B0CA-CB27B5105C84}"/>
              </a:ext>
            </a:extLst>
          </p:cNvPr>
          <p:cNvSpPr>
            <a:spLocks noGrp="1"/>
          </p:cNvSpPr>
          <p:nvPr>
            <p:ph sz="half" idx="2" hasCustomPrompt="1"/>
          </p:nvPr>
        </p:nvSpPr>
        <p:spPr>
          <a:xfrm>
            <a:off x="838200" y="2370137"/>
            <a:ext cx="4982742" cy="3625549"/>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to add text</a:t>
            </a:r>
          </a:p>
        </p:txBody>
      </p:sp>
      <p:sp>
        <p:nvSpPr>
          <p:cNvPr id="10" name="Content Placeholder 2">
            <a:extLst>
              <a:ext uri="{FF2B5EF4-FFF2-40B4-BE49-F238E27FC236}">
                <a16:creationId xmlns:a16="http://schemas.microsoft.com/office/drawing/2014/main" id="{01B8ABF4-684C-0140-B841-60540A9302E0}"/>
              </a:ext>
            </a:extLst>
          </p:cNvPr>
          <p:cNvSpPr>
            <a:spLocks noGrp="1"/>
          </p:cNvSpPr>
          <p:nvPr>
            <p:ph sz="half" idx="13" hasCustomPrompt="1"/>
          </p:nvPr>
        </p:nvSpPr>
        <p:spPr>
          <a:xfrm>
            <a:off x="6371060" y="2370136"/>
            <a:ext cx="4982742" cy="3625549"/>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to add text</a:t>
            </a:r>
          </a:p>
        </p:txBody>
      </p:sp>
    </p:spTree>
    <p:extLst>
      <p:ext uri="{BB962C8B-B14F-4D97-AF65-F5344CB8AC3E}">
        <p14:creationId xmlns:p14="http://schemas.microsoft.com/office/powerpoint/2010/main" val="297421025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Section Slide Turquoise">
    <p:bg>
      <p:bgPr>
        <a:solidFill>
          <a:schemeClr val="accent4"/>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65567733-5722-BA49-AA87-03A8E80AF9FC}"/>
              </a:ext>
            </a:extLst>
          </p:cNvPr>
          <p:cNvSpPr>
            <a:spLocks noGrp="1"/>
          </p:cNvSpPr>
          <p:nvPr>
            <p:ph type="title" hasCustomPrompt="1"/>
          </p:nvPr>
        </p:nvSpPr>
        <p:spPr>
          <a:xfrm>
            <a:off x="826813" y="1130400"/>
            <a:ext cx="7390550" cy="2187126"/>
          </a:xfrm>
        </p:spPr>
        <p:txBody>
          <a:bodyPr>
            <a:normAutofit/>
          </a:bodyPr>
          <a:lstStyle>
            <a:lvl1pPr>
              <a:defRPr sz="4800" b="1" i="0">
                <a:solidFill>
                  <a:schemeClr val="tx1"/>
                </a:solidFill>
                <a:latin typeface="Arial" panose="020B0604020202020204" pitchFamily="34" charset="0"/>
                <a:cs typeface="Arial" panose="020B0604020202020204" pitchFamily="34" charset="0"/>
              </a:defRPr>
            </a:lvl1pPr>
          </a:lstStyle>
          <a:p>
            <a:r>
              <a:rPr lang="en-US" dirty="0"/>
              <a:t>Section Slide</a:t>
            </a:r>
          </a:p>
        </p:txBody>
      </p:sp>
      <p:sp>
        <p:nvSpPr>
          <p:cNvPr id="11" name="Subtitle 2">
            <a:extLst>
              <a:ext uri="{FF2B5EF4-FFF2-40B4-BE49-F238E27FC236}">
                <a16:creationId xmlns:a16="http://schemas.microsoft.com/office/drawing/2014/main" id="{D4B3D2D6-005A-A743-B159-5AACAD3D28D6}"/>
              </a:ext>
            </a:extLst>
          </p:cNvPr>
          <p:cNvSpPr>
            <a:spLocks noGrp="1"/>
          </p:cNvSpPr>
          <p:nvPr>
            <p:ph type="subTitle" idx="1" hasCustomPrompt="1"/>
          </p:nvPr>
        </p:nvSpPr>
        <p:spPr>
          <a:xfrm>
            <a:off x="826813" y="3913267"/>
            <a:ext cx="9144000" cy="1655762"/>
          </a:xfrm>
        </p:spPr>
        <p:txBody>
          <a:bodyPr/>
          <a:lstStyle>
            <a:lvl1pPr marL="0" indent="0" algn="l">
              <a:buNone/>
              <a:defRPr sz="2400" b="0" i="0">
                <a:solidFill>
                  <a:schemeClr val="tx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Subheading</a:t>
            </a:r>
          </a:p>
        </p:txBody>
      </p:sp>
      <p:cxnSp>
        <p:nvCxnSpPr>
          <p:cNvPr id="14" name="Straight Connector 13">
            <a:extLst>
              <a:ext uri="{FF2B5EF4-FFF2-40B4-BE49-F238E27FC236}">
                <a16:creationId xmlns:a16="http://schemas.microsoft.com/office/drawing/2014/main" id="{86069636-552A-3947-831B-9C8810ED36F2}"/>
              </a:ext>
            </a:extLst>
          </p:cNvPr>
          <p:cNvCxnSpPr/>
          <p:nvPr userDrawn="1"/>
        </p:nvCxnSpPr>
        <p:spPr>
          <a:xfrm>
            <a:off x="942295" y="3810576"/>
            <a:ext cx="663575" cy="0"/>
          </a:xfrm>
          <a:prstGeom prst="line">
            <a:avLst/>
          </a:prstGeom>
          <a:ln>
            <a:solidFill>
              <a:schemeClr val="tx2"/>
            </a:solidFill>
          </a:ln>
        </p:spPr>
        <p:style>
          <a:lnRef idx="2">
            <a:schemeClr val="accent6"/>
          </a:lnRef>
          <a:fillRef idx="0">
            <a:schemeClr val="accent6"/>
          </a:fillRef>
          <a:effectRef idx="1">
            <a:schemeClr val="accent6"/>
          </a:effectRef>
          <a:fontRef idx="minor">
            <a:schemeClr val="tx1"/>
          </a:fontRef>
        </p:style>
      </p:cxnSp>
      <p:pic>
        <p:nvPicPr>
          <p:cNvPr id="5" name="Picture 4" descr="A picture containing shape&#10;&#10;Description automatically generated">
            <a:extLst>
              <a:ext uri="{FF2B5EF4-FFF2-40B4-BE49-F238E27FC236}">
                <a16:creationId xmlns:a16="http://schemas.microsoft.com/office/drawing/2014/main" id="{D472406C-5DCA-6B4A-AE5C-A5B366D20990}"/>
              </a:ext>
            </a:extLst>
          </p:cNvPr>
          <p:cNvPicPr>
            <a:picLocks noChangeAspect="1"/>
          </p:cNvPicPr>
          <p:nvPr userDrawn="1"/>
        </p:nvPicPr>
        <p:blipFill>
          <a:blip r:embed="rId2"/>
          <a:stretch>
            <a:fillRect/>
          </a:stretch>
        </p:blipFill>
        <p:spPr>
          <a:xfrm>
            <a:off x="826813" y="6018605"/>
            <a:ext cx="2703336" cy="475488"/>
          </a:xfrm>
          <a:prstGeom prst="rect">
            <a:avLst/>
          </a:prstGeom>
        </p:spPr>
      </p:pic>
    </p:spTree>
    <p:extLst>
      <p:ext uri="{BB962C8B-B14F-4D97-AF65-F5344CB8AC3E}">
        <p14:creationId xmlns:p14="http://schemas.microsoft.com/office/powerpoint/2010/main" val="226229043"/>
      </p:ext>
    </p:extLst>
  </p:cSld>
  <p:clrMapOvr>
    <a:overrideClrMapping bg1="dk1" tx1="lt1" bg2="dk2" tx2="lt2" accent1="accent1" accent2="accent2" accent3="accent3" accent4="accent4" accent5="accent5" accent6="accent6" hlink="hlink" folHlink="folHlink"/>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Section Slide Dark Blue">
    <p:bg>
      <p:bgPr>
        <a:solidFill>
          <a:schemeClr val="accent5"/>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65567733-5722-BA49-AA87-03A8E80AF9FC}"/>
              </a:ext>
            </a:extLst>
          </p:cNvPr>
          <p:cNvSpPr>
            <a:spLocks noGrp="1"/>
          </p:cNvSpPr>
          <p:nvPr>
            <p:ph type="title" hasCustomPrompt="1"/>
          </p:nvPr>
        </p:nvSpPr>
        <p:spPr>
          <a:xfrm>
            <a:off x="826813" y="1130400"/>
            <a:ext cx="7390550" cy="2187126"/>
          </a:xfrm>
        </p:spPr>
        <p:txBody>
          <a:bodyPr>
            <a:normAutofit/>
          </a:bodyPr>
          <a:lstStyle>
            <a:lvl1pPr>
              <a:defRPr sz="4800" b="1" i="0">
                <a:solidFill>
                  <a:schemeClr val="tx2"/>
                </a:solidFill>
                <a:latin typeface="Arial" panose="020B0604020202020204" pitchFamily="34" charset="0"/>
                <a:cs typeface="Arial" panose="020B0604020202020204" pitchFamily="34" charset="0"/>
              </a:defRPr>
            </a:lvl1pPr>
          </a:lstStyle>
          <a:p>
            <a:r>
              <a:rPr lang="en-US" dirty="0"/>
              <a:t>Section Slide</a:t>
            </a:r>
          </a:p>
        </p:txBody>
      </p:sp>
      <p:sp>
        <p:nvSpPr>
          <p:cNvPr id="11" name="Subtitle 2">
            <a:extLst>
              <a:ext uri="{FF2B5EF4-FFF2-40B4-BE49-F238E27FC236}">
                <a16:creationId xmlns:a16="http://schemas.microsoft.com/office/drawing/2014/main" id="{D4B3D2D6-005A-A743-B159-5AACAD3D28D6}"/>
              </a:ext>
            </a:extLst>
          </p:cNvPr>
          <p:cNvSpPr>
            <a:spLocks noGrp="1"/>
          </p:cNvSpPr>
          <p:nvPr>
            <p:ph type="subTitle" idx="1" hasCustomPrompt="1"/>
          </p:nvPr>
        </p:nvSpPr>
        <p:spPr>
          <a:xfrm>
            <a:off x="826813" y="3913267"/>
            <a:ext cx="9144000" cy="1655762"/>
          </a:xfrm>
        </p:spPr>
        <p:txBody>
          <a:bodyPr/>
          <a:lstStyle>
            <a:lvl1pPr marL="0" indent="0" algn="l">
              <a:buNone/>
              <a:defRPr sz="2400" b="0" i="0">
                <a:solidFill>
                  <a:schemeClr val="tx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Subheading</a:t>
            </a:r>
          </a:p>
        </p:txBody>
      </p:sp>
      <p:cxnSp>
        <p:nvCxnSpPr>
          <p:cNvPr id="14" name="Straight Connector 13">
            <a:extLst>
              <a:ext uri="{FF2B5EF4-FFF2-40B4-BE49-F238E27FC236}">
                <a16:creationId xmlns:a16="http://schemas.microsoft.com/office/drawing/2014/main" id="{86069636-552A-3947-831B-9C8810ED36F2}"/>
              </a:ext>
            </a:extLst>
          </p:cNvPr>
          <p:cNvCxnSpPr/>
          <p:nvPr userDrawn="1"/>
        </p:nvCxnSpPr>
        <p:spPr>
          <a:xfrm>
            <a:off x="942295" y="3810576"/>
            <a:ext cx="663575" cy="0"/>
          </a:xfrm>
          <a:prstGeom prst="line">
            <a:avLst/>
          </a:prstGeom>
          <a:ln>
            <a:solidFill>
              <a:schemeClr val="tx2"/>
            </a:solidFill>
          </a:ln>
        </p:spPr>
        <p:style>
          <a:lnRef idx="2">
            <a:schemeClr val="accent6"/>
          </a:lnRef>
          <a:fillRef idx="0">
            <a:schemeClr val="accent6"/>
          </a:fillRef>
          <a:effectRef idx="1">
            <a:schemeClr val="accent6"/>
          </a:effectRef>
          <a:fontRef idx="minor">
            <a:schemeClr val="tx1"/>
          </a:fontRef>
        </p:style>
      </p:cxnSp>
      <p:pic>
        <p:nvPicPr>
          <p:cNvPr id="5" name="Picture 4" descr="A picture containing drawing, plate&#10;&#10;Description automatically generated">
            <a:extLst>
              <a:ext uri="{FF2B5EF4-FFF2-40B4-BE49-F238E27FC236}">
                <a16:creationId xmlns:a16="http://schemas.microsoft.com/office/drawing/2014/main" id="{E6B19C55-32AE-C54F-B94B-2A3824E653C6}"/>
              </a:ext>
            </a:extLst>
          </p:cNvPr>
          <p:cNvPicPr>
            <a:picLocks noChangeAspect="1"/>
          </p:cNvPicPr>
          <p:nvPr userDrawn="1"/>
        </p:nvPicPr>
        <p:blipFill>
          <a:blip r:embed="rId2"/>
          <a:stretch>
            <a:fillRect/>
          </a:stretch>
        </p:blipFill>
        <p:spPr>
          <a:xfrm>
            <a:off x="826813" y="6018605"/>
            <a:ext cx="2706624" cy="476066"/>
          </a:xfrm>
          <a:prstGeom prst="rect">
            <a:avLst/>
          </a:prstGeom>
        </p:spPr>
      </p:pic>
    </p:spTree>
    <p:extLst>
      <p:ext uri="{BB962C8B-B14F-4D97-AF65-F5344CB8AC3E}">
        <p14:creationId xmlns:p14="http://schemas.microsoft.com/office/powerpoint/2010/main" val="2410767431"/>
      </p:ext>
    </p:extLst>
  </p:cSld>
  <p:clrMapOvr>
    <a:overrideClrMapping bg1="dk1" tx1="lt1" bg2="dk2" tx2="lt2" accent1="accent1" accent2="accent2" accent3="accent3" accent4="accent4" accent5="accent5" accent6="accent6" hlink="hlink" folHlink="folHlink"/>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Section Slide Gold">
    <p:bg>
      <p:bgPr>
        <a:solidFill>
          <a:schemeClr val="tx2"/>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65567733-5722-BA49-AA87-03A8E80AF9FC}"/>
              </a:ext>
            </a:extLst>
          </p:cNvPr>
          <p:cNvSpPr>
            <a:spLocks noGrp="1"/>
          </p:cNvSpPr>
          <p:nvPr>
            <p:ph type="title" hasCustomPrompt="1"/>
          </p:nvPr>
        </p:nvSpPr>
        <p:spPr>
          <a:xfrm>
            <a:off x="826813" y="1130400"/>
            <a:ext cx="7390550" cy="2187126"/>
          </a:xfrm>
        </p:spPr>
        <p:txBody>
          <a:bodyPr>
            <a:normAutofit/>
          </a:bodyPr>
          <a:lstStyle>
            <a:lvl1pPr>
              <a:defRPr sz="4800" b="1" i="0">
                <a:solidFill>
                  <a:schemeClr val="bg1"/>
                </a:solidFill>
                <a:latin typeface="Arial" panose="020B0604020202020204" pitchFamily="34" charset="0"/>
                <a:cs typeface="Arial" panose="020B0604020202020204" pitchFamily="34" charset="0"/>
              </a:defRPr>
            </a:lvl1pPr>
          </a:lstStyle>
          <a:p>
            <a:r>
              <a:rPr lang="en-US" dirty="0"/>
              <a:t>Section Slide</a:t>
            </a:r>
          </a:p>
        </p:txBody>
      </p:sp>
      <p:sp>
        <p:nvSpPr>
          <p:cNvPr id="11" name="Subtitle 2">
            <a:extLst>
              <a:ext uri="{FF2B5EF4-FFF2-40B4-BE49-F238E27FC236}">
                <a16:creationId xmlns:a16="http://schemas.microsoft.com/office/drawing/2014/main" id="{D4B3D2D6-005A-A743-B159-5AACAD3D28D6}"/>
              </a:ext>
            </a:extLst>
          </p:cNvPr>
          <p:cNvSpPr>
            <a:spLocks noGrp="1"/>
          </p:cNvSpPr>
          <p:nvPr>
            <p:ph type="subTitle" idx="1" hasCustomPrompt="1"/>
          </p:nvPr>
        </p:nvSpPr>
        <p:spPr>
          <a:xfrm>
            <a:off x="826813" y="3913267"/>
            <a:ext cx="9144000" cy="1655762"/>
          </a:xfrm>
        </p:spPr>
        <p:txBody>
          <a:bodyPr/>
          <a:lstStyle>
            <a:lvl1pPr marL="0" indent="0" algn="l">
              <a:buNone/>
              <a:defRPr sz="2400" b="0" i="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Subheading</a:t>
            </a:r>
          </a:p>
        </p:txBody>
      </p:sp>
      <p:cxnSp>
        <p:nvCxnSpPr>
          <p:cNvPr id="14" name="Straight Connector 13">
            <a:extLst>
              <a:ext uri="{FF2B5EF4-FFF2-40B4-BE49-F238E27FC236}">
                <a16:creationId xmlns:a16="http://schemas.microsoft.com/office/drawing/2014/main" id="{86069636-552A-3947-831B-9C8810ED36F2}"/>
              </a:ext>
            </a:extLst>
          </p:cNvPr>
          <p:cNvCxnSpPr/>
          <p:nvPr userDrawn="1"/>
        </p:nvCxnSpPr>
        <p:spPr>
          <a:xfrm>
            <a:off x="942295" y="3810576"/>
            <a:ext cx="663575" cy="0"/>
          </a:xfrm>
          <a:prstGeom prst="line">
            <a:avLst/>
          </a:prstGeom>
          <a:ln>
            <a:solidFill>
              <a:schemeClr val="bg1"/>
            </a:solidFill>
          </a:ln>
        </p:spPr>
        <p:style>
          <a:lnRef idx="2">
            <a:schemeClr val="accent6"/>
          </a:lnRef>
          <a:fillRef idx="0">
            <a:schemeClr val="accent6"/>
          </a:fillRef>
          <a:effectRef idx="1">
            <a:schemeClr val="accent6"/>
          </a:effectRef>
          <a:fontRef idx="minor">
            <a:schemeClr val="tx1"/>
          </a:fontRef>
        </p:style>
      </p:cxnSp>
      <p:pic>
        <p:nvPicPr>
          <p:cNvPr id="5" name="Picture 4" descr="A picture containing shape&#10;&#10;Description automatically generated">
            <a:extLst>
              <a:ext uri="{FF2B5EF4-FFF2-40B4-BE49-F238E27FC236}">
                <a16:creationId xmlns:a16="http://schemas.microsoft.com/office/drawing/2014/main" id="{24A1EC06-35C2-AE4C-B349-AC56984A8623}"/>
              </a:ext>
            </a:extLst>
          </p:cNvPr>
          <p:cNvPicPr>
            <a:picLocks noChangeAspect="1"/>
          </p:cNvPicPr>
          <p:nvPr userDrawn="1"/>
        </p:nvPicPr>
        <p:blipFill>
          <a:blip r:embed="rId2"/>
          <a:stretch>
            <a:fillRect/>
          </a:stretch>
        </p:blipFill>
        <p:spPr>
          <a:xfrm>
            <a:off x="826813" y="6018605"/>
            <a:ext cx="2703336" cy="475488"/>
          </a:xfrm>
          <a:prstGeom prst="rect">
            <a:avLst/>
          </a:prstGeom>
        </p:spPr>
      </p:pic>
    </p:spTree>
    <p:extLst>
      <p:ext uri="{BB962C8B-B14F-4D97-AF65-F5344CB8AC3E}">
        <p14:creationId xmlns:p14="http://schemas.microsoft.com/office/powerpoint/2010/main" val="3829284848"/>
      </p:ext>
    </p:extLst>
  </p:cSld>
  <p:clrMapOvr>
    <a:overrideClrMapping bg1="dk1" tx1="lt1" bg2="dk2" tx2="lt2" accent1="accent1" accent2="accent2" accent3="accent3" accent4="accent4" accent5="accent5" accent6="accent6" hlink="hlink" folHlink="folHlink"/>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Section Slide Graphic - Dar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65567733-5722-BA49-AA87-03A8E80AF9FC}"/>
              </a:ext>
            </a:extLst>
          </p:cNvPr>
          <p:cNvSpPr>
            <a:spLocks noGrp="1"/>
          </p:cNvSpPr>
          <p:nvPr>
            <p:ph type="title" hasCustomPrompt="1"/>
          </p:nvPr>
        </p:nvSpPr>
        <p:spPr>
          <a:xfrm>
            <a:off x="826813" y="1130400"/>
            <a:ext cx="7390550" cy="2187126"/>
          </a:xfrm>
        </p:spPr>
        <p:txBody>
          <a:bodyPr>
            <a:normAutofit/>
          </a:bodyPr>
          <a:lstStyle>
            <a:lvl1pPr>
              <a:defRPr sz="4800" b="1" i="0">
                <a:solidFill>
                  <a:schemeClr val="tx1"/>
                </a:solidFill>
                <a:latin typeface="Arial" panose="020B0604020202020204" pitchFamily="34" charset="0"/>
                <a:cs typeface="Arial" panose="020B0604020202020204" pitchFamily="34" charset="0"/>
              </a:defRPr>
            </a:lvl1pPr>
          </a:lstStyle>
          <a:p>
            <a:r>
              <a:rPr lang="en-US" dirty="0"/>
              <a:t>Section Slide</a:t>
            </a:r>
          </a:p>
        </p:txBody>
      </p:sp>
      <p:sp>
        <p:nvSpPr>
          <p:cNvPr id="11" name="Subtitle 2">
            <a:extLst>
              <a:ext uri="{FF2B5EF4-FFF2-40B4-BE49-F238E27FC236}">
                <a16:creationId xmlns:a16="http://schemas.microsoft.com/office/drawing/2014/main" id="{D4B3D2D6-005A-A743-B159-5AACAD3D28D6}"/>
              </a:ext>
            </a:extLst>
          </p:cNvPr>
          <p:cNvSpPr>
            <a:spLocks noGrp="1"/>
          </p:cNvSpPr>
          <p:nvPr>
            <p:ph type="subTitle" idx="1" hasCustomPrompt="1"/>
          </p:nvPr>
        </p:nvSpPr>
        <p:spPr>
          <a:xfrm>
            <a:off x="826813" y="3913267"/>
            <a:ext cx="9144000" cy="1655762"/>
          </a:xfrm>
        </p:spPr>
        <p:txBody>
          <a:bodyPr/>
          <a:lstStyle>
            <a:lvl1pPr marL="0" indent="0" algn="l">
              <a:buNone/>
              <a:defRPr sz="2400" b="0" i="0">
                <a:solidFill>
                  <a:schemeClr val="tx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Subheading</a:t>
            </a:r>
          </a:p>
        </p:txBody>
      </p:sp>
      <p:cxnSp>
        <p:nvCxnSpPr>
          <p:cNvPr id="5" name="Straight Connector 4">
            <a:extLst>
              <a:ext uri="{FF2B5EF4-FFF2-40B4-BE49-F238E27FC236}">
                <a16:creationId xmlns:a16="http://schemas.microsoft.com/office/drawing/2014/main" id="{F7D0124E-2069-2E48-82AE-8743ED1ECCED}"/>
              </a:ext>
            </a:extLst>
          </p:cNvPr>
          <p:cNvCxnSpPr/>
          <p:nvPr userDrawn="1"/>
        </p:nvCxnSpPr>
        <p:spPr>
          <a:xfrm>
            <a:off x="942295" y="3810576"/>
            <a:ext cx="663575" cy="0"/>
          </a:xfrm>
          <a:prstGeom prst="line">
            <a:avLst/>
          </a:prstGeom>
          <a:ln>
            <a:solidFill>
              <a:schemeClr val="tx2"/>
            </a:solidFill>
          </a:ln>
        </p:spPr>
        <p:style>
          <a:lnRef idx="2">
            <a:schemeClr val="accent6"/>
          </a:lnRef>
          <a:fillRef idx="0">
            <a:schemeClr val="accent6"/>
          </a:fillRef>
          <a:effectRef idx="1">
            <a:schemeClr val="accent6"/>
          </a:effectRef>
          <a:fontRef idx="minor">
            <a:schemeClr val="tx1"/>
          </a:fontRef>
        </p:style>
      </p:cxnSp>
      <p:pic>
        <p:nvPicPr>
          <p:cNvPr id="6" name="Picture 5" descr="A picture containing drawing, plate&#10;&#10;Description automatically generated">
            <a:extLst>
              <a:ext uri="{FF2B5EF4-FFF2-40B4-BE49-F238E27FC236}">
                <a16:creationId xmlns:a16="http://schemas.microsoft.com/office/drawing/2014/main" id="{EB534C28-92BF-924C-AA1D-BB3E33F577A6}"/>
              </a:ext>
            </a:extLst>
          </p:cNvPr>
          <p:cNvPicPr>
            <a:picLocks noChangeAspect="1"/>
          </p:cNvPicPr>
          <p:nvPr userDrawn="1"/>
        </p:nvPicPr>
        <p:blipFill>
          <a:blip r:embed="rId3"/>
          <a:stretch>
            <a:fillRect/>
          </a:stretch>
        </p:blipFill>
        <p:spPr>
          <a:xfrm>
            <a:off x="826813" y="6018605"/>
            <a:ext cx="2706624" cy="476066"/>
          </a:xfrm>
          <a:prstGeom prst="rect">
            <a:avLst/>
          </a:prstGeom>
        </p:spPr>
      </p:pic>
    </p:spTree>
    <p:extLst>
      <p:ext uri="{BB962C8B-B14F-4D97-AF65-F5344CB8AC3E}">
        <p14:creationId xmlns:p14="http://schemas.microsoft.com/office/powerpoint/2010/main" val="33035552"/>
      </p:ext>
    </p:extLst>
  </p:cSld>
  <p:clrMapOvr>
    <a:overrideClrMapping bg1="dk1" tx1="lt1" bg2="dk2" tx2="lt2" accent1="accent1" accent2="accent2" accent3="accent3" accent4="accent4" accent5="accent5" accent6="accent6" hlink="hlink" folHlink="folHlink"/>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Section Slide Graphic - Ligh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65567733-5722-BA49-AA87-03A8E80AF9FC}"/>
              </a:ext>
            </a:extLst>
          </p:cNvPr>
          <p:cNvSpPr>
            <a:spLocks noGrp="1"/>
          </p:cNvSpPr>
          <p:nvPr>
            <p:ph type="title" hasCustomPrompt="1"/>
          </p:nvPr>
        </p:nvSpPr>
        <p:spPr>
          <a:xfrm>
            <a:off x="826813" y="1130400"/>
            <a:ext cx="7390550" cy="2187126"/>
          </a:xfrm>
        </p:spPr>
        <p:txBody>
          <a:bodyPr>
            <a:normAutofit/>
          </a:bodyPr>
          <a:lstStyle>
            <a:lvl1pPr>
              <a:defRPr sz="4800" b="1" i="0">
                <a:solidFill>
                  <a:schemeClr val="bg2"/>
                </a:solidFill>
                <a:latin typeface="Arial" panose="020B0604020202020204" pitchFamily="34" charset="0"/>
                <a:cs typeface="Arial" panose="020B0604020202020204" pitchFamily="34" charset="0"/>
              </a:defRPr>
            </a:lvl1pPr>
          </a:lstStyle>
          <a:p>
            <a:r>
              <a:rPr lang="en-US" dirty="0"/>
              <a:t>Section Slide</a:t>
            </a:r>
          </a:p>
        </p:txBody>
      </p:sp>
      <p:sp>
        <p:nvSpPr>
          <p:cNvPr id="11" name="Subtitle 2">
            <a:extLst>
              <a:ext uri="{FF2B5EF4-FFF2-40B4-BE49-F238E27FC236}">
                <a16:creationId xmlns:a16="http://schemas.microsoft.com/office/drawing/2014/main" id="{D4B3D2D6-005A-A743-B159-5AACAD3D28D6}"/>
              </a:ext>
            </a:extLst>
          </p:cNvPr>
          <p:cNvSpPr>
            <a:spLocks noGrp="1"/>
          </p:cNvSpPr>
          <p:nvPr>
            <p:ph type="subTitle" idx="1" hasCustomPrompt="1"/>
          </p:nvPr>
        </p:nvSpPr>
        <p:spPr>
          <a:xfrm>
            <a:off x="826813" y="3913267"/>
            <a:ext cx="9144000" cy="1655762"/>
          </a:xfrm>
        </p:spPr>
        <p:txBody>
          <a:bodyPr/>
          <a:lstStyle>
            <a:lvl1pPr marL="0" indent="0" algn="l">
              <a:buNone/>
              <a:defRPr sz="2400" b="0" i="0">
                <a:solidFill>
                  <a:schemeClr val="bg2"/>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Subheading</a:t>
            </a:r>
          </a:p>
        </p:txBody>
      </p:sp>
      <p:cxnSp>
        <p:nvCxnSpPr>
          <p:cNvPr id="5" name="Straight Connector 4">
            <a:extLst>
              <a:ext uri="{FF2B5EF4-FFF2-40B4-BE49-F238E27FC236}">
                <a16:creationId xmlns:a16="http://schemas.microsoft.com/office/drawing/2014/main" id="{EE745446-3DBC-9C4E-B930-A234901FA2F2}"/>
              </a:ext>
            </a:extLst>
          </p:cNvPr>
          <p:cNvCxnSpPr/>
          <p:nvPr userDrawn="1"/>
        </p:nvCxnSpPr>
        <p:spPr>
          <a:xfrm>
            <a:off x="942295" y="3810576"/>
            <a:ext cx="663575" cy="0"/>
          </a:xfrm>
          <a:prstGeom prst="line">
            <a:avLst/>
          </a:prstGeom>
          <a:ln>
            <a:solidFill>
              <a:schemeClr val="tx2"/>
            </a:solidFill>
          </a:ln>
        </p:spPr>
        <p:style>
          <a:lnRef idx="2">
            <a:schemeClr val="accent6"/>
          </a:lnRef>
          <a:fillRef idx="0">
            <a:schemeClr val="accent6"/>
          </a:fillRef>
          <a:effectRef idx="1">
            <a:schemeClr val="accent6"/>
          </a:effectRef>
          <a:fontRef idx="minor">
            <a:schemeClr val="tx1"/>
          </a:fontRef>
        </p:style>
      </p:cxnSp>
      <p:pic>
        <p:nvPicPr>
          <p:cNvPr id="6" name="Picture 5">
            <a:extLst>
              <a:ext uri="{FF2B5EF4-FFF2-40B4-BE49-F238E27FC236}">
                <a16:creationId xmlns:a16="http://schemas.microsoft.com/office/drawing/2014/main" id="{2936EA54-A13C-F941-9CF6-2967BDC4EFDD}"/>
              </a:ext>
            </a:extLst>
          </p:cNvPr>
          <p:cNvPicPr>
            <a:picLocks noChangeAspect="1"/>
          </p:cNvPicPr>
          <p:nvPr userDrawn="1"/>
        </p:nvPicPr>
        <p:blipFill>
          <a:blip r:embed="rId3"/>
          <a:stretch>
            <a:fillRect/>
          </a:stretch>
        </p:blipFill>
        <p:spPr>
          <a:xfrm>
            <a:off x="826813" y="6019183"/>
            <a:ext cx="2708680" cy="475488"/>
          </a:xfrm>
          <a:prstGeom prst="rect">
            <a:avLst/>
          </a:prstGeom>
        </p:spPr>
      </p:pic>
    </p:spTree>
    <p:extLst>
      <p:ext uri="{BB962C8B-B14F-4D97-AF65-F5344CB8AC3E}">
        <p14:creationId xmlns:p14="http://schemas.microsoft.com/office/powerpoint/2010/main" val="3278638805"/>
      </p:ext>
    </p:extLst>
  </p:cSld>
  <p:clrMapOvr>
    <a:overrideClrMapping bg1="dk1" tx1="lt1" bg2="dk2" tx2="lt2" accent1="accent1" accent2="accent2" accent3="accent3" accent4="accent4" accent5="accent5" accent6="accent6" hlink="hlink" folHlink="folHlink"/>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Section Slide Photo - Dar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65567733-5722-BA49-AA87-03A8E80AF9FC}"/>
              </a:ext>
            </a:extLst>
          </p:cNvPr>
          <p:cNvSpPr>
            <a:spLocks noGrp="1"/>
          </p:cNvSpPr>
          <p:nvPr>
            <p:ph type="title" hasCustomPrompt="1"/>
          </p:nvPr>
        </p:nvSpPr>
        <p:spPr>
          <a:xfrm>
            <a:off x="826813" y="1130400"/>
            <a:ext cx="7390550" cy="2187126"/>
          </a:xfrm>
        </p:spPr>
        <p:txBody>
          <a:bodyPr>
            <a:normAutofit/>
          </a:bodyPr>
          <a:lstStyle>
            <a:lvl1pPr>
              <a:defRPr sz="4800" b="1" i="0">
                <a:solidFill>
                  <a:schemeClr val="tx1"/>
                </a:solidFill>
                <a:latin typeface="Arial" panose="020B0604020202020204" pitchFamily="34" charset="0"/>
                <a:cs typeface="Arial" panose="020B0604020202020204" pitchFamily="34" charset="0"/>
              </a:defRPr>
            </a:lvl1pPr>
          </a:lstStyle>
          <a:p>
            <a:r>
              <a:rPr lang="en-US" dirty="0"/>
              <a:t>Section Slide</a:t>
            </a:r>
          </a:p>
        </p:txBody>
      </p:sp>
      <p:sp>
        <p:nvSpPr>
          <p:cNvPr id="11" name="Subtitle 2">
            <a:extLst>
              <a:ext uri="{FF2B5EF4-FFF2-40B4-BE49-F238E27FC236}">
                <a16:creationId xmlns:a16="http://schemas.microsoft.com/office/drawing/2014/main" id="{D4B3D2D6-005A-A743-B159-5AACAD3D28D6}"/>
              </a:ext>
            </a:extLst>
          </p:cNvPr>
          <p:cNvSpPr>
            <a:spLocks noGrp="1"/>
          </p:cNvSpPr>
          <p:nvPr>
            <p:ph type="subTitle" idx="1" hasCustomPrompt="1"/>
          </p:nvPr>
        </p:nvSpPr>
        <p:spPr>
          <a:xfrm>
            <a:off x="826813" y="3913267"/>
            <a:ext cx="9144000" cy="1655762"/>
          </a:xfrm>
        </p:spPr>
        <p:txBody>
          <a:bodyPr/>
          <a:lstStyle>
            <a:lvl1pPr marL="0" indent="0" algn="l">
              <a:buNone/>
              <a:defRPr sz="2400" b="0" i="0">
                <a:solidFill>
                  <a:schemeClr val="tx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Subheading</a:t>
            </a:r>
          </a:p>
        </p:txBody>
      </p:sp>
      <p:cxnSp>
        <p:nvCxnSpPr>
          <p:cNvPr id="5" name="Straight Connector 4">
            <a:extLst>
              <a:ext uri="{FF2B5EF4-FFF2-40B4-BE49-F238E27FC236}">
                <a16:creationId xmlns:a16="http://schemas.microsoft.com/office/drawing/2014/main" id="{F7D0124E-2069-2E48-82AE-8743ED1ECCED}"/>
              </a:ext>
            </a:extLst>
          </p:cNvPr>
          <p:cNvCxnSpPr/>
          <p:nvPr userDrawn="1"/>
        </p:nvCxnSpPr>
        <p:spPr>
          <a:xfrm>
            <a:off x="942295" y="3810576"/>
            <a:ext cx="663575" cy="0"/>
          </a:xfrm>
          <a:prstGeom prst="line">
            <a:avLst/>
          </a:prstGeom>
          <a:ln>
            <a:solidFill>
              <a:schemeClr val="tx2"/>
            </a:solidFill>
          </a:ln>
        </p:spPr>
        <p:style>
          <a:lnRef idx="2">
            <a:schemeClr val="accent6"/>
          </a:lnRef>
          <a:fillRef idx="0">
            <a:schemeClr val="accent6"/>
          </a:fillRef>
          <a:effectRef idx="1">
            <a:schemeClr val="accent6"/>
          </a:effectRef>
          <a:fontRef idx="minor">
            <a:schemeClr val="tx1"/>
          </a:fontRef>
        </p:style>
      </p:cxnSp>
      <p:pic>
        <p:nvPicPr>
          <p:cNvPr id="6" name="Picture 5" descr="A picture containing drawing, plate&#10;&#10;Description automatically generated">
            <a:extLst>
              <a:ext uri="{FF2B5EF4-FFF2-40B4-BE49-F238E27FC236}">
                <a16:creationId xmlns:a16="http://schemas.microsoft.com/office/drawing/2014/main" id="{6F5DBDCC-243D-964B-946E-59C393C36119}"/>
              </a:ext>
            </a:extLst>
          </p:cNvPr>
          <p:cNvPicPr>
            <a:picLocks noChangeAspect="1"/>
          </p:cNvPicPr>
          <p:nvPr userDrawn="1"/>
        </p:nvPicPr>
        <p:blipFill>
          <a:blip r:embed="rId3"/>
          <a:stretch>
            <a:fillRect/>
          </a:stretch>
        </p:blipFill>
        <p:spPr>
          <a:xfrm>
            <a:off x="826813" y="6018605"/>
            <a:ext cx="2703338" cy="475488"/>
          </a:xfrm>
          <a:prstGeom prst="rect">
            <a:avLst/>
          </a:prstGeom>
        </p:spPr>
      </p:pic>
    </p:spTree>
    <p:extLst>
      <p:ext uri="{BB962C8B-B14F-4D97-AF65-F5344CB8AC3E}">
        <p14:creationId xmlns:p14="http://schemas.microsoft.com/office/powerpoint/2010/main" val="3362098678"/>
      </p:ext>
    </p:extLst>
  </p:cSld>
  <p:clrMapOvr>
    <a:overrideClrMapping bg1="dk1" tx1="lt1" bg2="dk2" tx2="lt2" accent1="accent1" accent2="accent2" accent3="accent3" accent4="accent4" accent5="accent5" accent6="accent6" hlink="hlink" folHlink="folHlink"/>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Section Slide Photo - Ligh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65567733-5722-BA49-AA87-03A8E80AF9FC}"/>
              </a:ext>
            </a:extLst>
          </p:cNvPr>
          <p:cNvSpPr>
            <a:spLocks noGrp="1"/>
          </p:cNvSpPr>
          <p:nvPr>
            <p:ph type="title" hasCustomPrompt="1"/>
          </p:nvPr>
        </p:nvSpPr>
        <p:spPr>
          <a:xfrm>
            <a:off x="826813" y="1130400"/>
            <a:ext cx="7390550" cy="2187126"/>
          </a:xfrm>
        </p:spPr>
        <p:txBody>
          <a:bodyPr>
            <a:normAutofit/>
          </a:bodyPr>
          <a:lstStyle>
            <a:lvl1pPr>
              <a:defRPr sz="4800" b="1" i="0">
                <a:solidFill>
                  <a:schemeClr val="bg1"/>
                </a:solidFill>
                <a:latin typeface="Arial" panose="020B0604020202020204" pitchFamily="34" charset="0"/>
                <a:cs typeface="Arial" panose="020B0604020202020204" pitchFamily="34" charset="0"/>
              </a:defRPr>
            </a:lvl1pPr>
          </a:lstStyle>
          <a:p>
            <a:r>
              <a:rPr lang="en-US" dirty="0"/>
              <a:t>Section Slide</a:t>
            </a:r>
          </a:p>
        </p:txBody>
      </p:sp>
      <p:sp>
        <p:nvSpPr>
          <p:cNvPr id="11" name="Subtitle 2">
            <a:extLst>
              <a:ext uri="{FF2B5EF4-FFF2-40B4-BE49-F238E27FC236}">
                <a16:creationId xmlns:a16="http://schemas.microsoft.com/office/drawing/2014/main" id="{D4B3D2D6-005A-A743-B159-5AACAD3D28D6}"/>
              </a:ext>
            </a:extLst>
          </p:cNvPr>
          <p:cNvSpPr>
            <a:spLocks noGrp="1"/>
          </p:cNvSpPr>
          <p:nvPr>
            <p:ph type="subTitle" idx="1" hasCustomPrompt="1"/>
          </p:nvPr>
        </p:nvSpPr>
        <p:spPr>
          <a:xfrm>
            <a:off x="826813" y="3913267"/>
            <a:ext cx="9144000" cy="1655762"/>
          </a:xfrm>
        </p:spPr>
        <p:txBody>
          <a:bodyPr/>
          <a:lstStyle>
            <a:lvl1pPr marL="0" indent="0" algn="l">
              <a:buNone/>
              <a:defRPr sz="2400" b="0" i="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Subheading</a:t>
            </a:r>
          </a:p>
        </p:txBody>
      </p:sp>
      <p:cxnSp>
        <p:nvCxnSpPr>
          <p:cNvPr id="5" name="Straight Connector 4">
            <a:extLst>
              <a:ext uri="{FF2B5EF4-FFF2-40B4-BE49-F238E27FC236}">
                <a16:creationId xmlns:a16="http://schemas.microsoft.com/office/drawing/2014/main" id="{B4A8E638-BEC9-5E48-BD2A-E5AF0C50E2AA}"/>
              </a:ext>
            </a:extLst>
          </p:cNvPr>
          <p:cNvCxnSpPr/>
          <p:nvPr userDrawn="1"/>
        </p:nvCxnSpPr>
        <p:spPr>
          <a:xfrm>
            <a:off x="942295" y="3810576"/>
            <a:ext cx="663575" cy="0"/>
          </a:xfrm>
          <a:prstGeom prst="line">
            <a:avLst/>
          </a:prstGeom>
          <a:ln>
            <a:solidFill>
              <a:schemeClr val="bg1"/>
            </a:solidFill>
          </a:ln>
        </p:spPr>
        <p:style>
          <a:lnRef idx="2">
            <a:schemeClr val="accent6"/>
          </a:lnRef>
          <a:fillRef idx="0">
            <a:schemeClr val="accent6"/>
          </a:fillRef>
          <a:effectRef idx="1">
            <a:schemeClr val="accent6"/>
          </a:effectRef>
          <a:fontRef idx="minor">
            <a:schemeClr val="tx1"/>
          </a:fontRef>
        </p:style>
      </p:cxnSp>
      <p:pic>
        <p:nvPicPr>
          <p:cNvPr id="6" name="Picture 5" descr="A picture containing shape&#10;&#10;Description automatically generated">
            <a:extLst>
              <a:ext uri="{FF2B5EF4-FFF2-40B4-BE49-F238E27FC236}">
                <a16:creationId xmlns:a16="http://schemas.microsoft.com/office/drawing/2014/main" id="{E943243F-6F97-AF42-A680-8DF66C898683}"/>
              </a:ext>
            </a:extLst>
          </p:cNvPr>
          <p:cNvPicPr>
            <a:picLocks noChangeAspect="1"/>
          </p:cNvPicPr>
          <p:nvPr userDrawn="1"/>
        </p:nvPicPr>
        <p:blipFill>
          <a:blip r:embed="rId3"/>
          <a:stretch>
            <a:fillRect/>
          </a:stretch>
        </p:blipFill>
        <p:spPr>
          <a:xfrm>
            <a:off x="826813" y="6018605"/>
            <a:ext cx="2703336" cy="475488"/>
          </a:xfrm>
          <a:prstGeom prst="rect">
            <a:avLst/>
          </a:prstGeom>
        </p:spPr>
      </p:pic>
    </p:spTree>
    <p:extLst>
      <p:ext uri="{BB962C8B-B14F-4D97-AF65-F5344CB8AC3E}">
        <p14:creationId xmlns:p14="http://schemas.microsoft.com/office/powerpoint/2010/main" val="1695341607"/>
      </p:ext>
    </p:extLst>
  </p:cSld>
  <p:clrMapOvr>
    <a:overrideClrMapping bg1="dk1" tx1="lt1" bg2="dk2" tx2="lt2" accent1="accent1" accent2="accent2" accent3="accent3" accent4="accent4" accent5="accent5" accent6="accent6" hlink="hlink" folHlink="folHlink"/>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2"/>
          <p:cNvSpPr>
            <a:spLocks noGrp="1"/>
          </p:cNvSpPr>
          <p:nvPr>
            <p:ph type="ctrTitle"/>
          </p:nvPr>
        </p:nvSpPr>
        <p:spPr>
          <a:xfrm>
            <a:off x="841248" y="1600200"/>
            <a:ext cx="10515600" cy="2706624"/>
          </a:xfrm>
        </p:spPr>
        <p:txBody>
          <a:bodyPr anchor="b">
            <a:normAutofit/>
          </a:bodyPr>
          <a:lstStyle>
            <a:lvl1pPr algn="ctr">
              <a:lnSpc>
                <a:spcPct val="100000"/>
              </a:lnSpc>
              <a:defRPr sz="4000"/>
            </a:lvl1pPr>
          </a:lstStyle>
          <a:p>
            <a:r>
              <a:rPr lang="en-US" dirty="0"/>
              <a:t>Click to edit Master title style</a:t>
            </a:r>
          </a:p>
        </p:txBody>
      </p:sp>
      <p:sp>
        <p:nvSpPr>
          <p:cNvPr id="3" name="Subtitle 3"/>
          <p:cNvSpPr>
            <a:spLocks noGrp="1"/>
          </p:cNvSpPr>
          <p:nvPr>
            <p:ph type="subTitle" idx="1"/>
          </p:nvPr>
        </p:nvSpPr>
        <p:spPr>
          <a:xfrm>
            <a:off x="841248" y="4544568"/>
            <a:ext cx="10515600" cy="1399032"/>
          </a:xfrm>
        </p:spPr>
        <p:txBody>
          <a:bodyPr>
            <a:normAutofit/>
          </a:bodyPr>
          <a:lstStyle>
            <a:lvl1pPr marL="0" indent="0" algn="ctr">
              <a:buNone/>
              <a:defRPr sz="2800" b="1">
                <a:solidFill>
                  <a:srgbClr val="80000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411123866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wo Banner Title">
    <p:spTree>
      <p:nvGrpSpPr>
        <p:cNvPr id="1" name=""/>
        <p:cNvGrpSpPr/>
        <p:nvPr/>
      </p:nvGrpSpPr>
      <p:grpSpPr>
        <a:xfrm>
          <a:off x="0" y="0"/>
          <a:ext cx="0" cy="0"/>
          <a:chOff x="0" y="0"/>
          <a:chExt cx="0" cy="0"/>
        </a:xfrm>
      </p:grpSpPr>
      <p:pic>
        <p:nvPicPr>
          <p:cNvPr id="20" name="Picture 1" descr="Logo: HRSA. Health Resources &amp; Services Administration.&#10;&#10;Vision: Healthy Communities, Healthy People">
            <a:extLst>
              <a:ext uri="{FF2B5EF4-FFF2-40B4-BE49-F238E27FC236}">
                <a16:creationId xmlns:a16="http://schemas.microsoft.com/office/drawing/2014/main" id="{59B87ACB-63D1-7145-B55B-0A5815BD199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2"/>
          <p:cNvSpPr>
            <a:spLocks noGrp="1"/>
          </p:cNvSpPr>
          <p:nvPr>
            <p:ph type="ctrTitle"/>
          </p:nvPr>
        </p:nvSpPr>
        <p:spPr>
          <a:xfrm>
            <a:off x="841248" y="1899138"/>
            <a:ext cx="10515600" cy="2560320"/>
          </a:xfrm>
        </p:spPr>
        <p:txBody>
          <a:bodyPr anchor="b">
            <a:normAutofit/>
          </a:bodyPr>
          <a:lstStyle>
            <a:lvl1pPr algn="ctr">
              <a:lnSpc>
                <a:spcPct val="100000"/>
              </a:lnSpc>
              <a:defRPr sz="4000"/>
            </a:lvl1pPr>
          </a:lstStyle>
          <a:p>
            <a:r>
              <a:rPr lang="en-US" dirty="0"/>
              <a:t>Click to edit Master title style</a:t>
            </a:r>
          </a:p>
        </p:txBody>
      </p:sp>
      <p:sp>
        <p:nvSpPr>
          <p:cNvPr id="3" name="Subtitle 3"/>
          <p:cNvSpPr>
            <a:spLocks noGrp="1"/>
          </p:cNvSpPr>
          <p:nvPr>
            <p:ph type="subTitle" idx="1"/>
          </p:nvPr>
        </p:nvSpPr>
        <p:spPr>
          <a:xfrm>
            <a:off x="914400" y="4498848"/>
            <a:ext cx="10515600" cy="914400"/>
          </a:xfrm>
        </p:spPr>
        <p:txBody>
          <a:bodyPr>
            <a:normAutofit/>
          </a:bodyPr>
          <a:lstStyle>
            <a:lvl1pPr marL="0" indent="0" algn="ctr">
              <a:buNone/>
              <a:defRPr sz="2800" b="1">
                <a:solidFill>
                  <a:srgbClr val="80000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13839192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41248" y="1124712"/>
            <a:ext cx="10515600" cy="2386584"/>
          </a:xfrm>
        </p:spPr>
        <p:txBody>
          <a:bodyPr anchor="b">
            <a:normAutofit/>
          </a:bodyPr>
          <a:lstStyle>
            <a:lvl1pPr>
              <a:lnSpc>
                <a:spcPct val="100000"/>
              </a:lnSpc>
              <a:defRPr sz="4000"/>
            </a:lvl1pPr>
          </a:lstStyle>
          <a:p>
            <a:r>
              <a:rPr lang="en-US" dirty="0"/>
              <a:t>Click to edit Master title style</a:t>
            </a:r>
          </a:p>
        </p:txBody>
      </p:sp>
      <p:sp>
        <p:nvSpPr>
          <p:cNvPr id="3" name="Text Placeholder 2"/>
          <p:cNvSpPr>
            <a:spLocks noGrp="1"/>
          </p:cNvSpPr>
          <p:nvPr>
            <p:ph type="body" idx="1"/>
          </p:nvPr>
        </p:nvSpPr>
        <p:spPr>
          <a:xfrm>
            <a:off x="841248" y="3602736"/>
            <a:ext cx="10515600" cy="1655064"/>
          </a:xfrm>
        </p:spPr>
        <p:txBody>
          <a:bodyPr>
            <a:normAutofit/>
          </a:bodyPr>
          <a:lstStyle>
            <a:lvl1pPr marL="0" indent="0">
              <a:buNone/>
              <a:defRPr sz="2200">
                <a:solidFill>
                  <a:srgbClr val="0F4D7B"/>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23380769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lumn Conten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91DD5F-BDFB-3443-930A-4ECE2B1C5827}"/>
              </a:ext>
            </a:extLst>
          </p:cNvPr>
          <p:cNvSpPr>
            <a:spLocks noGrp="1"/>
          </p:cNvSpPr>
          <p:nvPr>
            <p:ph type="title" hasCustomPrompt="1"/>
          </p:nvPr>
        </p:nvSpPr>
        <p:spPr/>
        <p:txBody>
          <a:bodyPr>
            <a:normAutofit/>
          </a:bodyPr>
          <a:lstStyle>
            <a:lvl1pPr>
              <a:defRPr sz="2800"/>
            </a:lvl1pPr>
          </a:lstStyle>
          <a:p>
            <a:r>
              <a:rPr lang="en-US" dirty="0"/>
              <a:t>Charts Title is Arial Bold, 28pt</a:t>
            </a:r>
          </a:p>
        </p:txBody>
      </p:sp>
      <p:sp>
        <p:nvSpPr>
          <p:cNvPr id="3" name="Footer Placeholder 2">
            <a:extLst>
              <a:ext uri="{FF2B5EF4-FFF2-40B4-BE49-F238E27FC236}">
                <a16:creationId xmlns:a16="http://schemas.microsoft.com/office/drawing/2014/main" id="{2AD28D3B-54C8-A147-B2C4-8906F98936C6}"/>
              </a:ext>
            </a:extLst>
          </p:cNvPr>
          <p:cNvSpPr>
            <a:spLocks noGrp="1"/>
          </p:cNvSpPr>
          <p:nvPr>
            <p:ph type="ftr" sz="quarter" idx="10"/>
          </p:nvPr>
        </p:nvSpPr>
        <p:spPr/>
        <p:txBody>
          <a:bodyPr/>
          <a:lstStyle/>
          <a:p>
            <a:r>
              <a:rPr lang="en-US" dirty="0"/>
              <a:t>Insert footer information as needed</a:t>
            </a:r>
            <a:endParaRPr lang="en-US"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76D3714A-6FF9-C84D-922F-7C5A5186735F}"/>
              </a:ext>
            </a:extLst>
          </p:cNvPr>
          <p:cNvSpPr>
            <a:spLocks noGrp="1"/>
          </p:cNvSpPr>
          <p:nvPr>
            <p:ph type="sldNum" sz="quarter" idx="11"/>
          </p:nvPr>
        </p:nvSpPr>
        <p:spPr/>
        <p:txBody>
          <a:bodyPr/>
          <a:lstStyle/>
          <a:p>
            <a:fld id="{549D6600-C6B9-CF4F-8A0C-864766A79F48}" type="slidenum">
              <a:rPr lang="en-US" smtClean="0"/>
              <a:pPr/>
              <a:t>‹#›</a:t>
            </a:fld>
            <a:endParaRPr lang="en-US" dirty="0">
              <a:latin typeface="Arial" panose="020B0604020202020204" pitchFamily="34" charset="0"/>
              <a:cs typeface="Arial" panose="020B0604020202020204" pitchFamily="34" charset="0"/>
            </a:endParaRPr>
          </a:p>
        </p:txBody>
      </p:sp>
      <p:sp>
        <p:nvSpPr>
          <p:cNvPr id="8" name="Content Placeholder 3">
            <a:extLst>
              <a:ext uri="{FF2B5EF4-FFF2-40B4-BE49-F238E27FC236}">
                <a16:creationId xmlns:a16="http://schemas.microsoft.com/office/drawing/2014/main" id="{6C8A1040-DAA9-3C42-A0D5-E3EC96005028}"/>
              </a:ext>
            </a:extLst>
          </p:cNvPr>
          <p:cNvSpPr>
            <a:spLocks noGrp="1"/>
          </p:cNvSpPr>
          <p:nvPr>
            <p:ph sz="half" idx="14" hasCustomPrompt="1"/>
          </p:nvPr>
        </p:nvSpPr>
        <p:spPr>
          <a:xfrm>
            <a:off x="4302603" y="2357146"/>
            <a:ext cx="7743498" cy="3709336"/>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to add text</a:t>
            </a:r>
          </a:p>
        </p:txBody>
      </p:sp>
      <p:sp>
        <p:nvSpPr>
          <p:cNvPr id="7" name="Content Placeholder 2">
            <a:extLst>
              <a:ext uri="{FF2B5EF4-FFF2-40B4-BE49-F238E27FC236}">
                <a16:creationId xmlns:a16="http://schemas.microsoft.com/office/drawing/2014/main" id="{BC436691-F499-574E-89CF-6419385ECC51}"/>
              </a:ext>
            </a:extLst>
          </p:cNvPr>
          <p:cNvSpPr>
            <a:spLocks noGrp="1"/>
          </p:cNvSpPr>
          <p:nvPr>
            <p:ph sz="half" idx="1" hasCustomPrompt="1"/>
          </p:nvPr>
        </p:nvSpPr>
        <p:spPr>
          <a:xfrm>
            <a:off x="838198" y="2357146"/>
            <a:ext cx="2905886" cy="3709336"/>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b="0" i="1">
                <a:solidFill>
                  <a:schemeClr val="accent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to add text</a:t>
            </a:r>
          </a:p>
        </p:txBody>
      </p:sp>
    </p:spTree>
    <p:extLst>
      <p:ext uri="{BB962C8B-B14F-4D97-AF65-F5344CB8AC3E}">
        <p14:creationId xmlns:p14="http://schemas.microsoft.com/office/powerpoint/2010/main" val="209009904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1066800"/>
          </a:xfrm>
        </p:spPr>
        <p:txBody>
          <a:bodyPr/>
          <a:lstStyle>
            <a:lvl1pPr>
              <a:lnSpc>
                <a:spcPct val="100000"/>
              </a:lnSpc>
              <a:defRPr/>
            </a:lvl1pPr>
          </a:lstStyle>
          <a:p>
            <a:r>
              <a:rPr lang="en-US" dirty="0"/>
              <a:t>Click to edit Master title style</a:t>
            </a:r>
          </a:p>
        </p:txBody>
      </p:sp>
      <p:cxnSp>
        <p:nvCxnSpPr>
          <p:cNvPr id="7" name="Straight Connector 2" descr="&quot; &quot;"/>
          <p:cNvCxnSpPr/>
          <p:nvPr userDrawn="1"/>
        </p:nvCxnSpPr>
        <p:spPr>
          <a:xfrm>
            <a:off x="0" y="1066800"/>
            <a:ext cx="12192000" cy="0"/>
          </a:xfrm>
          <a:prstGeom prst="line">
            <a:avLst/>
          </a:prstGeom>
          <a:ln w="38100">
            <a:solidFill>
              <a:srgbClr val="800000"/>
            </a:solidFill>
          </a:ln>
        </p:spPr>
        <p:style>
          <a:lnRef idx="1">
            <a:schemeClr val="accent1"/>
          </a:lnRef>
          <a:fillRef idx="0">
            <a:schemeClr val="accent1"/>
          </a:fillRef>
          <a:effectRef idx="0">
            <a:schemeClr val="accent1"/>
          </a:effectRef>
          <a:fontRef idx="minor">
            <a:schemeClr val="tx1"/>
          </a:fontRef>
        </p:style>
      </p:cxnSp>
      <p:sp>
        <p:nvSpPr>
          <p:cNvPr id="5" name="Text Placeholder 3"/>
          <p:cNvSpPr>
            <a:spLocks noGrp="1"/>
          </p:cNvSpPr>
          <p:nvPr>
            <p:ph type="body" sz="quarter" idx="13" hasCustomPrompt="1"/>
          </p:nvPr>
        </p:nvSpPr>
        <p:spPr>
          <a:xfrm rot="-5400000">
            <a:off x="-579120" y="2819399"/>
            <a:ext cx="4206240" cy="1828800"/>
          </a:xfrm>
        </p:spPr>
        <p:txBody>
          <a:bodyPr>
            <a:normAutofit/>
          </a:bodyPr>
          <a:lstStyle>
            <a:lvl1pPr marL="0" indent="0">
              <a:buNone/>
              <a:defRPr sz="8800" b="1">
                <a:solidFill>
                  <a:srgbClr val="800000"/>
                </a:solidFill>
              </a:defRPr>
            </a:lvl1pPr>
          </a:lstStyle>
          <a:p>
            <a:pPr lvl="0"/>
            <a:r>
              <a:rPr lang="en-US" sz="8800" b="1" dirty="0"/>
              <a:t>AGENDA</a:t>
            </a:r>
            <a:endParaRPr lang="en-US" dirty="0"/>
          </a:p>
        </p:txBody>
      </p:sp>
      <p:cxnSp>
        <p:nvCxnSpPr>
          <p:cNvPr id="9" name="Straight Connector 3" descr="&quot; &quot;">
            <a:extLst>
              <a:ext uri="{C183D7F6-B498-43B3-948B-1728B52AA6E4}">
                <adec:decorative xmlns:adec="http://schemas.microsoft.com/office/drawing/2017/decorative" val="1"/>
              </a:ext>
            </a:extLst>
          </p:cNvPr>
          <p:cNvCxnSpPr/>
          <p:nvPr userDrawn="1"/>
        </p:nvCxnSpPr>
        <p:spPr>
          <a:xfrm>
            <a:off x="2080847" y="1409699"/>
            <a:ext cx="0" cy="4648200"/>
          </a:xfrm>
          <a:prstGeom prst="line">
            <a:avLst/>
          </a:prstGeom>
        </p:spPr>
        <p:style>
          <a:lnRef idx="1">
            <a:schemeClr val="accent1"/>
          </a:lnRef>
          <a:fillRef idx="0">
            <a:schemeClr val="accent1"/>
          </a:fillRef>
          <a:effectRef idx="0">
            <a:schemeClr val="accent1"/>
          </a:effectRef>
          <a:fontRef idx="minor">
            <a:schemeClr val="tx1"/>
          </a:fontRef>
        </p:style>
      </p:cxnSp>
      <p:sp>
        <p:nvSpPr>
          <p:cNvPr id="3" name="Content Placeholder 4"/>
          <p:cNvSpPr>
            <a:spLocks noGrp="1"/>
          </p:cNvSpPr>
          <p:nvPr>
            <p:ph idx="1"/>
          </p:nvPr>
        </p:nvSpPr>
        <p:spPr>
          <a:xfrm>
            <a:off x="2502408" y="1447800"/>
            <a:ext cx="8686800" cy="50292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9272016" y="6492240"/>
            <a:ext cx="2743200" cy="381000"/>
          </a:xfrm>
        </p:spPr>
        <p:txBody>
          <a:bodyPr/>
          <a:lstStyle/>
          <a:p>
            <a:fld id="{F9ECA865-404D-4A57-9AC1-FD3038CC100D}" type="slidenum">
              <a:rPr lang="en-US" smtClean="0"/>
              <a:pPr/>
              <a:t>‹#›</a:t>
            </a:fld>
            <a:endParaRPr lang="en-US" dirty="0"/>
          </a:p>
        </p:txBody>
      </p:sp>
    </p:spTree>
    <p:extLst>
      <p:ext uri="{BB962C8B-B14F-4D97-AF65-F5344CB8AC3E}">
        <p14:creationId xmlns:p14="http://schemas.microsoft.com/office/powerpoint/2010/main" val="408954272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1066800"/>
          </a:xfrm>
        </p:spPr>
        <p:txBody>
          <a:bodyPr/>
          <a:lstStyle>
            <a:lvl1pPr>
              <a:lnSpc>
                <a:spcPct val="100000"/>
              </a:lnSpc>
              <a:defRPr/>
            </a:lvl1pPr>
          </a:lstStyle>
          <a:p>
            <a:r>
              <a:rPr lang="en-US" dirty="0"/>
              <a:t>Click to edit Master title style</a:t>
            </a:r>
          </a:p>
        </p:txBody>
      </p:sp>
      <p:cxnSp>
        <p:nvCxnSpPr>
          <p:cNvPr id="7" name="Straight Connector 2" descr="&quot; &quot;"/>
          <p:cNvCxnSpPr/>
          <p:nvPr userDrawn="1"/>
        </p:nvCxnSpPr>
        <p:spPr>
          <a:xfrm>
            <a:off x="0" y="1066800"/>
            <a:ext cx="12192000" cy="0"/>
          </a:xfrm>
          <a:prstGeom prst="line">
            <a:avLst/>
          </a:prstGeom>
          <a:ln w="38100">
            <a:solidFill>
              <a:srgbClr val="800000"/>
            </a:solidFill>
          </a:ln>
        </p:spPr>
        <p:style>
          <a:lnRef idx="1">
            <a:schemeClr val="accent1"/>
          </a:lnRef>
          <a:fillRef idx="0">
            <a:schemeClr val="accent1"/>
          </a:fillRef>
          <a:effectRef idx="0">
            <a:schemeClr val="accent1"/>
          </a:effectRef>
          <a:fontRef idx="minor">
            <a:schemeClr val="tx1"/>
          </a:fontRef>
        </p:style>
      </p:cxnSp>
      <p:sp>
        <p:nvSpPr>
          <p:cNvPr id="3" name="Content Placeholder 3"/>
          <p:cNvSpPr>
            <a:spLocks noGrp="1"/>
          </p:cNvSpPr>
          <p:nvPr>
            <p:ph idx="1"/>
          </p:nvPr>
        </p:nvSpPr>
        <p:spPr>
          <a:xfrm>
            <a:off x="838200" y="1447800"/>
            <a:ext cx="10515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4"/>
          <p:cNvSpPr>
            <a:spLocks noGrp="1"/>
          </p:cNvSpPr>
          <p:nvPr>
            <p:ph type="sldNum" sz="quarter" idx="12"/>
          </p:nvPr>
        </p:nvSpPr>
        <p:spPr>
          <a:xfrm>
            <a:off x="9272016" y="6492240"/>
            <a:ext cx="2743200" cy="381000"/>
          </a:xfrm>
        </p:spPr>
        <p:txBody>
          <a:bodyPr/>
          <a:lstStyle/>
          <a:p>
            <a:fld id="{F9ECA865-404D-4A57-9AC1-FD3038CC100D}" type="slidenum">
              <a:rPr lang="en-US" smtClean="0"/>
              <a:pPr/>
              <a:t>‹#›</a:t>
            </a:fld>
            <a:endParaRPr lang="en-US" dirty="0"/>
          </a:p>
        </p:txBody>
      </p:sp>
    </p:spTree>
    <p:extLst>
      <p:ext uri="{BB962C8B-B14F-4D97-AF65-F5344CB8AC3E}">
        <p14:creationId xmlns:p14="http://schemas.microsoft.com/office/powerpoint/2010/main" val="147946362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HRSA Goals">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1066800"/>
          </a:xfrm>
        </p:spPr>
        <p:txBody>
          <a:bodyPr/>
          <a:lstStyle>
            <a:lvl1pPr>
              <a:lnSpc>
                <a:spcPct val="100000"/>
              </a:lnSpc>
              <a:defRPr/>
            </a:lvl1pPr>
          </a:lstStyle>
          <a:p>
            <a:r>
              <a:rPr lang="en-US" dirty="0"/>
              <a:t>Click to edit Master title style</a:t>
            </a:r>
          </a:p>
        </p:txBody>
      </p:sp>
      <p:cxnSp>
        <p:nvCxnSpPr>
          <p:cNvPr id="7" name="Straight Connector 2" descr="&quot; &quot;"/>
          <p:cNvCxnSpPr/>
          <p:nvPr userDrawn="1"/>
        </p:nvCxnSpPr>
        <p:spPr>
          <a:xfrm>
            <a:off x="0" y="1066800"/>
            <a:ext cx="12192000" cy="0"/>
          </a:xfrm>
          <a:prstGeom prst="line">
            <a:avLst/>
          </a:prstGeom>
          <a:ln w="38100">
            <a:solidFill>
              <a:srgbClr val="800000"/>
            </a:solidFill>
          </a:ln>
        </p:spPr>
        <p:style>
          <a:lnRef idx="1">
            <a:schemeClr val="accent1"/>
          </a:lnRef>
          <a:fillRef idx="0">
            <a:schemeClr val="accent1"/>
          </a:fillRef>
          <a:effectRef idx="0">
            <a:schemeClr val="accent1"/>
          </a:effectRef>
          <a:fontRef idx="minor">
            <a:schemeClr val="tx1"/>
          </a:fontRef>
        </p:style>
      </p:cxnSp>
      <p:sp>
        <p:nvSpPr>
          <p:cNvPr id="8" name="TextBox 1" descr="&quot; &quot;">
            <a:extLst>
              <a:ext uri="{FF2B5EF4-FFF2-40B4-BE49-F238E27FC236}">
                <a16:creationId xmlns:a16="http://schemas.microsoft.com/office/drawing/2014/main" id="{C6402E67-A38A-48B6-9551-9DFB20412E28}"/>
              </a:ext>
              <a:ext uri="{C183D7F6-B498-43B3-948B-1728B52AA6E4}">
                <adec:decorative xmlns:adec="http://schemas.microsoft.com/office/drawing/2017/decorative" val="1"/>
              </a:ext>
            </a:extLst>
          </p:cNvPr>
          <p:cNvSpPr txBox="1"/>
          <p:nvPr userDrawn="1"/>
        </p:nvSpPr>
        <p:spPr>
          <a:xfrm>
            <a:off x="1358449" y="1644297"/>
            <a:ext cx="9454896" cy="338554"/>
          </a:xfrm>
          <a:prstGeom prst="rect">
            <a:avLst/>
          </a:prstGeom>
          <a:solidFill>
            <a:schemeClr val="accent5"/>
          </a:solidFill>
          <a:ln>
            <a:noFill/>
          </a:ln>
        </p:spPr>
        <p:style>
          <a:lnRef idx="2">
            <a:schemeClr val="accent3">
              <a:shade val="50000"/>
            </a:schemeClr>
          </a:lnRef>
          <a:fillRef idx="1">
            <a:schemeClr val="accent3"/>
          </a:fillRef>
          <a:effectRef idx="0">
            <a:schemeClr val="accent3"/>
          </a:effectRef>
          <a:fontRef idx="minor">
            <a:schemeClr val="lt1"/>
          </a:fontRef>
        </p:style>
        <p:txBody>
          <a:bodyPr wrap="square" lIns="27432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9" name="Picture 1" descr="&quot; &quot;">
            <a:extLst>
              <a:ext uri="{FF2B5EF4-FFF2-40B4-BE49-F238E27FC236}">
                <a16:creationId xmlns:a16="http://schemas.microsoft.com/office/drawing/2014/main" id="{D867B8F6-DAA1-714D-9DDF-440B2E7C4985}"/>
              </a:ext>
            </a:extLst>
          </p:cNvPr>
          <p:cNvPicPr>
            <a:picLocks noChangeAspect="1"/>
          </p:cNvPicPr>
          <p:nvPr userDrawn="1"/>
        </p:nvPicPr>
        <p:blipFill rotWithShape="1">
          <a:blip r:embed="rId2" cstate="print">
            <a:duotone>
              <a:schemeClr val="accent1">
                <a:shade val="45000"/>
                <a:satMod val="135000"/>
              </a:schemeClr>
              <a:prstClr val="white"/>
            </a:duotone>
            <a:extLst>
              <a:ext uri="{28A0092B-C50C-407E-A947-70E740481C1C}">
                <a14:useLocalDpi xmlns:a14="http://schemas.microsoft.com/office/drawing/2010/main" val="0"/>
              </a:ext>
            </a:extLst>
          </a:blip>
          <a:srcRect l="4957" b="14540"/>
          <a:stretch/>
        </p:blipFill>
        <p:spPr>
          <a:xfrm>
            <a:off x="1504438" y="1535600"/>
            <a:ext cx="665743" cy="598621"/>
          </a:xfrm>
          <a:prstGeom prst="rect">
            <a:avLst/>
          </a:prstGeom>
        </p:spPr>
      </p:pic>
      <p:sp>
        <p:nvSpPr>
          <p:cNvPr id="10" name="Content Placeholder 1"/>
          <p:cNvSpPr>
            <a:spLocks noGrp="1"/>
          </p:cNvSpPr>
          <p:nvPr>
            <p:ph sz="quarter" idx="13"/>
          </p:nvPr>
        </p:nvSpPr>
        <p:spPr>
          <a:xfrm>
            <a:off x="2281220" y="1600200"/>
            <a:ext cx="1292225" cy="685800"/>
          </a:xfrm>
        </p:spPr>
        <p:txBody>
          <a:bodyPr>
            <a:noAutofit/>
          </a:bodyPr>
          <a:lstStyle>
            <a:lvl1pPr marL="0" indent="0">
              <a:buNone/>
              <a:defRPr sz="2400" b="1"/>
            </a:lvl1pPr>
          </a:lstStyle>
          <a:p>
            <a:pPr lvl="0"/>
            <a:r>
              <a:rPr lang="en-US" dirty="0"/>
              <a:t>Edit Master</a:t>
            </a:r>
          </a:p>
        </p:txBody>
      </p:sp>
      <p:grpSp>
        <p:nvGrpSpPr>
          <p:cNvPr id="4" name="Group 1" descr="&quot; &quot;"/>
          <p:cNvGrpSpPr/>
          <p:nvPr userDrawn="1"/>
        </p:nvGrpSpPr>
        <p:grpSpPr>
          <a:xfrm>
            <a:off x="3782989" y="1672426"/>
            <a:ext cx="672207" cy="309317"/>
            <a:chOff x="3782988" y="1672425"/>
            <a:chExt cx="672206" cy="309317"/>
          </a:xfrm>
        </p:grpSpPr>
        <p:sp>
          <p:nvSpPr>
            <p:cNvPr id="12" name="Right Arrow 1" descr="&quot; &quot;">
              <a:extLst>
                <a:ext uri="{FF2B5EF4-FFF2-40B4-BE49-F238E27FC236}">
                  <a16:creationId xmlns:a16="http://schemas.microsoft.com/office/drawing/2014/main" id="{78375FE7-DB1C-E944-85D7-C0D27FB65F51}"/>
                </a:ext>
              </a:extLst>
            </p:cNvPr>
            <p:cNvSpPr/>
            <p:nvPr userDrawn="1"/>
          </p:nvSpPr>
          <p:spPr>
            <a:xfrm>
              <a:off x="3782988" y="1672425"/>
              <a:ext cx="651328" cy="309317"/>
            </a:xfrm>
            <a:prstGeom prst="rightArrow">
              <a:avLst/>
            </a:prstGeom>
            <a:solidFill>
              <a:srgbClr val="0F4D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11" name="Straight Arrow Connector 1" descr="&quot; &quot;">
              <a:extLst>
                <a:ext uri="{FF2B5EF4-FFF2-40B4-BE49-F238E27FC236}">
                  <a16:creationId xmlns:a16="http://schemas.microsoft.com/office/drawing/2014/main" id="{E374D2A4-8AF2-4EF3-9230-FEA6CAF5C5AE}"/>
                </a:ext>
                <a:ext uri="{C183D7F6-B498-43B3-948B-1728B52AA6E4}">
                  <adec:decorative xmlns:adec="http://schemas.microsoft.com/office/drawing/2017/decorative" val="1"/>
                </a:ext>
              </a:extLst>
            </p:cNvPr>
            <p:cNvCxnSpPr/>
            <p:nvPr userDrawn="1"/>
          </p:nvCxnSpPr>
          <p:spPr>
            <a:xfrm>
              <a:off x="3796826" y="1801632"/>
              <a:ext cx="658368"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grpSp>
      <p:sp>
        <p:nvSpPr>
          <p:cNvPr id="13" name="Text Placeholder 1"/>
          <p:cNvSpPr>
            <a:spLocks noGrp="1"/>
          </p:cNvSpPr>
          <p:nvPr>
            <p:ph type="body" sz="quarter" idx="18"/>
          </p:nvPr>
        </p:nvSpPr>
        <p:spPr>
          <a:xfrm>
            <a:off x="4574301" y="1472184"/>
            <a:ext cx="5943600" cy="685800"/>
          </a:xfrm>
        </p:spPr>
        <p:txBody>
          <a:bodyPr anchor="ctr">
            <a:normAutofit/>
          </a:bodyPr>
          <a:lstStyle>
            <a:lvl1pPr marL="0" indent="0">
              <a:buNone/>
              <a:defRPr sz="1800" b="1">
                <a:solidFill>
                  <a:srgbClr val="0F4D7B"/>
                </a:solidFill>
              </a:defRPr>
            </a:lvl1pPr>
          </a:lstStyle>
          <a:p>
            <a:pPr lvl="0"/>
            <a:r>
              <a:rPr lang="en-US" dirty="0"/>
              <a:t>Edit Master text styles</a:t>
            </a:r>
          </a:p>
        </p:txBody>
      </p:sp>
      <p:sp>
        <p:nvSpPr>
          <p:cNvPr id="14" name="TextBox 2" descr="&quot; &quot;">
            <a:extLst>
              <a:ext uri="{FF2B5EF4-FFF2-40B4-BE49-F238E27FC236}">
                <a16:creationId xmlns:a16="http://schemas.microsoft.com/office/drawing/2014/main" id="{4B4CD2B3-0C35-4CA5-9C22-D20E1D1848AF}"/>
              </a:ext>
              <a:ext uri="{C183D7F6-B498-43B3-948B-1728B52AA6E4}">
                <adec:decorative xmlns:adec="http://schemas.microsoft.com/office/drawing/2017/decorative" val="1"/>
              </a:ext>
            </a:extLst>
          </p:cNvPr>
          <p:cNvSpPr txBox="1"/>
          <p:nvPr userDrawn="1"/>
        </p:nvSpPr>
        <p:spPr>
          <a:xfrm>
            <a:off x="1358447" y="2544818"/>
            <a:ext cx="9454896" cy="369332"/>
          </a:xfrm>
          <a:prstGeom prst="rect">
            <a:avLst/>
          </a:prstGeom>
          <a:solidFill>
            <a:schemeClr val="accent5"/>
          </a:solidFill>
          <a:ln>
            <a:noFill/>
          </a:ln>
        </p:spPr>
        <p:style>
          <a:lnRef idx="2">
            <a:schemeClr val="accent3">
              <a:shade val="50000"/>
            </a:schemeClr>
          </a:lnRef>
          <a:fillRef idx="1">
            <a:schemeClr val="accent3"/>
          </a:fillRef>
          <a:effectRef idx="0">
            <a:schemeClr val="accent3"/>
          </a:effectRef>
          <a:fontRef idx="minor">
            <a:schemeClr val="lt1"/>
          </a:fontRef>
        </p:style>
        <p:txBody>
          <a:bodyPr wrap="square" lIns="27432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5" name="Picture 2" descr="&quot; &quot;">
            <a:extLst>
              <a:ext uri="{FF2B5EF4-FFF2-40B4-BE49-F238E27FC236}">
                <a16:creationId xmlns:a16="http://schemas.microsoft.com/office/drawing/2014/main" id="{251983AE-FDD8-D54B-895D-78E3810E9A3A}"/>
              </a:ext>
            </a:extLst>
          </p:cNvPr>
          <p:cNvPicPr>
            <a:picLocks noChangeAspect="1"/>
          </p:cNvPicPr>
          <p:nvPr userDrawn="1"/>
        </p:nvPicPr>
        <p:blipFill rotWithShape="1">
          <a:blip r:embed="rId3" cstate="print">
            <a:duotone>
              <a:schemeClr val="accent1">
                <a:shade val="45000"/>
                <a:satMod val="135000"/>
              </a:schemeClr>
              <a:prstClr val="white"/>
            </a:duotone>
            <a:extLst>
              <a:ext uri="{28A0092B-C50C-407E-A947-70E740481C1C}">
                <a14:useLocalDpi xmlns:a14="http://schemas.microsoft.com/office/drawing/2010/main" val="0"/>
              </a:ext>
            </a:extLst>
          </a:blip>
          <a:srcRect t="5027" b="16215"/>
          <a:stretch/>
        </p:blipFill>
        <p:spPr>
          <a:xfrm>
            <a:off x="1410303" y="2421393"/>
            <a:ext cx="848701" cy="668420"/>
          </a:xfrm>
          <a:prstGeom prst="rect">
            <a:avLst/>
          </a:prstGeom>
        </p:spPr>
      </p:pic>
      <p:sp>
        <p:nvSpPr>
          <p:cNvPr id="16" name="Content Placeholder 2"/>
          <p:cNvSpPr>
            <a:spLocks noGrp="1"/>
          </p:cNvSpPr>
          <p:nvPr>
            <p:ph sz="quarter" idx="14"/>
          </p:nvPr>
        </p:nvSpPr>
        <p:spPr>
          <a:xfrm>
            <a:off x="2286001" y="2514600"/>
            <a:ext cx="1292225" cy="685800"/>
          </a:xfrm>
        </p:spPr>
        <p:txBody>
          <a:bodyPr>
            <a:noAutofit/>
          </a:bodyPr>
          <a:lstStyle>
            <a:lvl1pPr marL="0" indent="0">
              <a:buNone/>
              <a:defRPr sz="2400" b="1"/>
            </a:lvl1pPr>
          </a:lstStyle>
          <a:p>
            <a:pPr lvl="0"/>
            <a:r>
              <a:rPr lang="en-US" dirty="0"/>
              <a:t>Edit Master</a:t>
            </a:r>
          </a:p>
        </p:txBody>
      </p:sp>
      <p:grpSp>
        <p:nvGrpSpPr>
          <p:cNvPr id="5" name="Group 2" descr="&quot; &quot;"/>
          <p:cNvGrpSpPr/>
          <p:nvPr userDrawn="1"/>
        </p:nvGrpSpPr>
        <p:grpSpPr>
          <a:xfrm>
            <a:off x="3781817" y="2580900"/>
            <a:ext cx="668737" cy="309317"/>
            <a:chOff x="3781816" y="2580898"/>
            <a:chExt cx="668737" cy="309317"/>
          </a:xfrm>
        </p:grpSpPr>
        <p:sp>
          <p:nvSpPr>
            <p:cNvPr id="18" name="Right Arrow 2" descr="&quot; &quot;">
              <a:extLst>
                <a:ext uri="{FF2B5EF4-FFF2-40B4-BE49-F238E27FC236}">
                  <a16:creationId xmlns:a16="http://schemas.microsoft.com/office/drawing/2014/main" id="{FB22A8FF-B6D6-EF48-957E-1C6C265C0E6A}"/>
                </a:ext>
              </a:extLst>
            </p:cNvPr>
            <p:cNvSpPr/>
            <p:nvPr userDrawn="1"/>
          </p:nvSpPr>
          <p:spPr>
            <a:xfrm>
              <a:off x="3781816" y="2580898"/>
              <a:ext cx="651328" cy="309317"/>
            </a:xfrm>
            <a:prstGeom prst="rightArrow">
              <a:avLst/>
            </a:prstGeom>
            <a:solidFill>
              <a:srgbClr val="0F4D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17" name="Straight Arrow Connector 2" descr="&quot; &quot;">
              <a:extLst>
                <a:ext uri="{FF2B5EF4-FFF2-40B4-BE49-F238E27FC236}">
                  <a16:creationId xmlns:a16="http://schemas.microsoft.com/office/drawing/2014/main" id="{06DDA596-35B1-4B19-8917-80773EB6EF20}"/>
                </a:ext>
                <a:ext uri="{C183D7F6-B498-43B3-948B-1728B52AA6E4}">
                  <adec:decorative xmlns:adec="http://schemas.microsoft.com/office/drawing/2017/decorative" val="1"/>
                </a:ext>
              </a:extLst>
            </p:cNvPr>
            <p:cNvCxnSpPr/>
            <p:nvPr userDrawn="1"/>
          </p:nvCxnSpPr>
          <p:spPr>
            <a:xfrm>
              <a:off x="3794760" y="2730619"/>
              <a:ext cx="655793"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grpSp>
      <p:sp>
        <p:nvSpPr>
          <p:cNvPr id="19" name="Text Placeholder 2"/>
          <p:cNvSpPr>
            <a:spLocks noGrp="1"/>
          </p:cNvSpPr>
          <p:nvPr>
            <p:ph type="body" sz="quarter" idx="19"/>
          </p:nvPr>
        </p:nvSpPr>
        <p:spPr>
          <a:xfrm>
            <a:off x="4574301" y="2386584"/>
            <a:ext cx="5943600" cy="685800"/>
          </a:xfrm>
        </p:spPr>
        <p:txBody>
          <a:bodyPr anchor="ctr">
            <a:normAutofit/>
          </a:bodyPr>
          <a:lstStyle>
            <a:lvl1pPr marL="0" indent="0">
              <a:buNone/>
              <a:defRPr sz="1800" b="1">
                <a:solidFill>
                  <a:srgbClr val="0F4D7B"/>
                </a:solidFill>
              </a:defRPr>
            </a:lvl1pPr>
          </a:lstStyle>
          <a:p>
            <a:pPr lvl="0"/>
            <a:r>
              <a:rPr lang="en-US" dirty="0"/>
              <a:t>Edit Master text styles</a:t>
            </a:r>
          </a:p>
        </p:txBody>
      </p:sp>
      <p:sp>
        <p:nvSpPr>
          <p:cNvPr id="20" name="TextBox 3" descr="&quot; &quot;">
            <a:extLst>
              <a:ext uri="{FF2B5EF4-FFF2-40B4-BE49-F238E27FC236}">
                <a16:creationId xmlns:a16="http://schemas.microsoft.com/office/drawing/2014/main" id="{60B3EAF8-E8EC-4858-8A8B-E56502F72082}"/>
              </a:ext>
              <a:ext uri="{C183D7F6-B498-43B3-948B-1728B52AA6E4}">
                <adec:decorative xmlns:adec="http://schemas.microsoft.com/office/drawing/2017/decorative" val="1"/>
              </a:ext>
            </a:extLst>
          </p:cNvPr>
          <p:cNvSpPr txBox="1"/>
          <p:nvPr userDrawn="1"/>
        </p:nvSpPr>
        <p:spPr>
          <a:xfrm>
            <a:off x="1358449" y="3459218"/>
            <a:ext cx="9451427" cy="369332"/>
          </a:xfrm>
          <a:prstGeom prst="rect">
            <a:avLst/>
          </a:prstGeom>
          <a:solidFill>
            <a:schemeClr val="accent5"/>
          </a:solidFill>
          <a:ln>
            <a:noFill/>
          </a:ln>
        </p:spPr>
        <p:style>
          <a:lnRef idx="2">
            <a:schemeClr val="accent3">
              <a:shade val="50000"/>
            </a:schemeClr>
          </a:lnRef>
          <a:fillRef idx="1">
            <a:schemeClr val="accent3"/>
          </a:fillRef>
          <a:effectRef idx="0">
            <a:schemeClr val="accent3"/>
          </a:effectRef>
          <a:fontRef idx="minor">
            <a:schemeClr val="lt1"/>
          </a:fontRef>
        </p:style>
        <p:txBody>
          <a:bodyPr wrap="square" lIns="27432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1" name="Picture 3" descr="&quot; &quot;">
            <a:extLst>
              <a:ext uri="{FF2B5EF4-FFF2-40B4-BE49-F238E27FC236}">
                <a16:creationId xmlns:a16="http://schemas.microsoft.com/office/drawing/2014/main" id="{0C1C26A6-6D39-AA4C-91F2-A6B15313B4DF}"/>
              </a:ext>
            </a:extLst>
          </p:cNvPr>
          <p:cNvPicPr>
            <a:picLocks noChangeAspect="1"/>
          </p:cNvPicPr>
          <p:nvPr userDrawn="1"/>
        </p:nvPicPr>
        <p:blipFill rotWithShape="1">
          <a:blip r:embed="rId4" cstate="print">
            <a:duotone>
              <a:schemeClr val="accent1">
                <a:shade val="45000"/>
                <a:satMod val="135000"/>
              </a:schemeClr>
              <a:prstClr val="white"/>
            </a:duotone>
            <a:extLst>
              <a:ext uri="{28A0092B-C50C-407E-A947-70E740481C1C}">
                <a14:useLocalDpi xmlns:a14="http://schemas.microsoft.com/office/drawing/2010/main" val="0"/>
              </a:ext>
            </a:extLst>
          </a:blip>
          <a:srcRect b="24347"/>
          <a:stretch/>
        </p:blipFill>
        <p:spPr>
          <a:xfrm>
            <a:off x="1373854" y="3224268"/>
            <a:ext cx="948727" cy="717739"/>
          </a:xfrm>
          <a:prstGeom prst="rect">
            <a:avLst/>
          </a:prstGeom>
        </p:spPr>
      </p:pic>
      <p:sp>
        <p:nvSpPr>
          <p:cNvPr id="22" name="Content Placeholder 3"/>
          <p:cNvSpPr>
            <a:spLocks noGrp="1"/>
          </p:cNvSpPr>
          <p:nvPr>
            <p:ph sz="quarter" idx="15"/>
          </p:nvPr>
        </p:nvSpPr>
        <p:spPr>
          <a:xfrm>
            <a:off x="2286001" y="3429000"/>
            <a:ext cx="1292225" cy="685800"/>
          </a:xfrm>
        </p:spPr>
        <p:txBody>
          <a:bodyPr>
            <a:noAutofit/>
          </a:bodyPr>
          <a:lstStyle>
            <a:lvl1pPr marL="0" indent="0">
              <a:buNone/>
              <a:defRPr sz="2400" b="1"/>
            </a:lvl1pPr>
          </a:lstStyle>
          <a:p>
            <a:pPr lvl="0"/>
            <a:r>
              <a:rPr lang="en-US" dirty="0"/>
              <a:t>Edit Master</a:t>
            </a:r>
          </a:p>
        </p:txBody>
      </p:sp>
      <p:grpSp>
        <p:nvGrpSpPr>
          <p:cNvPr id="40" name="Group 3" descr="&quot; &quot;"/>
          <p:cNvGrpSpPr/>
          <p:nvPr userDrawn="1"/>
        </p:nvGrpSpPr>
        <p:grpSpPr>
          <a:xfrm>
            <a:off x="3782989" y="3481002"/>
            <a:ext cx="672207" cy="309317"/>
            <a:chOff x="3782988" y="3481001"/>
            <a:chExt cx="672206" cy="309317"/>
          </a:xfrm>
        </p:grpSpPr>
        <p:sp>
          <p:nvSpPr>
            <p:cNvPr id="24" name="Right Arrow 3" descr="&quot; &quot;">
              <a:extLst>
                <a:ext uri="{FF2B5EF4-FFF2-40B4-BE49-F238E27FC236}">
                  <a16:creationId xmlns:a16="http://schemas.microsoft.com/office/drawing/2014/main" id="{1913B0D4-773F-E345-9779-302C302A9DB4}"/>
                </a:ext>
              </a:extLst>
            </p:cNvPr>
            <p:cNvSpPr/>
            <p:nvPr userDrawn="1"/>
          </p:nvSpPr>
          <p:spPr>
            <a:xfrm>
              <a:off x="3782988" y="3481001"/>
              <a:ext cx="651328" cy="309317"/>
            </a:xfrm>
            <a:prstGeom prst="rightArrow">
              <a:avLst/>
            </a:prstGeom>
            <a:solidFill>
              <a:srgbClr val="0F4D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23" name="Straight Arrow Connector 3" descr="&quot; &quot;">
              <a:extLst>
                <a:ext uri="{FF2B5EF4-FFF2-40B4-BE49-F238E27FC236}">
                  <a16:creationId xmlns:a16="http://schemas.microsoft.com/office/drawing/2014/main" id="{E0C063F0-B581-43F0-B7A2-53C3ECA9772F}"/>
                </a:ext>
                <a:ext uri="{C183D7F6-B498-43B3-948B-1728B52AA6E4}">
                  <adec:decorative xmlns:adec="http://schemas.microsoft.com/office/drawing/2017/decorative" val="1"/>
                </a:ext>
              </a:extLst>
            </p:cNvPr>
            <p:cNvCxnSpPr/>
            <p:nvPr userDrawn="1"/>
          </p:nvCxnSpPr>
          <p:spPr>
            <a:xfrm>
              <a:off x="3796826" y="3619035"/>
              <a:ext cx="658368"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grpSp>
      <p:sp>
        <p:nvSpPr>
          <p:cNvPr id="25" name="Text Placeholder 3"/>
          <p:cNvSpPr>
            <a:spLocks noGrp="1"/>
          </p:cNvSpPr>
          <p:nvPr>
            <p:ph type="body" sz="quarter" idx="20"/>
          </p:nvPr>
        </p:nvSpPr>
        <p:spPr>
          <a:xfrm>
            <a:off x="4574301" y="3298824"/>
            <a:ext cx="5943600" cy="685800"/>
          </a:xfrm>
        </p:spPr>
        <p:txBody>
          <a:bodyPr anchor="ctr">
            <a:normAutofit/>
          </a:bodyPr>
          <a:lstStyle>
            <a:lvl1pPr marL="0" indent="0">
              <a:buNone/>
              <a:defRPr sz="1800" b="1">
                <a:solidFill>
                  <a:srgbClr val="0F4D7B"/>
                </a:solidFill>
              </a:defRPr>
            </a:lvl1pPr>
          </a:lstStyle>
          <a:p>
            <a:pPr lvl="0"/>
            <a:r>
              <a:rPr lang="en-US" dirty="0"/>
              <a:t>Edit Master text styles</a:t>
            </a:r>
          </a:p>
        </p:txBody>
      </p:sp>
      <p:sp>
        <p:nvSpPr>
          <p:cNvPr id="26" name="TextBox 4" descr="&quot; &quot;">
            <a:extLst>
              <a:ext uri="{FF2B5EF4-FFF2-40B4-BE49-F238E27FC236}">
                <a16:creationId xmlns:a16="http://schemas.microsoft.com/office/drawing/2014/main" id="{85EF0527-BE10-49F7-A277-F3642E27FCAF}"/>
              </a:ext>
              <a:ext uri="{C183D7F6-B498-43B3-948B-1728B52AA6E4}">
                <adec:decorative xmlns:adec="http://schemas.microsoft.com/office/drawing/2017/decorative" val="1"/>
              </a:ext>
            </a:extLst>
          </p:cNvPr>
          <p:cNvSpPr txBox="1"/>
          <p:nvPr userDrawn="1"/>
        </p:nvSpPr>
        <p:spPr>
          <a:xfrm>
            <a:off x="1358447" y="4373618"/>
            <a:ext cx="9454896" cy="369332"/>
          </a:xfrm>
          <a:prstGeom prst="rect">
            <a:avLst/>
          </a:prstGeom>
          <a:solidFill>
            <a:schemeClr val="accent5"/>
          </a:solidFill>
          <a:ln>
            <a:noFill/>
          </a:ln>
        </p:spPr>
        <p:style>
          <a:lnRef idx="2">
            <a:schemeClr val="accent3">
              <a:shade val="50000"/>
            </a:schemeClr>
          </a:lnRef>
          <a:fillRef idx="1">
            <a:schemeClr val="accent3"/>
          </a:fillRef>
          <a:effectRef idx="0">
            <a:schemeClr val="accent3"/>
          </a:effectRef>
          <a:fontRef idx="minor">
            <a:schemeClr val="lt1"/>
          </a:fontRef>
        </p:style>
        <p:txBody>
          <a:bodyPr wrap="square" lIns="27432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7" name="Picture 4" descr="&quot; &quot;">
            <a:extLst>
              <a:ext uri="{FF2B5EF4-FFF2-40B4-BE49-F238E27FC236}">
                <a16:creationId xmlns:a16="http://schemas.microsoft.com/office/drawing/2014/main" id="{C09885F3-74CC-4C4E-9968-3750ABA8418C}"/>
              </a:ext>
            </a:extLst>
          </p:cNvPr>
          <p:cNvPicPr>
            <a:picLocks noChangeAspect="1"/>
          </p:cNvPicPr>
          <p:nvPr userDrawn="1"/>
        </p:nvPicPr>
        <p:blipFill rotWithShape="1">
          <a:blip r:embed="rId5" cstate="print">
            <a:duotone>
              <a:schemeClr val="accent1">
                <a:shade val="45000"/>
                <a:satMod val="135000"/>
              </a:schemeClr>
              <a:prstClr val="white"/>
            </a:duotone>
            <a:extLst>
              <a:ext uri="{28A0092B-C50C-407E-A947-70E740481C1C}">
                <a14:useLocalDpi xmlns:a14="http://schemas.microsoft.com/office/drawing/2010/main" val="0"/>
              </a:ext>
            </a:extLst>
          </a:blip>
          <a:srcRect b="15556"/>
          <a:stretch/>
        </p:blipFill>
        <p:spPr>
          <a:xfrm>
            <a:off x="1459822" y="4218554"/>
            <a:ext cx="779503" cy="658246"/>
          </a:xfrm>
          <a:prstGeom prst="rect">
            <a:avLst/>
          </a:prstGeom>
        </p:spPr>
      </p:pic>
      <p:sp>
        <p:nvSpPr>
          <p:cNvPr id="28" name="Content Placeholder 4"/>
          <p:cNvSpPr>
            <a:spLocks noGrp="1"/>
          </p:cNvSpPr>
          <p:nvPr>
            <p:ph sz="quarter" idx="16"/>
          </p:nvPr>
        </p:nvSpPr>
        <p:spPr>
          <a:xfrm>
            <a:off x="2286001" y="4343400"/>
            <a:ext cx="1292225" cy="685800"/>
          </a:xfrm>
        </p:spPr>
        <p:txBody>
          <a:bodyPr>
            <a:noAutofit/>
          </a:bodyPr>
          <a:lstStyle>
            <a:lvl1pPr marL="0" indent="0">
              <a:buNone/>
              <a:defRPr sz="2400" b="1"/>
            </a:lvl1pPr>
          </a:lstStyle>
          <a:p>
            <a:pPr lvl="0"/>
            <a:r>
              <a:rPr lang="en-US" dirty="0"/>
              <a:t>Edit Master</a:t>
            </a:r>
          </a:p>
        </p:txBody>
      </p:sp>
      <p:grpSp>
        <p:nvGrpSpPr>
          <p:cNvPr id="41" name="Group 4" descr="&quot; &quot;"/>
          <p:cNvGrpSpPr/>
          <p:nvPr userDrawn="1"/>
        </p:nvGrpSpPr>
        <p:grpSpPr>
          <a:xfrm>
            <a:off x="3780693" y="4398462"/>
            <a:ext cx="674503" cy="309317"/>
            <a:chOff x="3780692" y="4398460"/>
            <a:chExt cx="674502" cy="309317"/>
          </a:xfrm>
        </p:grpSpPr>
        <p:sp>
          <p:nvSpPr>
            <p:cNvPr id="30" name="Right Arrow 4" descr="&quot; &quot;">
              <a:extLst>
                <a:ext uri="{FF2B5EF4-FFF2-40B4-BE49-F238E27FC236}">
                  <a16:creationId xmlns:a16="http://schemas.microsoft.com/office/drawing/2014/main" id="{CB4042CC-3526-E345-A0B0-EC60879BC64D}"/>
                </a:ext>
              </a:extLst>
            </p:cNvPr>
            <p:cNvSpPr/>
            <p:nvPr userDrawn="1"/>
          </p:nvSpPr>
          <p:spPr>
            <a:xfrm>
              <a:off x="3780692" y="4398460"/>
              <a:ext cx="651328" cy="309317"/>
            </a:xfrm>
            <a:prstGeom prst="rightArrow">
              <a:avLst/>
            </a:prstGeom>
            <a:solidFill>
              <a:srgbClr val="0F4D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29" name="Straight Arrow Connector 4" descr="&quot; &quot;">
              <a:extLst>
                <a:ext uri="{FF2B5EF4-FFF2-40B4-BE49-F238E27FC236}">
                  <a16:creationId xmlns:a16="http://schemas.microsoft.com/office/drawing/2014/main" id="{8CF7B626-BFAE-4657-80B6-D8FBC78B5CEC}"/>
                </a:ext>
                <a:ext uri="{C183D7F6-B498-43B3-948B-1728B52AA6E4}">
                  <adec:decorative xmlns:adec="http://schemas.microsoft.com/office/drawing/2017/decorative" val="1"/>
                </a:ext>
              </a:extLst>
            </p:cNvPr>
            <p:cNvCxnSpPr/>
            <p:nvPr userDrawn="1"/>
          </p:nvCxnSpPr>
          <p:spPr>
            <a:xfrm>
              <a:off x="3796826" y="4541806"/>
              <a:ext cx="658368"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grpSp>
      <p:sp>
        <p:nvSpPr>
          <p:cNvPr id="31" name="Text Placeholder 4"/>
          <p:cNvSpPr>
            <a:spLocks noGrp="1"/>
          </p:cNvSpPr>
          <p:nvPr>
            <p:ph type="body" sz="quarter" idx="21"/>
          </p:nvPr>
        </p:nvSpPr>
        <p:spPr>
          <a:xfrm>
            <a:off x="4574301" y="4215384"/>
            <a:ext cx="5943600" cy="685800"/>
          </a:xfrm>
        </p:spPr>
        <p:txBody>
          <a:bodyPr anchor="ctr">
            <a:normAutofit/>
          </a:bodyPr>
          <a:lstStyle>
            <a:lvl1pPr marL="0" indent="0">
              <a:buNone/>
              <a:defRPr sz="1800" b="1">
                <a:solidFill>
                  <a:srgbClr val="0F4D7B"/>
                </a:solidFill>
              </a:defRPr>
            </a:lvl1pPr>
          </a:lstStyle>
          <a:p>
            <a:pPr lvl="0"/>
            <a:r>
              <a:rPr lang="en-US" dirty="0"/>
              <a:t>Edit Master text styles</a:t>
            </a:r>
          </a:p>
        </p:txBody>
      </p:sp>
      <p:sp>
        <p:nvSpPr>
          <p:cNvPr id="32" name="TextBox 5" descr="&quot; &quot;">
            <a:extLst>
              <a:ext uri="{FF2B5EF4-FFF2-40B4-BE49-F238E27FC236}">
                <a16:creationId xmlns:a16="http://schemas.microsoft.com/office/drawing/2014/main" id="{43532CC2-D793-46EC-B5F4-56F124E6A3EC}"/>
              </a:ext>
              <a:ext uri="{C183D7F6-B498-43B3-948B-1728B52AA6E4}">
                <adec:decorative xmlns:adec="http://schemas.microsoft.com/office/drawing/2017/decorative" val="1"/>
              </a:ext>
            </a:extLst>
          </p:cNvPr>
          <p:cNvSpPr txBox="1"/>
          <p:nvPr userDrawn="1"/>
        </p:nvSpPr>
        <p:spPr>
          <a:xfrm>
            <a:off x="1358452" y="5288673"/>
            <a:ext cx="9451425" cy="369332"/>
          </a:xfrm>
          <a:prstGeom prst="rect">
            <a:avLst/>
          </a:prstGeom>
          <a:solidFill>
            <a:schemeClr val="accent5"/>
          </a:solidFill>
          <a:ln>
            <a:noFill/>
          </a:ln>
        </p:spPr>
        <p:style>
          <a:lnRef idx="2">
            <a:schemeClr val="accent3">
              <a:shade val="50000"/>
            </a:schemeClr>
          </a:lnRef>
          <a:fillRef idx="1">
            <a:schemeClr val="accent3"/>
          </a:fillRef>
          <a:effectRef idx="0">
            <a:schemeClr val="accent3"/>
          </a:effectRef>
          <a:fontRef idx="minor">
            <a:schemeClr val="lt1"/>
          </a:fontRef>
        </p:style>
        <p:txBody>
          <a:bodyPr wrap="square" lIns="27432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3" name="Picture 5" descr="&quot; &quot;">
            <a:extLst>
              <a:ext uri="{FF2B5EF4-FFF2-40B4-BE49-F238E27FC236}">
                <a16:creationId xmlns:a16="http://schemas.microsoft.com/office/drawing/2014/main" id="{42EEB4FA-EC18-374F-8CE6-BB5F8A87DB85}"/>
              </a:ext>
            </a:extLst>
          </p:cNvPr>
          <p:cNvPicPr>
            <a:picLocks noChangeAspect="1"/>
          </p:cNvPicPr>
          <p:nvPr userDrawn="1"/>
        </p:nvPicPr>
        <p:blipFill rotWithShape="1">
          <a:blip r:embed="rId6" cstate="print">
            <a:duotone>
              <a:schemeClr val="accent1">
                <a:shade val="45000"/>
                <a:satMod val="135000"/>
              </a:schemeClr>
              <a:prstClr val="white"/>
            </a:duotone>
            <a:extLst>
              <a:ext uri="{28A0092B-C50C-407E-A947-70E740481C1C}">
                <a14:useLocalDpi xmlns:a14="http://schemas.microsoft.com/office/drawing/2010/main" val="0"/>
              </a:ext>
            </a:extLst>
          </a:blip>
          <a:srcRect b="15035"/>
          <a:stretch/>
        </p:blipFill>
        <p:spPr>
          <a:xfrm>
            <a:off x="1469629" y="5149334"/>
            <a:ext cx="727859" cy="618420"/>
          </a:xfrm>
          <a:prstGeom prst="rect">
            <a:avLst/>
          </a:prstGeom>
        </p:spPr>
      </p:pic>
      <p:sp>
        <p:nvSpPr>
          <p:cNvPr id="34" name="Content Placeholder 5"/>
          <p:cNvSpPr>
            <a:spLocks noGrp="1"/>
          </p:cNvSpPr>
          <p:nvPr>
            <p:ph sz="quarter" idx="17"/>
          </p:nvPr>
        </p:nvSpPr>
        <p:spPr>
          <a:xfrm>
            <a:off x="2286001" y="5257800"/>
            <a:ext cx="1292225" cy="685800"/>
          </a:xfrm>
        </p:spPr>
        <p:txBody>
          <a:bodyPr>
            <a:noAutofit/>
          </a:bodyPr>
          <a:lstStyle>
            <a:lvl1pPr marL="0" indent="0">
              <a:buNone/>
              <a:defRPr sz="2400" b="1"/>
            </a:lvl1pPr>
          </a:lstStyle>
          <a:p>
            <a:pPr lvl="0"/>
            <a:r>
              <a:rPr lang="en-US" dirty="0"/>
              <a:t>Edit Master</a:t>
            </a:r>
          </a:p>
        </p:txBody>
      </p:sp>
      <p:grpSp>
        <p:nvGrpSpPr>
          <p:cNvPr id="42" name="Group 5"/>
          <p:cNvGrpSpPr/>
          <p:nvPr userDrawn="1"/>
        </p:nvGrpSpPr>
        <p:grpSpPr>
          <a:xfrm>
            <a:off x="3781861" y="5329485"/>
            <a:ext cx="674503" cy="309317"/>
            <a:chOff x="3781860" y="5329483"/>
            <a:chExt cx="674502" cy="309317"/>
          </a:xfrm>
        </p:grpSpPr>
        <p:sp>
          <p:nvSpPr>
            <p:cNvPr id="36" name="Right Arrow 5" descr="&quot; &quot;">
              <a:extLst>
                <a:ext uri="{FF2B5EF4-FFF2-40B4-BE49-F238E27FC236}">
                  <a16:creationId xmlns:a16="http://schemas.microsoft.com/office/drawing/2014/main" id="{8345FEEA-C542-9B4E-AEF3-3D5CEF9197FC}"/>
                </a:ext>
              </a:extLst>
            </p:cNvPr>
            <p:cNvSpPr/>
            <p:nvPr userDrawn="1"/>
          </p:nvSpPr>
          <p:spPr>
            <a:xfrm>
              <a:off x="3781860" y="5329483"/>
              <a:ext cx="651328" cy="309317"/>
            </a:xfrm>
            <a:prstGeom prst="rightArrow">
              <a:avLst/>
            </a:prstGeom>
            <a:solidFill>
              <a:srgbClr val="0F4D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35" name="Straight Arrow Connector 5" descr="&quot; &quot;">
              <a:extLst>
                <a:ext uri="{FF2B5EF4-FFF2-40B4-BE49-F238E27FC236}">
                  <a16:creationId xmlns:a16="http://schemas.microsoft.com/office/drawing/2014/main" id="{F06050F9-7E34-4E90-85F1-ADA3F727F5BF}"/>
                </a:ext>
                <a:ext uri="{C183D7F6-B498-43B3-948B-1728B52AA6E4}">
                  <adec:decorative xmlns:adec="http://schemas.microsoft.com/office/drawing/2017/decorative" val="1"/>
                </a:ext>
              </a:extLst>
            </p:cNvPr>
            <p:cNvCxnSpPr/>
            <p:nvPr userDrawn="1"/>
          </p:nvCxnSpPr>
          <p:spPr>
            <a:xfrm>
              <a:off x="3797994" y="5463258"/>
              <a:ext cx="658368"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grpSp>
      <p:sp>
        <p:nvSpPr>
          <p:cNvPr id="37" name="Text Placeholder 5"/>
          <p:cNvSpPr>
            <a:spLocks noGrp="1"/>
          </p:cNvSpPr>
          <p:nvPr>
            <p:ph type="body" sz="quarter" idx="22"/>
          </p:nvPr>
        </p:nvSpPr>
        <p:spPr>
          <a:xfrm>
            <a:off x="4574301" y="5129784"/>
            <a:ext cx="5943600" cy="685800"/>
          </a:xfrm>
        </p:spPr>
        <p:txBody>
          <a:bodyPr anchor="ctr">
            <a:normAutofit/>
          </a:bodyPr>
          <a:lstStyle>
            <a:lvl1pPr marL="0" indent="0">
              <a:buNone/>
              <a:defRPr sz="1800" b="1">
                <a:solidFill>
                  <a:srgbClr val="0F4D7B"/>
                </a:solidFill>
              </a:defRPr>
            </a:lvl1pPr>
          </a:lstStyle>
          <a:p>
            <a:pPr lvl="0"/>
            <a:r>
              <a:rPr lang="en-US" dirty="0"/>
              <a:t>Edit Master text styles</a:t>
            </a:r>
          </a:p>
        </p:txBody>
      </p:sp>
      <p:sp>
        <p:nvSpPr>
          <p:cNvPr id="6" name="Slide Number Placeholder 4"/>
          <p:cNvSpPr>
            <a:spLocks noGrp="1"/>
          </p:cNvSpPr>
          <p:nvPr>
            <p:ph type="sldNum" sz="quarter" idx="12"/>
          </p:nvPr>
        </p:nvSpPr>
        <p:spPr>
          <a:xfrm>
            <a:off x="9272016" y="6492240"/>
            <a:ext cx="2743200" cy="381000"/>
          </a:xfrm>
        </p:spPr>
        <p:txBody>
          <a:bodyPr/>
          <a:lstStyle/>
          <a:p>
            <a:fld id="{F9ECA865-404D-4A57-9AC1-FD3038CC100D}" type="slidenum">
              <a:rPr lang="en-US" smtClean="0"/>
              <a:pPr/>
              <a:t>‹#›</a:t>
            </a:fld>
            <a:endParaRPr lang="en-US" dirty="0"/>
          </a:p>
        </p:txBody>
      </p:sp>
    </p:spTree>
    <p:extLst>
      <p:ext uri="{BB962C8B-B14F-4D97-AF65-F5344CB8AC3E}">
        <p14:creationId xmlns:p14="http://schemas.microsoft.com/office/powerpoint/2010/main" val="140638920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One and Source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1066800"/>
          </a:xfrm>
        </p:spPr>
        <p:txBody>
          <a:bodyPr/>
          <a:lstStyle>
            <a:lvl1pPr>
              <a:lnSpc>
                <a:spcPct val="100000"/>
              </a:lnSpc>
              <a:defRPr/>
            </a:lvl1pPr>
          </a:lstStyle>
          <a:p>
            <a:r>
              <a:rPr lang="en-US" dirty="0"/>
              <a:t>Click to edit Master title style</a:t>
            </a:r>
          </a:p>
        </p:txBody>
      </p:sp>
      <p:cxnSp>
        <p:nvCxnSpPr>
          <p:cNvPr id="7" name="Straight Connector 2" descr="&quot; &quot;"/>
          <p:cNvCxnSpPr/>
          <p:nvPr userDrawn="1"/>
        </p:nvCxnSpPr>
        <p:spPr>
          <a:xfrm>
            <a:off x="0" y="1066800"/>
            <a:ext cx="12192000" cy="0"/>
          </a:xfrm>
          <a:prstGeom prst="line">
            <a:avLst/>
          </a:prstGeom>
          <a:ln w="38100">
            <a:solidFill>
              <a:srgbClr val="800000"/>
            </a:solidFill>
          </a:ln>
        </p:spPr>
        <p:style>
          <a:lnRef idx="1">
            <a:schemeClr val="accent1"/>
          </a:lnRef>
          <a:fillRef idx="0">
            <a:schemeClr val="accent1"/>
          </a:fillRef>
          <a:effectRef idx="0">
            <a:schemeClr val="accent1"/>
          </a:effectRef>
          <a:fontRef idx="minor">
            <a:schemeClr val="tx1"/>
          </a:fontRef>
        </p:style>
      </p:cxnSp>
      <p:sp>
        <p:nvSpPr>
          <p:cNvPr id="3" name="Content Placeholder 3"/>
          <p:cNvSpPr>
            <a:spLocks noGrp="1"/>
          </p:cNvSpPr>
          <p:nvPr>
            <p:ph idx="1"/>
          </p:nvPr>
        </p:nvSpPr>
        <p:spPr>
          <a:xfrm>
            <a:off x="838200" y="1447800"/>
            <a:ext cx="10515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13"/>
          </p:nvPr>
        </p:nvSpPr>
        <p:spPr>
          <a:xfrm>
            <a:off x="841248" y="6016752"/>
            <a:ext cx="9528048" cy="548640"/>
          </a:xfrm>
        </p:spPr>
        <p:txBody>
          <a:bodyPr>
            <a:normAutofit/>
          </a:bodyPr>
          <a:lstStyle>
            <a:lvl1pPr marL="0" indent="0">
              <a:spcBef>
                <a:spcPts val="0"/>
              </a:spcBef>
              <a:buNone/>
              <a:defRPr sz="1400"/>
            </a:lvl1pPr>
          </a:lstStyle>
          <a:p>
            <a:pPr lvl="0"/>
            <a:endParaRPr lang="en-US" dirty="0"/>
          </a:p>
        </p:txBody>
      </p:sp>
      <p:sp>
        <p:nvSpPr>
          <p:cNvPr id="6" name="Slide Number Placeholder 5"/>
          <p:cNvSpPr>
            <a:spLocks noGrp="1"/>
          </p:cNvSpPr>
          <p:nvPr>
            <p:ph type="sldNum" sz="quarter" idx="12"/>
          </p:nvPr>
        </p:nvSpPr>
        <p:spPr>
          <a:xfrm>
            <a:off x="9272016" y="6492240"/>
            <a:ext cx="2743200" cy="381000"/>
          </a:xfrm>
        </p:spPr>
        <p:txBody>
          <a:bodyPr/>
          <a:lstStyle/>
          <a:p>
            <a:fld id="{F9ECA865-404D-4A57-9AC1-FD3038CC100D}" type="slidenum">
              <a:rPr lang="en-US" smtClean="0"/>
              <a:pPr/>
              <a:t>‹#›</a:t>
            </a:fld>
            <a:endParaRPr lang="en-US" dirty="0"/>
          </a:p>
        </p:txBody>
      </p:sp>
    </p:spTree>
    <p:extLst>
      <p:ext uri="{BB962C8B-B14F-4D97-AF65-F5344CB8AC3E}">
        <p14:creationId xmlns:p14="http://schemas.microsoft.com/office/powerpoint/2010/main" val="102492571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wo Wide and Source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1066800"/>
          </a:xfrm>
        </p:spPr>
        <p:txBody>
          <a:bodyPr/>
          <a:lstStyle>
            <a:lvl1pPr>
              <a:lnSpc>
                <a:spcPct val="100000"/>
              </a:lnSpc>
              <a:defRPr/>
            </a:lvl1pPr>
          </a:lstStyle>
          <a:p>
            <a:r>
              <a:rPr lang="en-US" dirty="0"/>
              <a:t>Click to edit Master title style</a:t>
            </a:r>
          </a:p>
        </p:txBody>
      </p:sp>
      <p:cxnSp>
        <p:nvCxnSpPr>
          <p:cNvPr id="7" name="Straight Connector 2" descr="&quot; &quot;"/>
          <p:cNvCxnSpPr/>
          <p:nvPr userDrawn="1"/>
        </p:nvCxnSpPr>
        <p:spPr>
          <a:xfrm>
            <a:off x="0" y="1066800"/>
            <a:ext cx="12192000" cy="0"/>
          </a:xfrm>
          <a:prstGeom prst="line">
            <a:avLst/>
          </a:prstGeom>
          <a:ln w="38100">
            <a:solidFill>
              <a:srgbClr val="800000"/>
            </a:solidFill>
          </a:ln>
        </p:spPr>
        <p:style>
          <a:lnRef idx="1">
            <a:schemeClr val="accent1"/>
          </a:lnRef>
          <a:fillRef idx="0">
            <a:schemeClr val="accent1"/>
          </a:fillRef>
          <a:effectRef idx="0">
            <a:schemeClr val="accent1"/>
          </a:effectRef>
          <a:fontRef idx="minor">
            <a:schemeClr val="tx1"/>
          </a:fontRef>
        </p:style>
      </p:cxnSp>
      <p:sp>
        <p:nvSpPr>
          <p:cNvPr id="8" name="Content Placeholder 3"/>
          <p:cNvSpPr>
            <a:spLocks noGrp="1"/>
          </p:cNvSpPr>
          <p:nvPr>
            <p:ph sz="quarter" idx="14"/>
          </p:nvPr>
        </p:nvSpPr>
        <p:spPr>
          <a:xfrm>
            <a:off x="838200" y="1115568"/>
            <a:ext cx="10515600" cy="685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4"/>
          <p:cNvSpPr>
            <a:spLocks noGrp="1"/>
          </p:cNvSpPr>
          <p:nvPr>
            <p:ph idx="1"/>
          </p:nvPr>
        </p:nvSpPr>
        <p:spPr>
          <a:xfrm>
            <a:off x="838200" y="1828800"/>
            <a:ext cx="10515600" cy="3970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5"/>
          <p:cNvSpPr>
            <a:spLocks noGrp="1"/>
          </p:cNvSpPr>
          <p:nvPr>
            <p:ph type="body" sz="quarter" idx="13"/>
          </p:nvPr>
        </p:nvSpPr>
        <p:spPr>
          <a:xfrm>
            <a:off x="841248" y="6016752"/>
            <a:ext cx="9528048" cy="548640"/>
          </a:xfrm>
        </p:spPr>
        <p:txBody>
          <a:bodyPr>
            <a:normAutofit/>
          </a:bodyPr>
          <a:lstStyle>
            <a:lvl1pPr marL="0" indent="0">
              <a:spcBef>
                <a:spcPts val="0"/>
              </a:spcBef>
              <a:buNone/>
              <a:defRPr sz="1400"/>
            </a:lvl1pPr>
          </a:lstStyle>
          <a:p>
            <a:pPr lvl="0"/>
            <a:endParaRPr lang="en-US" dirty="0"/>
          </a:p>
        </p:txBody>
      </p:sp>
      <p:sp>
        <p:nvSpPr>
          <p:cNvPr id="6" name="Slide Number Placeholder 6"/>
          <p:cNvSpPr>
            <a:spLocks noGrp="1"/>
          </p:cNvSpPr>
          <p:nvPr>
            <p:ph type="sldNum" sz="quarter" idx="12"/>
          </p:nvPr>
        </p:nvSpPr>
        <p:spPr>
          <a:xfrm>
            <a:off x="9272016" y="6492240"/>
            <a:ext cx="2743200" cy="381000"/>
          </a:xfrm>
        </p:spPr>
        <p:txBody>
          <a:bodyPr/>
          <a:lstStyle/>
          <a:p>
            <a:fld id="{F9ECA865-404D-4A57-9AC1-FD3038CC100D}" type="slidenum">
              <a:rPr lang="en-US" smtClean="0"/>
              <a:pPr/>
              <a:t>‹#›</a:t>
            </a:fld>
            <a:endParaRPr lang="en-US" dirty="0"/>
          </a:p>
        </p:txBody>
      </p:sp>
    </p:spTree>
    <p:extLst>
      <p:ext uri="{BB962C8B-B14F-4D97-AF65-F5344CB8AC3E}">
        <p14:creationId xmlns:p14="http://schemas.microsoft.com/office/powerpoint/2010/main" val="204723986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1066800"/>
          </a:xfrm>
        </p:spPr>
        <p:txBody>
          <a:bodyPr/>
          <a:lstStyle>
            <a:lvl1pPr>
              <a:lnSpc>
                <a:spcPct val="100000"/>
              </a:lnSpc>
              <a:defRPr/>
            </a:lvl1pPr>
          </a:lstStyle>
          <a:p>
            <a:r>
              <a:rPr lang="en-US" dirty="0"/>
              <a:t>Click to edit Master title style</a:t>
            </a:r>
          </a:p>
        </p:txBody>
      </p:sp>
      <p:cxnSp>
        <p:nvCxnSpPr>
          <p:cNvPr id="8" name="Straight Connector 2" descr="&quot; &quot;"/>
          <p:cNvCxnSpPr/>
          <p:nvPr userDrawn="1"/>
        </p:nvCxnSpPr>
        <p:spPr>
          <a:xfrm>
            <a:off x="0" y="1066800"/>
            <a:ext cx="12192000" cy="0"/>
          </a:xfrm>
          <a:prstGeom prst="line">
            <a:avLst/>
          </a:prstGeom>
          <a:ln w="38100">
            <a:solidFill>
              <a:srgbClr val="800000"/>
            </a:solidFill>
          </a:ln>
        </p:spPr>
        <p:style>
          <a:lnRef idx="1">
            <a:schemeClr val="accent1"/>
          </a:lnRef>
          <a:fillRef idx="0">
            <a:schemeClr val="accent1"/>
          </a:fillRef>
          <a:effectRef idx="0">
            <a:schemeClr val="accent1"/>
          </a:effectRef>
          <a:fontRef idx="minor">
            <a:schemeClr val="tx1"/>
          </a:fontRef>
        </p:style>
      </p:cxnSp>
      <p:sp>
        <p:nvSpPr>
          <p:cNvPr id="3" name="Content Placeholder 3"/>
          <p:cNvSpPr>
            <a:spLocks noGrp="1"/>
          </p:cNvSpPr>
          <p:nvPr>
            <p:ph sz="half" idx="1"/>
          </p:nvPr>
        </p:nvSpPr>
        <p:spPr>
          <a:xfrm>
            <a:off x="838200" y="1444752"/>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4"/>
          <p:cNvSpPr>
            <a:spLocks noGrp="1"/>
          </p:cNvSpPr>
          <p:nvPr>
            <p:ph sz="half" idx="2"/>
          </p:nvPr>
        </p:nvSpPr>
        <p:spPr>
          <a:xfrm>
            <a:off x="6172200" y="1444752"/>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p:cNvSpPr>
            <a:spLocks noGrp="1"/>
          </p:cNvSpPr>
          <p:nvPr>
            <p:ph type="sldNum" sz="quarter" idx="12"/>
          </p:nvPr>
        </p:nvSpPr>
        <p:spPr/>
        <p:txBody>
          <a:bodyPr/>
          <a:lstStyle/>
          <a:p>
            <a:fld id="{F9ECA865-404D-4A57-9AC1-FD3038CC100D}" type="slidenum">
              <a:rPr lang="en-US" smtClean="0"/>
              <a:pPr/>
              <a:t>‹#›</a:t>
            </a:fld>
            <a:endParaRPr lang="en-US" dirty="0"/>
          </a:p>
        </p:txBody>
      </p:sp>
    </p:spTree>
    <p:extLst>
      <p:ext uri="{BB962C8B-B14F-4D97-AF65-F5344CB8AC3E}">
        <p14:creationId xmlns:p14="http://schemas.microsoft.com/office/powerpoint/2010/main" val="64374909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wo and Source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1066800"/>
          </a:xfrm>
        </p:spPr>
        <p:txBody>
          <a:bodyPr/>
          <a:lstStyle>
            <a:lvl1pPr>
              <a:lnSpc>
                <a:spcPct val="100000"/>
              </a:lnSpc>
              <a:defRPr/>
            </a:lvl1pPr>
          </a:lstStyle>
          <a:p>
            <a:r>
              <a:rPr lang="en-US" dirty="0"/>
              <a:t>Click to edit Master title style</a:t>
            </a:r>
          </a:p>
        </p:txBody>
      </p:sp>
      <p:cxnSp>
        <p:nvCxnSpPr>
          <p:cNvPr id="8" name="Straight Connector 2" descr="&quot; &quot;"/>
          <p:cNvCxnSpPr/>
          <p:nvPr userDrawn="1"/>
        </p:nvCxnSpPr>
        <p:spPr>
          <a:xfrm>
            <a:off x="0" y="1066800"/>
            <a:ext cx="12192000" cy="0"/>
          </a:xfrm>
          <a:prstGeom prst="line">
            <a:avLst/>
          </a:prstGeom>
          <a:ln w="38100">
            <a:solidFill>
              <a:srgbClr val="800000"/>
            </a:solidFill>
          </a:ln>
        </p:spPr>
        <p:style>
          <a:lnRef idx="1">
            <a:schemeClr val="accent1"/>
          </a:lnRef>
          <a:fillRef idx="0">
            <a:schemeClr val="accent1"/>
          </a:fillRef>
          <a:effectRef idx="0">
            <a:schemeClr val="accent1"/>
          </a:effectRef>
          <a:fontRef idx="minor">
            <a:schemeClr val="tx1"/>
          </a:fontRef>
        </p:style>
      </p:cxnSp>
      <p:sp>
        <p:nvSpPr>
          <p:cNvPr id="3" name="Content Placeholder 3"/>
          <p:cNvSpPr>
            <a:spLocks noGrp="1"/>
          </p:cNvSpPr>
          <p:nvPr>
            <p:ph sz="half" idx="1"/>
          </p:nvPr>
        </p:nvSpPr>
        <p:spPr>
          <a:xfrm>
            <a:off x="838200" y="1444752"/>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4"/>
          <p:cNvSpPr>
            <a:spLocks noGrp="1"/>
          </p:cNvSpPr>
          <p:nvPr>
            <p:ph sz="half" idx="2"/>
          </p:nvPr>
        </p:nvSpPr>
        <p:spPr>
          <a:xfrm>
            <a:off x="6172200" y="1444752"/>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5"/>
          <p:cNvSpPr>
            <a:spLocks noGrp="1"/>
          </p:cNvSpPr>
          <p:nvPr>
            <p:ph type="body" sz="quarter" idx="13"/>
          </p:nvPr>
        </p:nvSpPr>
        <p:spPr>
          <a:xfrm>
            <a:off x="841248" y="6016752"/>
            <a:ext cx="9528048" cy="548640"/>
          </a:xfrm>
        </p:spPr>
        <p:txBody>
          <a:bodyPr>
            <a:noAutofit/>
          </a:bodyPr>
          <a:lstStyle>
            <a:lvl1pPr marL="0" indent="0">
              <a:spcBef>
                <a:spcPts val="0"/>
              </a:spcBef>
              <a:buNone/>
              <a:defRPr sz="1400"/>
            </a:lvl1pPr>
            <a:lvl2pPr marL="457200" indent="0">
              <a:spcBef>
                <a:spcPts val="0"/>
              </a:spcBef>
              <a:buNone/>
              <a:defRPr sz="1400"/>
            </a:lvl2pPr>
            <a:lvl3pPr marL="914400" indent="0">
              <a:spcBef>
                <a:spcPts val="0"/>
              </a:spcBef>
              <a:buNone/>
              <a:defRPr sz="1400"/>
            </a:lvl3pPr>
            <a:lvl4pPr marL="1371600" indent="0">
              <a:spcBef>
                <a:spcPts val="0"/>
              </a:spcBef>
              <a:buNone/>
              <a:defRPr sz="1400"/>
            </a:lvl4pPr>
            <a:lvl5pPr marL="1828800" indent="0">
              <a:spcBef>
                <a:spcPts val="0"/>
              </a:spcBef>
              <a:buNone/>
              <a:defRPr sz="1400"/>
            </a:lvl5pPr>
          </a:lstStyle>
          <a:p>
            <a:pPr lvl="0"/>
            <a:endParaRPr lang="en-US" dirty="0"/>
          </a:p>
        </p:txBody>
      </p:sp>
      <p:sp>
        <p:nvSpPr>
          <p:cNvPr id="7" name="Slide Number Placeholder 6"/>
          <p:cNvSpPr>
            <a:spLocks noGrp="1"/>
          </p:cNvSpPr>
          <p:nvPr>
            <p:ph type="sldNum" sz="quarter" idx="12"/>
          </p:nvPr>
        </p:nvSpPr>
        <p:spPr/>
        <p:txBody>
          <a:bodyPr/>
          <a:lstStyle/>
          <a:p>
            <a:fld id="{F9ECA865-404D-4A57-9AC1-FD3038CC100D}" type="slidenum">
              <a:rPr lang="en-US" smtClean="0"/>
              <a:pPr/>
              <a:t>‹#›</a:t>
            </a:fld>
            <a:endParaRPr lang="en-US" dirty="0"/>
          </a:p>
        </p:txBody>
      </p:sp>
    </p:spTree>
    <p:extLst>
      <p:ext uri="{BB962C8B-B14F-4D97-AF65-F5344CB8AC3E}">
        <p14:creationId xmlns:p14="http://schemas.microsoft.com/office/powerpoint/2010/main" val="152365594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Wide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1066800"/>
          </a:xfrm>
        </p:spPr>
        <p:txBody>
          <a:bodyPr/>
          <a:lstStyle>
            <a:lvl1pPr>
              <a:lnSpc>
                <a:spcPct val="100000"/>
              </a:lnSpc>
              <a:defRPr/>
            </a:lvl1pPr>
          </a:lstStyle>
          <a:p>
            <a:r>
              <a:rPr lang="en-US" dirty="0"/>
              <a:t>Click to edit Master title style</a:t>
            </a:r>
          </a:p>
        </p:txBody>
      </p:sp>
      <p:cxnSp>
        <p:nvCxnSpPr>
          <p:cNvPr id="8" name="Straight Connector 2" descr="&quot; &quot;"/>
          <p:cNvCxnSpPr/>
          <p:nvPr userDrawn="1"/>
        </p:nvCxnSpPr>
        <p:spPr>
          <a:xfrm>
            <a:off x="0" y="1066800"/>
            <a:ext cx="12192000" cy="0"/>
          </a:xfrm>
          <a:prstGeom prst="line">
            <a:avLst/>
          </a:prstGeom>
          <a:ln w="38100">
            <a:solidFill>
              <a:srgbClr val="800000"/>
            </a:solidFill>
          </a:ln>
        </p:spPr>
        <p:style>
          <a:lnRef idx="1">
            <a:schemeClr val="accent1"/>
          </a:lnRef>
          <a:fillRef idx="0">
            <a:schemeClr val="accent1"/>
          </a:fillRef>
          <a:effectRef idx="0">
            <a:schemeClr val="accent1"/>
          </a:effectRef>
          <a:fontRef idx="minor">
            <a:schemeClr val="tx1"/>
          </a:fontRef>
        </p:style>
      </p:cxnSp>
      <p:sp>
        <p:nvSpPr>
          <p:cNvPr id="3" name="Content Placeholder 3"/>
          <p:cNvSpPr>
            <a:spLocks noGrp="1"/>
          </p:cNvSpPr>
          <p:nvPr>
            <p:ph sz="half" idx="1"/>
          </p:nvPr>
        </p:nvSpPr>
        <p:spPr>
          <a:xfrm>
            <a:off x="838200" y="1444752"/>
            <a:ext cx="10515600" cy="325526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4"/>
          <p:cNvSpPr>
            <a:spLocks noGrp="1"/>
          </p:cNvSpPr>
          <p:nvPr>
            <p:ph sz="half" idx="2"/>
          </p:nvPr>
        </p:nvSpPr>
        <p:spPr>
          <a:xfrm>
            <a:off x="838200" y="4700016"/>
            <a:ext cx="10515600" cy="122529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p:cNvSpPr>
            <a:spLocks noGrp="1"/>
          </p:cNvSpPr>
          <p:nvPr>
            <p:ph type="sldNum" sz="quarter" idx="12"/>
          </p:nvPr>
        </p:nvSpPr>
        <p:spPr/>
        <p:txBody>
          <a:bodyPr/>
          <a:lstStyle/>
          <a:p>
            <a:fld id="{F9ECA865-404D-4A57-9AC1-FD3038CC100D}" type="slidenum">
              <a:rPr lang="en-US" smtClean="0"/>
              <a:pPr/>
              <a:t>‹#›</a:t>
            </a:fld>
            <a:endParaRPr lang="en-US" dirty="0"/>
          </a:p>
        </p:txBody>
      </p:sp>
    </p:spTree>
    <p:extLst>
      <p:ext uri="{BB962C8B-B14F-4D97-AF65-F5344CB8AC3E}">
        <p14:creationId xmlns:p14="http://schemas.microsoft.com/office/powerpoint/2010/main" val="129114247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wo Content and One Content Title">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1066800"/>
          </a:xfrm>
        </p:spPr>
        <p:txBody>
          <a:bodyPr/>
          <a:lstStyle>
            <a:lvl1pPr>
              <a:lnSpc>
                <a:spcPct val="100000"/>
              </a:lnSpc>
              <a:defRPr/>
            </a:lvl1pPr>
          </a:lstStyle>
          <a:p>
            <a:r>
              <a:rPr lang="en-US" dirty="0"/>
              <a:t>Click to edit Master title style</a:t>
            </a:r>
          </a:p>
        </p:txBody>
      </p:sp>
      <p:cxnSp>
        <p:nvCxnSpPr>
          <p:cNvPr id="8" name="Straight Connector 2" descr="&quot; &quot;"/>
          <p:cNvCxnSpPr/>
          <p:nvPr userDrawn="1"/>
        </p:nvCxnSpPr>
        <p:spPr>
          <a:xfrm>
            <a:off x="0" y="1066800"/>
            <a:ext cx="12192000" cy="0"/>
          </a:xfrm>
          <a:prstGeom prst="line">
            <a:avLst/>
          </a:prstGeom>
          <a:ln w="38100">
            <a:solidFill>
              <a:srgbClr val="800000"/>
            </a:solidFill>
          </a:ln>
        </p:spPr>
        <p:style>
          <a:lnRef idx="1">
            <a:schemeClr val="accent1"/>
          </a:lnRef>
          <a:fillRef idx="0">
            <a:schemeClr val="accent1"/>
          </a:fillRef>
          <a:effectRef idx="0">
            <a:schemeClr val="accent1"/>
          </a:effectRef>
          <a:fontRef idx="minor">
            <a:schemeClr val="tx1"/>
          </a:fontRef>
        </p:style>
      </p:cxnSp>
      <p:sp>
        <p:nvSpPr>
          <p:cNvPr id="3" name="Content Placeholder 3"/>
          <p:cNvSpPr>
            <a:spLocks noGrp="1"/>
          </p:cNvSpPr>
          <p:nvPr>
            <p:ph sz="half" idx="1"/>
          </p:nvPr>
        </p:nvSpPr>
        <p:spPr>
          <a:xfrm>
            <a:off x="838200" y="1444752"/>
            <a:ext cx="5181600" cy="435254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4"/>
          <p:cNvSpPr>
            <a:spLocks noGrp="1"/>
          </p:cNvSpPr>
          <p:nvPr>
            <p:ph sz="quarter" idx="13"/>
          </p:nvPr>
        </p:nvSpPr>
        <p:spPr>
          <a:xfrm>
            <a:off x="6172200" y="1444752"/>
            <a:ext cx="5184648" cy="54864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5"/>
          <p:cNvSpPr>
            <a:spLocks noGrp="1"/>
          </p:cNvSpPr>
          <p:nvPr>
            <p:ph sz="half" idx="2"/>
          </p:nvPr>
        </p:nvSpPr>
        <p:spPr>
          <a:xfrm>
            <a:off x="6172200" y="2133600"/>
            <a:ext cx="5181600" cy="366249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p:cNvSpPr>
            <a:spLocks noGrp="1"/>
          </p:cNvSpPr>
          <p:nvPr>
            <p:ph type="sldNum" sz="quarter" idx="12"/>
          </p:nvPr>
        </p:nvSpPr>
        <p:spPr/>
        <p:txBody>
          <a:bodyPr/>
          <a:lstStyle/>
          <a:p>
            <a:fld id="{F9ECA865-404D-4A57-9AC1-FD3038CC100D}" type="slidenum">
              <a:rPr lang="en-US" smtClean="0"/>
              <a:pPr/>
              <a:t>‹#›</a:t>
            </a:fld>
            <a:endParaRPr lang="en-US" dirty="0"/>
          </a:p>
        </p:txBody>
      </p:sp>
    </p:spTree>
    <p:extLst>
      <p:ext uri="{BB962C8B-B14F-4D97-AF65-F5344CB8AC3E}">
        <p14:creationId xmlns:p14="http://schemas.microsoft.com/office/powerpoint/2010/main" val="312524822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_Two Content One Content Title">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1066800"/>
          </a:xfrm>
        </p:spPr>
        <p:txBody>
          <a:bodyPr/>
          <a:lstStyle>
            <a:lvl1pPr>
              <a:lnSpc>
                <a:spcPct val="100000"/>
              </a:lnSpc>
              <a:defRPr/>
            </a:lvl1pPr>
          </a:lstStyle>
          <a:p>
            <a:r>
              <a:rPr lang="en-US" dirty="0"/>
              <a:t>Click to edit Master title style</a:t>
            </a:r>
          </a:p>
        </p:txBody>
      </p:sp>
      <p:cxnSp>
        <p:nvCxnSpPr>
          <p:cNvPr id="8" name="Straight Connector 2" descr="&quot; &quot;"/>
          <p:cNvCxnSpPr/>
          <p:nvPr userDrawn="1"/>
        </p:nvCxnSpPr>
        <p:spPr>
          <a:xfrm>
            <a:off x="0" y="1066800"/>
            <a:ext cx="12192000" cy="0"/>
          </a:xfrm>
          <a:prstGeom prst="line">
            <a:avLst/>
          </a:prstGeom>
          <a:ln w="38100">
            <a:solidFill>
              <a:srgbClr val="800000"/>
            </a:solidFill>
          </a:ln>
        </p:spPr>
        <p:style>
          <a:lnRef idx="1">
            <a:schemeClr val="accent1"/>
          </a:lnRef>
          <a:fillRef idx="0">
            <a:schemeClr val="accent1"/>
          </a:fillRef>
          <a:effectRef idx="0">
            <a:schemeClr val="accent1"/>
          </a:effectRef>
          <a:fontRef idx="minor">
            <a:schemeClr val="tx1"/>
          </a:fontRef>
        </p:style>
      </p:cxnSp>
      <p:sp>
        <p:nvSpPr>
          <p:cNvPr id="3" name="Content Placeholder 3"/>
          <p:cNvSpPr>
            <a:spLocks noGrp="1"/>
          </p:cNvSpPr>
          <p:nvPr>
            <p:ph sz="half" idx="1"/>
          </p:nvPr>
        </p:nvSpPr>
        <p:spPr>
          <a:xfrm>
            <a:off x="838200" y="1444752"/>
            <a:ext cx="5181600" cy="435254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4"/>
          <p:cNvSpPr>
            <a:spLocks noGrp="1"/>
          </p:cNvSpPr>
          <p:nvPr>
            <p:ph sz="quarter" idx="13"/>
          </p:nvPr>
        </p:nvSpPr>
        <p:spPr>
          <a:xfrm>
            <a:off x="6172200" y="1444752"/>
            <a:ext cx="5184648" cy="54864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5"/>
          <p:cNvSpPr>
            <a:spLocks noGrp="1"/>
          </p:cNvSpPr>
          <p:nvPr>
            <p:ph sz="half" idx="2"/>
          </p:nvPr>
        </p:nvSpPr>
        <p:spPr>
          <a:xfrm>
            <a:off x="6172200" y="2133600"/>
            <a:ext cx="5181600" cy="366249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6"/>
          <p:cNvSpPr>
            <a:spLocks noGrp="1"/>
          </p:cNvSpPr>
          <p:nvPr>
            <p:ph type="body" sz="quarter" idx="14"/>
          </p:nvPr>
        </p:nvSpPr>
        <p:spPr>
          <a:xfrm>
            <a:off x="838200" y="6016752"/>
            <a:ext cx="9528048" cy="548640"/>
          </a:xfrm>
        </p:spPr>
        <p:txBody>
          <a:bodyPr>
            <a:normAutofit/>
          </a:bodyPr>
          <a:lstStyle>
            <a:lvl1pPr marL="0" indent="0">
              <a:spcBef>
                <a:spcPts val="0"/>
              </a:spcBef>
              <a:buNone/>
              <a:defRPr sz="1400"/>
            </a:lvl1pPr>
          </a:lstStyle>
          <a:p>
            <a:pPr lvl="0"/>
            <a:endParaRPr lang="en-US" dirty="0"/>
          </a:p>
        </p:txBody>
      </p:sp>
      <p:sp>
        <p:nvSpPr>
          <p:cNvPr id="7" name="Slide Number Placeholder 7"/>
          <p:cNvSpPr>
            <a:spLocks noGrp="1"/>
          </p:cNvSpPr>
          <p:nvPr>
            <p:ph type="sldNum" sz="quarter" idx="12"/>
          </p:nvPr>
        </p:nvSpPr>
        <p:spPr/>
        <p:txBody>
          <a:bodyPr/>
          <a:lstStyle/>
          <a:p>
            <a:fld id="{F9ECA865-404D-4A57-9AC1-FD3038CC100D}" type="slidenum">
              <a:rPr lang="en-US" smtClean="0"/>
              <a:pPr/>
              <a:t>‹#›</a:t>
            </a:fld>
            <a:endParaRPr lang="en-US" dirty="0"/>
          </a:p>
        </p:txBody>
      </p:sp>
    </p:spTree>
    <p:extLst>
      <p:ext uri="{BB962C8B-B14F-4D97-AF65-F5344CB8AC3E}">
        <p14:creationId xmlns:p14="http://schemas.microsoft.com/office/powerpoint/2010/main" val="22860868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Section Slide Dark Blue">
    <p:bg>
      <p:bgPr>
        <a:solidFill>
          <a:schemeClr val="accent5"/>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65567733-5722-BA49-AA87-03A8E80AF9FC}"/>
              </a:ext>
            </a:extLst>
          </p:cNvPr>
          <p:cNvSpPr>
            <a:spLocks noGrp="1"/>
          </p:cNvSpPr>
          <p:nvPr>
            <p:ph type="title" hasCustomPrompt="1"/>
          </p:nvPr>
        </p:nvSpPr>
        <p:spPr>
          <a:xfrm>
            <a:off x="826813" y="1130400"/>
            <a:ext cx="7390550" cy="2187126"/>
          </a:xfrm>
        </p:spPr>
        <p:txBody>
          <a:bodyPr>
            <a:normAutofit/>
          </a:bodyPr>
          <a:lstStyle>
            <a:lvl1pPr>
              <a:defRPr sz="2800" b="1" i="0">
                <a:solidFill>
                  <a:schemeClr val="tx2"/>
                </a:solidFill>
                <a:latin typeface="Arial" panose="020B0604020202020204" pitchFamily="34" charset="0"/>
                <a:cs typeface="Arial" panose="020B0604020202020204" pitchFamily="34" charset="0"/>
              </a:defRPr>
            </a:lvl1pPr>
          </a:lstStyle>
          <a:p>
            <a:r>
              <a:rPr lang="en-US" dirty="0"/>
              <a:t>Section Slide in Arial Bold, 28pt</a:t>
            </a:r>
          </a:p>
        </p:txBody>
      </p:sp>
      <p:sp>
        <p:nvSpPr>
          <p:cNvPr id="11" name="Subtitle 2">
            <a:extLst>
              <a:ext uri="{FF2B5EF4-FFF2-40B4-BE49-F238E27FC236}">
                <a16:creationId xmlns:a16="http://schemas.microsoft.com/office/drawing/2014/main" id="{D4B3D2D6-005A-A743-B159-5AACAD3D28D6}"/>
              </a:ext>
            </a:extLst>
          </p:cNvPr>
          <p:cNvSpPr>
            <a:spLocks noGrp="1"/>
          </p:cNvSpPr>
          <p:nvPr>
            <p:ph type="subTitle" idx="1" hasCustomPrompt="1"/>
          </p:nvPr>
        </p:nvSpPr>
        <p:spPr>
          <a:xfrm>
            <a:off x="826813" y="3913267"/>
            <a:ext cx="9144000" cy="1655762"/>
          </a:xfrm>
        </p:spPr>
        <p:txBody>
          <a:bodyPr>
            <a:normAutofit/>
          </a:bodyPr>
          <a:lstStyle>
            <a:lvl1pPr marL="0" indent="0" algn="l">
              <a:buNone/>
              <a:defRPr sz="2200" b="0" i="0">
                <a:solidFill>
                  <a:schemeClr val="tx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Subheading in Arial, 22pt</a:t>
            </a:r>
          </a:p>
        </p:txBody>
      </p:sp>
      <p:cxnSp>
        <p:nvCxnSpPr>
          <p:cNvPr id="14" name="Straight Connector 13">
            <a:extLst>
              <a:ext uri="{FF2B5EF4-FFF2-40B4-BE49-F238E27FC236}">
                <a16:creationId xmlns:a16="http://schemas.microsoft.com/office/drawing/2014/main" id="{86069636-552A-3947-831B-9C8810ED36F2}"/>
              </a:ext>
            </a:extLst>
          </p:cNvPr>
          <p:cNvCxnSpPr/>
          <p:nvPr userDrawn="1"/>
        </p:nvCxnSpPr>
        <p:spPr>
          <a:xfrm>
            <a:off x="942295" y="3810576"/>
            <a:ext cx="663575" cy="0"/>
          </a:xfrm>
          <a:prstGeom prst="line">
            <a:avLst/>
          </a:prstGeom>
          <a:ln>
            <a:solidFill>
              <a:schemeClr val="tx2"/>
            </a:solidFill>
          </a:ln>
        </p:spPr>
        <p:style>
          <a:lnRef idx="2">
            <a:schemeClr val="accent6"/>
          </a:lnRef>
          <a:fillRef idx="0">
            <a:schemeClr val="accent6"/>
          </a:fillRef>
          <a:effectRef idx="1">
            <a:schemeClr val="accent6"/>
          </a:effectRef>
          <a:fontRef idx="minor">
            <a:schemeClr val="tx1"/>
          </a:fontRef>
        </p:style>
      </p:cxnSp>
      <p:pic>
        <p:nvPicPr>
          <p:cNvPr id="5" name="Picture 4" descr="A picture containing drawing, plate&#10;&#10;Description automatically generated">
            <a:extLst>
              <a:ext uri="{FF2B5EF4-FFF2-40B4-BE49-F238E27FC236}">
                <a16:creationId xmlns:a16="http://schemas.microsoft.com/office/drawing/2014/main" id="{E6B19C55-32AE-C54F-B94B-2A3824E653C6}"/>
              </a:ext>
            </a:extLst>
          </p:cNvPr>
          <p:cNvPicPr>
            <a:picLocks noChangeAspect="1"/>
          </p:cNvPicPr>
          <p:nvPr userDrawn="1"/>
        </p:nvPicPr>
        <p:blipFill>
          <a:blip r:embed="rId2"/>
          <a:stretch>
            <a:fillRect/>
          </a:stretch>
        </p:blipFill>
        <p:spPr>
          <a:xfrm>
            <a:off x="826813" y="6018605"/>
            <a:ext cx="2706624" cy="476066"/>
          </a:xfrm>
          <a:prstGeom prst="rect">
            <a:avLst/>
          </a:prstGeom>
        </p:spPr>
      </p:pic>
    </p:spTree>
    <p:extLst>
      <p:ext uri="{BB962C8B-B14F-4D97-AF65-F5344CB8AC3E}">
        <p14:creationId xmlns:p14="http://schemas.microsoft.com/office/powerpoint/2010/main" val="2186690179"/>
      </p:ext>
    </p:extLst>
  </p:cSld>
  <p:clrMapOvr>
    <a:overrideClrMapping bg1="dk1" tx1="lt1" bg2="dk2" tx2="lt2" accent1="accent1" accent2="accent2" accent3="accent3" accent4="accent4" accent5="accent5" accent6="accent6" hlink="hlink" folHlink="folHlink"/>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wo Titled Content Three Pictures">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1066800"/>
          </a:xfrm>
        </p:spPr>
        <p:txBody>
          <a:bodyPr/>
          <a:lstStyle>
            <a:lvl1pPr>
              <a:lnSpc>
                <a:spcPct val="100000"/>
              </a:lnSpc>
              <a:defRPr/>
            </a:lvl1pPr>
          </a:lstStyle>
          <a:p>
            <a:r>
              <a:rPr lang="en-US" dirty="0"/>
              <a:t>Click to edit Master title style</a:t>
            </a:r>
          </a:p>
        </p:txBody>
      </p:sp>
      <p:cxnSp>
        <p:nvCxnSpPr>
          <p:cNvPr id="8" name="Straight Connector 2" descr="&quot; &quot;"/>
          <p:cNvCxnSpPr/>
          <p:nvPr userDrawn="1"/>
        </p:nvCxnSpPr>
        <p:spPr>
          <a:xfrm>
            <a:off x="0" y="1066800"/>
            <a:ext cx="12192000" cy="0"/>
          </a:xfrm>
          <a:prstGeom prst="line">
            <a:avLst/>
          </a:prstGeom>
          <a:ln w="38100">
            <a:solidFill>
              <a:srgbClr val="800000"/>
            </a:solidFill>
          </a:ln>
        </p:spPr>
        <p:style>
          <a:lnRef idx="1">
            <a:schemeClr val="accent1"/>
          </a:lnRef>
          <a:fillRef idx="0">
            <a:schemeClr val="accent1"/>
          </a:fillRef>
          <a:effectRef idx="0">
            <a:schemeClr val="accent1"/>
          </a:effectRef>
          <a:fontRef idx="minor">
            <a:schemeClr val="tx1"/>
          </a:fontRef>
        </p:style>
      </p:cxnSp>
      <p:sp>
        <p:nvSpPr>
          <p:cNvPr id="3" name="Content Placeholder 3"/>
          <p:cNvSpPr>
            <a:spLocks noGrp="1"/>
          </p:cNvSpPr>
          <p:nvPr>
            <p:ph sz="half" idx="1"/>
          </p:nvPr>
        </p:nvSpPr>
        <p:spPr>
          <a:xfrm>
            <a:off x="726948" y="1252537"/>
            <a:ext cx="4572000" cy="4572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3a"/>
          <p:cNvSpPr>
            <a:spLocks noGrp="1"/>
          </p:cNvSpPr>
          <p:nvPr>
            <p:ph sz="quarter" idx="17"/>
          </p:nvPr>
        </p:nvSpPr>
        <p:spPr>
          <a:xfrm>
            <a:off x="841248" y="1895476"/>
            <a:ext cx="4343400" cy="43529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4"/>
          <p:cNvSpPr>
            <a:spLocks noGrp="1"/>
          </p:cNvSpPr>
          <p:nvPr>
            <p:ph sz="quarter" idx="13"/>
          </p:nvPr>
        </p:nvSpPr>
        <p:spPr>
          <a:xfrm>
            <a:off x="6705600" y="1262428"/>
            <a:ext cx="4572000" cy="45720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4a"/>
          <p:cNvSpPr>
            <a:spLocks noGrp="1"/>
          </p:cNvSpPr>
          <p:nvPr>
            <p:ph sz="half" idx="2"/>
          </p:nvPr>
        </p:nvSpPr>
        <p:spPr>
          <a:xfrm>
            <a:off x="7616952" y="1895856"/>
            <a:ext cx="3660648" cy="39514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Picture Placeholder 4b.1" descr="&quot; &quot;"/>
          <p:cNvSpPr>
            <a:spLocks noGrp="1"/>
          </p:cNvSpPr>
          <p:nvPr>
            <p:ph type="pic" sz="quarter" idx="14"/>
          </p:nvPr>
        </p:nvSpPr>
        <p:spPr>
          <a:xfrm>
            <a:off x="6705600" y="2157984"/>
            <a:ext cx="685800" cy="685800"/>
          </a:xfrm>
        </p:spPr>
        <p:txBody>
          <a:bodyPr/>
          <a:lstStyle/>
          <a:p>
            <a:endParaRPr lang="en-US" dirty="0"/>
          </a:p>
        </p:txBody>
      </p:sp>
      <p:sp>
        <p:nvSpPr>
          <p:cNvPr id="11" name="Picture Placeholder 4b.2" descr="&quot; &quot;"/>
          <p:cNvSpPr>
            <a:spLocks noGrp="1"/>
          </p:cNvSpPr>
          <p:nvPr>
            <p:ph type="pic" sz="quarter" idx="15"/>
          </p:nvPr>
        </p:nvSpPr>
        <p:spPr>
          <a:xfrm>
            <a:off x="6705600" y="3364992"/>
            <a:ext cx="685800" cy="685800"/>
          </a:xfrm>
        </p:spPr>
        <p:txBody>
          <a:bodyPr/>
          <a:lstStyle/>
          <a:p>
            <a:endParaRPr lang="en-US" dirty="0"/>
          </a:p>
        </p:txBody>
      </p:sp>
      <p:sp>
        <p:nvSpPr>
          <p:cNvPr id="12" name="Picture Placeholder 4b.3" descr="&quot; &quot;"/>
          <p:cNvSpPr>
            <a:spLocks noGrp="1"/>
          </p:cNvSpPr>
          <p:nvPr>
            <p:ph type="pic" sz="quarter" idx="16"/>
          </p:nvPr>
        </p:nvSpPr>
        <p:spPr>
          <a:xfrm>
            <a:off x="6720255" y="4572000"/>
            <a:ext cx="685800" cy="685800"/>
          </a:xfrm>
        </p:spPr>
        <p:txBody>
          <a:bodyPr/>
          <a:lstStyle/>
          <a:p>
            <a:endParaRPr lang="en-US" dirty="0"/>
          </a:p>
        </p:txBody>
      </p:sp>
      <p:sp>
        <p:nvSpPr>
          <p:cNvPr id="7" name="Slide Number Placeholder 5"/>
          <p:cNvSpPr>
            <a:spLocks noGrp="1"/>
          </p:cNvSpPr>
          <p:nvPr>
            <p:ph type="sldNum" sz="quarter" idx="12"/>
          </p:nvPr>
        </p:nvSpPr>
        <p:spPr/>
        <p:txBody>
          <a:bodyPr/>
          <a:lstStyle/>
          <a:p>
            <a:fld id="{F9ECA865-404D-4A57-9AC1-FD3038CC100D}" type="slidenum">
              <a:rPr lang="en-US" smtClean="0"/>
              <a:pPr/>
              <a:t>‹#›</a:t>
            </a:fld>
            <a:endParaRPr lang="en-US" dirty="0"/>
          </a:p>
        </p:txBody>
      </p:sp>
    </p:spTree>
    <p:extLst>
      <p:ext uri="{BB962C8B-B14F-4D97-AF65-F5344CB8AC3E}">
        <p14:creationId xmlns:p14="http://schemas.microsoft.com/office/powerpoint/2010/main" val="31631476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1066800"/>
          </a:xfrm>
        </p:spPr>
        <p:txBody>
          <a:bodyPr/>
          <a:lstStyle>
            <a:lvl1pPr>
              <a:lnSpc>
                <a:spcPct val="100000"/>
              </a:lnSpc>
              <a:defRPr/>
            </a:lvl1pPr>
          </a:lstStyle>
          <a:p>
            <a:r>
              <a:rPr lang="en-US" dirty="0"/>
              <a:t>Click to edit Master title style</a:t>
            </a:r>
          </a:p>
        </p:txBody>
      </p:sp>
      <p:cxnSp>
        <p:nvCxnSpPr>
          <p:cNvPr id="8" name="Straight Connector 2" descr="&quot; &quot;"/>
          <p:cNvCxnSpPr/>
          <p:nvPr userDrawn="1"/>
        </p:nvCxnSpPr>
        <p:spPr>
          <a:xfrm>
            <a:off x="0" y="1066800"/>
            <a:ext cx="12192000" cy="0"/>
          </a:xfrm>
          <a:prstGeom prst="line">
            <a:avLst/>
          </a:prstGeom>
          <a:ln w="38100">
            <a:solidFill>
              <a:srgbClr val="800000"/>
            </a:solidFill>
          </a:ln>
        </p:spPr>
        <p:style>
          <a:lnRef idx="1">
            <a:schemeClr val="accent1"/>
          </a:lnRef>
          <a:fillRef idx="0">
            <a:schemeClr val="accent1"/>
          </a:fillRef>
          <a:effectRef idx="0">
            <a:schemeClr val="accent1"/>
          </a:effectRef>
          <a:fontRef idx="minor">
            <a:schemeClr val="tx1"/>
          </a:fontRef>
        </p:style>
      </p:cxnSp>
      <p:sp>
        <p:nvSpPr>
          <p:cNvPr id="3" name="Content Placeholder 3"/>
          <p:cNvSpPr>
            <a:spLocks noGrp="1"/>
          </p:cNvSpPr>
          <p:nvPr>
            <p:ph sz="half" idx="1"/>
          </p:nvPr>
        </p:nvSpPr>
        <p:spPr>
          <a:xfrm>
            <a:off x="838200" y="1444752"/>
            <a:ext cx="5181600" cy="274624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4"/>
          <p:cNvSpPr>
            <a:spLocks noGrp="1"/>
          </p:cNvSpPr>
          <p:nvPr>
            <p:ph sz="half" idx="2"/>
          </p:nvPr>
        </p:nvSpPr>
        <p:spPr>
          <a:xfrm>
            <a:off x="6172200" y="1444752"/>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13"/>
          </p:nvPr>
        </p:nvSpPr>
        <p:spPr>
          <a:xfrm>
            <a:off x="841248" y="4350748"/>
            <a:ext cx="5184648" cy="2139696"/>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p:cNvSpPr>
            <a:spLocks noGrp="1"/>
          </p:cNvSpPr>
          <p:nvPr>
            <p:ph type="sldNum" sz="quarter" idx="12"/>
          </p:nvPr>
        </p:nvSpPr>
        <p:spPr/>
        <p:txBody>
          <a:bodyPr/>
          <a:lstStyle/>
          <a:p>
            <a:fld id="{F9ECA865-404D-4A57-9AC1-FD3038CC100D}" type="slidenum">
              <a:rPr lang="en-US" smtClean="0"/>
              <a:pPr/>
              <a:t>‹#›</a:t>
            </a:fld>
            <a:endParaRPr lang="en-US" dirty="0"/>
          </a:p>
        </p:txBody>
      </p:sp>
    </p:spTree>
    <p:extLst>
      <p:ext uri="{BB962C8B-B14F-4D97-AF65-F5344CB8AC3E}">
        <p14:creationId xmlns:p14="http://schemas.microsoft.com/office/powerpoint/2010/main" val="42882512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hree Wide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1066800"/>
          </a:xfrm>
        </p:spPr>
        <p:txBody>
          <a:bodyPr/>
          <a:lstStyle>
            <a:lvl1pPr>
              <a:lnSpc>
                <a:spcPct val="100000"/>
              </a:lnSpc>
              <a:defRPr/>
            </a:lvl1pPr>
          </a:lstStyle>
          <a:p>
            <a:r>
              <a:rPr lang="en-US" dirty="0"/>
              <a:t>Click to edit Master title style</a:t>
            </a:r>
          </a:p>
        </p:txBody>
      </p:sp>
      <p:cxnSp>
        <p:nvCxnSpPr>
          <p:cNvPr id="8" name="Straight Connector 2" descr="&quot; &quot;"/>
          <p:cNvCxnSpPr/>
          <p:nvPr userDrawn="1"/>
        </p:nvCxnSpPr>
        <p:spPr>
          <a:xfrm>
            <a:off x="0" y="1066800"/>
            <a:ext cx="12192000" cy="0"/>
          </a:xfrm>
          <a:prstGeom prst="line">
            <a:avLst/>
          </a:prstGeom>
          <a:ln w="38100">
            <a:solidFill>
              <a:srgbClr val="800000"/>
            </a:solidFill>
          </a:ln>
        </p:spPr>
        <p:style>
          <a:lnRef idx="1">
            <a:schemeClr val="accent1"/>
          </a:lnRef>
          <a:fillRef idx="0">
            <a:schemeClr val="accent1"/>
          </a:fillRef>
          <a:effectRef idx="0">
            <a:schemeClr val="accent1"/>
          </a:effectRef>
          <a:fontRef idx="minor">
            <a:schemeClr val="tx1"/>
          </a:fontRef>
        </p:style>
      </p:cxnSp>
      <p:sp>
        <p:nvSpPr>
          <p:cNvPr id="3" name="Content Placeholder 3"/>
          <p:cNvSpPr>
            <a:spLocks noGrp="1"/>
          </p:cNvSpPr>
          <p:nvPr>
            <p:ph sz="half" idx="1"/>
          </p:nvPr>
        </p:nvSpPr>
        <p:spPr>
          <a:xfrm>
            <a:off x="838200" y="1179576"/>
            <a:ext cx="10515600" cy="18288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4"/>
          <p:cNvSpPr>
            <a:spLocks noGrp="1"/>
          </p:cNvSpPr>
          <p:nvPr>
            <p:ph sz="half" idx="2"/>
          </p:nvPr>
        </p:nvSpPr>
        <p:spPr>
          <a:xfrm>
            <a:off x="228600" y="3118105"/>
            <a:ext cx="11704320" cy="259689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13"/>
          </p:nvPr>
        </p:nvSpPr>
        <p:spPr>
          <a:xfrm>
            <a:off x="3959352" y="5212080"/>
            <a:ext cx="4645152" cy="101498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p:txBody>
          <a:bodyPr/>
          <a:lstStyle/>
          <a:p>
            <a:fld id="{F9ECA865-404D-4A57-9AC1-FD3038CC100D}" type="slidenum">
              <a:rPr lang="en-US" smtClean="0"/>
              <a:pPr/>
              <a:t>‹#›</a:t>
            </a:fld>
            <a:endParaRPr lang="en-US" dirty="0"/>
          </a:p>
        </p:txBody>
      </p:sp>
    </p:spTree>
    <p:extLst>
      <p:ext uri="{BB962C8B-B14F-4D97-AF65-F5344CB8AC3E}">
        <p14:creationId xmlns:p14="http://schemas.microsoft.com/office/powerpoint/2010/main" val="415931581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hree and Source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1066800"/>
          </a:xfrm>
        </p:spPr>
        <p:txBody>
          <a:bodyPr/>
          <a:lstStyle>
            <a:lvl1pPr>
              <a:lnSpc>
                <a:spcPct val="100000"/>
              </a:lnSpc>
              <a:defRPr/>
            </a:lvl1pPr>
          </a:lstStyle>
          <a:p>
            <a:r>
              <a:rPr lang="en-US" dirty="0"/>
              <a:t>Click to edit Master title style</a:t>
            </a:r>
          </a:p>
        </p:txBody>
      </p:sp>
      <p:cxnSp>
        <p:nvCxnSpPr>
          <p:cNvPr id="8" name="Straight Connector 2" descr="&quot; &quot;"/>
          <p:cNvCxnSpPr/>
          <p:nvPr userDrawn="1"/>
        </p:nvCxnSpPr>
        <p:spPr>
          <a:xfrm>
            <a:off x="0" y="1066800"/>
            <a:ext cx="12192000" cy="0"/>
          </a:xfrm>
          <a:prstGeom prst="line">
            <a:avLst/>
          </a:prstGeom>
          <a:ln w="38100">
            <a:solidFill>
              <a:srgbClr val="800000"/>
            </a:solidFill>
          </a:ln>
        </p:spPr>
        <p:style>
          <a:lnRef idx="1">
            <a:schemeClr val="accent1"/>
          </a:lnRef>
          <a:fillRef idx="0">
            <a:schemeClr val="accent1"/>
          </a:fillRef>
          <a:effectRef idx="0">
            <a:schemeClr val="accent1"/>
          </a:effectRef>
          <a:fontRef idx="minor">
            <a:schemeClr val="tx1"/>
          </a:fontRef>
        </p:style>
      </p:cxnSp>
      <p:sp>
        <p:nvSpPr>
          <p:cNvPr id="3" name="Content Placeholder 3"/>
          <p:cNvSpPr>
            <a:spLocks noGrp="1"/>
          </p:cNvSpPr>
          <p:nvPr>
            <p:ph sz="half" idx="1"/>
          </p:nvPr>
        </p:nvSpPr>
        <p:spPr>
          <a:xfrm>
            <a:off x="432816" y="1444752"/>
            <a:ext cx="3529584" cy="416052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4"/>
          <p:cNvSpPr>
            <a:spLocks noGrp="1"/>
          </p:cNvSpPr>
          <p:nvPr>
            <p:ph sz="half" idx="2"/>
          </p:nvPr>
        </p:nvSpPr>
        <p:spPr>
          <a:xfrm>
            <a:off x="4331208" y="1444752"/>
            <a:ext cx="3529584" cy="416052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13"/>
          </p:nvPr>
        </p:nvSpPr>
        <p:spPr>
          <a:xfrm>
            <a:off x="8229600" y="1444752"/>
            <a:ext cx="3529584" cy="416052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6"/>
          <p:cNvSpPr>
            <a:spLocks noGrp="1"/>
          </p:cNvSpPr>
          <p:nvPr>
            <p:ph type="body" sz="quarter" idx="14"/>
          </p:nvPr>
        </p:nvSpPr>
        <p:spPr>
          <a:xfrm>
            <a:off x="838200" y="6016752"/>
            <a:ext cx="9528048" cy="548640"/>
          </a:xfrm>
        </p:spPr>
        <p:txBody>
          <a:bodyPr>
            <a:normAutofit/>
          </a:bodyPr>
          <a:lstStyle>
            <a:lvl1pPr marL="0" indent="0">
              <a:spcBef>
                <a:spcPts val="0"/>
              </a:spcBef>
              <a:buNone/>
              <a:defRPr sz="1400"/>
            </a:lvl1pPr>
          </a:lstStyle>
          <a:p>
            <a:pPr lvl="0"/>
            <a:endParaRPr lang="en-US" dirty="0"/>
          </a:p>
        </p:txBody>
      </p:sp>
      <p:sp>
        <p:nvSpPr>
          <p:cNvPr id="7" name="Slide Number Placeholder 7"/>
          <p:cNvSpPr>
            <a:spLocks noGrp="1"/>
          </p:cNvSpPr>
          <p:nvPr>
            <p:ph type="sldNum" sz="quarter" idx="12"/>
          </p:nvPr>
        </p:nvSpPr>
        <p:spPr/>
        <p:txBody>
          <a:bodyPr/>
          <a:lstStyle/>
          <a:p>
            <a:fld id="{F9ECA865-404D-4A57-9AC1-FD3038CC100D}" type="slidenum">
              <a:rPr lang="en-US" smtClean="0"/>
              <a:pPr/>
              <a:t>‹#›</a:t>
            </a:fld>
            <a:endParaRPr lang="en-US" dirty="0"/>
          </a:p>
        </p:txBody>
      </p:sp>
    </p:spTree>
    <p:extLst>
      <p:ext uri="{BB962C8B-B14F-4D97-AF65-F5344CB8AC3E}">
        <p14:creationId xmlns:p14="http://schemas.microsoft.com/office/powerpoint/2010/main" val="388732333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Six and Source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1066800"/>
          </a:xfrm>
        </p:spPr>
        <p:txBody>
          <a:bodyPr/>
          <a:lstStyle>
            <a:lvl1pPr>
              <a:lnSpc>
                <a:spcPct val="100000"/>
              </a:lnSpc>
              <a:defRPr/>
            </a:lvl1pPr>
          </a:lstStyle>
          <a:p>
            <a:r>
              <a:rPr lang="en-US" dirty="0"/>
              <a:t>Click to edit Master title style</a:t>
            </a:r>
          </a:p>
        </p:txBody>
      </p:sp>
      <p:cxnSp>
        <p:nvCxnSpPr>
          <p:cNvPr id="8" name="Straight Connector 2" descr="&quot; &quot;"/>
          <p:cNvCxnSpPr/>
          <p:nvPr userDrawn="1"/>
        </p:nvCxnSpPr>
        <p:spPr>
          <a:xfrm>
            <a:off x="0" y="1066800"/>
            <a:ext cx="12192000" cy="0"/>
          </a:xfrm>
          <a:prstGeom prst="line">
            <a:avLst/>
          </a:prstGeom>
          <a:ln w="38100">
            <a:solidFill>
              <a:srgbClr val="800000"/>
            </a:solidFill>
          </a:ln>
        </p:spPr>
        <p:style>
          <a:lnRef idx="1">
            <a:schemeClr val="accent1"/>
          </a:lnRef>
          <a:fillRef idx="0">
            <a:schemeClr val="accent1"/>
          </a:fillRef>
          <a:effectRef idx="0">
            <a:schemeClr val="accent1"/>
          </a:effectRef>
          <a:fontRef idx="minor">
            <a:schemeClr val="tx1"/>
          </a:fontRef>
        </p:style>
      </p:cxnSp>
      <p:sp>
        <p:nvSpPr>
          <p:cNvPr id="3" name="Content Placeholder 3"/>
          <p:cNvSpPr>
            <a:spLocks noGrp="1"/>
          </p:cNvSpPr>
          <p:nvPr>
            <p:ph sz="half" idx="1"/>
          </p:nvPr>
        </p:nvSpPr>
        <p:spPr>
          <a:xfrm>
            <a:off x="18288" y="1444752"/>
            <a:ext cx="1965960" cy="416052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4"/>
          <p:cNvSpPr>
            <a:spLocks noGrp="1"/>
          </p:cNvSpPr>
          <p:nvPr>
            <p:ph sz="half" idx="15"/>
          </p:nvPr>
        </p:nvSpPr>
        <p:spPr>
          <a:xfrm>
            <a:off x="2057400" y="1444752"/>
            <a:ext cx="1965960" cy="416052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5"/>
          <p:cNvSpPr>
            <a:spLocks noGrp="1"/>
          </p:cNvSpPr>
          <p:nvPr>
            <p:ph sz="half" idx="2"/>
          </p:nvPr>
        </p:nvSpPr>
        <p:spPr>
          <a:xfrm>
            <a:off x="4096512" y="1444752"/>
            <a:ext cx="1965960" cy="416052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6"/>
          <p:cNvSpPr>
            <a:spLocks noGrp="1"/>
          </p:cNvSpPr>
          <p:nvPr>
            <p:ph sz="half" idx="16"/>
          </p:nvPr>
        </p:nvSpPr>
        <p:spPr>
          <a:xfrm>
            <a:off x="6135624" y="1444752"/>
            <a:ext cx="1965960" cy="416052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7"/>
          <p:cNvSpPr>
            <a:spLocks noGrp="1"/>
          </p:cNvSpPr>
          <p:nvPr>
            <p:ph sz="quarter" idx="13"/>
          </p:nvPr>
        </p:nvSpPr>
        <p:spPr>
          <a:xfrm>
            <a:off x="8174736" y="1444752"/>
            <a:ext cx="1965960" cy="416052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8"/>
          <p:cNvSpPr>
            <a:spLocks noGrp="1"/>
          </p:cNvSpPr>
          <p:nvPr>
            <p:ph sz="quarter" idx="17"/>
          </p:nvPr>
        </p:nvSpPr>
        <p:spPr>
          <a:xfrm>
            <a:off x="10213848" y="1444752"/>
            <a:ext cx="1965960" cy="416052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9"/>
          <p:cNvSpPr>
            <a:spLocks noGrp="1"/>
          </p:cNvSpPr>
          <p:nvPr>
            <p:ph type="body" sz="quarter" idx="14"/>
          </p:nvPr>
        </p:nvSpPr>
        <p:spPr>
          <a:xfrm>
            <a:off x="838200" y="6016752"/>
            <a:ext cx="9528048" cy="548640"/>
          </a:xfrm>
        </p:spPr>
        <p:txBody>
          <a:bodyPr>
            <a:normAutofit/>
          </a:bodyPr>
          <a:lstStyle>
            <a:lvl1pPr marL="0" indent="0">
              <a:spcBef>
                <a:spcPts val="0"/>
              </a:spcBef>
              <a:buNone/>
              <a:defRPr sz="1400"/>
            </a:lvl1pPr>
          </a:lstStyle>
          <a:p>
            <a:pPr lvl="0"/>
            <a:endParaRPr lang="en-US" dirty="0"/>
          </a:p>
        </p:txBody>
      </p:sp>
      <p:sp>
        <p:nvSpPr>
          <p:cNvPr id="7" name="Slide Number Placeholder 10"/>
          <p:cNvSpPr>
            <a:spLocks noGrp="1"/>
          </p:cNvSpPr>
          <p:nvPr>
            <p:ph type="sldNum" sz="quarter" idx="12"/>
          </p:nvPr>
        </p:nvSpPr>
        <p:spPr/>
        <p:txBody>
          <a:bodyPr/>
          <a:lstStyle/>
          <a:p>
            <a:fld id="{F9ECA865-404D-4A57-9AC1-FD3038CC100D}" type="slidenum">
              <a:rPr lang="en-US" smtClean="0"/>
              <a:pPr/>
              <a:t>‹#›</a:t>
            </a:fld>
            <a:endParaRPr lang="en-US" dirty="0"/>
          </a:p>
        </p:txBody>
      </p:sp>
    </p:spTree>
    <p:extLst>
      <p:ext uri="{BB962C8B-B14F-4D97-AF65-F5344CB8AC3E}">
        <p14:creationId xmlns:p14="http://schemas.microsoft.com/office/powerpoint/2010/main" val="374342347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agline Three Source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1066800"/>
          </a:xfrm>
        </p:spPr>
        <p:txBody>
          <a:bodyPr/>
          <a:lstStyle>
            <a:lvl1pPr>
              <a:lnSpc>
                <a:spcPct val="100000"/>
              </a:lnSpc>
              <a:defRPr/>
            </a:lvl1pPr>
          </a:lstStyle>
          <a:p>
            <a:r>
              <a:rPr lang="en-US" dirty="0"/>
              <a:t>Click to edit Master title style</a:t>
            </a:r>
          </a:p>
        </p:txBody>
      </p:sp>
      <p:cxnSp>
        <p:nvCxnSpPr>
          <p:cNvPr id="8" name="Straight Connector 2" descr="&quot; &quot;"/>
          <p:cNvCxnSpPr/>
          <p:nvPr userDrawn="1"/>
        </p:nvCxnSpPr>
        <p:spPr>
          <a:xfrm>
            <a:off x="0" y="1066800"/>
            <a:ext cx="12192000" cy="0"/>
          </a:xfrm>
          <a:prstGeom prst="line">
            <a:avLst/>
          </a:prstGeom>
          <a:ln w="38100">
            <a:solidFill>
              <a:srgbClr val="800000"/>
            </a:solidFill>
          </a:ln>
        </p:spPr>
        <p:style>
          <a:lnRef idx="1">
            <a:schemeClr val="accent1"/>
          </a:lnRef>
          <a:fillRef idx="0">
            <a:schemeClr val="accent1"/>
          </a:fillRef>
          <a:effectRef idx="0">
            <a:schemeClr val="accent1"/>
          </a:effectRef>
          <a:fontRef idx="minor">
            <a:schemeClr val="tx1"/>
          </a:fontRef>
        </p:style>
      </p:cxnSp>
      <p:sp>
        <p:nvSpPr>
          <p:cNvPr id="9" name="Content Placeholder 3"/>
          <p:cNvSpPr>
            <a:spLocks noGrp="1"/>
          </p:cNvSpPr>
          <p:nvPr>
            <p:ph sz="quarter" idx="15"/>
          </p:nvPr>
        </p:nvSpPr>
        <p:spPr>
          <a:xfrm>
            <a:off x="841248" y="1066800"/>
            <a:ext cx="10515600" cy="457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4"/>
          <p:cNvSpPr>
            <a:spLocks noGrp="1"/>
          </p:cNvSpPr>
          <p:nvPr>
            <p:ph sz="half" idx="1"/>
          </p:nvPr>
        </p:nvSpPr>
        <p:spPr>
          <a:xfrm>
            <a:off x="432816" y="1524000"/>
            <a:ext cx="3529584" cy="416052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5"/>
          <p:cNvSpPr>
            <a:spLocks noGrp="1"/>
          </p:cNvSpPr>
          <p:nvPr>
            <p:ph sz="half" idx="2"/>
          </p:nvPr>
        </p:nvSpPr>
        <p:spPr>
          <a:xfrm>
            <a:off x="4331208" y="1524000"/>
            <a:ext cx="3529584" cy="416052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6"/>
          <p:cNvSpPr>
            <a:spLocks noGrp="1"/>
          </p:cNvSpPr>
          <p:nvPr>
            <p:ph sz="quarter" idx="13"/>
          </p:nvPr>
        </p:nvSpPr>
        <p:spPr>
          <a:xfrm>
            <a:off x="8229600" y="1524000"/>
            <a:ext cx="3529584" cy="416052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7"/>
          <p:cNvSpPr>
            <a:spLocks noGrp="1"/>
          </p:cNvSpPr>
          <p:nvPr>
            <p:ph type="body" sz="quarter" idx="14"/>
          </p:nvPr>
        </p:nvSpPr>
        <p:spPr>
          <a:xfrm>
            <a:off x="838200" y="6016752"/>
            <a:ext cx="9528048" cy="548640"/>
          </a:xfrm>
        </p:spPr>
        <p:txBody>
          <a:bodyPr>
            <a:normAutofit/>
          </a:bodyPr>
          <a:lstStyle>
            <a:lvl1pPr marL="0" indent="0">
              <a:spcBef>
                <a:spcPts val="0"/>
              </a:spcBef>
              <a:buNone/>
              <a:defRPr sz="1400"/>
            </a:lvl1pPr>
          </a:lstStyle>
          <a:p>
            <a:pPr lvl="0"/>
            <a:endParaRPr lang="en-US" dirty="0"/>
          </a:p>
        </p:txBody>
      </p:sp>
      <p:sp>
        <p:nvSpPr>
          <p:cNvPr id="7" name="Slide Number Placeholder 8"/>
          <p:cNvSpPr>
            <a:spLocks noGrp="1"/>
          </p:cNvSpPr>
          <p:nvPr>
            <p:ph type="sldNum" sz="quarter" idx="12"/>
          </p:nvPr>
        </p:nvSpPr>
        <p:spPr/>
        <p:txBody>
          <a:bodyPr/>
          <a:lstStyle/>
          <a:p>
            <a:fld id="{F9ECA865-404D-4A57-9AC1-FD3038CC100D}" type="slidenum">
              <a:rPr lang="en-US" smtClean="0"/>
              <a:pPr/>
              <a:t>‹#›</a:t>
            </a:fld>
            <a:endParaRPr lang="en-US" dirty="0"/>
          </a:p>
        </p:txBody>
      </p:sp>
    </p:spTree>
    <p:extLst>
      <p:ext uri="{BB962C8B-B14F-4D97-AF65-F5344CB8AC3E}">
        <p14:creationId xmlns:p14="http://schemas.microsoft.com/office/powerpoint/2010/main" val="54942118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Chart Blue Source Three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1066800"/>
          </a:xfrm>
        </p:spPr>
        <p:txBody>
          <a:bodyPr/>
          <a:lstStyle>
            <a:lvl1pPr>
              <a:lnSpc>
                <a:spcPct val="100000"/>
              </a:lnSpc>
              <a:defRPr/>
            </a:lvl1pPr>
          </a:lstStyle>
          <a:p>
            <a:r>
              <a:rPr lang="en-US" dirty="0"/>
              <a:t>Click to edit Master title style</a:t>
            </a:r>
          </a:p>
        </p:txBody>
      </p:sp>
      <p:cxnSp>
        <p:nvCxnSpPr>
          <p:cNvPr id="8" name="Straight Connector 2" descr="&quot; &quot;"/>
          <p:cNvCxnSpPr/>
          <p:nvPr userDrawn="1"/>
        </p:nvCxnSpPr>
        <p:spPr>
          <a:xfrm>
            <a:off x="0" y="1066800"/>
            <a:ext cx="12192000" cy="0"/>
          </a:xfrm>
          <a:prstGeom prst="line">
            <a:avLst/>
          </a:prstGeom>
          <a:ln w="38100">
            <a:solidFill>
              <a:srgbClr val="800000"/>
            </a:solidFill>
          </a:ln>
        </p:spPr>
        <p:style>
          <a:lnRef idx="1">
            <a:schemeClr val="accent1"/>
          </a:lnRef>
          <a:fillRef idx="0">
            <a:schemeClr val="accent1"/>
          </a:fillRef>
          <a:effectRef idx="0">
            <a:schemeClr val="accent1"/>
          </a:effectRef>
          <a:fontRef idx="minor">
            <a:schemeClr val="tx1"/>
          </a:fontRef>
        </p:style>
      </p:cxnSp>
      <p:sp>
        <p:nvSpPr>
          <p:cNvPr id="3" name="Content Placeholder 3"/>
          <p:cNvSpPr>
            <a:spLocks noGrp="1"/>
          </p:cNvSpPr>
          <p:nvPr>
            <p:ph sz="half" idx="1"/>
          </p:nvPr>
        </p:nvSpPr>
        <p:spPr>
          <a:xfrm>
            <a:off x="841248" y="1371600"/>
            <a:ext cx="7607808" cy="444398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4"/>
          <p:cNvSpPr>
            <a:spLocks noGrp="1"/>
          </p:cNvSpPr>
          <p:nvPr>
            <p:ph sz="half" idx="2"/>
          </p:nvPr>
        </p:nvSpPr>
        <p:spPr>
          <a:xfrm>
            <a:off x="8796528" y="1371600"/>
            <a:ext cx="3026664" cy="4443984"/>
          </a:xfrm>
          <a:pattFill prst="pct25">
            <a:fgClr>
              <a:srgbClr val="CCDDF1"/>
            </a:fgClr>
            <a:bgClr>
              <a:schemeClr val="bg1"/>
            </a:bgClr>
          </a:pattFill>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5"/>
          <p:cNvSpPr>
            <a:spLocks noGrp="1"/>
          </p:cNvSpPr>
          <p:nvPr>
            <p:ph type="body" sz="quarter" idx="13"/>
          </p:nvPr>
        </p:nvSpPr>
        <p:spPr>
          <a:xfrm>
            <a:off x="841248" y="6016752"/>
            <a:ext cx="9528048" cy="548640"/>
          </a:xfrm>
        </p:spPr>
        <p:txBody>
          <a:bodyPr>
            <a:noAutofit/>
          </a:bodyPr>
          <a:lstStyle>
            <a:lvl1pPr marL="0" indent="0">
              <a:spcBef>
                <a:spcPts val="0"/>
              </a:spcBef>
              <a:buNone/>
              <a:defRPr sz="1400"/>
            </a:lvl1pPr>
            <a:lvl2pPr marL="457200" indent="0">
              <a:buNone/>
              <a:defRPr sz="1400"/>
            </a:lvl2pPr>
            <a:lvl3pPr marL="914400" indent="0">
              <a:buNone/>
              <a:defRPr sz="1400"/>
            </a:lvl3pPr>
            <a:lvl4pPr marL="1371600" indent="0">
              <a:buNone/>
              <a:defRPr sz="1400"/>
            </a:lvl4pPr>
            <a:lvl5pPr marL="1828800" indent="0">
              <a:buNone/>
              <a:defRPr sz="1400"/>
            </a:lvl5pPr>
          </a:lstStyle>
          <a:p>
            <a:pPr lvl="0"/>
            <a:endParaRPr lang="en-US" dirty="0"/>
          </a:p>
        </p:txBody>
      </p:sp>
      <p:sp>
        <p:nvSpPr>
          <p:cNvPr id="7" name="Slide Number Placeholder 6"/>
          <p:cNvSpPr>
            <a:spLocks noGrp="1"/>
          </p:cNvSpPr>
          <p:nvPr>
            <p:ph type="sldNum" sz="quarter" idx="12"/>
          </p:nvPr>
        </p:nvSpPr>
        <p:spPr/>
        <p:txBody>
          <a:bodyPr/>
          <a:lstStyle/>
          <a:p>
            <a:fld id="{F9ECA865-404D-4A57-9AC1-FD3038CC100D}" type="slidenum">
              <a:rPr lang="en-US" smtClean="0"/>
              <a:pPr/>
              <a:t>‹#›</a:t>
            </a:fld>
            <a:endParaRPr lang="en-US" dirty="0"/>
          </a:p>
        </p:txBody>
      </p:sp>
    </p:spTree>
    <p:extLst>
      <p:ext uri="{BB962C8B-B14F-4D97-AF65-F5344CB8AC3E}">
        <p14:creationId xmlns:p14="http://schemas.microsoft.com/office/powerpoint/2010/main" val="28337462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Picture Banner Blue Four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1066800"/>
          </a:xfrm>
        </p:spPr>
        <p:txBody>
          <a:bodyPr/>
          <a:lstStyle>
            <a:lvl1pPr>
              <a:lnSpc>
                <a:spcPct val="100000"/>
              </a:lnSpc>
              <a:defRPr/>
            </a:lvl1pPr>
          </a:lstStyle>
          <a:p>
            <a:r>
              <a:rPr lang="en-US" dirty="0"/>
              <a:t>Click to edit Master title style</a:t>
            </a:r>
          </a:p>
        </p:txBody>
      </p:sp>
      <p:cxnSp>
        <p:nvCxnSpPr>
          <p:cNvPr id="8" name="Straight Connector 2" descr="&quot; &quot;"/>
          <p:cNvCxnSpPr/>
          <p:nvPr userDrawn="1"/>
        </p:nvCxnSpPr>
        <p:spPr>
          <a:xfrm>
            <a:off x="0" y="1066800"/>
            <a:ext cx="12192000" cy="0"/>
          </a:xfrm>
          <a:prstGeom prst="line">
            <a:avLst/>
          </a:prstGeom>
          <a:ln w="38100">
            <a:solidFill>
              <a:srgbClr val="800000"/>
            </a:solidFill>
          </a:ln>
        </p:spPr>
        <p:style>
          <a:lnRef idx="1">
            <a:schemeClr val="accent1"/>
          </a:lnRef>
          <a:fillRef idx="0">
            <a:schemeClr val="accent1"/>
          </a:fillRef>
          <a:effectRef idx="0">
            <a:schemeClr val="accent1"/>
          </a:effectRef>
          <a:fontRef idx="minor">
            <a:schemeClr val="tx1"/>
          </a:fontRef>
        </p:style>
      </p:cxnSp>
      <p:sp>
        <p:nvSpPr>
          <p:cNvPr id="11" name="Picture Placeholder 3"/>
          <p:cNvSpPr>
            <a:spLocks noGrp="1" noChangeAspect="1"/>
          </p:cNvSpPr>
          <p:nvPr>
            <p:ph type="pic" sz="quarter" idx="14"/>
          </p:nvPr>
        </p:nvSpPr>
        <p:spPr>
          <a:xfrm>
            <a:off x="838200" y="1133856"/>
            <a:ext cx="1033272" cy="1033272"/>
          </a:xfrm>
        </p:spPr>
        <p:txBody>
          <a:bodyPr/>
          <a:lstStyle/>
          <a:p>
            <a:endParaRPr lang="en-US"/>
          </a:p>
        </p:txBody>
      </p:sp>
      <p:sp>
        <p:nvSpPr>
          <p:cNvPr id="6" name="Content Placeholder 3"/>
          <p:cNvSpPr>
            <a:spLocks noGrp="1"/>
          </p:cNvSpPr>
          <p:nvPr>
            <p:ph sz="quarter" idx="13"/>
          </p:nvPr>
        </p:nvSpPr>
        <p:spPr>
          <a:xfrm>
            <a:off x="1981200" y="1115568"/>
            <a:ext cx="9375648" cy="106984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Content Placeholder 4"/>
          <p:cNvSpPr>
            <a:spLocks noGrp="1"/>
          </p:cNvSpPr>
          <p:nvPr>
            <p:ph sz="half" idx="1"/>
          </p:nvPr>
        </p:nvSpPr>
        <p:spPr>
          <a:xfrm>
            <a:off x="838200" y="2334768"/>
            <a:ext cx="4392168" cy="391363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5"/>
          <p:cNvSpPr>
            <a:spLocks noGrp="1"/>
          </p:cNvSpPr>
          <p:nvPr>
            <p:ph sz="half" idx="2"/>
          </p:nvPr>
        </p:nvSpPr>
        <p:spPr>
          <a:xfrm>
            <a:off x="5376672" y="2334769"/>
            <a:ext cx="6812280" cy="3037060"/>
          </a:xfrm>
          <a:pattFill prst="pct25">
            <a:fgClr>
              <a:srgbClr val="CCDDF1"/>
            </a:fgClr>
            <a:bgClr>
              <a:schemeClr val="bg1"/>
            </a:bgClr>
          </a:pattFill>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6"/>
          <p:cNvSpPr>
            <a:spLocks noGrp="1"/>
          </p:cNvSpPr>
          <p:nvPr>
            <p:ph sz="quarter" idx="15"/>
          </p:nvPr>
        </p:nvSpPr>
        <p:spPr>
          <a:xfrm>
            <a:off x="5376865" y="5521182"/>
            <a:ext cx="4986337" cy="72721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7"/>
          <p:cNvSpPr>
            <a:spLocks noGrp="1"/>
          </p:cNvSpPr>
          <p:nvPr>
            <p:ph type="sldNum" sz="quarter" idx="12"/>
          </p:nvPr>
        </p:nvSpPr>
        <p:spPr/>
        <p:txBody>
          <a:bodyPr/>
          <a:lstStyle/>
          <a:p>
            <a:fld id="{F9ECA865-404D-4A57-9AC1-FD3038CC100D}" type="slidenum">
              <a:rPr lang="en-US" smtClean="0"/>
              <a:pPr/>
              <a:t>‹#›</a:t>
            </a:fld>
            <a:endParaRPr lang="en-US" dirty="0"/>
          </a:p>
        </p:txBody>
      </p:sp>
    </p:spTree>
    <p:extLst>
      <p:ext uri="{BB962C8B-B14F-4D97-AF65-F5344CB8AC3E}">
        <p14:creationId xmlns:p14="http://schemas.microsoft.com/office/powerpoint/2010/main" val="348294236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One Blue Four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1066800"/>
          </a:xfrm>
        </p:spPr>
        <p:txBody>
          <a:bodyPr/>
          <a:lstStyle>
            <a:lvl1pPr>
              <a:lnSpc>
                <a:spcPct val="100000"/>
              </a:lnSpc>
              <a:defRPr/>
            </a:lvl1pPr>
          </a:lstStyle>
          <a:p>
            <a:r>
              <a:rPr lang="en-US" dirty="0"/>
              <a:t>Click to edit Master title style</a:t>
            </a:r>
          </a:p>
        </p:txBody>
      </p:sp>
      <p:cxnSp>
        <p:nvCxnSpPr>
          <p:cNvPr id="8" name="Straight Connector 2" descr="&quot; &quot;"/>
          <p:cNvCxnSpPr/>
          <p:nvPr userDrawn="1"/>
        </p:nvCxnSpPr>
        <p:spPr>
          <a:xfrm>
            <a:off x="0" y="1066800"/>
            <a:ext cx="12192000" cy="0"/>
          </a:xfrm>
          <a:prstGeom prst="line">
            <a:avLst/>
          </a:prstGeom>
          <a:ln w="38100">
            <a:solidFill>
              <a:srgbClr val="800000"/>
            </a:solidFill>
          </a:ln>
        </p:spPr>
        <p:style>
          <a:lnRef idx="1">
            <a:schemeClr val="accent1"/>
          </a:lnRef>
          <a:fillRef idx="0">
            <a:schemeClr val="accent1"/>
          </a:fillRef>
          <a:effectRef idx="0">
            <a:schemeClr val="accent1"/>
          </a:effectRef>
          <a:fontRef idx="minor">
            <a:schemeClr val="tx1"/>
          </a:fontRef>
        </p:style>
      </p:cxnSp>
      <p:sp>
        <p:nvSpPr>
          <p:cNvPr id="3" name="Content Placeholder 3"/>
          <p:cNvSpPr>
            <a:spLocks noGrp="1"/>
          </p:cNvSpPr>
          <p:nvPr>
            <p:ph sz="half" idx="1"/>
          </p:nvPr>
        </p:nvSpPr>
        <p:spPr>
          <a:xfrm>
            <a:off x="1652016" y="1307592"/>
            <a:ext cx="4901184" cy="312724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4"/>
          <p:cNvSpPr>
            <a:spLocks noGrp="1"/>
          </p:cNvSpPr>
          <p:nvPr>
            <p:ph sz="half" idx="2"/>
          </p:nvPr>
        </p:nvSpPr>
        <p:spPr>
          <a:xfrm>
            <a:off x="7434072" y="1344168"/>
            <a:ext cx="4343400" cy="4306824"/>
          </a:xfrm>
          <a:pattFill prst="pct25">
            <a:fgClr>
              <a:srgbClr val="CCDDF1"/>
            </a:fgClr>
            <a:bgClr>
              <a:schemeClr val="bg1"/>
            </a:bgClr>
          </a:pattFill>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13"/>
          </p:nvPr>
        </p:nvSpPr>
        <p:spPr>
          <a:xfrm>
            <a:off x="841248" y="4486656"/>
            <a:ext cx="6501384" cy="923544"/>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6"/>
          <p:cNvSpPr>
            <a:spLocks noGrp="1"/>
          </p:cNvSpPr>
          <p:nvPr>
            <p:ph sz="quarter" idx="15"/>
          </p:nvPr>
        </p:nvSpPr>
        <p:spPr>
          <a:xfrm>
            <a:off x="841248" y="5715000"/>
            <a:ext cx="9528048" cy="64008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7"/>
          <p:cNvSpPr>
            <a:spLocks noGrp="1"/>
          </p:cNvSpPr>
          <p:nvPr>
            <p:ph type="sldNum" sz="quarter" idx="12"/>
          </p:nvPr>
        </p:nvSpPr>
        <p:spPr/>
        <p:txBody>
          <a:bodyPr/>
          <a:lstStyle/>
          <a:p>
            <a:fld id="{F9ECA865-404D-4A57-9AC1-FD3038CC100D}" type="slidenum">
              <a:rPr lang="en-US" smtClean="0"/>
              <a:pPr/>
              <a:t>‹#›</a:t>
            </a:fld>
            <a:endParaRPr lang="en-US" dirty="0"/>
          </a:p>
        </p:txBody>
      </p:sp>
    </p:spTree>
    <p:extLst>
      <p:ext uri="{BB962C8B-B14F-4D97-AF65-F5344CB8AC3E}">
        <p14:creationId xmlns:p14="http://schemas.microsoft.com/office/powerpoint/2010/main" val="54180155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One Blue Three Caption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1066800"/>
          </a:xfrm>
        </p:spPr>
        <p:txBody>
          <a:bodyPr/>
          <a:lstStyle>
            <a:lvl1pPr>
              <a:lnSpc>
                <a:spcPct val="100000"/>
              </a:lnSpc>
              <a:defRPr/>
            </a:lvl1pPr>
          </a:lstStyle>
          <a:p>
            <a:r>
              <a:rPr lang="en-US" dirty="0"/>
              <a:t>Click to edit Master title style</a:t>
            </a:r>
          </a:p>
        </p:txBody>
      </p:sp>
      <p:cxnSp>
        <p:nvCxnSpPr>
          <p:cNvPr id="8" name="Straight Connector 2" descr="&quot; &quot;"/>
          <p:cNvCxnSpPr/>
          <p:nvPr userDrawn="1"/>
        </p:nvCxnSpPr>
        <p:spPr>
          <a:xfrm>
            <a:off x="0" y="1066800"/>
            <a:ext cx="12192000" cy="0"/>
          </a:xfrm>
          <a:prstGeom prst="line">
            <a:avLst/>
          </a:prstGeom>
          <a:ln w="38100">
            <a:solidFill>
              <a:srgbClr val="800000"/>
            </a:solidFill>
          </a:ln>
        </p:spPr>
        <p:style>
          <a:lnRef idx="1">
            <a:schemeClr val="accent1"/>
          </a:lnRef>
          <a:fillRef idx="0">
            <a:schemeClr val="accent1"/>
          </a:fillRef>
          <a:effectRef idx="0">
            <a:schemeClr val="accent1"/>
          </a:effectRef>
          <a:fontRef idx="minor">
            <a:schemeClr val="tx1"/>
          </a:fontRef>
        </p:style>
      </p:cxnSp>
      <p:sp>
        <p:nvSpPr>
          <p:cNvPr id="6" name="Content Placeholder 3"/>
          <p:cNvSpPr>
            <a:spLocks noGrp="1"/>
          </p:cNvSpPr>
          <p:nvPr>
            <p:ph sz="quarter" idx="13"/>
          </p:nvPr>
        </p:nvSpPr>
        <p:spPr>
          <a:xfrm>
            <a:off x="841248" y="1298448"/>
            <a:ext cx="5705856" cy="106984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Content Placeholder 4"/>
          <p:cNvSpPr>
            <a:spLocks noGrp="1"/>
          </p:cNvSpPr>
          <p:nvPr>
            <p:ph sz="half" idx="1"/>
          </p:nvPr>
        </p:nvSpPr>
        <p:spPr>
          <a:xfrm>
            <a:off x="841248" y="2438400"/>
            <a:ext cx="5705856" cy="2667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4"/>
          <p:cNvSpPr>
            <a:spLocks noGrp="1"/>
          </p:cNvSpPr>
          <p:nvPr>
            <p:ph type="body" sz="quarter" idx="16"/>
          </p:nvPr>
        </p:nvSpPr>
        <p:spPr>
          <a:xfrm>
            <a:off x="838200" y="5105402"/>
            <a:ext cx="5708651" cy="454025"/>
          </a:xfrm>
        </p:spPr>
        <p:txBody>
          <a:bodyPr>
            <a:noAutofit/>
          </a:bodyPr>
          <a:lstStyle>
            <a:lvl1pPr marL="0" indent="0">
              <a:spcBef>
                <a:spcPts val="0"/>
              </a:spcBef>
              <a:buNone/>
              <a:defRPr sz="1400"/>
            </a:lvl1pPr>
            <a:lvl2pPr marL="457200" indent="0">
              <a:buNone/>
              <a:defRPr sz="1400"/>
            </a:lvl2pPr>
            <a:lvl3pPr marL="914400" indent="0">
              <a:buNone/>
              <a:defRPr sz="1400"/>
            </a:lvl3pPr>
            <a:lvl4pPr marL="1371600" indent="0">
              <a:buNone/>
              <a:defRPr sz="1400"/>
            </a:lvl4pPr>
            <a:lvl5pPr marL="1828800" indent="0">
              <a:buNone/>
              <a:defRPr sz="1400"/>
            </a:lvl5pPr>
          </a:lstStyle>
          <a:p>
            <a:pPr lvl="0"/>
            <a:endParaRPr lang="en-US" dirty="0"/>
          </a:p>
        </p:txBody>
      </p:sp>
      <p:sp>
        <p:nvSpPr>
          <p:cNvPr id="4" name="Content Placeholder 5"/>
          <p:cNvSpPr>
            <a:spLocks noGrp="1"/>
          </p:cNvSpPr>
          <p:nvPr>
            <p:ph sz="half" idx="2"/>
          </p:nvPr>
        </p:nvSpPr>
        <p:spPr>
          <a:xfrm>
            <a:off x="6574536" y="1115568"/>
            <a:ext cx="5513832" cy="4464068"/>
          </a:xfrm>
          <a:pattFill prst="pct25">
            <a:fgClr>
              <a:srgbClr val="CCDDF1"/>
            </a:fgClr>
            <a:bgClr>
              <a:schemeClr val="bg1"/>
            </a:bgClr>
          </a:pattFill>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6"/>
          <p:cNvSpPr>
            <a:spLocks noGrp="1"/>
          </p:cNvSpPr>
          <p:nvPr>
            <p:ph sz="quarter" idx="15"/>
          </p:nvPr>
        </p:nvSpPr>
        <p:spPr>
          <a:xfrm>
            <a:off x="841248" y="5715000"/>
            <a:ext cx="9528048" cy="64008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7"/>
          <p:cNvSpPr>
            <a:spLocks noGrp="1"/>
          </p:cNvSpPr>
          <p:nvPr>
            <p:ph type="sldNum" sz="quarter" idx="12"/>
          </p:nvPr>
        </p:nvSpPr>
        <p:spPr/>
        <p:txBody>
          <a:bodyPr/>
          <a:lstStyle/>
          <a:p>
            <a:fld id="{F9ECA865-404D-4A57-9AC1-FD3038CC100D}" type="slidenum">
              <a:rPr lang="en-US" smtClean="0"/>
              <a:pPr/>
              <a:t>‹#›</a:t>
            </a:fld>
            <a:endParaRPr lang="en-US" dirty="0"/>
          </a:p>
        </p:txBody>
      </p:sp>
    </p:spTree>
    <p:extLst>
      <p:ext uri="{BB962C8B-B14F-4D97-AF65-F5344CB8AC3E}">
        <p14:creationId xmlns:p14="http://schemas.microsoft.com/office/powerpoint/2010/main" val="8502081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1_Section Slide Dark Blue">
    <p:bg>
      <p:bgPr>
        <a:solidFill>
          <a:schemeClr val="accent5"/>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65567733-5722-BA49-AA87-03A8E80AF9FC}"/>
              </a:ext>
            </a:extLst>
          </p:cNvPr>
          <p:cNvSpPr>
            <a:spLocks noGrp="1"/>
          </p:cNvSpPr>
          <p:nvPr>
            <p:ph type="title" hasCustomPrompt="1"/>
          </p:nvPr>
        </p:nvSpPr>
        <p:spPr>
          <a:xfrm>
            <a:off x="826813" y="1130400"/>
            <a:ext cx="9390614" cy="680815"/>
          </a:xfrm>
        </p:spPr>
        <p:txBody>
          <a:bodyPr>
            <a:normAutofit/>
          </a:bodyPr>
          <a:lstStyle>
            <a:lvl1pPr>
              <a:defRPr sz="2800" b="1" i="0">
                <a:solidFill>
                  <a:schemeClr val="tx2"/>
                </a:solidFill>
                <a:latin typeface="Arial" panose="020B0604020202020204" pitchFamily="34" charset="0"/>
                <a:cs typeface="Arial" panose="020B0604020202020204" pitchFamily="34" charset="0"/>
              </a:defRPr>
            </a:lvl1pPr>
          </a:lstStyle>
          <a:p>
            <a:r>
              <a:rPr lang="en-US" dirty="0"/>
              <a:t>Title in Arial Bold, 28pt</a:t>
            </a:r>
          </a:p>
        </p:txBody>
      </p:sp>
      <p:sp>
        <p:nvSpPr>
          <p:cNvPr id="11" name="Subtitle 2">
            <a:extLst>
              <a:ext uri="{FF2B5EF4-FFF2-40B4-BE49-F238E27FC236}">
                <a16:creationId xmlns:a16="http://schemas.microsoft.com/office/drawing/2014/main" id="{D4B3D2D6-005A-A743-B159-5AACAD3D28D6}"/>
              </a:ext>
            </a:extLst>
          </p:cNvPr>
          <p:cNvSpPr>
            <a:spLocks noGrp="1"/>
          </p:cNvSpPr>
          <p:nvPr>
            <p:ph type="subTitle" idx="1" hasCustomPrompt="1"/>
          </p:nvPr>
        </p:nvSpPr>
        <p:spPr>
          <a:xfrm>
            <a:off x="826813" y="2176670"/>
            <a:ext cx="10136048" cy="3392359"/>
          </a:xfrm>
        </p:spPr>
        <p:txBody>
          <a:bodyPr>
            <a:normAutofit/>
          </a:bodyPr>
          <a:lstStyle>
            <a:lvl1pPr marL="0" indent="0" algn="l">
              <a:buNone/>
              <a:defRPr sz="2200" b="0" i="0">
                <a:solidFill>
                  <a:schemeClr val="tx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Subheading in Arial, 22pt</a:t>
            </a:r>
          </a:p>
        </p:txBody>
      </p:sp>
      <p:cxnSp>
        <p:nvCxnSpPr>
          <p:cNvPr id="14" name="Straight Connector 13">
            <a:extLst>
              <a:ext uri="{FF2B5EF4-FFF2-40B4-BE49-F238E27FC236}">
                <a16:creationId xmlns:a16="http://schemas.microsoft.com/office/drawing/2014/main" id="{86069636-552A-3947-831B-9C8810ED36F2}"/>
              </a:ext>
            </a:extLst>
          </p:cNvPr>
          <p:cNvCxnSpPr>
            <a:cxnSpLocks/>
          </p:cNvCxnSpPr>
          <p:nvPr userDrawn="1"/>
        </p:nvCxnSpPr>
        <p:spPr>
          <a:xfrm>
            <a:off x="826813" y="1811215"/>
            <a:ext cx="10136048" cy="0"/>
          </a:xfrm>
          <a:prstGeom prst="line">
            <a:avLst/>
          </a:prstGeom>
          <a:ln>
            <a:solidFill>
              <a:schemeClr val="tx1"/>
            </a:solidFill>
          </a:ln>
        </p:spPr>
        <p:style>
          <a:lnRef idx="2">
            <a:schemeClr val="accent6"/>
          </a:lnRef>
          <a:fillRef idx="0">
            <a:schemeClr val="accent6"/>
          </a:fillRef>
          <a:effectRef idx="1">
            <a:schemeClr val="accent6"/>
          </a:effectRef>
          <a:fontRef idx="minor">
            <a:schemeClr val="tx1"/>
          </a:fontRef>
        </p:style>
      </p:cxnSp>
      <p:sp>
        <p:nvSpPr>
          <p:cNvPr id="2" name="Rectangle 1">
            <a:extLst>
              <a:ext uri="{FF2B5EF4-FFF2-40B4-BE49-F238E27FC236}">
                <a16:creationId xmlns:a16="http://schemas.microsoft.com/office/drawing/2014/main" id="{53C52E24-80BD-4F76-A5C9-77C3CF3A36BB}"/>
              </a:ext>
            </a:extLst>
          </p:cNvPr>
          <p:cNvSpPr/>
          <p:nvPr userDrawn="1"/>
        </p:nvSpPr>
        <p:spPr>
          <a:xfrm>
            <a:off x="0" y="0"/>
            <a:ext cx="12192000" cy="68082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BB2C1222-DA52-4F89-BC6E-76EE18544309}"/>
              </a:ext>
            </a:extLst>
          </p:cNvPr>
          <p:cNvPicPr>
            <a:picLocks noChangeAspect="1"/>
          </p:cNvPicPr>
          <p:nvPr userDrawn="1"/>
        </p:nvPicPr>
        <p:blipFill>
          <a:blip r:embed="rId2"/>
          <a:stretch>
            <a:fillRect/>
          </a:stretch>
        </p:blipFill>
        <p:spPr>
          <a:xfrm>
            <a:off x="10139780" y="157043"/>
            <a:ext cx="1200770" cy="366738"/>
          </a:xfrm>
          <a:prstGeom prst="rect">
            <a:avLst/>
          </a:prstGeom>
        </p:spPr>
      </p:pic>
      <p:sp>
        <p:nvSpPr>
          <p:cNvPr id="10" name="Footer Placeholder 2">
            <a:extLst>
              <a:ext uri="{FF2B5EF4-FFF2-40B4-BE49-F238E27FC236}">
                <a16:creationId xmlns:a16="http://schemas.microsoft.com/office/drawing/2014/main" id="{CBCDB139-18ED-400C-B3BA-2B57200BA6B6}"/>
              </a:ext>
            </a:extLst>
          </p:cNvPr>
          <p:cNvSpPr>
            <a:spLocks noGrp="1"/>
          </p:cNvSpPr>
          <p:nvPr>
            <p:ph type="ftr" sz="quarter" idx="10"/>
          </p:nvPr>
        </p:nvSpPr>
        <p:spPr>
          <a:xfrm>
            <a:off x="4038600" y="6356350"/>
            <a:ext cx="4114800" cy="365125"/>
          </a:xfrm>
        </p:spPr>
        <p:txBody>
          <a:bodyPr/>
          <a:lstStyle/>
          <a:p>
            <a:r>
              <a:rPr lang="en-US" dirty="0"/>
              <a:t>Insert footer information as needed</a:t>
            </a:r>
            <a:endParaRPr lang="en-US" dirty="0">
              <a:latin typeface="Arial" panose="020B0604020202020204" pitchFamily="34" charset="0"/>
              <a:cs typeface="Arial" panose="020B0604020202020204" pitchFamily="34" charset="0"/>
            </a:endParaRPr>
          </a:p>
        </p:txBody>
      </p:sp>
      <p:sp>
        <p:nvSpPr>
          <p:cNvPr id="12" name="Slide Number Placeholder 3">
            <a:extLst>
              <a:ext uri="{FF2B5EF4-FFF2-40B4-BE49-F238E27FC236}">
                <a16:creationId xmlns:a16="http://schemas.microsoft.com/office/drawing/2014/main" id="{6BAF8B1C-2C17-49EC-B3C3-C75132296290}"/>
              </a:ext>
            </a:extLst>
          </p:cNvPr>
          <p:cNvSpPr>
            <a:spLocks noGrp="1"/>
          </p:cNvSpPr>
          <p:nvPr>
            <p:ph type="sldNum" sz="quarter" idx="11"/>
          </p:nvPr>
        </p:nvSpPr>
        <p:spPr>
          <a:xfrm>
            <a:off x="8610600" y="6356350"/>
            <a:ext cx="2743200" cy="365125"/>
          </a:xfrm>
        </p:spPr>
        <p:txBody>
          <a:bodyPr/>
          <a:lstStyle/>
          <a:p>
            <a:fld id="{549D6600-C6B9-CF4F-8A0C-864766A79F48}" type="slidenum">
              <a:rPr lang="en-US" smtClean="0"/>
              <a:pPr/>
              <a:t>‹#›</a:t>
            </a:fld>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05785192"/>
      </p:ext>
    </p:extLst>
  </p:cSld>
  <p:clrMapOvr>
    <a:overrideClrMapping bg1="dk1" tx1="lt1" bg2="dk2" tx2="lt2" accent1="accent1" accent2="accent2" accent3="accent3" accent4="accent4" accent5="accent5" accent6="accent6" hlink="hlink" folHlink="folHlink"/>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Blue Banner Three Picture Six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cxnSp>
        <p:nvCxnSpPr>
          <p:cNvPr id="4" name="Straight Connector 2" descr="&quot; &quot;"/>
          <p:cNvCxnSpPr/>
          <p:nvPr userDrawn="1"/>
        </p:nvCxnSpPr>
        <p:spPr>
          <a:xfrm>
            <a:off x="0" y="1066800"/>
            <a:ext cx="12192000" cy="0"/>
          </a:xfrm>
          <a:prstGeom prst="line">
            <a:avLst/>
          </a:prstGeom>
          <a:ln w="38100">
            <a:solidFill>
              <a:srgbClr val="800000"/>
            </a:solidFill>
          </a:ln>
        </p:spPr>
        <p:style>
          <a:lnRef idx="1">
            <a:schemeClr val="accent1"/>
          </a:lnRef>
          <a:fillRef idx="0">
            <a:schemeClr val="accent1"/>
          </a:fillRef>
          <a:effectRef idx="0">
            <a:schemeClr val="accent1"/>
          </a:effectRef>
          <a:fontRef idx="minor">
            <a:schemeClr val="tx1"/>
          </a:fontRef>
        </p:style>
      </p:cxnSp>
      <p:sp>
        <p:nvSpPr>
          <p:cNvPr id="5" name="Rectangle 3" descr="&quot; &quot;"/>
          <p:cNvSpPr/>
          <p:nvPr userDrawn="1"/>
        </p:nvSpPr>
        <p:spPr>
          <a:xfrm>
            <a:off x="1" y="1114249"/>
            <a:ext cx="12192000" cy="890008"/>
          </a:xfrm>
          <a:prstGeom prst="rect">
            <a:avLst/>
          </a:prstGeom>
          <a:pattFill prst="pct25">
            <a:fgClr>
              <a:srgbClr val="CCDDF1"/>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Picture Placeholder 3a.1" descr="&quot; &quot;"/>
          <p:cNvSpPr>
            <a:spLocks noGrp="1" noChangeAspect="1"/>
          </p:cNvSpPr>
          <p:nvPr>
            <p:ph type="pic" sz="quarter" idx="17"/>
          </p:nvPr>
        </p:nvSpPr>
        <p:spPr>
          <a:xfrm>
            <a:off x="609600" y="1133856"/>
            <a:ext cx="849965" cy="850392"/>
          </a:xfrm>
        </p:spPr>
        <p:txBody>
          <a:bodyPr/>
          <a:lstStyle>
            <a:lvl1pPr marL="0" indent="0">
              <a:buNone/>
              <a:defRPr/>
            </a:lvl1pPr>
          </a:lstStyle>
          <a:p>
            <a:endParaRPr lang="en-US" dirty="0"/>
          </a:p>
        </p:txBody>
      </p:sp>
      <p:sp>
        <p:nvSpPr>
          <p:cNvPr id="9" name="Text Placeholder 3a.2"/>
          <p:cNvSpPr>
            <a:spLocks noGrp="1"/>
          </p:cNvSpPr>
          <p:nvPr>
            <p:ph type="body" sz="quarter" idx="12"/>
          </p:nvPr>
        </p:nvSpPr>
        <p:spPr>
          <a:xfrm>
            <a:off x="1518136" y="1115568"/>
            <a:ext cx="2743200" cy="88696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Picture Placeholder 3b.1" descr="&quot; &quot;"/>
          <p:cNvSpPr>
            <a:spLocks noGrp="1" noChangeAspect="1"/>
          </p:cNvSpPr>
          <p:nvPr>
            <p:ph type="pic" sz="quarter" idx="18"/>
          </p:nvPr>
        </p:nvSpPr>
        <p:spPr>
          <a:xfrm>
            <a:off x="4294162" y="1133856"/>
            <a:ext cx="849967" cy="850392"/>
          </a:xfrm>
        </p:spPr>
        <p:txBody>
          <a:bodyPr/>
          <a:lstStyle>
            <a:lvl1pPr marL="0" indent="0">
              <a:buNone/>
              <a:defRPr/>
            </a:lvl1pPr>
          </a:lstStyle>
          <a:p>
            <a:endParaRPr lang="en-US" dirty="0"/>
          </a:p>
        </p:txBody>
      </p:sp>
      <p:sp>
        <p:nvSpPr>
          <p:cNvPr id="11" name="Text Placeholder 3b.2"/>
          <p:cNvSpPr>
            <a:spLocks noGrp="1"/>
          </p:cNvSpPr>
          <p:nvPr>
            <p:ph type="body" sz="quarter" idx="13"/>
          </p:nvPr>
        </p:nvSpPr>
        <p:spPr>
          <a:xfrm>
            <a:off x="5210908" y="1114427"/>
            <a:ext cx="2743200" cy="887413"/>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Picture Placeholder 3c.1" descr="&quot; &quot;"/>
          <p:cNvSpPr>
            <a:spLocks noGrp="1" noChangeAspect="1"/>
          </p:cNvSpPr>
          <p:nvPr>
            <p:ph type="pic" sz="quarter" idx="19"/>
          </p:nvPr>
        </p:nvSpPr>
        <p:spPr>
          <a:xfrm>
            <a:off x="7981541" y="1133856"/>
            <a:ext cx="849967" cy="850392"/>
          </a:xfrm>
        </p:spPr>
        <p:txBody>
          <a:bodyPr/>
          <a:lstStyle>
            <a:lvl1pPr marL="0" indent="0">
              <a:buNone/>
              <a:defRPr/>
            </a:lvl1pPr>
          </a:lstStyle>
          <a:p>
            <a:endParaRPr lang="en-US" dirty="0"/>
          </a:p>
        </p:txBody>
      </p:sp>
      <p:sp>
        <p:nvSpPr>
          <p:cNvPr id="13" name="Text Placeholder 3c.2"/>
          <p:cNvSpPr>
            <a:spLocks noGrp="1"/>
          </p:cNvSpPr>
          <p:nvPr>
            <p:ph type="body" sz="quarter" idx="14"/>
          </p:nvPr>
        </p:nvSpPr>
        <p:spPr>
          <a:xfrm>
            <a:off x="8891955" y="1114427"/>
            <a:ext cx="2743200" cy="887413"/>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4"/>
          <p:cNvSpPr>
            <a:spLocks noGrp="1"/>
          </p:cNvSpPr>
          <p:nvPr>
            <p:ph sz="quarter" idx="15"/>
          </p:nvPr>
        </p:nvSpPr>
        <p:spPr>
          <a:xfrm>
            <a:off x="838200" y="2194560"/>
            <a:ext cx="5157216" cy="33375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5"/>
          <p:cNvSpPr>
            <a:spLocks noGrp="1"/>
          </p:cNvSpPr>
          <p:nvPr>
            <p:ph sz="quarter" idx="16"/>
          </p:nvPr>
        </p:nvSpPr>
        <p:spPr>
          <a:xfrm>
            <a:off x="6201508" y="2194560"/>
            <a:ext cx="5157216" cy="33375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6"/>
          <p:cNvSpPr>
            <a:spLocks noGrp="1"/>
          </p:cNvSpPr>
          <p:nvPr>
            <p:ph type="body" sz="quarter" idx="11"/>
          </p:nvPr>
        </p:nvSpPr>
        <p:spPr>
          <a:xfrm>
            <a:off x="841248" y="5562600"/>
            <a:ext cx="9528048" cy="914400"/>
          </a:xfrm>
        </p:spPr>
        <p:txBody>
          <a:bodyPr>
            <a:normAutofit/>
          </a:bodyPr>
          <a:lstStyle>
            <a:lvl1pPr marL="0" indent="0">
              <a:spcBef>
                <a:spcPts val="0"/>
              </a:spcBef>
              <a:buNone/>
              <a:defRPr sz="1400"/>
            </a:lvl1pPr>
          </a:lstStyle>
          <a:p>
            <a:pPr lvl="0"/>
            <a:endParaRPr lang="en-US" dirty="0"/>
          </a:p>
        </p:txBody>
      </p:sp>
      <p:sp>
        <p:nvSpPr>
          <p:cNvPr id="3" name="Slide Number Placeholder 7"/>
          <p:cNvSpPr>
            <a:spLocks noGrp="1"/>
          </p:cNvSpPr>
          <p:nvPr>
            <p:ph type="sldNum" sz="quarter" idx="10"/>
          </p:nvPr>
        </p:nvSpPr>
        <p:spPr/>
        <p:txBody>
          <a:bodyPr/>
          <a:lstStyle/>
          <a:p>
            <a:fld id="{AC38D48C-20BE-40D5-BBF2-392FF9026E6C}" type="slidenum">
              <a:rPr lang="en-US" smtClean="0"/>
              <a:pPr/>
              <a:t>‹#›</a:t>
            </a:fld>
            <a:endParaRPr lang="en-US" dirty="0"/>
          </a:p>
        </p:txBody>
      </p:sp>
    </p:spTree>
    <p:extLst>
      <p:ext uri="{BB962C8B-B14F-4D97-AF65-F5344CB8AC3E}">
        <p14:creationId xmlns:p14="http://schemas.microsoft.com/office/powerpoint/2010/main" val="128690212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Blue Banner Two Picture Four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cxnSp>
        <p:nvCxnSpPr>
          <p:cNvPr id="4" name="Straight Connector 2" descr="&quot; &quot;"/>
          <p:cNvCxnSpPr/>
          <p:nvPr userDrawn="1"/>
        </p:nvCxnSpPr>
        <p:spPr>
          <a:xfrm>
            <a:off x="0" y="1066800"/>
            <a:ext cx="12192000" cy="0"/>
          </a:xfrm>
          <a:prstGeom prst="line">
            <a:avLst/>
          </a:prstGeom>
          <a:ln w="38100">
            <a:solidFill>
              <a:srgbClr val="800000"/>
            </a:solidFill>
          </a:ln>
        </p:spPr>
        <p:style>
          <a:lnRef idx="1">
            <a:schemeClr val="accent1"/>
          </a:lnRef>
          <a:fillRef idx="0">
            <a:schemeClr val="accent1"/>
          </a:fillRef>
          <a:effectRef idx="0">
            <a:schemeClr val="accent1"/>
          </a:effectRef>
          <a:fontRef idx="minor">
            <a:schemeClr val="tx1"/>
          </a:fontRef>
        </p:style>
      </p:cxnSp>
      <p:sp>
        <p:nvSpPr>
          <p:cNvPr id="5" name="Rectangle 3" descr="&quot; &quot;"/>
          <p:cNvSpPr/>
          <p:nvPr userDrawn="1"/>
        </p:nvSpPr>
        <p:spPr>
          <a:xfrm>
            <a:off x="1" y="1114249"/>
            <a:ext cx="12192000" cy="890008"/>
          </a:xfrm>
          <a:prstGeom prst="rect">
            <a:avLst/>
          </a:prstGeom>
          <a:pattFill prst="pct25">
            <a:fgClr>
              <a:srgbClr val="CCDDF1"/>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Picture Placeholder 3a.1" descr="&quot; &quot;"/>
          <p:cNvSpPr>
            <a:spLocks noGrp="1" noChangeAspect="1"/>
          </p:cNvSpPr>
          <p:nvPr>
            <p:ph type="pic" sz="quarter" idx="17"/>
          </p:nvPr>
        </p:nvSpPr>
        <p:spPr>
          <a:xfrm>
            <a:off x="1606064" y="1133856"/>
            <a:ext cx="849965" cy="850392"/>
          </a:xfrm>
        </p:spPr>
        <p:txBody>
          <a:bodyPr/>
          <a:lstStyle>
            <a:lvl1pPr marL="0" indent="0">
              <a:buNone/>
              <a:defRPr/>
            </a:lvl1pPr>
          </a:lstStyle>
          <a:p>
            <a:endParaRPr lang="en-US" dirty="0"/>
          </a:p>
        </p:txBody>
      </p:sp>
      <p:sp>
        <p:nvSpPr>
          <p:cNvPr id="9" name="Text Placeholder 3a.2"/>
          <p:cNvSpPr>
            <a:spLocks noGrp="1"/>
          </p:cNvSpPr>
          <p:nvPr>
            <p:ph type="body" sz="quarter" idx="12"/>
          </p:nvPr>
        </p:nvSpPr>
        <p:spPr>
          <a:xfrm>
            <a:off x="2514600" y="1115568"/>
            <a:ext cx="2743200" cy="88696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Picture Placeholder 3b.1" descr="&quot; &quot;"/>
          <p:cNvSpPr>
            <a:spLocks noGrp="1" noChangeAspect="1"/>
          </p:cNvSpPr>
          <p:nvPr>
            <p:ph type="pic" sz="quarter" idx="18"/>
          </p:nvPr>
        </p:nvSpPr>
        <p:spPr>
          <a:xfrm>
            <a:off x="7008054" y="1133856"/>
            <a:ext cx="849967" cy="850392"/>
          </a:xfrm>
        </p:spPr>
        <p:txBody>
          <a:bodyPr/>
          <a:lstStyle>
            <a:lvl1pPr marL="0" indent="0">
              <a:buNone/>
              <a:defRPr/>
            </a:lvl1pPr>
          </a:lstStyle>
          <a:p>
            <a:endParaRPr lang="en-US" dirty="0"/>
          </a:p>
        </p:txBody>
      </p:sp>
      <p:sp>
        <p:nvSpPr>
          <p:cNvPr id="11" name="Text Placeholder 3b.2"/>
          <p:cNvSpPr>
            <a:spLocks noGrp="1"/>
          </p:cNvSpPr>
          <p:nvPr>
            <p:ph type="body" sz="quarter" idx="13"/>
          </p:nvPr>
        </p:nvSpPr>
        <p:spPr>
          <a:xfrm>
            <a:off x="7924800" y="1114427"/>
            <a:ext cx="2743200" cy="887413"/>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4"/>
          <p:cNvSpPr>
            <a:spLocks noGrp="1"/>
          </p:cNvSpPr>
          <p:nvPr>
            <p:ph sz="quarter" idx="15"/>
          </p:nvPr>
        </p:nvSpPr>
        <p:spPr>
          <a:xfrm>
            <a:off x="838200" y="2194560"/>
            <a:ext cx="10515600" cy="2743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5"/>
          <p:cNvSpPr>
            <a:spLocks noGrp="1"/>
          </p:cNvSpPr>
          <p:nvPr>
            <p:ph sz="quarter" idx="16"/>
          </p:nvPr>
        </p:nvSpPr>
        <p:spPr>
          <a:xfrm>
            <a:off x="841248" y="5102352"/>
            <a:ext cx="9528048" cy="109728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Slide Number Placeholder 6"/>
          <p:cNvSpPr>
            <a:spLocks noGrp="1"/>
          </p:cNvSpPr>
          <p:nvPr>
            <p:ph type="sldNum" sz="quarter" idx="10"/>
          </p:nvPr>
        </p:nvSpPr>
        <p:spPr/>
        <p:txBody>
          <a:bodyPr/>
          <a:lstStyle/>
          <a:p>
            <a:fld id="{AC38D48C-20BE-40D5-BBF2-392FF9026E6C}" type="slidenum">
              <a:rPr lang="en-US" smtClean="0"/>
              <a:pPr/>
              <a:t>‹#›</a:t>
            </a:fld>
            <a:endParaRPr lang="en-US" dirty="0"/>
          </a:p>
        </p:txBody>
      </p:sp>
    </p:spTree>
    <p:extLst>
      <p:ext uri="{BB962C8B-B14F-4D97-AF65-F5344CB8AC3E}">
        <p14:creationId xmlns:p14="http://schemas.microsoft.com/office/powerpoint/2010/main" val="361896086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Blue Banner Two Picture Six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cxnSp>
        <p:nvCxnSpPr>
          <p:cNvPr id="4" name="Straight Connector 2" descr="&quot; &quot;"/>
          <p:cNvCxnSpPr/>
          <p:nvPr userDrawn="1"/>
        </p:nvCxnSpPr>
        <p:spPr>
          <a:xfrm>
            <a:off x="0" y="1066800"/>
            <a:ext cx="12192000" cy="0"/>
          </a:xfrm>
          <a:prstGeom prst="line">
            <a:avLst/>
          </a:prstGeom>
          <a:ln w="38100">
            <a:solidFill>
              <a:srgbClr val="800000"/>
            </a:solidFill>
          </a:ln>
        </p:spPr>
        <p:style>
          <a:lnRef idx="1">
            <a:schemeClr val="accent1"/>
          </a:lnRef>
          <a:fillRef idx="0">
            <a:schemeClr val="accent1"/>
          </a:fillRef>
          <a:effectRef idx="0">
            <a:schemeClr val="accent1"/>
          </a:effectRef>
          <a:fontRef idx="minor">
            <a:schemeClr val="tx1"/>
          </a:fontRef>
        </p:style>
      </p:cxnSp>
      <p:sp>
        <p:nvSpPr>
          <p:cNvPr id="5" name="Rectangle 3" descr="&quot; &quot;"/>
          <p:cNvSpPr/>
          <p:nvPr userDrawn="1"/>
        </p:nvSpPr>
        <p:spPr>
          <a:xfrm>
            <a:off x="1" y="1114249"/>
            <a:ext cx="12192000" cy="890008"/>
          </a:xfrm>
          <a:prstGeom prst="rect">
            <a:avLst/>
          </a:prstGeom>
          <a:pattFill prst="pct25">
            <a:fgClr>
              <a:srgbClr val="CCDDF1"/>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Picture Placeholder 3a.1" descr="&quot; &quot;"/>
          <p:cNvSpPr>
            <a:spLocks noGrp="1" noChangeAspect="1"/>
          </p:cNvSpPr>
          <p:nvPr>
            <p:ph type="pic" sz="quarter" idx="17"/>
          </p:nvPr>
        </p:nvSpPr>
        <p:spPr>
          <a:xfrm>
            <a:off x="609600" y="1133856"/>
            <a:ext cx="849965" cy="850392"/>
          </a:xfrm>
        </p:spPr>
        <p:txBody>
          <a:bodyPr/>
          <a:lstStyle>
            <a:lvl1pPr marL="0" indent="0">
              <a:buNone/>
              <a:defRPr/>
            </a:lvl1pPr>
          </a:lstStyle>
          <a:p>
            <a:endParaRPr lang="en-US" dirty="0"/>
          </a:p>
        </p:txBody>
      </p:sp>
      <p:sp>
        <p:nvSpPr>
          <p:cNvPr id="9" name="Text Placeholder 3a.2"/>
          <p:cNvSpPr>
            <a:spLocks noGrp="1"/>
          </p:cNvSpPr>
          <p:nvPr>
            <p:ph type="body" sz="quarter" idx="12"/>
          </p:nvPr>
        </p:nvSpPr>
        <p:spPr>
          <a:xfrm>
            <a:off x="1752600" y="1115568"/>
            <a:ext cx="2743200" cy="88696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3b.2"/>
          <p:cNvSpPr>
            <a:spLocks noGrp="1"/>
          </p:cNvSpPr>
          <p:nvPr>
            <p:ph type="body" sz="quarter" idx="13"/>
          </p:nvPr>
        </p:nvSpPr>
        <p:spPr>
          <a:xfrm>
            <a:off x="4753708" y="1114427"/>
            <a:ext cx="2743200" cy="887413"/>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3c.2"/>
          <p:cNvSpPr>
            <a:spLocks noGrp="1"/>
          </p:cNvSpPr>
          <p:nvPr>
            <p:ph type="body" sz="quarter" idx="14"/>
          </p:nvPr>
        </p:nvSpPr>
        <p:spPr>
          <a:xfrm>
            <a:off x="7748955" y="1114427"/>
            <a:ext cx="2743200" cy="887413"/>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Picture Placeholder 3c.1" descr="&quot; &quot;"/>
          <p:cNvSpPr>
            <a:spLocks noGrp="1" noChangeAspect="1"/>
          </p:cNvSpPr>
          <p:nvPr>
            <p:ph type="pic" sz="quarter" idx="19"/>
          </p:nvPr>
        </p:nvSpPr>
        <p:spPr>
          <a:xfrm>
            <a:off x="10744201" y="1133856"/>
            <a:ext cx="849967" cy="850392"/>
          </a:xfrm>
        </p:spPr>
        <p:txBody>
          <a:bodyPr/>
          <a:lstStyle>
            <a:lvl1pPr marL="0" indent="0">
              <a:buNone/>
              <a:defRPr/>
            </a:lvl1pPr>
          </a:lstStyle>
          <a:p>
            <a:endParaRPr lang="en-US" dirty="0"/>
          </a:p>
        </p:txBody>
      </p:sp>
      <p:sp>
        <p:nvSpPr>
          <p:cNvPr id="15" name="Content Placeholder 4"/>
          <p:cNvSpPr>
            <a:spLocks noGrp="1"/>
          </p:cNvSpPr>
          <p:nvPr>
            <p:ph sz="quarter" idx="15"/>
          </p:nvPr>
        </p:nvSpPr>
        <p:spPr>
          <a:xfrm>
            <a:off x="838200" y="2194560"/>
            <a:ext cx="5157216" cy="33375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5"/>
          <p:cNvSpPr>
            <a:spLocks noGrp="1"/>
          </p:cNvSpPr>
          <p:nvPr>
            <p:ph sz="quarter" idx="16"/>
          </p:nvPr>
        </p:nvSpPr>
        <p:spPr>
          <a:xfrm>
            <a:off x="6201508" y="2194560"/>
            <a:ext cx="5157216" cy="33375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6"/>
          <p:cNvSpPr>
            <a:spLocks noGrp="1"/>
          </p:cNvSpPr>
          <p:nvPr>
            <p:ph type="body" sz="quarter" idx="11"/>
          </p:nvPr>
        </p:nvSpPr>
        <p:spPr>
          <a:xfrm>
            <a:off x="841248" y="5562600"/>
            <a:ext cx="9528048" cy="914400"/>
          </a:xfrm>
        </p:spPr>
        <p:txBody>
          <a:bodyPr>
            <a:normAutofit/>
          </a:bodyPr>
          <a:lstStyle>
            <a:lvl1pPr marL="0" indent="0">
              <a:spcBef>
                <a:spcPts val="0"/>
              </a:spcBef>
              <a:buNone/>
              <a:defRPr sz="1400"/>
            </a:lvl1pPr>
          </a:lstStyle>
          <a:p>
            <a:pPr lvl="0"/>
            <a:endParaRPr lang="en-US" dirty="0"/>
          </a:p>
        </p:txBody>
      </p:sp>
      <p:sp>
        <p:nvSpPr>
          <p:cNvPr id="3" name="Slide Number Placeholder 7"/>
          <p:cNvSpPr>
            <a:spLocks noGrp="1"/>
          </p:cNvSpPr>
          <p:nvPr>
            <p:ph type="sldNum" sz="quarter" idx="10"/>
          </p:nvPr>
        </p:nvSpPr>
        <p:spPr/>
        <p:txBody>
          <a:bodyPr/>
          <a:lstStyle/>
          <a:p>
            <a:fld id="{AC38D48C-20BE-40D5-BBF2-392FF9026E6C}" type="slidenum">
              <a:rPr lang="en-US" smtClean="0"/>
              <a:pPr/>
              <a:t>‹#›</a:t>
            </a:fld>
            <a:endParaRPr lang="en-US" dirty="0"/>
          </a:p>
        </p:txBody>
      </p:sp>
    </p:spTree>
    <p:extLst>
      <p:ext uri="{BB962C8B-B14F-4D97-AF65-F5344CB8AC3E}">
        <p14:creationId xmlns:p14="http://schemas.microsoft.com/office/powerpoint/2010/main" val="129706027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Blue Banner Two Picture Seven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cxnSp>
        <p:nvCxnSpPr>
          <p:cNvPr id="4" name="Straight Connector 2" descr="&quot; &quot;"/>
          <p:cNvCxnSpPr/>
          <p:nvPr userDrawn="1"/>
        </p:nvCxnSpPr>
        <p:spPr>
          <a:xfrm>
            <a:off x="0" y="1066800"/>
            <a:ext cx="12192000" cy="0"/>
          </a:xfrm>
          <a:prstGeom prst="line">
            <a:avLst/>
          </a:prstGeom>
          <a:ln w="38100">
            <a:solidFill>
              <a:srgbClr val="800000"/>
            </a:solidFill>
          </a:ln>
        </p:spPr>
        <p:style>
          <a:lnRef idx="1">
            <a:schemeClr val="accent1"/>
          </a:lnRef>
          <a:fillRef idx="0">
            <a:schemeClr val="accent1"/>
          </a:fillRef>
          <a:effectRef idx="0">
            <a:schemeClr val="accent1"/>
          </a:effectRef>
          <a:fontRef idx="minor">
            <a:schemeClr val="tx1"/>
          </a:fontRef>
        </p:style>
      </p:cxnSp>
      <p:sp>
        <p:nvSpPr>
          <p:cNvPr id="5" name="Rectangle 3" descr="&quot; &quot;"/>
          <p:cNvSpPr/>
          <p:nvPr userDrawn="1"/>
        </p:nvSpPr>
        <p:spPr>
          <a:xfrm>
            <a:off x="1" y="1114249"/>
            <a:ext cx="12192000" cy="1225296"/>
          </a:xfrm>
          <a:prstGeom prst="rect">
            <a:avLst/>
          </a:prstGeom>
          <a:pattFill prst="pct25">
            <a:fgClr>
              <a:srgbClr val="CCDDF1"/>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Picture Placeholder 3a.1" descr="&quot; &quot;"/>
          <p:cNvSpPr>
            <a:spLocks noGrp="1" noChangeAspect="1"/>
          </p:cNvSpPr>
          <p:nvPr>
            <p:ph type="pic" sz="quarter" idx="17"/>
          </p:nvPr>
        </p:nvSpPr>
        <p:spPr>
          <a:xfrm>
            <a:off x="381000" y="1133856"/>
            <a:ext cx="849965" cy="850392"/>
          </a:xfrm>
        </p:spPr>
        <p:txBody>
          <a:bodyPr/>
          <a:lstStyle>
            <a:lvl1pPr marL="0" indent="0">
              <a:buNone/>
              <a:defRPr/>
            </a:lvl1pPr>
          </a:lstStyle>
          <a:p>
            <a:endParaRPr lang="en-US" dirty="0"/>
          </a:p>
        </p:txBody>
      </p:sp>
      <p:sp>
        <p:nvSpPr>
          <p:cNvPr id="9" name="Text Placeholder 3a.2"/>
          <p:cNvSpPr>
            <a:spLocks noGrp="1"/>
          </p:cNvSpPr>
          <p:nvPr>
            <p:ph type="body" sz="quarter" idx="12"/>
          </p:nvPr>
        </p:nvSpPr>
        <p:spPr>
          <a:xfrm>
            <a:off x="1464905" y="1115568"/>
            <a:ext cx="2148840" cy="1225296"/>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3b.2"/>
          <p:cNvSpPr>
            <a:spLocks noGrp="1"/>
          </p:cNvSpPr>
          <p:nvPr>
            <p:ph type="body" sz="quarter" idx="13"/>
          </p:nvPr>
        </p:nvSpPr>
        <p:spPr>
          <a:xfrm>
            <a:off x="3828661" y="1115568"/>
            <a:ext cx="2148840" cy="1225296"/>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3c.2"/>
          <p:cNvSpPr>
            <a:spLocks noGrp="1"/>
          </p:cNvSpPr>
          <p:nvPr>
            <p:ph type="body" sz="quarter" idx="14"/>
          </p:nvPr>
        </p:nvSpPr>
        <p:spPr>
          <a:xfrm>
            <a:off x="8519160" y="1114424"/>
            <a:ext cx="2148840" cy="1225296"/>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Picture Placeholder 3c.1" descr="&quot; &quot;"/>
          <p:cNvSpPr>
            <a:spLocks noGrp="1" noChangeAspect="1"/>
          </p:cNvSpPr>
          <p:nvPr>
            <p:ph type="pic" sz="quarter" idx="19"/>
          </p:nvPr>
        </p:nvSpPr>
        <p:spPr>
          <a:xfrm>
            <a:off x="10915262" y="1133856"/>
            <a:ext cx="849967" cy="850392"/>
          </a:xfrm>
        </p:spPr>
        <p:txBody>
          <a:bodyPr/>
          <a:lstStyle>
            <a:lvl1pPr marL="0" indent="0">
              <a:buNone/>
              <a:defRPr/>
            </a:lvl1pPr>
          </a:lstStyle>
          <a:p>
            <a:endParaRPr lang="en-US" dirty="0"/>
          </a:p>
        </p:txBody>
      </p:sp>
      <p:sp>
        <p:nvSpPr>
          <p:cNvPr id="15" name="Content Placeholder 4"/>
          <p:cNvSpPr>
            <a:spLocks noGrp="1"/>
          </p:cNvSpPr>
          <p:nvPr>
            <p:ph sz="quarter" idx="15"/>
          </p:nvPr>
        </p:nvSpPr>
        <p:spPr>
          <a:xfrm>
            <a:off x="838200" y="2194560"/>
            <a:ext cx="5157216" cy="33375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5"/>
          <p:cNvSpPr>
            <a:spLocks noGrp="1"/>
          </p:cNvSpPr>
          <p:nvPr>
            <p:ph sz="quarter" idx="16"/>
          </p:nvPr>
        </p:nvSpPr>
        <p:spPr>
          <a:xfrm>
            <a:off x="6201508" y="2194560"/>
            <a:ext cx="5157216" cy="33375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6"/>
          <p:cNvSpPr>
            <a:spLocks noGrp="1"/>
          </p:cNvSpPr>
          <p:nvPr>
            <p:ph type="body" sz="quarter" idx="11"/>
          </p:nvPr>
        </p:nvSpPr>
        <p:spPr>
          <a:xfrm>
            <a:off x="841248" y="5562600"/>
            <a:ext cx="9528048" cy="914400"/>
          </a:xfrm>
        </p:spPr>
        <p:txBody>
          <a:bodyPr>
            <a:normAutofit/>
          </a:bodyPr>
          <a:lstStyle>
            <a:lvl1pPr marL="0" indent="0">
              <a:spcBef>
                <a:spcPts val="0"/>
              </a:spcBef>
              <a:buNone/>
              <a:defRPr sz="1400"/>
            </a:lvl1pPr>
          </a:lstStyle>
          <a:p>
            <a:pPr lvl="0"/>
            <a:endParaRPr lang="en-US" dirty="0"/>
          </a:p>
        </p:txBody>
      </p:sp>
      <p:sp>
        <p:nvSpPr>
          <p:cNvPr id="3" name="Slide Number Placeholder 7"/>
          <p:cNvSpPr>
            <a:spLocks noGrp="1"/>
          </p:cNvSpPr>
          <p:nvPr>
            <p:ph type="sldNum" sz="quarter" idx="10"/>
          </p:nvPr>
        </p:nvSpPr>
        <p:spPr/>
        <p:txBody>
          <a:bodyPr/>
          <a:lstStyle/>
          <a:p>
            <a:fld id="{AC38D48C-20BE-40D5-BBF2-392FF9026E6C}" type="slidenum">
              <a:rPr lang="en-US" smtClean="0"/>
              <a:pPr/>
              <a:t>‹#›</a:t>
            </a:fld>
            <a:endParaRPr lang="en-US" dirty="0"/>
          </a:p>
        </p:txBody>
      </p:sp>
      <p:sp>
        <p:nvSpPr>
          <p:cNvPr id="8" name="Content Placeholder 7"/>
          <p:cNvSpPr>
            <a:spLocks noGrp="1"/>
          </p:cNvSpPr>
          <p:nvPr>
            <p:ph sz="quarter" idx="20"/>
          </p:nvPr>
        </p:nvSpPr>
        <p:spPr>
          <a:xfrm>
            <a:off x="6172200" y="1115568"/>
            <a:ext cx="2148840" cy="1225296"/>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7853746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Blue Banner Six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cxnSp>
        <p:nvCxnSpPr>
          <p:cNvPr id="4" name="Straight Connector 2" descr="&quot; &quot;"/>
          <p:cNvCxnSpPr/>
          <p:nvPr userDrawn="1"/>
        </p:nvCxnSpPr>
        <p:spPr>
          <a:xfrm>
            <a:off x="0" y="1066800"/>
            <a:ext cx="12192000" cy="0"/>
          </a:xfrm>
          <a:prstGeom prst="line">
            <a:avLst/>
          </a:prstGeom>
          <a:ln w="38100">
            <a:solidFill>
              <a:srgbClr val="800000"/>
            </a:solidFill>
          </a:ln>
        </p:spPr>
        <p:style>
          <a:lnRef idx="1">
            <a:schemeClr val="accent1"/>
          </a:lnRef>
          <a:fillRef idx="0">
            <a:schemeClr val="accent1"/>
          </a:fillRef>
          <a:effectRef idx="0">
            <a:schemeClr val="accent1"/>
          </a:effectRef>
          <a:fontRef idx="minor">
            <a:schemeClr val="tx1"/>
          </a:fontRef>
        </p:style>
      </p:cxnSp>
      <p:sp>
        <p:nvSpPr>
          <p:cNvPr id="5" name="Rectangle 3" descr="&quot; &quot;"/>
          <p:cNvSpPr/>
          <p:nvPr userDrawn="1"/>
        </p:nvSpPr>
        <p:spPr>
          <a:xfrm>
            <a:off x="1" y="1114249"/>
            <a:ext cx="12192000" cy="890008"/>
          </a:xfrm>
          <a:prstGeom prst="rect">
            <a:avLst/>
          </a:prstGeom>
          <a:pattFill prst="pct25">
            <a:fgClr>
              <a:srgbClr val="CCDDF1"/>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Text Placeholder 3a"/>
          <p:cNvSpPr>
            <a:spLocks noGrp="1"/>
          </p:cNvSpPr>
          <p:nvPr>
            <p:ph type="body" sz="quarter" idx="12"/>
          </p:nvPr>
        </p:nvSpPr>
        <p:spPr>
          <a:xfrm>
            <a:off x="1084383" y="1115568"/>
            <a:ext cx="2743200" cy="88696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3b"/>
          <p:cNvSpPr>
            <a:spLocks noGrp="1"/>
          </p:cNvSpPr>
          <p:nvPr>
            <p:ph type="body" sz="quarter" idx="13"/>
          </p:nvPr>
        </p:nvSpPr>
        <p:spPr>
          <a:xfrm>
            <a:off x="4777155" y="1114427"/>
            <a:ext cx="2743200" cy="887413"/>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3c"/>
          <p:cNvSpPr>
            <a:spLocks noGrp="1"/>
          </p:cNvSpPr>
          <p:nvPr>
            <p:ph type="body" sz="quarter" idx="14"/>
          </p:nvPr>
        </p:nvSpPr>
        <p:spPr>
          <a:xfrm>
            <a:off x="8458200" y="1114427"/>
            <a:ext cx="2743200" cy="887413"/>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4"/>
          <p:cNvSpPr>
            <a:spLocks noGrp="1"/>
          </p:cNvSpPr>
          <p:nvPr>
            <p:ph sz="quarter" idx="15"/>
          </p:nvPr>
        </p:nvSpPr>
        <p:spPr>
          <a:xfrm>
            <a:off x="838200" y="2194560"/>
            <a:ext cx="5157216" cy="33375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5"/>
          <p:cNvSpPr>
            <a:spLocks noGrp="1"/>
          </p:cNvSpPr>
          <p:nvPr>
            <p:ph sz="quarter" idx="16"/>
          </p:nvPr>
        </p:nvSpPr>
        <p:spPr>
          <a:xfrm>
            <a:off x="6201508" y="2194560"/>
            <a:ext cx="5157216" cy="33375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6"/>
          <p:cNvSpPr>
            <a:spLocks noGrp="1"/>
          </p:cNvSpPr>
          <p:nvPr>
            <p:ph type="body" sz="quarter" idx="11"/>
          </p:nvPr>
        </p:nvSpPr>
        <p:spPr>
          <a:xfrm>
            <a:off x="841248" y="5562600"/>
            <a:ext cx="9528048" cy="914400"/>
          </a:xfrm>
        </p:spPr>
        <p:txBody>
          <a:bodyPr>
            <a:normAutofit/>
          </a:bodyPr>
          <a:lstStyle>
            <a:lvl1pPr marL="0" indent="0">
              <a:spcBef>
                <a:spcPts val="0"/>
              </a:spcBef>
              <a:buNone/>
              <a:defRPr sz="1400"/>
            </a:lvl1pPr>
          </a:lstStyle>
          <a:p>
            <a:pPr lvl="0"/>
            <a:endParaRPr lang="en-US" dirty="0"/>
          </a:p>
        </p:txBody>
      </p:sp>
      <p:sp>
        <p:nvSpPr>
          <p:cNvPr id="3" name="Slide Number Placeholder 7"/>
          <p:cNvSpPr>
            <a:spLocks noGrp="1"/>
          </p:cNvSpPr>
          <p:nvPr>
            <p:ph type="sldNum" sz="quarter" idx="10"/>
          </p:nvPr>
        </p:nvSpPr>
        <p:spPr/>
        <p:txBody>
          <a:bodyPr/>
          <a:lstStyle/>
          <a:p>
            <a:fld id="{AC38D48C-20BE-40D5-BBF2-392FF9026E6C}" type="slidenum">
              <a:rPr lang="en-US" smtClean="0"/>
              <a:pPr/>
              <a:t>‹#›</a:t>
            </a:fld>
            <a:endParaRPr lang="en-US" dirty="0"/>
          </a:p>
        </p:txBody>
      </p:sp>
    </p:spTree>
    <p:extLst>
      <p:ext uri="{BB962C8B-B14F-4D97-AF65-F5344CB8AC3E}">
        <p14:creationId xmlns:p14="http://schemas.microsoft.com/office/powerpoint/2010/main" val="395251646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Blue Banner Five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cxnSp>
        <p:nvCxnSpPr>
          <p:cNvPr id="4" name="Straight Connector 2" descr="&quot; &quot;"/>
          <p:cNvCxnSpPr/>
          <p:nvPr userDrawn="1"/>
        </p:nvCxnSpPr>
        <p:spPr>
          <a:xfrm>
            <a:off x="0" y="1066800"/>
            <a:ext cx="12192000" cy="0"/>
          </a:xfrm>
          <a:prstGeom prst="line">
            <a:avLst/>
          </a:prstGeom>
          <a:ln w="38100">
            <a:solidFill>
              <a:srgbClr val="800000"/>
            </a:solidFill>
          </a:ln>
        </p:spPr>
        <p:style>
          <a:lnRef idx="1">
            <a:schemeClr val="accent1"/>
          </a:lnRef>
          <a:fillRef idx="0">
            <a:schemeClr val="accent1"/>
          </a:fillRef>
          <a:effectRef idx="0">
            <a:schemeClr val="accent1"/>
          </a:effectRef>
          <a:fontRef idx="minor">
            <a:schemeClr val="tx1"/>
          </a:fontRef>
        </p:style>
      </p:cxnSp>
      <p:sp>
        <p:nvSpPr>
          <p:cNvPr id="5" name="Rectangle 3" descr="&quot; &quot;"/>
          <p:cNvSpPr/>
          <p:nvPr userDrawn="1"/>
        </p:nvSpPr>
        <p:spPr>
          <a:xfrm>
            <a:off x="1" y="1114249"/>
            <a:ext cx="12192000" cy="890008"/>
          </a:xfrm>
          <a:prstGeom prst="rect">
            <a:avLst/>
          </a:prstGeom>
          <a:pattFill prst="pct25">
            <a:fgClr>
              <a:srgbClr val="CCDDF1"/>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Text Placeholder 3a"/>
          <p:cNvSpPr>
            <a:spLocks noGrp="1"/>
          </p:cNvSpPr>
          <p:nvPr>
            <p:ph type="body" sz="quarter" idx="12"/>
          </p:nvPr>
        </p:nvSpPr>
        <p:spPr>
          <a:xfrm>
            <a:off x="1084383" y="1115568"/>
            <a:ext cx="2743200" cy="88696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3b"/>
          <p:cNvSpPr>
            <a:spLocks noGrp="1"/>
          </p:cNvSpPr>
          <p:nvPr>
            <p:ph type="body" sz="quarter" idx="13"/>
          </p:nvPr>
        </p:nvSpPr>
        <p:spPr>
          <a:xfrm>
            <a:off x="4777155" y="1114427"/>
            <a:ext cx="2743200" cy="887413"/>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3c"/>
          <p:cNvSpPr>
            <a:spLocks noGrp="1"/>
          </p:cNvSpPr>
          <p:nvPr>
            <p:ph type="body" sz="quarter" idx="14"/>
          </p:nvPr>
        </p:nvSpPr>
        <p:spPr>
          <a:xfrm>
            <a:off x="8458200" y="1114427"/>
            <a:ext cx="2743200" cy="887413"/>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4"/>
          <p:cNvSpPr>
            <a:spLocks noGrp="1"/>
          </p:cNvSpPr>
          <p:nvPr>
            <p:ph sz="quarter" idx="15"/>
          </p:nvPr>
        </p:nvSpPr>
        <p:spPr>
          <a:xfrm>
            <a:off x="838200" y="2194560"/>
            <a:ext cx="5157216" cy="429588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5"/>
          <p:cNvSpPr>
            <a:spLocks noGrp="1"/>
          </p:cNvSpPr>
          <p:nvPr>
            <p:ph sz="quarter" idx="16"/>
          </p:nvPr>
        </p:nvSpPr>
        <p:spPr>
          <a:xfrm>
            <a:off x="6201508" y="2194560"/>
            <a:ext cx="5157216" cy="36576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6"/>
          <p:cNvSpPr>
            <a:spLocks noGrp="1"/>
          </p:cNvSpPr>
          <p:nvPr>
            <p:ph type="sldNum" sz="quarter" idx="10"/>
          </p:nvPr>
        </p:nvSpPr>
        <p:spPr/>
        <p:txBody>
          <a:bodyPr/>
          <a:lstStyle/>
          <a:p>
            <a:fld id="{AC38D48C-20BE-40D5-BBF2-392FF9026E6C}" type="slidenum">
              <a:rPr lang="en-US" smtClean="0"/>
              <a:pPr/>
              <a:t>‹#›</a:t>
            </a:fld>
            <a:endParaRPr lang="en-US" dirty="0"/>
          </a:p>
        </p:txBody>
      </p:sp>
    </p:spTree>
    <p:extLst>
      <p:ext uri="{BB962C8B-B14F-4D97-AF65-F5344CB8AC3E}">
        <p14:creationId xmlns:p14="http://schemas.microsoft.com/office/powerpoint/2010/main" val="76125253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Banner Five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cxnSp>
        <p:nvCxnSpPr>
          <p:cNvPr id="4" name="Straight Connector 2" descr="&quot; &quot;"/>
          <p:cNvCxnSpPr/>
          <p:nvPr userDrawn="1"/>
        </p:nvCxnSpPr>
        <p:spPr>
          <a:xfrm>
            <a:off x="0" y="1066800"/>
            <a:ext cx="12192000" cy="0"/>
          </a:xfrm>
          <a:prstGeom prst="line">
            <a:avLst/>
          </a:prstGeom>
          <a:ln w="38100">
            <a:solidFill>
              <a:srgbClr val="800000"/>
            </a:solidFill>
          </a:ln>
        </p:spPr>
        <p:style>
          <a:lnRef idx="1">
            <a:schemeClr val="accent1"/>
          </a:lnRef>
          <a:fillRef idx="0">
            <a:schemeClr val="accent1"/>
          </a:fillRef>
          <a:effectRef idx="0">
            <a:schemeClr val="accent1"/>
          </a:effectRef>
          <a:fontRef idx="minor">
            <a:schemeClr val="tx1"/>
          </a:fontRef>
        </p:style>
      </p:cxnSp>
      <p:sp>
        <p:nvSpPr>
          <p:cNvPr id="9" name="Text Placeholder 3a"/>
          <p:cNvSpPr>
            <a:spLocks noGrp="1"/>
          </p:cNvSpPr>
          <p:nvPr>
            <p:ph type="body" sz="quarter" idx="12"/>
          </p:nvPr>
        </p:nvSpPr>
        <p:spPr>
          <a:xfrm>
            <a:off x="1084383" y="1115568"/>
            <a:ext cx="2743200" cy="88696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3b"/>
          <p:cNvSpPr>
            <a:spLocks noGrp="1"/>
          </p:cNvSpPr>
          <p:nvPr>
            <p:ph type="body" sz="quarter" idx="13"/>
          </p:nvPr>
        </p:nvSpPr>
        <p:spPr>
          <a:xfrm>
            <a:off x="4777155" y="1114427"/>
            <a:ext cx="2743200" cy="887413"/>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3c"/>
          <p:cNvSpPr>
            <a:spLocks noGrp="1"/>
          </p:cNvSpPr>
          <p:nvPr>
            <p:ph type="body" sz="quarter" idx="14"/>
          </p:nvPr>
        </p:nvSpPr>
        <p:spPr>
          <a:xfrm>
            <a:off x="8458200" y="1114427"/>
            <a:ext cx="2743200" cy="887413"/>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4"/>
          <p:cNvSpPr>
            <a:spLocks noGrp="1"/>
          </p:cNvSpPr>
          <p:nvPr>
            <p:ph sz="quarter" idx="15"/>
          </p:nvPr>
        </p:nvSpPr>
        <p:spPr>
          <a:xfrm>
            <a:off x="838200" y="2194560"/>
            <a:ext cx="5157216" cy="429588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5"/>
          <p:cNvSpPr>
            <a:spLocks noGrp="1"/>
          </p:cNvSpPr>
          <p:nvPr>
            <p:ph sz="quarter" idx="16"/>
          </p:nvPr>
        </p:nvSpPr>
        <p:spPr>
          <a:xfrm>
            <a:off x="6201508" y="2194560"/>
            <a:ext cx="5157216" cy="36576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6"/>
          <p:cNvSpPr>
            <a:spLocks noGrp="1"/>
          </p:cNvSpPr>
          <p:nvPr>
            <p:ph type="sldNum" sz="quarter" idx="10"/>
          </p:nvPr>
        </p:nvSpPr>
        <p:spPr/>
        <p:txBody>
          <a:bodyPr/>
          <a:lstStyle/>
          <a:p>
            <a:fld id="{AC38D48C-20BE-40D5-BBF2-392FF9026E6C}" type="slidenum">
              <a:rPr lang="en-US" smtClean="0"/>
              <a:pPr/>
              <a:t>‹#›</a:t>
            </a:fld>
            <a:endParaRPr lang="en-US" dirty="0"/>
          </a:p>
        </p:txBody>
      </p:sp>
    </p:spTree>
    <p:extLst>
      <p:ext uri="{BB962C8B-B14F-4D97-AF65-F5344CB8AC3E}">
        <p14:creationId xmlns:p14="http://schemas.microsoft.com/office/powerpoint/2010/main" val="173670316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1"/>
            <a:ext cx="10515600" cy="1066800"/>
          </a:xfrm>
        </p:spPr>
        <p:txBody>
          <a:bodyPr/>
          <a:lstStyle>
            <a:lvl1pPr>
              <a:lnSpc>
                <a:spcPct val="100000"/>
              </a:lnSpc>
              <a:defRPr/>
            </a:lvl1pPr>
          </a:lstStyle>
          <a:p>
            <a:r>
              <a:rPr lang="en-US" dirty="0"/>
              <a:t>Click to edit Master title style</a:t>
            </a:r>
          </a:p>
        </p:txBody>
      </p:sp>
      <p:cxnSp>
        <p:nvCxnSpPr>
          <p:cNvPr id="10" name="Straight Connector 2" descr="&quot; &quot;"/>
          <p:cNvCxnSpPr/>
          <p:nvPr userDrawn="1"/>
        </p:nvCxnSpPr>
        <p:spPr>
          <a:xfrm>
            <a:off x="0" y="1066800"/>
            <a:ext cx="12192000" cy="0"/>
          </a:xfrm>
          <a:prstGeom prst="line">
            <a:avLst/>
          </a:prstGeom>
          <a:ln w="38100">
            <a:solidFill>
              <a:srgbClr val="800000"/>
            </a:solidFill>
          </a:ln>
        </p:spPr>
        <p:style>
          <a:lnRef idx="1">
            <a:schemeClr val="accent1"/>
          </a:lnRef>
          <a:fillRef idx="0">
            <a:schemeClr val="accent1"/>
          </a:fillRef>
          <a:effectRef idx="0">
            <a:schemeClr val="accent1"/>
          </a:effectRef>
          <a:fontRef idx="minor">
            <a:schemeClr val="tx1"/>
          </a:fontRef>
        </p:style>
      </p:cxnSp>
      <p:sp>
        <p:nvSpPr>
          <p:cNvPr id="3" name="Text Placeholder 3"/>
          <p:cNvSpPr>
            <a:spLocks noGrp="1"/>
          </p:cNvSpPr>
          <p:nvPr>
            <p:ph type="body" idx="1"/>
          </p:nvPr>
        </p:nvSpPr>
        <p:spPr>
          <a:xfrm>
            <a:off x="839789" y="1371600"/>
            <a:ext cx="5157787" cy="823912"/>
          </a:xfrm>
        </p:spPr>
        <p:txBody>
          <a:bodyPr anchor="b">
            <a:normAutofit/>
          </a:bodyPr>
          <a:lstStyle>
            <a:lvl1pPr marL="0" indent="0">
              <a:spcBef>
                <a:spcPts val="0"/>
              </a:spcBef>
              <a:buNone/>
              <a:defRPr sz="2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839789" y="2195512"/>
            <a:ext cx="5157787"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1" y="1371600"/>
            <a:ext cx="5183188" cy="823912"/>
          </a:xfrm>
        </p:spPr>
        <p:txBody>
          <a:bodyPr anchor="b">
            <a:normAutofit/>
          </a:bodyPr>
          <a:lstStyle>
            <a:lvl1pPr marL="0" indent="0">
              <a:spcBef>
                <a:spcPts val="0"/>
              </a:spcBef>
              <a:buNone/>
              <a:defRPr sz="2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4"/>
          <p:cNvSpPr>
            <a:spLocks noGrp="1"/>
          </p:cNvSpPr>
          <p:nvPr>
            <p:ph sz="quarter" idx="4"/>
          </p:nvPr>
        </p:nvSpPr>
        <p:spPr>
          <a:xfrm>
            <a:off x="6172201" y="2195512"/>
            <a:ext cx="5183188"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5"/>
          <p:cNvSpPr>
            <a:spLocks noGrp="1"/>
          </p:cNvSpPr>
          <p:nvPr>
            <p:ph type="sldNum" sz="quarter" idx="12"/>
          </p:nvPr>
        </p:nvSpPr>
        <p:spPr/>
        <p:txBody>
          <a:bodyPr/>
          <a:lstStyle/>
          <a:p>
            <a:fld id="{F9ECA865-404D-4A57-9AC1-FD3038CC100D}" type="slidenum">
              <a:rPr lang="en-US" smtClean="0"/>
              <a:pPr/>
              <a:t>‹#›</a:t>
            </a:fld>
            <a:endParaRPr lang="en-US" dirty="0"/>
          </a:p>
        </p:txBody>
      </p:sp>
    </p:spTree>
    <p:extLst>
      <p:ext uri="{BB962C8B-B14F-4D97-AF65-F5344CB8AC3E}">
        <p14:creationId xmlns:p14="http://schemas.microsoft.com/office/powerpoint/2010/main" val="42627797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069848"/>
          </a:xfrm>
        </p:spPr>
        <p:txBody>
          <a:bodyPr/>
          <a:lstStyle>
            <a:lvl1pPr>
              <a:lnSpc>
                <a:spcPct val="100000"/>
              </a:lnSpc>
              <a:defRPr/>
            </a:lvl1pPr>
          </a:lstStyle>
          <a:p>
            <a:r>
              <a:rPr lang="en-US" dirty="0"/>
              <a:t>Click to edit Master title style</a:t>
            </a:r>
          </a:p>
        </p:txBody>
      </p:sp>
      <p:sp>
        <p:nvSpPr>
          <p:cNvPr id="5" name="Slide Number Placeholder 2"/>
          <p:cNvSpPr>
            <a:spLocks noGrp="1"/>
          </p:cNvSpPr>
          <p:nvPr>
            <p:ph type="sldNum" sz="quarter" idx="12"/>
          </p:nvPr>
        </p:nvSpPr>
        <p:spPr/>
        <p:txBody>
          <a:bodyPr/>
          <a:lstStyle/>
          <a:p>
            <a:fld id="{F9ECA865-404D-4A57-9AC1-FD3038CC100D}" type="slidenum">
              <a:rPr lang="en-US" smtClean="0"/>
              <a:pPr/>
              <a:t>‹#›</a:t>
            </a:fld>
            <a:endParaRPr lang="en-US" dirty="0"/>
          </a:p>
        </p:txBody>
      </p:sp>
    </p:spTree>
    <p:extLst>
      <p:ext uri="{BB962C8B-B14F-4D97-AF65-F5344CB8AC3E}">
        <p14:creationId xmlns:p14="http://schemas.microsoft.com/office/powerpoint/2010/main" val="299936044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1"/>
          <p:cNvSpPr>
            <a:spLocks noGrp="1"/>
          </p:cNvSpPr>
          <p:nvPr>
            <p:ph type="sldNum" sz="quarter" idx="12"/>
          </p:nvPr>
        </p:nvSpPr>
        <p:spPr/>
        <p:txBody>
          <a:bodyPr/>
          <a:lstStyle/>
          <a:p>
            <a:fld id="{F9ECA865-404D-4A57-9AC1-FD3038CC100D}" type="slidenum">
              <a:rPr lang="en-US" smtClean="0"/>
              <a:pPr/>
              <a:t>‹#›</a:t>
            </a:fld>
            <a:endParaRPr lang="en-US" dirty="0"/>
          </a:p>
        </p:txBody>
      </p:sp>
    </p:spTree>
    <p:extLst>
      <p:ext uri="{BB962C8B-B14F-4D97-AF65-F5344CB8AC3E}">
        <p14:creationId xmlns:p14="http://schemas.microsoft.com/office/powerpoint/2010/main" val="26042849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Section Slide Graphic - Ligh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65567733-5722-BA49-AA87-03A8E80AF9FC}"/>
              </a:ext>
            </a:extLst>
          </p:cNvPr>
          <p:cNvSpPr>
            <a:spLocks noGrp="1"/>
          </p:cNvSpPr>
          <p:nvPr>
            <p:ph type="title" hasCustomPrompt="1"/>
          </p:nvPr>
        </p:nvSpPr>
        <p:spPr>
          <a:xfrm>
            <a:off x="826813" y="1130400"/>
            <a:ext cx="7390550" cy="2187126"/>
          </a:xfrm>
        </p:spPr>
        <p:txBody>
          <a:bodyPr>
            <a:normAutofit/>
          </a:bodyPr>
          <a:lstStyle>
            <a:lvl1pPr>
              <a:defRPr sz="2800" b="1" i="0">
                <a:solidFill>
                  <a:schemeClr val="bg2"/>
                </a:solidFill>
                <a:latin typeface="Arial" panose="020B0604020202020204" pitchFamily="34" charset="0"/>
                <a:cs typeface="Arial" panose="020B0604020202020204" pitchFamily="34" charset="0"/>
              </a:defRPr>
            </a:lvl1pPr>
          </a:lstStyle>
          <a:p>
            <a:r>
              <a:rPr lang="en-US" dirty="0"/>
              <a:t>Section Slide in Arial Bold, 28pt</a:t>
            </a:r>
          </a:p>
        </p:txBody>
      </p:sp>
      <p:sp>
        <p:nvSpPr>
          <p:cNvPr id="11" name="Subtitle 2">
            <a:extLst>
              <a:ext uri="{FF2B5EF4-FFF2-40B4-BE49-F238E27FC236}">
                <a16:creationId xmlns:a16="http://schemas.microsoft.com/office/drawing/2014/main" id="{D4B3D2D6-005A-A743-B159-5AACAD3D28D6}"/>
              </a:ext>
            </a:extLst>
          </p:cNvPr>
          <p:cNvSpPr>
            <a:spLocks noGrp="1"/>
          </p:cNvSpPr>
          <p:nvPr>
            <p:ph type="subTitle" idx="1" hasCustomPrompt="1"/>
          </p:nvPr>
        </p:nvSpPr>
        <p:spPr>
          <a:xfrm>
            <a:off x="826813" y="3913267"/>
            <a:ext cx="9144000" cy="1655762"/>
          </a:xfrm>
        </p:spPr>
        <p:txBody>
          <a:bodyPr>
            <a:normAutofit/>
          </a:bodyPr>
          <a:lstStyle>
            <a:lvl1pPr marL="0" indent="0" algn="l">
              <a:buNone/>
              <a:defRPr sz="2200" b="0" i="0">
                <a:solidFill>
                  <a:schemeClr val="bg2"/>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Subheading in Arial, 22pt</a:t>
            </a:r>
          </a:p>
        </p:txBody>
      </p:sp>
      <p:cxnSp>
        <p:nvCxnSpPr>
          <p:cNvPr id="5" name="Straight Connector 4">
            <a:extLst>
              <a:ext uri="{FF2B5EF4-FFF2-40B4-BE49-F238E27FC236}">
                <a16:creationId xmlns:a16="http://schemas.microsoft.com/office/drawing/2014/main" id="{EE745446-3DBC-9C4E-B930-A234901FA2F2}"/>
              </a:ext>
            </a:extLst>
          </p:cNvPr>
          <p:cNvCxnSpPr/>
          <p:nvPr userDrawn="1"/>
        </p:nvCxnSpPr>
        <p:spPr>
          <a:xfrm>
            <a:off x="942295" y="3810576"/>
            <a:ext cx="663575" cy="0"/>
          </a:xfrm>
          <a:prstGeom prst="line">
            <a:avLst/>
          </a:prstGeom>
          <a:ln>
            <a:solidFill>
              <a:schemeClr val="tx2"/>
            </a:solidFill>
          </a:ln>
        </p:spPr>
        <p:style>
          <a:lnRef idx="2">
            <a:schemeClr val="accent6"/>
          </a:lnRef>
          <a:fillRef idx="0">
            <a:schemeClr val="accent6"/>
          </a:fillRef>
          <a:effectRef idx="1">
            <a:schemeClr val="accent6"/>
          </a:effectRef>
          <a:fontRef idx="minor">
            <a:schemeClr val="tx1"/>
          </a:fontRef>
        </p:style>
      </p:cxnSp>
      <p:pic>
        <p:nvPicPr>
          <p:cNvPr id="6" name="Picture 5">
            <a:extLst>
              <a:ext uri="{FF2B5EF4-FFF2-40B4-BE49-F238E27FC236}">
                <a16:creationId xmlns:a16="http://schemas.microsoft.com/office/drawing/2014/main" id="{2936EA54-A13C-F941-9CF6-2967BDC4EFDD}"/>
              </a:ext>
            </a:extLst>
          </p:cNvPr>
          <p:cNvPicPr>
            <a:picLocks noChangeAspect="1"/>
          </p:cNvPicPr>
          <p:nvPr userDrawn="1"/>
        </p:nvPicPr>
        <p:blipFill>
          <a:blip r:embed="rId3"/>
          <a:stretch>
            <a:fillRect/>
          </a:stretch>
        </p:blipFill>
        <p:spPr>
          <a:xfrm>
            <a:off x="826813" y="6019183"/>
            <a:ext cx="2708680" cy="475488"/>
          </a:xfrm>
          <a:prstGeom prst="rect">
            <a:avLst/>
          </a:prstGeom>
        </p:spPr>
      </p:pic>
    </p:spTree>
    <p:extLst>
      <p:ext uri="{BB962C8B-B14F-4D97-AF65-F5344CB8AC3E}">
        <p14:creationId xmlns:p14="http://schemas.microsoft.com/office/powerpoint/2010/main" val="1974202235"/>
      </p:ext>
    </p:extLst>
  </p:cSld>
  <p:clrMapOvr>
    <a:overrideClrMapping bg1="dk1" tx1="lt1" bg2="dk2" tx2="lt2" accent1="accent1" accent2="accent2" accent3="accent3" accent4="accent4" accent5="accent5" accent6="accent6" hlink="hlink" folHlink="folHlink"/>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normAutofit/>
          </a:bodyPr>
          <a:lstStyle>
            <a:lvl1pPr>
              <a:lnSpc>
                <a:spcPct val="100000"/>
              </a:lnSpc>
              <a:defRPr sz="4000"/>
            </a:lvl1pPr>
          </a:lstStyle>
          <a:p>
            <a:r>
              <a:rPr lang="en-US" dirty="0"/>
              <a:t>Click to edit Master title style</a:t>
            </a:r>
          </a:p>
        </p:txBody>
      </p:sp>
      <p:sp>
        <p:nvSpPr>
          <p:cNvPr id="4" name="Text Placeholder 2"/>
          <p:cNvSpPr>
            <a:spLocks noGrp="1"/>
          </p:cNvSpPr>
          <p:nvPr>
            <p:ph type="body" sz="half" idx="2"/>
          </p:nvPr>
        </p:nvSpPr>
        <p:spPr>
          <a:xfrm>
            <a:off x="839788" y="2057400"/>
            <a:ext cx="3932237" cy="3811588"/>
          </a:xfrm>
        </p:spPr>
        <p:txBody>
          <a:bodyPr>
            <a:normAutofit/>
          </a:bodyPr>
          <a:lstStyle>
            <a:lvl1pPr marL="0" indent="0">
              <a:spcBef>
                <a:spcPts val="0"/>
              </a:spcBef>
              <a:buNone/>
              <a:defRPr sz="2200">
                <a:solidFill>
                  <a:srgbClr val="0F4D7B"/>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3" name="Content Placeholder 3"/>
          <p:cNvSpPr>
            <a:spLocks noGrp="1"/>
          </p:cNvSpPr>
          <p:nvPr>
            <p:ph idx="1"/>
          </p:nvPr>
        </p:nvSpPr>
        <p:spPr>
          <a:xfrm>
            <a:off x="5183188" y="987427"/>
            <a:ext cx="6172200" cy="4873625"/>
          </a:xfrm>
        </p:spPr>
        <p:txBody>
          <a:bodyPr/>
          <a:lstStyle>
            <a:lvl1pPr>
              <a:defRPr sz="2200"/>
            </a:lvl1pPr>
            <a:lvl2pPr>
              <a:defRPr sz="2000"/>
            </a:lvl2pPr>
            <a:lvl3pPr>
              <a:defRPr sz="1800"/>
            </a:lvl3pPr>
            <a:lvl4pPr>
              <a:defRPr sz="1600"/>
            </a:lvl4pPr>
            <a:lvl5pPr>
              <a:lnSpc>
                <a:spcPct val="100000"/>
              </a:lnSpc>
              <a:spcBef>
                <a:spcPts val="380"/>
              </a:spcBef>
              <a:defRPr sz="14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4"/>
          <p:cNvSpPr>
            <a:spLocks noGrp="1"/>
          </p:cNvSpPr>
          <p:nvPr>
            <p:ph type="sldNum" sz="quarter" idx="12"/>
          </p:nvPr>
        </p:nvSpPr>
        <p:spPr/>
        <p:txBody>
          <a:bodyPr/>
          <a:lstStyle/>
          <a:p>
            <a:fld id="{F9ECA865-404D-4A57-9AC1-FD3038CC100D}" type="slidenum">
              <a:rPr lang="en-US" smtClean="0"/>
              <a:pPr/>
              <a:t>‹#›</a:t>
            </a:fld>
            <a:endParaRPr lang="en-US" dirty="0"/>
          </a:p>
        </p:txBody>
      </p:sp>
    </p:spTree>
    <p:extLst>
      <p:ext uri="{BB962C8B-B14F-4D97-AF65-F5344CB8AC3E}">
        <p14:creationId xmlns:p14="http://schemas.microsoft.com/office/powerpoint/2010/main" val="399304137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normAutofit/>
          </a:bodyPr>
          <a:lstStyle>
            <a:lvl1pPr>
              <a:lnSpc>
                <a:spcPct val="100000"/>
              </a:lnSpc>
              <a:defRPr sz="4000"/>
            </a:lvl1pPr>
          </a:lstStyle>
          <a:p>
            <a:r>
              <a:rPr lang="en-US" dirty="0"/>
              <a:t>Click to edit Master title style</a:t>
            </a:r>
          </a:p>
        </p:txBody>
      </p:sp>
      <p:sp>
        <p:nvSpPr>
          <p:cNvPr id="4" name="Text Placeholder 2"/>
          <p:cNvSpPr>
            <a:spLocks noGrp="1"/>
          </p:cNvSpPr>
          <p:nvPr>
            <p:ph type="body" sz="half" idx="2"/>
          </p:nvPr>
        </p:nvSpPr>
        <p:spPr>
          <a:xfrm>
            <a:off x="839788" y="2057400"/>
            <a:ext cx="3932237" cy="3811588"/>
          </a:xfrm>
        </p:spPr>
        <p:txBody>
          <a:bodyPr>
            <a:normAutofit/>
          </a:bodyPr>
          <a:lstStyle>
            <a:lvl1pPr marL="0" indent="0">
              <a:spcBef>
                <a:spcPts val="0"/>
              </a:spcBef>
              <a:buNone/>
              <a:defRPr sz="2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3" name="Picture Placeholder 3"/>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7" name="Slide Number Placeholder 4"/>
          <p:cNvSpPr>
            <a:spLocks noGrp="1"/>
          </p:cNvSpPr>
          <p:nvPr>
            <p:ph type="sldNum" sz="quarter" idx="12"/>
          </p:nvPr>
        </p:nvSpPr>
        <p:spPr/>
        <p:txBody>
          <a:bodyPr/>
          <a:lstStyle/>
          <a:p>
            <a:fld id="{F9ECA865-404D-4A57-9AC1-FD3038CC100D}" type="slidenum">
              <a:rPr lang="en-US" smtClean="0"/>
              <a:pPr/>
              <a:t>‹#›</a:t>
            </a:fld>
            <a:endParaRPr lang="en-US" dirty="0"/>
          </a:p>
        </p:txBody>
      </p:sp>
    </p:spTree>
    <p:extLst>
      <p:ext uri="{BB962C8B-B14F-4D97-AF65-F5344CB8AC3E}">
        <p14:creationId xmlns:p14="http://schemas.microsoft.com/office/powerpoint/2010/main" val="419484974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069848"/>
          </a:xfrm>
        </p:spPr>
        <p:txBody>
          <a:bodyPr/>
          <a:lstStyle/>
          <a:p>
            <a:r>
              <a:rPr lang="en-US" dirty="0"/>
              <a:t>Click to edit Master title style</a:t>
            </a:r>
          </a:p>
        </p:txBody>
      </p:sp>
      <p:sp>
        <p:nvSpPr>
          <p:cNvPr id="3" name="Vertical Text Placeholder 2"/>
          <p:cNvSpPr>
            <a:spLocks noGrp="1"/>
          </p:cNvSpPr>
          <p:nvPr>
            <p:ph type="body" orient="vert" idx="1"/>
          </p:nvPr>
        </p:nvSpPr>
        <p:spPr>
          <a:xfrm>
            <a:off x="838200" y="1444752"/>
            <a:ext cx="10515600" cy="4351338"/>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3"/>
          <p:cNvSpPr>
            <a:spLocks noGrp="1"/>
          </p:cNvSpPr>
          <p:nvPr>
            <p:ph type="sldNum" sz="quarter" idx="12"/>
          </p:nvPr>
        </p:nvSpPr>
        <p:spPr/>
        <p:txBody>
          <a:bodyPr/>
          <a:lstStyle/>
          <a:p>
            <a:fld id="{F9ECA865-404D-4A57-9AC1-FD3038CC100D}" type="slidenum">
              <a:rPr lang="en-US" smtClean="0"/>
              <a:pPr/>
              <a:t>‹#›</a:t>
            </a:fld>
            <a:endParaRPr lang="en-US" dirty="0"/>
          </a:p>
        </p:txBody>
      </p:sp>
    </p:spTree>
    <p:extLst>
      <p:ext uri="{BB962C8B-B14F-4D97-AF65-F5344CB8AC3E}">
        <p14:creationId xmlns:p14="http://schemas.microsoft.com/office/powerpoint/2010/main" val="154812635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3"/>
          <p:cNvSpPr>
            <a:spLocks noGrp="1"/>
          </p:cNvSpPr>
          <p:nvPr>
            <p:ph type="sldNum" sz="quarter" idx="12"/>
          </p:nvPr>
        </p:nvSpPr>
        <p:spPr/>
        <p:txBody>
          <a:bodyPr/>
          <a:lstStyle/>
          <a:p>
            <a:fld id="{F9ECA865-404D-4A57-9AC1-FD3038CC100D}" type="slidenum">
              <a:rPr lang="en-US" smtClean="0"/>
              <a:pPr/>
              <a:t>‹#›</a:t>
            </a:fld>
            <a:endParaRPr lang="en-US" dirty="0"/>
          </a:p>
        </p:txBody>
      </p:sp>
    </p:spTree>
    <p:extLst>
      <p:ext uri="{BB962C8B-B14F-4D97-AF65-F5344CB8AC3E}">
        <p14:creationId xmlns:p14="http://schemas.microsoft.com/office/powerpoint/2010/main" val="39738214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3-Title slide" preserve="1" userDrawn="1">
  <p:cSld name="3-Title slide">
    <p:spTree>
      <p:nvGrpSpPr>
        <p:cNvPr id="1" name="Shape 28"/>
        <p:cNvGrpSpPr/>
        <p:nvPr/>
      </p:nvGrpSpPr>
      <p:grpSpPr>
        <a:xfrm>
          <a:off x="0" y="0"/>
          <a:ext cx="0" cy="0"/>
          <a:chOff x="0" y="0"/>
          <a:chExt cx="0" cy="0"/>
        </a:xfrm>
      </p:grpSpPr>
      <p:sp>
        <p:nvSpPr>
          <p:cNvPr id="29" name="Google Shape;29;p30"/>
          <p:cNvSpPr txBox="1">
            <a:spLocks noGrp="1"/>
          </p:cNvSpPr>
          <p:nvPr>
            <p:ph type="title"/>
          </p:nvPr>
        </p:nvSpPr>
        <p:spPr>
          <a:xfrm>
            <a:off x="1254931" y="4358090"/>
            <a:ext cx="6675412" cy="959761"/>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Titillium Web"/>
              <a:buNone/>
              <a:defRPr sz="1800" b="1">
                <a:latin typeface="+mj-l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30" name="Google Shape;30;p30"/>
          <p:cNvSpPr txBox="1">
            <a:spLocks noGrp="1"/>
          </p:cNvSpPr>
          <p:nvPr>
            <p:ph type="body" idx="1"/>
          </p:nvPr>
        </p:nvSpPr>
        <p:spPr>
          <a:xfrm>
            <a:off x="1254932" y="5323581"/>
            <a:ext cx="9604659" cy="1143280"/>
          </a:xfrm>
          <a:prstGeom prst="rect">
            <a:avLst/>
          </a:prstGeom>
          <a:noFill/>
          <a:ln>
            <a:noFill/>
          </a:ln>
        </p:spPr>
        <p:txBody>
          <a:bodyPr spcFirstLastPara="1" wrap="square" lIns="91425" tIns="45700" rIns="91425" bIns="45700" anchor="t" anchorCtr="0">
            <a:normAutofit/>
          </a:bodyPr>
          <a:lstStyle>
            <a:lvl1pPr marL="0" lvl="0" indent="0" algn="l">
              <a:lnSpc>
                <a:spcPct val="90000"/>
              </a:lnSpc>
              <a:spcBef>
                <a:spcPts val="563"/>
              </a:spcBef>
              <a:spcAft>
                <a:spcPts val="0"/>
              </a:spcAft>
              <a:buClr>
                <a:schemeClr val="dk1"/>
              </a:buClr>
              <a:buSzPts val="1600"/>
              <a:buNone/>
              <a:defRPr sz="900" i="1">
                <a:latin typeface="+mj-lt"/>
              </a:defRPr>
            </a:lvl1pPr>
            <a:lvl2pPr marL="514350" lvl="1" indent="-128588" algn="l">
              <a:lnSpc>
                <a:spcPct val="90000"/>
              </a:lnSpc>
              <a:spcBef>
                <a:spcPts val="281"/>
              </a:spcBef>
              <a:spcAft>
                <a:spcPts val="0"/>
              </a:spcAft>
              <a:buClr>
                <a:schemeClr val="dk1"/>
              </a:buClr>
              <a:buSzPts val="1400"/>
              <a:buNone/>
              <a:defRPr sz="788"/>
            </a:lvl2pPr>
            <a:lvl3pPr marL="771525" lvl="2" indent="-128588" algn="l">
              <a:lnSpc>
                <a:spcPct val="90000"/>
              </a:lnSpc>
              <a:spcBef>
                <a:spcPts val="281"/>
              </a:spcBef>
              <a:spcAft>
                <a:spcPts val="0"/>
              </a:spcAft>
              <a:buClr>
                <a:schemeClr val="dk1"/>
              </a:buClr>
              <a:buSzPts val="1200"/>
              <a:buNone/>
              <a:defRPr sz="675"/>
            </a:lvl3pPr>
            <a:lvl4pPr marL="1028700" lvl="3" indent="-128588" algn="l">
              <a:lnSpc>
                <a:spcPct val="90000"/>
              </a:lnSpc>
              <a:spcBef>
                <a:spcPts val="281"/>
              </a:spcBef>
              <a:spcAft>
                <a:spcPts val="0"/>
              </a:spcAft>
              <a:buClr>
                <a:schemeClr val="dk1"/>
              </a:buClr>
              <a:buSzPts val="1000"/>
              <a:buNone/>
              <a:defRPr sz="563"/>
            </a:lvl4pPr>
            <a:lvl5pPr marL="1285875" lvl="4" indent="-128588" algn="l">
              <a:lnSpc>
                <a:spcPct val="90000"/>
              </a:lnSpc>
              <a:spcBef>
                <a:spcPts val="281"/>
              </a:spcBef>
              <a:spcAft>
                <a:spcPts val="0"/>
              </a:spcAft>
              <a:buClr>
                <a:schemeClr val="dk1"/>
              </a:buClr>
              <a:buSzPts val="1000"/>
              <a:buNone/>
              <a:defRPr sz="563"/>
            </a:lvl5pPr>
            <a:lvl6pPr marL="1543050" lvl="5" indent="-128588" algn="l">
              <a:lnSpc>
                <a:spcPct val="90000"/>
              </a:lnSpc>
              <a:spcBef>
                <a:spcPts val="281"/>
              </a:spcBef>
              <a:spcAft>
                <a:spcPts val="0"/>
              </a:spcAft>
              <a:buClr>
                <a:schemeClr val="dk1"/>
              </a:buClr>
              <a:buSzPts val="1000"/>
              <a:buNone/>
              <a:defRPr sz="563"/>
            </a:lvl6pPr>
            <a:lvl7pPr marL="1800225" lvl="6" indent="-128588" algn="l">
              <a:lnSpc>
                <a:spcPct val="90000"/>
              </a:lnSpc>
              <a:spcBef>
                <a:spcPts val="281"/>
              </a:spcBef>
              <a:spcAft>
                <a:spcPts val="0"/>
              </a:spcAft>
              <a:buClr>
                <a:schemeClr val="dk1"/>
              </a:buClr>
              <a:buSzPts val="1000"/>
              <a:buNone/>
              <a:defRPr sz="563"/>
            </a:lvl7pPr>
            <a:lvl8pPr marL="2057400" lvl="7" indent="-128588" algn="l">
              <a:lnSpc>
                <a:spcPct val="90000"/>
              </a:lnSpc>
              <a:spcBef>
                <a:spcPts val="281"/>
              </a:spcBef>
              <a:spcAft>
                <a:spcPts val="0"/>
              </a:spcAft>
              <a:buClr>
                <a:schemeClr val="dk1"/>
              </a:buClr>
              <a:buSzPts val="1000"/>
              <a:buNone/>
              <a:defRPr sz="563"/>
            </a:lvl8pPr>
            <a:lvl9pPr marL="2314575" lvl="8" indent="-128588" algn="l">
              <a:lnSpc>
                <a:spcPct val="90000"/>
              </a:lnSpc>
              <a:spcBef>
                <a:spcPts val="281"/>
              </a:spcBef>
              <a:spcAft>
                <a:spcPts val="0"/>
              </a:spcAft>
              <a:buClr>
                <a:schemeClr val="dk1"/>
              </a:buClr>
              <a:buSzPts val="1000"/>
              <a:buNone/>
              <a:defRPr sz="563"/>
            </a:lvl9pPr>
          </a:lstStyle>
          <a:p>
            <a:endParaRPr dirty="0"/>
          </a:p>
        </p:txBody>
      </p:sp>
      <p:sp>
        <p:nvSpPr>
          <p:cNvPr id="33" name="Google Shape;33;p30"/>
          <p:cNvSpPr>
            <a:spLocks noGrp="1"/>
          </p:cNvSpPr>
          <p:nvPr>
            <p:ph type="pic" idx="3"/>
          </p:nvPr>
        </p:nvSpPr>
        <p:spPr>
          <a:xfrm>
            <a:off x="3" y="751441"/>
            <a:ext cx="12191999" cy="2888055"/>
          </a:xfrm>
          <a:prstGeom prst="rect">
            <a:avLst/>
          </a:prstGeom>
          <a:noFill/>
          <a:ln>
            <a:noFill/>
          </a:ln>
        </p:spPr>
        <p:txBody>
          <a:bodyPr/>
          <a:lstStyle>
            <a:lvl1pPr>
              <a:defRPr>
                <a:latin typeface="+mj-lt"/>
              </a:defRPr>
            </a:lvl1pPr>
          </a:lstStyle>
          <a:p>
            <a:endParaRPr lang="en-US" dirty="0"/>
          </a:p>
        </p:txBody>
      </p:sp>
      <p:pic>
        <p:nvPicPr>
          <p:cNvPr id="8" name="Google Shape;27;p29">
            <a:extLst>
              <a:ext uri="{FF2B5EF4-FFF2-40B4-BE49-F238E27FC236}">
                <a16:creationId xmlns:a16="http://schemas.microsoft.com/office/drawing/2014/main" id="{7AA2E2F3-13D0-39CB-F541-054E851B87BE}"/>
              </a:ext>
            </a:extLst>
          </p:cNvPr>
          <p:cNvPicPr preferRelativeResize="0"/>
          <p:nvPr userDrawn="1"/>
        </p:nvPicPr>
        <p:blipFill>
          <a:blip r:embed="rId2" cstate="email">
            <a:extLst>
              <a:ext uri="{28A0092B-C50C-407E-A947-70E740481C1C}">
                <a14:useLocalDpi xmlns:a14="http://schemas.microsoft.com/office/drawing/2010/main"/>
              </a:ext>
            </a:extLst>
          </a:blip>
          <a:srcRect/>
          <a:stretch/>
        </p:blipFill>
        <p:spPr>
          <a:xfrm>
            <a:off x="11272342" y="155258"/>
            <a:ext cx="568601" cy="464856"/>
          </a:xfrm>
          <a:prstGeom prst="rect">
            <a:avLst/>
          </a:prstGeom>
          <a:noFill/>
          <a:ln>
            <a:noFill/>
          </a:ln>
        </p:spPr>
      </p:pic>
      <p:cxnSp>
        <p:nvCxnSpPr>
          <p:cNvPr id="2" name="Google Shape;377;p13">
            <a:extLst>
              <a:ext uri="{FF2B5EF4-FFF2-40B4-BE49-F238E27FC236}">
                <a16:creationId xmlns:a16="http://schemas.microsoft.com/office/drawing/2014/main" id="{9BFB2F77-18AC-A1A7-15DA-C933E18CEAE8}"/>
              </a:ext>
              <a:ext uri="{C183D7F6-B498-43B3-948B-1728B52AA6E4}">
                <adec:decorative xmlns:adec="http://schemas.microsoft.com/office/drawing/2017/decorative" val="1"/>
              </a:ext>
            </a:extLst>
          </p:cNvPr>
          <p:cNvCxnSpPr/>
          <p:nvPr userDrawn="1"/>
        </p:nvCxnSpPr>
        <p:spPr>
          <a:xfrm rot="10800000" flipH="1">
            <a:off x="1343861" y="4584905"/>
            <a:ext cx="1951119" cy="123"/>
          </a:xfrm>
          <a:prstGeom prst="straightConnector1">
            <a:avLst/>
          </a:prstGeom>
          <a:noFill/>
          <a:ln w="57150" cap="flat" cmpd="sng">
            <a:solidFill>
              <a:srgbClr val="BE1E2D"/>
            </a:solidFill>
            <a:prstDash val="solid"/>
            <a:miter lim="800000"/>
            <a:headEnd type="none" w="sm" len="sm"/>
            <a:tailEnd type="none" w="sm" len="sm"/>
          </a:ln>
        </p:spPr>
      </p:cxnSp>
    </p:spTree>
    <p:extLst>
      <p:ext uri="{BB962C8B-B14F-4D97-AF65-F5344CB8AC3E}">
        <p14:creationId xmlns:p14="http://schemas.microsoft.com/office/powerpoint/2010/main" val="263347742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1_two content section" preserve="1" userDrawn="1">
  <p:cSld name="1_two content section">
    <p:spTree>
      <p:nvGrpSpPr>
        <p:cNvPr id="1" name="Shape 131"/>
        <p:cNvGrpSpPr/>
        <p:nvPr/>
      </p:nvGrpSpPr>
      <p:grpSpPr>
        <a:xfrm>
          <a:off x="0" y="0"/>
          <a:ext cx="0" cy="0"/>
          <a:chOff x="0" y="0"/>
          <a:chExt cx="0" cy="0"/>
        </a:xfrm>
      </p:grpSpPr>
      <p:sp>
        <p:nvSpPr>
          <p:cNvPr id="132" name="Google Shape;132;p40"/>
          <p:cNvSpPr txBox="1">
            <a:spLocks noGrp="1"/>
          </p:cNvSpPr>
          <p:nvPr>
            <p:ph type="title"/>
          </p:nvPr>
        </p:nvSpPr>
        <p:spPr>
          <a:xfrm>
            <a:off x="857139" y="873470"/>
            <a:ext cx="10515600" cy="79170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sz="1800">
                <a:latin typeface="+mj-l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pic>
        <p:nvPicPr>
          <p:cNvPr id="8" name="Google Shape;27;p29">
            <a:extLst>
              <a:ext uri="{FF2B5EF4-FFF2-40B4-BE49-F238E27FC236}">
                <a16:creationId xmlns:a16="http://schemas.microsoft.com/office/drawing/2014/main" id="{9E9438A6-51BE-5265-07DC-B018DA02A3D8}"/>
              </a:ext>
            </a:extLst>
          </p:cNvPr>
          <p:cNvPicPr preferRelativeResize="0"/>
          <p:nvPr userDrawn="1"/>
        </p:nvPicPr>
        <p:blipFill>
          <a:blip r:embed="rId2" cstate="email">
            <a:extLst>
              <a:ext uri="{28A0092B-C50C-407E-A947-70E740481C1C}">
                <a14:useLocalDpi xmlns:a14="http://schemas.microsoft.com/office/drawing/2010/main"/>
              </a:ext>
            </a:extLst>
          </a:blip>
          <a:srcRect/>
          <a:stretch/>
        </p:blipFill>
        <p:spPr>
          <a:xfrm>
            <a:off x="11272342" y="155258"/>
            <a:ext cx="568601" cy="464856"/>
          </a:xfrm>
          <a:prstGeom prst="rect">
            <a:avLst/>
          </a:prstGeom>
          <a:noFill/>
          <a:ln>
            <a:noFill/>
          </a:ln>
        </p:spPr>
      </p:pic>
      <p:sp>
        <p:nvSpPr>
          <p:cNvPr id="4" name="Text Placeholder 3">
            <a:extLst>
              <a:ext uri="{FF2B5EF4-FFF2-40B4-BE49-F238E27FC236}">
                <a16:creationId xmlns:a16="http://schemas.microsoft.com/office/drawing/2014/main" id="{308E77D8-7528-C2D0-266F-82F1D7C90494}"/>
              </a:ext>
            </a:extLst>
          </p:cNvPr>
          <p:cNvSpPr>
            <a:spLocks noGrp="1"/>
          </p:cNvSpPr>
          <p:nvPr>
            <p:ph type="body" sz="quarter" idx="10"/>
          </p:nvPr>
        </p:nvSpPr>
        <p:spPr>
          <a:xfrm>
            <a:off x="857249" y="1748613"/>
            <a:ext cx="10472739" cy="4568825"/>
          </a:xfrm>
        </p:spPr>
        <p:txBody>
          <a:bodyPr/>
          <a:lstStyle>
            <a:lvl1pPr marL="129481" indent="-129481">
              <a:buSzPct val="100000"/>
              <a:buFont typeface="Wingdings" panose="05000000000000000000" pitchFamily="2" charset="2"/>
              <a:buChar char="§"/>
              <a:defRPr lang="en-US" sz="900" b="0" i="0" u="none" strike="noStrike" cap="none" smtClean="0">
                <a:solidFill>
                  <a:schemeClr val="dk1"/>
                </a:solidFill>
                <a:latin typeface="+mn-lt"/>
                <a:ea typeface="Titillium Web"/>
                <a:cs typeface="Titillium Web"/>
                <a:sym typeface="Titillium Web"/>
              </a:defRPr>
            </a:lvl1pPr>
            <a:lvl2pPr marL="417017" indent="-192881">
              <a:defRPr lang="en-US" sz="900" b="0" i="0" u="none" strike="noStrike" cap="none" dirty="0" smtClean="0">
                <a:solidFill>
                  <a:schemeClr val="dk1"/>
                </a:solidFill>
                <a:latin typeface="+mn-lt"/>
                <a:ea typeface="Titillium Web"/>
                <a:cs typeface="Titillium Web"/>
                <a:sym typeface="Titillium Web"/>
              </a:defRPr>
            </a:lvl2pPr>
            <a:lvl3pPr marL="643831" indent="-192881">
              <a:defRPr lang="en-US" sz="788" b="0" i="0" u="none" strike="noStrike" cap="none" dirty="0" smtClean="0">
                <a:solidFill>
                  <a:schemeClr val="dk1"/>
                </a:solidFill>
                <a:latin typeface="+mn-lt"/>
                <a:ea typeface="Titillium Web"/>
                <a:cs typeface="Titillium Web"/>
                <a:sym typeface="Titillium Web"/>
              </a:defRPr>
            </a:lvl3pPr>
            <a:lvl4pPr marL="868859" indent="-160735">
              <a:defRPr lang="en-US" sz="675" b="0" i="0" u="none" strike="noStrike" cap="none" dirty="0" smtClean="0">
                <a:solidFill>
                  <a:schemeClr val="dk1"/>
                </a:solidFill>
                <a:latin typeface="+mn-lt"/>
                <a:ea typeface="Titillium Web"/>
                <a:cs typeface="Titillium Web"/>
                <a:sym typeface="Titillium Web"/>
              </a:defRPr>
            </a:lvl4pPr>
            <a:lvl5pPr marL="1092994" indent="-160735">
              <a:defRPr lang="en-US" sz="619" b="0" i="0" u="none" strike="noStrike" cap="none" dirty="0">
                <a:solidFill>
                  <a:schemeClr val="dk1"/>
                </a:solidFill>
                <a:latin typeface="+mn-lt"/>
                <a:ea typeface="Titillium Web"/>
                <a:cs typeface="Titillium Web"/>
                <a:sym typeface="Titillium Web"/>
              </a:defRPr>
            </a:lvl5pPr>
          </a:lstStyle>
          <a:p>
            <a:pPr lvl="0"/>
            <a:r>
              <a:rPr lang="en-US" dirty="0"/>
              <a:t>Click to edit Master text styles</a:t>
            </a:r>
          </a:p>
          <a:p>
            <a:pPr marL="320576" marR="0" lvl="1" indent="-96441" algn="l" rtl="0">
              <a:lnSpc>
                <a:spcPct val="90000"/>
              </a:lnSpc>
              <a:spcBef>
                <a:spcPts val="281"/>
              </a:spcBef>
              <a:spcAft>
                <a:spcPts val="0"/>
              </a:spcAft>
              <a:buClr>
                <a:schemeClr val="accent1"/>
              </a:buClr>
              <a:buSzPct val="100000"/>
              <a:buFont typeface="Arial"/>
              <a:buChar char="•"/>
            </a:pPr>
            <a:r>
              <a:rPr lang="en-US" dirty="0"/>
              <a:t>Second level</a:t>
            </a:r>
          </a:p>
          <a:p>
            <a:pPr marL="547391" marR="0" lvl="2" indent="-96441" algn="l" rtl="0">
              <a:lnSpc>
                <a:spcPct val="90000"/>
              </a:lnSpc>
              <a:spcBef>
                <a:spcPts val="281"/>
              </a:spcBef>
              <a:spcAft>
                <a:spcPts val="0"/>
              </a:spcAft>
              <a:buClr>
                <a:schemeClr val="accent2"/>
              </a:buClr>
              <a:buSzPct val="100000"/>
              <a:buFont typeface="Wingdings" panose="05000000000000000000" pitchFamily="2" charset="2"/>
              <a:buChar char="§"/>
            </a:pPr>
            <a:r>
              <a:rPr lang="en-US" dirty="0"/>
              <a:t>Third level</a:t>
            </a:r>
          </a:p>
          <a:p>
            <a:pPr marL="804566" marR="0" lvl="3" indent="-96441" algn="l" rtl="0">
              <a:lnSpc>
                <a:spcPct val="90000"/>
              </a:lnSpc>
              <a:spcBef>
                <a:spcPts val="281"/>
              </a:spcBef>
              <a:spcAft>
                <a:spcPts val="0"/>
              </a:spcAft>
              <a:buClr>
                <a:schemeClr val="accent3"/>
              </a:buClr>
              <a:buSzPct val="100000"/>
              <a:buFont typeface="Arial" panose="020B0604020202020204" pitchFamily="34" charset="0"/>
              <a:buChar char="•"/>
            </a:pPr>
            <a:r>
              <a:rPr lang="en-US" dirty="0"/>
              <a:t>Fourth level</a:t>
            </a:r>
          </a:p>
          <a:p>
            <a:pPr marL="1028700" marR="0" lvl="4" indent="-96441" algn="l" rtl="0">
              <a:lnSpc>
                <a:spcPct val="90000"/>
              </a:lnSpc>
              <a:spcBef>
                <a:spcPts val="281"/>
              </a:spcBef>
              <a:spcAft>
                <a:spcPts val="0"/>
              </a:spcAft>
              <a:buClr>
                <a:schemeClr val="accent4"/>
              </a:buClr>
              <a:buSzPct val="100000"/>
              <a:buFont typeface="Wingdings" panose="05000000000000000000" pitchFamily="2" charset="2"/>
              <a:buChar char="§"/>
            </a:pPr>
            <a:r>
              <a:rPr lang="en-US" dirty="0"/>
              <a:t>Fifth level</a:t>
            </a:r>
          </a:p>
        </p:txBody>
      </p:sp>
    </p:spTree>
    <p:extLst>
      <p:ext uri="{BB962C8B-B14F-4D97-AF65-F5344CB8AC3E}">
        <p14:creationId xmlns:p14="http://schemas.microsoft.com/office/powerpoint/2010/main" val="425424434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3_three content section" preserve="1" userDrawn="1">
  <p:cSld name="3_three content section">
    <p:spTree>
      <p:nvGrpSpPr>
        <p:cNvPr id="1" name="Shape 103"/>
        <p:cNvGrpSpPr/>
        <p:nvPr/>
      </p:nvGrpSpPr>
      <p:grpSpPr>
        <a:xfrm>
          <a:off x="0" y="0"/>
          <a:ext cx="0" cy="0"/>
          <a:chOff x="0" y="0"/>
          <a:chExt cx="0" cy="0"/>
        </a:xfrm>
      </p:grpSpPr>
      <p:sp>
        <p:nvSpPr>
          <p:cNvPr id="111" name="Google Shape;111;p38"/>
          <p:cNvSpPr>
            <a:spLocks noGrp="1"/>
          </p:cNvSpPr>
          <p:nvPr>
            <p:ph type="chart" idx="7"/>
          </p:nvPr>
        </p:nvSpPr>
        <p:spPr>
          <a:xfrm>
            <a:off x="838201" y="1112111"/>
            <a:ext cx="10518059" cy="5166491"/>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563"/>
              </a:spcBef>
              <a:spcAft>
                <a:spcPts val="0"/>
              </a:spcAft>
              <a:buClr>
                <a:schemeClr val="dk1"/>
              </a:buClr>
              <a:buSzPts val="2800"/>
              <a:buFont typeface="Arial"/>
              <a:buNone/>
              <a:defRPr sz="1575" b="0" i="0" u="none" strike="noStrike" cap="none">
                <a:solidFill>
                  <a:schemeClr val="dk1"/>
                </a:solidFill>
                <a:latin typeface="+mj-lt"/>
                <a:ea typeface="Titillium Web"/>
                <a:cs typeface="Titillium Web"/>
                <a:sym typeface="Titillium Web"/>
              </a:defRPr>
            </a:lvl1pPr>
            <a:lvl2pPr marR="0" lvl="1" algn="l" rtl="0">
              <a:lnSpc>
                <a:spcPct val="90000"/>
              </a:lnSpc>
              <a:spcBef>
                <a:spcPts val="281"/>
              </a:spcBef>
              <a:spcAft>
                <a:spcPts val="0"/>
              </a:spcAft>
              <a:buClr>
                <a:schemeClr val="dk1"/>
              </a:buClr>
              <a:buSzPts val="2400"/>
              <a:buFont typeface="Arial"/>
              <a:buChar char="•"/>
              <a:defRPr sz="1350" b="0" i="0" u="none" strike="noStrike" cap="none">
                <a:solidFill>
                  <a:schemeClr val="dk1"/>
                </a:solidFill>
                <a:latin typeface="Titillium Web"/>
                <a:ea typeface="Titillium Web"/>
                <a:cs typeface="Titillium Web"/>
                <a:sym typeface="Titillium Web"/>
              </a:defRPr>
            </a:lvl2pPr>
            <a:lvl3pPr marR="0" lvl="2" algn="l" rtl="0">
              <a:lnSpc>
                <a:spcPct val="90000"/>
              </a:lnSpc>
              <a:spcBef>
                <a:spcPts val="281"/>
              </a:spcBef>
              <a:spcAft>
                <a:spcPts val="0"/>
              </a:spcAft>
              <a:buClr>
                <a:schemeClr val="dk1"/>
              </a:buClr>
              <a:buSzPts val="2000"/>
              <a:buFont typeface="Arial"/>
              <a:buChar char="•"/>
              <a:defRPr sz="1125" b="0" i="0" u="none" strike="noStrike" cap="none">
                <a:solidFill>
                  <a:schemeClr val="dk1"/>
                </a:solidFill>
                <a:latin typeface="Titillium Web"/>
                <a:ea typeface="Titillium Web"/>
                <a:cs typeface="Titillium Web"/>
                <a:sym typeface="Titillium Web"/>
              </a:defRPr>
            </a:lvl3pPr>
            <a:lvl4pPr marR="0" lvl="3" algn="l" rtl="0">
              <a:lnSpc>
                <a:spcPct val="90000"/>
              </a:lnSpc>
              <a:spcBef>
                <a:spcPts val="281"/>
              </a:spcBef>
              <a:spcAft>
                <a:spcPts val="0"/>
              </a:spcAft>
              <a:buClr>
                <a:schemeClr val="dk1"/>
              </a:buClr>
              <a:buSzPts val="1800"/>
              <a:buFont typeface="Arial"/>
              <a:buChar char="•"/>
              <a:defRPr sz="1013" b="0" i="0" u="none" strike="noStrike" cap="none">
                <a:solidFill>
                  <a:schemeClr val="dk1"/>
                </a:solidFill>
                <a:latin typeface="Titillium Web"/>
                <a:ea typeface="Titillium Web"/>
                <a:cs typeface="Titillium Web"/>
                <a:sym typeface="Titillium Web"/>
              </a:defRPr>
            </a:lvl4pPr>
            <a:lvl5pPr marR="0" lvl="4" algn="l" rtl="0">
              <a:lnSpc>
                <a:spcPct val="90000"/>
              </a:lnSpc>
              <a:spcBef>
                <a:spcPts val="281"/>
              </a:spcBef>
              <a:spcAft>
                <a:spcPts val="0"/>
              </a:spcAft>
              <a:buClr>
                <a:schemeClr val="dk1"/>
              </a:buClr>
              <a:buSzPts val="1800"/>
              <a:buFont typeface="Arial"/>
              <a:buChar char="•"/>
              <a:defRPr sz="1013" b="0" i="0" u="none" strike="noStrike" cap="none">
                <a:solidFill>
                  <a:schemeClr val="dk1"/>
                </a:solidFill>
                <a:latin typeface="Titillium Web"/>
                <a:ea typeface="Titillium Web"/>
                <a:cs typeface="Titillium Web"/>
                <a:sym typeface="Titillium Web"/>
              </a:defRPr>
            </a:lvl5pPr>
            <a:lvl6pPr marR="0" lvl="5" algn="l" rtl="0">
              <a:lnSpc>
                <a:spcPct val="90000"/>
              </a:lnSpc>
              <a:spcBef>
                <a:spcPts val="281"/>
              </a:spcBef>
              <a:spcAft>
                <a:spcPts val="0"/>
              </a:spcAft>
              <a:buClr>
                <a:schemeClr val="dk1"/>
              </a:buClr>
              <a:buSzPts val="1800"/>
              <a:buFont typeface="Arial"/>
              <a:buChar char="•"/>
              <a:defRPr sz="1013" b="0" i="0" u="none" strike="noStrike" cap="none">
                <a:solidFill>
                  <a:schemeClr val="dk1"/>
                </a:solidFill>
                <a:latin typeface="Calibri"/>
                <a:ea typeface="Calibri"/>
                <a:cs typeface="Calibri"/>
                <a:sym typeface="Calibri"/>
              </a:defRPr>
            </a:lvl6pPr>
            <a:lvl7pPr marR="0" lvl="6" algn="l" rtl="0">
              <a:lnSpc>
                <a:spcPct val="90000"/>
              </a:lnSpc>
              <a:spcBef>
                <a:spcPts val="281"/>
              </a:spcBef>
              <a:spcAft>
                <a:spcPts val="0"/>
              </a:spcAft>
              <a:buClr>
                <a:schemeClr val="dk1"/>
              </a:buClr>
              <a:buSzPts val="1800"/>
              <a:buFont typeface="Arial"/>
              <a:buChar char="•"/>
              <a:defRPr sz="1013" b="0" i="0" u="none" strike="noStrike" cap="none">
                <a:solidFill>
                  <a:schemeClr val="dk1"/>
                </a:solidFill>
                <a:latin typeface="Calibri"/>
                <a:ea typeface="Calibri"/>
                <a:cs typeface="Calibri"/>
                <a:sym typeface="Calibri"/>
              </a:defRPr>
            </a:lvl7pPr>
            <a:lvl8pPr marR="0" lvl="7" algn="l" rtl="0">
              <a:lnSpc>
                <a:spcPct val="90000"/>
              </a:lnSpc>
              <a:spcBef>
                <a:spcPts val="281"/>
              </a:spcBef>
              <a:spcAft>
                <a:spcPts val="0"/>
              </a:spcAft>
              <a:buClr>
                <a:schemeClr val="dk1"/>
              </a:buClr>
              <a:buSzPts val="1800"/>
              <a:buFont typeface="Arial"/>
              <a:buChar char="•"/>
              <a:defRPr sz="1013" b="0" i="0" u="none" strike="noStrike" cap="none">
                <a:solidFill>
                  <a:schemeClr val="dk1"/>
                </a:solidFill>
                <a:latin typeface="Calibri"/>
                <a:ea typeface="Calibri"/>
                <a:cs typeface="Calibri"/>
                <a:sym typeface="Calibri"/>
              </a:defRPr>
            </a:lvl8pPr>
            <a:lvl9pPr marR="0" lvl="8" algn="l" rtl="0">
              <a:lnSpc>
                <a:spcPct val="90000"/>
              </a:lnSpc>
              <a:spcBef>
                <a:spcPts val="281"/>
              </a:spcBef>
              <a:spcAft>
                <a:spcPts val="0"/>
              </a:spcAft>
              <a:buClr>
                <a:schemeClr val="dk1"/>
              </a:buClr>
              <a:buSzPts val="1800"/>
              <a:buFont typeface="Arial"/>
              <a:buChar char="•"/>
              <a:defRPr sz="1013" b="0" i="0" u="none" strike="noStrike" cap="none">
                <a:solidFill>
                  <a:schemeClr val="dk1"/>
                </a:solidFill>
                <a:latin typeface="Calibri"/>
                <a:ea typeface="Calibri"/>
                <a:cs typeface="Calibri"/>
                <a:sym typeface="Calibri"/>
              </a:defRPr>
            </a:lvl9pPr>
          </a:lstStyle>
          <a:p>
            <a:endParaRPr dirty="0"/>
          </a:p>
        </p:txBody>
      </p:sp>
      <p:pic>
        <p:nvPicPr>
          <p:cNvPr id="13" name="Google Shape;27;p29">
            <a:extLst>
              <a:ext uri="{FF2B5EF4-FFF2-40B4-BE49-F238E27FC236}">
                <a16:creationId xmlns:a16="http://schemas.microsoft.com/office/drawing/2014/main" id="{46C37664-7DC2-7755-1BE2-2EEE519F1C72}"/>
              </a:ext>
            </a:extLst>
          </p:cNvPr>
          <p:cNvPicPr preferRelativeResize="0"/>
          <p:nvPr userDrawn="1"/>
        </p:nvPicPr>
        <p:blipFill>
          <a:blip r:embed="rId2" cstate="email">
            <a:extLst>
              <a:ext uri="{28A0092B-C50C-407E-A947-70E740481C1C}">
                <a14:useLocalDpi xmlns:a14="http://schemas.microsoft.com/office/drawing/2010/main"/>
              </a:ext>
            </a:extLst>
          </a:blip>
          <a:srcRect/>
          <a:stretch/>
        </p:blipFill>
        <p:spPr>
          <a:xfrm>
            <a:off x="11272342" y="155258"/>
            <a:ext cx="568601" cy="464856"/>
          </a:xfrm>
          <a:prstGeom prst="rect">
            <a:avLst/>
          </a:prstGeom>
          <a:noFill/>
          <a:ln>
            <a:noFill/>
          </a:ln>
        </p:spPr>
      </p:pic>
      <p:sp>
        <p:nvSpPr>
          <p:cNvPr id="2" name="Google Shape;124;p39">
            <a:extLst>
              <a:ext uri="{FF2B5EF4-FFF2-40B4-BE49-F238E27FC236}">
                <a16:creationId xmlns:a16="http://schemas.microsoft.com/office/drawing/2014/main" id="{0C05F56E-FFD2-1ABA-B6F5-AAB687DC816A}"/>
              </a:ext>
            </a:extLst>
          </p:cNvPr>
          <p:cNvSpPr txBox="1">
            <a:spLocks noGrp="1"/>
          </p:cNvSpPr>
          <p:nvPr>
            <p:ph type="title"/>
          </p:nvPr>
        </p:nvSpPr>
        <p:spPr>
          <a:xfrm>
            <a:off x="838201" y="451575"/>
            <a:ext cx="6041571" cy="554226"/>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Titillium Web SemiBold"/>
              <a:buNone/>
              <a:defRPr sz="1800">
                <a:latin typeface="+mj-lt"/>
                <a:ea typeface="Futura "/>
                <a:cs typeface="Futura "/>
                <a:sym typeface="Titillium Web SemiBold"/>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Tree>
    <p:extLst>
      <p:ext uri="{BB962C8B-B14F-4D97-AF65-F5344CB8AC3E}">
        <p14:creationId xmlns:p14="http://schemas.microsoft.com/office/powerpoint/2010/main" val="241632712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3_three content section" preserve="1" userDrawn="1">
  <p:cSld name="4_three content section">
    <p:spTree>
      <p:nvGrpSpPr>
        <p:cNvPr id="1" name="Shape 103"/>
        <p:cNvGrpSpPr/>
        <p:nvPr/>
      </p:nvGrpSpPr>
      <p:grpSpPr>
        <a:xfrm>
          <a:off x="0" y="0"/>
          <a:ext cx="0" cy="0"/>
          <a:chOff x="0" y="0"/>
          <a:chExt cx="0" cy="0"/>
        </a:xfrm>
      </p:grpSpPr>
      <p:pic>
        <p:nvPicPr>
          <p:cNvPr id="13" name="Google Shape;27;p29">
            <a:extLst>
              <a:ext uri="{FF2B5EF4-FFF2-40B4-BE49-F238E27FC236}">
                <a16:creationId xmlns:a16="http://schemas.microsoft.com/office/drawing/2014/main" id="{46C37664-7DC2-7755-1BE2-2EEE519F1C72}"/>
              </a:ext>
            </a:extLst>
          </p:cNvPr>
          <p:cNvPicPr preferRelativeResize="0"/>
          <p:nvPr userDrawn="1"/>
        </p:nvPicPr>
        <p:blipFill>
          <a:blip r:embed="rId2" cstate="email">
            <a:extLst>
              <a:ext uri="{28A0092B-C50C-407E-A947-70E740481C1C}">
                <a14:useLocalDpi xmlns:a14="http://schemas.microsoft.com/office/drawing/2010/main"/>
              </a:ext>
            </a:extLst>
          </a:blip>
          <a:srcRect/>
          <a:stretch/>
        </p:blipFill>
        <p:spPr>
          <a:xfrm>
            <a:off x="11272342" y="155258"/>
            <a:ext cx="568601" cy="464856"/>
          </a:xfrm>
          <a:prstGeom prst="rect">
            <a:avLst/>
          </a:prstGeom>
          <a:noFill/>
          <a:ln>
            <a:noFill/>
          </a:ln>
        </p:spPr>
      </p:pic>
      <p:sp>
        <p:nvSpPr>
          <p:cNvPr id="2" name="Google Shape;124;p39">
            <a:extLst>
              <a:ext uri="{FF2B5EF4-FFF2-40B4-BE49-F238E27FC236}">
                <a16:creationId xmlns:a16="http://schemas.microsoft.com/office/drawing/2014/main" id="{0C05F56E-FFD2-1ABA-B6F5-AAB687DC816A}"/>
              </a:ext>
            </a:extLst>
          </p:cNvPr>
          <p:cNvSpPr txBox="1">
            <a:spLocks noGrp="1"/>
          </p:cNvSpPr>
          <p:nvPr>
            <p:ph type="title"/>
          </p:nvPr>
        </p:nvSpPr>
        <p:spPr>
          <a:xfrm>
            <a:off x="838201" y="620114"/>
            <a:ext cx="6041571" cy="554226"/>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Titillium Web SemiBold"/>
              <a:buNone/>
              <a:defRPr sz="1800">
                <a:latin typeface="+mj-lt"/>
                <a:ea typeface="Futura "/>
                <a:cs typeface="Futura "/>
                <a:sym typeface="Titillium Web SemiBold"/>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4" name="Table Placeholder 3">
            <a:extLst>
              <a:ext uri="{FF2B5EF4-FFF2-40B4-BE49-F238E27FC236}">
                <a16:creationId xmlns:a16="http://schemas.microsoft.com/office/drawing/2014/main" id="{C36EEF6C-05D3-1E3A-4003-2E85ECD42A9D}"/>
              </a:ext>
            </a:extLst>
          </p:cNvPr>
          <p:cNvSpPr>
            <a:spLocks noGrp="1"/>
          </p:cNvSpPr>
          <p:nvPr>
            <p:ph type="tbl" sz="quarter" idx="10"/>
          </p:nvPr>
        </p:nvSpPr>
        <p:spPr>
          <a:xfrm>
            <a:off x="838200" y="1377950"/>
            <a:ext cx="10783888" cy="4821238"/>
          </a:xfrm>
        </p:spPr>
        <p:txBody>
          <a:bodyPr/>
          <a:lstStyle>
            <a:lvl1pPr>
              <a:defRPr>
                <a:latin typeface="+mj-lt"/>
              </a:defRPr>
            </a:lvl1pPr>
          </a:lstStyle>
          <a:p>
            <a:endParaRPr lang="en-US" dirty="0"/>
          </a:p>
        </p:txBody>
      </p:sp>
    </p:spTree>
    <p:extLst>
      <p:ext uri="{BB962C8B-B14F-4D97-AF65-F5344CB8AC3E}">
        <p14:creationId xmlns:p14="http://schemas.microsoft.com/office/powerpoint/2010/main" val="425648717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1_Comparison" preserve="1" userDrawn="1">
  <p:cSld name="1_Comparison">
    <p:bg>
      <p:bgPr>
        <a:solidFill>
          <a:srgbClr val="075190"/>
        </a:solidFill>
        <a:effectLst/>
      </p:bgPr>
    </p:bg>
    <p:spTree>
      <p:nvGrpSpPr>
        <p:cNvPr id="1" name="Shape 137"/>
        <p:cNvGrpSpPr/>
        <p:nvPr/>
      </p:nvGrpSpPr>
      <p:grpSpPr>
        <a:xfrm>
          <a:off x="0" y="0"/>
          <a:ext cx="0" cy="0"/>
          <a:chOff x="0" y="0"/>
          <a:chExt cx="0" cy="0"/>
        </a:xfrm>
      </p:grpSpPr>
      <p:pic>
        <p:nvPicPr>
          <p:cNvPr id="10" name="Google Shape;27;p29">
            <a:extLst>
              <a:ext uri="{FF2B5EF4-FFF2-40B4-BE49-F238E27FC236}">
                <a16:creationId xmlns:a16="http://schemas.microsoft.com/office/drawing/2014/main" id="{15CBC54A-43C9-4F17-081B-8650F7DDCB86}"/>
              </a:ext>
            </a:extLst>
          </p:cNvPr>
          <p:cNvPicPr preferRelativeResize="0"/>
          <p:nvPr userDrawn="1"/>
        </p:nvPicPr>
        <p:blipFill>
          <a:blip r:embed="rId2" cstate="email">
            <a:extLst>
              <a:ext uri="{28A0092B-C50C-407E-A947-70E740481C1C}">
                <a14:useLocalDpi xmlns:a14="http://schemas.microsoft.com/office/drawing/2010/main"/>
              </a:ext>
            </a:extLst>
          </a:blip>
          <a:srcRect/>
          <a:stretch/>
        </p:blipFill>
        <p:spPr>
          <a:xfrm>
            <a:off x="11272342" y="155269"/>
            <a:ext cx="568601" cy="464841"/>
          </a:xfrm>
          <a:prstGeom prst="rect">
            <a:avLst/>
          </a:prstGeom>
          <a:noFill/>
          <a:ln>
            <a:noFill/>
          </a:ln>
        </p:spPr>
      </p:pic>
      <p:sp>
        <p:nvSpPr>
          <p:cNvPr id="2" name="Google Shape;55;p33">
            <a:extLst>
              <a:ext uri="{FF2B5EF4-FFF2-40B4-BE49-F238E27FC236}">
                <a16:creationId xmlns:a16="http://schemas.microsoft.com/office/drawing/2014/main" id="{CC45F643-A167-7635-D7FF-3E96DBE0B3CC}"/>
              </a:ext>
            </a:extLst>
          </p:cNvPr>
          <p:cNvSpPr/>
          <p:nvPr userDrawn="1"/>
        </p:nvSpPr>
        <p:spPr>
          <a:xfrm>
            <a:off x="0" y="6619075"/>
            <a:ext cx="12192000" cy="246888"/>
          </a:xfrm>
          <a:prstGeom prst="rect">
            <a:avLst/>
          </a:prstGeom>
          <a:solidFill>
            <a:schemeClr val="lt1"/>
          </a:solidFill>
          <a:ln>
            <a:noFill/>
          </a:ln>
        </p:spPr>
        <p:txBody>
          <a:bodyPr spcFirstLastPara="1" wrap="square" lIns="51427" tIns="25706" rIns="51427" bIns="25706"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013" b="0" i="0" u="none" strike="noStrike" cap="none" dirty="0">
              <a:solidFill>
                <a:schemeClr val="lt1"/>
              </a:solidFill>
              <a:latin typeface="Calibri"/>
              <a:ea typeface="Calibri"/>
              <a:cs typeface="Calibri"/>
              <a:sym typeface="Calibri"/>
            </a:endParaRPr>
          </a:p>
        </p:txBody>
      </p:sp>
      <p:sp>
        <p:nvSpPr>
          <p:cNvPr id="3" name="Google Shape;146;p42">
            <a:extLst>
              <a:ext uri="{FF2B5EF4-FFF2-40B4-BE49-F238E27FC236}">
                <a16:creationId xmlns:a16="http://schemas.microsoft.com/office/drawing/2014/main" id="{0D439D33-6287-16FD-BBA7-D27183B36657}"/>
              </a:ext>
            </a:extLst>
          </p:cNvPr>
          <p:cNvSpPr txBox="1">
            <a:spLocks noGrp="1"/>
          </p:cNvSpPr>
          <p:nvPr>
            <p:ph type="title"/>
          </p:nvPr>
        </p:nvSpPr>
        <p:spPr>
          <a:xfrm>
            <a:off x="838200" y="3090912"/>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solidFill>
                  <a:schemeClr val="bg1"/>
                </a:solidFill>
                <a:latin typeface="+mj-l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cxnSp>
        <p:nvCxnSpPr>
          <p:cNvPr id="4" name="Google Shape;377;p13">
            <a:extLst>
              <a:ext uri="{FF2B5EF4-FFF2-40B4-BE49-F238E27FC236}">
                <a16:creationId xmlns:a16="http://schemas.microsoft.com/office/drawing/2014/main" id="{7F95637A-936D-ECF5-7A95-DE61B6A9E11E}"/>
              </a:ext>
              <a:ext uri="{C183D7F6-B498-43B3-948B-1728B52AA6E4}">
                <adec:decorative xmlns:adec="http://schemas.microsoft.com/office/drawing/2017/decorative" val="1"/>
              </a:ext>
            </a:extLst>
          </p:cNvPr>
          <p:cNvCxnSpPr/>
          <p:nvPr userDrawn="1"/>
        </p:nvCxnSpPr>
        <p:spPr>
          <a:xfrm rot="10800000" flipH="1">
            <a:off x="954394" y="3223662"/>
            <a:ext cx="1951119" cy="123"/>
          </a:xfrm>
          <a:prstGeom prst="straightConnector1">
            <a:avLst/>
          </a:prstGeom>
          <a:noFill/>
          <a:ln w="57150" cap="flat" cmpd="sng">
            <a:solidFill>
              <a:schemeClr val="accent3"/>
            </a:solidFill>
            <a:prstDash val="solid"/>
            <a:miter lim="800000"/>
            <a:headEnd type="none" w="sm" len="sm"/>
            <a:tailEnd type="none" w="sm" len="sm"/>
          </a:ln>
        </p:spPr>
      </p:cxnSp>
    </p:spTree>
    <p:extLst>
      <p:ext uri="{BB962C8B-B14F-4D97-AF65-F5344CB8AC3E}">
        <p14:creationId xmlns:p14="http://schemas.microsoft.com/office/powerpoint/2010/main" val="87320695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4C78D1-F37F-4B98-A34C-C594518B1B4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C21AB33-831A-47EB-9476-3517B980A42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3306564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Closing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19436B18-4A7E-1348-9FBB-5994C5AB276D}"/>
              </a:ext>
            </a:extLst>
          </p:cNvPr>
          <p:cNvSpPr txBox="1"/>
          <p:nvPr userDrawn="1"/>
        </p:nvSpPr>
        <p:spPr>
          <a:xfrm>
            <a:off x="12906531" y="2413416"/>
            <a:ext cx="184731" cy="369332"/>
          </a:xfrm>
          <a:prstGeom prst="rect">
            <a:avLst/>
          </a:prstGeom>
          <a:noFill/>
        </p:spPr>
        <p:txBody>
          <a:bodyPr wrap="none" rtlCol="0">
            <a:spAutoFit/>
          </a:bodyPr>
          <a:lstStyle/>
          <a:p>
            <a:endParaRPr lang="en-US" dirty="0"/>
          </a:p>
        </p:txBody>
      </p:sp>
      <p:pic>
        <p:nvPicPr>
          <p:cNvPr id="20" name="Picture 19">
            <a:extLst>
              <a:ext uri="{FF2B5EF4-FFF2-40B4-BE49-F238E27FC236}">
                <a16:creationId xmlns:a16="http://schemas.microsoft.com/office/drawing/2014/main" id="{F15BE37E-E45F-7B45-B81A-857504D857E4}"/>
              </a:ext>
            </a:extLst>
          </p:cNvPr>
          <p:cNvPicPr>
            <a:picLocks noChangeAspect="1"/>
          </p:cNvPicPr>
          <p:nvPr userDrawn="1"/>
        </p:nvPicPr>
        <p:blipFill>
          <a:blip r:embed="rId3"/>
          <a:stretch>
            <a:fillRect/>
          </a:stretch>
        </p:blipFill>
        <p:spPr>
          <a:xfrm>
            <a:off x="4427653" y="4384616"/>
            <a:ext cx="660400" cy="38100"/>
          </a:xfrm>
          <a:prstGeom prst="rect">
            <a:avLst/>
          </a:prstGeom>
        </p:spPr>
      </p:pic>
      <p:sp>
        <p:nvSpPr>
          <p:cNvPr id="10" name="Footer Placeholder 4">
            <a:extLst>
              <a:ext uri="{FF2B5EF4-FFF2-40B4-BE49-F238E27FC236}">
                <a16:creationId xmlns:a16="http://schemas.microsoft.com/office/drawing/2014/main" id="{4DD06976-73BD-F244-BCFF-118CEC1F62BA}"/>
              </a:ext>
            </a:extLst>
          </p:cNvPr>
          <p:cNvSpPr>
            <a:spLocks noGrp="1"/>
          </p:cNvSpPr>
          <p:nvPr>
            <p:ph type="ftr" sz="quarter" idx="3"/>
          </p:nvPr>
        </p:nvSpPr>
        <p:spPr>
          <a:xfrm>
            <a:off x="4312171" y="6356350"/>
            <a:ext cx="4114800" cy="365125"/>
          </a:xfrm>
          <a:prstGeom prst="rect">
            <a:avLst/>
          </a:prstGeom>
        </p:spPr>
        <p:txBody>
          <a:bodyPr vert="horz" lIns="91440" tIns="45720" rIns="91440" bIns="45720" rtlCol="0" anchor="ctr"/>
          <a:lstStyle>
            <a:lvl1pPr algn="l">
              <a:defRPr sz="1200">
                <a:solidFill>
                  <a:schemeClr val="bg1"/>
                </a:solidFill>
                <a:latin typeface="Arial" panose="020B0604020202020204" pitchFamily="34" charset="0"/>
                <a:cs typeface="Arial" panose="020B0604020202020204" pitchFamily="34" charset="0"/>
              </a:defRPr>
            </a:lvl1pPr>
          </a:lstStyle>
          <a:p>
            <a:r>
              <a:rPr lang="en-US" dirty="0"/>
              <a:t>Insert footer information as needed</a:t>
            </a:r>
          </a:p>
        </p:txBody>
      </p:sp>
      <p:pic>
        <p:nvPicPr>
          <p:cNvPr id="8" name="Picture 7">
            <a:extLst>
              <a:ext uri="{FF2B5EF4-FFF2-40B4-BE49-F238E27FC236}">
                <a16:creationId xmlns:a16="http://schemas.microsoft.com/office/drawing/2014/main" id="{99304471-41D4-794D-A16D-03CCEE793701}"/>
              </a:ext>
            </a:extLst>
          </p:cNvPr>
          <p:cNvPicPr>
            <a:picLocks noChangeAspect="1"/>
          </p:cNvPicPr>
          <p:nvPr userDrawn="1"/>
        </p:nvPicPr>
        <p:blipFill>
          <a:blip r:embed="rId4"/>
          <a:stretch>
            <a:fillRect/>
          </a:stretch>
        </p:blipFill>
        <p:spPr>
          <a:xfrm>
            <a:off x="4427653" y="580909"/>
            <a:ext cx="2714827" cy="476567"/>
          </a:xfrm>
          <a:prstGeom prst="rect">
            <a:avLst/>
          </a:prstGeom>
        </p:spPr>
      </p:pic>
      <p:sp>
        <p:nvSpPr>
          <p:cNvPr id="9" name="Title 1">
            <a:extLst>
              <a:ext uri="{FF2B5EF4-FFF2-40B4-BE49-F238E27FC236}">
                <a16:creationId xmlns:a16="http://schemas.microsoft.com/office/drawing/2014/main" id="{CC8D5423-5F41-D245-85F5-B1E275D0536D}"/>
              </a:ext>
            </a:extLst>
          </p:cNvPr>
          <p:cNvSpPr>
            <a:spLocks noGrp="1"/>
          </p:cNvSpPr>
          <p:nvPr>
            <p:ph type="ctrTitle" hasCustomPrompt="1"/>
          </p:nvPr>
        </p:nvSpPr>
        <p:spPr>
          <a:xfrm>
            <a:off x="4312171" y="1747007"/>
            <a:ext cx="7260069" cy="2387600"/>
          </a:xfrm>
        </p:spPr>
        <p:txBody>
          <a:bodyPr anchor="b">
            <a:normAutofit/>
          </a:bodyPr>
          <a:lstStyle>
            <a:lvl1pPr algn="l">
              <a:defRPr sz="2800" b="1" i="0">
                <a:solidFill>
                  <a:schemeClr val="bg1"/>
                </a:solidFill>
                <a:latin typeface="Arial" panose="020B0604020202020204" pitchFamily="34" charset="0"/>
                <a:cs typeface="Arial" panose="020B0604020202020204" pitchFamily="34" charset="0"/>
              </a:defRPr>
            </a:lvl1pPr>
          </a:lstStyle>
          <a:p>
            <a:r>
              <a:rPr lang="en-US" dirty="0"/>
              <a:t>Optional End Slide Arial Bold, 28pt</a:t>
            </a:r>
          </a:p>
        </p:txBody>
      </p:sp>
      <p:sp>
        <p:nvSpPr>
          <p:cNvPr id="11" name="Subtitle 2">
            <a:extLst>
              <a:ext uri="{FF2B5EF4-FFF2-40B4-BE49-F238E27FC236}">
                <a16:creationId xmlns:a16="http://schemas.microsoft.com/office/drawing/2014/main" id="{B62495D2-AE77-E540-949F-BD14C314E48A}"/>
              </a:ext>
            </a:extLst>
          </p:cNvPr>
          <p:cNvSpPr>
            <a:spLocks noGrp="1"/>
          </p:cNvSpPr>
          <p:nvPr>
            <p:ph type="subTitle" idx="1" hasCustomPrompt="1"/>
          </p:nvPr>
        </p:nvSpPr>
        <p:spPr>
          <a:xfrm>
            <a:off x="4312171" y="4512707"/>
            <a:ext cx="7260069" cy="1655762"/>
          </a:xfrm>
        </p:spPr>
        <p:txBody>
          <a:bodyPr/>
          <a:lstStyle>
            <a:lvl1pPr marL="0" indent="0" algn="l">
              <a:buNone/>
              <a:defRPr sz="2400" b="0" i="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Subheading in Arial, 22pt</a:t>
            </a:r>
          </a:p>
        </p:txBody>
      </p:sp>
    </p:spTree>
    <p:extLst>
      <p:ext uri="{BB962C8B-B14F-4D97-AF65-F5344CB8AC3E}">
        <p14:creationId xmlns:p14="http://schemas.microsoft.com/office/powerpoint/2010/main" val="1330963037"/>
      </p:ext>
    </p:extLst>
  </p:cSld>
  <p:clrMapOvr>
    <a:masterClrMapping/>
  </p:clrMapOvr>
  <p:extLst>
    <p:ext uri="{DCECCB84-F9BA-43D5-87BE-67443E8EF086}">
      <p15:sldGuideLst xmlns:p15="http://schemas.microsoft.com/office/powerpoint/2012/main">
        <p15:guide id="1" orient="horz" pos="3960">
          <p15:clr>
            <a:srgbClr val="FBAE4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808480-12D6-4DFC-A874-EE0594B81DE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0223D86-6992-4546-A61D-9809B94E41E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8067696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E6B5D3-71FF-4298-955C-8C948981CBE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3867CCA-79E3-470A-8332-3517F0A7D9BF}"/>
              </a:ext>
            </a:extLst>
          </p:cNvPr>
          <p:cNvSpPr>
            <a:spLocks noGrp="1"/>
          </p:cNvSpPr>
          <p:nvPr>
            <p:ph type="body" idx="1"/>
          </p:nvPr>
        </p:nvSpPr>
        <p:spPr>
          <a:xfrm>
            <a:off x="831850" y="4589463"/>
            <a:ext cx="10515600" cy="1500187"/>
          </a:xfrm>
        </p:spPr>
        <p:txBody>
          <a:bodyPr/>
          <a:lstStyle>
            <a:lvl1pPr marL="0" indent="0">
              <a:buNone/>
              <a:defRPr sz="2400">
                <a:solidFill>
                  <a:srgbClr val="3A497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29444864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21478C-A500-461C-B974-1BDC777472D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4EAF129-469C-4B59-8493-0556EDD9B59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DD70E52-D9E0-4E6A-9E75-30CE608A341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398730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B5EC91-E067-46AD-9F34-D1ED4C1E50C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AE5E4F9-AF96-4C8D-85D5-85E09CAE905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709D5F35-7465-4103-B9A7-144BA350C8D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18DDD7D-984E-4E9F-8E7D-A57FCCE743F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E02F870-21FB-41C1-9E74-437C30D2251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3228499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D01D2A-D0D1-4306-9091-BB08E030BF3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83183709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835344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AB73E4-026A-4B9F-96E1-DB643B90A82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D83E301-80C0-4953-8704-734648EA105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C3B7B46-BD1E-44BD-BFFF-998FB41EFB2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423752988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156B13-FF59-40D2-BCE0-910C36A7764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4418767-BA96-4244-BFA6-FAE1091F8A5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693BC37-8FBA-42C7-85C3-39FD09D95D8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85529408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F6FACA-56CD-43C9-B159-14CF0DC9300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F5DEC60-0807-4EAC-8D7D-0E834AD3F26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5795146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C040E8E-A515-43C3-AFAC-BEC57142E54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72B431B-58C6-416D-A840-5D4CDFCFE00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546533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18.xml"/><Relationship Id="rId7"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5" Type="http://schemas.openxmlformats.org/officeDocument/2006/relationships/slideLayout" Target="../slideLayouts/slideLayout20.xml"/><Relationship Id="rId4"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image" Target="../media/image1.png"/><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theme" Target="../theme/theme3.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17" Type="http://schemas.openxmlformats.org/officeDocument/2006/relationships/image" Target="../media/image1.png"/><Relationship Id="rId2" Type="http://schemas.openxmlformats.org/officeDocument/2006/relationships/slideLayout" Target="../slideLayouts/slideLayout33.xml"/><Relationship Id="rId16" Type="http://schemas.openxmlformats.org/officeDocument/2006/relationships/theme" Target="../theme/theme4.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5" Type="http://schemas.openxmlformats.org/officeDocument/2006/relationships/slideLayout" Target="../slideLayouts/slideLayout4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slideLayout" Target="../slideLayouts/slideLayout59.xml"/><Relationship Id="rId18" Type="http://schemas.openxmlformats.org/officeDocument/2006/relationships/slideLayout" Target="../slideLayouts/slideLayout64.xml"/><Relationship Id="rId26" Type="http://schemas.openxmlformats.org/officeDocument/2006/relationships/slideLayout" Target="../slideLayouts/slideLayout72.xml"/><Relationship Id="rId39" Type="http://schemas.openxmlformats.org/officeDocument/2006/relationships/image" Target="../media/image22.tiff"/><Relationship Id="rId3" Type="http://schemas.openxmlformats.org/officeDocument/2006/relationships/slideLayout" Target="../slideLayouts/slideLayout49.xml"/><Relationship Id="rId21" Type="http://schemas.openxmlformats.org/officeDocument/2006/relationships/slideLayout" Target="../slideLayouts/slideLayout67.xml"/><Relationship Id="rId34" Type="http://schemas.openxmlformats.org/officeDocument/2006/relationships/slideLayout" Target="../slideLayouts/slideLayout80.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17" Type="http://schemas.openxmlformats.org/officeDocument/2006/relationships/slideLayout" Target="../slideLayouts/slideLayout63.xml"/><Relationship Id="rId25" Type="http://schemas.openxmlformats.org/officeDocument/2006/relationships/slideLayout" Target="../slideLayouts/slideLayout71.xml"/><Relationship Id="rId33" Type="http://schemas.openxmlformats.org/officeDocument/2006/relationships/slideLayout" Target="../slideLayouts/slideLayout79.xml"/><Relationship Id="rId38" Type="http://schemas.openxmlformats.org/officeDocument/2006/relationships/theme" Target="../theme/theme5.xml"/><Relationship Id="rId2" Type="http://schemas.openxmlformats.org/officeDocument/2006/relationships/slideLayout" Target="../slideLayouts/slideLayout48.xml"/><Relationship Id="rId16" Type="http://schemas.openxmlformats.org/officeDocument/2006/relationships/slideLayout" Target="../slideLayouts/slideLayout62.xml"/><Relationship Id="rId20" Type="http://schemas.openxmlformats.org/officeDocument/2006/relationships/slideLayout" Target="../slideLayouts/slideLayout66.xml"/><Relationship Id="rId29" Type="http://schemas.openxmlformats.org/officeDocument/2006/relationships/slideLayout" Target="../slideLayouts/slideLayout75.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24" Type="http://schemas.openxmlformats.org/officeDocument/2006/relationships/slideLayout" Target="../slideLayouts/slideLayout70.xml"/><Relationship Id="rId32" Type="http://schemas.openxmlformats.org/officeDocument/2006/relationships/slideLayout" Target="../slideLayouts/slideLayout78.xml"/><Relationship Id="rId37" Type="http://schemas.openxmlformats.org/officeDocument/2006/relationships/slideLayout" Target="../slideLayouts/slideLayout83.xml"/><Relationship Id="rId40" Type="http://schemas.openxmlformats.org/officeDocument/2006/relationships/image" Target="../media/image23.png"/><Relationship Id="rId5" Type="http://schemas.openxmlformats.org/officeDocument/2006/relationships/slideLayout" Target="../slideLayouts/slideLayout51.xml"/><Relationship Id="rId15" Type="http://schemas.openxmlformats.org/officeDocument/2006/relationships/slideLayout" Target="../slideLayouts/slideLayout61.xml"/><Relationship Id="rId23" Type="http://schemas.openxmlformats.org/officeDocument/2006/relationships/slideLayout" Target="../slideLayouts/slideLayout69.xml"/><Relationship Id="rId28" Type="http://schemas.openxmlformats.org/officeDocument/2006/relationships/slideLayout" Target="../slideLayouts/slideLayout74.xml"/><Relationship Id="rId36" Type="http://schemas.openxmlformats.org/officeDocument/2006/relationships/slideLayout" Target="../slideLayouts/slideLayout82.xml"/><Relationship Id="rId10" Type="http://schemas.openxmlformats.org/officeDocument/2006/relationships/slideLayout" Target="../slideLayouts/slideLayout56.xml"/><Relationship Id="rId19" Type="http://schemas.openxmlformats.org/officeDocument/2006/relationships/slideLayout" Target="../slideLayouts/slideLayout65.xml"/><Relationship Id="rId31" Type="http://schemas.openxmlformats.org/officeDocument/2006/relationships/slideLayout" Target="../slideLayouts/slideLayout77.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slideLayout" Target="../slideLayouts/slideLayout60.xml"/><Relationship Id="rId22" Type="http://schemas.openxmlformats.org/officeDocument/2006/relationships/slideLayout" Target="../slideLayouts/slideLayout68.xml"/><Relationship Id="rId27" Type="http://schemas.openxmlformats.org/officeDocument/2006/relationships/slideLayout" Target="../slideLayouts/slideLayout73.xml"/><Relationship Id="rId30" Type="http://schemas.openxmlformats.org/officeDocument/2006/relationships/slideLayout" Target="../slideLayouts/slideLayout76.xml"/><Relationship Id="rId35" Type="http://schemas.openxmlformats.org/officeDocument/2006/relationships/slideLayout" Target="../slideLayouts/slideLayout81.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86.xml"/><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theme" Target="../theme/theme6.xml"/><Relationship Id="rId5" Type="http://schemas.openxmlformats.org/officeDocument/2006/relationships/slideLayout" Target="../slideLayouts/slideLayout88.xml"/><Relationship Id="rId4" Type="http://schemas.openxmlformats.org/officeDocument/2006/relationships/slideLayout" Target="../slideLayouts/slideLayout8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theme" Target="../theme/theme7.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slideLayout" Target="../slideLayouts/slideLayout100.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 Id="rId14" Type="http://schemas.openxmlformats.org/officeDocument/2006/relationships/image" Target="../media/image32.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8.xml"/><Relationship Id="rId13" Type="http://schemas.openxmlformats.org/officeDocument/2006/relationships/image" Target="../media/image34.jpeg"/><Relationship Id="rId3" Type="http://schemas.openxmlformats.org/officeDocument/2006/relationships/slideLayout" Target="../slideLayouts/slideLayout103.xml"/><Relationship Id="rId7" Type="http://schemas.openxmlformats.org/officeDocument/2006/relationships/slideLayout" Target="../slideLayouts/slideLayout107.xml"/><Relationship Id="rId12" Type="http://schemas.openxmlformats.org/officeDocument/2006/relationships/theme" Target="../theme/theme8.xml"/><Relationship Id="rId2" Type="http://schemas.openxmlformats.org/officeDocument/2006/relationships/slideLayout" Target="../slideLayouts/slideLayout102.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0" Type="http://schemas.openxmlformats.org/officeDocument/2006/relationships/slideLayout" Target="../slideLayouts/slideLayout110.xml"/><Relationship Id="rId4" Type="http://schemas.openxmlformats.org/officeDocument/2006/relationships/slideLayout" Target="../slideLayouts/slideLayout104.xml"/><Relationship Id="rId9" Type="http://schemas.openxmlformats.org/officeDocument/2006/relationships/slideLayout" Target="../slideLayouts/slideLayout10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3662E62-4A90-5843-88A3-5CB71E2B11FB}"/>
              </a:ext>
            </a:extLst>
          </p:cNvPr>
          <p:cNvSpPr/>
          <p:nvPr userDrawn="1"/>
        </p:nvSpPr>
        <p:spPr>
          <a:xfrm>
            <a:off x="0" y="0"/>
            <a:ext cx="12192000" cy="68103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endParaRPr>
          </a:p>
        </p:txBody>
      </p:sp>
      <p:pic>
        <p:nvPicPr>
          <p:cNvPr id="9" name="Picture 8" descr="A picture containing drawing&#10;&#10;Description automatically generated">
            <a:extLst>
              <a:ext uri="{FF2B5EF4-FFF2-40B4-BE49-F238E27FC236}">
                <a16:creationId xmlns:a16="http://schemas.microsoft.com/office/drawing/2014/main" id="{B63F07E0-F0A4-9C43-BD08-5054E09BCE58}"/>
              </a:ext>
            </a:extLst>
          </p:cNvPr>
          <p:cNvPicPr>
            <a:picLocks noChangeAspect="1"/>
          </p:cNvPicPr>
          <p:nvPr userDrawn="1"/>
        </p:nvPicPr>
        <p:blipFill>
          <a:blip r:embed="rId17"/>
          <a:stretch>
            <a:fillRect/>
          </a:stretch>
        </p:blipFill>
        <p:spPr>
          <a:xfrm>
            <a:off x="10325100" y="184955"/>
            <a:ext cx="1028700" cy="317500"/>
          </a:xfrm>
          <a:prstGeom prst="rect">
            <a:avLst/>
          </a:prstGeom>
        </p:spPr>
      </p:pic>
      <p:sp>
        <p:nvSpPr>
          <p:cNvPr id="2" name="Title Placeholder 1">
            <a:extLst>
              <a:ext uri="{FF2B5EF4-FFF2-40B4-BE49-F238E27FC236}">
                <a16:creationId xmlns:a16="http://schemas.microsoft.com/office/drawing/2014/main" id="{AAB7C69D-AD8C-AE4F-89B1-BD5DC49F0A10}"/>
              </a:ext>
            </a:extLst>
          </p:cNvPr>
          <p:cNvSpPr>
            <a:spLocks noGrp="1"/>
          </p:cNvSpPr>
          <p:nvPr>
            <p:ph type="title"/>
          </p:nvPr>
        </p:nvSpPr>
        <p:spPr>
          <a:xfrm>
            <a:off x="838200" y="791518"/>
            <a:ext cx="10515600" cy="1014132"/>
          </a:xfrm>
          <a:prstGeom prst="rect">
            <a:avLst/>
          </a:prstGeom>
        </p:spPr>
        <p:txBody>
          <a:bodyPr vert="horz" lIns="91440" tIns="45720" rIns="91440" bIns="45720" rtlCol="0" anchor="b">
            <a:normAutofit/>
          </a:bodyPr>
          <a:lstStyle/>
          <a:p>
            <a:r>
              <a:rPr lang="en-US" dirty="0"/>
              <a:t>TITLE Arial Bold, 28pt</a:t>
            </a:r>
          </a:p>
        </p:txBody>
      </p:sp>
      <p:sp>
        <p:nvSpPr>
          <p:cNvPr id="3" name="Text Placeholder 2">
            <a:extLst>
              <a:ext uri="{FF2B5EF4-FFF2-40B4-BE49-F238E27FC236}">
                <a16:creationId xmlns:a16="http://schemas.microsoft.com/office/drawing/2014/main" id="{33DD6D48-BEDD-9548-94EE-6D9FBF7E9E3A}"/>
              </a:ext>
            </a:extLst>
          </p:cNvPr>
          <p:cNvSpPr>
            <a:spLocks noGrp="1"/>
          </p:cNvSpPr>
          <p:nvPr>
            <p:ph type="body" idx="1"/>
          </p:nvPr>
        </p:nvSpPr>
        <p:spPr>
          <a:xfrm>
            <a:off x="838200" y="2367285"/>
            <a:ext cx="10515600" cy="3628401"/>
          </a:xfrm>
          <a:prstGeom prst="rect">
            <a:avLst/>
          </a:prstGeom>
        </p:spPr>
        <p:txBody>
          <a:bodyPr vert="horz" lIns="91440" tIns="45720" rIns="91440" bIns="45720" rtlCol="0">
            <a:norm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to edit Master text styles</a:t>
            </a:r>
          </a:p>
          <a:p>
            <a:pPr lvl="0"/>
            <a:endParaRPr lang="en-US" dirty="0"/>
          </a:p>
          <a:p>
            <a:r>
              <a:rPr lang="en-US" dirty="0"/>
              <a:t>First level text should be Arial, 22pt with a solid bullet.</a:t>
            </a:r>
          </a:p>
          <a:p>
            <a:pPr lvl="1"/>
            <a:r>
              <a:rPr lang="en-US" dirty="0"/>
              <a:t>Second level lists are blue Arial, 20pt with a solid square. Do not use open bullets. </a:t>
            </a:r>
          </a:p>
          <a:p>
            <a:pPr lvl="2"/>
            <a:r>
              <a:rPr lang="en-US" dirty="0"/>
              <a:t>Third level lists are Arial, 18pt with a check mark bullet. </a:t>
            </a:r>
          </a:p>
        </p:txBody>
      </p:sp>
      <p:sp>
        <p:nvSpPr>
          <p:cNvPr id="5" name="Footer Placeholder 4">
            <a:extLst>
              <a:ext uri="{FF2B5EF4-FFF2-40B4-BE49-F238E27FC236}">
                <a16:creationId xmlns:a16="http://schemas.microsoft.com/office/drawing/2014/main" id="{BBD4AB6E-3F6E-6141-8C08-6121F954908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r>
              <a:rPr lang="en-US" dirty="0"/>
              <a:t>Insert footer information as needed</a:t>
            </a:r>
            <a:endParaRPr lang="en-US" dirty="0">
              <a:latin typeface="Arial" panose="020B0604020202020204" pitchFamily="34" charset="0"/>
              <a:cs typeface="Arial" panose="020B0604020202020204" pitchFamily="34" charset="0"/>
            </a:endParaRPr>
          </a:p>
        </p:txBody>
      </p:sp>
      <p:sp>
        <p:nvSpPr>
          <p:cNvPr id="6" name="Slide Number Placeholder 5">
            <a:extLst>
              <a:ext uri="{FF2B5EF4-FFF2-40B4-BE49-F238E27FC236}">
                <a16:creationId xmlns:a16="http://schemas.microsoft.com/office/drawing/2014/main" id="{4ABA63F9-A2B7-5644-96C9-A65FBC192A3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549D6600-C6B9-CF4F-8A0C-864766A79F48}" type="slidenum">
              <a:rPr lang="en-US" smtClean="0"/>
              <a:pPr/>
              <a:t>‹#›</a:t>
            </a:fld>
            <a:endParaRPr lang="en-US" dirty="0">
              <a:latin typeface="Arial" panose="020B0604020202020204" pitchFamily="34" charset="0"/>
              <a:cs typeface="Arial" panose="020B0604020202020204" pitchFamily="34" charset="0"/>
            </a:endParaRPr>
          </a:p>
        </p:txBody>
      </p:sp>
      <p:cxnSp>
        <p:nvCxnSpPr>
          <p:cNvPr id="14" name="Straight Connector 13">
            <a:extLst>
              <a:ext uri="{FF2B5EF4-FFF2-40B4-BE49-F238E27FC236}">
                <a16:creationId xmlns:a16="http://schemas.microsoft.com/office/drawing/2014/main" id="{587ACDBF-9651-A143-B577-52487D131BC1}"/>
              </a:ext>
            </a:extLst>
          </p:cNvPr>
          <p:cNvCxnSpPr>
            <a:cxnSpLocks/>
          </p:cNvCxnSpPr>
          <p:nvPr userDrawn="1"/>
        </p:nvCxnSpPr>
        <p:spPr>
          <a:xfrm>
            <a:off x="925975" y="1817225"/>
            <a:ext cx="10427825" cy="0"/>
          </a:xfrm>
          <a:prstGeom prst="line">
            <a:avLst/>
          </a:prstGeom>
          <a:ln w="19050">
            <a:solidFill>
              <a:schemeClr val="bg2"/>
            </a:solidFill>
          </a:ln>
        </p:spPr>
        <p:style>
          <a:lnRef idx="2">
            <a:schemeClr val="accent6"/>
          </a:lnRef>
          <a:fillRef idx="0">
            <a:schemeClr val="accent6"/>
          </a:fillRef>
          <a:effectRef idx="1">
            <a:schemeClr val="accent6"/>
          </a:effectRef>
          <a:fontRef idx="minor">
            <a:schemeClr val="tx1"/>
          </a:fontRef>
        </p:style>
      </p:cxnSp>
    </p:spTree>
    <p:extLst>
      <p:ext uri="{BB962C8B-B14F-4D97-AF65-F5344CB8AC3E}">
        <p14:creationId xmlns:p14="http://schemas.microsoft.com/office/powerpoint/2010/main" val="325257564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2" r:id="rId10"/>
    <p:sldLayoutId id="2147483681" r:id="rId11"/>
    <p:sldLayoutId id="2147483769" r:id="rId12"/>
    <p:sldLayoutId id="2147483770" r:id="rId13"/>
    <p:sldLayoutId id="2147483771" r:id="rId14"/>
    <p:sldLayoutId id="2147483785" r:id="rId15"/>
  </p:sldLayoutIdLst>
  <p:hf hdr="0" ftr="0" dt="0"/>
  <p:txStyles>
    <p:titleStyle>
      <a:lvl1pPr algn="l" defTabSz="914400" rtl="0" eaLnBrk="1" latinLnBrk="0" hangingPunct="1">
        <a:lnSpc>
          <a:spcPct val="90000"/>
        </a:lnSpc>
        <a:spcBef>
          <a:spcPct val="0"/>
        </a:spcBef>
        <a:buNone/>
        <a:defRPr sz="2400" b="1" i="0" kern="1200">
          <a:solidFill>
            <a:schemeClr val="tx2"/>
          </a:solidFill>
          <a:latin typeface="Arial" panose="020B0604020202020204" pitchFamily="34" charset="0"/>
          <a:ea typeface="+mj-ea"/>
          <a:cs typeface="Arial" panose="020B0604020202020204" pitchFamily="34" charset="0"/>
        </a:defRPr>
      </a:lvl1pPr>
    </p:titleStyle>
    <p:bodyStyle>
      <a:lvl1pPr marL="342900" marR="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22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Wingdings" panose="05000000000000000000" pitchFamily="2" charset="2"/>
        <a:buChar char="§"/>
        <a:defRPr sz="2000" b="1" i="0" kern="1200">
          <a:solidFill>
            <a:schemeClr val="tx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Wingdings" panose="05000000000000000000" pitchFamily="2" charset="2"/>
        <a:buChar char="ü"/>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3"/>
        <p:cNvGrpSpPr/>
        <p:nvPr/>
      </p:nvGrpSpPr>
      <p:grpSpPr>
        <a:xfrm>
          <a:off x="0" y="0"/>
          <a:ext cx="0" cy="0"/>
          <a:chOff x="0" y="0"/>
          <a:chExt cx="0" cy="0"/>
        </a:xfrm>
      </p:grpSpPr>
      <p:sp>
        <p:nvSpPr>
          <p:cNvPr id="24" name="Google Shape;24;p27"/>
          <p:cNvSpPr/>
          <p:nvPr/>
        </p:nvSpPr>
        <p:spPr>
          <a:xfrm>
            <a:off x="0" y="0"/>
            <a:ext cx="12192000" cy="681037"/>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dk2"/>
              </a:solidFill>
              <a:latin typeface="Calibri"/>
              <a:ea typeface="Calibri"/>
              <a:cs typeface="Calibri"/>
              <a:sym typeface="Calibri"/>
            </a:endParaRPr>
          </a:p>
        </p:txBody>
      </p:sp>
      <p:pic>
        <p:nvPicPr>
          <p:cNvPr id="25" name="Google Shape;25;p27" descr="A picture containing drawing&#10;&#10;Description automatically generated"/>
          <p:cNvPicPr preferRelativeResize="0"/>
          <p:nvPr/>
        </p:nvPicPr>
        <p:blipFill rotWithShape="1">
          <a:blip r:embed="rId8">
            <a:alphaModFix/>
          </a:blip>
          <a:srcRect/>
          <a:stretch/>
        </p:blipFill>
        <p:spPr>
          <a:xfrm>
            <a:off x="10325100" y="184955"/>
            <a:ext cx="1028700" cy="317500"/>
          </a:xfrm>
          <a:prstGeom prst="rect">
            <a:avLst/>
          </a:prstGeom>
          <a:noFill/>
          <a:ln>
            <a:noFill/>
          </a:ln>
        </p:spPr>
      </p:pic>
      <p:sp>
        <p:nvSpPr>
          <p:cNvPr id="26" name="Google Shape;26;p27"/>
          <p:cNvSpPr txBox="1">
            <a:spLocks noGrp="1"/>
          </p:cNvSpPr>
          <p:nvPr>
            <p:ph type="title"/>
          </p:nvPr>
        </p:nvSpPr>
        <p:spPr>
          <a:xfrm>
            <a:off x="838200" y="791518"/>
            <a:ext cx="10515600" cy="1014132"/>
          </a:xfrm>
          <a:prstGeom prst="rect">
            <a:avLst/>
          </a:prstGeom>
          <a:noFill/>
          <a:ln>
            <a:noFill/>
          </a:ln>
        </p:spPr>
        <p:txBody>
          <a:bodyPr spcFirstLastPara="1" wrap="square" lIns="91425" tIns="45700" rIns="91425" bIns="45700" anchor="b" anchorCtr="0">
            <a:normAutofit/>
          </a:bodyPr>
          <a:lstStyle>
            <a:lvl1pPr marR="0" lvl="0" algn="l" rtl="0">
              <a:lnSpc>
                <a:spcPct val="90000"/>
              </a:lnSpc>
              <a:spcBef>
                <a:spcPts val="0"/>
              </a:spcBef>
              <a:spcAft>
                <a:spcPts val="0"/>
              </a:spcAft>
              <a:buClr>
                <a:schemeClr val="dk2"/>
              </a:buClr>
              <a:buSzPts val="2400"/>
              <a:buFont typeface="Arial"/>
              <a:buNone/>
              <a:defRPr sz="2400" b="1" i="0" u="none" strike="noStrike" cap="none">
                <a:solidFill>
                  <a:schemeClr val="dk2"/>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7" name="Google Shape;27;p27"/>
          <p:cNvSpPr txBox="1">
            <a:spLocks noGrp="1"/>
          </p:cNvSpPr>
          <p:nvPr>
            <p:ph type="body" idx="1"/>
          </p:nvPr>
        </p:nvSpPr>
        <p:spPr>
          <a:xfrm>
            <a:off x="838200" y="2367285"/>
            <a:ext cx="10515600" cy="3628401"/>
          </a:xfrm>
          <a:prstGeom prst="rect">
            <a:avLst/>
          </a:prstGeom>
          <a:noFill/>
          <a:ln>
            <a:noFill/>
          </a:ln>
        </p:spPr>
        <p:txBody>
          <a:bodyPr spcFirstLastPara="1" wrap="square" lIns="91425" tIns="45700" rIns="91425" bIns="45700" anchor="t" anchorCtr="0">
            <a:normAutofit/>
          </a:bodyPr>
          <a:lstStyle>
            <a:lvl1pPr marL="457200" marR="0" lvl="0" indent="-368300" algn="l" rtl="0">
              <a:lnSpc>
                <a:spcPct val="90000"/>
              </a:lnSpc>
              <a:spcBef>
                <a:spcPts val="1000"/>
              </a:spcBef>
              <a:spcAft>
                <a:spcPts val="0"/>
              </a:spcAft>
              <a:buClr>
                <a:schemeClr val="dk1"/>
              </a:buClr>
              <a:buSzPts val="2200"/>
              <a:buFont typeface="Arial"/>
              <a:buChar char="•"/>
              <a:defRPr sz="2200" b="0" i="0" u="none" strike="noStrike" cap="none">
                <a:solidFill>
                  <a:schemeClr val="dk1"/>
                </a:solidFill>
                <a:latin typeface="Arial"/>
                <a:ea typeface="Arial"/>
                <a:cs typeface="Arial"/>
                <a:sym typeface="Arial"/>
              </a:defRPr>
            </a:lvl1pPr>
            <a:lvl2pPr marL="914400" marR="0" lvl="1" indent="-355600" algn="l" rtl="0">
              <a:lnSpc>
                <a:spcPct val="90000"/>
              </a:lnSpc>
              <a:spcBef>
                <a:spcPts val="500"/>
              </a:spcBef>
              <a:spcAft>
                <a:spcPts val="0"/>
              </a:spcAft>
              <a:buClr>
                <a:schemeClr val="dk2"/>
              </a:buClr>
              <a:buSzPts val="2000"/>
              <a:buFont typeface="Noto Sans Symbols"/>
              <a:buChar char="▪"/>
              <a:defRPr sz="2000" b="1" i="0" u="none" strike="noStrike" cap="none">
                <a:solidFill>
                  <a:schemeClr val="dk2"/>
                </a:solidFill>
                <a:latin typeface="Arial"/>
                <a:ea typeface="Arial"/>
                <a:cs typeface="Arial"/>
                <a:sym typeface="Arial"/>
              </a:defRPr>
            </a:lvl2pPr>
            <a:lvl3pPr marL="1371600" marR="0" lvl="2" indent="-342900" algn="l" rtl="0">
              <a:lnSpc>
                <a:spcPct val="90000"/>
              </a:lnSpc>
              <a:spcBef>
                <a:spcPts val="500"/>
              </a:spcBef>
              <a:spcAft>
                <a:spcPts val="0"/>
              </a:spcAft>
              <a:buClr>
                <a:schemeClr val="dk1"/>
              </a:buClr>
              <a:buSzPts val="1800"/>
              <a:buFont typeface="Noto Sans Symbols"/>
              <a:buChar char="✔"/>
              <a:defRPr sz="18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accent1"/>
              </a:buClr>
              <a:buSzPts val="1800"/>
              <a:buFont typeface="Arial"/>
              <a:buChar char="•"/>
              <a:defRPr sz="1800" b="0" i="0" u="none" strike="noStrike" cap="none">
                <a:solidFill>
                  <a:schemeClr val="accent1"/>
                </a:solidFill>
                <a:latin typeface="Arial"/>
                <a:ea typeface="Arial"/>
                <a:cs typeface="Arial"/>
                <a:sym typeface="Arial"/>
              </a:defRPr>
            </a:lvl4pPr>
            <a:lvl5pPr marL="2286000" marR="0" lvl="4" indent="-355600" algn="l" rtl="0">
              <a:lnSpc>
                <a:spcPct val="90000"/>
              </a:lnSpc>
              <a:spcBef>
                <a:spcPts val="50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8" name="Google Shape;28;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29" name="Google Shape;29;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Arial"/>
                <a:ea typeface="Arial"/>
                <a:cs typeface="Arial"/>
                <a:sym typeface="Arial"/>
              </a:defRPr>
            </a:lvl1pPr>
            <a:lvl2pPr marL="0" marR="0" lvl="1" indent="0" algn="r" rtl="0">
              <a:spcBef>
                <a:spcPts val="0"/>
              </a:spcBef>
              <a:buNone/>
              <a:defRPr sz="1200" b="0" i="0" u="none" strike="noStrike" cap="none">
                <a:solidFill>
                  <a:srgbClr val="888888"/>
                </a:solidFill>
                <a:latin typeface="Arial"/>
                <a:ea typeface="Arial"/>
                <a:cs typeface="Arial"/>
                <a:sym typeface="Arial"/>
              </a:defRPr>
            </a:lvl2pPr>
            <a:lvl3pPr marL="0" marR="0" lvl="2" indent="0" algn="r" rtl="0">
              <a:spcBef>
                <a:spcPts val="0"/>
              </a:spcBef>
              <a:buNone/>
              <a:defRPr sz="1200" b="0" i="0" u="none" strike="noStrike" cap="none">
                <a:solidFill>
                  <a:srgbClr val="888888"/>
                </a:solidFill>
                <a:latin typeface="Arial"/>
                <a:ea typeface="Arial"/>
                <a:cs typeface="Arial"/>
                <a:sym typeface="Arial"/>
              </a:defRPr>
            </a:lvl3pPr>
            <a:lvl4pPr marL="0" marR="0" lvl="3" indent="0" algn="r" rtl="0">
              <a:spcBef>
                <a:spcPts val="0"/>
              </a:spcBef>
              <a:buNone/>
              <a:defRPr sz="1200" b="0" i="0" u="none" strike="noStrike" cap="none">
                <a:solidFill>
                  <a:srgbClr val="888888"/>
                </a:solidFill>
                <a:latin typeface="Arial"/>
                <a:ea typeface="Arial"/>
                <a:cs typeface="Arial"/>
                <a:sym typeface="Arial"/>
              </a:defRPr>
            </a:lvl4pPr>
            <a:lvl5pPr marL="0" marR="0" lvl="4" indent="0" algn="r" rtl="0">
              <a:spcBef>
                <a:spcPts val="0"/>
              </a:spcBef>
              <a:buNone/>
              <a:defRPr sz="1200" b="0" i="0" u="none" strike="noStrike" cap="none">
                <a:solidFill>
                  <a:srgbClr val="888888"/>
                </a:solidFill>
                <a:latin typeface="Arial"/>
                <a:ea typeface="Arial"/>
                <a:cs typeface="Arial"/>
                <a:sym typeface="Arial"/>
              </a:defRPr>
            </a:lvl5pPr>
            <a:lvl6pPr marL="0" marR="0" lvl="5" indent="0" algn="r" rtl="0">
              <a:spcBef>
                <a:spcPts val="0"/>
              </a:spcBef>
              <a:buNone/>
              <a:defRPr sz="1200" b="0" i="0" u="none" strike="noStrike" cap="none">
                <a:solidFill>
                  <a:srgbClr val="888888"/>
                </a:solidFill>
                <a:latin typeface="Arial"/>
                <a:ea typeface="Arial"/>
                <a:cs typeface="Arial"/>
                <a:sym typeface="Arial"/>
              </a:defRPr>
            </a:lvl6pPr>
            <a:lvl7pPr marL="0" marR="0" lvl="6" indent="0" algn="r" rtl="0">
              <a:spcBef>
                <a:spcPts val="0"/>
              </a:spcBef>
              <a:buNone/>
              <a:defRPr sz="1200" b="0" i="0" u="none" strike="noStrike" cap="none">
                <a:solidFill>
                  <a:srgbClr val="888888"/>
                </a:solidFill>
                <a:latin typeface="Arial"/>
                <a:ea typeface="Arial"/>
                <a:cs typeface="Arial"/>
                <a:sym typeface="Arial"/>
              </a:defRPr>
            </a:lvl7pPr>
            <a:lvl8pPr marL="0" marR="0" lvl="7" indent="0" algn="r" rtl="0">
              <a:spcBef>
                <a:spcPts val="0"/>
              </a:spcBef>
              <a:buNone/>
              <a:defRPr sz="1200" b="0" i="0" u="none" strike="noStrike" cap="none">
                <a:solidFill>
                  <a:srgbClr val="888888"/>
                </a:solidFill>
                <a:latin typeface="Arial"/>
                <a:ea typeface="Arial"/>
                <a:cs typeface="Arial"/>
                <a:sym typeface="Arial"/>
              </a:defRPr>
            </a:lvl8pPr>
            <a:lvl9pPr marL="0" marR="0" lvl="8" indent="0" algn="r" rtl="0">
              <a:spcBef>
                <a:spcPts val="0"/>
              </a:spcBef>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dirty="0"/>
          </a:p>
        </p:txBody>
      </p:sp>
      <p:cxnSp>
        <p:nvCxnSpPr>
          <p:cNvPr id="30" name="Google Shape;30;p27"/>
          <p:cNvCxnSpPr/>
          <p:nvPr/>
        </p:nvCxnSpPr>
        <p:spPr>
          <a:xfrm>
            <a:off x="925975" y="1817225"/>
            <a:ext cx="10427825" cy="0"/>
          </a:xfrm>
          <a:prstGeom prst="straightConnector1">
            <a:avLst/>
          </a:prstGeom>
          <a:noFill/>
          <a:ln w="19050" cap="flat" cmpd="sng">
            <a:solidFill>
              <a:schemeClr val="lt2"/>
            </a:solidFill>
            <a:prstDash val="solid"/>
            <a:miter lim="800000"/>
            <a:headEnd type="none" w="sm" len="sm"/>
            <a:tailEnd type="none" w="sm" len="sm"/>
          </a:ln>
        </p:spPr>
      </p:cxnSp>
    </p:spTree>
    <p:extLst>
      <p:ext uri="{BB962C8B-B14F-4D97-AF65-F5344CB8AC3E}">
        <p14:creationId xmlns:p14="http://schemas.microsoft.com/office/powerpoint/2010/main" val="177429332"/>
      </p:ext>
    </p:extLst>
  </p:cSld>
  <p:clrMap bg1="lt1" tx1="dk1" bg2="dk2" tx2="lt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3662E62-4A90-5843-88A3-5CB71E2B11FB}"/>
              </a:ext>
            </a:extLst>
          </p:cNvPr>
          <p:cNvSpPr/>
          <p:nvPr userDrawn="1"/>
        </p:nvSpPr>
        <p:spPr>
          <a:xfrm>
            <a:off x="0" y="0"/>
            <a:ext cx="12192000" cy="68103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endParaRPr>
          </a:p>
        </p:txBody>
      </p:sp>
      <p:pic>
        <p:nvPicPr>
          <p:cNvPr id="9" name="Picture 8" descr="A picture containing drawing&#10;&#10;Description automatically generated">
            <a:extLst>
              <a:ext uri="{FF2B5EF4-FFF2-40B4-BE49-F238E27FC236}">
                <a16:creationId xmlns:a16="http://schemas.microsoft.com/office/drawing/2014/main" id="{B63F07E0-F0A4-9C43-BD08-5054E09BCE58}"/>
              </a:ext>
            </a:extLst>
          </p:cNvPr>
          <p:cNvPicPr>
            <a:picLocks noChangeAspect="1"/>
          </p:cNvPicPr>
          <p:nvPr userDrawn="1"/>
        </p:nvPicPr>
        <p:blipFill>
          <a:blip r:embed="rId12"/>
          <a:stretch>
            <a:fillRect/>
          </a:stretch>
        </p:blipFill>
        <p:spPr>
          <a:xfrm>
            <a:off x="10325100" y="184955"/>
            <a:ext cx="1028700" cy="317500"/>
          </a:xfrm>
          <a:prstGeom prst="rect">
            <a:avLst/>
          </a:prstGeom>
        </p:spPr>
      </p:pic>
      <p:sp>
        <p:nvSpPr>
          <p:cNvPr id="2" name="Title Placeholder 1">
            <a:extLst>
              <a:ext uri="{FF2B5EF4-FFF2-40B4-BE49-F238E27FC236}">
                <a16:creationId xmlns:a16="http://schemas.microsoft.com/office/drawing/2014/main" id="{AAB7C69D-AD8C-AE4F-89B1-BD5DC49F0A10}"/>
              </a:ext>
            </a:extLst>
          </p:cNvPr>
          <p:cNvSpPr>
            <a:spLocks noGrp="1"/>
          </p:cNvSpPr>
          <p:nvPr>
            <p:ph type="title"/>
          </p:nvPr>
        </p:nvSpPr>
        <p:spPr>
          <a:xfrm>
            <a:off x="838200" y="791518"/>
            <a:ext cx="10515600" cy="1014132"/>
          </a:xfrm>
          <a:prstGeom prst="rect">
            <a:avLst/>
          </a:prstGeom>
        </p:spPr>
        <p:txBody>
          <a:bodyPr vert="horz" lIns="91440" tIns="45720" rIns="91440" bIns="45720" rtlCol="0" anchor="b">
            <a:normAutofit/>
          </a:bodyPr>
          <a:lstStyle/>
          <a:p>
            <a:r>
              <a:rPr lang="en-US" dirty="0"/>
              <a:t>TITLE Arial Bold, 28pt</a:t>
            </a:r>
          </a:p>
        </p:txBody>
      </p:sp>
      <p:sp>
        <p:nvSpPr>
          <p:cNvPr id="3" name="Text Placeholder 2">
            <a:extLst>
              <a:ext uri="{FF2B5EF4-FFF2-40B4-BE49-F238E27FC236}">
                <a16:creationId xmlns:a16="http://schemas.microsoft.com/office/drawing/2014/main" id="{33DD6D48-BEDD-9548-94EE-6D9FBF7E9E3A}"/>
              </a:ext>
            </a:extLst>
          </p:cNvPr>
          <p:cNvSpPr>
            <a:spLocks noGrp="1"/>
          </p:cNvSpPr>
          <p:nvPr>
            <p:ph type="body" idx="1"/>
          </p:nvPr>
        </p:nvSpPr>
        <p:spPr>
          <a:xfrm>
            <a:off x="838200" y="2367285"/>
            <a:ext cx="10515600" cy="3628401"/>
          </a:xfrm>
          <a:prstGeom prst="rect">
            <a:avLst/>
          </a:prstGeom>
        </p:spPr>
        <p:txBody>
          <a:bodyPr vert="horz" lIns="91440" tIns="45720" rIns="91440" bIns="45720" rtlCol="0">
            <a:norm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to edit Master text styles</a:t>
            </a:r>
          </a:p>
          <a:p>
            <a:pPr lvl="0"/>
            <a:endParaRPr lang="en-US" dirty="0"/>
          </a:p>
          <a:p>
            <a:r>
              <a:rPr lang="en-US" dirty="0"/>
              <a:t>First level text should be Arial, 22pt with a solid bullet.</a:t>
            </a:r>
          </a:p>
          <a:p>
            <a:pPr lvl="1"/>
            <a:r>
              <a:rPr lang="en-US" dirty="0"/>
              <a:t>Second level lists are blue Arial, 20pt with a solid square. Do not use open bullets. </a:t>
            </a:r>
          </a:p>
          <a:p>
            <a:pPr lvl="2"/>
            <a:r>
              <a:rPr lang="en-US" dirty="0"/>
              <a:t>Third level lists are Arial, 18pt with a check mark bullet. </a:t>
            </a:r>
          </a:p>
        </p:txBody>
      </p:sp>
      <p:sp>
        <p:nvSpPr>
          <p:cNvPr id="5" name="Footer Placeholder 4">
            <a:extLst>
              <a:ext uri="{FF2B5EF4-FFF2-40B4-BE49-F238E27FC236}">
                <a16:creationId xmlns:a16="http://schemas.microsoft.com/office/drawing/2014/main" id="{BBD4AB6E-3F6E-6141-8C08-6121F954908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r>
              <a:rPr lang="en-US" dirty="0"/>
              <a:t>Insert footer information as needed</a:t>
            </a:r>
            <a:endParaRPr lang="en-US" dirty="0">
              <a:latin typeface="Arial" panose="020B0604020202020204" pitchFamily="34" charset="0"/>
              <a:cs typeface="Arial" panose="020B0604020202020204" pitchFamily="34" charset="0"/>
            </a:endParaRPr>
          </a:p>
        </p:txBody>
      </p:sp>
      <p:sp>
        <p:nvSpPr>
          <p:cNvPr id="6" name="Slide Number Placeholder 5">
            <a:extLst>
              <a:ext uri="{FF2B5EF4-FFF2-40B4-BE49-F238E27FC236}">
                <a16:creationId xmlns:a16="http://schemas.microsoft.com/office/drawing/2014/main" id="{4ABA63F9-A2B7-5644-96C9-A65FBC192A3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549D6600-C6B9-CF4F-8A0C-864766A79F48}" type="slidenum">
              <a:rPr lang="en-US" smtClean="0"/>
              <a:pPr/>
              <a:t>‹#›</a:t>
            </a:fld>
            <a:endParaRPr lang="en-US" dirty="0">
              <a:latin typeface="Arial" panose="020B0604020202020204" pitchFamily="34" charset="0"/>
              <a:cs typeface="Arial" panose="020B0604020202020204" pitchFamily="34" charset="0"/>
            </a:endParaRPr>
          </a:p>
        </p:txBody>
      </p:sp>
      <p:cxnSp>
        <p:nvCxnSpPr>
          <p:cNvPr id="14" name="Straight Connector 13">
            <a:extLst>
              <a:ext uri="{FF2B5EF4-FFF2-40B4-BE49-F238E27FC236}">
                <a16:creationId xmlns:a16="http://schemas.microsoft.com/office/drawing/2014/main" id="{587ACDBF-9651-A143-B577-52487D131BC1}"/>
              </a:ext>
            </a:extLst>
          </p:cNvPr>
          <p:cNvCxnSpPr>
            <a:cxnSpLocks/>
          </p:cNvCxnSpPr>
          <p:nvPr userDrawn="1"/>
        </p:nvCxnSpPr>
        <p:spPr>
          <a:xfrm>
            <a:off x="925975" y="1817225"/>
            <a:ext cx="10427825" cy="0"/>
          </a:xfrm>
          <a:prstGeom prst="line">
            <a:avLst/>
          </a:prstGeom>
          <a:ln w="19050">
            <a:solidFill>
              <a:schemeClr val="bg2"/>
            </a:solidFill>
          </a:ln>
        </p:spPr>
        <p:style>
          <a:lnRef idx="2">
            <a:schemeClr val="accent6"/>
          </a:lnRef>
          <a:fillRef idx="0">
            <a:schemeClr val="accent6"/>
          </a:fillRef>
          <a:effectRef idx="1">
            <a:schemeClr val="accent6"/>
          </a:effectRef>
          <a:fontRef idx="minor">
            <a:schemeClr val="tx1"/>
          </a:fontRef>
        </p:style>
      </p:cxnSp>
    </p:spTree>
    <p:extLst>
      <p:ext uri="{BB962C8B-B14F-4D97-AF65-F5344CB8AC3E}">
        <p14:creationId xmlns:p14="http://schemas.microsoft.com/office/powerpoint/2010/main" val="4121057192"/>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Lst>
  <p:hf sldNum="0" hdr="0" ftr="0"/>
  <p:txStyles>
    <p:titleStyle>
      <a:lvl1pPr algn="l" defTabSz="914400" rtl="0" eaLnBrk="1" latinLnBrk="0" hangingPunct="1">
        <a:lnSpc>
          <a:spcPct val="90000"/>
        </a:lnSpc>
        <a:spcBef>
          <a:spcPct val="0"/>
        </a:spcBef>
        <a:buNone/>
        <a:defRPr sz="2400" b="1" i="0" kern="1200">
          <a:solidFill>
            <a:schemeClr val="tx2"/>
          </a:solidFill>
          <a:latin typeface="Arial" panose="020B0604020202020204" pitchFamily="34" charset="0"/>
          <a:ea typeface="+mj-ea"/>
          <a:cs typeface="Arial" panose="020B0604020202020204" pitchFamily="34" charset="0"/>
        </a:defRPr>
      </a:lvl1pPr>
    </p:titleStyle>
    <p:bodyStyle>
      <a:lvl1pPr marL="342900" marR="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22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Wingdings" panose="05000000000000000000" pitchFamily="2" charset="2"/>
        <a:buChar char="§"/>
        <a:defRPr sz="2000" b="1" i="0" kern="1200">
          <a:solidFill>
            <a:schemeClr val="tx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Wingdings" panose="05000000000000000000" pitchFamily="2" charset="2"/>
        <a:buChar char="ü"/>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3662E62-4A90-5843-88A3-5CB71E2B11FB}"/>
              </a:ext>
            </a:extLst>
          </p:cNvPr>
          <p:cNvSpPr/>
          <p:nvPr userDrawn="1"/>
        </p:nvSpPr>
        <p:spPr>
          <a:xfrm>
            <a:off x="0" y="0"/>
            <a:ext cx="12192000" cy="68103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pic>
        <p:nvPicPr>
          <p:cNvPr id="9" name="Picture 8" descr="A picture containing drawing&#10;&#10;Description automatically generated">
            <a:extLst>
              <a:ext uri="{FF2B5EF4-FFF2-40B4-BE49-F238E27FC236}">
                <a16:creationId xmlns:a16="http://schemas.microsoft.com/office/drawing/2014/main" id="{B63F07E0-F0A4-9C43-BD08-5054E09BCE58}"/>
              </a:ext>
            </a:extLst>
          </p:cNvPr>
          <p:cNvPicPr>
            <a:picLocks noChangeAspect="1"/>
          </p:cNvPicPr>
          <p:nvPr userDrawn="1"/>
        </p:nvPicPr>
        <p:blipFill>
          <a:blip r:embed="rId17"/>
          <a:stretch>
            <a:fillRect/>
          </a:stretch>
        </p:blipFill>
        <p:spPr>
          <a:xfrm>
            <a:off x="10325100" y="184955"/>
            <a:ext cx="1028700" cy="317500"/>
          </a:xfrm>
          <a:prstGeom prst="rect">
            <a:avLst/>
          </a:prstGeom>
        </p:spPr>
      </p:pic>
      <p:sp>
        <p:nvSpPr>
          <p:cNvPr id="2" name="Title Placeholder 1">
            <a:extLst>
              <a:ext uri="{FF2B5EF4-FFF2-40B4-BE49-F238E27FC236}">
                <a16:creationId xmlns:a16="http://schemas.microsoft.com/office/drawing/2014/main" id="{AAB7C69D-AD8C-AE4F-89B1-BD5DC49F0A10}"/>
              </a:ext>
            </a:extLst>
          </p:cNvPr>
          <p:cNvSpPr>
            <a:spLocks noGrp="1"/>
          </p:cNvSpPr>
          <p:nvPr>
            <p:ph type="title"/>
          </p:nvPr>
        </p:nvSpPr>
        <p:spPr>
          <a:xfrm>
            <a:off x="838200" y="791518"/>
            <a:ext cx="10515600" cy="1014132"/>
          </a:xfrm>
          <a:prstGeom prst="rect">
            <a:avLst/>
          </a:prstGeom>
        </p:spPr>
        <p:txBody>
          <a:bodyPr vert="horz" lIns="91440" tIns="45720" rIns="91440" bIns="45720" rtlCol="0" anchor="b">
            <a:normAutofit/>
          </a:bodyPr>
          <a:lstStyle/>
          <a:p>
            <a:r>
              <a:rPr lang="en-US" dirty="0"/>
              <a:t>TITLE</a:t>
            </a:r>
          </a:p>
        </p:txBody>
      </p:sp>
      <p:sp>
        <p:nvSpPr>
          <p:cNvPr id="3" name="Text Placeholder 2">
            <a:extLst>
              <a:ext uri="{FF2B5EF4-FFF2-40B4-BE49-F238E27FC236}">
                <a16:creationId xmlns:a16="http://schemas.microsoft.com/office/drawing/2014/main" id="{33DD6D48-BEDD-9548-94EE-6D9FBF7E9E3A}"/>
              </a:ext>
            </a:extLst>
          </p:cNvPr>
          <p:cNvSpPr>
            <a:spLocks noGrp="1"/>
          </p:cNvSpPr>
          <p:nvPr>
            <p:ph type="body" idx="1"/>
          </p:nvPr>
        </p:nvSpPr>
        <p:spPr>
          <a:xfrm>
            <a:off x="838200" y="2367285"/>
            <a:ext cx="10515600" cy="3628401"/>
          </a:xfrm>
          <a:prstGeom prst="rect">
            <a:avLst/>
          </a:prstGeom>
        </p:spPr>
        <p:txBody>
          <a:bodyPr vert="horz" lIns="91440" tIns="45720" rIns="91440" bIns="45720" rtlCol="0">
            <a:norm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to edit Master text styles</a:t>
            </a:r>
          </a:p>
          <a:p>
            <a:pPr lvl="0"/>
            <a:endParaRPr lang="en-US" dirty="0"/>
          </a:p>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5" name="Footer Placeholder 4">
            <a:extLst>
              <a:ext uri="{FF2B5EF4-FFF2-40B4-BE49-F238E27FC236}">
                <a16:creationId xmlns:a16="http://schemas.microsoft.com/office/drawing/2014/main" id="{BBD4AB6E-3F6E-6141-8C08-6121F954908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r>
              <a:rPr lang="en-US" dirty="0"/>
              <a:t>Insert footer information as needed</a:t>
            </a:r>
            <a:endParaRPr lang="en-US" dirty="0">
              <a:latin typeface="Arial" panose="020B0604020202020204" pitchFamily="34" charset="0"/>
              <a:cs typeface="Arial" panose="020B0604020202020204" pitchFamily="34" charset="0"/>
            </a:endParaRPr>
          </a:p>
        </p:txBody>
      </p:sp>
      <p:sp>
        <p:nvSpPr>
          <p:cNvPr id="6" name="Slide Number Placeholder 5">
            <a:extLst>
              <a:ext uri="{FF2B5EF4-FFF2-40B4-BE49-F238E27FC236}">
                <a16:creationId xmlns:a16="http://schemas.microsoft.com/office/drawing/2014/main" id="{4ABA63F9-A2B7-5644-96C9-A65FBC192A3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549D6600-C6B9-CF4F-8A0C-864766A79F48}" type="slidenum">
              <a:rPr lang="en-US" smtClean="0"/>
              <a:pPr/>
              <a:t>‹#›</a:t>
            </a:fld>
            <a:endParaRPr lang="en-US" dirty="0">
              <a:latin typeface="Arial" panose="020B0604020202020204" pitchFamily="34" charset="0"/>
              <a:cs typeface="Arial" panose="020B0604020202020204" pitchFamily="34" charset="0"/>
            </a:endParaRPr>
          </a:p>
        </p:txBody>
      </p:sp>
      <p:cxnSp>
        <p:nvCxnSpPr>
          <p:cNvPr id="14" name="Straight Connector 13">
            <a:extLst>
              <a:ext uri="{FF2B5EF4-FFF2-40B4-BE49-F238E27FC236}">
                <a16:creationId xmlns:a16="http://schemas.microsoft.com/office/drawing/2014/main" id="{587ACDBF-9651-A143-B577-52487D131BC1}"/>
              </a:ext>
            </a:extLst>
          </p:cNvPr>
          <p:cNvCxnSpPr>
            <a:cxnSpLocks/>
          </p:cNvCxnSpPr>
          <p:nvPr userDrawn="1"/>
        </p:nvCxnSpPr>
        <p:spPr>
          <a:xfrm>
            <a:off x="925975" y="1817225"/>
            <a:ext cx="10427825" cy="0"/>
          </a:xfrm>
          <a:prstGeom prst="line">
            <a:avLst/>
          </a:prstGeom>
          <a:ln w="19050">
            <a:solidFill>
              <a:schemeClr val="bg2"/>
            </a:solidFill>
          </a:ln>
        </p:spPr>
        <p:style>
          <a:lnRef idx="2">
            <a:schemeClr val="accent6"/>
          </a:lnRef>
          <a:fillRef idx="0">
            <a:schemeClr val="accent6"/>
          </a:fillRef>
          <a:effectRef idx="1">
            <a:schemeClr val="accent6"/>
          </a:effectRef>
          <a:fontRef idx="minor">
            <a:schemeClr val="tx1"/>
          </a:fontRef>
        </p:style>
      </p:cxnSp>
    </p:spTree>
    <p:extLst>
      <p:ext uri="{BB962C8B-B14F-4D97-AF65-F5344CB8AC3E}">
        <p14:creationId xmlns:p14="http://schemas.microsoft.com/office/powerpoint/2010/main" val="1210957290"/>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 id="2147483719" r:id="rId12"/>
    <p:sldLayoutId id="2147483720" r:id="rId13"/>
    <p:sldLayoutId id="2147483721" r:id="rId14"/>
    <p:sldLayoutId id="2147483722" r:id="rId15"/>
  </p:sldLayoutIdLst>
  <p:hf sldNum="0" hdr="0" ftr="0"/>
  <p:txStyles>
    <p:titleStyle>
      <a:lvl1pPr algn="l" defTabSz="914400" rtl="0" eaLnBrk="1" latinLnBrk="0" hangingPunct="1">
        <a:lnSpc>
          <a:spcPct val="90000"/>
        </a:lnSpc>
        <a:spcBef>
          <a:spcPct val="0"/>
        </a:spcBef>
        <a:buNone/>
        <a:defRPr sz="2400" b="1" i="0" kern="1200">
          <a:solidFill>
            <a:schemeClr val="tx2"/>
          </a:solidFill>
          <a:latin typeface="Arial" panose="020B0604020202020204" pitchFamily="34" charset="0"/>
          <a:ea typeface="+mj-ea"/>
          <a:cs typeface="Arial" panose="020B0604020202020204" pitchFamily="34" charset="0"/>
        </a:defRPr>
      </a:lvl1pPr>
    </p:titleStyle>
    <p:bodyStyle>
      <a:lvl1pPr marL="342900" marR="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0"/>
            <a:ext cx="10515600" cy="1069848"/>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444752"/>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Picture 3" descr="Logo: Department of Health &amp; Human Services. USA."/>
          <p:cNvPicPr>
            <a:picLocks noChangeAspect="1"/>
          </p:cNvPicPr>
          <p:nvPr userDrawn="1"/>
        </p:nvPicPr>
        <p:blipFill>
          <a:blip r:embed="rId39" cstate="print">
            <a:extLst>
              <a:ext uri="{28A0092B-C50C-407E-A947-70E740481C1C}">
                <a14:useLocalDpi xmlns:a14="http://schemas.microsoft.com/office/drawing/2010/main" val="0"/>
              </a:ext>
            </a:extLst>
          </a:blip>
          <a:stretch>
            <a:fillRect/>
          </a:stretch>
        </p:blipFill>
        <p:spPr>
          <a:xfrm>
            <a:off x="152400" y="5769866"/>
            <a:ext cx="707136" cy="707134"/>
          </a:xfrm>
          <a:prstGeom prst="rect">
            <a:avLst/>
          </a:prstGeom>
          <a:noFill/>
          <a:ln>
            <a:noFill/>
          </a:ln>
        </p:spPr>
      </p:pic>
      <p:cxnSp>
        <p:nvCxnSpPr>
          <p:cNvPr id="7" name="Straight Connector 4" descr="&quot; &quot;"/>
          <p:cNvCxnSpPr/>
          <p:nvPr userDrawn="1"/>
        </p:nvCxnSpPr>
        <p:spPr>
          <a:xfrm flipV="1">
            <a:off x="838200" y="6355807"/>
            <a:ext cx="9525000" cy="545"/>
          </a:xfrm>
          <a:prstGeom prst="line">
            <a:avLst/>
          </a:prstGeom>
          <a:ln w="19050">
            <a:solidFill>
              <a:srgbClr val="800000"/>
            </a:solidFill>
          </a:ln>
        </p:spPr>
        <p:style>
          <a:lnRef idx="1">
            <a:schemeClr val="accent1"/>
          </a:lnRef>
          <a:fillRef idx="0">
            <a:schemeClr val="accent1"/>
          </a:fillRef>
          <a:effectRef idx="0">
            <a:schemeClr val="accent1"/>
          </a:effectRef>
          <a:fontRef idx="minor">
            <a:schemeClr val="tx1"/>
          </a:fontRef>
        </p:style>
      </p:cxnSp>
      <p:pic>
        <p:nvPicPr>
          <p:cNvPr id="9" name="Picture 5" title="Maternal and Child Health Logo"/>
          <p:cNvPicPr>
            <a:picLocks noChangeAspect="1"/>
          </p:cNvPicPr>
          <p:nvPr userDrawn="1"/>
        </p:nvPicPr>
        <p:blipFill>
          <a:blip r:embed="rId40" cstate="print">
            <a:extLst>
              <a:ext uri="{28A0092B-C50C-407E-A947-70E740481C1C}">
                <a14:useLocalDpi xmlns:a14="http://schemas.microsoft.com/office/drawing/2010/main" val="0"/>
              </a:ext>
            </a:extLst>
          </a:blip>
          <a:stretch>
            <a:fillRect/>
          </a:stretch>
        </p:blipFill>
        <p:spPr>
          <a:xfrm>
            <a:off x="10439401" y="5982608"/>
            <a:ext cx="1463111" cy="412059"/>
          </a:xfrm>
          <a:prstGeom prst="rect">
            <a:avLst/>
          </a:prstGeom>
        </p:spPr>
      </p:pic>
      <p:sp>
        <p:nvSpPr>
          <p:cNvPr id="8" name="Rectangle 6" descr="&quot; &quot;"/>
          <p:cNvSpPr/>
          <p:nvPr userDrawn="1"/>
        </p:nvSpPr>
        <p:spPr>
          <a:xfrm>
            <a:off x="0" y="6477000"/>
            <a:ext cx="12192000" cy="381000"/>
          </a:xfrm>
          <a:prstGeom prst="rect">
            <a:avLst/>
          </a:prstGeom>
          <a:solidFill>
            <a:srgbClr val="0F4D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6" name="Slide Number Placeholder 7"/>
          <p:cNvSpPr>
            <a:spLocks noGrp="1"/>
          </p:cNvSpPr>
          <p:nvPr>
            <p:ph type="sldNum" sz="quarter" idx="4"/>
          </p:nvPr>
        </p:nvSpPr>
        <p:spPr>
          <a:xfrm>
            <a:off x="9272016" y="6490444"/>
            <a:ext cx="2743200" cy="384048"/>
          </a:xfrm>
          <a:prstGeom prst="rect">
            <a:avLst/>
          </a:prstGeom>
        </p:spPr>
        <p:txBody>
          <a:bodyPr vert="horz" lIns="91440" tIns="45720" rIns="91440" bIns="45720" rtlCol="0" anchor="ctr"/>
          <a:lstStyle>
            <a:lvl1pPr algn="r">
              <a:defRPr sz="1600" b="1">
                <a:solidFill>
                  <a:schemeClr val="bg1"/>
                </a:solidFill>
              </a:defRPr>
            </a:lvl1pPr>
          </a:lstStyle>
          <a:p>
            <a:fld id="{AC38D48C-20BE-40D5-BBF2-392FF9026E6C}" type="slidenum">
              <a:rPr lang="en-US" smtClean="0"/>
              <a:pPr/>
              <a:t>‹#›</a:t>
            </a:fld>
            <a:endParaRPr lang="en-US" dirty="0"/>
          </a:p>
        </p:txBody>
      </p:sp>
    </p:spTree>
    <p:extLst>
      <p:ext uri="{BB962C8B-B14F-4D97-AF65-F5344CB8AC3E}">
        <p14:creationId xmlns:p14="http://schemas.microsoft.com/office/powerpoint/2010/main" val="965046230"/>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 id="2147483736" r:id="rId12"/>
    <p:sldLayoutId id="2147483737" r:id="rId13"/>
    <p:sldLayoutId id="2147483738" r:id="rId14"/>
    <p:sldLayoutId id="2147483739" r:id="rId15"/>
    <p:sldLayoutId id="2147483740" r:id="rId16"/>
    <p:sldLayoutId id="2147483741" r:id="rId17"/>
    <p:sldLayoutId id="2147483742" r:id="rId18"/>
    <p:sldLayoutId id="2147483743" r:id="rId19"/>
    <p:sldLayoutId id="2147483744" r:id="rId20"/>
    <p:sldLayoutId id="2147483745" r:id="rId21"/>
    <p:sldLayoutId id="2147483746" r:id="rId22"/>
    <p:sldLayoutId id="2147483747" r:id="rId23"/>
    <p:sldLayoutId id="2147483748" r:id="rId24"/>
    <p:sldLayoutId id="2147483749" r:id="rId25"/>
    <p:sldLayoutId id="2147483750" r:id="rId26"/>
    <p:sldLayoutId id="2147483751" r:id="rId27"/>
    <p:sldLayoutId id="2147483752" r:id="rId28"/>
    <p:sldLayoutId id="2147483753" r:id="rId29"/>
    <p:sldLayoutId id="2147483754" r:id="rId30"/>
    <p:sldLayoutId id="2147483755" r:id="rId31"/>
    <p:sldLayoutId id="2147483756" r:id="rId32"/>
    <p:sldLayoutId id="2147483757" r:id="rId33"/>
    <p:sldLayoutId id="2147483758" r:id="rId34"/>
    <p:sldLayoutId id="2147483759" r:id="rId35"/>
    <p:sldLayoutId id="2147483760" r:id="rId36"/>
    <p:sldLayoutId id="2147483761" r:id="rId37"/>
  </p:sldLayoutIdLst>
  <p:hf hdr="0" ftr="0" dt="0"/>
  <p:txStyles>
    <p:titleStyle>
      <a:lvl1pPr algn="l" defTabSz="914400" rtl="0" eaLnBrk="1" latinLnBrk="0" hangingPunct="1">
        <a:lnSpc>
          <a:spcPct val="100000"/>
        </a:lnSpc>
        <a:spcBef>
          <a:spcPct val="0"/>
        </a:spcBef>
        <a:buNone/>
        <a:defRPr sz="4000" b="1" kern="1200">
          <a:solidFill>
            <a:srgbClr val="0F4D7B"/>
          </a:solidFill>
          <a:latin typeface="+mn-lt"/>
          <a:ea typeface="+mj-ea"/>
          <a:cs typeface="+mj-cs"/>
        </a:defRPr>
      </a:lvl1pPr>
    </p:titleStyle>
    <p:bodyStyle>
      <a:lvl1pPr marL="347472" indent="-347472" algn="l" defTabSz="914400" rtl="0" eaLnBrk="1" latinLnBrk="0" hangingPunct="1">
        <a:lnSpc>
          <a:spcPct val="100000"/>
        </a:lnSpc>
        <a:spcBef>
          <a:spcPts val="528"/>
        </a:spcBef>
        <a:buClr>
          <a:srgbClr val="0F4D7B"/>
        </a:buClr>
        <a:buSzPct val="125000"/>
        <a:buFont typeface="Arial" panose="020B0604020202020204" pitchFamily="34" charset="0"/>
        <a:buChar char="•"/>
        <a:defRPr sz="2200" kern="1200">
          <a:solidFill>
            <a:srgbClr val="0F4D7B"/>
          </a:solidFill>
          <a:latin typeface="+mn-lt"/>
          <a:ea typeface="+mn-ea"/>
          <a:cs typeface="+mn-cs"/>
        </a:defRPr>
      </a:lvl1pPr>
      <a:lvl2pPr marL="740664" indent="-283464" algn="l" defTabSz="914400" rtl="0" eaLnBrk="1" latinLnBrk="0" hangingPunct="1">
        <a:lnSpc>
          <a:spcPct val="100000"/>
        </a:lnSpc>
        <a:spcBef>
          <a:spcPts val="480"/>
        </a:spcBef>
        <a:buClr>
          <a:srgbClr val="0F4D7B"/>
        </a:buClr>
        <a:buFont typeface="Wingdings" panose="05000000000000000000" pitchFamily="2" charset="2"/>
        <a:buChar char="§"/>
        <a:defRPr sz="2000" kern="1200">
          <a:solidFill>
            <a:srgbClr val="0F4D7B"/>
          </a:solidFill>
          <a:latin typeface="+mn-lt"/>
          <a:ea typeface="+mn-ea"/>
          <a:cs typeface="+mn-cs"/>
        </a:defRPr>
      </a:lvl2pPr>
      <a:lvl3pPr marL="1143000" indent="-228600" algn="l" defTabSz="914400" rtl="0" eaLnBrk="1" latinLnBrk="0" hangingPunct="1">
        <a:lnSpc>
          <a:spcPct val="100000"/>
        </a:lnSpc>
        <a:spcBef>
          <a:spcPts val="432"/>
        </a:spcBef>
        <a:buClr>
          <a:srgbClr val="0F4D7B"/>
        </a:buClr>
        <a:buFont typeface="Wingdings" panose="05000000000000000000" pitchFamily="2" charset="2"/>
        <a:buChar char="ü"/>
        <a:defRPr sz="1800" kern="1200">
          <a:solidFill>
            <a:srgbClr val="0F4D7B"/>
          </a:solidFill>
          <a:latin typeface="+mn-lt"/>
          <a:ea typeface="+mn-ea"/>
          <a:cs typeface="+mn-cs"/>
        </a:defRPr>
      </a:lvl3pPr>
      <a:lvl4pPr marL="1600200" indent="-228600" algn="l" defTabSz="914400" rtl="0" eaLnBrk="1" latinLnBrk="0" hangingPunct="1">
        <a:lnSpc>
          <a:spcPct val="100000"/>
        </a:lnSpc>
        <a:spcBef>
          <a:spcPts val="400"/>
        </a:spcBef>
        <a:buClr>
          <a:srgbClr val="0F4D7B"/>
        </a:buClr>
        <a:buSzPct val="100000"/>
        <a:buFont typeface="Courier New" panose="02070309020205020404" pitchFamily="49" charset="0"/>
        <a:buChar char="o"/>
        <a:defRPr sz="1600" kern="1200">
          <a:solidFill>
            <a:srgbClr val="0F4D7B"/>
          </a:solidFill>
          <a:latin typeface="+mn-lt"/>
          <a:ea typeface="+mn-ea"/>
          <a:cs typeface="+mn-cs"/>
        </a:defRPr>
      </a:lvl4pPr>
      <a:lvl5pPr marL="2057400" indent="-228600" algn="l" defTabSz="914400" rtl="0" eaLnBrk="1" latinLnBrk="0" hangingPunct="1">
        <a:lnSpc>
          <a:spcPct val="100000"/>
        </a:lnSpc>
        <a:spcBef>
          <a:spcPts val="380"/>
        </a:spcBef>
        <a:buClr>
          <a:srgbClr val="0F4D7B"/>
        </a:buClr>
        <a:buFont typeface="Wingdings" panose="05000000000000000000" pitchFamily="2" charset="2"/>
        <a:buChar char="Ø"/>
        <a:defRPr sz="1400" kern="1200">
          <a:solidFill>
            <a:srgbClr val="0F4D7B"/>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26"/>
          <p:cNvSpPr txBox="1">
            <a:spLocks noGrp="1"/>
          </p:cNvSpPr>
          <p:nvPr>
            <p:ph type="title"/>
          </p:nvPr>
        </p:nvSpPr>
        <p:spPr>
          <a:xfrm>
            <a:off x="838200" y="3090912"/>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Titillium Web"/>
              <a:buNone/>
              <a:defRPr sz="4400" b="0" i="0" u="none" strike="noStrike" cap="none">
                <a:solidFill>
                  <a:schemeClr val="dk1"/>
                </a:solidFill>
                <a:latin typeface="Titillium Web"/>
                <a:ea typeface="Titillium Web"/>
                <a:cs typeface="Titillium Web"/>
                <a:sym typeface="Titillium Web"/>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dirty="0"/>
          </a:p>
        </p:txBody>
      </p:sp>
      <p:sp>
        <p:nvSpPr>
          <p:cNvPr id="7" name="Google Shape;7;p26"/>
          <p:cNvSpPr txBox="1">
            <a:spLocks noGrp="1"/>
          </p:cNvSpPr>
          <p:nvPr>
            <p:ph type="body" idx="1"/>
          </p:nvPr>
        </p:nvSpPr>
        <p:spPr>
          <a:xfrm>
            <a:off x="838200" y="4563291"/>
            <a:ext cx="10515600" cy="1613672"/>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Titillium Web"/>
                <a:ea typeface="Titillium Web"/>
                <a:cs typeface="Titillium Web"/>
                <a:sym typeface="Titillium Web"/>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Titillium Web"/>
                <a:ea typeface="Titillium Web"/>
                <a:cs typeface="Titillium Web"/>
                <a:sym typeface="Titillium Web"/>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Titillium Web"/>
                <a:ea typeface="Titillium Web"/>
                <a:cs typeface="Titillium Web"/>
                <a:sym typeface="Titillium Web"/>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tillium Web"/>
                <a:ea typeface="Titillium Web"/>
                <a:cs typeface="Titillium Web"/>
                <a:sym typeface="Titillium Web"/>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tillium Web"/>
                <a:ea typeface="Titillium Web"/>
                <a:cs typeface="Titillium Web"/>
                <a:sym typeface="Titillium Web"/>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dirty="0"/>
          </a:p>
        </p:txBody>
      </p:sp>
      <p:sp>
        <p:nvSpPr>
          <p:cNvPr id="8" name="Google Shape;8;p26"/>
          <p:cNvSpPr/>
          <p:nvPr/>
        </p:nvSpPr>
        <p:spPr>
          <a:xfrm>
            <a:off x="2" y="6618337"/>
            <a:ext cx="11823300" cy="246888"/>
          </a:xfrm>
          <a:prstGeom prst="rect">
            <a:avLst/>
          </a:prstGeom>
          <a:solidFill>
            <a:srgbClr val="075190"/>
          </a:solidFill>
          <a:ln>
            <a:noFill/>
          </a:ln>
        </p:spPr>
        <p:txBody>
          <a:bodyPr spcFirstLastPara="1" wrap="square" lIns="51427" tIns="25706" rIns="51427" bIns="25706"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013" b="0" i="0" u="none" strike="noStrike" cap="none" dirty="0">
              <a:solidFill>
                <a:schemeClr val="lt1"/>
              </a:solidFill>
              <a:latin typeface="Calibri"/>
              <a:ea typeface="Calibri"/>
              <a:cs typeface="Calibri"/>
              <a:sym typeface="Calibri"/>
            </a:endParaRPr>
          </a:p>
        </p:txBody>
      </p:sp>
      <p:sp>
        <p:nvSpPr>
          <p:cNvPr id="10" name="Google Shape;10;p26"/>
          <p:cNvSpPr/>
          <p:nvPr/>
        </p:nvSpPr>
        <p:spPr>
          <a:xfrm>
            <a:off x="10363200" y="6618337"/>
            <a:ext cx="1828800" cy="246888"/>
          </a:xfrm>
          <a:prstGeom prst="rect">
            <a:avLst/>
          </a:prstGeom>
          <a:solidFill>
            <a:srgbClr val="F9A21A"/>
          </a:solidFill>
          <a:ln>
            <a:noFill/>
          </a:ln>
        </p:spPr>
        <p:txBody>
          <a:bodyPr spcFirstLastPara="1" wrap="square" lIns="51427" tIns="51427" rIns="51427" bIns="51427"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788" b="0" i="0" u="none" strike="noStrike" cap="none" dirty="0">
              <a:solidFill>
                <a:srgbClr val="000000"/>
              </a:solidFill>
              <a:latin typeface="Arial"/>
              <a:ea typeface="Arial"/>
              <a:cs typeface="Arial"/>
              <a:sym typeface="Arial"/>
            </a:endParaRPr>
          </a:p>
        </p:txBody>
      </p:sp>
      <p:sp>
        <p:nvSpPr>
          <p:cNvPr id="2" name="Google Shape;10;p26">
            <a:extLst>
              <a:ext uri="{FF2B5EF4-FFF2-40B4-BE49-F238E27FC236}">
                <a16:creationId xmlns:a16="http://schemas.microsoft.com/office/drawing/2014/main" id="{39278194-149E-7248-5A15-5E78B0DCEFA0}"/>
              </a:ext>
            </a:extLst>
          </p:cNvPr>
          <p:cNvSpPr/>
          <p:nvPr userDrawn="1"/>
        </p:nvSpPr>
        <p:spPr>
          <a:xfrm>
            <a:off x="8534400" y="6618337"/>
            <a:ext cx="1828800" cy="246888"/>
          </a:xfrm>
          <a:prstGeom prst="rect">
            <a:avLst/>
          </a:prstGeom>
          <a:solidFill>
            <a:schemeClr val="accent2"/>
          </a:solidFill>
          <a:ln>
            <a:noFill/>
          </a:ln>
        </p:spPr>
        <p:txBody>
          <a:bodyPr spcFirstLastPara="1" wrap="square" lIns="51427" tIns="51427" rIns="51427" bIns="51427"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788"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4170653010"/>
      </p:ext>
    </p:extLst>
  </p:cSld>
  <p:clrMap bg1="lt1" tx1="dk1" bg2="dk2" tx2="lt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mj-lt"/>
          <a:ea typeface="Arial Black" panose="020B0A04020102020204"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L="227013" marR="0" lvl="0" indent="1588" algn="l" rtl="0">
        <a:lnSpc>
          <a:spcPct val="100000"/>
        </a:lnSpc>
        <a:spcBef>
          <a:spcPts val="0"/>
        </a:spcBef>
        <a:spcAft>
          <a:spcPts val="0"/>
        </a:spcAft>
        <a:buClr>
          <a:srgbClr val="000000"/>
        </a:buClr>
        <a:buFont typeface="Arial"/>
        <a:defRPr sz="1400" b="0" i="0" u="none" strike="noStrike" cap="none">
          <a:solidFill>
            <a:srgbClr val="000000"/>
          </a:solidFill>
          <a:latin typeface="+mj-lt"/>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156439E-19E4-4E14-B197-F7C680A862E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E08F8FB7-779D-4212-B320-3A60F6AA7B0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descr="A picture containing graphical user interface&#10;&#10;Description automatically generated">
            <a:extLst>
              <a:ext uri="{FF2B5EF4-FFF2-40B4-BE49-F238E27FC236}">
                <a16:creationId xmlns:a16="http://schemas.microsoft.com/office/drawing/2014/main" id="{3E0BCAFF-736E-42C7-A376-4B529309F7C0}"/>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621211165"/>
      </p:ext>
    </p:extLst>
  </p:cSld>
  <p:clrMap bg1="lt1" tx1="dk1" bg2="lt2" tx2="dk2" accent1="accent1" accent2="accent2" accent3="accent3" accent4="accent4" accent5="accent5" accent6="accent6" hlink="hlink" folHlink="folHlink"/>
  <p:sldLayoutIdLst>
    <p:sldLayoutId id="2147483773" r:id="rId1"/>
    <p:sldLayoutId id="2147483774" r:id="rId2"/>
    <p:sldLayoutId id="2147483775" r:id="rId3"/>
    <p:sldLayoutId id="2147483776" r:id="rId4"/>
    <p:sldLayoutId id="2147483777" r:id="rId5"/>
    <p:sldLayoutId id="2147483778" r:id="rId6"/>
    <p:sldLayoutId id="2147483779" r:id="rId7"/>
    <p:sldLayoutId id="2147483780" r:id="rId8"/>
    <p:sldLayoutId id="2147483781" r:id="rId9"/>
    <p:sldLayoutId id="2147483782" r:id="rId10"/>
    <p:sldLayoutId id="2147483783" r:id="rId11"/>
    <p:sldLayoutId id="214748378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838200" y="365129"/>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8" name="Rectangle 7"/>
          <p:cNvSpPr/>
          <p:nvPr userDrawn="1"/>
        </p:nvSpPr>
        <p:spPr>
          <a:xfrm>
            <a:off x="0" y="6176967"/>
            <a:ext cx="12192000" cy="6810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sp>
        <p:nvSpPr>
          <p:cNvPr id="6" name="Slide Number Placeholder 5"/>
          <p:cNvSpPr>
            <a:spLocks noGrp="1"/>
          </p:cNvSpPr>
          <p:nvPr>
            <p:ph type="sldNum" sz="quarter" idx="4"/>
          </p:nvPr>
        </p:nvSpPr>
        <p:spPr>
          <a:xfrm>
            <a:off x="10248902" y="6356354"/>
            <a:ext cx="1104900" cy="365125"/>
          </a:xfrm>
          <a:prstGeom prst="rect">
            <a:avLst/>
          </a:prstGeom>
        </p:spPr>
        <p:txBody>
          <a:bodyPr vert="horz" lIns="91440" tIns="45720" rIns="91440" bIns="45720" rtlCol="0" anchor="ctr"/>
          <a:lstStyle>
            <a:lvl1pPr algn="r" eaLnBrk="1" fontAlgn="auto" hangingPunct="1">
              <a:spcBef>
                <a:spcPts val="0"/>
              </a:spcBef>
              <a:spcAft>
                <a:spcPts val="0"/>
              </a:spcAft>
              <a:defRPr sz="900">
                <a:solidFill>
                  <a:schemeClr val="bg1"/>
                </a:solidFill>
                <a:latin typeface="+mn-lt"/>
              </a:defRPr>
            </a:lvl1pPr>
          </a:lstStyle>
          <a:p>
            <a:pPr>
              <a:defRPr/>
            </a:pPr>
            <a:fld id="{41A894B9-6BEC-426D-BF1F-2B69C5221DC2}" type="slidenum">
              <a:rPr lang="en-US"/>
              <a:pPr>
                <a:defRPr/>
              </a:pPr>
              <a:t>‹#›</a:t>
            </a:fld>
            <a:endParaRPr lang="en-US" dirty="0"/>
          </a:p>
        </p:txBody>
      </p:sp>
      <p:sp>
        <p:nvSpPr>
          <p:cNvPr id="9" name="Footer Placeholder 3"/>
          <p:cNvSpPr>
            <a:spLocks noGrp="1"/>
          </p:cNvSpPr>
          <p:nvPr>
            <p:ph type="ftr" sz="quarter" idx="3"/>
          </p:nvPr>
        </p:nvSpPr>
        <p:spPr>
          <a:xfrm>
            <a:off x="4157664" y="6356354"/>
            <a:ext cx="6091237" cy="365125"/>
          </a:xfrm>
          <a:prstGeom prst="rect">
            <a:avLst/>
          </a:prstGeom>
        </p:spPr>
        <p:txBody>
          <a:bodyPr anchor="ctr"/>
          <a:lstStyle>
            <a:lvl1pPr algn="ctr" eaLnBrk="1" fontAlgn="auto" hangingPunct="1">
              <a:spcBef>
                <a:spcPts val="0"/>
              </a:spcBef>
              <a:spcAft>
                <a:spcPts val="0"/>
              </a:spcAft>
              <a:defRPr sz="900">
                <a:solidFill>
                  <a:schemeClr val="bg1"/>
                </a:solidFill>
                <a:latin typeface="+mn-lt"/>
              </a:defRPr>
            </a:lvl1pPr>
          </a:lstStyle>
          <a:p>
            <a:pPr>
              <a:defRPr/>
            </a:pPr>
            <a:endParaRPr lang="en-US" dirty="0"/>
          </a:p>
        </p:txBody>
      </p:sp>
      <p:pic>
        <p:nvPicPr>
          <p:cNvPr id="1031" name="Picture 3"/>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bwMode="auto">
          <a:xfrm>
            <a:off x="150077" y="6425788"/>
            <a:ext cx="2892764" cy="348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75261327"/>
      </p:ext>
    </p:extLst>
  </p:cSld>
  <p:clrMap bg1="lt1" tx1="dk1" bg2="lt2" tx2="dk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 id="2147483793" r:id="rId7"/>
    <p:sldLayoutId id="2147483794" r:id="rId8"/>
    <p:sldLayoutId id="2147483795" r:id="rId9"/>
    <p:sldLayoutId id="2147483796" r:id="rId10"/>
    <p:sldLayoutId id="2147483797" r:id="rId11"/>
  </p:sldLayoutIdLst>
  <p:hf hdr="0" ftr="0" dt="0"/>
  <p:txStyles>
    <p:titleStyle>
      <a:lvl1pPr algn="l" rtl="0" eaLnBrk="0" fontAlgn="base" hangingPunct="0">
        <a:lnSpc>
          <a:spcPct val="90000"/>
        </a:lnSpc>
        <a:spcBef>
          <a:spcPct val="0"/>
        </a:spcBef>
        <a:spcAft>
          <a:spcPct val="0"/>
        </a:spcAft>
        <a:defRPr sz="3300" kern="1200">
          <a:solidFill>
            <a:srgbClr val="616265"/>
          </a:solidFill>
          <a:latin typeface="+mj-lt"/>
          <a:ea typeface="+mj-ea"/>
          <a:cs typeface="+mj-cs"/>
        </a:defRPr>
      </a:lvl1pPr>
      <a:lvl2pPr algn="l" rtl="0" eaLnBrk="0" fontAlgn="base" hangingPunct="0">
        <a:lnSpc>
          <a:spcPct val="90000"/>
        </a:lnSpc>
        <a:spcBef>
          <a:spcPct val="0"/>
        </a:spcBef>
        <a:spcAft>
          <a:spcPct val="0"/>
        </a:spcAft>
        <a:defRPr sz="3300">
          <a:solidFill>
            <a:srgbClr val="616265"/>
          </a:solidFill>
          <a:latin typeface="Calibri" panose="020F0502020204030204" pitchFamily="34" charset="0"/>
        </a:defRPr>
      </a:lvl2pPr>
      <a:lvl3pPr algn="l" rtl="0" eaLnBrk="0" fontAlgn="base" hangingPunct="0">
        <a:lnSpc>
          <a:spcPct val="90000"/>
        </a:lnSpc>
        <a:spcBef>
          <a:spcPct val="0"/>
        </a:spcBef>
        <a:spcAft>
          <a:spcPct val="0"/>
        </a:spcAft>
        <a:defRPr sz="3300">
          <a:solidFill>
            <a:srgbClr val="616265"/>
          </a:solidFill>
          <a:latin typeface="Calibri" panose="020F0502020204030204" pitchFamily="34" charset="0"/>
        </a:defRPr>
      </a:lvl3pPr>
      <a:lvl4pPr algn="l" rtl="0" eaLnBrk="0" fontAlgn="base" hangingPunct="0">
        <a:lnSpc>
          <a:spcPct val="90000"/>
        </a:lnSpc>
        <a:spcBef>
          <a:spcPct val="0"/>
        </a:spcBef>
        <a:spcAft>
          <a:spcPct val="0"/>
        </a:spcAft>
        <a:defRPr sz="3300">
          <a:solidFill>
            <a:srgbClr val="616265"/>
          </a:solidFill>
          <a:latin typeface="Calibri" panose="020F0502020204030204" pitchFamily="34" charset="0"/>
        </a:defRPr>
      </a:lvl4pPr>
      <a:lvl5pPr algn="l" rtl="0" eaLnBrk="0" fontAlgn="base" hangingPunct="0">
        <a:lnSpc>
          <a:spcPct val="90000"/>
        </a:lnSpc>
        <a:spcBef>
          <a:spcPct val="0"/>
        </a:spcBef>
        <a:spcAft>
          <a:spcPct val="0"/>
        </a:spcAft>
        <a:defRPr sz="3300">
          <a:solidFill>
            <a:srgbClr val="616265"/>
          </a:solidFill>
          <a:latin typeface="Calibri" panose="020F0502020204030204" pitchFamily="34" charset="0"/>
        </a:defRPr>
      </a:lvl5pPr>
      <a:lvl6pPr marL="342900" algn="l" rtl="0" fontAlgn="base">
        <a:lnSpc>
          <a:spcPct val="90000"/>
        </a:lnSpc>
        <a:spcBef>
          <a:spcPct val="0"/>
        </a:spcBef>
        <a:spcAft>
          <a:spcPct val="0"/>
        </a:spcAft>
        <a:defRPr sz="3300">
          <a:solidFill>
            <a:srgbClr val="616265"/>
          </a:solidFill>
          <a:latin typeface="Calibri" panose="020F0502020204030204" pitchFamily="34" charset="0"/>
        </a:defRPr>
      </a:lvl6pPr>
      <a:lvl7pPr marL="685800" algn="l" rtl="0" fontAlgn="base">
        <a:lnSpc>
          <a:spcPct val="90000"/>
        </a:lnSpc>
        <a:spcBef>
          <a:spcPct val="0"/>
        </a:spcBef>
        <a:spcAft>
          <a:spcPct val="0"/>
        </a:spcAft>
        <a:defRPr sz="3300">
          <a:solidFill>
            <a:srgbClr val="616265"/>
          </a:solidFill>
          <a:latin typeface="Calibri" panose="020F0502020204030204" pitchFamily="34" charset="0"/>
        </a:defRPr>
      </a:lvl7pPr>
      <a:lvl8pPr marL="1028700" algn="l" rtl="0" fontAlgn="base">
        <a:lnSpc>
          <a:spcPct val="90000"/>
        </a:lnSpc>
        <a:spcBef>
          <a:spcPct val="0"/>
        </a:spcBef>
        <a:spcAft>
          <a:spcPct val="0"/>
        </a:spcAft>
        <a:defRPr sz="3300">
          <a:solidFill>
            <a:srgbClr val="616265"/>
          </a:solidFill>
          <a:latin typeface="Calibri" panose="020F0502020204030204" pitchFamily="34" charset="0"/>
        </a:defRPr>
      </a:lvl8pPr>
      <a:lvl9pPr marL="1371600" algn="l" rtl="0" fontAlgn="base">
        <a:lnSpc>
          <a:spcPct val="90000"/>
        </a:lnSpc>
        <a:spcBef>
          <a:spcPct val="0"/>
        </a:spcBef>
        <a:spcAft>
          <a:spcPct val="0"/>
        </a:spcAft>
        <a:defRPr sz="3300">
          <a:solidFill>
            <a:srgbClr val="616265"/>
          </a:solidFill>
          <a:latin typeface="Calibri" panose="020F0502020204030204" pitchFamily="34" charset="0"/>
        </a:defRPr>
      </a:lvl9pPr>
    </p:titleStyle>
    <p:bodyStyle>
      <a:lvl1pPr marL="171450" indent="-171450" algn="l" rtl="0" eaLnBrk="0" fontAlgn="base" hangingPunct="0">
        <a:lnSpc>
          <a:spcPct val="90000"/>
        </a:lnSpc>
        <a:spcBef>
          <a:spcPts val="750"/>
        </a:spcBef>
        <a:spcAft>
          <a:spcPct val="0"/>
        </a:spcAft>
        <a:buFont typeface="Arial" panose="020B0604020202020204" pitchFamily="34" charset="0"/>
        <a:buChar char="•"/>
        <a:defRPr sz="2100" kern="1200">
          <a:solidFill>
            <a:srgbClr val="616265"/>
          </a:solidFill>
          <a:latin typeface="+mn-lt"/>
          <a:ea typeface="+mn-ea"/>
          <a:cs typeface="+mn-cs"/>
        </a:defRPr>
      </a:lvl1pPr>
      <a:lvl2pPr marL="514350" indent="-171450" algn="l" rtl="0" eaLnBrk="0" fontAlgn="base" hangingPunct="0">
        <a:lnSpc>
          <a:spcPct val="90000"/>
        </a:lnSpc>
        <a:spcBef>
          <a:spcPts val="375"/>
        </a:spcBef>
        <a:spcAft>
          <a:spcPct val="0"/>
        </a:spcAft>
        <a:buFont typeface="Arial" panose="020B0604020202020204" pitchFamily="34" charset="0"/>
        <a:buChar char="•"/>
        <a:defRPr sz="1800" kern="1200">
          <a:solidFill>
            <a:srgbClr val="616265"/>
          </a:solidFill>
          <a:latin typeface="+mn-lt"/>
          <a:ea typeface="+mn-ea"/>
          <a:cs typeface="+mn-cs"/>
        </a:defRPr>
      </a:lvl2pPr>
      <a:lvl3pPr marL="857250" indent="-171450" algn="l" rtl="0" eaLnBrk="0" fontAlgn="base" hangingPunct="0">
        <a:lnSpc>
          <a:spcPct val="90000"/>
        </a:lnSpc>
        <a:spcBef>
          <a:spcPts val="375"/>
        </a:spcBef>
        <a:spcAft>
          <a:spcPct val="0"/>
        </a:spcAft>
        <a:buFont typeface="Arial" panose="020B0604020202020204" pitchFamily="34" charset="0"/>
        <a:buChar char="•"/>
        <a:defRPr sz="1500" kern="1200">
          <a:solidFill>
            <a:srgbClr val="616265"/>
          </a:solidFill>
          <a:latin typeface="+mn-lt"/>
          <a:ea typeface="+mn-ea"/>
          <a:cs typeface="+mn-cs"/>
        </a:defRPr>
      </a:lvl3pPr>
      <a:lvl4pPr marL="1200150" indent="-171450" algn="l" rtl="0" eaLnBrk="0" fontAlgn="base" hangingPunct="0">
        <a:lnSpc>
          <a:spcPct val="90000"/>
        </a:lnSpc>
        <a:spcBef>
          <a:spcPts val="375"/>
        </a:spcBef>
        <a:spcAft>
          <a:spcPct val="0"/>
        </a:spcAft>
        <a:buFont typeface="Arial" panose="020B0604020202020204" pitchFamily="34" charset="0"/>
        <a:buChar char="•"/>
        <a:defRPr kern="1200">
          <a:solidFill>
            <a:srgbClr val="616265"/>
          </a:solidFill>
          <a:latin typeface="+mn-lt"/>
          <a:ea typeface="+mn-ea"/>
          <a:cs typeface="+mn-cs"/>
        </a:defRPr>
      </a:lvl4pPr>
      <a:lvl5pPr marL="1543050" indent="-171450" algn="l" rtl="0" eaLnBrk="0" fontAlgn="base" hangingPunct="0">
        <a:lnSpc>
          <a:spcPct val="90000"/>
        </a:lnSpc>
        <a:spcBef>
          <a:spcPts val="375"/>
        </a:spcBef>
        <a:spcAft>
          <a:spcPct val="0"/>
        </a:spcAft>
        <a:buFont typeface="Arial" panose="020B0604020202020204" pitchFamily="34" charset="0"/>
        <a:buChar char="•"/>
        <a:defRPr kern="1200">
          <a:solidFill>
            <a:srgbClr val="616265"/>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2.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02.xml"/></Relationships>
</file>

<file path=ppt/slides/_rels/slide1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61.png"/></Relationships>
</file>

<file path=ppt/slides/_rels/slide1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image" Target="../media/image64.png"/><Relationship Id="rId7" Type="http://schemas.openxmlformats.org/officeDocument/2006/relationships/image" Target="../media/image68.png"/><Relationship Id="rId2" Type="http://schemas.openxmlformats.org/officeDocument/2006/relationships/image" Target="../media/image63.png"/><Relationship Id="rId1" Type="http://schemas.openxmlformats.org/officeDocument/2006/relationships/slideLayout" Target="../slideLayouts/slideLayout4.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16.xml.rels><?xml version="1.0" encoding="UTF-8" standalone="yes"?>
<Relationships xmlns="http://schemas.openxmlformats.org/package/2006/relationships"><Relationship Id="rId2" Type="http://schemas.openxmlformats.org/officeDocument/2006/relationships/hyperlink" Target="https://acl.gov/sites/default/files/news%202017-03/HealthyLivingTips_Healthy_Summer.pdf" TargetMode="Externa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37.xml"/><Relationship Id="rId4" Type="http://schemas.openxmlformats.org/officeDocument/2006/relationships/image" Target="../media/image71.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1.xml"/><Relationship Id="rId1" Type="http://schemas.openxmlformats.org/officeDocument/2006/relationships/slideLayout" Target="../slideLayouts/slideLayout4.xml"/><Relationship Id="rId5" Type="http://schemas.openxmlformats.org/officeDocument/2006/relationships/image" Target="../media/image74.png"/><Relationship Id="rId4" Type="http://schemas.openxmlformats.org/officeDocument/2006/relationships/image" Target="../media/image73.png"/></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9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hyperlink" Target="https://ephtracking.cdc.gov/Applications/HeatRisk/"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76.png"/><Relationship Id="rId7" Type="http://schemas.openxmlformats.org/officeDocument/2006/relationships/hyperlink" Target="https://ephtracking.cdc.gov/Applications/heatTracker/" TargetMode="External"/><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2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4.xml"/><Relationship Id="rId1" Type="http://schemas.openxmlformats.org/officeDocument/2006/relationships/slideLayout" Target="../slideLayouts/slideLayout21.xml"/><Relationship Id="rId4" Type="http://schemas.openxmlformats.org/officeDocument/2006/relationships/hyperlink" Target="https://www.hhs.gov/climate-change-health-equity-environmental-justice/climate-change-health-equity/climate-health-outlook/index.html"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5.xml"/><Relationship Id="rId1" Type="http://schemas.openxmlformats.org/officeDocument/2006/relationships/slideLayout" Target="../slideLayouts/slideLayout5.xml"/><Relationship Id="rId4" Type="http://schemas.openxmlformats.org/officeDocument/2006/relationships/hyperlink" Target="https://eclkc.ohs.acf.hhs.gov/safety-practices/article/head-start-environmental-exposure-mapping-tool"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hyperlink" Target="https://heat.gov/" TargetMode="Externa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hyperlink" Target="https://www.cdc.gov/heat-health/about-heat-and-your-health.html" TargetMode="External"/><Relationship Id="rId5" Type="http://schemas.openxmlformats.org/officeDocument/2006/relationships/image" Target="../media/image85.png"/><Relationship Id="rId4" Type="http://schemas.openxmlformats.org/officeDocument/2006/relationships/image" Target="../media/image84.png"/></Relationships>
</file>

<file path=ppt/slides/_rels/slide27.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hyperlink" Target="https://www.cdc.gov/extreme-heat/signs-symptoms/index.html"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hyperlink" Target="https://store.samhsa.gov/sites/default/files/pep23-01-01-001.pdf"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image" Target="../media/image46.png"/><Relationship Id="rId7" Type="http://schemas.openxmlformats.org/officeDocument/2006/relationships/image" Target="../media/image50.jpeg"/><Relationship Id="rId2" Type="http://schemas.openxmlformats.org/officeDocument/2006/relationships/notesSlide" Target="../notesSlides/notesSlide2.xml"/><Relationship Id="rId1" Type="http://schemas.openxmlformats.org/officeDocument/2006/relationships/slideLayout" Target="../slideLayouts/slideLayout90.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 Id="rId9" Type="http://schemas.openxmlformats.org/officeDocument/2006/relationships/image" Target="../media/image52.png"/></Relationships>
</file>

<file path=ppt/slides/_rels/slide30.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image" Target="../media/image89.png"/><Relationship Id="rId7" Type="http://schemas.openxmlformats.org/officeDocument/2006/relationships/image" Target="../media/image93.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90.png"/><Relationship Id="rId9" Type="http://schemas.openxmlformats.org/officeDocument/2006/relationships/hyperlink" Target="https://www.energy.gov/scep/wap/how-apply-weatherization-assistance" TargetMode="External"/></Relationships>
</file>

<file path=ppt/slides/_rels/slide31.xml.rels><?xml version="1.0" encoding="UTF-8" standalone="yes"?>
<Relationships xmlns="http://schemas.openxmlformats.org/package/2006/relationships"><Relationship Id="rId3" Type="http://schemas.openxmlformats.org/officeDocument/2006/relationships/hyperlink" Target="https://nchh.org/information-and-evidence/learn-about-healthy-housing/emergencies/extreme-heat/cooling-centers-by-state/" TargetMode="External"/><Relationship Id="rId2" Type="http://schemas.openxmlformats.org/officeDocument/2006/relationships/notesSlide" Target="../notesSlides/notesSlide23.xml"/><Relationship Id="rId1" Type="http://schemas.openxmlformats.org/officeDocument/2006/relationships/slideLayout" Target="../slideLayouts/slideLayout4.xml"/><Relationship Id="rId5" Type="http://schemas.openxmlformats.org/officeDocument/2006/relationships/image" Target="../media/image96.png"/><Relationship Id="rId4" Type="http://schemas.openxmlformats.org/officeDocument/2006/relationships/image" Target="../media/image95.png"/></Relationships>
</file>

<file path=ppt/slides/_rels/slide32.xml.rels><?xml version="1.0" encoding="UTF-8" standalone="yes"?>
<Relationships xmlns="http://schemas.openxmlformats.org/package/2006/relationships"><Relationship Id="rId3" Type="http://schemas.openxmlformats.org/officeDocument/2006/relationships/image" Target="../media/image97.jpg"/><Relationship Id="rId2" Type="http://schemas.openxmlformats.org/officeDocument/2006/relationships/notesSlide" Target="../notesSlides/notesSlide24.xml"/><Relationship Id="rId1" Type="http://schemas.openxmlformats.org/officeDocument/2006/relationships/slideLayout" Target="../slideLayouts/slideLayout63.xml"/></Relationships>
</file>

<file path=ppt/slides/_rels/slide33.xml.rels><?xml version="1.0" encoding="UTF-8" standalone="yes"?>
<Relationships xmlns="http://schemas.openxmlformats.org/package/2006/relationships"><Relationship Id="rId2" Type="http://schemas.openxmlformats.org/officeDocument/2006/relationships/hyperlink" Target="https://dial.acl.gov/home" TargetMode="External"/><Relationship Id="rId1" Type="http://schemas.openxmlformats.org/officeDocument/2006/relationships/slideLayout" Target="../slideLayouts/slideLayout85.xml"/></Relationships>
</file>

<file path=ppt/slides/_rels/slide34.xml.rels><?xml version="1.0" encoding="UTF-8" standalone="yes"?>
<Relationships xmlns="http://schemas.openxmlformats.org/package/2006/relationships"><Relationship Id="rId2" Type="http://schemas.openxmlformats.org/officeDocument/2006/relationships/hyperlink" Target="https://eldercare.acl.gov/Public/Index.aspx" TargetMode="External"/><Relationship Id="rId1" Type="http://schemas.openxmlformats.org/officeDocument/2006/relationships/slideLayout" Target="../slideLayouts/slideLayout8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hyperlink" Target="mailto:Gabriella.Battaglia@hhs.gov" TargetMode="External"/><Relationship Id="rId2" Type="http://schemas.openxmlformats.org/officeDocument/2006/relationships/hyperlink" Target="mailto:Dalton.Paxman@hhs.gov" TargetMode="External"/><Relationship Id="rId1" Type="http://schemas.openxmlformats.org/officeDocument/2006/relationships/slideLayout" Target="../slideLayouts/slideLayout1.xml"/><Relationship Id="rId5" Type="http://schemas.openxmlformats.org/officeDocument/2006/relationships/hyperlink" Target="mailto:Tamisha.Bascombe@hhs.gov" TargetMode="External"/><Relationship Id="rId4" Type="http://schemas.openxmlformats.org/officeDocument/2006/relationships/hyperlink" Target="mailto:Stephanie.Cole@acl.hhs.gov" TargetMode="External"/></Relationships>
</file>

<file path=ppt/slides/_rels/slide37.xml.rels><?xml version="1.0" encoding="UTF-8" standalone="yes"?>
<Relationships xmlns="http://schemas.openxmlformats.org/package/2006/relationships"><Relationship Id="rId3" Type="http://schemas.openxmlformats.org/officeDocument/2006/relationships/hyperlink" Target="https://www.nnlm.gov/guides/emergency-and-disaster-resources" TargetMode="External"/><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8" Type="http://schemas.openxmlformats.org/officeDocument/2006/relationships/hyperlink" Target="https://nnlm.gov/" TargetMode="External"/><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10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www.nnlm.gov/reading-club" TargetMode="External"/><Relationship Id="rId2" Type="http://schemas.openxmlformats.org/officeDocument/2006/relationships/notesSlide" Target="../notesSlides/notesSlide4.xml"/><Relationship Id="rId1" Type="http://schemas.openxmlformats.org/officeDocument/2006/relationships/slideLayout" Target="../slideLayouts/slideLayout104.xml"/><Relationship Id="rId4" Type="http://schemas.openxmlformats.org/officeDocument/2006/relationships/image" Target="../media/image53.jpeg"/></Relationships>
</file>

<file path=ppt/slides/_rels/slide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56.jpe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7.xml"/><Relationship Id="rId1" Type="http://schemas.openxmlformats.org/officeDocument/2006/relationships/slideLayout" Target="../slideLayouts/slideLayout23.xml"/><Relationship Id="rId6" Type="http://schemas.openxmlformats.org/officeDocument/2006/relationships/diagramColors" Target="../diagrams/colors3.xml"/><Relationship Id="rId5" Type="http://schemas.openxmlformats.org/officeDocument/2006/relationships/diagramQuickStyle" Target="../diagrams/quickStyle3.xml"/><Relationship Id="rId10" Type="http://schemas.openxmlformats.org/officeDocument/2006/relationships/image" Target="../media/image58.jpeg"/><Relationship Id="rId4" Type="http://schemas.openxmlformats.org/officeDocument/2006/relationships/diagramLayout" Target="../diagrams/layout3.xml"/><Relationship Id="rId9" Type="http://schemas.openxmlformats.org/officeDocument/2006/relationships/image" Target="../media/image5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2FF27B-E27D-45DF-8822-7C7CD0B62E57}"/>
              </a:ext>
            </a:extLst>
          </p:cNvPr>
          <p:cNvSpPr>
            <a:spLocks noGrp="1"/>
          </p:cNvSpPr>
          <p:nvPr>
            <p:ph type="title"/>
          </p:nvPr>
        </p:nvSpPr>
        <p:spPr>
          <a:xfrm>
            <a:off x="688910" y="1339887"/>
            <a:ext cx="10515600" cy="1014132"/>
          </a:xfrm>
        </p:spPr>
        <p:txBody>
          <a:bodyPr>
            <a:normAutofit/>
          </a:bodyPr>
          <a:lstStyle/>
          <a:p>
            <a:r>
              <a:rPr lang="en-US" sz="3600" dirty="0">
                <a:ln w="0"/>
                <a:solidFill>
                  <a:schemeClr val="bg1">
                    <a:lumMod val="75000"/>
                  </a:schemeClr>
                </a:solidFill>
                <a:effectLst>
                  <a:outerShdw blurRad="38100" dist="19050" dir="2700000" algn="tl" rotWithShape="0">
                    <a:schemeClr val="dk1">
                      <a:alpha val="40000"/>
                    </a:schemeClr>
                  </a:outerShdw>
                </a:effectLst>
              </a:rPr>
              <a:t>Climate resilience resources from OASH</a:t>
            </a:r>
            <a:endParaRPr lang="en-US" dirty="0"/>
          </a:p>
        </p:txBody>
      </p:sp>
      <p:pic>
        <p:nvPicPr>
          <p:cNvPr id="4" name="Picture 3" descr="Image of preparedness kit supplies including a first aid kit, flashlight and radio overlaid with the title &quot;Cybersecurity in the Rural Health Landscape, September 18, 2024, Speaker: Alan Morgan&quot;">
            <a:extLst>
              <a:ext uri="{FF2B5EF4-FFF2-40B4-BE49-F238E27FC236}">
                <a16:creationId xmlns:a16="http://schemas.microsoft.com/office/drawing/2014/main" id="{61BB3CB7-8072-679E-928D-7D78883DCD10}"/>
              </a:ext>
            </a:extLst>
          </p:cNvPr>
          <p:cNvPicPr>
            <a:picLocks noChangeAspect="1"/>
          </p:cNvPicPr>
          <p:nvPr/>
        </p:nvPicPr>
        <p:blipFill>
          <a:blip r:embed="rId2">
            <a:extLst>
              <a:ext uri="{28A0092B-C50C-407E-A947-70E740481C1C}">
                <a14:useLocalDpi xmlns:a14="http://schemas.microsoft.com/office/drawing/2010/main" val="0"/>
              </a:ext>
            </a:extLst>
          </a:blip>
          <a:srcRect r="7555"/>
          <a:stretch/>
        </p:blipFill>
        <p:spPr>
          <a:xfrm>
            <a:off x="20" y="10"/>
            <a:ext cx="12191980" cy="6857990"/>
          </a:xfrm>
          <a:prstGeom prst="rect">
            <a:avLst/>
          </a:prstGeom>
          <a:noFill/>
        </p:spPr>
      </p:pic>
      <p:sp>
        <p:nvSpPr>
          <p:cNvPr id="2" name="Slide Number Placeholder 1" hidden="1">
            <a:extLst>
              <a:ext uri="{FF2B5EF4-FFF2-40B4-BE49-F238E27FC236}">
                <a16:creationId xmlns:a16="http://schemas.microsoft.com/office/drawing/2014/main" id="{5BA8C298-BFA0-BA52-35C5-2B7331DB4619}"/>
              </a:ext>
            </a:extLst>
          </p:cNvPr>
          <p:cNvSpPr>
            <a:spLocks noGrp="1"/>
          </p:cNvSpPr>
          <p:nvPr>
            <p:ph type="sldNum" sz="quarter" idx="10"/>
          </p:nvPr>
        </p:nvSpPr>
        <p:spPr/>
        <p:txBody>
          <a:bodyPr/>
          <a:lstStyle/>
          <a:p>
            <a:pPr>
              <a:spcAft>
                <a:spcPts val="600"/>
              </a:spcAft>
              <a:defRPr/>
            </a:pPr>
            <a:fld id="{53385912-A4F2-414C-811D-22BA556D6430}" type="slidenum">
              <a:rPr lang="en-US" smtClean="0"/>
              <a:pPr>
                <a:spcAft>
                  <a:spcPts val="600"/>
                </a:spcAft>
                <a:defRPr/>
              </a:pPr>
              <a:t>1</a:t>
            </a:fld>
            <a:endParaRPr lang="en-US"/>
          </a:p>
        </p:txBody>
      </p:sp>
      <p:sp>
        <p:nvSpPr>
          <p:cNvPr id="5" name="Rectangle: Rounded Corners 4">
            <a:extLst>
              <a:ext uri="{FF2B5EF4-FFF2-40B4-BE49-F238E27FC236}">
                <a16:creationId xmlns:a16="http://schemas.microsoft.com/office/drawing/2014/main" id="{4CE3E57D-3629-E19C-9DB3-7E3E6BC61627}"/>
              </a:ext>
            </a:extLst>
          </p:cNvPr>
          <p:cNvSpPr/>
          <p:nvPr/>
        </p:nvSpPr>
        <p:spPr>
          <a:xfrm>
            <a:off x="2573404" y="914401"/>
            <a:ext cx="9618596" cy="4297680"/>
          </a:xfrm>
          <a:prstGeom prst="roundRect">
            <a:avLst/>
          </a:prstGeom>
          <a:solidFill>
            <a:srgbClr val="3246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a:ln w="0"/>
                <a:solidFill>
                  <a:schemeClr val="bg1">
                    <a:lumMod val="85000"/>
                  </a:schemeClr>
                </a:solidFill>
                <a:effectLst>
                  <a:outerShdw blurRad="38100" dist="19050" dir="2700000" algn="tl" rotWithShape="0">
                    <a:schemeClr val="dk1">
                      <a:alpha val="40000"/>
                    </a:schemeClr>
                  </a:outerShdw>
                </a:effectLst>
              </a:rPr>
              <a:t>Climate Resilience Resources from the Office of the Assistant Secretary for Health</a:t>
            </a:r>
          </a:p>
          <a:p>
            <a:pPr algn="ctr"/>
            <a:r>
              <a:rPr lang="en-US" sz="4000" dirty="0">
                <a:ln w="0"/>
                <a:solidFill>
                  <a:schemeClr val="bg1">
                    <a:lumMod val="85000"/>
                  </a:schemeClr>
                </a:solidFill>
                <a:effectLst>
                  <a:outerShdw blurRad="38100" dist="19050" dir="2700000" algn="tl" rotWithShape="0">
                    <a:schemeClr val="dk1">
                      <a:alpha val="40000"/>
                    </a:schemeClr>
                  </a:outerShdw>
                </a:effectLst>
              </a:rPr>
              <a:t>September 25, 2024</a:t>
            </a:r>
          </a:p>
          <a:p>
            <a:pPr algn="ctr"/>
            <a:r>
              <a:rPr lang="en-US" sz="3200" dirty="0">
                <a:ln w="0"/>
                <a:solidFill>
                  <a:schemeClr val="bg1">
                    <a:lumMod val="85000"/>
                  </a:schemeClr>
                </a:solidFill>
                <a:effectLst>
                  <a:outerShdw blurRad="38100" dist="19050" dir="2700000" algn="tl" rotWithShape="0">
                    <a:schemeClr val="dk1">
                      <a:alpha val="40000"/>
                    </a:schemeClr>
                  </a:outerShdw>
                </a:effectLst>
              </a:rPr>
              <a:t>Speakers from OASH Region 3</a:t>
            </a:r>
          </a:p>
          <a:p>
            <a:pPr algn="ctr"/>
            <a:r>
              <a:rPr lang="en-US" sz="3200" dirty="0">
                <a:ln w="0"/>
                <a:solidFill>
                  <a:schemeClr val="bg1">
                    <a:lumMod val="85000"/>
                  </a:schemeClr>
                </a:solidFill>
                <a:effectLst>
                  <a:outerShdw blurRad="38100" dist="19050" dir="2700000" algn="tl" rotWithShape="0">
                    <a:schemeClr val="dk1">
                      <a:alpha val="40000"/>
                    </a:schemeClr>
                  </a:outerShdw>
                </a:effectLst>
              </a:rPr>
              <a:t>Dalton Paxon and Gabby Battaglia</a:t>
            </a:r>
          </a:p>
          <a:p>
            <a:pPr algn="ctr"/>
            <a:r>
              <a:rPr lang="en-US" sz="3200" dirty="0">
                <a:ln w="0"/>
                <a:solidFill>
                  <a:schemeClr val="bg1">
                    <a:lumMod val="85000"/>
                  </a:schemeClr>
                </a:solidFill>
                <a:effectLst>
                  <a:outerShdw blurRad="38100" dist="19050" dir="2700000" algn="tl" rotWithShape="0">
                    <a:schemeClr val="dk1">
                      <a:alpha val="40000"/>
                    </a:schemeClr>
                  </a:outerShdw>
                </a:effectLst>
              </a:rPr>
              <a:t>Stephanie Cole and Ta Misha </a:t>
            </a:r>
            <a:r>
              <a:rPr lang="en-US" sz="3200" dirty="0" err="1">
                <a:ln w="0"/>
                <a:solidFill>
                  <a:schemeClr val="bg1">
                    <a:lumMod val="85000"/>
                  </a:schemeClr>
                </a:solidFill>
                <a:effectLst>
                  <a:outerShdw blurRad="38100" dist="19050" dir="2700000" algn="tl" rotWithShape="0">
                    <a:schemeClr val="dk1">
                      <a:alpha val="40000"/>
                    </a:schemeClr>
                  </a:outerShdw>
                </a:effectLst>
              </a:rPr>
              <a:t>Bascombe</a:t>
            </a:r>
            <a:endParaRPr lang="en-US" sz="3200" dirty="0">
              <a:ln w="0"/>
              <a:solidFill>
                <a:schemeClr val="bg1">
                  <a:lumMod val="85000"/>
                </a:schemeClr>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11445798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B2E7FFC-41F4-4940-829A-72F949655097}"/>
              </a:ext>
            </a:extLst>
          </p:cNvPr>
          <p:cNvSpPr>
            <a:spLocks noGrp="1"/>
          </p:cNvSpPr>
          <p:nvPr>
            <p:ph type="title"/>
          </p:nvPr>
        </p:nvSpPr>
        <p:spPr/>
        <p:txBody>
          <a:bodyPr/>
          <a:lstStyle/>
          <a:p>
            <a:r>
              <a:rPr lang="en-US" dirty="0"/>
              <a:t>Sustainability, Climate Resilience, Environmental Justice– Aligned Efforts Across HHS </a:t>
            </a:r>
          </a:p>
        </p:txBody>
      </p:sp>
      <p:sp>
        <p:nvSpPr>
          <p:cNvPr id="2" name="Content Placeholder 1">
            <a:extLst>
              <a:ext uri="{FF2B5EF4-FFF2-40B4-BE49-F238E27FC236}">
                <a16:creationId xmlns:a16="http://schemas.microsoft.com/office/drawing/2014/main" id="{C5A177B1-622B-4E3C-829D-193BDA87B576}"/>
              </a:ext>
            </a:extLst>
          </p:cNvPr>
          <p:cNvSpPr>
            <a:spLocks noGrp="1"/>
          </p:cNvSpPr>
          <p:nvPr>
            <p:ph idx="1"/>
          </p:nvPr>
        </p:nvSpPr>
        <p:spPr/>
        <p:txBody>
          <a:bodyPr>
            <a:normAutofit fontScale="85000" lnSpcReduction="10000"/>
          </a:bodyPr>
          <a:lstStyle/>
          <a:p>
            <a:r>
              <a:rPr lang="en-US" sz="2400" dirty="0">
                <a:solidFill>
                  <a:srgbClr val="000000"/>
                </a:solidFill>
              </a:rPr>
              <a:t>Sustainability Team - </a:t>
            </a:r>
            <a:r>
              <a:rPr lang="en-US" sz="2400" dirty="0"/>
              <a:t>Chief Sustainability Officer - Mobilizing HHS facilities, fleets and workforce to become fully sustainable and resilient in line with administration goals</a:t>
            </a:r>
          </a:p>
          <a:p>
            <a:r>
              <a:rPr lang="en-US" sz="2400" dirty="0">
                <a:solidFill>
                  <a:srgbClr val="000000"/>
                </a:solidFill>
              </a:rPr>
              <a:t>Climate Change and Health Equity Working Group - </a:t>
            </a:r>
            <a:r>
              <a:rPr lang="en-US" sz="2400" dirty="0"/>
              <a:t>Office of Climate Change and Health Equity - </a:t>
            </a:r>
            <a:r>
              <a:rPr lang="en-US" sz="2400" dirty="0">
                <a:solidFill>
                  <a:srgbClr val="000000">
                    <a:hueOff val="0"/>
                    <a:satOff val="0"/>
                    <a:lumOff val="0"/>
                    <a:alphaOff val="0"/>
                  </a:srgbClr>
                </a:solidFill>
              </a:rPr>
              <a:t>Mobilizing HHS divisions to protect the health of people throughout the US in the face of climate change, especially those experiencing a higher share of exposures and impacts</a:t>
            </a:r>
          </a:p>
          <a:p>
            <a:r>
              <a:rPr lang="en-US" sz="2400" dirty="0">
                <a:solidFill>
                  <a:srgbClr val="000000"/>
                </a:solidFill>
              </a:rPr>
              <a:t>Team Equity - </a:t>
            </a:r>
            <a:r>
              <a:rPr lang="en-US" sz="2400" dirty="0"/>
              <a:t>HHS Equity Leadership - </a:t>
            </a:r>
            <a:r>
              <a:rPr lang="en-US" sz="2400" dirty="0">
                <a:solidFill>
                  <a:srgbClr val="000000">
                    <a:hueOff val="0"/>
                    <a:satOff val="0"/>
                    <a:lumOff val="0"/>
                    <a:alphaOff val="0"/>
                  </a:srgbClr>
                </a:solidFill>
              </a:rPr>
              <a:t>Mobilizing HHS divisions to advance racial equity and support for underserved communities through the federal government </a:t>
            </a:r>
          </a:p>
          <a:p>
            <a:r>
              <a:rPr lang="en-US" sz="2400" dirty="0">
                <a:solidFill>
                  <a:srgbClr val="000000"/>
                </a:solidFill>
              </a:rPr>
              <a:t>Environmental Justice Working Group - </a:t>
            </a:r>
            <a:r>
              <a:rPr lang="en-US" sz="2400" dirty="0">
                <a:latin typeface="Arial"/>
              </a:rPr>
              <a:t>Office of Environmental Justice - </a:t>
            </a:r>
            <a:r>
              <a:rPr lang="en-US" sz="2400" dirty="0">
                <a:solidFill>
                  <a:srgbClr val="000000">
                    <a:hueOff val="0"/>
                    <a:satOff val="0"/>
                    <a:lumOff val="0"/>
                    <a:alphaOff val="0"/>
                  </a:srgbClr>
                </a:solidFill>
              </a:rPr>
              <a:t>Mobilizing HHS divisions to protect the health of disadvantaged communities and vulnerable populations on the frontlines of pollution and other environmental hazards that affect health</a:t>
            </a:r>
            <a:endParaRPr lang="en-US" sz="2400" dirty="0"/>
          </a:p>
          <a:p>
            <a:endParaRPr lang="en-US" sz="2400" dirty="0">
              <a:solidFill>
                <a:srgbClr val="000000"/>
              </a:solidFill>
            </a:endParaRPr>
          </a:p>
          <a:p>
            <a:endParaRPr lang="en-US" sz="2400" dirty="0"/>
          </a:p>
          <a:p>
            <a:endParaRPr lang="en-US" sz="2400" dirty="0"/>
          </a:p>
          <a:p>
            <a:endParaRPr lang="en-US" sz="2400" dirty="0"/>
          </a:p>
          <a:p>
            <a:endParaRPr lang="en-US" sz="2400" dirty="0">
              <a:solidFill>
                <a:srgbClr val="000000"/>
              </a:solidFill>
            </a:endParaRPr>
          </a:p>
          <a:p>
            <a:endParaRPr lang="en-US" dirty="0"/>
          </a:p>
        </p:txBody>
      </p:sp>
    </p:spTree>
    <p:extLst>
      <p:ext uri="{BB962C8B-B14F-4D97-AF65-F5344CB8AC3E}">
        <p14:creationId xmlns:p14="http://schemas.microsoft.com/office/powerpoint/2010/main" val="16637145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4E6CD38-C469-9C5A-DF9D-6AF2A9B5C9A6}"/>
              </a:ext>
            </a:extLst>
          </p:cNvPr>
          <p:cNvSpPr>
            <a:spLocks noGrp="1"/>
          </p:cNvSpPr>
          <p:nvPr>
            <p:ph type="title"/>
          </p:nvPr>
        </p:nvSpPr>
        <p:spPr/>
        <p:txBody>
          <a:bodyPr/>
          <a:lstStyle/>
          <a:p>
            <a:r>
              <a:rPr lang="en-US" dirty="0"/>
              <a:t>The Office of Climate Change and Health Equity</a:t>
            </a:r>
          </a:p>
        </p:txBody>
      </p:sp>
      <p:sp>
        <p:nvSpPr>
          <p:cNvPr id="6" name="Content Placeholder 5">
            <a:extLst>
              <a:ext uri="{FF2B5EF4-FFF2-40B4-BE49-F238E27FC236}">
                <a16:creationId xmlns:a16="http://schemas.microsoft.com/office/drawing/2014/main" id="{98208284-864C-8BFD-3C79-86A4A44D1EA7}"/>
              </a:ext>
            </a:extLst>
          </p:cNvPr>
          <p:cNvSpPr>
            <a:spLocks noGrp="1"/>
          </p:cNvSpPr>
          <p:nvPr>
            <p:ph idx="1"/>
          </p:nvPr>
        </p:nvSpPr>
        <p:spPr/>
        <p:txBody>
          <a:bodyPr/>
          <a:lstStyle/>
          <a:p>
            <a:pPr marL="342900" indent="-342900">
              <a:buFont typeface="Arial" panose="020B0604020202020204" pitchFamily="34" charset="0"/>
              <a:buChar char="•"/>
            </a:pPr>
            <a:r>
              <a:rPr lang="en-US" dirty="0"/>
              <a:t>Officially created August 31, 2021, in fulfillment of HHS mandate from E.O. 14008</a:t>
            </a:r>
          </a:p>
          <a:p>
            <a:pPr marL="342900" indent="-342900">
              <a:buFont typeface="Arial" panose="020B0604020202020204" pitchFamily="34" charset="0"/>
              <a:buChar char="•"/>
            </a:pPr>
            <a:r>
              <a:rPr lang="en-US" dirty="0"/>
              <a:t>3-fold mission:  health protection of most vulnerable people, climate resilience of health systems, sustainability of health sector</a:t>
            </a:r>
          </a:p>
          <a:p>
            <a:pPr marL="342900" indent="-342900">
              <a:buFont typeface="Arial" panose="020B0604020202020204" pitchFamily="34" charset="0"/>
              <a:buChar char="•"/>
            </a:pPr>
            <a:r>
              <a:rPr lang="en-US" dirty="0"/>
              <a:t>Serves as catalyst and coordinating hub to:</a:t>
            </a:r>
          </a:p>
          <a:p>
            <a:pPr marL="1028700" lvl="1" indent="-342900"/>
            <a:r>
              <a:rPr lang="en-US" dirty="0"/>
              <a:t>HHS Divisions and Agencies</a:t>
            </a:r>
          </a:p>
          <a:p>
            <a:pPr marL="1028700" lvl="1" indent="-342900"/>
            <a:r>
              <a:rPr lang="en-US" dirty="0"/>
              <a:t>Federal Health Systems (e.g., Military, Veteran’s, and Indian Health Systems)</a:t>
            </a:r>
          </a:p>
          <a:p>
            <a:pPr marL="1028700" lvl="1" indent="-342900"/>
            <a:r>
              <a:rPr lang="en-US" dirty="0"/>
              <a:t>Other federal agencies</a:t>
            </a:r>
          </a:p>
          <a:p>
            <a:pPr marL="342900" indent="-342900">
              <a:buFont typeface="Arial" panose="020B0604020202020204" pitchFamily="34" charset="0"/>
              <a:buChar char="•"/>
            </a:pPr>
            <a:r>
              <a:rPr lang="en-US" dirty="0"/>
              <a:t>Develops unique informational resources like Climate Health Outlook and Portal</a:t>
            </a:r>
          </a:p>
          <a:p>
            <a:pPr marL="342900" indent="-342900">
              <a:buFont typeface="Arial" panose="020B0604020202020204" pitchFamily="34" charset="0"/>
              <a:buChar char="•"/>
            </a:pPr>
            <a:r>
              <a:rPr lang="en-US" dirty="0"/>
              <a:t>Stimulates private sector actions through National Academy of Medicine Climate Collaborative, HHS-White House Health Sector Climate Pledge, technical assistance</a:t>
            </a:r>
          </a:p>
        </p:txBody>
      </p:sp>
    </p:spTree>
    <p:extLst>
      <p:ext uri="{BB962C8B-B14F-4D97-AF65-F5344CB8AC3E}">
        <p14:creationId xmlns:p14="http://schemas.microsoft.com/office/powerpoint/2010/main" val="19980516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193E41-3B01-4749-AC5E-6AB72099AAB3}"/>
              </a:ext>
            </a:extLst>
          </p:cNvPr>
          <p:cNvSpPr>
            <a:spLocks noGrp="1"/>
          </p:cNvSpPr>
          <p:nvPr>
            <p:ph type="title"/>
          </p:nvPr>
        </p:nvSpPr>
        <p:spPr/>
        <p:txBody>
          <a:bodyPr/>
          <a:lstStyle/>
          <a:p>
            <a:pPr lvl="0" eaLnBrk="1" fontAlgn="auto" hangingPunct="1">
              <a:lnSpc>
                <a:spcPct val="100000"/>
              </a:lnSpc>
              <a:spcBef>
                <a:spcPts val="0"/>
              </a:spcBef>
              <a:spcAft>
                <a:spcPts val="0"/>
              </a:spcAft>
              <a:defRPr/>
            </a:pPr>
            <a:r>
              <a:rPr lang="en-US" sz="3600" b="1" kern="0" dirty="0">
                <a:solidFill>
                  <a:srgbClr val="000099"/>
                </a:solidFill>
                <a:latin typeface="Arial"/>
                <a:cs typeface="Arial"/>
                <a:sym typeface="Arial"/>
              </a:rPr>
              <a:t>The OCCHE “Hub”:  Setting Strategy, Coordinating Action</a:t>
            </a:r>
            <a:endParaRPr lang="en-US" dirty="0"/>
          </a:p>
        </p:txBody>
      </p:sp>
      <p:pic>
        <p:nvPicPr>
          <p:cNvPr id="5" name="Content Placeholder 4" descr="circular diagram of how OCCHE works with communities, government agencies, federal health systems, private sector, and HHS operating divisions. ">
            <a:extLst>
              <a:ext uri="{FF2B5EF4-FFF2-40B4-BE49-F238E27FC236}">
                <a16:creationId xmlns:a16="http://schemas.microsoft.com/office/drawing/2014/main" id="{255B3DB8-5E49-4802-8377-99922556071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05671" y="1825625"/>
            <a:ext cx="7580657" cy="4351338"/>
          </a:xfrm>
        </p:spPr>
      </p:pic>
    </p:spTree>
    <p:extLst>
      <p:ext uri="{BB962C8B-B14F-4D97-AF65-F5344CB8AC3E}">
        <p14:creationId xmlns:p14="http://schemas.microsoft.com/office/powerpoint/2010/main" val="15998644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761FF4-9727-4D8A-8CA0-364574978B53}"/>
              </a:ext>
            </a:extLst>
          </p:cNvPr>
          <p:cNvSpPr>
            <a:spLocks noGrp="1"/>
          </p:cNvSpPr>
          <p:nvPr>
            <p:ph type="title"/>
          </p:nvPr>
        </p:nvSpPr>
        <p:spPr>
          <a:xfrm>
            <a:off x="563142" y="7487"/>
            <a:ext cx="10515600" cy="596610"/>
          </a:xfrm>
        </p:spPr>
        <p:txBody>
          <a:bodyPr/>
          <a:lstStyle/>
          <a:p>
            <a:r>
              <a:rPr lang="en-US" dirty="0">
                <a:solidFill>
                  <a:schemeClr val="bg1"/>
                </a:solidFill>
              </a:rPr>
              <a:t>OCCHE Initiatives</a:t>
            </a:r>
          </a:p>
        </p:txBody>
      </p:sp>
      <p:pic>
        <p:nvPicPr>
          <p:cNvPr id="15" name="Picture 14" descr="EJ Innovator Challenge&#10;Catalytic Program and Associated Case Studies&#10;">
            <a:extLst>
              <a:ext uri="{FF2B5EF4-FFF2-40B4-BE49-F238E27FC236}">
                <a16:creationId xmlns:a16="http://schemas.microsoft.com/office/drawing/2014/main" id="{C7B4C79E-8BC3-4FD3-F311-9A38D548F6B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8418" y="846046"/>
            <a:ext cx="5754485" cy="6004467"/>
          </a:xfrm>
          <a:prstGeom prst="rect">
            <a:avLst/>
          </a:prstGeom>
          <a:noFill/>
          <a:ln>
            <a:noFill/>
          </a:ln>
        </p:spPr>
      </p:pic>
      <p:pic>
        <p:nvPicPr>
          <p:cNvPr id="16" name="Content Placeholder 4" descr="Climate and Health Outlook and Portal &#10;Extreme Heat Webinars&#10;">
            <a:extLst>
              <a:ext uri="{FF2B5EF4-FFF2-40B4-BE49-F238E27FC236}">
                <a16:creationId xmlns:a16="http://schemas.microsoft.com/office/drawing/2014/main" id="{8B8AA6FD-8D56-5DE1-831C-4CD96225E35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592688" y="846046"/>
            <a:ext cx="4982742" cy="5900282"/>
          </a:xfrm>
          <a:prstGeom prst="rect">
            <a:avLst/>
          </a:prstGeom>
          <a:noFill/>
          <a:ln>
            <a:noFill/>
          </a:ln>
        </p:spPr>
      </p:pic>
    </p:spTree>
    <p:extLst>
      <p:ext uri="{BB962C8B-B14F-4D97-AF65-F5344CB8AC3E}">
        <p14:creationId xmlns:p14="http://schemas.microsoft.com/office/powerpoint/2010/main" val="29774383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31E430-739E-4CF0-8A89-BD6120E4BA37}"/>
              </a:ext>
            </a:extLst>
          </p:cNvPr>
          <p:cNvSpPr>
            <a:spLocks noGrp="1"/>
          </p:cNvSpPr>
          <p:nvPr>
            <p:ph type="title"/>
          </p:nvPr>
        </p:nvSpPr>
        <p:spPr/>
        <p:txBody>
          <a:bodyPr/>
          <a:lstStyle/>
          <a:p>
            <a:r>
              <a:rPr lang="en-US" dirty="0"/>
              <a:t>Impact of Climate Change on human health </a:t>
            </a:r>
          </a:p>
        </p:txBody>
      </p:sp>
      <p:pic>
        <p:nvPicPr>
          <p:cNvPr id="1026" name="Picture 2" descr="Diagram of the human health impacts of climate change.">
            <a:extLst>
              <a:ext uri="{FF2B5EF4-FFF2-40B4-BE49-F238E27FC236}">
                <a16:creationId xmlns:a16="http://schemas.microsoft.com/office/drawing/2014/main" id="{F64C24F3-A221-28B0-6A18-4E086C43DD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3119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descr="graphic about Impacts of Climate Change on Human Health">
            <a:extLst>
              <a:ext uri="{FF2B5EF4-FFF2-40B4-BE49-F238E27FC236}">
                <a16:creationId xmlns:a16="http://schemas.microsoft.com/office/drawing/2014/main" id="{AC8B2A27-D745-7F3B-44B3-AFC5CA833C74}"/>
              </a:ext>
            </a:extLst>
          </p:cNvPr>
          <p:cNvSpPr txBox="1"/>
          <p:nvPr/>
        </p:nvSpPr>
        <p:spPr>
          <a:xfrm>
            <a:off x="8001000" y="6581001"/>
            <a:ext cx="4191000"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panose="020F0502020204030204"/>
                <a:ea typeface="+mn-ea"/>
                <a:cs typeface="+mn-cs"/>
              </a:rPr>
              <a:t>https://www.cdph.ca.gov/Programs/OHE/pages/CCHEP.aspx</a:t>
            </a:r>
          </a:p>
        </p:txBody>
      </p:sp>
    </p:spTree>
    <p:extLst>
      <p:ext uri="{BB962C8B-B14F-4D97-AF65-F5344CB8AC3E}">
        <p14:creationId xmlns:p14="http://schemas.microsoft.com/office/powerpoint/2010/main" val="35929650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80B10C8-56AA-1764-027A-BEA5DA3D5CDB}"/>
              </a:ext>
            </a:extLst>
          </p:cNvPr>
          <p:cNvSpPr>
            <a:spLocks noGrp="1"/>
          </p:cNvSpPr>
          <p:nvPr>
            <p:ph type="title"/>
          </p:nvPr>
        </p:nvSpPr>
        <p:spPr/>
        <p:txBody>
          <a:bodyPr/>
          <a:lstStyle/>
          <a:p>
            <a:r>
              <a:rPr lang="en-US" dirty="0"/>
              <a:t>People at Increased Risk for Heat-Related Illness</a:t>
            </a:r>
          </a:p>
        </p:txBody>
      </p:sp>
      <p:pic>
        <p:nvPicPr>
          <p:cNvPr id="12" name="Picture 11" descr="Older adults 65+">
            <a:extLst>
              <a:ext uri="{FF2B5EF4-FFF2-40B4-BE49-F238E27FC236}">
                <a16:creationId xmlns:a16="http://schemas.microsoft.com/office/drawing/2014/main" id="{610069BB-F812-6533-3A9F-CF63524989D8}"/>
              </a:ext>
            </a:extLst>
          </p:cNvPr>
          <p:cNvPicPr>
            <a:picLocks noChangeAspect="1"/>
          </p:cNvPicPr>
          <p:nvPr/>
        </p:nvPicPr>
        <p:blipFill rotWithShape="1">
          <a:blip r:embed="rId2"/>
          <a:srcRect l="3643" r="1613"/>
          <a:stretch/>
        </p:blipFill>
        <p:spPr>
          <a:xfrm>
            <a:off x="838200" y="2007194"/>
            <a:ext cx="2784297" cy="2133198"/>
          </a:xfrm>
          <a:prstGeom prst="rect">
            <a:avLst/>
          </a:prstGeom>
        </p:spPr>
      </p:pic>
      <p:pic>
        <p:nvPicPr>
          <p:cNvPr id="16" name="Picture 15" descr="infants and children">
            <a:extLst>
              <a:ext uri="{FF2B5EF4-FFF2-40B4-BE49-F238E27FC236}">
                <a16:creationId xmlns:a16="http://schemas.microsoft.com/office/drawing/2014/main" id="{FAEDA9EB-2BD7-EC03-BDA3-7757A4DFB693}"/>
              </a:ext>
            </a:extLst>
          </p:cNvPr>
          <p:cNvPicPr>
            <a:picLocks noChangeAspect="1"/>
          </p:cNvPicPr>
          <p:nvPr/>
        </p:nvPicPr>
        <p:blipFill>
          <a:blip r:embed="rId3"/>
          <a:stretch>
            <a:fillRect/>
          </a:stretch>
        </p:blipFill>
        <p:spPr>
          <a:xfrm>
            <a:off x="4695858" y="2007194"/>
            <a:ext cx="2800281" cy="2133198"/>
          </a:xfrm>
          <a:prstGeom prst="rect">
            <a:avLst/>
          </a:prstGeom>
        </p:spPr>
      </p:pic>
      <p:pic>
        <p:nvPicPr>
          <p:cNvPr id="18" name="Picture 17" descr="people with chronic illness">
            <a:extLst>
              <a:ext uri="{FF2B5EF4-FFF2-40B4-BE49-F238E27FC236}">
                <a16:creationId xmlns:a16="http://schemas.microsoft.com/office/drawing/2014/main" id="{483C72D3-D07D-CF41-1131-52F0DD2B8A14}"/>
              </a:ext>
            </a:extLst>
          </p:cNvPr>
          <p:cNvPicPr>
            <a:picLocks noChangeAspect="1"/>
          </p:cNvPicPr>
          <p:nvPr/>
        </p:nvPicPr>
        <p:blipFill>
          <a:blip r:embed="rId4"/>
          <a:stretch>
            <a:fillRect/>
          </a:stretch>
        </p:blipFill>
        <p:spPr>
          <a:xfrm>
            <a:off x="4705973" y="4192654"/>
            <a:ext cx="2780053" cy="2306852"/>
          </a:xfrm>
          <a:prstGeom prst="rect">
            <a:avLst/>
          </a:prstGeom>
        </p:spPr>
      </p:pic>
      <p:pic>
        <p:nvPicPr>
          <p:cNvPr id="20" name="Picture 19" descr="pregnancy">
            <a:extLst>
              <a:ext uri="{FF2B5EF4-FFF2-40B4-BE49-F238E27FC236}">
                <a16:creationId xmlns:a16="http://schemas.microsoft.com/office/drawing/2014/main" id="{F2BF7143-3B8D-4DC8-5994-3ECE8EBFCC8D}"/>
              </a:ext>
            </a:extLst>
          </p:cNvPr>
          <p:cNvPicPr>
            <a:picLocks noChangeAspect="1"/>
          </p:cNvPicPr>
          <p:nvPr/>
        </p:nvPicPr>
        <p:blipFill>
          <a:blip r:embed="rId5"/>
          <a:stretch>
            <a:fillRect/>
          </a:stretch>
        </p:blipFill>
        <p:spPr>
          <a:xfrm>
            <a:off x="8534397" y="2007194"/>
            <a:ext cx="2819403" cy="2133198"/>
          </a:xfrm>
          <a:prstGeom prst="rect">
            <a:avLst/>
          </a:prstGeom>
        </p:spPr>
      </p:pic>
      <p:pic>
        <p:nvPicPr>
          <p:cNvPr id="22" name="Picture 21" descr="athletes">
            <a:extLst>
              <a:ext uri="{FF2B5EF4-FFF2-40B4-BE49-F238E27FC236}">
                <a16:creationId xmlns:a16="http://schemas.microsoft.com/office/drawing/2014/main" id="{0314883D-5515-B1CE-183D-AD221775A6BD}"/>
              </a:ext>
            </a:extLst>
          </p:cNvPr>
          <p:cNvPicPr>
            <a:picLocks noChangeAspect="1"/>
          </p:cNvPicPr>
          <p:nvPr/>
        </p:nvPicPr>
        <p:blipFill>
          <a:blip r:embed="rId6"/>
          <a:stretch>
            <a:fillRect/>
          </a:stretch>
        </p:blipFill>
        <p:spPr>
          <a:xfrm>
            <a:off x="838200" y="4297409"/>
            <a:ext cx="2808809" cy="2097342"/>
          </a:xfrm>
          <a:prstGeom prst="rect">
            <a:avLst/>
          </a:prstGeom>
        </p:spPr>
      </p:pic>
      <p:pic>
        <p:nvPicPr>
          <p:cNvPr id="24" name="Picture 23" descr="outdoor workers">
            <a:extLst>
              <a:ext uri="{FF2B5EF4-FFF2-40B4-BE49-F238E27FC236}">
                <a16:creationId xmlns:a16="http://schemas.microsoft.com/office/drawing/2014/main" id="{AD97561A-07DF-506F-2A3B-E002C0B3592F}"/>
              </a:ext>
            </a:extLst>
          </p:cNvPr>
          <p:cNvPicPr>
            <a:picLocks noChangeAspect="1"/>
          </p:cNvPicPr>
          <p:nvPr/>
        </p:nvPicPr>
        <p:blipFill>
          <a:blip r:embed="rId7"/>
          <a:stretch>
            <a:fillRect/>
          </a:stretch>
        </p:blipFill>
        <p:spPr>
          <a:xfrm>
            <a:off x="8544992" y="4304998"/>
            <a:ext cx="2808808" cy="2089753"/>
          </a:xfrm>
          <a:prstGeom prst="rect">
            <a:avLst/>
          </a:prstGeom>
        </p:spPr>
      </p:pic>
    </p:spTree>
    <p:extLst>
      <p:ext uri="{BB962C8B-B14F-4D97-AF65-F5344CB8AC3E}">
        <p14:creationId xmlns:p14="http://schemas.microsoft.com/office/powerpoint/2010/main" val="30153557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60A6BB3-DDDC-4A48-833F-1CFA10FF79F1}"/>
              </a:ext>
            </a:extLst>
          </p:cNvPr>
          <p:cNvSpPr>
            <a:spLocks noGrp="1"/>
          </p:cNvSpPr>
          <p:nvPr>
            <p:ph type="title"/>
          </p:nvPr>
        </p:nvSpPr>
        <p:spPr/>
        <p:txBody>
          <a:bodyPr/>
          <a:lstStyle/>
          <a:p>
            <a:r>
              <a:rPr lang="en-US" dirty="0"/>
              <a:t>Special Concerns for Older Adults &amp; Individuals with Disabilities</a:t>
            </a:r>
          </a:p>
        </p:txBody>
      </p:sp>
      <p:sp>
        <p:nvSpPr>
          <p:cNvPr id="6" name="Content Placeholder 5">
            <a:extLst>
              <a:ext uri="{FF2B5EF4-FFF2-40B4-BE49-F238E27FC236}">
                <a16:creationId xmlns:a16="http://schemas.microsoft.com/office/drawing/2014/main" id="{9583D589-13CB-47E4-90B5-46397F0922E9}"/>
              </a:ext>
            </a:extLst>
          </p:cNvPr>
          <p:cNvSpPr>
            <a:spLocks noGrp="1"/>
          </p:cNvSpPr>
          <p:nvPr>
            <p:ph idx="1"/>
          </p:nvPr>
        </p:nvSpPr>
        <p:spPr/>
        <p:txBody>
          <a:bodyPr>
            <a:normAutofit fontScale="92500" lnSpcReduction="20000"/>
          </a:bodyPr>
          <a:lstStyle/>
          <a:p>
            <a:pPr marL="0" lvl="0" indent="0">
              <a:lnSpc>
                <a:spcPct val="100000"/>
              </a:lnSpc>
              <a:spcBef>
                <a:spcPts val="0"/>
              </a:spcBef>
              <a:buClr>
                <a:srgbClr val="000000"/>
              </a:buClr>
              <a:buNone/>
              <a:defRPr/>
            </a:pPr>
            <a:r>
              <a:rPr lang="en-US" sz="2000" kern="0" dirty="0">
                <a:solidFill>
                  <a:srgbClr val="075190"/>
                </a:solidFill>
                <a:latin typeface="Arial"/>
                <a:cs typeface="Arial"/>
                <a:sym typeface="Arial"/>
              </a:rPr>
              <a:t>Extreme heat impacts everyone but can be cause for special concern for older adults and individuals living with disabilities, due to health risks:</a:t>
            </a:r>
          </a:p>
          <a:p>
            <a:pPr marL="0" lvl="0" indent="0">
              <a:lnSpc>
                <a:spcPct val="100000"/>
              </a:lnSpc>
              <a:spcBef>
                <a:spcPts val="0"/>
              </a:spcBef>
              <a:buClr>
                <a:srgbClr val="000000"/>
              </a:buClr>
              <a:buNone/>
              <a:defRPr/>
            </a:pPr>
            <a:endParaRPr lang="en-US" sz="2000" kern="0" dirty="0">
              <a:solidFill>
                <a:srgbClr val="075190"/>
              </a:solidFill>
              <a:latin typeface="Arial"/>
              <a:cs typeface="Arial"/>
              <a:sym typeface="Arial"/>
            </a:endParaRPr>
          </a:p>
          <a:p>
            <a:pPr marL="342900" lvl="2" indent="-342900">
              <a:lnSpc>
                <a:spcPct val="100000"/>
              </a:lnSpc>
              <a:spcBef>
                <a:spcPts val="0"/>
              </a:spcBef>
              <a:buClr>
                <a:srgbClr val="000000"/>
              </a:buClr>
              <a:buFont typeface="Arial" panose="020B0604020202020204" pitchFamily="34" charset="0"/>
              <a:buChar char="•"/>
              <a:defRPr/>
            </a:pPr>
            <a:r>
              <a:rPr lang="en-US" sz="2000" b="1" kern="0" dirty="0">
                <a:solidFill>
                  <a:srgbClr val="075190"/>
                </a:solidFill>
                <a:latin typeface="Arial"/>
                <a:cs typeface="Arial"/>
                <a:sym typeface="Arial"/>
              </a:rPr>
              <a:t>Keep Cool </a:t>
            </a:r>
            <a:r>
              <a:rPr lang="en-US" sz="2000" kern="0" dirty="0">
                <a:solidFill>
                  <a:srgbClr val="075190"/>
                </a:solidFill>
                <a:latin typeface="Arial"/>
                <a:cs typeface="Arial"/>
                <a:sym typeface="Arial"/>
              </a:rPr>
              <a:t>– Whether it is at home or a public space like a library, senior center, or other familiar location individuals should know of a place to comfortably spend time on hot days.</a:t>
            </a:r>
          </a:p>
          <a:p>
            <a:pPr marL="342900" lvl="2" indent="-342900">
              <a:lnSpc>
                <a:spcPct val="100000"/>
              </a:lnSpc>
              <a:spcBef>
                <a:spcPts val="0"/>
              </a:spcBef>
              <a:buClr>
                <a:srgbClr val="000000"/>
              </a:buClr>
              <a:buFont typeface="Arial" panose="020B0604020202020204" pitchFamily="34" charset="0"/>
              <a:buChar char="•"/>
              <a:defRPr/>
            </a:pPr>
            <a:r>
              <a:rPr lang="en-US" sz="2000" b="1" kern="0" dirty="0">
                <a:solidFill>
                  <a:srgbClr val="075190"/>
                </a:solidFill>
                <a:latin typeface="Arial"/>
                <a:cs typeface="Arial"/>
                <a:sym typeface="Arial"/>
              </a:rPr>
              <a:t>Stay Indoors </a:t>
            </a:r>
            <a:r>
              <a:rPr lang="en-US" sz="2000" kern="0" dirty="0">
                <a:solidFill>
                  <a:srgbClr val="075190"/>
                </a:solidFill>
                <a:latin typeface="Arial"/>
                <a:cs typeface="Arial"/>
                <a:sym typeface="Arial"/>
              </a:rPr>
              <a:t>– Plan activities early in the morning or at dusk when temperatures are cooler.</a:t>
            </a:r>
          </a:p>
          <a:p>
            <a:pPr marL="342900" lvl="2" indent="-342900">
              <a:lnSpc>
                <a:spcPct val="100000"/>
              </a:lnSpc>
              <a:spcBef>
                <a:spcPts val="0"/>
              </a:spcBef>
              <a:buClr>
                <a:srgbClr val="000000"/>
              </a:buClr>
              <a:buFont typeface="Arial" panose="020B0604020202020204" pitchFamily="34" charset="0"/>
              <a:buChar char="•"/>
              <a:defRPr/>
            </a:pPr>
            <a:r>
              <a:rPr lang="en-US" sz="2000" b="1" kern="0" dirty="0">
                <a:solidFill>
                  <a:srgbClr val="075190"/>
                </a:solidFill>
                <a:latin typeface="Arial"/>
                <a:cs typeface="Arial"/>
                <a:sym typeface="Arial"/>
              </a:rPr>
              <a:t>Cover Up </a:t>
            </a:r>
            <a:r>
              <a:rPr lang="en-US" sz="2000" kern="0" dirty="0">
                <a:solidFill>
                  <a:srgbClr val="075190"/>
                </a:solidFill>
                <a:latin typeface="Arial"/>
                <a:cs typeface="Arial"/>
                <a:sym typeface="Arial"/>
              </a:rPr>
              <a:t>– When going outside, ensure you are protected from the sun by wearing sunscreen and a wide-brimmed hat. </a:t>
            </a:r>
          </a:p>
          <a:p>
            <a:pPr marL="342900" lvl="2" indent="-342900">
              <a:lnSpc>
                <a:spcPct val="100000"/>
              </a:lnSpc>
              <a:spcBef>
                <a:spcPts val="0"/>
              </a:spcBef>
              <a:buClr>
                <a:srgbClr val="000000"/>
              </a:buClr>
              <a:buFont typeface="Arial" panose="020B0604020202020204" pitchFamily="34" charset="0"/>
              <a:buChar char="•"/>
              <a:defRPr/>
            </a:pPr>
            <a:r>
              <a:rPr lang="en-US" sz="2000" b="1" kern="0" dirty="0">
                <a:solidFill>
                  <a:srgbClr val="075190"/>
                </a:solidFill>
                <a:latin typeface="Arial"/>
                <a:cs typeface="Arial"/>
                <a:sym typeface="Arial"/>
              </a:rPr>
              <a:t>Stay Hydrated </a:t>
            </a:r>
            <a:r>
              <a:rPr lang="en-US" sz="2000" kern="0" dirty="0">
                <a:solidFill>
                  <a:srgbClr val="075190"/>
                </a:solidFill>
                <a:latin typeface="Arial"/>
                <a:cs typeface="Arial"/>
                <a:sym typeface="Arial"/>
              </a:rPr>
              <a:t>– Drink plenty of water at home and if going out, be sure to take a bottle of water with you.</a:t>
            </a:r>
          </a:p>
          <a:p>
            <a:pPr marL="342900" lvl="2" indent="-342900">
              <a:lnSpc>
                <a:spcPct val="100000"/>
              </a:lnSpc>
              <a:spcBef>
                <a:spcPts val="0"/>
              </a:spcBef>
              <a:buClr>
                <a:srgbClr val="000000"/>
              </a:buClr>
              <a:buFont typeface="Arial" panose="020B0604020202020204" pitchFamily="34" charset="0"/>
              <a:buChar char="•"/>
              <a:defRPr/>
            </a:pPr>
            <a:r>
              <a:rPr lang="en-US" sz="2000" b="1" kern="0" dirty="0">
                <a:solidFill>
                  <a:srgbClr val="075190"/>
                </a:solidFill>
                <a:latin typeface="Arial"/>
                <a:cs typeface="Arial"/>
                <a:sym typeface="Arial"/>
              </a:rPr>
              <a:t>Breath Easy </a:t>
            </a:r>
            <a:r>
              <a:rPr lang="en-US" sz="2000" kern="0" dirty="0">
                <a:solidFill>
                  <a:srgbClr val="075190"/>
                </a:solidFill>
                <a:latin typeface="Arial"/>
                <a:cs typeface="Arial"/>
                <a:sym typeface="Arial"/>
              </a:rPr>
              <a:t>– Stay inside when humidity and pollen levels are high.</a:t>
            </a:r>
          </a:p>
          <a:p>
            <a:pPr marL="342900" lvl="2" indent="-342900">
              <a:lnSpc>
                <a:spcPct val="100000"/>
              </a:lnSpc>
              <a:spcBef>
                <a:spcPts val="0"/>
              </a:spcBef>
              <a:buClr>
                <a:srgbClr val="000000"/>
              </a:buClr>
              <a:buFont typeface="Arial" panose="020B0604020202020204" pitchFamily="34" charset="0"/>
              <a:buChar char="•"/>
              <a:defRPr/>
            </a:pPr>
            <a:r>
              <a:rPr lang="en-US" sz="2000" b="1" kern="0" dirty="0">
                <a:solidFill>
                  <a:srgbClr val="075190"/>
                </a:solidFill>
                <a:latin typeface="Arial"/>
                <a:cs typeface="Arial"/>
                <a:sym typeface="Arial"/>
              </a:rPr>
              <a:t>Stay Informed </a:t>
            </a:r>
            <a:r>
              <a:rPr lang="en-US" sz="2000" kern="0" dirty="0">
                <a:solidFill>
                  <a:srgbClr val="075190"/>
                </a:solidFill>
                <a:latin typeface="Arial"/>
                <a:cs typeface="Arial"/>
                <a:sym typeface="Arial"/>
              </a:rPr>
              <a:t>– Follow local weather reports to know when your community is experiencing severe heat.</a:t>
            </a:r>
          </a:p>
          <a:p>
            <a:pPr marL="0" lvl="2" indent="0">
              <a:lnSpc>
                <a:spcPct val="100000"/>
              </a:lnSpc>
              <a:spcBef>
                <a:spcPts val="0"/>
              </a:spcBef>
              <a:buClr>
                <a:srgbClr val="000000"/>
              </a:buClr>
              <a:buNone/>
              <a:defRPr/>
            </a:pPr>
            <a:r>
              <a:rPr lang="en-US" sz="2000" kern="0" dirty="0">
                <a:solidFill>
                  <a:srgbClr val="075190"/>
                </a:solidFill>
                <a:latin typeface="Arial"/>
                <a:cs typeface="Arial"/>
                <a:sym typeface="Arial"/>
              </a:rPr>
              <a:t>*ACL’s printable flyer on healthy living tips for heat &amp; summer: </a:t>
            </a:r>
            <a:r>
              <a:rPr lang="en-US" sz="2000" kern="0" dirty="0">
                <a:solidFill>
                  <a:srgbClr val="000000"/>
                </a:solidFill>
                <a:latin typeface="Arial"/>
                <a:cs typeface="Arial"/>
                <a:sym typeface="Arial"/>
                <a:hlinkClick r:id="rId2"/>
              </a:rPr>
              <a:t>Healthy Living Tips (acl.gov)</a:t>
            </a:r>
            <a:endParaRPr lang="en-US" sz="2000" kern="0" dirty="0">
              <a:solidFill>
                <a:srgbClr val="075190"/>
              </a:solidFill>
              <a:latin typeface="Arial"/>
              <a:cs typeface="Arial"/>
              <a:sym typeface="Arial"/>
            </a:endParaRPr>
          </a:p>
        </p:txBody>
      </p:sp>
    </p:spTree>
    <p:extLst>
      <p:ext uri="{BB962C8B-B14F-4D97-AF65-F5344CB8AC3E}">
        <p14:creationId xmlns:p14="http://schemas.microsoft.com/office/powerpoint/2010/main" val="17049478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C7C4B6-4E24-47E4-86DC-06B2C41D3D88}"/>
              </a:ext>
            </a:extLst>
          </p:cNvPr>
          <p:cNvSpPr>
            <a:spLocks noGrp="1"/>
          </p:cNvSpPr>
          <p:nvPr>
            <p:ph type="title"/>
          </p:nvPr>
        </p:nvSpPr>
        <p:spPr/>
        <p:txBody>
          <a:bodyPr/>
          <a:lstStyle/>
          <a:p>
            <a:r>
              <a:rPr lang="en-US" dirty="0"/>
              <a:t>OASH Region 3 &amp; Extreme Heat </a:t>
            </a:r>
          </a:p>
        </p:txBody>
      </p:sp>
      <p:sp>
        <p:nvSpPr>
          <p:cNvPr id="5" name="Content Placeholder 2">
            <a:extLst>
              <a:ext uri="{FF2B5EF4-FFF2-40B4-BE49-F238E27FC236}">
                <a16:creationId xmlns:a16="http://schemas.microsoft.com/office/drawing/2014/main" id="{26DFE8A9-F70A-D5BA-36AC-83F120D45BAE}"/>
              </a:ext>
            </a:extLst>
          </p:cNvPr>
          <p:cNvSpPr txBox="1">
            <a:spLocks/>
          </p:cNvSpPr>
          <p:nvPr/>
        </p:nvSpPr>
        <p:spPr>
          <a:xfrm>
            <a:off x="947055" y="1893342"/>
            <a:ext cx="10602688" cy="1730830"/>
          </a:xfrm>
          <a:prstGeom prst="rect">
            <a:avLst/>
          </a:prstGeom>
        </p:spPr>
        <p:txBody>
          <a:bodyPr vert="horz" lIns="91440" tIns="45720" rIns="91440" bIns="45720" rtlCol="0">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b="1" dirty="0"/>
              <a:t>Purpose</a:t>
            </a:r>
          </a:p>
          <a:p>
            <a:r>
              <a:rPr lang="en-US" dirty="0"/>
              <a:t>Share federal data tools &amp; resources related to extreme heat and health</a:t>
            </a:r>
          </a:p>
        </p:txBody>
      </p:sp>
      <p:sp>
        <p:nvSpPr>
          <p:cNvPr id="3" name="Content Placeholder 2">
            <a:extLst>
              <a:ext uri="{FF2B5EF4-FFF2-40B4-BE49-F238E27FC236}">
                <a16:creationId xmlns:a16="http://schemas.microsoft.com/office/drawing/2014/main" id="{2DBB8AA0-064A-DCB5-FAFA-A1BF6AA4F7ED}"/>
              </a:ext>
            </a:extLst>
          </p:cNvPr>
          <p:cNvSpPr>
            <a:spLocks noGrp="1"/>
          </p:cNvSpPr>
          <p:nvPr>
            <p:ph sz="half" idx="2"/>
          </p:nvPr>
        </p:nvSpPr>
        <p:spPr>
          <a:xfrm>
            <a:off x="947055" y="2928258"/>
            <a:ext cx="4873886" cy="1377044"/>
          </a:xfrm>
        </p:spPr>
        <p:txBody>
          <a:bodyPr>
            <a:normAutofit/>
          </a:bodyPr>
          <a:lstStyle/>
          <a:p>
            <a:r>
              <a:rPr lang="en-US" sz="2400" b="1" dirty="0"/>
              <a:t>Priority Populations</a:t>
            </a:r>
          </a:p>
          <a:p>
            <a:r>
              <a:rPr lang="en-US" dirty="0"/>
              <a:t>Pregnant individuals &amp; children</a:t>
            </a:r>
          </a:p>
          <a:p>
            <a:r>
              <a:rPr lang="en-US" dirty="0"/>
              <a:t>Older Adults</a:t>
            </a:r>
          </a:p>
        </p:txBody>
      </p:sp>
      <p:sp>
        <p:nvSpPr>
          <p:cNvPr id="4" name="Content Placeholder 3">
            <a:extLst>
              <a:ext uri="{FF2B5EF4-FFF2-40B4-BE49-F238E27FC236}">
                <a16:creationId xmlns:a16="http://schemas.microsoft.com/office/drawing/2014/main" id="{C34A8FC9-CFAB-4EC5-1B07-C6ACC5EBF97B}"/>
              </a:ext>
            </a:extLst>
          </p:cNvPr>
          <p:cNvSpPr>
            <a:spLocks noGrp="1"/>
          </p:cNvSpPr>
          <p:nvPr>
            <p:ph sz="half" idx="13"/>
          </p:nvPr>
        </p:nvSpPr>
        <p:spPr>
          <a:xfrm>
            <a:off x="5820941" y="2928258"/>
            <a:ext cx="5993414" cy="3483428"/>
          </a:xfrm>
        </p:spPr>
        <p:txBody>
          <a:bodyPr>
            <a:normAutofit/>
          </a:bodyPr>
          <a:lstStyle/>
          <a:p>
            <a:r>
              <a:rPr lang="en-US" sz="2400" b="1" dirty="0"/>
              <a:t>Audience</a:t>
            </a:r>
          </a:p>
          <a:p>
            <a:r>
              <a:rPr lang="en-US" dirty="0"/>
              <a:t>PA Emergency Preparedness staff</a:t>
            </a:r>
          </a:p>
          <a:p>
            <a:r>
              <a:rPr lang="en-US" dirty="0"/>
              <a:t>Mid-Atlantic Federal Climate Partners</a:t>
            </a:r>
          </a:p>
          <a:p>
            <a:r>
              <a:rPr lang="en-US" dirty="0"/>
              <a:t>Maternal &amp; Child Health and Older Adult clinicians, researchers and public health professionals</a:t>
            </a:r>
          </a:p>
          <a:p>
            <a:r>
              <a:rPr lang="en-US" dirty="0"/>
              <a:t>Local government, CBOs, healthcare systems from HHS Regions 3/5</a:t>
            </a:r>
          </a:p>
          <a:p>
            <a:r>
              <a:rPr lang="en-US" dirty="0"/>
              <a:t>ACF staff</a:t>
            </a:r>
          </a:p>
          <a:p>
            <a:r>
              <a:rPr lang="en-US" dirty="0"/>
              <a:t>American Public Human Services Association</a:t>
            </a:r>
          </a:p>
        </p:txBody>
      </p:sp>
      <p:sp>
        <p:nvSpPr>
          <p:cNvPr id="6" name="Content Placeholder 2">
            <a:extLst>
              <a:ext uri="{FF2B5EF4-FFF2-40B4-BE49-F238E27FC236}">
                <a16:creationId xmlns:a16="http://schemas.microsoft.com/office/drawing/2014/main" id="{613B16CE-ECB7-C8EE-3F1E-71B339E7C8B4}"/>
              </a:ext>
            </a:extLst>
          </p:cNvPr>
          <p:cNvSpPr txBox="1">
            <a:spLocks/>
          </p:cNvSpPr>
          <p:nvPr/>
        </p:nvSpPr>
        <p:spPr>
          <a:xfrm>
            <a:off x="947055" y="4392993"/>
            <a:ext cx="4873886" cy="456595"/>
          </a:xfrm>
          <a:prstGeom prst="rect">
            <a:avLst/>
          </a:prstGeom>
        </p:spPr>
        <p:txBody>
          <a:bodyPr vert="horz" lIns="91440" tIns="45720" rIns="91440" bIns="45720" rtlCol="0">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b="1" dirty="0"/>
              <a:t>Partners</a:t>
            </a:r>
            <a:endParaRPr lang="en-US" dirty="0"/>
          </a:p>
        </p:txBody>
      </p:sp>
      <p:pic>
        <p:nvPicPr>
          <p:cNvPr id="7" name="Picture 6" descr="OASH logo">
            <a:extLst>
              <a:ext uri="{FF2B5EF4-FFF2-40B4-BE49-F238E27FC236}">
                <a16:creationId xmlns:a16="http://schemas.microsoft.com/office/drawing/2014/main" id="{552C57EE-D6E8-DFE1-8144-9DB9219E659C}"/>
              </a:ext>
            </a:extLst>
          </p:cNvPr>
          <p:cNvPicPr>
            <a:picLocks noChangeAspect="1"/>
          </p:cNvPicPr>
          <p:nvPr/>
        </p:nvPicPr>
        <p:blipFill>
          <a:blip r:embed="rId2"/>
          <a:stretch>
            <a:fillRect/>
          </a:stretch>
        </p:blipFill>
        <p:spPr>
          <a:xfrm>
            <a:off x="947055" y="5870298"/>
            <a:ext cx="3037116" cy="788482"/>
          </a:xfrm>
          <a:prstGeom prst="rect">
            <a:avLst/>
          </a:prstGeom>
        </p:spPr>
      </p:pic>
      <p:pic>
        <p:nvPicPr>
          <p:cNvPr id="9" name="Picture 8" descr="Administration for Community Living logo">
            <a:extLst>
              <a:ext uri="{FF2B5EF4-FFF2-40B4-BE49-F238E27FC236}">
                <a16:creationId xmlns:a16="http://schemas.microsoft.com/office/drawing/2014/main" id="{4C2F2A37-E0E6-539A-21E7-36A09EFAE2E2}"/>
              </a:ext>
            </a:extLst>
          </p:cNvPr>
          <p:cNvPicPr>
            <a:picLocks noChangeAspect="1"/>
          </p:cNvPicPr>
          <p:nvPr/>
        </p:nvPicPr>
        <p:blipFill>
          <a:blip r:embed="rId3"/>
          <a:stretch>
            <a:fillRect/>
          </a:stretch>
        </p:blipFill>
        <p:spPr>
          <a:xfrm>
            <a:off x="947055" y="4897033"/>
            <a:ext cx="1911448" cy="914447"/>
          </a:xfrm>
          <a:prstGeom prst="rect">
            <a:avLst/>
          </a:prstGeom>
        </p:spPr>
      </p:pic>
      <p:pic>
        <p:nvPicPr>
          <p:cNvPr id="10" name="Picture 2" descr="NOAA lgog">
            <a:extLst>
              <a:ext uri="{FF2B5EF4-FFF2-40B4-BE49-F238E27FC236}">
                <a16:creationId xmlns:a16="http://schemas.microsoft.com/office/drawing/2014/main" id="{898569F3-E6E4-B0D4-CFFE-7BE40C415F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38561" y="4677585"/>
            <a:ext cx="1538145" cy="15381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0890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C49AB0-BB27-43C3-B406-C5043B326896}"/>
              </a:ext>
            </a:extLst>
          </p:cNvPr>
          <p:cNvSpPr>
            <a:spLocks noGrp="1"/>
          </p:cNvSpPr>
          <p:nvPr>
            <p:ph type="title"/>
          </p:nvPr>
        </p:nvSpPr>
        <p:spPr/>
        <p:txBody>
          <a:bodyPr/>
          <a:lstStyle/>
          <a:p>
            <a:r>
              <a:rPr lang="en-US" dirty="0"/>
              <a:t>Addressing Extreme Heat</a:t>
            </a:r>
          </a:p>
        </p:txBody>
      </p:sp>
      <p:sp>
        <p:nvSpPr>
          <p:cNvPr id="7" name="Subtitle 6">
            <a:extLst>
              <a:ext uri="{FF2B5EF4-FFF2-40B4-BE49-F238E27FC236}">
                <a16:creationId xmlns:a16="http://schemas.microsoft.com/office/drawing/2014/main" id="{7278785E-501A-6C39-CC68-A33549391F42}"/>
              </a:ext>
            </a:extLst>
          </p:cNvPr>
          <p:cNvSpPr>
            <a:spLocks noGrp="1"/>
          </p:cNvSpPr>
          <p:nvPr>
            <p:ph type="subTitle" idx="1"/>
          </p:nvPr>
        </p:nvSpPr>
        <p:spPr/>
        <p:txBody>
          <a:bodyPr/>
          <a:lstStyle/>
          <a:p>
            <a:r>
              <a:rPr lang="en-US" dirty="0"/>
              <a:t>Preparedness Tools</a:t>
            </a:r>
          </a:p>
        </p:txBody>
      </p:sp>
    </p:spTree>
    <p:extLst>
      <p:ext uri="{BB962C8B-B14F-4D97-AF65-F5344CB8AC3E}">
        <p14:creationId xmlns:p14="http://schemas.microsoft.com/office/powerpoint/2010/main" val="2340055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0F6A8C-BFA8-345F-9A01-9D1A1FD1F42E}"/>
              </a:ext>
            </a:extLst>
          </p:cNvPr>
          <p:cNvSpPr>
            <a:spLocks noGrp="1"/>
          </p:cNvSpPr>
          <p:nvPr>
            <p:ph type="title"/>
          </p:nvPr>
        </p:nvSpPr>
        <p:spPr/>
        <p:txBody>
          <a:bodyPr/>
          <a:lstStyle/>
          <a:p>
            <a:r>
              <a:rPr lang="en-US" dirty="0"/>
              <a:t>CDC/NOAA </a:t>
            </a:r>
            <a:r>
              <a:rPr lang="en-US" dirty="0" err="1"/>
              <a:t>HeatRisk</a:t>
            </a:r>
            <a:endParaRPr lang="en-US" dirty="0"/>
          </a:p>
        </p:txBody>
      </p:sp>
      <p:pic>
        <p:nvPicPr>
          <p:cNvPr id="6" name="Content Placeholder 5" descr="Text&#10;&#10;Description automatically generated">
            <a:extLst>
              <a:ext uri="{FF2B5EF4-FFF2-40B4-BE49-F238E27FC236}">
                <a16:creationId xmlns:a16="http://schemas.microsoft.com/office/drawing/2014/main" id="{D482D6C3-A146-07CD-F83B-840C8D15CF3E}"/>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a:stretch/>
        </p:blipFill>
        <p:spPr>
          <a:xfrm>
            <a:off x="838199" y="2044746"/>
            <a:ext cx="5008727" cy="4222152"/>
          </a:xfrm>
        </p:spPr>
      </p:pic>
      <p:pic>
        <p:nvPicPr>
          <p:cNvPr id="8" name="Content Placeholder 7" descr="Text&#10;&#10;Description automatically generated">
            <a:extLst>
              <a:ext uri="{FF2B5EF4-FFF2-40B4-BE49-F238E27FC236}">
                <a16:creationId xmlns:a16="http://schemas.microsoft.com/office/drawing/2014/main" id="{D21E3F12-F7ED-C018-7543-22541464C26C}"/>
              </a:ext>
            </a:extLst>
          </p:cNvPr>
          <p:cNvPicPr>
            <a:picLocks noGrp="1" noChangeAspect="1"/>
          </p:cNvPicPr>
          <p:nvPr>
            <p:ph sz="half" idx="13"/>
          </p:nvPr>
        </p:nvPicPr>
        <p:blipFill rotWithShape="1">
          <a:blip r:embed="rId4">
            <a:extLst>
              <a:ext uri="{28A0092B-C50C-407E-A947-70E740481C1C}">
                <a14:useLocalDpi xmlns:a14="http://schemas.microsoft.com/office/drawing/2010/main" val="0"/>
              </a:ext>
            </a:extLst>
          </a:blip>
          <a:srcRect/>
          <a:stretch/>
        </p:blipFill>
        <p:spPr>
          <a:xfrm>
            <a:off x="6345071" y="2588810"/>
            <a:ext cx="5008727" cy="3523252"/>
          </a:xfrm>
        </p:spPr>
      </p:pic>
      <p:pic>
        <p:nvPicPr>
          <p:cNvPr id="12" name="Picture 11" descr="Text&#10;&#10;Description automatically generated">
            <a:extLst>
              <a:ext uri="{FF2B5EF4-FFF2-40B4-BE49-F238E27FC236}">
                <a16:creationId xmlns:a16="http://schemas.microsoft.com/office/drawing/2014/main" id="{1F51C2D2-4D62-0096-B095-548EBD851C67}"/>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6345073" y="2020862"/>
            <a:ext cx="5008727" cy="567947"/>
          </a:xfrm>
          <a:prstGeom prst="rect">
            <a:avLst/>
          </a:prstGeom>
        </p:spPr>
      </p:pic>
    </p:spTree>
    <p:extLst>
      <p:ext uri="{BB962C8B-B14F-4D97-AF65-F5344CB8AC3E}">
        <p14:creationId xmlns:p14="http://schemas.microsoft.com/office/powerpoint/2010/main" val="40667079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Title 2">
            <a:extLst>
              <a:ext uri="{FF2B5EF4-FFF2-40B4-BE49-F238E27FC236}">
                <a16:creationId xmlns:a16="http://schemas.microsoft.com/office/drawing/2014/main" id="{9C56BC89-38EC-1749-A1EE-914C013F5CAE}"/>
              </a:ext>
            </a:extLst>
          </p:cNvPr>
          <p:cNvSpPr>
            <a:spLocks noGrp="1"/>
          </p:cNvSpPr>
          <p:nvPr>
            <p:ph type="title"/>
          </p:nvPr>
        </p:nvSpPr>
        <p:spPr>
          <a:xfrm>
            <a:off x="654444" y="457192"/>
            <a:ext cx="10883112" cy="880927"/>
          </a:xfrm>
        </p:spPr>
        <p:txBody>
          <a:bodyPr>
            <a:normAutofit/>
          </a:bodyPr>
          <a:lstStyle/>
          <a:p>
            <a:r>
              <a:rPr lang="en-US" sz="4000" dirty="0">
                <a:solidFill>
                  <a:schemeClr val="tx1"/>
                </a:solidFill>
              </a:rPr>
              <a:t>Today’s session</a:t>
            </a:r>
            <a:endParaRPr lang="en-US" sz="4000"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0"/>
          </p:nvPr>
        </p:nvSpPr>
        <p:spPr>
          <a:xfrm>
            <a:off x="9210677" y="6356354"/>
            <a:ext cx="828675" cy="365125"/>
          </a:xfrm>
        </p:spPr>
        <p:txBody>
          <a:bodyPr anchor="ctr">
            <a:normAutofit lnSpcReduction="10000"/>
          </a:bodyPr>
          <a:lstStyle/>
          <a:p>
            <a:pPr marL="0" marR="0" lvl="0" indent="0" algn="l" defTabSz="914400" rtl="0" eaLnBrk="1" fontAlgn="auto" latinLnBrk="0" hangingPunct="1">
              <a:lnSpc>
                <a:spcPct val="100000"/>
              </a:lnSpc>
              <a:spcBef>
                <a:spcPts val="0"/>
              </a:spcBef>
              <a:spcAft>
                <a:spcPts val="600"/>
              </a:spcAft>
              <a:buClrTx/>
              <a:buSzTx/>
              <a:buFontTx/>
              <a:buNone/>
              <a:tabLst/>
              <a:defRPr/>
            </a:pPr>
            <a:fld id="{025F9F99-9BD9-4422-B838-F0A597D458BC}" type="slidenum">
              <a:rPr kumimoji="0" lang="en-US" sz="1800" b="0" i="0" u="none" strike="noStrike" kern="1200" cap="none" spc="0" normalizeH="0" baseline="0" noProof="0" smtClean="0">
                <a:ln>
                  <a:noFill/>
                </a:ln>
                <a:solidFill>
                  <a:srgbClr val="3A4972"/>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600"/>
                </a:spcAft>
                <a:buClrTx/>
                <a:buSzTx/>
                <a:buFontTx/>
                <a:buNone/>
                <a:tabLst/>
                <a:defRPr/>
              </a:pPr>
              <a:t>2</a:t>
            </a:fld>
            <a:endParaRPr kumimoji="0" lang="en-US" sz="1800" b="0" i="0" u="none" strike="noStrike" kern="1200" cap="none" spc="0" normalizeH="0" baseline="0" noProof="0" dirty="0">
              <a:ln>
                <a:noFill/>
              </a:ln>
              <a:solidFill>
                <a:srgbClr val="3A4972"/>
              </a:solidFill>
              <a:effectLst/>
              <a:uLnTx/>
              <a:uFillTx/>
              <a:latin typeface="Arial" panose="020B0604020202020204"/>
              <a:ea typeface="+mn-ea"/>
              <a:cs typeface="+mn-cs"/>
            </a:endParaRPr>
          </a:p>
        </p:txBody>
      </p:sp>
      <p:graphicFrame>
        <p:nvGraphicFramePr>
          <p:cNvPr id="10" name="Content Placeholder 2">
            <a:extLst>
              <a:ext uri="{FF2B5EF4-FFF2-40B4-BE49-F238E27FC236}">
                <a16:creationId xmlns:a16="http://schemas.microsoft.com/office/drawing/2014/main" id="{514D2F11-D583-A51E-9CDD-65AE34293270}"/>
              </a:ext>
              <a:ext uri="{C183D7F6-B498-43B3-948B-1728B52AA6E4}">
                <adec:decorative xmlns:adec="http://schemas.microsoft.com/office/drawing/2017/decorative" val="1"/>
              </a:ext>
            </a:extLst>
          </p:cNvPr>
          <p:cNvGraphicFramePr>
            <a:graphicFrameLocks/>
          </p:cNvGraphicFramePr>
          <p:nvPr>
            <p:extLst/>
          </p:nvPr>
        </p:nvGraphicFramePr>
        <p:xfrm>
          <a:off x="833400" y="1448486"/>
          <a:ext cx="10515600" cy="43696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2390185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3D9EF1-85A9-61CA-EA6E-87E30E9FB1EB}"/>
              </a:ext>
            </a:extLst>
          </p:cNvPr>
          <p:cNvSpPr>
            <a:spLocks noGrp="1"/>
          </p:cNvSpPr>
          <p:nvPr>
            <p:ph type="title"/>
          </p:nvPr>
        </p:nvSpPr>
        <p:spPr/>
        <p:txBody>
          <a:bodyPr/>
          <a:lstStyle/>
          <a:p>
            <a:r>
              <a:rPr lang="en-US" dirty="0"/>
              <a:t>CDC HeatRisk Dashboard</a:t>
            </a:r>
          </a:p>
        </p:txBody>
      </p:sp>
      <p:sp>
        <p:nvSpPr>
          <p:cNvPr id="9" name="Content Placeholder 8">
            <a:extLst>
              <a:ext uri="{FF2B5EF4-FFF2-40B4-BE49-F238E27FC236}">
                <a16:creationId xmlns:a16="http://schemas.microsoft.com/office/drawing/2014/main" id="{6945EDFA-3792-FA3B-8533-4BE700330C0C}"/>
              </a:ext>
            </a:extLst>
          </p:cNvPr>
          <p:cNvSpPr>
            <a:spLocks noGrp="1"/>
          </p:cNvSpPr>
          <p:nvPr>
            <p:ph sz="half" idx="13"/>
          </p:nvPr>
        </p:nvSpPr>
        <p:spPr>
          <a:xfrm>
            <a:off x="838200" y="2838203"/>
            <a:ext cx="4416188" cy="2481942"/>
          </a:xfrm>
        </p:spPr>
        <p:txBody>
          <a:bodyPr anchor="ctr"/>
          <a:lstStyle/>
          <a:p>
            <a:pPr marL="342900" indent="-342900">
              <a:buFont typeface="Arial" panose="020B0604020202020204" pitchFamily="34" charset="0"/>
              <a:buChar char="•"/>
            </a:pPr>
            <a:r>
              <a:rPr lang="en-US" dirty="0"/>
              <a:t>Predicts HeatRisk for the next  week </a:t>
            </a:r>
          </a:p>
          <a:p>
            <a:pPr marL="342900" indent="-342900">
              <a:buFont typeface="Arial" panose="020B0604020202020204" pitchFamily="34" charset="0"/>
              <a:buChar char="•"/>
            </a:pPr>
            <a:r>
              <a:rPr lang="en-US" dirty="0"/>
              <a:t>Links to resources for providers and the general public</a:t>
            </a:r>
          </a:p>
          <a:p>
            <a:pPr marL="342900" indent="-342900">
              <a:buFont typeface="Arial" panose="020B0604020202020204" pitchFamily="34" charset="0"/>
              <a:buChar char="•"/>
            </a:pPr>
            <a:r>
              <a:rPr lang="en-US" dirty="0"/>
              <a:t>Also shows Air Quality Index (AQI)</a:t>
            </a:r>
          </a:p>
          <a:p>
            <a:pPr marL="342900" indent="-342900">
              <a:buFont typeface="Arial" panose="020B0604020202020204" pitchFamily="34" charset="0"/>
              <a:buChar char="•"/>
            </a:pPr>
            <a:endParaRPr lang="en-US" dirty="0"/>
          </a:p>
        </p:txBody>
      </p:sp>
      <p:pic>
        <p:nvPicPr>
          <p:cNvPr id="8" name="Picture 7" descr="screenshot of the CDC Heat Risk Dashboard">
            <a:extLst>
              <a:ext uri="{FF2B5EF4-FFF2-40B4-BE49-F238E27FC236}">
                <a16:creationId xmlns:a16="http://schemas.microsoft.com/office/drawing/2014/main" id="{2BE6291F-989E-5055-6FAE-8F455FC7C995}"/>
              </a:ext>
            </a:extLst>
          </p:cNvPr>
          <p:cNvPicPr>
            <a:picLocks noChangeAspect="1"/>
          </p:cNvPicPr>
          <p:nvPr/>
        </p:nvPicPr>
        <p:blipFill>
          <a:blip r:embed="rId3"/>
          <a:stretch>
            <a:fillRect/>
          </a:stretch>
        </p:blipFill>
        <p:spPr>
          <a:xfrm>
            <a:off x="5254388" y="1977248"/>
            <a:ext cx="6392753" cy="4430679"/>
          </a:xfrm>
          <a:prstGeom prst="rect">
            <a:avLst/>
          </a:prstGeom>
        </p:spPr>
      </p:pic>
      <p:sp>
        <p:nvSpPr>
          <p:cNvPr id="5" name="TextBox 4">
            <a:extLst>
              <a:ext uri="{FF2B5EF4-FFF2-40B4-BE49-F238E27FC236}">
                <a16:creationId xmlns:a16="http://schemas.microsoft.com/office/drawing/2014/main" id="{A9823F3B-4328-FB75-F045-BBD34D2A56B0}"/>
              </a:ext>
            </a:extLst>
          </p:cNvPr>
          <p:cNvSpPr txBox="1"/>
          <p:nvPr/>
        </p:nvSpPr>
        <p:spPr>
          <a:xfrm>
            <a:off x="923306" y="5648960"/>
            <a:ext cx="3909951" cy="400110"/>
          </a:xfrm>
          <a:prstGeom prst="rect">
            <a:avLst/>
          </a:prstGeom>
          <a:noFill/>
        </p:spPr>
        <p:txBody>
          <a:bodyPr wrap="square">
            <a:spAutoFit/>
          </a:bodyPr>
          <a:lstStyle/>
          <a:p>
            <a:pPr algn="ctr"/>
            <a:r>
              <a:rPr lang="en-US" sz="2000" dirty="0">
                <a:latin typeface="Arial" panose="020B0604020202020204" pitchFamily="34" charset="0"/>
                <a:cs typeface="Arial" panose="020B0604020202020204" pitchFamily="34" charset="0"/>
                <a:hlinkClick r:id="rId4"/>
              </a:rPr>
              <a:t>Access the HeatRisk Dashboard</a:t>
            </a: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923641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1BB1B9-071B-C487-EE4B-7F2C12452B15}"/>
              </a:ext>
            </a:extLst>
          </p:cNvPr>
          <p:cNvSpPr>
            <a:spLocks noGrp="1"/>
          </p:cNvSpPr>
          <p:nvPr>
            <p:ph type="title"/>
          </p:nvPr>
        </p:nvSpPr>
        <p:spPr/>
        <p:txBody>
          <a:bodyPr/>
          <a:lstStyle/>
          <a:p>
            <a:r>
              <a:rPr lang="en-US" dirty="0"/>
              <a:t>Heat and Health Tracker</a:t>
            </a:r>
          </a:p>
        </p:txBody>
      </p:sp>
      <p:pic>
        <p:nvPicPr>
          <p:cNvPr id="13" name="Picture 12">
            <a:extLst>
              <a:ext uri="{FF2B5EF4-FFF2-40B4-BE49-F238E27FC236}">
                <a16:creationId xmlns:a16="http://schemas.microsoft.com/office/drawing/2014/main" id="{3B5E5CA3-D345-5D52-C87B-4E7401999264}"/>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03911" y="1995102"/>
            <a:ext cx="2345726" cy="3550871"/>
          </a:xfrm>
          <a:prstGeom prst="rect">
            <a:avLst/>
          </a:prstGeom>
        </p:spPr>
      </p:pic>
      <p:pic>
        <p:nvPicPr>
          <p:cNvPr id="7" name="Content Placeholder 6">
            <a:extLst>
              <a:ext uri="{FF2B5EF4-FFF2-40B4-BE49-F238E27FC236}">
                <a16:creationId xmlns:a16="http://schemas.microsoft.com/office/drawing/2014/main" id="{D9F76589-D92C-D397-F80D-A25CC3306DF9}"/>
              </a:ext>
              <a:ext uri="{C183D7F6-B498-43B3-948B-1728B52AA6E4}">
                <adec:decorative xmlns:adec="http://schemas.microsoft.com/office/drawing/2017/decorative" val="1"/>
              </a:ext>
            </a:extLst>
          </p:cNvPr>
          <p:cNvPicPr>
            <a:picLocks noGrp="1" noChangeAspect="1"/>
          </p:cNvPicPr>
          <p:nvPr>
            <p:ph sz="half" idx="13"/>
          </p:nvPr>
        </p:nvPicPr>
        <p:blipFill>
          <a:blip r:embed="rId4">
            <a:extLst>
              <a:ext uri="{28A0092B-C50C-407E-A947-70E740481C1C}">
                <a14:useLocalDpi xmlns:a14="http://schemas.microsoft.com/office/drawing/2010/main" val="0"/>
              </a:ext>
            </a:extLst>
          </a:blip>
          <a:stretch>
            <a:fillRect/>
          </a:stretch>
        </p:blipFill>
        <p:spPr>
          <a:xfrm>
            <a:off x="7512766" y="1926219"/>
            <a:ext cx="4110990" cy="3126132"/>
          </a:xfrm>
        </p:spPr>
      </p:pic>
      <p:pic>
        <p:nvPicPr>
          <p:cNvPr id="15" name="Picture 14">
            <a:extLst>
              <a:ext uri="{FF2B5EF4-FFF2-40B4-BE49-F238E27FC236}">
                <a16:creationId xmlns:a16="http://schemas.microsoft.com/office/drawing/2014/main" id="{AF099ED2-FFD4-5AA2-A7CD-EFA9029BCC3B}"/>
              </a:ext>
              <a:ext uri="{C183D7F6-B498-43B3-948B-1728B52AA6E4}">
                <adec:decorative xmlns:adec="http://schemas.microsoft.com/office/drawing/2017/decorative" val="1"/>
              </a:ext>
            </a:extLst>
          </p:cNvPr>
          <p:cNvPicPr>
            <a:picLocks noChangeAspect="1"/>
          </p:cNvPicPr>
          <p:nvPr/>
        </p:nvPicPr>
        <p:blipFill rotWithShape="1">
          <a:blip r:embed="rId5"/>
          <a:srcRect t="-1" r="-273" b="-273"/>
          <a:stretch/>
        </p:blipFill>
        <p:spPr>
          <a:xfrm>
            <a:off x="2784615" y="1843679"/>
            <a:ext cx="4458195" cy="3078694"/>
          </a:xfrm>
          <a:prstGeom prst="rect">
            <a:avLst/>
          </a:prstGeom>
        </p:spPr>
      </p:pic>
      <p:pic>
        <p:nvPicPr>
          <p:cNvPr id="21" name="Picture 20">
            <a:extLst>
              <a:ext uri="{FF2B5EF4-FFF2-40B4-BE49-F238E27FC236}">
                <a16:creationId xmlns:a16="http://schemas.microsoft.com/office/drawing/2014/main" id="{97DE60BD-3794-F783-6228-AC6B916AA924}"/>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3299460" y="5052351"/>
            <a:ext cx="8054340" cy="1694395"/>
          </a:xfrm>
          <a:prstGeom prst="rect">
            <a:avLst/>
          </a:prstGeom>
        </p:spPr>
      </p:pic>
      <p:sp>
        <p:nvSpPr>
          <p:cNvPr id="4" name="TextBox 3">
            <a:extLst>
              <a:ext uri="{FF2B5EF4-FFF2-40B4-BE49-F238E27FC236}">
                <a16:creationId xmlns:a16="http://schemas.microsoft.com/office/drawing/2014/main" id="{20CB3F5D-F6B0-A8BC-513A-3ADE6FFA032B}"/>
              </a:ext>
            </a:extLst>
          </p:cNvPr>
          <p:cNvSpPr txBox="1"/>
          <p:nvPr/>
        </p:nvSpPr>
        <p:spPr>
          <a:xfrm>
            <a:off x="168933" y="5735425"/>
            <a:ext cx="2615682" cy="707886"/>
          </a:xfrm>
          <a:prstGeom prst="rect">
            <a:avLst/>
          </a:prstGeom>
          <a:noFill/>
        </p:spPr>
        <p:txBody>
          <a:bodyPr wrap="square">
            <a:spAutoFit/>
          </a:bodyPr>
          <a:lstStyle/>
          <a:p>
            <a:r>
              <a:rPr lang="en-US" sz="2000" dirty="0">
                <a:latin typeface="Arial" panose="020B0604020202020204" pitchFamily="34" charset="0"/>
                <a:cs typeface="Arial" panose="020B0604020202020204" pitchFamily="34" charset="0"/>
                <a:hlinkClick r:id="rId7"/>
              </a:rPr>
              <a:t>Access the Heat and Health Tracker</a:t>
            </a: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807360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249899-9B01-4CB5-8A28-FFE70E6B7C7F}"/>
              </a:ext>
            </a:extLst>
          </p:cNvPr>
          <p:cNvSpPr>
            <a:spLocks noGrp="1"/>
          </p:cNvSpPr>
          <p:nvPr>
            <p:ph type="title"/>
          </p:nvPr>
        </p:nvSpPr>
        <p:spPr>
          <a:xfrm>
            <a:off x="838200" y="1209040"/>
            <a:ext cx="5451764" cy="596610"/>
          </a:xfrm>
        </p:spPr>
        <p:txBody>
          <a:bodyPr>
            <a:normAutofit/>
          </a:bodyPr>
          <a:lstStyle/>
          <a:p>
            <a:r>
              <a:rPr lang="en-US" dirty="0"/>
              <a:t>Climate and Health Outlook</a:t>
            </a:r>
          </a:p>
        </p:txBody>
      </p:sp>
      <p:sp>
        <p:nvSpPr>
          <p:cNvPr id="3" name="Text Placeholder 2">
            <a:extLst>
              <a:ext uri="{FF2B5EF4-FFF2-40B4-BE49-F238E27FC236}">
                <a16:creationId xmlns:a16="http://schemas.microsoft.com/office/drawing/2014/main" id="{2DBA0138-94F6-45E7-BA1B-B38316FACE1A}"/>
              </a:ext>
            </a:extLst>
          </p:cNvPr>
          <p:cNvSpPr>
            <a:spLocks noGrp="1"/>
          </p:cNvSpPr>
          <p:nvPr>
            <p:ph type="body" idx="1"/>
          </p:nvPr>
        </p:nvSpPr>
        <p:spPr>
          <a:xfrm>
            <a:off x="838200" y="2103955"/>
            <a:ext cx="5257800" cy="4568988"/>
          </a:xfrm>
        </p:spPr>
        <p:txBody>
          <a:bodyPr>
            <a:normAutofit lnSpcReduction="10000"/>
          </a:bodyPr>
          <a:lstStyle/>
          <a:p>
            <a:pPr marL="342900" indent="-342900">
              <a:buFont typeface="Arial" panose="020B0604020202020204" pitchFamily="34" charset="0"/>
              <a:buChar char="•"/>
            </a:pPr>
            <a:r>
              <a:rPr lang="en-US" dirty="0">
                <a:solidFill>
                  <a:schemeClr val="tx1"/>
                </a:solidFill>
              </a:rPr>
              <a:t>Monthly seasonal forecast &amp; retrospective</a:t>
            </a:r>
            <a:endParaRPr lang="en-US" sz="2200" b="0" dirty="0">
              <a:solidFill>
                <a:schemeClr val="tx1"/>
              </a:solidFill>
            </a:endParaRPr>
          </a:p>
          <a:p>
            <a:pPr marL="342900" indent="-342900">
              <a:buFont typeface="Arial" panose="020B0604020202020204" pitchFamily="34" charset="0"/>
              <a:buChar char="•"/>
            </a:pPr>
            <a:r>
              <a:rPr lang="en-US" dirty="0"/>
              <a:t>Describing regional climate hazards, identifying at-risk populations, pointing to protective resources</a:t>
            </a:r>
            <a:endParaRPr lang="en-US" sz="2200" dirty="0"/>
          </a:p>
          <a:p>
            <a:pPr lvl="1"/>
            <a:r>
              <a:rPr lang="en-US" sz="2200" dirty="0"/>
              <a:t>Extreme Heat</a:t>
            </a:r>
          </a:p>
          <a:p>
            <a:pPr lvl="1"/>
            <a:r>
              <a:rPr lang="en-US" sz="2200" dirty="0"/>
              <a:t>Wildfire</a:t>
            </a:r>
          </a:p>
          <a:p>
            <a:pPr lvl="1"/>
            <a:r>
              <a:rPr lang="en-US" sz="2200" dirty="0"/>
              <a:t>Drought</a:t>
            </a:r>
          </a:p>
          <a:p>
            <a:pPr lvl="1"/>
            <a:r>
              <a:rPr lang="en-US" sz="2200" dirty="0"/>
              <a:t>Hurricane</a:t>
            </a:r>
          </a:p>
          <a:p>
            <a:pPr lvl="1"/>
            <a:r>
              <a:rPr lang="en-US" sz="2200" dirty="0"/>
              <a:t>Tickborne Illnesses</a:t>
            </a:r>
          </a:p>
          <a:p>
            <a:pPr lvl="1"/>
            <a:r>
              <a:rPr lang="en-US" sz="2200" dirty="0"/>
              <a:t>Pollen</a:t>
            </a:r>
          </a:p>
          <a:p>
            <a:pPr lvl="1"/>
            <a:r>
              <a:rPr lang="en-US" sz="2200" dirty="0"/>
              <a:t>Spring Flooding</a:t>
            </a:r>
          </a:p>
          <a:p>
            <a:endParaRPr lang="en-US" sz="2200" dirty="0"/>
          </a:p>
        </p:txBody>
      </p:sp>
      <p:sp>
        <p:nvSpPr>
          <p:cNvPr id="6" name="Rectangle 5">
            <a:extLst>
              <a:ext uri="{FF2B5EF4-FFF2-40B4-BE49-F238E27FC236}">
                <a16:creationId xmlns:a16="http://schemas.microsoft.com/office/drawing/2014/main" id="{B4413778-8D54-7220-3B71-5D516B808657}"/>
              </a:ext>
              <a:ext uri="{C183D7F6-B498-43B3-948B-1728B52AA6E4}">
                <adec:decorative xmlns:adec="http://schemas.microsoft.com/office/drawing/2017/decorative" val="1"/>
              </a:ext>
            </a:extLst>
          </p:cNvPr>
          <p:cNvSpPr/>
          <p:nvPr/>
        </p:nvSpPr>
        <p:spPr>
          <a:xfrm>
            <a:off x="6289964" y="0"/>
            <a:ext cx="5334000" cy="21039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7" name="Picture 6">
            <a:extLst>
              <a:ext uri="{FF2B5EF4-FFF2-40B4-BE49-F238E27FC236}">
                <a16:creationId xmlns:a16="http://schemas.microsoft.com/office/drawing/2014/main" id="{E2E4E48D-6F80-A59D-B9F3-3883F132C258}"/>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728105" y="0"/>
            <a:ext cx="5463895" cy="6858000"/>
          </a:xfrm>
          <a:prstGeom prst="rect">
            <a:avLst/>
          </a:prstGeom>
        </p:spPr>
      </p:pic>
      <p:sp>
        <p:nvSpPr>
          <p:cNvPr id="5" name="TextBox 4">
            <a:extLst>
              <a:ext uri="{FF2B5EF4-FFF2-40B4-BE49-F238E27FC236}">
                <a16:creationId xmlns:a16="http://schemas.microsoft.com/office/drawing/2014/main" id="{24708FB9-4DFD-EFCB-CE9D-2B521E63DCAB}"/>
              </a:ext>
            </a:extLst>
          </p:cNvPr>
          <p:cNvSpPr txBox="1"/>
          <p:nvPr/>
        </p:nvSpPr>
        <p:spPr>
          <a:xfrm>
            <a:off x="1382486" y="6453155"/>
            <a:ext cx="6096000" cy="369332"/>
          </a:xfrm>
          <a:prstGeom prst="rect">
            <a:avLst/>
          </a:prstGeom>
          <a:noFill/>
        </p:spPr>
        <p:txBody>
          <a:bodyPr wrap="square">
            <a:spAutoFit/>
          </a:bodyPr>
          <a:lstStyle/>
          <a:p>
            <a:r>
              <a:rPr lang="en-US" dirty="0">
                <a:hlinkClick r:id="rId4"/>
              </a:rPr>
              <a:t>Climate and Health Outlook</a:t>
            </a:r>
            <a:endParaRPr lang="en-US" dirty="0"/>
          </a:p>
        </p:txBody>
      </p:sp>
    </p:spTree>
    <p:extLst>
      <p:ext uri="{BB962C8B-B14F-4D97-AF65-F5344CB8AC3E}">
        <p14:creationId xmlns:p14="http://schemas.microsoft.com/office/powerpoint/2010/main" val="13999641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570B19-AD31-7B11-5908-1D1EF21F31F9}"/>
              </a:ext>
            </a:extLst>
          </p:cNvPr>
          <p:cNvSpPr>
            <a:spLocks noGrp="1"/>
          </p:cNvSpPr>
          <p:nvPr>
            <p:ph type="title"/>
          </p:nvPr>
        </p:nvSpPr>
        <p:spPr/>
        <p:txBody>
          <a:bodyPr/>
          <a:lstStyle/>
          <a:p>
            <a:r>
              <a:rPr lang="en-US" dirty="0"/>
              <a:t>Head Start and Environmental Hazards</a:t>
            </a:r>
          </a:p>
        </p:txBody>
      </p:sp>
      <p:sp>
        <p:nvSpPr>
          <p:cNvPr id="4" name="Content Placeholder 3">
            <a:extLst>
              <a:ext uri="{FF2B5EF4-FFF2-40B4-BE49-F238E27FC236}">
                <a16:creationId xmlns:a16="http://schemas.microsoft.com/office/drawing/2014/main" id="{599D030B-B63E-A6C4-C44F-E06D4F16442F}"/>
              </a:ext>
            </a:extLst>
          </p:cNvPr>
          <p:cNvSpPr>
            <a:spLocks noGrp="1"/>
          </p:cNvSpPr>
          <p:nvPr>
            <p:ph sz="half" idx="1"/>
          </p:nvPr>
        </p:nvSpPr>
        <p:spPr>
          <a:xfrm>
            <a:off x="559558" y="2357146"/>
            <a:ext cx="3622220" cy="3709336"/>
          </a:xfrm>
        </p:spPr>
        <p:txBody>
          <a:bodyPr/>
          <a:lstStyle/>
          <a:p>
            <a:pPr marL="342900" indent="-342900">
              <a:buFont typeface="Arial" panose="020B0604020202020204" pitchFamily="34" charset="0"/>
              <a:buChar char="•"/>
            </a:pPr>
            <a:r>
              <a:rPr lang="en-US" i="0" dirty="0">
                <a:solidFill>
                  <a:schemeClr val="tx1"/>
                </a:solidFill>
              </a:rPr>
              <a:t>Score= percentile for exposure to extreme heat compared to other Head Start students nationwide </a:t>
            </a:r>
          </a:p>
          <a:p>
            <a:pPr marL="342900" indent="-342900">
              <a:buFont typeface="Arial" panose="020B0604020202020204" pitchFamily="34" charset="0"/>
              <a:buChar char="•"/>
            </a:pPr>
            <a:r>
              <a:rPr lang="en-US" i="0" dirty="0">
                <a:solidFill>
                  <a:schemeClr val="tx1"/>
                </a:solidFill>
              </a:rPr>
              <a:t>Scores available for multiple environmental hazards</a:t>
            </a:r>
          </a:p>
        </p:txBody>
      </p:sp>
      <p:pic>
        <p:nvPicPr>
          <p:cNvPr id="6" name="Content Placeholder 5" descr="Map&#10;&#10;Description automatically generated">
            <a:extLst>
              <a:ext uri="{FF2B5EF4-FFF2-40B4-BE49-F238E27FC236}">
                <a16:creationId xmlns:a16="http://schemas.microsoft.com/office/drawing/2014/main" id="{A4E7762E-346A-4C72-F735-3A1022FCACDC}"/>
              </a:ext>
            </a:extLst>
          </p:cNvPr>
          <p:cNvPicPr>
            <a:picLocks noGrp="1" noChangeAspect="1"/>
          </p:cNvPicPr>
          <p:nvPr>
            <p:ph sz="half" idx="14"/>
          </p:nvPr>
        </p:nvPicPr>
        <p:blipFill>
          <a:blip r:embed="rId3">
            <a:extLst>
              <a:ext uri="{28A0092B-C50C-407E-A947-70E740481C1C}">
                <a14:useLocalDpi xmlns:a14="http://schemas.microsoft.com/office/drawing/2010/main" val="0"/>
              </a:ext>
            </a:extLst>
          </a:blip>
          <a:stretch>
            <a:fillRect/>
          </a:stretch>
        </p:blipFill>
        <p:spPr>
          <a:xfrm>
            <a:off x="4229457" y="1903530"/>
            <a:ext cx="7561534" cy="4616568"/>
          </a:xfrm>
        </p:spPr>
      </p:pic>
      <p:sp>
        <p:nvSpPr>
          <p:cNvPr id="5" name="TextBox 4">
            <a:extLst>
              <a:ext uri="{FF2B5EF4-FFF2-40B4-BE49-F238E27FC236}">
                <a16:creationId xmlns:a16="http://schemas.microsoft.com/office/drawing/2014/main" id="{3C330EEF-C6A0-1BC2-21E1-49C9F1D04E31}"/>
              </a:ext>
            </a:extLst>
          </p:cNvPr>
          <p:cNvSpPr txBox="1"/>
          <p:nvPr/>
        </p:nvSpPr>
        <p:spPr>
          <a:xfrm>
            <a:off x="511879" y="5524857"/>
            <a:ext cx="3261328" cy="400110"/>
          </a:xfrm>
          <a:prstGeom prst="rect">
            <a:avLst/>
          </a:prstGeom>
          <a:noFill/>
        </p:spPr>
        <p:txBody>
          <a:bodyPr wrap="square">
            <a:spAutoFit/>
          </a:bodyPr>
          <a:lstStyle/>
          <a:p>
            <a:r>
              <a:rPr lang="en-US" sz="2000" dirty="0">
                <a:latin typeface="Arial" panose="020B0604020202020204" pitchFamily="34" charset="0"/>
                <a:cs typeface="Arial" panose="020B0604020202020204" pitchFamily="34" charset="0"/>
                <a:hlinkClick r:id="rId4"/>
              </a:rPr>
              <a:t>Access the Head Start Tool</a:t>
            </a: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8088539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0D59D8D2-933A-5FC1-4F8C-E3EF36DE5A19}"/>
              </a:ext>
            </a:extLst>
          </p:cNvPr>
          <p:cNvSpPr>
            <a:spLocks noGrp="1"/>
          </p:cNvSpPr>
          <p:nvPr>
            <p:ph type="title"/>
          </p:nvPr>
        </p:nvSpPr>
        <p:spPr/>
        <p:txBody>
          <a:bodyPr/>
          <a:lstStyle/>
          <a:p>
            <a:r>
              <a:rPr lang="en-US" dirty="0"/>
              <a:t>National Integrated Heat Health Information System</a:t>
            </a:r>
          </a:p>
        </p:txBody>
      </p:sp>
      <p:pic>
        <p:nvPicPr>
          <p:cNvPr id="14" name="Picture 13">
            <a:extLst>
              <a:ext uri="{FF2B5EF4-FFF2-40B4-BE49-F238E27FC236}">
                <a16:creationId xmlns:a16="http://schemas.microsoft.com/office/drawing/2014/main" id="{F8FBF376-B4CB-CDB5-E4FD-6141BAC32DC8}"/>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979414" y="2144710"/>
            <a:ext cx="9766399" cy="1593192"/>
          </a:xfrm>
          <a:prstGeom prst="rect">
            <a:avLst/>
          </a:prstGeom>
        </p:spPr>
      </p:pic>
      <p:sp>
        <p:nvSpPr>
          <p:cNvPr id="12" name="Content Placeholder 11">
            <a:extLst>
              <a:ext uri="{FF2B5EF4-FFF2-40B4-BE49-F238E27FC236}">
                <a16:creationId xmlns:a16="http://schemas.microsoft.com/office/drawing/2014/main" id="{5D2948DC-4A48-5AC4-2383-6FF6E42C4767}"/>
              </a:ext>
            </a:extLst>
          </p:cNvPr>
          <p:cNvSpPr>
            <a:spLocks noGrp="1"/>
          </p:cNvSpPr>
          <p:nvPr>
            <p:ph idx="1"/>
          </p:nvPr>
        </p:nvSpPr>
        <p:spPr>
          <a:xfrm>
            <a:off x="1620625" y="3641036"/>
            <a:ext cx="3818641" cy="2548806"/>
          </a:xfrm>
        </p:spPr>
        <p:txBody>
          <a:bodyPr>
            <a:normAutofit/>
          </a:bodyPr>
          <a:lstStyle/>
          <a:p>
            <a:pPr marL="0" indent="0">
              <a:buNone/>
            </a:pPr>
            <a:endParaRPr lang="en-US" dirty="0"/>
          </a:p>
          <a:p>
            <a:r>
              <a:rPr lang="en-US" dirty="0"/>
              <a:t>News and Events</a:t>
            </a:r>
          </a:p>
          <a:p>
            <a:r>
              <a:rPr lang="en-US" dirty="0"/>
              <a:t>Additional Data Tools</a:t>
            </a:r>
          </a:p>
          <a:p>
            <a:r>
              <a:rPr lang="en-US" dirty="0"/>
              <a:t>Educational Resources</a:t>
            </a:r>
          </a:p>
          <a:p>
            <a:r>
              <a:rPr lang="en-US" dirty="0"/>
              <a:t>Urban Heat Island Data</a:t>
            </a:r>
          </a:p>
        </p:txBody>
      </p:sp>
      <p:sp>
        <p:nvSpPr>
          <p:cNvPr id="23" name="Content Placeholder 11">
            <a:extLst>
              <a:ext uri="{FF2B5EF4-FFF2-40B4-BE49-F238E27FC236}">
                <a16:creationId xmlns:a16="http://schemas.microsoft.com/office/drawing/2014/main" id="{FBD07937-0C37-9AF8-50A8-1693C87F510A}"/>
              </a:ext>
            </a:extLst>
          </p:cNvPr>
          <p:cNvSpPr txBox="1">
            <a:spLocks/>
          </p:cNvSpPr>
          <p:nvPr/>
        </p:nvSpPr>
        <p:spPr>
          <a:xfrm>
            <a:off x="6752736" y="3689469"/>
            <a:ext cx="3818641" cy="2548806"/>
          </a:xfrm>
          <a:prstGeom prst="rect">
            <a:avLst/>
          </a:prstGeom>
        </p:spPr>
        <p:txBody>
          <a:bodyPr vert="horz" lIns="91440" tIns="45720" rIns="91440" bIns="45720" rtlCol="0">
            <a:normAutofit/>
          </a:bodyPr>
          <a:lstStyle>
            <a:lvl1pPr marL="342900" marR="0" indent="-34290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sz="2200" kern="1200">
                <a:solidFill>
                  <a:schemeClr val="tx1"/>
                </a:solidFill>
                <a:latin typeface="Arial" panose="020B0604020202020204" pitchFamily="34" charset="0"/>
                <a:ea typeface="+mn-ea"/>
                <a:cs typeface="Arial" panose="020B0604020202020204" pitchFamily="34" charset="0"/>
              </a:defRPr>
            </a:lvl1pPr>
            <a:lvl2pPr marL="514350" marR="0" indent="-342900" algn="l" defTabSz="685800" rtl="0" eaLnBrk="1" fontAlgn="auto" latinLnBrk="0" hangingPunct="1">
              <a:lnSpc>
                <a:spcPct val="90000"/>
              </a:lnSpc>
              <a:spcBef>
                <a:spcPts val="750"/>
              </a:spcBef>
              <a:spcAft>
                <a:spcPts val="0"/>
              </a:spcAft>
              <a:buClrTx/>
              <a:buSzTx/>
              <a:buFont typeface="Wingdings" panose="05000000000000000000" pitchFamily="2" charset="2"/>
              <a:buChar char="§"/>
              <a:tabLst/>
              <a:defRPr sz="2000" b="1" i="0" kern="1200">
                <a:solidFill>
                  <a:schemeClr val="tx2"/>
                </a:solidFill>
                <a:latin typeface="Arial" panose="020B0604020202020204" pitchFamily="34" charset="0"/>
                <a:ea typeface="+mn-ea"/>
                <a:cs typeface="Arial" panose="020B0604020202020204" pitchFamily="34" charset="0"/>
              </a:defRPr>
            </a:lvl2pPr>
            <a:lvl3pPr marL="857250" marR="0" indent="-342900" algn="l" defTabSz="685800" rtl="0" eaLnBrk="1" fontAlgn="auto" latinLnBrk="0" hangingPunct="1">
              <a:lnSpc>
                <a:spcPct val="90000"/>
              </a:lnSpc>
              <a:spcBef>
                <a:spcPts val="750"/>
              </a:spcBef>
              <a:spcAft>
                <a:spcPts val="0"/>
              </a:spcAft>
              <a:buClrTx/>
              <a:buSzTx/>
              <a:buFont typeface="Wingdings" panose="05000000000000000000" pitchFamily="2" charset="2"/>
              <a:buChar char="ü"/>
              <a:tabLst/>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endParaRPr kumimoji="0" lang="en-US" sz="2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342900" marR="0" lvl="0" indent="-34290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Info on High-Risk Groups</a:t>
            </a:r>
          </a:p>
          <a:p>
            <a:pPr marL="342900" marR="0" lvl="0" indent="-34290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Planning and Preparedness Guides</a:t>
            </a:r>
          </a:p>
          <a:p>
            <a:pPr marL="342900" marR="0" lvl="0" indent="-34290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Funding Opportunities</a:t>
            </a:r>
          </a:p>
          <a:p>
            <a:pPr marL="342900" marR="0" lvl="0" indent="-34290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r>
              <a:rPr lang="en-US" dirty="0">
                <a:solidFill>
                  <a:srgbClr val="000000"/>
                </a:solidFill>
                <a:hlinkClick r:id="rId4"/>
              </a:rPr>
              <a:t>https://Heat.gov</a:t>
            </a:r>
            <a:r>
              <a:rPr lang="en-US" dirty="0">
                <a:solidFill>
                  <a:srgbClr val="000000"/>
                </a:solidFill>
              </a:rPr>
              <a:t> </a:t>
            </a:r>
            <a:endParaRPr kumimoji="0" lang="en-US" sz="2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0214514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C6AE8A-D669-1142-61DB-2055A7897405}"/>
              </a:ext>
            </a:extLst>
          </p:cNvPr>
          <p:cNvSpPr>
            <a:spLocks noGrp="1"/>
          </p:cNvSpPr>
          <p:nvPr>
            <p:ph type="title"/>
          </p:nvPr>
        </p:nvSpPr>
        <p:spPr/>
        <p:txBody>
          <a:bodyPr/>
          <a:lstStyle/>
          <a:p>
            <a:r>
              <a:rPr lang="en-US" dirty="0"/>
              <a:t>Addressing Extreme Heat for </a:t>
            </a:r>
            <a:r>
              <a:rPr lang="en-US"/>
              <a:t>Specific Populations</a:t>
            </a:r>
            <a:endParaRPr lang="en-US" dirty="0"/>
          </a:p>
        </p:txBody>
      </p:sp>
      <p:sp>
        <p:nvSpPr>
          <p:cNvPr id="4" name="Subtitle 3">
            <a:extLst>
              <a:ext uri="{FF2B5EF4-FFF2-40B4-BE49-F238E27FC236}">
                <a16:creationId xmlns:a16="http://schemas.microsoft.com/office/drawing/2014/main" id="{5B576413-0E8F-D181-E99D-085CBA09CB89}"/>
              </a:ext>
            </a:extLst>
          </p:cNvPr>
          <p:cNvSpPr>
            <a:spLocks noGrp="1"/>
          </p:cNvSpPr>
          <p:nvPr>
            <p:ph type="subTitle" idx="1"/>
          </p:nvPr>
        </p:nvSpPr>
        <p:spPr>
          <a:xfrm>
            <a:off x="826812" y="3913267"/>
            <a:ext cx="9488441" cy="1655762"/>
          </a:xfrm>
        </p:spPr>
        <p:txBody>
          <a:bodyPr/>
          <a:lstStyle/>
          <a:p>
            <a:r>
              <a:rPr lang="en-US" dirty="0"/>
              <a:t>Response Resources for Pregnant Individuals, Children, and Older Adults</a:t>
            </a:r>
          </a:p>
        </p:txBody>
      </p:sp>
    </p:spTree>
    <p:extLst>
      <p:ext uri="{BB962C8B-B14F-4D97-AF65-F5344CB8AC3E}">
        <p14:creationId xmlns:p14="http://schemas.microsoft.com/office/powerpoint/2010/main" val="74789930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649646-735B-7744-33B1-F08296C26F9A}"/>
              </a:ext>
            </a:extLst>
          </p:cNvPr>
          <p:cNvSpPr>
            <a:spLocks noGrp="1"/>
          </p:cNvSpPr>
          <p:nvPr>
            <p:ph type="title"/>
          </p:nvPr>
        </p:nvSpPr>
        <p:spPr/>
        <p:txBody>
          <a:bodyPr/>
          <a:lstStyle/>
          <a:p>
            <a:r>
              <a:rPr lang="en-US" dirty="0"/>
              <a:t>CDC Heat and Your Health Guidance</a:t>
            </a:r>
          </a:p>
        </p:txBody>
      </p:sp>
      <p:pic>
        <p:nvPicPr>
          <p:cNvPr id="9" name="Content Placeholder 8" descr="Graphical user interface, application, website&#10;&#10;Description automatically generated">
            <a:extLst>
              <a:ext uri="{FF2B5EF4-FFF2-40B4-BE49-F238E27FC236}">
                <a16:creationId xmlns:a16="http://schemas.microsoft.com/office/drawing/2014/main" id="{D761DE1D-1610-6F11-B732-BFEA8B667E08}"/>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l="2447" t="1926" r="2563" b="4145"/>
          <a:stretch/>
        </p:blipFill>
        <p:spPr>
          <a:xfrm>
            <a:off x="313597" y="2319167"/>
            <a:ext cx="7163507" cy="3594969"/>
          </a:xfrm>
        </p:spPr>
      </p:pic>
      <p:pic>
        <p:nvPicPr>
          <p:cNvPr id="11" name="Content Placeholder 10" descr="Text&#10;&#10;Description automatically generated with medium confidence">
            <a:extLst>
              <a:ext uri="{FF2B5EF4-FFF2-40B4-BE49-F238E27FC236}">
                <a16:creationId xmlns:a16="http://schemas.microsoft.com/office/drawing/2014/main" id="{888170E5-D3BC-FE74-C2CA-88C59E974FF8}"/>
              </a:ext>
            </a:extLst>
          </p:cNvPr>
          <p:cNvPicPr>
            <a:picLocks noGrp="1" noChangeAspect="1"/>
          </p:cNvPicPr>
          <p:nvPr>
            <p:ph sz="half" idx="13"/>
          </p:nvPr>
        </p:nvPicPr>
        <p:blipFill rotWithShape="1">
          <a:blip r:embed="rId4">
            <a:extLst>
              <a:ext uri="{28A0092B-C50C-407E-A947-70E740481C1C}">
                <a14:useLocalDpi xmlns:a14="http://schemas.microsoft.com/office/drawing/2010/main" val="0"/>
              </a:ext>
            </a:extLst>
          </a:blip>
          <a:srcRect/>
          <a:stretch/>
        </p:blipFill>
        <p:spPr>
          <a:xfrm>
            <a:off x="7699887" y="2319167"/>
            <a:ext cx="4178516" cy="1425634"/>
          </a:xfrm>
        </p:spPr>
      </p:pic>
      <p:pic>
        <p:nvPicPr>
          <p:cNvPr id="13" name="Picture 12">
            <a:extLst>
              <a:ext uri="{FF2B5EF4-FFF2-40B4-BE49-F238E27FC236}">
                <a16:creationId xmlns:a16="http://schemas.microsoft.com/office/drawing/2014/main" id="{1B161144-7D7A-07D5-83ED-1BC982C66FE3}"/>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7699887" y="3970347"/>
            <a:ext cx="4178516" cy="1266066"/>
          </a:xfrm>
          <a:prstGeom prst="rect">
            <a:avLst/>
          </a:prstGeom>
        </p:spPr>
      </p:pic>
      <p:sp>
        <p:nvSpPr>
          <p:cNvPr id="15" name="TextBox 14">
            <a:extLst>
              <a:ext uri="{FF2B5EF4-FFF2-40B4-BE49-F238E27FC236}">
                <a16:creationId xmlns:a16="http://schemas.microsoft.com/office/drawing/2014/main" id="{7C4EDBE6-1650-8110-A0AB-9C61F5F84D89}"/>
              </a:ext>
            </a:extLst>
          </p:cNvPr>
          <p:cNvSpPr txBox="1"/>
          <p:nvPr/>
        </p:nvSpPr>
        <p:spPr>
          <a:xfrm>
            <a:off x="8779875" y="5551247"/>
            <a:ext cx="2203557" cy="369332"/>
          </a:xfrm>
          <a:prstGeom prst="rect">
            <a:avLst/>
          </a:prstGeom>
          <a:noFill/>
        </p:spPr>
        <p:txBody>
          <a:bodyPr wrap="square">
            <a:spAutoFit/>
          </a:bodyPr>
          <a:lstStyle/>
          <a:p>
            <a:r>
              <a:rPr lang="en-US" dirty="0">
                <a:latin typeface="Arial" panose="020B0604020202020204" pitchFamily="34" charset="0"/>
                <a:cs typeface="Arial" panose="020B0604020202020204" pitchFamily="34" charset="0"/>
                <a:hlinkClick r:id="rId6"/>
              </a:rPr>
              <a:t>View the Guidance</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089641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F4451-AA29-3278-A8FC-EABDBB232D36}"/>
              </a:ext>
            </a:extLst>
          </p:cNvPr>
          <p:cNvSpPr>
            <a:spLocks noGrp="1"/>
          </p:cNvSpPr>
          <p:nvPr>
            <p:ph type="title"/>
          </p:nvPr>
        </p:nvSpPr>
        <p:spPr/>
        <p:txBody>
          <a:bodyPr/>
          <a:lstStyle/>
          <a:p>
            <a:r>
              <a:rPr lang="en-US" dirty="0"/>
              <a:t>Identifying Heat-Related Illness</a:t>
            </a:r>
          </a:p>
        </p:txBody>
      </p:sp>
      <p:pic>
        <p:nvPicPr>
          <p:cNvPr id="12" name="Content Placeholder 11" descr="Diagram&#10;&#10;Description automatically generated with medium confidence">
            <a:extLst>
              <a:ext uri="{FF2B5EF4-FFF2-40B4-BE49-F238E27FC236}">
                <a16:creationId xmlns:a16="http://schemas.microsoft.com/office/drawing/2014/main" id="{7516A731-0F49-C5F2-5418-8CA77D907E11}"/>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001975" y="1885130"/>
            <a:ext cx="7758714" cy="4360013"/>
          </a:xfrm>
        </p:spPr>
      </p:pic>
      <p:sp>
        <p:nvSpPr>
          <p:cNvPr id="8" name="TextBox 7">
            <a:extLst>
              <a:ext uri="{FF2B5EF4-FFF2-40B4-BE49-F238E27FC236}">
                <a16:creationId xmlns:a16="http://schemas.microsoft.com/office/drawing/2014/main" id="{2A0F5D01-9341-B424-B61B-B3D74E5F68E3}"/>
              </a:ext>
            </a:extLst>
          </p:cNvPr>
          <p:cNvSpPr txBox="1"/>
          <p:nvPr/>
        </p:nvSpPr>
        <p:spPr>
          <a:xfrm>
            <a:off x="3479436" y="6356350"/>
            <a:ext cx="4803791"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hlinkClick r:id="rId4"/>
              </a:rPr>
              <a:t>More Information on Heat-Related Illness</a:t>
            </a: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2626025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3AA6BC5-E671-B690-ABC5-73B77580A4DB}"/>
              </a:ext>
            </a:extLst>
          </p:cNvPr>
          <p:cNvSpPr>
            <a:spLocks noGrp="1"/>
          </p:cNvSpPr>
          <p:nvPr>
            <p:ph type="title"/>
          </p:nvPr>
        </p:nvSpPr>
        <p:spPr/>
        <p:txBody>
          <a:bodyPr/>
          <a:lstStyle/>
          <a:p>
            <a:r>
              <a:rPr lang="en-US" dirty="0"/>
              <a:t>SAMHSA Tips for People Who Take Medication</a:t>
            </a:r>
          </a:p>
        </p:txBody>
      </p:sp>
      <p:sp>
        <p:nvSpPr>
          <p:cNvPr id="14" name="TextBox 13">
            <a:extLst>
              <a:ext uri="{FF2B5EF4-FFF2-40B4-BE49-F238E27FC236}">
                <a16:creationId xmlns:a16="http://schemas.microsoft.com/office/drawing/2014/main" id="{79A6DC1A-22E3-9FB8-3DFF-EDD39B8D73E6}"/>
              </a:ext>
            </a:extLst>
          </p:cNvPr>
          <p:cNvSpPr txBox="1"/>
          <p:nvPr/>
        </p:nvSpPr>
        <p:spPr>
          <a:xfrm>
            <a:off x="1008003" y="2753569"/>
            <a:ext cx="3083086" cy="16312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Many common medications for mental health and/or chronic disease can increase heat sensitivity</a:t>
            </a:r>
          </a:p>
        </p:txBody>
      </p:sp>
      <p:pic>
        <p:nvPicPr>
          <p:cNvPr id="11" name="Content Placeholder 10" descr="Graphical user interface, website&#10;&#10;Description automatically generated">
            <a:extLst>
              <a:ext uri="{FF2B5EF4-FFF2-40B4-BE49-F238E27FC236}">
                <a16:creationId xmlns:a16="http://schemas.microsoft.com/office/drawing/2014/main" id="{4FA98137-919F-9599-6861-1201ED5A6431}"/>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795"/>
          <a:stretch/>
        </p:blipFill>
        <p:spPr>
          <a:xfrm>
            <a:off x="3890666" y="1821898"/>
            <a:ext cx="7963993" cy="4717014"/>
          </a:xfrm>
        </p:spPr>
      </p:pic>
      <p:sp>
        <p:nvSpPr>
          <p:cNvPr id="13" name="TextBox 12">
            <a:extLst>
              <a:ext uri="{FF2B5EF4-FFF2-40B4-BE49-F238E27FC236}">
                <a16:creationId xmlns:a16="http://schemas.microsoft.com/office/drawing/2014/main" id="{BD270BD5-1C98-96B8-22A8-F6856EA9428A}"/>
              </a:ext>
            </a:extLst>
          </p:cNvPr>
          <p:cNvSpPr txBox="1"/>
          <p:nvPr/>
        </p:nvSpPr>
        <p:spPr>
          <a:xfrm>
            <a:off x="1008003" y="4963372"/>
            <a:ext cx="268224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hlinkClick r:id="rId4"/>
              </a:rPr>
              <a:t>Download the Handout</a:t>
            </a: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325073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06E85F-087F-3DF2-14F4-D350CEBB3CFE}"/>
              </a:ext>
            </a:extLst>
          </p:cNvPr>
          <p:cNvSpPr>
            <a:spLocks noGrp="1"/>
          </p:cNvSpPr>
          <p:nvPr>
            <p:ph type="title"/>
          </p:nvPr>
        </p:nvSpPr>
        <p:spPr/>
        <p:txBody>
          <a:bodyPr/>
          <a:lstStyle/>
          <a:p>
            <a:r>
              <a:rPr lang="en-US" dirty="0"/>
              <a:t>Low-Income Home Energy Assistance Program (LIHEAP)</a:t>
            </a:r>
          </a:p>
        </p:txBody>
      </p:sp>
      <p:pic>
        <p:nvPicPr>
          <p:cNvPr id="10" name="Content Placeholder 9" descr="A picture containing graphical user interface&#10;&#10;Description automatically generated">
            <a:extLst>
              <a:ext uri="{FF2B5EF4-FFF2-40B4-BE49-F238E27FC236}">
                <a16:creationId xmlns:a16="http://schemas.microsoft.com/office/drawing/2014/main" id="{851339BC-66A0-B89F-88FE-43ED18984FC1}"/>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698159" y="2012121"/>
            <a:ext cx="9269975" cy="4035424"/>
          </a:xfrm>
        </p:spPr>
      </p:pic>
      <p:sp>
        <p:nvSpPr>
          <p:cNvPr id="11" name="TextBox 10">
            <a:extLst>
              <a:ext uri="{FF2B5EF4-FFF2-40B4-BE49-F238E27FC236}">
                <a16:creationId xmlns:a16="http://schemas.microsoft.com/office/drawing/2014/main" id="{1D4FB433-1A01-4194-3BB5-6DF473840404}"/>
              </a:ext>
            </a:extLst>
          </p:cNvPr>
          <p:cNvSpPr txBox="1"/>
          <p:nvPr/>
        </p:nvSpPr>
        <p:spPr>
          <a:xfrm>
            <a:off x="2668592" y="6239595"/>
            <a:ext cx="217880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Calibri" panose="020F0502020204030204"/>
                <a:ea typeface="+mn-ea"/>
                <a:cs typeface="+mn-cs"/>
              </a:rPr>
              <a:t>1-866-674-6327</a:t>
            </a:r>
            <a:endParaRPr kumimoji="0" lang="en-US" sz="2800" b="1"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20327845-0780-40F7-22F4-7BC5FD349B12}"/>
              </a:ext>
            </a:extLst>
          </p:cNvPr>
          <p:cNvSpPr txBox="1"/>
          <p:nvPr/>
        </p:nvSpPr>
        <p:spPr>
          <a:xfrm>
            <a:off x="6333146" y="6239596"/>
            <a:ext cx="3681484"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Calibri" panose="020F0502020204030204"/>
                <a:ea typeface="+mn-ea"/>
                <a:cs typeface="+mn-cs"/>
              </a:rPr>
              <a:t>energyassistance@ncat.org</a:t>
            </a:r>
          </a:p>
        </p:txBody>
      </p:sp>
    </p:spTree>
    <p:extLst>
      <p:ext uri="{BB962C8B-B14F-4D97-AF65-F5344CB8AC3E}">
        <p14:creationId xmlns:p14="http://schemas.microsoft.com/office/powerpoint/2010/main" val="29462008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C183D7F6-B498-43B3-948B-1728B52AA6E4}">
                <adec:decorative xmlns:adec="http://schemas.microsoft.com/office/drawing/2017/decorative" val="1"/>
              </a:ext>
            </a:extLst>
          </p:cNvPr>
          <p:cNvSpPr>
            <a:spLocks noGrp="1"/>
          </p:cNvSpPr>
          <p:nvPr>
            <p:ph type="title"/>
          </p:nvPr>
        </p:nvSpPr>
        <p:spPr>
          <a:xfrm>
            <a:off x="2276537" y="2459400"/>
            <a:ext cx="7886700" cy="1325563"/>
          </a:xfrm>
        </p:spPr>
        <p:txBody>
          <a:bodyPr/>
          <a:lstStyle/>
          <a:p>
            <a:r>
              <a:rPr lang="en-US" dirty="0"/>
              <a:t>NNLM</a:t>
            </a:r>
          </a:p>
        </p:txBody>
      </p:sp>
      <p:pic>
        <p:nvPicPr>
          <p:cNvPr id="3" name="Picture 2">
            <a:extLs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4858341" y="3822834"/>
            <a:ext cx="3619552" cy="2413034"/>
          </a:xfrm>
          <a:prstGeom prst="rect">
            <a:avLst/>
          </a:prstGeom>
        </p:spPr>
      </p:pic>
      <p:pic>
        <p:nvPicPr>
          <p:cNvPr id="11" name="Picture 10">
            <a:extLst>
              <a:ext uri="{C183D7F6-B498-43B3-948B-1728B52AA6E4}">
                <adec:decorative xmlns:adec="http://schemas.microsoft.com/office/drawing/2017/decorative" val="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7565227" y="3323946"/>
            <a:ext cx="3126754" cy="2915161"/>
          </a:xfrm>
          <a:prstGeom prst="rect">
            <a:avLst/>
          </a:prstGeom>
        </p:spPr>
      </p:pic>
      <p:pic>
        <p:nvPicPr>
          <p:cNvPr id="6" name="Picture 5">
            <a:extLst>
              <a:ext uri="{C183D7F6-B498-43B3-948B-1728B52AA6E4}">
                <adec:decorative xmlns:adec="http://schemas.microsoft.com/office/drawing/2017/decorative" val="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444"/>
          <a:stretch/>
        </p:blipFill>
        <p:spPr>
          <a:xfrm>
            <a:off x="1515605" y="0"/>
            <a:ext cx="3251204" cy="4410980"/>
          </a:xfrm>
          <a:prstGeom prst="rect">
            <a:avLst/>
          </a:prstGeom>
        </p:spPr>
      </p:pic>
      <p:pic>
        <p:nvPicPr>
          <p:cNvPr id="7" name="Picture 6">
            <a:extLst>
              <a:ext uri="{C183D7F6-B498-43B3-948B-1728B52AA6E4}">
                <adec:decorative xmlns:adec="http://schemas.microsoft.com/office/drawing/2017/decorative" val="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8195094" y="0"/>
            <a:ext cx="2496887" cy="3607224"/>
          </a:xfrm>
          <a:prstGeom prst="rect">
            <a:avLst/>
          </a:prstGeom>
        </p:spPr>
      </p:pic>
      <p:pic>
        <p:nvPicPr>
          <p:cNvPr id="9" name="Picture 8">
            <a:extLst>
              <a:ext uri="{C183D7F6-B498-43B3-948B-1728B52AA6E4}">
                <adec:decorative xmlns:adec="http://schemas.microsoft.com/office/drawing/2017/decorative" val="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4738639" y="-20082"/>
            <a:ext cx="3456455" cy="2205490"/>
          </a:xfrm>
          <a:prstGeom prst="rect">
            <a:avLst/>
          </a:prstGeom>
        </p:spPr>
      </p:pic>
      <p:pic>
        <p:nvPicPr>
          <p:cNvPr id="10" name="Picture 9">
            <a:extLst>
              <a:ext uri="{C183D7F6-B498-43B3-948B-1728B52AA6E4}">
                <adec:decorative xmlns:adec="http://schemas.microsoft.com/office/drawing/2017/decorative" val="1"/>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a:off x="1500019" y="3607224"/>
            <a:ext cx="3358322" cy="2634942"/>
          </a:xfrm>
          <a:prstGeom prst="rect">
            <a:avLst/>
          </a:prstGeom>
        </p:spPr>
      </p:pic>
      <p:pic>
        <p:nvPicPr>
          <p:cNvPr id="5" name="Picture 4">
            <a:extLst>
              <a:ext uri="{C183D7F6-B498-43B3-948B-1728B52AA6E4}">
                <adec:decorative xmlns:adec="http://schemas.microsoft.com/office/drawing/2017/decorative" val="1"/>
              </a:ext>
            </a:extLst>
          </p:cNvPr>
          <p:cNvPicPr>
            <a:picLocks noChangeAspect="1"/>
          </p:cNvPicPr>
          <p:nvPr/>
        </p:nvPicPr>
        <p:blipFill>
          <a:blip r:embed="rId9"/>
          <a:stretch>
            <a:fillRect/>
          </a:stretch>
        </p:blipFill>
        <p:spPr>
          <a:xfrm>
            <a:off x="2373151" y="1815812"/>
            <a:ext cx="7653285" cy="211499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40614642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D9A733-359A-F1E0-8990-0F6581A7C487}"/>
              </a:ext>
            </a:extLst>
          </p:cNvPr>
          <p:cNvSpPr>
            <a:spLocks noGrp="1"/>
          </p:cNvSpPr>
          <p:nvPr>
            <p:ph type="title"/>
          </p:nvPr>
        </p:nvSpPr>
        <p:spPr/>
        <p:txBody>
          <a:bodyPr/>
          <a:lstStyle/>
          <a:p>
            <a:r>
              <a:rPr lang="en-US" dirty="0"/>
              <a:t>Weatherization Assistance Program (WAP)</a:t>
            </a:r>
          </a:p>
        </p:txBody>
      </p:sp>
      <p:pic>
        <p:nvPicPr>
          <p:cNvPr id="16" name="Picture 15">
            <a:extLst>
              <a:ext uri="{FF2B5EF4-FFF2-40B4-BE49-F238E27FC236}">
                <a16:creationId xmlns:a16="http://schemas.microsoft.com/office/drawing/2014/main" id="{75427E13-C798-119D-6B34-6E455250BB7E}"/>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24100" y="1997282"/>
            <a:ext cx="5172797" cy="4286848"/>
          </a:xfrm>
          <a:prstGeom prst="rect">
            <a:avLst/>
          </a:prstGeom>
        </p:spPr>
      </p:pic>
      <p:pic>
        <p:nvPicPr>
          <p:cNvPr id="14" name="Picture 13">
            <a:extLst>
              <a:ext uri="{FF2B5EF4-FFF2-40B4-BE49-F238E27FC236}">
                <a16:creationId xmlns:a16="http://schemas.microsoft.com/office/drawing/2014/main" id="{0CE18A50-0E98-095A-3E85-6B39B72F1D32}"/>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882490" y="2635874"/>
            <a:ext cx="3091516" cy="901692"/>
          </a:xfrm>
          <a:prstGeom prst="rect">
            <a:avLst/>
          </a:prstGeom>
        </p:spPr>
      </p:pic>
      <p:pic>
        <p:nvPicPr>
          <p:cNvPr id="10" name="Picture 9">
            <a:extLst>
              <a:ext uri="{FF2B5EF4-FFF2-40B4-BE49-F238E27FC236}">
                <a16:creationId xmlns:a16="http://schemas.microsoft.com/office/drawing/2014/main" id="{0C69749E-AA5A-7F2C-7DE0-5FD717B54F82}"/>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5882490" y="3744508"/>
            <a:ext cx="3105683" cy="792396"/>
          </a:xfrm>
          <a:prstGeom prst="rect">
            <a:avLst/>
          </a:prstGeom>
        </p:spPr>
      </p:pic>
      <p:pic>
        <p:nvPicPr>
          <p:cNvPr id="12" name="Picture 11">
            <a:extLst>
              <a:ext uri="{FF2B5EF4-FFF2-40B4-BE49-F238E27FC236}">
                <a16:creationId xmlns:a16="http://schemas.microsoft.com/office/drawing/2014/main" id="{5A3203A0-3F89-7DE1-1533-72A504B5EC7F}"/>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5882490" y="4743299"/>
            <a:ext cx="3091516" cy="930074"/>
          </a:xfrm>
          <a:prstGeom prst="rect">
            <a:avLst/>
          </a:prstGeom>
        </p:spPr>
      </p:pic>
      <p:pic>
        <p:nvPicPr>
          <p:cNvPr id="18" name="Picture 17">
            <a:extLst>
              <a:ext uri="{FF2B5EF4-FFF2-40B4-BE49-F238E27FC236}">
                <a16:creationId xmlns:a16="http://schemas.microsoft.com/office/drawing/2014/main" id="{469AC4A3-5B2D-FC8B-C9B7-3C74FA50F561}"/>
              </a:ext>
              <a:ext uri="{C183D7F6-B498-43B3-948B-1728B52AA6E4}">
                <adec:decorative xmlns:adec="http://schemas.microsoft.com/office/drawing/2017/decorative" val="1"/>
              </a:ext>
            </a:extLst>
          </p:cNvPr>
          <p:cNvPicPr>
            <a:picLocks noChangeAspect="1"/>
          </p:cNvPicPr>
          <p:nvPr/>
        </p:nvPicPr>
        <p:blipFill rotWithShape="1">
          <a:blip r:embed="rId7"/>
          <a:srcRect r="11267"/>
          <a:stretch/>
        </p:blipFill>
        <p:spPr>
          <a:xfrm>
            <a:off x="9124700" y="3210701"/>
            <a:ext cx="2743200" cy="828790"/>
          </a:xfrm>
          <a:prstGeom prst="rect">
            <a:avLst/>
          </a:prstGeom>
        </p:spPr>
      </p:pic>
      <p:pic>
        <p:nvPicPr>
          <p:cNvPr id="20" name="Picture 19">
            <a:extLst>
              <a:ext uri="{FF2B5EF4-FFF2-40B4-BE49-F238E27FC236}">
                <a16:creationId xmlns:a16="http://schemas.microsoft.com/office/drawing/2014/main" id="{183A7F26-20DF-4C05-4682-8B78FF156C51}"/>
              </a:ext>
              <a:ext uri="{C183D7F6-B498-43B3-948B-1728B52AA6E4}">
                <adec:decorative xmlns:adec="http://schemas.microsoft.com/office/drawing/2017/decorative" val="1"/>
              </a:ext>
            </a:extLst>
          </p:cNvPr>
          <p:cNvPicPr>
            <a:picLocks noChangeAspect="1"/>
          </p:cNvPicPr>
          <p:nvPr/>
        </p:nvPicPr>
        <p:blipFill rotWithShape="1">
          <a:blip r:embed="rId8"/>
          <a:srcRect r="11164"/>
          <a:stretch/>
        </p:blipFill>
        <p:spPr>
          <a:xfrm>
            <a:off x="9124700" y="4258033"/>
            <a:ext cx="2726336" cy="792396"/>
          </a:xfrm>
          <a:prstGeom prst="rect">
            <a:avLst/>
          </a:prstGeom>
        </p:spPr>
      </p:pic>
      <p:sp>
        <p:nvSpPr>
          <p:cNvPr id="7" name="TextBox 6">
            <a:extLst>
              <a:ext uri="{FF2B5EF4-FFF2-40B4-BE49-F238E27FC236}">
                <a16:creationId xmlns:a16="http://schemas.microsoft.com/office/drawing/2014/main" id="{B1B56C38-1512-614A-AD32-21DB35EE3632}"/>
              </a:ext>
            </a:extLst>
          </p:cNvPr>
          <p:cNvSpPr txBox="1"/>
          <p:nvPr/>
        </p:nvSpPr>
        <p:spPr>
          <a:xfrm>
            <a:off x="6366827" y="5978349"/>
            <a:ext cx="5242692"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hlinkClick r:id="rId9"/>
              </a:rPr>
              <a:t>How to Apply for Weatherization Assistance</a:t>
            </a:r>
            <a:endPar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135043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B37252-CAB4-7A82-0479-3EBDB307B7C0}"/>
              </a:ext>
            </a:extLst>
          </p:cNvPr>
          <p:cNvSpPr>
            <a:spLocks noGrp="1"/>
          </p:cNvSpPr>
          <p:nvPr>
            <p:ph type="title"/>
          </p:nvPr>
        </p:nvSpPr>
        <p:spPr/>
        <p:txBody>
          <a:bodyPr/>
          <a:lstStyle/>
          <a:p>
            <a:r>
              <a:rPr lang="en-US" dirty="0"/>
              <a:t>Locating Cooling Centers</a:t>
            </a:r>
          </a:p>
        </p:txBody>
      </p:sp>
      <p:sp>
        <p:nvSpPr>
          <p:cNvPr id="3" name="Content Placeholder 2">
            <a:extLst>
              <a:ext uri="{FF2B5EF4-FFF2-40B4-BE49-F238E27FC236}">
                <a16:creationId xmlns:a16="http://schemas.microsoft.com/office/drawing/2014/main" id="{1AC8F5DD-13CB-1883-4B52-32EC8C8D4303}"/>
              </a:ext>
            </a:extLst>
          </p:cNvPr>
          <p:cNvSpPr>
            <a:spLocks noGrp="1"/>
          </p:cNvSpPr>
          <p:nvPr>
            <p:ph sz="half" idx="2"/>
          </p:nvPr>
        </p:nvSpPr>
        <p:spPr>
          <a:xfrm>
            <a:off x="838200" y="2370137"/>
            <a:ext cx="5725886" cy="3625549"/>
          </a:xfrm>
        </p:spPr>
        <p:txBody>
          <a:bodyPr>
            <a:normAutofit/>
          </a:bodyPr>
          <a:lstStyle/>
          <a:p>
            <a:r>
              <a:rPr lang="en-US" sz="2400" dirty="0"/>
              <a:t>Call 2-1-1or visit 211.org</a:t>
            </a:r>
          </a:p>
          <a:p>
            <a:r>
              <a:rPr lang="en-US" sz="2400" dirty="0"/>
              <a:t>National Center for Healthy Housing: </a:t>
            </a:r>
            <a:r>
              <a:rPr lang="en-US" sz="2400" dirty="0">
                <a:hlinkClick r:id="rId3"/>
              </a:rPr>
              <a:t>Cooling Centers by State</a:t>
            </a:r>
            <a:endParaRPr lang="en-US" sz="2400" dirty="0"/>
          </a:p>
        </p:txBody>
      </p:sp>
      <p:pic>
        <p:nvPicPr>
          <p:cNvPr id="9" name="Picture 8">
            <a:extLst>
              <a:ext uri="{FF2B5EF4-FFF2-40B4-BE49-F238E27FC236}">
                <a16:creationId xmlns:a16="http://schemas.microsoft.com/office/drawing/2014/main" id="{F39D38E0-25F9-9FAD-48BF-EAB47988D688}"/>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838200" y="3742804"/>
            <a:ext cx="4672806" cy="1825713"/>
          </a:xfrm>
          <a:prstGeom prst="rect">
            <a:avLst/>
          </a:prstGeom>
        </p:spPr>
      </p:pic>
      <p:pic>
        <p:nvPicPr>
          <p:cNvPr id="13" name="Content Placeholder 12" descr="Graphical user interface, application&#10;&#10;Description automatically generated">
            <a:extLst>
              <a:ext uri="{FF2B5EF4-FFF2-40B4-BE49-F238E27FC236}">
                <a16:creationId xmlns:a16="http://schemas.microsoft.com/office/drawing/2014/main" id="{B3627C13-55F9-71C1-EE99-0E64C17342D1}"/>
              </a:ext>
            </a:extLst>
          </p:cNvPr>
          <p:cNvPicPr>
            <a:picLocks noGrp="1" noChangeAspect="1"/>
          </p:cNvPicPr>
          <p:nvPr>
            <p:ph sz="half" idx="13"/>
          </p:nvPr>
        </p:nvPicPr>
        <p:blipFill>
          <a:blip r:embed="rId5">
            <a:extLst>
              <a:ext uri="{28A0092B-C50C-407E-A947-70E740481C1C}">
                <a14:useLocalDpi xmlns:a14="http://schemas.microsoft.com/office/drawing/2010/main" val="0"/>
              </a:ext>
            </a:extLst>
          </a:blip>
          <a:stretch>
            <a:fillRect/>
          </a:stretch>
        </p:blipFill>
        <p:spPr>
          <a:xfrm>
            <a:off x="6761308" y="2593482"/>
            <a:ext cx="4478811" cy="2975035"/>
          </a:xfrm>
        </p:spPr>
      </p:pic>
      <p:sp>
        <p:nvSpPr>
          <p:cNvPr id="5" name="TextBox 4">
            <a:extLst>
              <a:ext uri="{FF2B5EF4-FFF2-40B4-BE49-F238E27FC236}">
                <a16:creationId xmlns:a16="http://schemas.microsoft.com/office/drawing/2014/main" id="{86E0CB54-5029-E446-8ABD-441C70169BDE}"/>
              </a:ext>
            </a:extLst>
          </p:cNvPr>
          <p:cNvSpPr txBox="1"/>
          <p:nvPr/>
        </p:nvSpPr>
        <p:spPr>
          <a:xfrm>
            <a:off x="880469" y="5989492"/>
            <a:ext cx="10431061" cy="400110"/>
          </a:xfrm>
          <a:prstGeom prst="rect">
            <a:avLst/>
          </a:prstGeom>
          <a:noFill/>
        </p:spPr>
        <p:txBody>
          <a:bodyPr wrap="none" rtlCol="0">
            <a:spAutoFit/>
          </a:bodyPr>
          <a:lstStyle/>
          <a:p>
            <a:r>
              <a:rPr lang="en-US" sz="2000" b="1" dirty="0"/>
              <a:t>Note: Fans aren’t enough to prevent heat-related illness. A/C is essential to keep individuals safe</a:t>
            </a:r>
          </a:p>
        </p:txBody>
      </p:sp>
    </p:spTree>
    <p:extLst>
      <p:ext uri="{BB962C8B-B14F-4D97-AF65-F5344CB8AC3E}">
        <p14:creationId xmlns:p14="http://schemas.microsoft.com/office/powerpoint/2010/main" val="163365926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EBB73F-86A6-1B7B-B678-8697D73B3DB9}"/>
              </a:ext>
            </a:extLst>
          </p:cNvPr>
          <p:cNvSpPr>
            <a:spLocks noGrp="1"/>
          </p:cNvSpPr>
          <p:nvPr>
            <p:ph type="title"/>
          </p:nvPr>
        </p:nvSpPr>
        <p:spPr/>
        <p:txBody>
          <a:bodyPr/>
          <a:lstStyle/>
          <a:p>
            <a:pPr algn="ctr"/>
            <a:r>
              <a:rPr lang="en-US" dirty="0"/>
              <a:t>National Maternal Mental Health Hotline</a:t>
            </a:r>
          </a:p>
        </p:txBody>
      </p:sp>
      <p:pic>
        <p:nvPicPr>
          <p:cNvPr id="8" name="Picture 7">
            <a:extLst>
              <a:ext uri="{FF2B5EF4-FFF2-40B4-BE49-F238E27FC236}">
                <a16:creationId xmlns:a16="http://schemas.microsoft.com/office/drawing/2014/main" id="{2247390F-2822-32F8-51EB-C57055597534}"/>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5772" y="1131598"/>
            <a:ext cx="8948056" cy="1864179"/>
          </a:xfrm>
          <a:prstGeom prst="rect">
            <a:avLst/>
          </a:prstGeom>
        </p:spPr>
      </p:pic>
      <p:sp>
        <p:nvSpPr>
          <p:cNvPr id="3" name="Content Placeholder 2">
            <a:extLst>
              <a:ext uri="{FF2B5EF4-FFF2-40B4-BE49-F238E27FC236}">
                <a16:creationId xmlns:a16="http://schemas.microsoft.com/office/drawing/2014/main" id="{403252CB-41A8-E9B4-A521-A8533C2F8910}"/>
              </a:ext>
            </a:extLst>
          </p:cNvPr>
          <p:cNvSpPr>
            <a:spLocks noGrp="1"/>
          </p:cNvSpPr>
          <p:nvPr>
            <p:ph sz="half" idx="1"/>
          </p:nvPr>
        </p:nvSpPr>
        <p:spPr>
          <a:xfrm>
            <a:off x="1698172" y="3224377"/>
            <a:ext cx="8588828" cy="814223"/>
          </a:xfrm>
        </p:spPr>
        <p:txBody>
          <a:bodyPr>
            <a:normAutofit lnSpcReduction="10000"/>
          </a:bodyPr>
          <a:lstStyle/>
          <a:p>
            <a:pPr marL="0" indent="0" algn="ctr">
              <a:buNone/>
            </a:pPr>
            <a:r>
              <a:rPr lang="en-US" sz="2400" b="1" dirty="0">
                <a:solidFill>
                  <a:srgbClr val="000000"/>
                </a:solidFill>
                <a:latin typeface="GXZZA M+ Proxima Nova"/>
              </a:rPr>
              <a:t>Are you a new parent - or about to be - and feeling sad, worried, overwhelmed, or concerned that you aren’t good enough?</a:t>
            </a:r>
            <a:endParaRPr lang="en-US" sz="2400" dirty="0">
              <a:solidFill>
                <a:srgbClr val="000000"/>
              </a:solidFill>
              <a:latin typeface="GXZZA M+ Proxima Nova"/>
            </a:endParaRPr>
          </a:p>
        </p:txBody>
      </p:sp>
      <p:sp>
        <p:nvSpPr>
          <p:cNvPr id="4" name="Content Placeholder 3">
            <a:extLst>
              <a:ext uri="{FF2B5EF4-FFF2-40B4-BE49-F238E27FC236}">
                <a16:creationId xmlns:a16="http://schemas.microsoft.com/office/drawing/2014/main" id="{C04F8514-98E3-89EE-9523-F8204B39ABCB}"/>
              </a:ext>
            </a:extLst>
          </p:cNvPr>
          <p:cNvSpPr>
            <a:spLocks noGrp="1"/>
          </p:cNvSpPr>
          <p:nvPr>
            <p:ph sz="half" idx="2"/>
          </p:nvPr>
        </p:nvSpPr>
        <p:spPr>
          <a:xfrm>
            <a:off x="1911178" y="4235060"/>
            <a:ext cx="8223422" cy="814223"/>
          </a:xfrm>
          <a:solidFill>
            <a:schemeClr val="accent3">
              <a:lumMod val="75000"/>
            </a:schemeClr>
          </a:solidFill>
        </p:spPr>
        <p:txBody>
          <a:bodyPr vert="horz" lIns="91440" tIns="45720" rIns="91440" bIns="45720" rtlCol="0" anchor="t">
            <a:noAutofit/>
          </a:bodyPr>
          <a:lstStyle/>
          <a:p>
            <a:pPr marL="0" indent="0" algn="ctr">
              <a:buNone/>
            </a:pPr>
            <a:r>
              <a:rPr lang="en-US" sz="2400" b="1" dirty="0">
                <a:solidFill>
                  <a:schemeClr val="bg1"/>
                </a:solidFill>
                <a:latin typeface="GXZZA M+ Proxima Nova"/>
              </a:rPr>
              <a:t>For emotional support and resources </a:t>
            </a:r>
          </a:p>
          <a:p>
            <a:pPr marL="0" indent="0" algn="ctr">
              <a:buNone/>
            </a:pPr>
            <a:r>
              <a:rPr lang="en-US" sz="2400" b="1" dirty="0">
                <a:solidFill>
                  <a:schemeClr val="bg1"/>
                </a:solidFill>
                <a:latin typeface="GXZZA M+ Proxima Nova"/>
              </a:rPr>
              <a:t>CALL OR TEXT 1-833-TLC-MAMA (1-833-852-6262)</a:t>
            </a:r>
          </a:p>
          <a:p>
            <a:pPr marL="0" indent="0" algn="ctr">
              <a:buNone/>
            </a:pPr>
            <a:r>
              <a:rPr lang="en-US" sz="2400" b="1" dirty="0">
                <a:solidFill>
                  <a:schemeClr val="bg1"/>
                </a:solidFill>
                <a:latin typeface="GXZZA M+ Proxima Nova"/>
              </a:rPr>
              <a:t>1</a:t>
            </a:r>
          </a:p>
        </p:txBody>
      </p:sp>
      <p:sp>
        <p:nvSpPr>
          <p:cNvPr id="5" name="Content Placeholder 4">
            <a:extLst>
              <a:ext uri="{FF2B5EF4-FFF2-40B4-BE49-F238E27FC236}">
                <a16:creationId xmlns:a16="http://schemas.microsoft.com/office/drawing/2014/main" id="{50FECC82-32D8-3C70-57DA-7F8504025C0C}"/>
              </a:ext>
            </a:extLst>
          </p:cNvPr>
          <p:cNvSpPr>
            <a:spLocks noGrp="1"/>
          </p:cNvSpPr>
          <p:nvPr>
            <p:ph sz="quarter" idx="13"/>
          </p:nvPr>
        </p:nvSpPr>
        <p:spPr>
          <a:xfrm>
            <a:off x="4014216" y="5291328"/>
            <a:ext cx="3529584" cy="957072"/>
          </a:xfrm>
        </p:spPr>
        <p:txBody>
          <a:bodyPr>
            <a:normAutofit/>
          </a:bodyPr>
          <a:lstStyle/>
          <a:p>
            <a:pPr marL="0" indent="0" algn="ctr">
              <a:buNone/>
            </a:pPr>
            <a:r>
              <a:rPr lang="en-US" sz="2400" b="1" dirty="0">
                <a:solidFill>
                  <a:schemeClr val="tx1"/>
                </a:solidFill>
                <a:latin typeface="GXZZA M+ Proxima Nova"/>
              </a:rPr>
              <a:t>Free – Confidential – 24/7</a:t>
            </a:r>
            <a:endParaRPr lang="en-US" sz="2400" dirty="0">
              <a:solidFill>
                <a:schemeClr val="tx1"/>
              </a:solidFill>
              <a:latin typeface="GXZZA M+ Proxima Nova"/>
            </a:endParaRPr>
          </a:p>
          <a:p>
            <a:pPr marL="0" indent="0" algn="ctr">
              <a:buNone/>
            </a:pPr>
            <a:r>
              <a:rPr lang="en-US" sz="2400" b="1" dirty="0">
                <a:solidFill>
                  <a:schemeClr val="tx1"/>
                </a:solidFill>
              </a:rPr>
              <a:t>60+ Languages</a:t>
            </a:r>
          </a:p>
        </p:txBody>
      </p:sp>
      <p:sp>
        <p:nvSpPr>
          <p:cNvPr id="6" name="Text Placeholder 5">
            <a:extLst>
              <a:ext uri="{FF2B5EF4-FFF2-40B4-BE49-F238E27FC236}">
                <a16:creationId xmlns:a16="http://schemas.microsoft.com/office/drawing/2014/main" id="{F09AEBE7-4F5D-C06F-8A59-E2F763FCFF24}"/>
              </a:ext>
            </a:extLst>
          </p:cNvPr>
          <p:cNvSpPr>
            <a:spLocks noGrp="1"/>
          </p:cNvSpPr>
          <p:nvPr>
            <p:ph type="body" sz="quarter" idx="14"/>
          </p:nvPr>
        </p:nvSpPr>
        <p:spPr>
          <a:xfrm>
            <a:off x="838200" y="6490444"/>
            <a:ext cx="9528048" cy="367555"/>
          </a:xfrm>
        </p:spPr>
        <p:txBody>
          <a:bodyPr>
            <a:normAutofit/>
          </a:bodyPr>
          <a:lstStyle/>
          <a:p>
            <a:pPr algn="ctr"/>
            <a:r>
              <a:rPr lang="en-US" sz="1800" b="1" dirty="0">
                <a:solidFill>
                  <a:prstClr val="white"/>
                </a:solidFill>
              </a:rPr>
              <a:t>https://mchb.hrsa.gov/national-maternal-mental-health-hotline</a:t>
            </a:r>
          </a:p>
        </p:txBody>
      </p:sp>
    </p:spTree>
    <p:extLst>
      <p:ext uri="{BB962C8B-B14F-4D97-AF65-F5344CB8AC3E}">
        <p14:creationId xmlns:p14="http://schemas.microsoft.com/office/powerpoint/2010/main" val="143833812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2F9F9C-3B5C-4A63-AC02-409C54343917}"/>
              </a:ext>
            </a:extLst>
          </p:cNvPr>
          <p:cNvSpPr>
            <a:spLocks noGrp="1"/>
          </p:cNvSpPr>
          <p:nvPr>
            <p:ph type="title"/>
          </p:nvPr>
        </p:nvSpPr>
        <p:spPr/>
        <p:txBody>
          <a:bodyPr/>
          <a:lstStyle/>
          <a:p>
            <a:r>
              <a:rPr lang="en-US" b="1" kern="1200" dirty="0">
                <a:solidFill>
                  <a:srgbClr val="0A4F90"/>
                </a:solidFill>
              </a:rPr>
              <a:t>Disability Information &amp; Access Line (DIAL)</a:t>
            </a:r>
            <a:endParaRPr lang="en-US" dirty="0"/>
          </a:p>
        </p:txBody>
      </p:sp>
      <p:sp>
        <p:nvSpPr>
          <p:cNvPr id="3" name="Text Placeholder 2">
            <a:extLst>
              <a:ext uri="{FF2B5EF4-FFF2-40B4-BE49-F238E27FC236}">
                <a16:creationId xmlns:a16="http://schemas.microsoft.com/office/drawing/2014/main" id="{45F644FA-AF67-4A67-BB7F-704DE145E0A6}"/>
              </a:ext>
            </a:extLst>
          </p:cNvPr>
          <p:cNvSpPr>
            <a:spLocks noGrp="1"/>
          </p:cNvSpPr>
          <p:nvPr>
            <p:ph type="body" sz="quarter" idx="10"/>
          </p:nvPr>
        </p:nvSpPr>
        <p:spPr/>
        <p:txBody>
          <a:bodyPr>
            <a:normAutofit/>
          </a:bodyPr>
          <a:lstStyle/>
          <a:p>
            <a:pPr marL="0" lvl="0" indent="0">
              <a:lnSpc>
                <a:spcPct val="100000"/>
              </a:lnSpc>
              <a:spcBef>
                <a:spcPct val="20000"/>
              </a:spcBef>
              <a:buClr>
                <a:srgbClr val="0A4F90"/>
              </a:buClr>
              <a:buSzTx/>
              <a:buNone/>
              <a:defRPr/>
            </a:pPr>
            <a:r>
              <a:rPr lang="en-US" sz="2000" kern="1200" dirty="0">
                <a:solidFill>
                  <a:srgbClr val="075190"/>
                </a:solidFill>
                <a:cs typeface="Arial"/>
                <a:sym typeface="Arial"/>
              </a:rPr>
              <a:t>ACL has tools to assist individuals in finding resources:</a:t>
            </a:r>
          </a:p>
          <a:p>
            <a:pPr marL="228600" lvl="0" indent="-228600">
              <a:lnSpc>
                <a:spcPct val="100000"/>
              </a:lnSpc>
              <a:spcBef>
                <a:spcPct val="20000"/>
              </a:spcBef>
              <a:buClr>
                <a:srgbClr val="0A4F90"/>
              </a:buClr>
              <a:buSzTx/>
              <a:buFont typeface="Arial" pitchFamily="34" charset="0"/>
              <a:buChar char="•"/>
              <a:defRPr/>
            </a:pPr>
            <a:r>
              <a:rPr lang="en-US" sz="2000" kern="1200" dirty="0">
                <a:solidFill>
                  <a:srgbClr val="075190"/>
                </a:solidFill>
                <a:cs typeface="Arial"/>
                <a:sym typeface="Arial"/>
              </a:rPr>
              <a:t>At dial.acl.gov, users can enter a city/state or Zip Code search to find disability providers near them</a:t>
            </a:r>
          </a:p>
          <a:p>
            <a:pPr marL="742950" lvl="1" indent="-285750">
              <a:lnSpc>
                <a:spcPct val="100000"/>
              </a:lnSpc>
              <a:spcBef>
                <a:spcPct val="20000"/>
              </a:spcBef>
              <a:buClrTx/>
              <a:buSzTx/>
              <a:buFont typeface="Arial" pitchFamily="34" charset="0"/>
              <a:buChar char="–"/>
              <a:defRPr/>
            </a:pPr>
            <a:r>
              <a:rPr lang="en-US" sz="2000" kern="1200" dirty="0">
                <a:solidFill>
                  <a:srgbClr val="075190"/>
                </a:solidFill>
                <a:cs typeface="Arial"/>
                <a:sym typeface="Arial"/>
              </a:rPr>
              <a:t>An online chat feature is also available here</a:t>
            </a:r>
          </a:p>
          <a:p>
            <a:pPr marL="228600" lvl="0" indent="-228600">
              <a:lnSpc>
                <a:spcPct val="100000"/>
              </a:lnSpc>
              <a:spcBef>
                <a:spcPct val="20000"/>
              </a:spcBef>
              <a:buClr>
                <a:srgbClr val="0A4F90"/>
              </a:buClr>
              <a:buSzTx/>
              <a:buFont typeface="Arial" pitchFamily="34" charset="0"/>
              <a:buChar char="•"/>
              <a:defRPr/>
            </a:pPr>
            <a:r>
              <a:rPr lang="en-US" sz="2000" kern="1200" dirty="0">
                <a:solidFill>
                  <a:srgbClr val="075190"/>
                </a:solidFill>
                <a:cs typeface="Arial"/>
                <a:sym typeface="Arial"/>
              </a:rPr>
              <a:t>Agents are available by phone or text Monday-Friday 8am-9pm at 1-888-677-1199</a:t>
            </a:r>
          </a:p>
          <a:p>
            <a:pPr marL="228600" lvl="0" indent="-228600">
              <a:lnSpc>
                <a:spcPct val="100000"/>
              </a:lnSpc>
              <a:spcBef>
                <a:spcPct val="20000"/>
              </a:spcBef>
              <a:buClr>
                <a:srgbClr val="0A4F90"/>
              </a:buClr>
              <a:buSzTx/>
              <a:buFont typeface="Arial" pitchFamily="34" charset="0"/>
              <a:buChar char="•"/>
              <a:defRPr/>
            </a:pPr>
            <a:r>
              <a:rPr lang="en-US" sz="2000" kern="1200" dirty="0">
                <a:solidFill>
                  <a:srgbClr val="075190"/>
                </a:solidFill>
                <a:cs typeface="Arial"/>
                <a:sym typeface="Arial"/>
              </a:rPr>
              <a:t>Users in need of ASL communication can connect directly to an agent for assistance via ASL NOW by visiting the dial.acl.gov website</a:t>
            </a:r>
          </a:p>
          <a:p>
            <a:pPr marL="228600" lvl="0" indent="-228600">
              <a:lnSpc>
                <a:spcPct val="100000"/>
              </a:lnSpc>
              <a:spcBef>
                <a:spcPct val="20000"/>
              </a:spcBef>
              <a:buClr>
                <a:srgbClr val="0A4F90"/>
              </a:buClr>
              <a:buSzTx/>
              <a:buFont typeface="Arial" pitchFamily="34" charset="0"/>
              <a:buChar char="•"/>
              <a:defRPr/>
            </a:pPr>
            <a:r>
              <a:rPr lang="en-US" sz="2000" kern="1200" dirty="0">
                <a:solidFill>
                  <a:srgbClr val="075190"/>
                </a:solidFill>
                <a:cs typeface="Arial"/>
                <a:sym typeface="Arial"/>
              </a:rPr>
              <a:t>To access DIAL online, go to: </a:t>
            </a:r>
            <a:r>
              <a:rPr lang="en-US" sz="2000" dirty="0">
                <a:solidFill>
                  <a:srgbClr val="000000"/>
                </a:solidFill>
                <a:cs typeface="Arial"/>
                <a:sym typeface="Arial"/>
                <a:hlinkClick r:id="rId2"/>
              </a:rPr>
              <a:t>DIAL | Home (acl.gov)</a:t>
            </a:r>
            <a:endParaRPr lang="en-US" sz="2000" kern="1200" dirty="0">
              <a:solidFill>
                <a:srgbClr val="075190"/>
              </a:solidFill>
              <a:cs typeface="Arial"/>
              <a:sym typeface="Arial"/>
            </a:endParaRPr>
          </a:p>
          <a:p>
            <a:pPr marL="0" indent="0">
              <a:buNone/>
            </a:pPr>
            <a:endParaRPr lang="en-US" dirty="0"/>
          </a:p>
        </p:txBody>
      </p:sp>
    </p:spTree>
    <p:extLst>
      <p:ext uri="{BB962C8B-B14F-4D97-AF65-F5344CB8AC3E}">
        <p14:creationId xmlns:p14="http://schemas.microsoft.com/office/powerpoint/2010/main" val="61731380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2F9F9C-3B5C-4A63-AC02-409C54343917}"/>
              </a:ext>
            </a:extLst>
          </p:cNvPr>
          <p:cNvSpPr>
            <a:spLocks noGrp="1"/>
          </p:cNvSpPr>
          <p:nvPr>
            <p:ph type="title"/>
          </p:nvPr>
        </p:nvSpPr>
        <p:spPr/>
        <p:txBody>
          <a:bodyPr/>
          <a:lstStyle/>
          <a:p>
            <a:r>
              <a:rPr lang="en-US" b="1" kern="1200" dirty="0">
                <a:solidFill>
                  <a:srgbClr val="0A4F90"/>
                </a:solidFill>
              </a:rPr>
              <a:t>Eldercare Locator</a:t>
            </a:r>
            <a:endParaRPr lang="en-US" dirty="0"/>
          </a:p>
        </p:txBody>
      </p:sp>
      <p:sp>
        <p:nvSpPr>
          <p:cNvPr id="3" name="Text Placeholder 2">
            <a:extLst>
              <a:ext uri="{FF2B5EF4-FFF2-40B4-BE49-F238E27FC236}">
                <a16:creationId xmlns:a16="http://schemas.microsoft.com/office/drawing/2014/main" id="{45F644FA-AF67-4A67-BB7F-704DE145E0A6}"/>
              </a:ext>
            </a:extLst>
          </p:cNvPr>
          <p:cNvSpPr>
            <a:spLocks noGrp="1"/>
          </p:cNvSpPr>
          <p:nvPr>
            <p:ph type="body" sz="quarter" idx="10"/>
          </p:nvPr>
        </p:nvSpPr>
        <p:spPr/>
        <p:txBody>
          <a:bodyPr>
            <a:normAutofit/>
          </a:bodyPr>
          <a:lstStyle/>
          <a:p>
            <a:pPr marL="228600" lvl="0" indent="-228600">
              <a:lnSpc>
                <a:spcPct val="100000"/>
              </a:lnSpc>
              <a:spcBef>
                <a:spcPct val="20000"/>
              </a:spcBef>
              <a:buClr>
                <a:srgbClr val="0A4F90"/>
              </a:buClr>
              <a:buSzTx/>
              <a:buFont typeface="Arial" pitchFamily="34" charset="0"/>
              <a:buChar char="•"/>
              <a:defRPr/>
            </a:pPr>
            <a:r>
              <a:rPr lang="en-US" sz="2000" kern="1200" dirty="0">
                <a:solidFill>
                  <a:srgbClr val="075190"/>
                </a:solidFill>
              </a:rPr>
              <a:t>At eldercare.acl.gov, users can enter a city/state or Zip Code search to find aging services providers near them</a:t>
            </a:r>
          </a:p>
          <a:p>
            <a:pPr marL="742950" lvl="1" indent="-285750">
              <a:lnSpc>
                <a:spcPct val="100000"/>
              </a:lnSpc>
              <a:spcBef>
                <a:spcPct val="20000"/>
              </a:spcBef>
              <a:buClrTx/>
              <a:buSzTx/>
              <a:buFont typeface="Arial" pitchFamily="34" charset="0"/>
              <a:buChar char="–"/>
              <a:defRPr/>
            </a:pPr>
            <a:r>
              <a:rPr lang="en-US" sz="2000" kern="1200" dirty="0">
                <a:solidFill>
                  <a:srgbClr val="075190"/>
                </a:solidFill>
              </a:rPr>
              <a:t>An online chat feature available</a:t>
            </a:r>
          </a:p>
          <a:p>
            <a:pPr marL="742950" lvl="1" indent="-285750">
              <a:lnSpc>
                <a:spcPct val="100000"/>
              </a:lnSpc>
              <a:spcBef>
                <a:spcPct val="20000"/>
              </a:spcBef>
              <a:buClrTx/>
              <a:buSzTx/>
              <a:buFont typeface="Arial" pitchFamily="34" charset="0"/>
              <a:buChar char="–"/>
              <a:defRPr/>
            </a:pPr>
            <a:r>
              <a:rPr lang="en-US" sz="2000" kern="1200" dirty="0">
                <a:solidFill>
                  <a:srgbClr val="075190"/>
                </a:solidFill>
              </a:rPr>
              <a:t>Email is also available</a:t>
            </a:r>
          </a:p>
          <a:p>
            <a:pPr marL="228600" lvl="0" indent="-228600">
              <a:lnSpc>
                <a:spcPct val="100000"/>
              </a:lnSpc>
              <a:spcBef>
                <a:spcPct val="20000"/>
              </a:spcBef>
              <a:buClr>
                <a:srgbClr val="0A4F90"/>
              </a:buClr>
              <a:buSzTx/>
              <a:buFont typeface="Arial" pitchFamily="34" charset="0"/>
              <a:buChar char="•"/>
              <a:defRPr/>
            </a:pPr>
            <a:r>
              <a:rPr lang="en-US" sz="2000" kern="1200" dirty="0">
                <a:solidFill>
                  <a:srgbClr val="075190"/>
                </a:solidFill>
              </a:rPr>
              <a:t>Agents are available by phone or text Monday-Friday 8am-9pm at 1-800-677-1116</a:t>
            </a:r>
          </a:p>
          <a:p>
            <a:pPr marL="228600" lvl="0" indent="-228600">
              <a:lnSpc>
                <a:spcPct val="100000"/>
              </a:lnSpc>
              <a:spcBef>
                <a:spcPct val="20000"/>
              </a:spcBef>
              <a:buClr>
                <a:srgbClr val="0A4F90"/>
              </a:buClr>
              <a:buSzTx/>
              <a:buFont typeface="Arial" pitchFamily="34" charset="0"/>
              <a:buChar char="•"/>
              <a:defRPr/>
            </a:pPr>
            <a:r>
              <a:rPr lang="en-US" sz="2000" kern="1200" dirty="0">
                <a:solidFill>
                  <a:srgbClr val="075190"/>
                </a:solidFill>
              </a:rPr>
              <a:t>The Eldercare Locator webpage also contains a variety of resource links for older adults and caregivers with areas like support services, housing, elder rights, insurance and benefits, health and transportation.</a:t>
            </a:r>
          </a:p>
          <a:p>
            <a:pPr marL="228600" lvl="0" indent="-228600">
              <a:lnSpc>
                <a:spcPct val="100000"/>
              </a:lnSpc>
              <a:spcBef>
                <a:spcPct val="20000"/>
              </a:spcBef>
              <a:buClr>
                <a:srgbClr val="0A4F90"/>
              </a:buClr>
              <a:buSzTx/>
              <a:buFont typeface="Arial" pitchFamily="34" charset="0"/>
              <a:buChar char="•"/>
              <a:defRPr/>
            </a:pPr>
            <a:r>
              <a:rPr lang="en-US" sz="2000" kern="1200" dirty="0">
                <a:solidFill>
                  <a:srgbClr val="075190"/>
                </a:solidFill>
              </a:rPr>
              <a:t>To access the Eldercare Locator online, go to: </a:t>
            </a:r>
            <a:r>
              <a:rPr lang="en-US" sz="2000" dirty="0">
                <a:hlinkClick r:id="rId2"/>
              </a:rPr>
              <a:t>Eldercare Locator (acl.gov)</a:t>
            </a:r>
            <a:endParaRPr lang="en-US" sz="2000" kern="1200" dirty="0">
              <a:solidFill>
                <a:srgbClr val="075190"/>
              </a:solidFill>
            </a:endParaRPr>
          </a:p>
          <a:p>
            <a:pPr marL="0" indent="0">
              <a:buNone/>
            </a:pPr>
            <a:endParaRPr lang="en-US" dirty="0"/>
          </a:p>
        </p:txBody>
      </p:sp>
    </p:spTree>
    <p:extLst>
      <p:ext uri="{BB962C8B-B14F-4D97-AF65-F5344CB8AC3E}">
        <p14:creationId xmlns:p14="http://schemas.microsoft.com/office/powerpoint/2010/main" val="424361440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2937D2F-410E-AB78-3319-637D327F8E9B}"/>
              </a:ext>
            </a:extLst>
          </p:cNvPr>
          <p:cNvSpPr>
            <a:spLocks noGrp="1"/>
          </p:cNvSpPr>
          <p:nvPr>
            <p:ph type="title"/>
          </p:nvPr>
        </p:nvSpPr>
        <p:spPr/>
        <p:txBody>
          <a:bodyPr/>
          <a:lstStyle/>
          <a:p>
            <a:r>
              <a:rPr lang="en-US" dirty="0"/>
              <a:t>Questions</a:t>
            </a:r>
          </a:p>
        </p:txBody>
      </p:sp>
    </p:spTree>
    <p:extLst>
      <p:ext uri="{BB962C8B-B14F-4D97-AF65-F5344CB8AC3E}">
        <p14:creationId xmlns:p14="http://schemas.microsoft.com/office/powerpoint/2010/main" val="255513642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2B58F83-5124-0F7F-A1FF-8075AEF80E10}"/>
              </a:ext>
            </a:extLst>
          </p:cNvPr>
          <p:cNvSpPr>
            <a:spLocks noGrp="1"/>
          </p:cNvSpPr>
          <p:nvPr>
            <p:ph type="title"/>
          </p:nvPr>
        </p:nvSpPr>
        <p:spPr/>
        <p:txBody>
          <a:bodyPr/>
          <a:lstStyle/>
          <a:p>
            <a:r>
              <a:rPr lang="en-US" dirty="0"/>
              <a:t>Thank You</a:t>
            </a:r>
          </a:p>
        </p:txBody>
      </p:sp>
      <p:sp>
        <p:nvSpPr>
          <p:cNvPr id="5" name="Subtitle 4">
            <a:extLst>
              <a:ext uri="{FF2B5EF4-FFF2-40B4-BE49-F238E27FC236}">
                <a16:creationId xmlns:a16="http://schemas.microsoft.com/office/drawing/2014/main" id="{8682AE87-A6E9-7D10-CB26-B918C9F149B9}"/>
              </a:ext>
            </a:extLst>
          </p:cNvPr>
          <p:cNvSpPr>
            <a:spLocks noGrp="1"/>
          </p:cNvSpPr>
          <p:nvPr>
            <p:ph type="subTitle" idx="1"/>
          </p:nvPr>
        </p:nvSpPr>
        <p:spPr/>
        <p:txBody>
          <a:bodyPr>
            <a:normAutofit lnSpcReduction="10000"/>
          </a:bodyPr>
          <a:lstStyle/>
          <a:p>
            <a:r>
              <a:rPr lang="en-US" dirty="0"/>
              <a:t>Dalton Paxman </a:t>
            </a:r>
            <a:r>
              <a:rPr lang="en-US" dirty="0">
                <a:hlinkClick r:id="rId2">
                  <a:extLst>
                    <a:ext uri="{A12FA001-AC4F-418D-AE19-62706E023703}">
                      <ahyp:hlinkClr xmlns:ahyp="http://schemas.microsoft.com/office/drawing/2018/hyperlinkcolor" val="tx"/>
                    </a:ext>
                  </a:extLst>
                </a:hlinkClick>
              </a:rPr>
              <a:t>Dalton.Paxman@hhs.gov</a:t>
            </a:r>
            <a:endParaRPr lang="en-US" dirty="0"/>
          </a:p>
          <a:p>
            <a:r>
              <a:rPr lang="en-US" dirty="0"/>
              <a:t>Gabby Battaglia </a:t>
            </a:r>
            <a:r>
              <a:rPr lang="en-US" dirty="0">
                <a:hlinkClick r:id="rId3">
                  <a:extLst>
                    <a:ext uri="{A12FA001-AC4F-418D-AE19-62706E023703}">
                      <ahyp:hlinkClr xmlns:ahyp="http://schemas.microsoft.com/office/drawing/2018/hyperlinkcolor" val="tx"/>
                    </a:ext>
                  </a:extLst>
                </a:hlinkClick>
              </a:rPr>
              <a:t>Gabriella.Battaglia@hhs.gov</a:t>
            </a:r>
            <a:r>
              <a:rPr lang="en-US" dirty="0"/>
              <a:t> </a:t>
            </a:r>
          </a:p>
          <a:p>
            <a:r>
              <a:rPr lang="en-US" dirty="0"/>
              <a:t>Stephanie Cole </a:t>
            </a:r>
            <a:r>
              <a:rPr lang="en-US" dirty="0">
                <a:hlinkClick r:id="rId4">
                  <a:extLst>
                    <a:ext uri="{A12FA001-AC4F-418D-AE19-62706E023703}">
                      <ahyp:hlinkClr xmlns:ahyp="http://schemas.microsoft.com/office/drawing/2018/hyperlinkcolor" val="tx"/>
                    </a:ext>
                  </a:extLst>
                </a:hlinkClick>
              </a:rPr>
              <a:t>Stephanie.Cole@acl.hhs.gov</a:t>
            </a:r>
            <a:r>
              <a:rPr lang="en-US" dirty="0"/>
              <a:t> </a:t>
            </a:r>
          </a:p>
          <a:p>
            <a:r>
              <a:rPr lang="en-US" dirty="0"/>
              <a:t>Ta Misha Bascombe </a:t>
            </a:r>
            <a:r>
              <a:rPr lang="en-US" dirty="0">
                <a:hlinkClick r:id="rId5">
                  <a:extLst>
                    <a:ext uri="{A12FA001-AC4F-418D-AE19-62706E023703}">
                      <ahyp:hlinkClr xmlns:ahyp="http://schemas.microsoft.com/office/drawing/2018/hyperlinkcolor" val="tx"/>
                    </a:ext>
                  </a:extLst>
                </a:hlinkClick>
              </a:rPr>
              <a:t>Tamisha.Bascombe@hhs.gov</a:t>
            </a:r>
            <a:r>
              <a:rPr lang="en-US" dirty="0"/>
              <a:t> </a:t>
            </a:r>
          </a:p>
        </p:txBody>
      </p:sp>
    </p:spTree>
    <p:extLst>
      <p:ext uri="{BB962C8B-B14F-4D97-AF65-F5344CB8AC3E}">
        <p14:creationId xmlns:p14="http://schemas.microsoft.com/office/powerpoint/2010/main" val="91037530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A1C95D-B3D7-4DCA-AB11-D85436D174CA}"/>
              </a:ext>
            </a:extLst>
          </p:cNvPr>
          <p:cNvSpPr>
            <a:spLocks noGrp="1"/>
          </p:cNvSpPr>
          <p:nvPr>
            <p:ph type="title"/>
          </p:nvPr>
        </p:nvSpPr>
        <p:spPr/>
        <p:txBody>
          <a:bodyPr/>
          <a:lstStyle/>
          <a:p>
            <a:r>
              <a:rPr lang="en-US" dirty="0">
                <a:solidFill>
                  <a:schemeClr val="bg2">
                    <a:lumMod val="10000"/>
                  </a:schemeClr>
                </a:solidFill>
              </a:rPr>
              <a:t>Thank You!</a:t>
            </a:r>
          </a:p>
        </p:txBody>
      </p:sp>
      <p:sp>
        <p:nvSpPr>
          <p:cNvPr id="3" name="Content Placeholder 2">
            <a:extLst>
              <a:ext uri="{FF2B5EF4-FFF2-40B4-BE49-F238E27FC236}">
                <a16:creationId xmlns:a16="http://schemas.microsoft.com/office/drawing/2014/main" id="{0B1E5E86-BF5A-44CE-A4D5-9445FF3DAA9F}"/>
              </a:ext>
            </a:extLst>
          </p:cNvPr>
          <p:cNvSpPr>
            <a:spLocks noGrp="1"/>
          </p:cNvSpPr>
          <p:nvPr>
            <p:ph idx="1"/>
          </p:nvPr>
        </p:nvSpPr>
        <p:spPr/>
        <p:txBody>
          <a:bodyPr/>
          <a:lstStyle/>
          <a:p>
            <a:r>
              <a:rPr lang="en-US" dirty="0">
                <a:solidFill>
                  <a:srgbClr val="060606"/>
                </a:solidFill>
                <a:latin typeface="Calibri" panose="020F0502020204030204" pitchFamily="34" charset="0"/>
                <a:ea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NNLM Emergency and Disaster Resources Guide </a:t>
            </a:r>
            <a:endParaRPr lang="en-US" dirty="0">
              <a:solidFill>
                <a:sysClr val="windowText" lastClr="000000">
                  <a:hueOff val="0"/>
                  <a:satOff val="0"/>
                  <a:lumOff val="0"/>
                  <a:alphaOff val="0"/>
                </a:sysClr>
              </a:solidFill>
              <a:latin typeface="Calibri" panose="020F0502020204030204"/>
            </a:endParaRPr>
          </a:p>
          <a:p>
            <a:r>
              <a:rPr lang="en-US" dirty="0">
                <a:solidFill>
                  <a:srgbClr val="060606"/>
                </a:solidFill>
                <a:latin typeface="Calibri" panose="020F0502020204030204" pitchFamily="34" charset="0"/>
                <a:ea typeface="Calibri" panose="020F0502020204030204" pitchFamily="34" charset="0"/>
                <a:cs typeface="Calibri" panose="020F0502020204030204" pitchFamily="34" charset="0"/>
              </a:rPr>
              <a:t>NNLM Rural Health Webinar Series November 2024</a:t>
            </a:r>
            <a:endParaRPr lang="en-US" dirty="0">
              <a:solidFill>
                <a:sysClr val="windowText" lastClr="000000">
                  <a:hueOff val="0"/>
                  <a:satOff val="0"/>
                  <a:lumOff val="0"/>
                  <a:alphaOff val="0"/>
                </a:sysClr>
              </a:solidFill>
              <a:latin typeface="Calibri" panose="020F0502020204030204"/>
            </a:endParaRPr>
          </a:p>
          <a:p>
            <a:r>
              <a:rPr lang="en-US" dirty="0">
                <a:solidFill>
                  <a:srgbClr val="060606"/>
                </a:solidFill>
                <a:latin typeface="Calibri" panose="020F0502020204030204" pitchFamily="34" charset="0"/>
                <a:ea typeface="Calibri" panose="020F0502020204030204" pitchFamily="34" charset="0"/>
                <a:cs typeface="Calibri" panose="020F0502020204030204" pitchFamily="34" charset="0"/>
              </a:rPr>
              <a:t>You will receive an email with a link to the recording</a:t>
            </a:r>
          </a:p>
          <a:p>
            <a:endParaRPr lang="en-US" dirty="0">
              <a:solidFill>
                <a:srgbClr val="060606"/>
              </a:solidFill>
              <a:latin typeface="Calibri" panose="020F0502020204030204" pitchFamily="34" charset="0"/>
              <a:ea typeface="Calibri" panose="020F0502020204030204" pitchFamily="34" charset="0"/>
              <a:cs typeface="Calibri" panose="020F0502020204030204" pitchFamily="34" charset="0"/>
            </a:endParaRPr>
          </a:p>
          <a:p>
            <a:endParaRPr lang="en-US" dirty="0">
              <a:solidFill>
                <a:srgbClr val="060606"/>
              </a:solidFill>
              <a:latin typeface="Calibri" panose="020F0502020204030204" pitchFamily="34" charset="0"/>
              <a:ea typeface="Calibri" panose="020F0502020204030204" pitchFamily="34" charset="0"/>
              <a:cs typeface="Calibri" panose="020F0502020204030204" pitchFamily="34" charset="0"/>
            </a:endParaRPr>
          </a:p>
          <a:p>
            <a:endParaRPr lang="en-US" dirty="0">
              <a:solidFill>
                <a:srgbClr val="060606"/>
              </a:solidFill>
              <a:latin typeface="Calibri" panose="020F0502020204030204" pitchFamily="34" charset="0"/>
              <a:ea typeface="Calibri" panose="020F0502020204030204" pitchFamily="34" charset="0"/>
              <a:cs typeface="Calibri" panose="020F0502020204030204" pitchFamily="34" charset="0"/>
            </a:endParaRPr>
          </a:p>
          <a:p>
            <a:endParaRPr lang="en-US" dirty="0">
              <a:solidFill>
                <a:srgbClr val="060606"/>
              </a:solidFill>
              <a:latin typeface="Calibri" panose="020F0502020204030204" pitchFamily="34" charset="0"/>
              <a:ea typeface="Calibri" panose="020F0502020204030204" pitchFamily="34" charset="0"/>
              <a:cs typeface="Calibri" panose="020F0502020204030204" pitchFamily="34" charset="0"/>
            </a:endParaRPr>
          </a:p>
          <a:p>
            <a:pPr marL="0" lvl="0" indent="0" algn="r">
              <a:lnSpc>
                <a:spcPct val="100000"/>
              </a:lnSpc>
              <a:spcBef>
                <a:spcPts val="0"/>
              </a:spcBef>
              <a:buNone/>
              <a:tabLst>
                <a:tab pos="2971800" algn="ctr"/>
                <a:tab pos="5943600" algn="r"/>
              </a:tabLst>
            </a:pPr>
            <a:r>
              <a:rPr lang="en-US" sz="1600" dirty="0">
                <a:solidFill>
                  <a:prstClr val="black"/>
                </a:solidFill>
                <a:latin typeface="Calibri" panose="020F0502020204030204" pitchFamily="34" charset="0"/>
                <a:ea typeface="Century Gothic" panose="020B0502020202020204" pitchFamily="34" charset="0"/>
                <a:cs typeface="Calibri" panose="020F0502020204030204" pitchFamily="34" charset="0"/>
              </a:rPr>
              <a:t>Funded by the National Library of Medicine. NLM and NNLM are service marks </a:t>
            </a:r>
          </a:p>
          <a:p>
            <a:pPr marL="0" lvl="0" indent="0" algn="r">
              <a:lnSpc>
                <a:spcPct val="100000"/>
              </a:lnSpc>
              <a:spcBef>
                <a:spcPts val="0"/>
              </a:spcBef>
              <a:buNone/>
              <a:tabLst>
                <a:tab pos="2971800" algn="ctr"/>
                <a:tab pos="5943600" algn="r"/>
              </a:tabLst>
            </a:pPr>
            <a:r>
              <a:rPr lang="en-US" sz="1600" dirty="0">
                <a:solidFill>
                  <a:prstClr val="black"/>
                </a:solidFill>
                <a:latin typeface="Calibri" panose="020F0502020204030204" pitchFamily="34" charset="0"/>
                <a:ea typeface="Century Gothic" panose="020B0502020202020204" pitchFamily="34" charset="0"/>
                <a:cs typeface="Calibri" panose="020F0502020204030204" pitchFamily="34" charset="0"/>
              </a:rPr>
              <a:t>of the US Department of Health and Human Services.</a:t>
            </a:r>
            <a:endParaRPr lang="en-US" dirty="0">
              <a:solidFill>
                <a:sysClr val="windowText" lastClr="000000">
                  <a:hueOff val="0"/>
                  <a:satOff val="0"/>
                  <a:lumOff val="0"/>
                  <a:alphaOff val="0"/>
                </a:sysClr>
              </a:solidFill>
              <a:latin typeface="Calibri" panose="020F0502020204030204"/>
            </a:endParaRPr>
          </a:p>
          <a:p>
            <a:endParaRPr lang="en-US" dirty="0"/>
          </a:p>
        </p:txBody>
      </p:sp>
    </p:spTree>
    <p:extLst>
      <p:ext uri="{BB962C8B-B14F-4D97-AF65-F5344CB8AC3E}">
        <p14:creationId xmlns:p14="http://schemas.microsoft.com/office/powerpoint/2010/main" val="2100080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19027E-8098-BCDC-6475-AB0BFA6FD0F2}"/>
              </a:ext>
            </a:extLst>
          </p:cNvPr>
          <p:cNvSpPr>
            <a:spLocks noGrp="1"/>
          </p:cNvSpPr>
          <p:nvPr>
            <p:ph type="title"/>
          </p:nvPr>
        </p:nvSpPr>
        <p:spPr>
          <a:xfrm>
            <a:off x="2152649" y="-418103"/>
            <a:ext cx="7886700" cy="1325563"/>
          </a:xfrm>
        </p:spPr>
        <p:txBody>
          <a:bodyPr vert="horz" wrap="square" lIns="91440" tIns="45720" rIns="91440" bIns="45720" numCol="1" anchor="b" anchorCtr="0" compatLnSpc="1">
            <a:prstTxWarp prst="textNoShape">
              <a:avLst/>
            </a:prstTxWarp>
          </a:bodyPr>
          <a:lstStyle/>
          <a:p>
            <a:r>
              <a:rPr lang="en-US" dirty="0">
                <a:solidFill>
                  <a:schemeClr val="tx1"/>
                </a:solidFill>
              </a:rPr>
              <a:t>Hierarchy of NIH, NLM, and NNLM</a:t>
            </a:r>
          </a:p>
        </p:txBody>
      </p:sp>
      <p:graphicFrame>
        <p:nvGraphicFramePr>
          <p:cNvPr id="4" name="Content Placeholder 3" descr="NIH NLM NNLM breakdown">
            <a:extLst>
              <a:ext uri="{FF2B5EF4-FFF2-40B4-BE49-F238E27FC236}">
                <a16:creationId xmlns:a16="http://schemas.microsoft.com/office/drawing/2014/main" id="{A04AB903-A4F7-4975-B078-D025E9603A93}"/>
              </a:ext>
            </a:extLst>
          </p:cNvPr>
          <p:cNvGraphicFramePr>
            <a:graphicFrameLocks noGrp="1"/>
          </p:cNvGraphicFramePr>
          <p:nvPr>
            <p:ph idx="1"/>
            <p:extLst/>
          </p:nvPr>
        </p:nvGraphicFramePr>
        <p:xfrm>
          <a:off x="2352675" y="1275179"/>
          <a:ext cx="8163082" cy="38690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a:extLst>
              <a:ext uri="{FF2B5EF4-FFF2-40B4-BE49-F238E27FC236}">
                <a16:creationId xmlns:a16="http://schemas.microsoft.com/office/drawing/2014/main" id="{4EC98765-4A5E-46C6-8E24-AFB567CD5CFC}"/>
              </a:ext>
            </a:extLst>
          </p:cNvPr>
          <p:cNvSpPr txBox="1"/>
          <p:nvPr/>
        </p:nvSpPr>
        <p:spPr>
          <a:xfrm>
            <a:off x="1741131" y="1118825"/>
            <a:ext cx="3585009" cy="110799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National Institutes of Health</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Nation’s leading research agency</a:t>
            </a:r>
          </a:p>
        </p:txBody>
      </p:sp>
      <p:sp>
        <p:nvSpPr>
          <p:cNvPr id="6" name="TextBox 5">
            <a:extLst>
              <a:ext uri="{FF2B5EF4-FFF2-40B4-BE49-F238E27FC236}">
                <a16:creationId xmlns:a16="http://schemas.microsoft.com/office/drawing/2014/main" id="{156E199F-9EFD-4A86-83B6-A1931B2FAC8E}"/>
              </a:ext>
            </a:extLst>
          </p:cNvPr>
          <p:cNvSpPr txBox="1"/>
          <p:nvPr/>
        </p:nvSpPr>
        <p:spPr>
          <a:xfrm>
            <a:off x="6914835" y="2175174"/>
            <a:ext cx="3585008" cy="110799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National Library of Medicine</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World’s largest biomedical library</a:t>
            </a:r>
          </a:p>
        </p:txBody>
      </p:sp>
      <p:sp>
        <p:nvSpPr>
          <p:cNvPr id="7" name="TextBox 6">
            <a:extLst>
              <a:ext uri="{FF2B5EF4-FFF2-40B4-BE49-F238E27FC236}">
                <a16:creationId xmlns:a16="http://schemas.microsoft.com/office/drawing/2014/main" id="{3DEAB46B-8672-46E6-A014-15DCEF8047BF}"/>
              </a:ext>
            </a:extLst>
          </p:cNvPr>
          <p:cNvSpPr txBox="1"/>
          <p:nvPr/>
        </p:nvSpPr>
        <p:spPr>
          <a:xfrm>
            <a:off x="1676244" y="2962256"/>
            <a:ext cx="3585007" cy="144655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Network of the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National Library of Medicine</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Outreach program of the NLM</a:t>
            </a:r>
          </a:p>
        </p:txBody>
      </p:sp>
      <p:sp>
        <p:nvSpPr>
          <p:cNvPr id="8" name="TextBox 7">
            <a:extLst>
              <a:ext uri="{FF2B5EF4-FFF2-40B4-BE49-F238E27FC236}">
                <a16:creationId xmlns:a16="http://schemas.microsoft.com/office/drawing/2014/main" id="{2758BEF2-2553-4244-A180-81067B7CB1B2}"/>
              </a:ext>
            </a:extLst>
          </p:cNvPr>
          <p:cNvSpPr txBox="1"/>
          <p:nvPr/>
        </p:nvSpPr>
        <p:spPr>
          <a:xfrm>
            <a:off x="6865862" y="3986934"/>
            <a:ext cx="3585009" cy="144655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Regions, Offices, and Centers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7 regional medical libraries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3 national offices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4 national centers</a:t>
            </a:r>
          </a:p>
        </p:txBody>
      </p:sp>
      <p:sp>
        <p:nvSpPr>
          <p:cNvPr id="10" name="TextBox 9">
            <a:extLst>
              <a:ext uri="{FF2B5EF4-FFF2-40B4-BE49-F238E27FC236}">
                <a16:creationId xmlns:a16="http://schemas.microsoft.com/office/drawing/2014/main" id="{ED80689B-1AB2-632C-9392-D11E4AA7E0C8}"/>
              </a:ext>
            </a:extLst>
          </p:cNvPr>
          <p:cNvSpPr txBox="1"/>
          <p:nvPr/>
        </p:nvSpPr>
        <p:spPr>
          <a:xfrm>
            <a:off x="4925786" y="6353205"/>
            <a:ext cx="2340429" cy="438582"/>
          </a:xfrm>
          <a:prstGeom prst="rect">
            <a:avLst/>
          </a:prstGeom>
          <a:noFill/>
        </p:spPr>
        <p:txBody>
          <a:bodyPr wrap="square">
            <a:spAutoFit/>
          </a:bodyPr>
          <a:lstStyle/>
          <a:p>
            <a:pPr marL="0" marR="0" lvl="0" indent="0" algn="l" defTabSz="914400" rtl="0" eaLnBrk="0" fontAlgn="base" latinLnBrk="0" hangingPunct="0">
              <a:lnSpc>
                <a:spcPct val="107000"/>
              </a:lnSpc>
              <a:spcBef>
                <a:spcPts val="0"/>
              </a:spcBef>
              <a:spcAft>
                <a:spcPts val="0"/>
              </a:spcAft>
              <a:buClrTx/>
              <a:buSzTx/>
              <a:buFontTx/>
              <a:buNone/>
              <a:tabLst/>
              <a:defRPr/>
            </a:pPr>
            <a:r>
              <a:rPr kumimoji="0" lang="en-US" sz="2200" b="0" i="0" u="sng"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hlinkClick r:id="rId8">
                  <a:extLst>
                    <a:ext uri="{A12FA001-AC4F-418D-AE19-62706E023703}">
                      <ahyp:hlinkClr xmlns:ahyp="http://schemas.microsoft.com/office/drawing/2018/hyperlinkcolor" val="tx"/>
                    </a:ext>
                  </a:extLst>
                </a:hlinkClick>
              </a:rPr>
              <a:t>NNLM</a:t>
            </a:r>
            <a:r>
              <a:rPr kumimoji="0" lang="en-US" sz="2200" b="0" i="0" u="sng"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Homepage</a:t>
            </a:r>
            <a:r>
              <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endPar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05BA194C-E9CA-4885-9071-A424A910972F}"/>
              </a:ext>
            </a:extLst>
          </p:cNvPr>
          <p:cNvSpPr txBox="1"/>
          <p:nvPr/>
        </p:nvSpPr>
        <p:spPr>
          <a:xfrm>
            <a:off x="8540901" y="6353205"/>
            <a:ext cx="1343329" cy="446276"/>
          </a:xfrm>
          <a:prstGeom prst="rect">
            <a:avLst/>
          </a:prstGeom>
          <a:solidFill>
            <a:schemeClr val="bg1"/>
          </a:solid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nnlm.gov</a:t>
            </a:r>
          </a:p>
        </p:txBody>
      </p:sp>
    </p:spTree>
    <p:extLst>
      <p:ext uri="{BB962C8B-B14F-4D97-AF65-F5344CB8AC3E}">
        <p14:creationId xmlns:p14="http://schemas.microsoft.com/office/powerpoint/2010/main" val="17993121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7D27E5-A866-4A40-9FF6-F580A7A63688}"/>
              </a:ext>
            </a:extLst>
          </p:cNvPr>
          <p:cNvSpPr>
            <a:spLocks noGrp="1"/>
          </p:cNvSpPr>
          <p:nvPr>
            <p:ph type="title"/>
          </p:nvPr>
        </p:nvSpPr>
        <p:spPr/>
        <p:txBody>
          <a:bodyPr/>
          <a:lstStyle/>
          <a:p>
            <a:r>
              <a:rPr lang="en-US" b="1" dirty="0"/>
              <a:t>NNLM Reading Club </a:t>
            </a:r>
            <a:endParaRPr lang="en-US" dirty="0"/>
          </a:p>
        </p:txBody>
      </p:sp>
      <p:sp>
        <p:nvSpPr>
          <p:cNvPr id="6" name="Content Placeholder 5">
            <a:extLst>
              <a:ext uri="{FF2B5EF4-FFF2-40B4-BE49-F238E27FC236}">
                <a16:creationId xmlns:a16="http://schemas.microsoft.com/office/drawing/2014/main" id="{FF95B40B-1EE8-4D7A-89AD-26A6BD0A4C0D}"/>
              </a:ext>
            </a:extLst>
          </p:cNvPr>
          <p:cNvSpPr>
            <a:spLocks noGrp="1"/>
          </p:cNvSpPr>
          <p:nvPr>
            <p:ph sz="half" idx="2"/>
          </p:nvPr>
        </p:nvSpPr>
        <p:spPr/>
        <p:txBody>
          <a:bodyPr/>
          <a:lstStyle/>
          <a:p>
            <a:r>
              <a:rPr lang="en-US" b="1" dirty="0">
                <a:hlinkClick r:id="rId3"/>
              </a:rPr>
              <a:t>https://www.nnlm.gov/reading-club</a:t>
            </a:r>
            <a:endParaRPr lang="en-US" b="1" dirty="0"/>
          </a:p>
          <a:p>
            <a:endParaRPr lang="en-US" b="1" dirty="0"/>
          </a:p>
          <a:p>
            <a:r>
              <a:rPr lang="en-US" b="1" dirty="0"/>
              <a:t>September 2023: Disasters and Emergencies</a:t>
            </a:r>
          </a:p>
          <a:p>
            <a:r>
              <a:rPr lang="en-US" b="1" dirty="0"/>
              <a:t>Books include</a:t>
            </a:r>
          </a:p>
          <a:p>
            <a:pPr lvl="1"/>
            <a:r>
              <a:rPr lang="en-US" b="1" dirty="0"/>
              <a:t>The devil never sleeps</a:t>
            </a:r>
          </a:p>
          <a:p>
            <a:pPr lvl="1"/>
            <a:r>
              <a:rPr lang="en-US" b="1" dirty="0"/>
              <a:t>Walk through fire</a:t>
            </a:r>
          </a:p>
          <a:p>
            <a:pPr lvl="1"/>
            <a:r>
              <a:rPr lang="en-US" b="1" dirty="0"/>
              <a:t>A fire story</a:t>
            </a:r>
            <a:endParaRPr lang="en-US" dirty="0"/>
          </a:p>
        </p:txBody>
      </p:sp>
      <p:sp>
        <p:nvSpPr>
          <p:cNvPr id="5" name="Slide Number Placeholder 4">
            <a:extLst>
              <a:ext uri="{FF2B5EF4-FFF2-40B4-BE49-F238E27FC236}">
                <a16:creationId xmlns:a16="http://schemas.microsoft.com/office/drawing/2014/main" id="{D42C0954-5F0D-3874-3871-C9F0BF0BD129}"/>
              </a:ext>
            </a:extLst>
          </p:cNvPr>
          <p:cNvSpPr>
            <a:spLocks noGrp="1"/>
          </p:cNvSpPr>
          <p:nvPr>
            <p:ph type="sldNum" sz="quarter" idx="10"/>
          </p:nvPr>
        </p:nvSpPr>
        <p:spPr/>
        <p:txBody>
          <a:bodyPr/>
          <a:lstStyle/>
          <a:p>
            <a:pPr>
              <a:defRPr/>
            </a:pPr>
            <a:fld id="{73EC528A-CA5A-46BB-8272-1C12E9D32C74}" type="slidenum">
              <a:rPr lang="en-US" smtClean="0"/>
              <a:pPr>
                <a:defRPr/>
              </a:pPr>
              <a:t>5</a:t>
            </a:fld>
            <a:endParaRPr lang="en-US" dirty="0"/>
          </a:p>
        </p:txBody>
      </p:sp>
      <p:pic>
        <p:nvPicPr>
          <p:cNvPr id="8" name="Content Placeholder 7" descr="September 2023 NNLM Reading Club disasters and emergencies ">
            <a:extLst>
              <a:ext uri="{FF2B5EF4-FFF2-40B4-BE49-F238E27FC236}">
                <a16:creationId xmlns:a16="http://schemas.microsoft.com/office/drawing/2014/main" id="{450C04CE-75A0-4AF2-BB37-1D3071125017}"/>
              </a:ext>
            </a:extLst>
          </p:cNvPr>
          <p:cNvPicPr>
            <a:picLocks noGrp="1" noChangeAspect="1"/>
          </p:cNvPicPr>
          <p:nvPr>
            <p:ph sz="half" idx="1"/>
          </p:nvPr>
        </p:nvPicPr>
        <p:blipFill rotWithShape="1">
          <a:blip r:embed="rId4">
            <a:extLst>
              <a:ext uri="{28A0092B-C50C-407E-A947-70E740481C1C}">
                <a14:useLocalDpi xmlns:a14="http://schemas.microsoft.com/office/drawing/2010/main" val="0"/>
              </a:ext>
            </a:extLst>
          </a:blip>
          <a:srcRect/>
          <a:stretch/>
        </p:blipFill>
        <p:spPr>
          <a:xfrm>
            <a:off x="838200" y="2122220"/>
            <a:ext cx="5181600" cy="3758147"/>
          </a:xfrm>
          <a:prstGeom prst="rect">
            <a:avLst/>
          </a:prstGeom>
        </p:spPr>
      </p:pic>
    </p:spTree>
    <p:extLst>
      <p:ext uri="{BB962C8B-B14F-4D97-AF65-F5344CB8AC3E}">
        <p14:creationId xmlns:p14="http://schemas.microsoft.com/office/powerpoint/2010/main" val="10227290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8291985C-1F0C-1668-D65B-FF68211C98A7}"/>
              </a:ext>
            </a:extLst>
          </p:cNvPr>
          <p:cNvSpPr>
            <a:spLocks noGrp="1"/>
          </p:cNvSpPr>
          <p:nvPr>
            <p:ph type="title"/>
          </p:nvPr>
        </p:nvSpPr>
        <p:spPr>
          <a:xfrm>
            <a:off x="838200" y="365125"/>
            <a:ext cx="10515600" cy="1325563"/>
          </a:xfrm>
        </p:spPr>
        <p:txBody>
          <a:bodyPr/>
          <a:lstStyle/>
          <a:p>
            <a:r>
              <a:rPr lang="en-US" sz="4400" b="1" i="0" dirty="0">
                <a:solidFill>
                  <a:srgbClr val="616265"/>
                </a:solidFill>
                <a:effectLst/>
                <a:latin typeface="+mn-lt"/>
              </a:rPr>
              <a:t>Today’s Presenters:</a:t>
            </a:r>
            <a:endParaRPr lang="en-US" dirty="0"/>
          </a:p>
        </p:txBody>
      </p:sp>
      <p:sp>
        <p:nvSpPr>
          <p:cNvPr id="5" name="TextBox 4">
            <a:extLst>
              <a:ext uri="{FF2B5EF4-FFF2-40B4-BE49-F238E27FC236}">
                <a16:creationId xmlns:a16="http://schemas.microsoft.com/office/drawing/2014/main" id="{3FA50A20-1D15-EA35-4829-5BE9512C762D}"/>
              </a:ext>
            </a:extLst>
          </p:cNvPr>
          <p:cNvSpPr txBox="1"/>
          <p:nvPr/>
        </p:nvSpPr>
        <p:spPr bwMode="auto">
          <a:xfrm>
            <a:off x="5658852" y="2839453"/>
            <a:ext cx="5690937" cy="3516897"/>
          </a:xfrm>
          <a:prstGeom prst="rect">
            <a:avLst/>
          </a:prstGeom>
          <a:noFill/>
          <a:ln>
            <a:noFill/>
          </a:ln>
        </p:spPr>
        <p:txBody>
          <a:bodyPr vert="horz" wrap="square" lIns="91440" tIns="45720" rIns="91440" bIns="45720" numCol="1" anchor="ctr" anchorCtr="0" compatLnSpc="1">
            <a:prstTxWarp prst="textNoShape">
              <a:avLst/>
            </a:prstTxWarp>
            <a:normAutofit fontScale="92500" lnSpcReduction="10000"/>
          </a:bodyPr>
          <a:lstStyle/>
          <a:p>
            <a:pPr>
              <a:lnSpc>
                <a:spcPct val="90000"/>
              </a:lnSpc>
              <a:spcBef>
                <a:spcPts val="1000"/>
              </a:spcBef>
            </a:pPr>
            <a:r>
              <a:rPr lang="en-US" sz="2600" b="0" i="0" dirty="0">
                <a:solidFill>
                  <a:srgbClr val="616265"/>
                </a:solidFill>
                <a:effectLst/>
                <a:latin typeface="+mn-lt"/>
              </a:rPr>
              <a:t>Dalton Paxman, </a:t>
            </a:r>
            <a:r>
              <a:rPr lang="en-US" sz="2600" dirty="0">
                <a:solidFill>
                  <a:srgbClr val="616265"/>
                </a:solidFill>
                <a:latin typeface="+mn-lt"/>
              </a:rPr>
              <a:t>Regional Health Administrator</a:t>
            </a:r>
          </a:p>
          <a:p>
            <a:pPr>
              <a:lnSpc>
                <a:spcPct val="90000"/>
              </a:lnSpc>
              <a:spcBef>
                <a:spcPts val="1000"/>
              </a:spcBef>
            </a:pPr>
            <a:endParaRPr lang="en-US" sz="2600" dirty="0">
              <a:solidFill>
                <a:srgbClr val="616265"/>
              </a:solidFill>
              <a:latin typeface="+mn-lt"/>
            </a:endParaRPr>
          </a:p>
          <a:p>
            <a:pPr>
              <a:lnSpc>
                <a:spcPct val="90000"/>
              </a:lnSpc>
              <a:spcBef>
                <a:spcPts val="1000"/>
              </a:spcBef>
            </a:pPr>
            <a:r>
              <a:rPr lang="en-US" sz="2600" dirty="0">
                <a:solidFill>
                  <a:srgbClr val="616265"/>
                </a:solidFill>
                <a:latin typeface="+mn-lt"/>
              </a:rPr>
              <a:t>Gabby Battaglia, Public Health Analyst</a:t>
            </a:r>
          </a:p>
          <a:p>
            <a:pPr>
              <a:lnSpc>
                <a:spcPct val="90000"/>
              </a:lnSpc>
              <a:spcBef>
                <a:spcPts val="1000"/>
              </a:spcBef>
            </a:pPr>
            <a:endParaRPr lang="en-US" sz="2600" dirty="0">
              <a:solidFill>
                <a:srgbClr val="616265"/>
              </a:solidFill>
              <a:latin typeface="+mn-lt"/>
            </a:endParaRPr>
          </a:p>
          <a:p>
            <a:pPr>
              <a:lnSpc>
                <a:spcPct val="90000"/>
              </a:lnSpc>
              <a:spcBef>
                <a:spcPts val="1000"/>
              </a:spcBef>
            </a:pPr>
            <a:r>
              <a:rPr lang="en-US" sz="2600" dirty="0">
                <a:solidFill>
                  <a:srgbClr val="616265"/>
                </a:solidFill>
              </a:rPr>
              <a:t>Stephanie Cole, Administration for Community Living</a:t>
            </a:r>
          </a:p>
          <a:p>
            <a:pPr>
              <a:lnSpc>
                <a:spcPct val="90000"/>
              </a:lnSpc>
              <a:spcBef>
                <a:spcPts val="1000"/>
              </a:spcBef>
            </a:pPr>
            <a:endParaRPr lang="en-US" sz="2600" dirty="0">
              <a:solidFill>
                <a:srgbClr val="616265"/>
              </a:solidFill>
            </a:endParaRPr>
          </a:p>
          <a:p>
            <a:pPr>
              <a:lnSpc>
                <a:spcPct val="90000"/>
              </a:lnSpc>
              <a:spcBef>
                <a:spcPts val="1000"/>
              </a:spcBef>
            </a:pPr>
            <a:r>
              <a:rPr lang="en-US" sz="2600" dirty="0">
                <a:solidFill>
                  <a:srgbClr val="616265"/>
                </a:solidFill>
              </a:rPr>
              <a:t>Ta Misha </a:t>
            </a:r>
            <a:r>
              <a:rPr lang="en-US" sz="2600" dirty="0" err="1">
                <a:solidFill>
                  <a:srgbClr val="616265"/>
                </a:solidFill>
              </a:rPr>
              <a:t>Bascombe</a:t>
            </a:r>
            <a:r>
              <a:rPr lang="en-US" sz="2600" dirty="0">
                <a:solidFill>
                  <a:srgbClr val="616265"/>
                </a:solidFill>
              </a:rPr>
              <a:t>, Public Health Analyst</a:t>
            </a:r>
          </a:p>
          <a:p>
            <a:pPr>
              <a:lnSpc>
                <a:spcPct val="90000"/>
              </a:lnSpc>
              <a:spcBef>
                <a:spcPts val="1000"/>
              </a:spcBef>
            </a:pPr>
            <a:endParaRPr lang="en-US" sz="2000" dirty="0">
              <a:solidFill>
                <a:srgbClr val="616265"/>
              </a:solidFill>
            </a:endParaRPr>
          </a:p>
          <a:p>
            <a:pPr>
              <a:lnSpc>
                <a:spcPct val="90000"/>
              </a:lnSpc>
              <a:spcBef>
                <a:spcPts val="1000"/>
              </a:spcBef>
            </a:pPr>
            <a:endParaRPr lang="en-US" sz="2000" dirty="0">
              <a:solidFill>
                <a:srgbClr val="616265"/>
              </a:solidFill>
              <a:latin typeface="+mn-lt"/>
            </a:endParaRPr>
          </a:p>
        </p:txBody>
      </p:sp>
      <p:sp>
        <p:nvSpPr>
          <p:cNvPr id="4" name="Slide Number Placeholder 3">
            <a:extLst>
              <a:ext uri="{FF2B5EF4-FFF2-40B4-BE49-F238E27FC236}">
                <a16:creationId xmlns:a16="http://schemas.microsoft.com/office/drawing/2014/main" id="{E71D9073-BA2D-43D4-A179-ECB6A5E1118B}"/>
              </a:ext>
            </a:extLst>
          </p:cNvPr>
          <p:cNvSpPr>
            <a:spLocks noGrp="1"/>
          </p:cNvSpPr>
          <p:nvPr>
            <p:ph type="sldNum" sz="quarter" idx="10"/>
          </p:nvPr>
        </p:nvSpPr>
        <p:spPr>
          <a:xfrm>
            <a:off x="10248900" y="6356350"/>
            <a:ext cx="1104900" cy="365125"/>
          </a:xfrm>
        </p:spPr>
        <p:txBody>
          <a:bodyPr vert="horz" lIns="91440" tIns="45720" rIns="91440" bIns="45720" rtlCol="0" anchor="ctr">
            <a:normAutofit/>
          </a:bodyPr>
          <a:lstStyle/>
          <a:p>
            <a:pPr>
              <a:spcAft>
                <a:spcPts val="600"/>
              </a:spcAft>
              <a:defRPr/>
            </a:pPr>
            <a:fld id="{025F9F99-9BD9-4422-B838-F0A597D458BC}" type="slidenum">
              <a:rPr lang="en-US" kern="1200">
                <a:latin typeface="+mn-lt"/>
                <a:ea typeface="+mn-ea"/>
                <a:cs typeface="+mn-cs"/>
              </a:rPr>
              <a:pPr>
                <a:spcAft>
                  <a:spcPts val="600"/>
                </a:spcAft>
                <a:defRPr/>
              </a:pPr>
              <a:t>6</a:t>
            </a:fld>
            <a:endParaRPr lang="en-US" kern="1200">
              <a:latin typeface="+mn-lt"/>
              <a:ea typeface="+mn-ea"/>
              <a:cs typeface="+mn-cs"/>
            </a:endParaRPr>
          </a:p>
        </p:txBody>
      </p:sp>
      <p:pic>
        <p:nvPicPr>
          <p:cNvPr id="7" name="Picture 6" descr="OASH Logo. OASH on the left side with the O being mostly overlapping blue, green and yellow with the rest of the letters blue. Right hand side Office of the Assistant Secretary for health. Underneath Leading America to Healthier Lives.">
            <a:extLst>
              <a:ext uri="{FF2B5EF4-FFF2-40B4-BE49-F238E27FC236}">
                <a16:creationId xmlns:a16="http://schemas.microsoft.com/office/drawing/2014/main" id="{2FB35AE4-578C-FC6F-5889-21E2B6FC66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7542" y="3467772"/>
            <a:ext cx="4446013" cy="1067043"/>
          </a:xfrm>
          <a:prstGeom prst="rect">
            <a:avLst/>
          </a:prstGeom>
        </p:spPr>
      </p:pic>
    </p:spTree>
    <p:extLst>
      <p:ext uri="{BB962C8B-B14F-4D97-AF65-F5344CB8AC3E}">
        <p14:creationId xmlns:p14="http://schemas.microsoft.com/office/powerpoint/2010/main" val="24946298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9C7EFF-B242-44B6-A542-7D0B527CC054}"/>
              </a:ext>
            </a:extLst>
          </p:cNvPr>
          <p:cNvSpPr>
            <a:spLocks noGrp="1"/>
          </p:cNvSpPr>
          <p:nvPr>
            <p:ph type="title"/>
          </p:nvPr>
        </p:nvSpPr>
        <p:spPr>
          <a:xfrm>
            <a:off x="826813" y="1130400"/>
            <a:ext cx="10624958" cy="2187126"/>
          </a:xfrm>
        </p:spPr>
        <p:txBody>
          <a:bodyPr/>
          <a:lstStyle/>
          <a:p>
            <a:r>
              <a:rPr lang="en-US" dirty="0"/>
              <a:t>HHS Tools to Build Climate Resilience</a:t>
            </a:r>
          </a:p>
        </p:txBody>
      </p:sp>
      <p:sp>
        <p:nvSpPr>
          <p:cNvPr id="3" name="Subtitle 2">
            <a:extLst>
              <a:ext uri="{FF2B5EF4-FFF2-40B4-BE49-F238E27FC236}">
                <a16:creationId xmlns:a16="http://schemas.microsoft.com/office/drawing/2014/main" id="{A488CD44-4208-41A5-B837-48EF3C12C49E}"/>
              </a:ext>
            </a:extLst>
          </p:cNvPr>
          <p:cNvSpPr>
            <a:spLocks noGrp="1"/>
          </p:cNvSpPr>
          <p:nvPr>
            <p:ph type="subTitle" idx="1"/>
          </p:nvPr>
        </p:nvSpPr>
        <p:spPr>
          <a:xfrm>
            <a:off x="826813" y="3913267"/>
            <a:ext cx="10962416" cy="1986790"/>
          </a:xfrm>
        </p:spPr>
        <p:txBody>
          <a:bodyPr>
            <a:normAutofit fontScale="77500" lnSpcReduction="20000"/>
          </a:bodyPr>
          <a:lstStyle/>
          <a:p>
            <a:r>
              <a:rPr lang="en-US" sz="2900" b="1" dirty="0"/>
              <a:t>Network of the National Library of Medicine </a:t>
            </a:r>
          </a:p>
          <a:p>
            <a:r>
              <a:rPr lang="en-US" sz="2900" b="1" dirty="0"/>
              <a:t>September 25. 2024</a:t>
            </a:r>
          </a:p>
          <a:p>
            <a:endParaRPr lang="en-US" sz="1900" dirty="0"/>
          </a:p>
          <a:p>
            <a:pPr>
              <a:lnSpc>
                <a:spcPct val="120000"/>
              </a:lnSpc>
              <a:spcBef>
                <a:spcPts val="0"/>
              </a:spcBef>
            </a:pPr>
            <a:r>
              <a:rPr lang="en-US" sz="1600" dirty="0"/>
              <a:t>Dalton Paxman, PhD		Gabby Battaglia, MPH	Stephanie Cole		Ta Misha Bascombe</a:t>
            </a:r>
          </a:p>
          <a:p>
            <a:pPr>
              <a:lnSpc>
                <a:spcPct val="120000"/>
              </a:lnSpc>
              <a:spcBef>
                <a:spcPts val="0"/>
              </a:spcBef>
            </a:pPr>
            <a:r>
              <a:rPr lang="en-US" sz="1400" dirty="0"/>
              <a:t>Regional Health Administrator	Public Health Analyst	Regional Administrator, Region 3	Public Health Analyst</a:t>
            </a:r>
          </a:p>
          <a:p>
            <a:pPr>
              <a:lnSpc>
                <a:spcPct val="120000"/>
              </a:lnSpc>
              <a:spcBef>
                <a:spcPts val="0"/>
              </a:spcBef>
            </a:pPr>
            <a:r>
              <a:rPr lang="en-US" sz="1400" dirty="0"/>
              <a:t>Office of the Assistant Secretary for Health (OASH) – Region 3	Administration for Community Living (ACL)	Office of Climate Change and Health Equity (OCCHE)</a:t>
            </a:r>
          </a:p>
          <a:p>
            <a:pPr>
              <a:lnSpc>
                <a:spcPct val="120000"/>
              </a:lnSpc>
              <a:spcBef>
                <a:spcPts val="0"/>
              </a:spcBef>
            </a:pPr>
            <a:r>
              <a:rPr lang="en-US" sz="1600" dirty="0"/>
              <a:t>US Department of Health and Human Services</a:t>
            </a:r>
          </a:p>
          <a:p>
            <a:endParaRPr lang="en-US" dirty="0"/>
          </a:p>
        </p:txBody>
      </p:sp>
    </p:spTree>
    <p:extLst>
      <p:ext uri="{BB962C8B-B14F-4D97-AF65-F5344CB8AC3E}">
        <p14:creationId xmlns:p14="http://schemas.microsoft.com/office/powerpoint/2010/main" val="16970070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021D12-CE01-45CB-8616-C86FA87F929E}"/>
              </a:ext>
            </a:extLst>
          </p:cNvPr>
          <p:cNvSpPr>
            <a:spLocks noGrp="1"/>
          </p:cNvSpPr>
          <p:nvPr>
            <p:ph type="title"/>
          </p:nvPr>
        </p:nvSpPr>
        <p:spPr/>
        <p:txBody>
          <a:bodyPr/>
          <a:lstStyle/>
          <a:p>
            <a:r>
              <a:rPr lang="en-US" dirty="0"/>
              <a:t>The Office of Climate Change and Health Equity (OCCHE)</a:t>
            </a:r>
          </a:p>
        </p:txBody>
      </p:sp>
      <p:pic>
        <p:nvPicPr>
          <p:cNvPr id="6" name="Picture 2" descr="5 significant bills and 5 executive orders Biden signed in his first year  -- and his 5 biggest priorities for 2022 | CNN Politics">
            <a:extLst>
              <a:ext uri="{FF2B5EF4-FFF2-40B4-BE49-F238E27FC236}">
                <a16:creationId xmlns:a16="http://schemas.microsoft.com/office/drawing/2014/main" id="{54CD4241-1590-4FA3-841D-99B7E4E9572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657600" y="2809875"/>
            <a:ext cx="4876800" cy="274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6412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487143F-D036-2031-7B73-79B2E19E629F}"/>
              </a:ext>
            </a:extLst>
          </p:cNvPr>
          <p:cNvSpPr>
            <a:spLocks noGrp="1"/>
          </p:cNvSpPr>
          <p:nvPr>
            <p:ph type="title"/>
          </p:nvPr>
        </p:nvSpPr>
        <p:spPr/>
        <p:txBody>
          <a:bodyPr/>
          <a:lstStyle/>
          <a:p>
            <a:r>
              <a:rPr lang="en-US" dirty="0"/>
              <a:t>Office of the Assistant Secretary for Health</a:t>
            </a:r>
          </a:p>
        </p:txBody>
      </p:sp>
      <p:graphicFrame>
        <p:nvGraphicFramePr>
          <p:cNvPr id="4" name="Content Placeholder 5" descr="Diagram of the organizational chart of the office of the assistant secretary for health with the office of the assistant secretary for health (OASH) highlighted. ">
            <a:extLst>
              <a:ext uri="{FF2B5EF4-FFF2-40B4-BE49-F238E27FC236}">
                <a16:creationId xmlns:a16="http://schemas.microsoft.com/office/drawing/2014/main" id="{4A397654-55FE-6963-0171-2B9AB57C12F5}"/>
              </a:ext>
            </a:extLst>
          </p:cNvPr>
          <p:cNvGraphicFramePr>
            <a:graphicFrameLocks/>
          </p:cNvGraphicFramePr>
          <p:nvPr>
            <p:extLst>
              <p:ext uri="{D42A27DB-BD31-4B8C-83A1-F6EECF244321}">
                <p14:modId xmlns:p14="http://schemas.microsoft.com/office/powerpoint/2010/main" val="600405573"/>
              </p:ext>
            </p:extLst>
          </p:nvPr>
        </p:nvGraphicFramePr>
        <p:xfrm>
          <a:off x="255451" y="1920240"/>
          <a:ext cx="4754880" cy="50190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14" name="Straight Arrow Connector 13">
            <a:extLst>
              <a:ext uri="{FF2B5EF4-FFF2-40B4-BE49-F238E27FC236}">
                <a16:creationId xmlns:a16="http://schemas.microsoft.com/office/drawing/2014/main" id="{88E4AB09-1A4D-8996-4D3E-07FBB6A33429}"/>
              </a:ext>
              <a:ext uri="{C183D7F6-B498-43B3-948B-1728B52AA6E4}">
                <adec:decorative xmlns:adec="http://schemas.microsoft.com/office/drawing/2017/decorative" val="1"/>
              </a:ext>
            </a:extLst>
          </p:cNvPr>
          <p:cNvCxnSpPr>
            <a:cxnSpLocks/>
          </p:cNvCxnSpPr>
          <p:nvPr/>
        </p:nvCxnSpPr>
        <p:spPr>
          <a:xfrm>
            <a:off x="4419600" y="3901440"/>
            <a:ext cx="754284" cy="0"/>
          </a:xfrm>
          <a:prstGeom prst="straightConnector1">
            <a:avLst/>
          </a:prstGeom>
          <a:ln w="76200">
            <a:tailEnd type="triangle"/>
          </a:ln>
        </p:spPr>
        <p:style>
          <a:lnRef idx="1">
            <a:schemeClr val="dk1"/>
          </a:lnRef>
          <a:fillRef idx="0">
            <a:schemeClr val="dk1"/>
          </a:fillRef>
          <a:effectRef idx="0">
            <a:schemeClr val="dk1"/>
          </a:effectRef>
          <a:fontRef idx="minor">
            <a:schemeClr val="tx1"/>
          </a:fontRef>
        </p:style>
      </p:cxnSp>
      <p:pic>
        <p:nvPicPr>
          <p:cNvPr id="6" name="Picture 2" descr="Image for Admiral Rachel L. Levine, MD">
            <a:extLst>
              <a:ext uri="{FF2B5EF4-FFF2-40B4-BE49-F238E27FC236}">
                <a16:creationId xmlns:a16="http://schemas.microsoft.com/office/drawing/2014/main" id="{EB294A03-8D47-5522-8696-03F56A3026F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289979" y="2233842"/>
            <a:ext cx="2470620" cy="2470620"/>
          </a:xfrm>
          <a:prstGeom prst="rect">
            <a:avLst/>
          </a:prstGeom>
          <a:noFill/>
          <a:extLst>
            <a:ext uri="{909E8E84-426E-40DD-AFC4-6F175D3DCCD1}">
              <a14:hiddenFill xmlns:a14="http://schemas.microsoft.com/office/drawing/2010/main">
                <a:solidFill>
                  <a:srgbClr val="FFFFFF"/>
                </a:solidFill>
              </a14:hiddenFill>
            </a:ext>
          </a:extLst>
        </p:spPr>
      </p:pic>
      <p:sp>
        <p:nvSpPr>
          <p:cNvPr id="10" name="Oval 9">
            <a:extLst>
              <a:ext uri="{FF2B5EF4-FFF2-40B4-BE49-F238E27FC236}">
                <a16:creationId xmlns:a16="http://schemas.microsoft.com/office/drawing/2014/main" id="{8D6264BC-8689-DBA3-360F-7389CBB852CA}"/>
              </a:ext>
            </a:extLst>
          </p:cNvPr>
          <p:cNvSpPr/>
          <p:nvPr/>
        </p:nvSpPr>
        <p:spPr>
          <a:xfrm>
            <a:off x="4583778" y="4922675"/>
            <a:ext cx="4107500" cy="874037"/>
          </a:xfrm>
          <a:prstGeom prst="ellipse">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Assistant Secretary for Health</a:t>
            </a:r>
          </a:p>
          <a:p>
            <a:pPr marL="0" marR="0" lvl="0" indent="0" algn="l" defTabSz="9144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Admiral Rachel L. Levine</a:t>
            </a:r>
          </a:p>
        </p:txBody>
      </p:sp>
      <p:pic>
        <p:nvPicPr>
          <p:cNvPr id="8" name="Picture 6" descr="Image for Sharunda D. Buchanan, M.S., Ph.D.">
            <a:extLst>
              <a:ext uri="{FF2B5EF4-FFF2-40B4-BE49-F238E27FC236}">
                <a16:creationId xmlns:a16="http://schemas.microsoft.com/office/drawing/2014/main" id="{A8CAC2ED-30BA-D68C-4092-F123D9A6EB1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040247" y="2207083"/>
            <a:ext cx="1342207" cy="1342207"/>
          </a:xfrm>
          <a:prstGeom prst="rect">
            <a:avLst/>
          </a:prstGeom>
          <a:noFill/>
          <a:extLst>
            <a:ext uri="{909E8E84-426E-40DD-AFC4-6F175D3DCCD1}">
              <a14:hiddenFill xmlns:a14="http://schemas.microsoft.com/office/drawing/2010/main">
                <a:solidFill>
                  <a:srgbClr val="FFFFFF"/>
                </a:solidFill>
              </a14:hiddenFill>
            </a:ext>
          </a:extLst>
        </p:spPr>
      </p:pic>
      <p:sp>
        <p:nvSpPr>
          <p:cNvPr id="11" name="Oval 10">
            <a:extLst>
              <a:ext uri="{FF2B5EF4-FFF2-40B4-BE49-F238E27FC236}">
                <a16:creationId xmlns:a16="http://schemas.microsoft.com/office/drawing/2014/main" id="{820BCAEF-035D-0DDC-7C4C-850F22C03E52}"/>
              </a:ext>
            </a:extLst>
          </p:cNvPr>
          <p:cNvSpPr/>
          <p:nvPr/>
        </p:nvSpPr>
        <p:spPr>
          <a:xfrm>
            <a:off x="8792401" y="2353979"/>
            <a:ext cx="3982826" cy="874037"/>
          </a:xfrm>
          <a:prstGeom prst="ellipse">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 typeface="Arial"/>
              <a:buNone/>
              <a:tabLst/>
              <a:defRPr/>
            </a:pPr>
            <a:r>
              <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Office of Environmental Justice - Est. 2022</a:t>
            </a:r>
          </a:p>
          <a:p>
            <a:pPr marL="0" marR="0" lvl="0" indent="0" algn="l" defTabSz="914400" rtl="0" eaLnBrk="1" fontAlgn="auto" latinLnBrk="0" hangingPunct="1">
              <a:lnSpc>
                <a:spcPct val="100000"/>
              </a:lnSpc>
              <a:spcBef>
                <a:spcPts val="0"/>
              </a:spcBef>
              <a:spcAft>
                <a:spcPts val="0"/>
              </a:spcAft>
              <a:buClrTx/>
              <a:buSzTx/>
              <a:buFont typeface="Arial"/>
              <a:buNone/>
              <a:tabLst/>
              <a:defRPr/>
            </a:pPr>
            <a:r>
              <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Dr. Sharunda </a:t>
            </a:r>
            <a:r>
              <a:rPr kumimoji="0" lang="en-US" sz="1600" b="1"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sym typeface="Arial"/>
              </a:rPr>
              <a:t>Buchana</a:t>
            </a:r>
            <a:r>
              <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n Interim Director</a:t>
            </a:r>
          </a:p>
        </p:txBody>
      </p:sp>
      <p:pic>
        <p:nvPicPr>
          <p:cNvPr id="7" name="Picture 4" descr="Image for John M. Balbus, M.D., M.P.H.">
            <a:extLst>
              <a:ext uri="{FF2B5EF4-FFF2-40B4-BE49-F238E27FC236}">
                <a16:creationId xmlns:a16="http://schemas.microsoft.com/office/drawing/2014/main" id="{06607E47-EEFA-12A5-B4EA-8A9585E1458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040247" y="3767503"/>
            <a:ext cx="1342207" cy="1342207"/>
          </a:xfrm>
          <a:prstGeom prst="rect">
            <a:avLst/>
          </a:prstGeom>
          <a:noFill/>
          <a:extLst>
            <a:ext uri="{909E8E84-426E-40DD-AFC4-6F175D3DCCD1}">
              <a14:hiddenFill xmlns:a14="http://schemas.microsoft.com/office/drawing/2010/main">
                <a:solidFill>
                  <a:srgbClr val="FFFFFF"/>
                </a:solidFill>
              </a14:hiddenFill>
            </a:ext>
          </a:extLst>
        </p:spPr>
      </p:pic>
      <p:sp>
        <p:nvSpPr>
          <p:cNvPr id="5" name="Oval 4">
            <a:extLst>
              <a:ext uri="{FF2B5EF4-FFF2-40B4-BE49-F238E27FC236}">
                <a16:creationId xmlns:a16="http://schemas.microsoft.com/office/drawing/2014/main" id="{43365B4F-ACAA-FE5D-167B-CC129CC95E12}"/>
              </a:ext>
            </a:extLst>
          </p:cNvPr>
          <p:cNvSpPr/>
          <p:nvPr/>
        </p:nvSpPr>
        <p:spPr>
          <a:xfrm>
            <a:off x="8899080" y="4177504"/>
            <a:ext cx="3258872" cy="787047"/>
          </a:xfrm>
          <a:prstGeom prst="ellipse">
            <a:avLst/>
          </a:prstGeom>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 typeface="Arial"/>
              <a:buNone/>
              <a:tabLst/>
              <a:defRPr/>
            </a:pPr>
            <a:r>
              <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Office of Climate Change and Health Equity - Est. 2021</a:t>
            </a:r>
          </a:p>
          <a:p>
            <a:pPr marL="0" marR="0" lvl="0" indent="0" algn="l" defTabSz="914400" rtl="0" eaLnBrk="1" fontAlgn="auto" latinLnBrk="0" hangingPunct="1">
              <a:lnSpc>
                <a:spcPct val="100000"/>
              </a:lnSpc>
              <a:spcBef>
                <a:spcPts val="0"/>
              </a:spcBef>
              <a:spcAft>
                <a:spcPts val="0"/>
              </a:spcAft>
              <a:buClrTx/>
              <a:buSzTx/>
              <a:buFont typeface="Arial"/>
              <a:buNone/>
              <a:tabLst/>
              <a:defRPr/>
            </a:pPr>
            <a:r>
              <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Dr. John Balbus</a:t>
            </a:r>
          </a:p>
          <a:p>
            <a:pPr marL="0" marR="0" lvl="0" indent="0" algn="l" defTabSz="914400" rtl="0" eaLnBrk="1" fontAlgn="auto" latinLnBrk="0" hangingPunct="1">
              <a:lnSpc>
                <a:spcPct val="100000"/>
              </a:lnSpc>
              <a:spcBef>
                <a:spcPts val="0"/>
              </a:spcBef>
              <a:spcAft>
                <a:spcPts val="0"/>
              </a:spcAft>
              <a:buClrTx/>
              <a:buSzTx/>
              <a:buFont typeface="Arial"/>
              <a:buNone/>
              <a:tabLst/>
              <a:defRPr/>
            </a:pPr>
            <a:r>
              <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Director</a:t>
            </a:r>
          </a:p>
          <a:p>
            <a:pPr marL="0" marR="0" lvl="0" indent="0" algn="ctr" defTabSz="914400" rtl="0" eaLnBrk="1" fontAlgn="auto" latinLnBrk="0" hangingPunct="1">
              <a:lnSpc>
                <a:spcPct val="100000"/>
              </a:lnSpc>
              <a:spcBef>
                <a:spcPts val="0"/>
              </a:spcBef>
              <a:spcAft>
                <a:spcPts val="0"/>
              </a:spcAft>
              <a:buClrTx/>
              <a:buSzTx/>
              <a:buFont typeface="Arial"/>
              <a:buNone/>
              <a:tabLst/>
              <a:defRPr/>
            </a:pPr>
            <a:endPar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spTree>
    <p:extLst>
      <p:ext uri="{BB962C8B-B14F-4D97-AF65-F5344CB8AC3E}">
        <p14:creationId xmlns:p14="http://schemas.microsoft.com/office/powerpoint/2010/main" val="387317436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8Ja1CB_Jns856OTCpvvd3Q"/>
</p:tagLst>
</file>

<file path=ppt/theme/theme1.xml><?xml version="1.0" encoding="utf-8"?>
<a:theme xmlns:a="http://schemas.openxmlformats.org/drawingml/2006/main" name="2_Office Theme">
  <a:themeElements>
    <a:clrScheme name="OASH">
      <a:dk1>
        <a:srgbClr val="000000"/>
      </a:dk1>
      <a:lt1>
        <a:srgbClr val="FFFFFF"/>
      </a:lt1>
      <a:dk2>
        <a:srgbClr val="000099"/>
      </a:dk2>
      <a:lt2>
        <a:srgbClr val="F3B927"/>
      </a:lt2>
      <a:accent1>
        <a:srgbClr val="757575"/>
      </a:accent1>
      <a:accent2>
        <a:srgbClr val="BABABA"/>
      </a:accent2>
      <a:accent3>
        <a:srgbClr val="EAEAEA"/>
      </a:accent3>
      <a:accent4>
        <a:srgbClr val="0B8D93"/>
      </a:accent4>
      <a:accent5>
        <a:srgbClr val="00004D"/>
      </a:accent5>
      <a:accent6>
        <a:srgbClr val="008100"/>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ASH_Powerpoint_Template_Widescreen_Final" id="{DDB129E9-CEC8-4A7D-8E20-402F7F893C3F}" vid="{098EE685-B4EE-4362-BF1C-AAB4A6FBF336}"/>
    </a:ext>
  </a:extLst>
</a:theme>
</file>

<file path=ppt/theme/theme2.xml><?xml version="1.0" encoding="utf-8"?>
<a:theme xmlns:a="http://schemas.openxmlformats.org/drawingml/2006/main" name="1_Office Theme">
  <a:themeElements>
    <a:clrScheme name="OASH">
      <a:dk1>
        <a:srgbClr val="000000"/>
      </a:dk1>
      <a:lt1>
        <a:srgbClr val="FFFFFF"/>
      </a:lt1>
      <a:dk2>
        <a:srgbClr val="000099"/>
      </a:dk2>
      <a:lt2>
        <a:srgbClr val="F3B927"/>
      </a:lt2>
      <a:accent1>
        <a:srgbClr val="757575"/>
      </a:accent1>
      <a:accent2>
        <a:srgbClr val="BABABA"/>
      </a:accent2>
      <a:accent3>
        <a:srgbClr val="EAEAEA"/>
      </a:accent3>
      <a:accent4>
        <a:srgbClr val="0B8D93"/>
      </a:accent4>
      <a:accent5>
        <a:srgbClr val="00004D"/>
      </a:accent5>
      <a:accent6>
        <a:srgbClr val="008100"/>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ASH">
      <a:dk1>
        <a:srgbClr val="000000"/>
      </a:dk1>
      <a:lt1>
        <a:srgbClr val="FFFFFF"/>
      </a:lt1>
      <a:dk2>
        <a:srgbClr val="000099"/>
      </a:dk2>
      <a:lt2>
        <a:srgbClr val="F3B927"/>
      </a:lt2>
      <a:accent1>
        <a:srgbClr val="757575"/>
      </a:accent1>
      <a:accent2>
        <a:srgbClr val="BABABA"/>
      </a:accent2>
      <a:accent3>
        <a:srgbClr val="EAEAEA"/>
      </a:accent3>
      <a:accent4>
        <a:srgbClr val="0B8D93"/>
      </a:accent4>
      <a:accent5>
        <a:srgbClr val="00004D"/>
      </a:accent5>
      <a:accent6>
        <a:srgbClr val="008100"/>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ASH_Powerpoint_Template_Widescreen_Final" id="{DDB129E9-CEC8-4A7D-8E20-402F7F893C3F}" vid="{098EE685-B4EE-4362-BF1C-AAB4A6FBF336}"/>
    </a:ext>
  </a:extLst>
</a:theme>
</file>

<file path=ppt/theme/theme4.xml><?xml version="1.0" encoding="utf-8"?>
<a:theme xmlns:a="http://schemas.openxmlformats.org/drawingml/2006/main" name="Office Theme">
  <a:themeElements>
    <a:clrScheme name="OASH">
      <a:dk1>
        <a:srgbClr val="000000"/>
      </a:dk1>
      <a:lt1>
        <a:srgbClr val="FFFFFF"/>
      </a:lt1>
      <a:dk2>
        <a:srgbClr val="000099"/>
      </a:dk2>
      <a:lt2>
        <a:srgbClr val="F3B927"/>
      </a:lt2>
      <a:accent1>
        <a:srgbClr val="757575"/>
      </a:accent1>
      <a:accent2>
        <a:srgbClr val="BABABA"/>
      </a:accent2>
      <a:accent3>
        <a:srgbClr val="EAEAEA"/>
      </a:accent3>
      <a:accent4>
        <a:srgbClr val="0B8D93"/>
      </a:accent4>
      <a:accent5>
        <a:srgbClr val="00004D"/>
      </a:accent5>
      <a:accent6>
        <a:srgbClr val="008100"/>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ASH_Powerpoint_Template_Widescreen" id="{D9C4CD84-918E-EA48-A4A8-655897157FD5}" vid="{EC6FF370-B7F4-B841-AE29-8A46FBD10571}"/>
    </a:ext>
  </a:extLst>
</a:theme>
</file>

<file path=ppt/theme/theme5.xml><?xml version="1.0" encoding="utf-8"?>
<a:theme xmlns:a="http://schemas.openxmlformats.org/drawingml/2006/main" name="5_Office Theme">
  <a:themeElements>
    <a:clrScheme name="HRSA color pallet">
      <a:dk1>
        <a:sysClr val="windowText" lastClr="000000"/>
      </a:dk1>
      <a:lt1>
        <a:sysClr val="window" lastClr="FFFFFF"/>
      </a:lt1>
      <a:dk2>
        <a:srgbClr val="44546A"/>
      </a:dk2>
      <a:lt2>
        <a:srgbClr val="E7E6E6"/>
      </a:lt2>
      <a:accent1>
        <a:srgbClr val="006699"/>
      </a:accent1>
      <a:accent2>
        <a:srgbClr val="990000"/>
      </a:accent2>
      <a:accent3>
        <a:srgbClr val="003366"/>
      </a:accent3>
      <a:accent4>
        <a:srgbClr val="ECA421"/>
      </a:accent4>
      <a:accent5>
        <a:srgbClr val="CCDDF1"/>
      </a:accent5>
      <a:accent6>
        <a:srgbClr val="C0BFBF"/>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6.xml><?xml version="1.0" encoding="utf-8"?>
<a:theme xmlns:a="http://schemas.openxmlformats.org/drawingml/2006/main" name="6_Office Theme">
  <a:themeElements>
    <a:clrScheme name="Custom 3">
      <a:dk1>
        <a:srgbClr val="000000"/>
      </a:dk1>
      <a:lt1>
        <a:srgbClr val="FFFFFF"/>
      </a:lt1>
      <a:dk2>
        <a:srgbClr val="44546A"/>
      </a:dk2>
      <a:lt2>
        <a:srgbClr val="E7E6E6"/>
      </a:lt2>
      <a:accent1>
        <a:srgbClr val="075190"/>
      </a:accent1>
      <a:accent2>
        <a:srgbClr val="BE1E2D"/>
      </a:accent2>
      <a:accent3>
        <a:srgbClr val="F9A21A"/>
      </a:accent3>
      <a:accent4>
        <a:srgbClr val="7F7F7F"/>
      </a:accent4>
      <a:accent5>
        <a:srgbClr val="F2F2F2"/>
      </a:accent5>
      <a:accent6>
        <a:srgbClr val="FFFFFF"/>
      </a:accent6>
      <a:hlink>
        <a:srgbClr val="075190"/>
      </a:hlink>
      <a:folHlink>
        <a:srgbClr val="0070C0"/>
      </a:folHlink>
    </a:clrScheme>
    <a:fontScheme name="ACL PPT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2_Custom Design">
  <a:themeElements>
    <a:clrScheme name="NRHA">
      <a:dk1>
        <a:srgbClr val="3A4972"/>
      </a:dk1>
      <a:lt1>
        <a:sysClr val="window" lastClr="FFFFFF"/>
      </a:lt1>
      <a:dk2>
        <a:srgbClr val="006847"/>
      </a:dk2>
      <a:lt2>
        <a:srgbClr val="E7E6E6"/>
      </a:lt2>
      <a:accent1>
        <a:srgbClr val="C6930A"/>
      </a:accent1>
      <a:accent2>
        <a:srgbClr val="2986D6"/>
      </a:accent2>
      <a:accent3>
        <a:srgbClr val="A5A5A5"/>
      </a:accent3>
      <a:accent4>
        <a:srgbClr val="FFFFFF"/>
      </a:accent4>
      <a:accent5>
        <a:srgbClr val="FFFFFF"/>
      </a:accent5>
      <a:accent6>
        <a:srgbClr val="FFFFFF"/>
      </a:accent6>
      <a:hlink>
        <a:srgbClr val="2986D6"/>
      </a:hlink>
      <a:folHlink>
        <a:srgbClr val="2986D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RHA Branded Templates 2021" id="{F027D5AC-13AA-4150-A068-F51ED9A69EEE}" vid="{B43E1F45-2A16-4C0F-A801-4EC4919D1060}"/>
    </a:ext>
  </a:extLst>
</a:theme>
</file>

<file path=ppt/theme/theme8.xml><?xml version="1.0" encoding="utf-8"?>
<a:theme xmlns:a="http://schemas.openxmlformats.org/drawingml/2006/main" name="NTO White w gray text">
  <a:themeElements>
    <a:clrScheme name="Custom 2">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5B9BD5"/>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TO Template (NEW LOGO 4-27-17).potx" id="{965E8775-A924-40C9-A62E-5CC32E51A14E}" vid="{3D409730-F812-4239-906C-280BA1B06B42}"/>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3105</Words>
  <Application>Microsoft Office PowerPoint</Application>
  <PresentationFormat>Widescreen</PresentationFormat>
  <Paragraphs>305</Paragraphs>
  <Slides>37</Slides>
  <Notes>25</Notes>
  <HiddenSlides>0</HiddenSlides>
  <MMClips>0</MMClips>
  <ScaleCrop>false</ScaleCrop>
  <HeadingPairs>
    <vt:vector size="8" baseType="variant">
      <vt:variant>
        <vt:lpstr>Fonts Used</vt:lpstr>
      </vt:variant>
      <vt:variant>
        <vt:i4>21</vt:i4>
      </vt:variant>
      <vt:variant>
        <vt:lpstr>Theme</vt:lpstr>
      </vt:variant>
      <vt:variant>
        <vt:i4>8</vt:i4>
      </vt:variant>
      <vt:variant>
        <vt:lpstr>Embedded OLE Servers</vt:lpstr>
      </vt:variant>
      <vt:variant>
        <vt:i4>1</vt:i4>
      </vt:variant>
      <vt:variant>
        <vt:lpstr>Slide Titles</vt:lpstr>
      </vt:variant>
      <vt:variant>
        <vt:i4>37</vt:i4>
      </vt:variant>
    </vt:vector>
  </HeadingPairs>
  <TitlesOfParts>
    <vt:vector size="67" baseType="lpstr">
      <vt:lpstr>Aptos</vt:lpstr>
      <vt:lpstr>Arial</vt:lpstr>
      <vt:lpstr>Arial Black</vt:lpstr>
      <vt:lpstr>Avenir Next</vt:lpstr>
      <vt:lpstr>Calibri</vt:lpstr>
      <vt:lpstr>Century Gothic</vt:lpstr>
      <vt:lpstr>Courier New</vt:lpstr>
      <vt:lpstr>Futura </vt:lpstr>
      <vt:lpstr>GXZZA M+ Proxima Nova</vt:lpstr>
      <vt:lpstr>Lora</vt:lpstr>
      <vt:lpstr>Noto Sans Symbols</vt:lpstr>
      <vt:lpstr>Roboto</vt:lpstr>
      <vt:lpstr>Segoe UI</vt:lpstr>
      <vt:lpstr>Source Sans Pro</vt:lpstr>
      <vt:lpstr>Symbol</vt:lpstr>
      <vt:lpstr>system-ui</vt:lpstr>
      <vt:lpstr>Times New Roman</vt:lpstr>
      <vt:lpstr>Titillium Web</vt:lpstr>
      <vt:lpstr>Titillium Web SemiBold</vt:lpstr>
      <vt:lpstr>Verdana</vt:lpstr>
      <vt:lpstr>Wingdings</vt:lpstr>
      <vt:lpstr>2_Office Theme</vt:lpstr>
      <vt:lpstr>1_Office Theme</vt:lpstr>
      <vt:lpstr>3_Office Theme</vt:lpstr>
      <vt:lpstr>Office Theme</vt:lpstr>
      <vt:lpstr>5_Office Theme</vt:lpstr>
      <vt:lpstr>6_Office Theme</vt:lpstr>
      <vt:lpstr>2_Custom Design</vt:lpstr>
      <vt:lpstr>NTO White w gray text</vt:lpstr>
      <vt:lpstr>think-cell Slide</vt:lpstr>
      <vt:lpstr>Climate resilience resources from OASH</vt:lpstr>
      <vt:lpstr>Today’s session</vt:lpstr>
      <vt:lpstr>NNLM</vt:lpstr>
      <vt:lpstr>Hierarchy of NIH, NLM, and NNLM</vt:lpstr>
      <vt:lpstr>NNLM Reading Club </vt:lpstr>
      <vt:lpstr>Today’s Presenters:</vt:lpstr>
      <vt:lpstr>HHS Tools to Build Climate Resilience</vt:lpstr>
      <vt:lpstr>The Office of Climate Change and Health Equity (OCCHE)</vt:lpstr>
      <vt:lpstr>Office of the Assistant Secretary for Health</vt:lpstr>
      <vt:lpstr>Sustainability, Climate Resilience, Environmental Justice– Aligned Efforts Across HHS </vt:lpstr>
      <vt:lpstr>The Office of Climate Change and Health Equity</vt:lpstr>
      <vt:lpstr>The OCCHE “Hub”:  Setting Strategy, Coordinating Action</vt:lpstr>
      <vt:lpstr>OCCHE Initiatives</vt:lpstr>
      <vt:lpstr>Impact of Climate Change on human health </vt:lpstr>
      <vt:lpstr>People at Increased Risk for Heat-Related Illness</vt:lpstr>
      <vt:lpstr>Special Concerns for Older Adults &amp; Individuals with Disabilities</vt:lpstr>
      <vt:lpstr>OASH Region 3 &amp; Extreme Heat </vt:lpstr>
      <vt:lpstr>Addressing Extreme Heat</vt:lpstr>
      <vt:lpstr>CDC/NOAA HeatRisk</vt:lpstr>
      <vt:lpstr>CDC HeatRisk Dashboard</vt:lpstr>
      <vt:lpstr>Heat and Health Tracker</vt:lpstr>
      <vt:lpstr>Climate and Health Outlook</vt:lpstr>
      <vt:lpstr>Head Start and Environmental Hazards</vt:lpstr>
      <vt:lpstr>National Integrated Heat Health Information System</vt:lpstr>
      <vt:lpstr>Addressing Extreme Heat for Specific Populations</vt:lpstr>
      <vt:lpstr>CDC Heat and Your Health Guidance</vt:lpstr>
      <vt:lpstr>Identifying Heat-Related Illness</vt:lpstr>
      <vt:lpstr>SAMHSA Tips for People Who Take Medication</vt:lpstr>
      <vt:lpstr>Low-Income Home Energy Assistance Program (LIHEAP)</vt:lpstr>
      <vt:lpstr>Weatherization Assistance Program (WAP)</vt:lpstr>
      <vt:lpstr>Locating Cooling Centers</vt:lpstr>
      <vt:lpstr>National Maternal Mental Health Hotline</vt:lpstr>
      <vt:lpstr>Disability Information &amp; Access Line (DIAL)</vt:lpstr>
      <vt:lpstr>Eldercare Locator</vt:lpstr>
      <vt:lpstr>Questions</vt:lpstr>
      <vt:lpstr>Thank You</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2024-09-27T15:01:57Z</dcterms:created>
  <dcterms:modified xsi:type="dcterms:W3CDTF">2024-09-27T15:02:31Z</dcterms:modified>
</cp:coreProperties>
</file>