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60" r:id="rId5"/>
    <p:sldMasterId id="2147483672" r:id="rId6"/>
    <p:sldMasterId id="2147483696" r:id="rId7"/>
  </p:sldMasterIdLst>
  <p:notesMasterIdLst>
    <p:notesMasterId r:id="rId48"/>
  </p:notesMasterIdLst>
  <p:handoutMasterIdLst>
    <p:handoutMasterId r:id="rId49"/>
  </p:handoutMasterIdLst>
  <p:sldIdLst>
    <p:sldId id="577" r:id="rId8"/>
    <p:sldId id="724" r:id="rId9"/>
    <p:sldId id="272" r:id="rId10"/>
    <p:sldId id="553" r:id="rId11"/>
    <p:sldId id="554" r:id="rId12"/>
    <p:sldId id="482" r:id="rId13"/>
    <p:sldId id="561" r:id="rId14"/>
    <p:sldId id="568" r:id="rId15"/>
    <p:sldId id="473" r:id="rId16"/>
    <p:sldId id="467" r:id="rId17"/>
    <p:sldId id="469" r:id="rId18"/>
    <p:sldId id="555" r:id="rId19"/>
    <p:sldId id="470" r:id="rId20"/>
    <p:sldId id="725" r:id="rId21"/>
    <p:sldId id="727" r:id="rId22"/>
    <p:sldId id="728" r:id="rId23"/>
    <p:sldId id="729" r:id="rId24"/>
    <p:sldId id="730" r:id="rId25"/>
    <p:sldId id="731" r:id="rId26"/>
    <p:sldId id="732" r:id="rId27"/>
    <p:sldId id="733" r:id="rId28"/>
    <p:sldId id="494" r:id="rId29"/>
    <p:sldId id="471" r:id="rId30"/>
    <p:sldId id="575" r:id="rId31"/>
    <p:sldId id="495" r:id="rId32"/>
    <p:sldId id="726" r:id="rId33"/>
    <p:sldId id="514" r:id="rId34"/>
    <p:sldId id="515" r:id="rId35"/>
    <p:sldId id="516" r:id="rId36"/>
    <p:sldId id="517" r:id="rId37"/>
    <p:sldId id="476" r:id="rId38"/>
    <p:sldId id="566" r:id="rId39"/>
    <p:sldId id="569" r:id="rId40"/>
    <p:sldId id="558" r:id="rId41"/>
    <p:sldId id="571" r:id="rId42"/>
    <p:sldId id="574" r:id="rId43"/>
    <p:sldId id="559" r:id="rId44"/>
    <p:sldId id="572" r:id="rId45"/>
    <p:sldId id="573" r:id="rId46"/>
    <p:sldId id="560" r:id="rId47"/>
  </p:sldIdLst>
  <p:sldSz cx="12192000" cy="6858000"/>
  <p:notesSz cx="6881813" cy="92964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558A"/>
    <a:srgbClr val="616265"/>
    <a:srgbClr val="215591"/>
    <a:srgbClr val="25488D"/>
    <a:srgbClr val="2A3A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251" autoAdjust="0"/>
    <p:restoredTop sz="72409" autoAdjust="0"/>
  </p:normalViewPr>
  <p:slideViewPr>
    <p:cSldViewPr snapToGrid="0">
      <p:cViewPr varScale="1">
        <p:scale>
          <a:sx n="60" d="100"/>
          <a:sy n="60" d="100"/>
        </p:scale>
        <p:origin x="850" y="53"/>
      </p:cViewPr>
      <p:guideLst>
        <p:guide orient="horz" pos="2160"/>
        <p:guide pos="3840"/>
      </p:guideLst>
    </p:cSldViewPr>
  </p:slideViewPr>
  <p:notesTextViewPr>
    <p:cViewPr>
      <p:scale>
        <a:sx n="1" d="1"/>
        <a:sy n="1" d="1"/>
      </p:scale>
      <p:origin x="0" y="0"/>
    </p:cViewPr>
  </p:notesTextViewPr>
  <p:sorterViewPr>
    <p:cViewPr>
      <p:scale>
        <a:sx n="100" d="100"/>
        <a:sy n="100" d="100"/>
      </p:scale>
      <p:origin x="0" y="-8436"/>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presProps" Target="pres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notesMaster" Target="notesMasters/notesMaster1.xml"/><Relationship Id="rId8" Type="http://schemas.openxmlformats.org/officeDocument/2006/relationships/slide" Target="slides/slide1.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20" Type="http://schemas.openxmlformats.org/officeDocument/2006/relationships/slide" Target="slides/slide13.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2446" tIns="46223" rIns="92446" bIns="4622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97313" y="0"/>
            <a:ext cx="2982912" cy="466725"/>
          </a:xfrm>
          <a:prstGeom prst="rect">
            <a:avLst/>
          </a:prstGeom>
        </p:spPr>
        <p:txBody>
          <a:bodyPr vert="horz" lIns="92446" tIns="46223" rIns="92446" bIns="46223" rtlCol="0"/>
          <a:lstStyle>
            <a:lvl1pPr algn="r" eaLnBrk="1" fontAlgn="auto" hangingPunct="1">
              <a:spcBef>
                <a:spcPts val="0"/>
              </a:spcBef>
              <a:spcAft>
                <a:spcPts val="0"/>
              </a:spcAft>
              <a:defRPr sz="1200">
                <a:latin typeface="+mn-lt"/>
              </a:defRPr>
            </a:lvl1pPr>
          </a:lstStyle>
          <a:p>
            <a:pPr>
              <a:defRPr/>
            </a:pPr>
            <a:fld id="{3B6A7F92-1A0E-4C56-9DE0-D8B2615B4D33}" type="datetimeFigureOut">
              <a:rPr lang="en-US"/>
              <a:pPr>
                <a:defRPr/>
              </a:pPr>
              <a:t>9/3/2024</a:t>
            </a:fld>
            <a:endParaRPr lang="en-US"/>
          </a:p>
        </p:txBody>
      </p:sp>
      <p:sp>
        <p:nvSpPr>
          <p:cNvPr id="4" name="Footer Placeholder 3"/>
          <p:cNvSpPr>
            <a:spLocks noGrp="1"/>
          </p:cNvSpPr>
          <p:nvPr>
            <p:ph type="ftr" sz="quarter" idx="2"/>
          </p:nvPr>
        </p:nvSpPr>
        <p:spPr>
          <a:xfrm>
            <a:off x="0" y="8829675"/>
            <a:ext cx="2982913" cy="466725"/>
          </a:xfrm>
          <a:prstGeom prst="rect">
            <a:avLst/>
          </a:prstGeom>
        </p:spPr>
        <p:txBody>
          <a:bodyPr vert="horz" lIns="92446" tIns="46223" rIns="92446" bIns="4622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97313" y="8829675"/>
            <a:ext cx="2982912" cy="466725"/>
          </a:xfrm>
          <a:prstGeom prst="rect">
            <a:avLst/>
          </a:prstGeom>
        </p:spPr>
        <p:txBody>
          <a:bodyPr vert="horz" lIns="92446" tIns="46223" rIns="92446" bIns="46223" rtlCol="0" anchor="b"/>
          <a:lstStyle>
            <a:lvl1pPr algn="r" eaLnBrk="1" fontAlgn="auto" hangingPunct="1">
              <a:spcBef>
                <a:spcPts val="0"/>
              </a:spcBef>
              <a:spcAft>
                <a:spcPts val="0"/>
              </a:spcAft>
              <a:defRPr sz="1200">
                <a:latin typeface="+mn-lt"/>
              </a:defRPr>
            </a:lvl1pPr>
          </a:lstStyle>
          <a:p>
            <a:pPr>
              <a:defRPr/>
            </a:pPr>
            <a:fld id="{D7A0F1F2-1449-487A-93C5-13A03405DE6C}" type="slidenum">
              <a:rPr lang="en-US"/>
              <a:pPr>
                <a:defRPr/>
              </a:pPr>
              <a:t>‹#›</a:t>
            </a:fld>
            <a:endParaRPr lang="en-US"/>
          </a:p>
        </p:txBody>
      </p:sp>
    </p:spTree>
    <p:extLst>
      <p:ext uri="{BB962C8B-B14F-4D97-AF65-F5344CB8AC3E}">
        <p14:creationId xmlns:p14="http://schemas.microsoft.com/office/powerpoint/2010/main" val="940378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2446" tIns="46223" rIns="92446" bIns="4622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97313" y="0"/>
            <a:ext cx="2982912" cy="466725"/>
          </a:xfrm>
          <a:prstGeom prst="rect">
            <a:avLst/>
          </a:prstGeom>
        </p:spPr>
        <p:txBody>
          <a:bodyPr vert="horz" lIns="92446" tIns="46223" rIns="92446" bIns="46223" rtlCol="0"/>
          <a:lstStyle>
            <a:lvl1pPr algn="r" eaLnBrk="1" fontAlgn="auto" hangingPunct="1">
              <a:spcBef>
                <a:spcPts val="0"/>
              </a:spcBef>
              <a:spcAft>
                <a:spcPts val="0"/>
              </a:spcAft>
              <a:defRPr sz="1200">
                <a:latin typeface="+mn-lt"/>
              </a:defRPr>
            </a:lvl1pPr>
          </a:lstStyle>
          <a:p>
            <a:pPr>
              <a:defRPr/>
            </a:pPr>
            <a:fld id="{AF748136-DDC1-462B-9AE6-6415F820E1A5}" type="datetimeFigureOut">
              <a:rPr lang="en-US"/>
              <a:pPr>
                <a:defRPr/>
              </a:pPr>
              <a:t>9/3/2024</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pPr lvl="0"/>
            <a:endParaRPr lang="en-US" noProof="0"/>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2446" tIns="46223" rIns="92446" bIns="46223"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82913" cy="466725"/>
          </a:xfrm>
          <a:prstGeom prst="rect">
            <a:avLst/>
          </a:prstGeom>
        </p:spPr>
        <p:txBody>
          <a:bodyPr vert="horz" lIns="92446" tIns="46223" rIns="92446" bIns="46223"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2446" tIns="46223" rIns="92446" bIns="46223" rtlCol="0" anchor="b"/>
          <a:lstStyle>
            <a:lvl1pPr algn="r" eaLnBrk="1" fontAlgn="auto" hangingPunct="1">
              <a:spcBef>
                <a:spcPts val="0"/>
              </a:spcBef>
              <a:spcAft>
                <a:spcPts val="0"/>
              </a:spcAft>
              <a:defRPr sz="1200">
                <a:latin typeface="+mn-lt"/>
              </a:defRPr>
            </a:lvl1pPr>
          </a:lstStyle>
          <a:p>
            <a:pPr>
              <a:defRPr/>
            </a:pPr>
            <a:fld id="{1E640117-C3A4-4D95-8CFE-4BB45D40D405}" type="slidenum">
              <a:rPr lang="en-US"/>
              <a:pPr>
                <a:defRPr/>
              </a:pPr>
              <a:t>‹#›</a:t>
            </a:fld>
            <a:endParaRPr lang="en-US"/>
          </a:p>
        </p:txBody>
      </p:sp>
    </p:spTree>
    <p:extLst>
      <p:ext uri="{BB962C8B-B14F-4D97-AF65-F5344CB8AC3E}">
        <p14:creationId xmlns:p14="http://schemas.microsoft.com/office/powerpoint/2010/main" val="11960402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7AFD9A-E3E6-4961-9F1C-87A42A56C1E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17676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20A39C0A-C793-4372-962D-3E4173FA06F6}" type="slidenum">
              <a:rPr lang="en-US" smtClean="0"/>
              <a:t>10</a:t>
            </a:fld>
            <a:endParaRPr lang="en-US"/>
          </a:p>
        </p:txBody>
      </p:sp>
    </p:spTree>
    <p:extLst>
      <p:ext uri="{BB962C8B-B14F-4D97-AF65-F5344CB8AC3E}">
        <p14:creationId xmlns:p14="http://schemas.microsoft.com/office/powerpoint/2010/main" val="2941064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20A39C0A-C793-4372-962D-3E4173FA06F6}" type="slidenum">
              <a:rPr lang="en-US" smtClean="0"/>
              <a:t>11</a:t>
            </a:fld>
            <a:endParaRPr lang="en-US"/>
          </a:p>
        </p:txBody>
      </p:sp>
    </p:spTree>
    <p:extLst>
      <p:ext uri="{BB962C8B-B14F-4D97-AF65-F5344CB8AC3E}">
        <p14:creationId xmlns:p14="http://schemas.microsoft.com/office/powerpoint/2010/main" val="86391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12</a:t>
            </a:fld>
            <a:endParaRPr lang="en-US"/>
          </a:p>
        </p:txBody>
      </p:sp>
    </p:spTree>
    <p:extLst>
      <p:ext uri="{BB962C8B-B14F-4D97-AF65-F5344CB8AC3E}">
        <p14:creationId xmlns:p14="http://schemas.microsoft.com/office/powerpoint/2010/main" val="3352291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13</a:t>
            </a:fld>
            <a:endParaRPr lang="en-US"/>
          </a:p>
        </p:txBody>
      </p:sp>
    </p:spTree>
    <p:extLst>
      <p:ext uri="{BB962C8B-B14F-4D97-AF65-F5344CB8AC3E}">
        <p14:creationId xmlns:p14="http://schemas.microsoft.com/office/powerpoint/2010/main" val="2644845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14</a:t>
            </a:fld>
            <a:endParaRPr lang="en-US"/>
          </a:p>
        </p:txBody>
      </p:sp>
    </p:spTree>
    <p:extLst>
      <p:ext uri="{BB962C8B-B14F-4D97-AF65-F5344CB8AC3E}">
        <p14:creationId xmlns:p14="http://schemas.microsoft.com/office/powerpoint/2010/main" val="6662320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20A39C0A-C793-4372-962D-3E4173FA06F6}" type="slidenum">
              <a:rPr lang="en-US" smtClean="0"/>
              <a:t>22</a:t>
            </a:fld>
            <a:endParaRPr lang="en-US"/>
          </a:p>
        </p:txBody>
      </p:sp>
    </p:spTree>
    <p:extLst>
      <p:ext uri="{BB962C8B-B14F-4D97-AF65-F5344CB8AC3E}">
        <p14:creationId xmlns:p14="http://schemas.microsoft.com/office/powerpoint/2010/main" val="725444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23</a:t>
            </a:fld>
            <a:endParaRPr lang="en-US"/>
          </a:p>
        </p:txBody>
      </p:sp>
    </p:spTree>
    <p:extLst>
      <p:ext uri="{BB962C8B-B14F-4D97-AF65-F5344CB8AC3E}">
        <p14:creationId xmlns:p14="http://schemas.microsoft.com/office/powerpoint/2010/main" val="13937018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dirty="0"/>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24</a:t>
            </a:fld>
            <a:endParaRPr lang="en-US"/>
          </a:p>
        </p:txBody>
      </p:sp>
    </p:spTree>
    <p:extLst>
      <p:ext uri="{BB962C8B-B14F-4D97-AF65-F5344CB8AC3E}">
        <p14:creationId xmlns:p14="http://schemas.microsoft.com/office/powerpoint/2010/main" val="1278332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5"/>
          </p:nvPr>
        </p:nvSpPr>
        <p:spPr/>
        <p:txBody>
          <a:bodyPr/>
          <a:lstStyle/>
          <a:p>
            <a:fld id="{20A39C0A-C793-4372-962D-3E4173FA06F6}" type="slidenum">
              <a:rPr lang="en-US" smtClean="0"/>
              <a:t>25</a:t>
            </a:fld>
            <a:endParaRPr lang="en-US"/>
          </a:p>
        </p:txBody>
      </p:sp>
    </p:spTree>
    <p:extLst>
      <p:ext uri="{BB962C8B-B14F-4D97-AF65-F5344CB8AC3E}">
        <p14:creationId xmlns:p14="http://schemas.microsoft.com/office/powerpoint/2010/main" val="1158655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26</a:t>
            </a:fld>
            <a:endParaRPr lang="en-US"/>
          </a:p>
        </p:txBody>
      </p:sp>
    </p:spTree>
    <p:extLst>
      <p:ext uri="{BB962C8B-B14F-4D97-AF65-F5344CB8AC3E}">
        <p14:creationId xmlns:p14="http://schemas.microsoft.com/office/powerpoint/2010/main" val="2891889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8750" lvl="0" indent="0" algn="l">
              <a:buNone/>
            </a:pPr>
            <a:endParaRPr lang="en-US" dirty="0">
              <a:latin typeface="Aptos" panose="020B0004020202020204" pitchFamily="34" charset="0"/>
            </a:endParaRPr>
          </a:p>
        </p:txBody>
      </p:sp>
      <p:sp>
        <p:nvSpPr>
          <p:cNvPr id="4" name="Slide Number Placeholder 3"/>
          <p:cNvSpPr>
            <a:spLocks noGrp="1"/>
          </p:cNvSpPr>
          <p:nvPr>
            <p:ph type="sldNum" sz="quarter" idx="10"/>
          </p:nvPr>
        </p:nvSpPr>
        <p:spPr/>
        <p:txBody>
          <a:bodyPr/>
          <a:lstStyle/>
          <a:p>
            <a:fld id="{F37C1951-B430-4891-8D79-DC3B7319464D}" type="slidenum">
              <a:rPr lang="en-US" smtClean="0"/>
              <a:t>2</a:t>
            </a:fld>
            <a:endParaRPr lang="en-US"/>
          </a:p>
        </p:txBody>
      </p:sp>
    </p:spTree>
    <p:extLst>
      <p:ext uri="{BB962C8B-B14F-4D97-AF65-F5344CB8AC3E}">
        <p14:creationId xmlns:p14="http://schemas.microsoft.com/office/powerpoint/2010/main" val="42063123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dirty="0"/>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27</a:t>
            </a:fld>
            <a:endParaRPr lang="en-US"/>
          </a:p>
        </p:txBody>
      </p:sp>
    </p:spTree>
    <p:extLst>
      <p:ext uri="{BB962C8B-B14F-4D97-AF65-F5344CB8AC3E}">
        <p14:creationId xmlns:p14="http://schemas.microsoft.com/office/powerpoint/2010/main" val="3641298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28</a:t>
            </a:fld>
            <a:endParaRPr lang="en-US"/>
          </a:p>
        </p:txBody>
      </p:sp>
    </p:spTree>
    <p:extLst>
      <p:ext uri="{BB962C8B-B14F-4D97-AF65-F5344CB8AC3E}">
        <p14:creationId xmlns:p14="http://schemas.microsoft.com/office/powerpoint/2010/main" val="23630240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29</a:t>
            </a:fld>
            <a:endParaRPr lang="en-US"/>
          </a:p>
        </p:txBody>
      </p:sp>
    </p:spTree>
    <p:extLst>
      <p:ext uri="{BB962C8B-B14F-4D97-AF65-F5344CB8AC3E}">
        <p14:creationId xmlns:p14="http://schemas.microsoft.com/office/powerpoint/2010/main" val="34023963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30</a:t>
            </a:fld>
            <a:endParaRPr lang="en-US"/>
          </a:p>
        </p:txBody>
      </p:sp>
    </p:spTree>
    <p:extLst>
      <p:ext uri="{BB962C8B-B14F-4D97-AF65-F5344CB8AC3E}">
        <p14:creationId xmlns:p14="http://schemas.microsoft.com/office/powerpoint/2010/main" val="28822882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31</a:t>
            </a:fld>
            <a:endParaRPr lang="en-US"/>
          </a:p>
        </p:txBody>
      </p:sp>
    </p:spTree>
    <p:extLst>
      <p:ext uri="{BB962C8B-B14F-4D97-AF65-F5344CB8AC3E}">
        <p14:creationId xmlns:p14="http://schemas.microsoft.com/office/powerpoint/2010/main" val="22647632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solidFill>
                <a:srgbClr val="002060"/>
              </a:solidFill>
              <a:cs typeface="Calibri"/>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32</a:t>
            </a:fld>
            <a:endParaRPr lang="en-US"/>
          </a:p>
        </p:txBody>
      </p:sp>
    </p:spTree>
    <p:extLst>
      <p:ext uri="{BB962C8B-B14F-4D97-AF65-F5344CB8AC3E}">
        <p14:creationId xmlns:p14="http://schemas.microsoft.com/office/powerpoint/2010/main" val="42780283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33</a:t>
            </a:fld>
            <a:endParaRPr lang="en-US"/>
          </a:p>
        </p:txBody>
      </p:sp>
    </p:spTree>
    <p:extLst>
      <p:ext uri="{BB962C8B-B14F-4D97-AF65-F5344CB8AC3E}">
        <p14:creationId xmlns:p14="http://schemas.microsoft.com/office/powerpoint/2010/main" val="1449506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002060"/>
              </a:solidFill>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34</a:t>
            </a:fld>
            <a:endParaRPr lang="en-US"/>
          </a:p>
        </p:txBody>
      </p:sp>
    </p:spTree>
    <p:extLst>
      <p:ext uri="{BB962C8B-B14F-4D97-AF65-F5344CB8AC3E}">
        <p14:creationId xmlns:p14="http://schemas.microsoft.com/office/powerpoint/2010/main" val="3279370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002060"/>
              </a:solidFill>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35</a:t>
            </a:fld>
            <a:endParaRPr lang="en-US"/>
          </a:p>
        </p:txBody>
      </p:sp>
    </p:spTree>
    <p:extLst>
      <p:ext uri="{BB962C8B-B14F-4D97-AF65-F5344CB8AC3E}">
        <p14:creationId xmlns:p14="http://schemas.microsoft.com/office/powerpoint/2010/main" val="36738262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002060"/>
              </a:solidFill>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36</a:t>
            </a:fld>
            <a:endParaRPr lang="en-US"/>
          </a:p>
        </p:txBody>
      </p:sp>
    </p:spTree>
    <p:extLst>
      <p:ext uri="{BB962C8B-B14F-4D97-AF65-F5344CB8AC3E}">
        <p14:creationId xmlns:p14="http://schemas.microsoft.com/office/powerpoint/2010/main" val="3038352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a:lnSpc>
                <a:spcPct val="100000"/>
              </a:lnSpc>
              <a:spcBef>
                <a:spcPct val="30000"/>
              </a:spcBef>
              <a:spcAft>
                <a:spcPct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fld id="{D766152A-293C-4793-9402-D3CFB00CE653}" type="slidenum">
              <a:rPr lang="en-US" smtClean="0"/>
              <a:t>3</a:t>
            </a:fld>
            <a:endParaRPr lang="en-US"/>
          </a:p>
        </p:txBody>
      </p:sp>
    </p:spTree>
    <p:extLst>
      <p:ext uri="{BB962C8B-B14F-4D97-AF65-F5344CB8AC3E}">
        <p14:creationId xmlns:p14="http://schemas.microsoft.com/office/powerpoint/2010/main" val="4895842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37</a:t>
            </a:fld>
            <a:endParaRPr lang="en-US"/>
          </a:p>
        </p:txBody>
      </p:sp>
    </p:spTree>
    <p:extLst>
      <p:ext uri="{BB962C8B-B14F-4D97-AF65-F5344CB8AC3E}">
        <p14:creationId xmlns:p14="http://schemas.microsoft.com/office/powerpoint/2010/main" val="7102403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124460" indent="0">
              <a:lnSpc>
                <a:spcPct val="105000"/>
              </a:lnSpc>
              <a:spcBef>
                <a:spcPts val="0"/>
              </a:spcBef>
              <a:spcAft>
                <a:spcPts val="0"/>
              </a:spcAft>
              <a:buClr>
                <a:srgbClr val="2A2A2A"/>
              </a:buClr>
              <a:buSzPts val="1250"/>
              <a:buNone/>
              <a:tabLst>
                <a:tab pos="525780" algn="l"/>
              </a:tabLst>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38</a:t>
            </a:fld>
            <a:endParaRPr lang="en-US"/>
          </a:p>
        </p:txBody>
      </p:sp>
    </p:spTree>
    <p:extLst>
      <p:ext uri="{BB962C8B-B14F-4D97-AF65-F5344CB8AC3E}">
        <p14:creationId xmlns:p14="http://schemas.microsoft.com/office/powerpoint/2010/main" val="9407062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3995" marR="226060" indent="0" eaLnBrk="0" hangingPunct="0">
              <a:lnSpc>
                <a:spcPct val="107000"/>
              </a:lnSpc>
              <a:spcBef>
                <a:spcPts val="0"/>
              </a:spcBef>
              <a:spcAft>
                <a:spcPts val="0"/>
              </a:spcAft>
              <a:buNone/>
              <a:tabLst>
                <a:tab pos="537845" algn="l"/>
              </a:tabLst>
            </a:pPr>
            <a:endParaRPr lang="en-US" sz="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39</a:t>
            </a:fld>
            <a:endParaRPr lang="en-US"/>
          </a:p>
        </p:txBody>
      </p:sp>
    </p:spTree>
    <p:extLst>
      <p:ext uri="{BB962C8B-B14F-4D97-AF65-F5344CB8AC3E}">
        <p14:creationId xmlns:p14="http://schemas.microsoft.com/office/powerpoint/2010/main" val="35637546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40</a:t>
            </a:fld>
            <a:endParaRPr lang="en-US"/>
          </a:p>
        </p:txBody>
      </p:sp>
    </p:spTree>
    <p:extLst>
      <p:ext uri="{BB962C8B-B14F-4D97-AF65-F5344CB8AC3E}">
        <p14:creationId xmlns:p14="http://schemas.microsoft.com/office/powerpoint/2010/main" val="2562524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666666"/>
              </a:solidFill>
              <a:latin typeface="system-ui"/>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4</a:t>
            </a:fld>
            <a:endParaRPr lang="en-US"/>
          </a:p>
        </p:txBody>
      </p:sp>
    </p:spTree>
    <p:extLst>
      <p:ext uri="{BB962C8B-B14F-4D97-AF65-F5344CB8AC3E}">
        <p14:creationId xmlns:p14="http://schemas.microsoft.com/office/powerpoint/2010/main" val="454991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5</a:t>
            </a:fld>
            <a:endParaRPr lang="en-US"/>
          </a:p>
        </p:txBody>
      </p:sp>
    </p:spTree>
    <p:extLst>
      <p:ext uri="{BB962C8B-B14F-4D97-AF65-F5344CB8AC3E}">
        <p14:creationId xmlns:p14="http://schemas.microsoft.com/office/powerpoint/2010/main" val="3570221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0"/>
              </a:spcAft>
            </a:pPr>
            <a:endParaRPr lang="en-US" b="1" dirty="0">
              <a:solidFill>
                <a:srgbClr val="202124"/>
              </a:solidFill>
              <a:latin typeface="Roboto"/>
              <a:ea typeface="Roboto"/>
              <a:cs typeface="Roboto"/>
            </a:endParaRPr>
          </a:p>
        </p:txBody>
      </p:sp>
      <p:sp>
        <p:nvSpPr>
          <p:cNvPr id="4" name="Slide Number Placeholder 3"/>
          <p:cNvSpPr>
            <a:spLocks noGrp="1"/>
          </p:cNvSpPr>
          <p:nvPr>
            <p:ph type="sldNum" sz="quarter" idx="5"/>
          </p:nvPr>
        </p:nvSpPr>
        <p:spPr/>
        <p:txBody>
          <a:bodyPr/>
          <a:lstStyle/>
          <a:p>
            <a:fld id="{20A39C0A-C793-4372-962D-3E4173FA06F6}" type="slidenum">
              <a:rPr lang="en-US" smtClean="0"/>
              <a:t>6</a:t>
            </a:fld>
            <a:endParaRPr lang="en-US"/>
          </a:p>
        </p:txBody>
      </p:sp>
    </p:spTree>
    <p:extLst>
      <p:ext uri="{BB962C8B-B14F-4D97-AF65-F5344CB8AC3E}">
        <p14:creationId xmlns:p14="http://schemas.microsoft.com/office/powerpoint/2010/main" val="3773357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002060"/>
              </a:solidFill>
              <a:cs typeface="Calibri"/>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7</a:t>
            </a:fld>
            <a:endParaRPr lang="en-US"/>
          </a:p>
        </p:txBody>
      </p:sp>
    </p:spTree>
    <p:extLst>
      <p:ext uri="{BB962C8B-B14F-4D97-AF65-F5344CB8AC3E}">
        <p14:creationId xmlns:p14="http://schemas.microsoft.com/office/powerpoint/2010/main" val="367330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8</a:t>
            </a:fld>
            <a:endParaRPr lang="en-US"/>
          </a:p>
        </p:txBody>
      </p:sp>
    </p:spTree>
    <p:extLst>
      <p:ext uri="{BB962C8B-B14F-4D97-AF65-F5344CB8AC3E}">
        <p14:creationId xmlns:p14="http://schemas.microsoft.com/office/powerpoint/2010/main" val="195875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a:lnSpc>
                <a:spcPct val="100000"/>
              </a:lnSpc>
              <a:spcBef>
                <a:spcPct val="30000"/>
              </a:spcBef>
              <a:spcAft>
                <a:spcPct val="0"/>
              </a:spcAft>
              <a:buClrTx/>
              <a:buSzTx/>
              <a:buFontTx/>
              <a:buNone/>
              <a:tabLst/>
              <a:defRPr/>
            </a:pPr>
            <a:endParaRPr lang="en-US" b="0" i="0" dirty="0">
              <a:solidFill>
                <a:srgbClr val="666666"/>
              </a:solidFill>
              <a:effectLst/>
              <a:cs typeface="Calibri"/>
            </a:endParaRPr>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9</a:t>
            </a:fld>
            <a:endParaRPr lang="en-US"/>
          </a:p>
        </p:txBody>
      </p:sp>
    </p:spTree>
    <p:extLst>
      <p:ext uri="{BB962C8B-B14F-4D97-AF65-F5344CB8AC3E}">
        <p14:creationId xmlns:p14="http://schemas.microsoft.com/office/powerpoint/2010/main" val="3099114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76BF41A6-7A2C-4690-ACC7-07924994F7F6}"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79781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813DF46-D727-42FF-B33D-5AD4637A71FA}"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361556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9D98945B-9468-4E5A-98FD-3F0DF03BC1B2}"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64155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531637DA-7CCD-40E4-B73E-4FBDAF634A94}"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8344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0" y="4381500"/>
            <a:ext cx="9136063"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CB7C8D68-CFA2-4A4E-832D-B3A63526AC31}"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63742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BBAE4862-4A3D-4AC0-B750-55EB2D08A39E}"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85770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0AFC9D59-0E94-4101-B12F-848432F21304}"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65490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FC4AFC1-B424-4846-BFE4-57D49D723B27}"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765295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5FE709E0-9CAE-4187-B5DC-ECA0C11818A8}"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3436916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393F1733-7D03-43E1-A9C1-039D30738B1E}" type="slidenum">
              <a:rPr lang="en-US"/>
              <a:pPr>
                <a:defRPr/>
              </a:pPr>
              <a:t>‹#›</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79680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70A65927-4FA3-4D24-8B3C-875A2A1F5EDC}" type="slidenum">
              <a:rPr lang="en-US"/>
              <a:pPr>
                <a:defRPr/>
              </a:pPr>
              <a:t>‹#›</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07206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25F9F99-9BD9-4422-B838-F0A597D458BC}"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11663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AB6E9B99-B6E3-44E3-B697-44A8D7087D3C}"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332449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345195F-472F-4290-8DF1-8507B30809D3}"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8364306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48E8349-0559-4DCD-A33B-23FB973A9623}"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8284041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48BE1C56-5E37-4DA7-9EBD-F25D5B4CC919}"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110446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0" y="4381500"/>
            <a:ext cx="9136063"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80AEDCA9-B895-4306-873D-188BB807C940}"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565703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44A161D3-AA53-4F5B-98D8-F5ACBD51D7CA}"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9185246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EDD487A3-6750-4A4C-86BE-A30E2BA0B858}"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9854546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21097EEF-D73E-421C-ACE9-C6B7F7A5900B}"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5190828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18EE3CDE-6531-4E98-B99B-0B787A68FB4A}"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597722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DBA2285A-E885-4964-9332-8540DCE94813}" type="slidenum">
              <a:rPr lang="en-US"/>
              <a:pPr>
                <a:defRPr/>
              </a:pPr>
              <a:t>‹#›</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94764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61626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C8BD5518-C465-4C1F-8E36-9195006C4AB9}"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467476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2C0FEFBE-7E14-429E-A766-D622936FF486}" type="slidenum">
              <a:rPr lang="en-US"/>
              <a:pPr>
                <a:defRPr/>
              </a:pPr>
              <a:t>‹#›</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6745672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2962AF1D-5A61-4F1A-8FA0-77AEA6B85F27}"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2466866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47F4D48E-0175-4C9B-B6BA-3CFB898788D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040541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C9C1F269-3231-46B3-8E4E-FCEA4DE94843}"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1882647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A97590C8-C2BF-4FE6-8C67-485D7016B5F8}"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108613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0" y="4381500"/>
            <a:ext cx="9136063"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E57BFD3A-9B99-4BB6-A106-8409C943E6B8}"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0945480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616DC18B-1818-46D6-9F42-1C8B76F9456A}"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810792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3F94CD41-F00A-4054-8F9F-F60BFD60FCE3}"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00373485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986D25B1-3DA3-4152-8131-BF5E8FB594DB}"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32228326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7C3EE875-DD5B-4D6C-BDEE-7DE7F22838CE}"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126785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19271982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D79976AA-DA00-40F9-8037-66D9B1B4AB60}" type="slidenum">
              <a:rPr lang="en-US"/>
              <a:pPr>
                <a:defRPr/>
              </a:pPr>
              <a:t>‹#›</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7605787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6B72AEE2-5D99-49D6-8A15-70121CCAAF1F}" type="slidenum">
              <a:rPr lang="en-US"/>
              <a:pPr>
                <a:defRPr/>
              </a:pPr>
              <a:t>‹#›</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0711314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1BD3119-FEAB-481E-ACE0-93A27E0E899B}"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4433598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75601FD0-FE7E-4583-9BBD-31653D72593E}"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0958573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426B3C15-9F4E-40B1-885C-D13CED73374F}"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040983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FE2CE31B-B2A1-498D-843E-94427782DA9F}"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39794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5638" y="1857619"/>
            <a:ext cx="3628292"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3738" y="1857619"/>
            <a:ext cx="349640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dirty="0"/>
          </a:p>
        </p:txBody>
      </p:sp>
      <p:sp>
        <p:nvSpPr>
          <p:cNvPr id="7" name="Content Placeholder 3">
            <a:extLst>
              <a:ext uri="{FF2B5EF4-FFF2-40B4-BE49-F238E27FC236}">
                <a16:creationId xmlns:a16="http://schemas.microsoft.com/office/drawing/2014/main" id="{791FD008-61C3-400E-BD4D-FC786572EA7D}"/>
              </a:ext>
            </a:extLst>
          </p:cNvPr>
          <p:cNvSpPr>
            <a:spLocks noGrp="1"/>
          </p:cNvSpPr>
          <p:nvPr>
            <p:ph sz="half" idx="12"/>
          </p:nvPr>
        </p:nvSpPr>
        <p:spPr>
          <a:xfrm>
            <a:off x="8129954" y="1847850"/>
            <a:ext cx="349640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260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4D1ED93C-2746-4E00-A680-3BFBAC96A97E}"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196620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2EC6839-54FD-43E2-8B0B-C8728B46711E}" type="slidenum">
              <a:rPr lang="en-US"/>
              <a:pPr>
                <a:defRPr/>
              </a:pPr>
              <a:t>‹#›</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00733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3385912-A4F2-414C-811D-22BA556D6430}" type="slidenum">
              <a:rPr lang="en-US"/>
              <a:pPr>
                <a:defRPr/>
              </a:pPr>
              <a:t>‹#›</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46705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73EC528A-CA5A-46BB-8272-1C12E9D32C74}"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902774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2.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41A894B9-6BEC-426D-BF1F-2B69C5221DC2}" type="slidenum">
              <a:rPr lang="en-US"/>
              <a:pPr>
                <a:defRPr/>
              </a:pPr>
              <a:t>‹#›</a:t>
            </a:fld>
            <a:endParaRPr lang="en-US"/>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1031"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bwMode="auto">
          <a:xfrm>
            <a:off x="134344" y="6302883"/>
            <a:ext cx="2892764" cy="464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75" r:id="rId1"/>
    <p:sldLayoutId id="2147484325" r:id="rId2"/>
    <p:sldLayoutId id="2147484326" r:id="rId3"/>
    <p:sldLayoutId id="2147484327" r:id="rId4"/>
    <p:sldLayoutId id="2147484376" r:id="rId5"/>
    <p:sldLayoutId id="2147484328" r:id="rId6"/>
    <p:sldLayoutId id="2147484329" r:id="rId7"/>
    <p:sldLayoutId id="2147484330" r:id="rId8"/>
    <p:sldLayoutId id="2147484331" r:id="rId9"/>
    <p:sldLayoutId id="2147484332" r:id="rId10"/>
    <p:sldLayoutId id="2147484333" r:id="rId11"/>
    <p:sldLayoutId id="2147484334" r:id="rId12"/>
  </p:sldLayoutIdLst>
  <p:hf hdr="0" ftr="0" dt="0"/>
  <p:txStyles>
    <p:titleStyle>
      <a:lvl1pPr algn="l" rtl="0" eaLnBrk="0" fontAlgn="base" hangingPunct="0">
        <a:lnSpc>
          <a:spcPct val="90000"/>
        </a:lnSpc>
        <a:spcBef>
          <a:spcPct val="0"/>
        </a:spcBef>
        <a:spcAft>
          <a:spcPct val="0"/>
        </a:spcAft>
        <a:defRPr sz="4400" kern="1200">
          <a:solidFill>
            <a:srgbClr val="616265"/>
          </a:solidFill>
          <a:latin typeface="+mj-lt"/>
          <a:ea typeface="+mj-ea"/>
          <a:cs typeface="+mj-cs"/>
        </a:defRPr>
      </a:lvl1pPr>
      <a:lvl2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2pPr>
      <a:lvl3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3pPr>
      <a:lvl4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4pPr>
      <a:lvl5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5pPr>
      <a:lvl6pPr marL="457200" algn="l" rtl="0" fontAlgn="base">
        <a:lnSpc>
          <a:spcPct val="90000"/>
        </a:lnSpc>
        <a:spcBef>
          <a:spcPct val="0"/>
        </a:spcBef>
        <a:spcAft>
          <a:spcPct val="0"/>
        </a:spcAft>
        <a:defRPr sz="4400">
          <a:solidFill>
            <a:srgbClr val="616265"/>
          </a:solidFill>
          <a:latin typeface="Calibri" panose="020F0502020204030204" pitchFamily="34" charset="0"/>
        </a:defRPr>
      </a:lvl6pPr>
      <a:lvl7pPr marL="914400" algn="l" rtl="0" fontAlgn="base">
        <a:lnSpc>
          <a:spcPct val="90000"/>
        </a:lnSpc>
        <a:spcBef>
          <a:spcPct val="0"/>
        </a:spcBef>
        <a:spcAft>
          <a:spcPct val="0"/>
        </a:spcAft>
        <a:defRPr sz="4400">
          <a:solidFill>
            <a:srgbClr val="616265"/>
          </a:solidFill>
          <a:latin typeface="Calibri" panose="020F0502020204030204" pitchFamily="34" charset="0"/>
        </a:defRPr>
      </a:lvl7pPr>
      <a:lvl8pPr marL="1371600" algn="l" rtl="0" fontAlgn="base">
        <a:lnSpc>
          <a:spcPct val="90000"/>
        </a:lnSpc>
        <a:spcBef>
          <a:spcPct val="0"/>
        </a:spcBef>
        <a:spcAft>
          <a:spcPct val="0"/>
        </a:spcAft>
        <a:defRPr sz="4400">
          <a:solidFill>
            <a:srgbClr val="616265"/>
          </a:solidFill>
          <a:latin typeface="Calibri" panose="020F0502020204030204" pitchFamily="34" charset="0"/>
        </a:defRPr>
      </a:lvl8pPr>
      <a:lvl9pPr marL="1828800" algn="l" rtl="0" fontAlgn="base">
        <a:lnSpc>
          <a:spcPct val="90000"/>
        </a:lnSpc>
        <a:spcBef>
          <a:spcPct val="0"/>
        </a:spcBef>
        <a:spcAft>
          <a:spcPct val="0"/>
        </a:spcAft>
        <a:defRPr sz="4400">
          <a:solidFill>
            <a:srgbClr val="616265"/>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rgbClr val="616265"/>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rgbClr val="616265"/>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616265"/>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rgbClr val="616265"/>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rgbClr val="61626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20558A"/>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AC86B3BD-41DD-4B5F-8D64-53DDBD23FE42}" type="slidenum">
              <a:rPr lang="en-US"/>
              <a:pPr>
                <a:defRPr/>
              </a:pPr>
              <a:t>‹#›</a:t>
            </a:fld>
            <a:endParaRPr lang="en-US"/>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2055" name="Pictur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134346" y="6240463"/>
            <a:ext cx="2892764"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80" r:id="rId1"/>
    <p:sldLayoutId id="2147484335" r:id="rId2"/>
    <p:sldLayoutId id="2147484336" r:id="rId3"/>
    <p:sldLayoutId id="2147484337" r:id="rId4"/>
    <p:sldLayoutId id="2147484338" r:id="rId5"/>
    <p:sldLayoutId id="2147484339" r:id="rId6"/>
    <p:sldLayoutId id="2147484340" r:id="rId7"/>
    <p:sldLayoutId id="2147484341" r:id="rId8"/>
    <p:sldLayoutId id="2147484342" r:id="rId9"/>
    <p:sldLayoutId id="2147484343" r:id="rId10"/>
    <p:sldLayoutId id="2147484344" r:id="rId11"/>
  </p:sldLayoutIdLst>
  <p:hf hdr="0" ftr="0" dt="0"/>
  <p:txStyles>
    <p:titleStyle>
      <a:lvl1pPr algn="l" rtl="0" eaLnBrk="0" fontAlgn="base" hangingPunct="0">
        <a:lnSpc>
          <a:spcPct val="90000"/>
        </a:lnSpc>
        <a:spcBef>
          <a:spcPct val="0"/>
        </a:spcBef>
        <a:spcAft>
          <a:spcPct val="0"/>
        </a:spcAft>
        <a:defRPr sz="4400" kern="12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5pPr>
      <a:lvl6pPr marL="457200" algn="l" rtl="0" fontAlgn="base">
        <a:lnSpc>
          <a:spcPct val="90000"/>
        </a:lnSpc>
        <a:spcBef>
          <a:spcPct val="0"/>
        </a:spcBef>
        <a:spcAft>
          <a:spcPct val="0"/>
        </a:spcAft>
        <a:defRPr sz="4400">
          <a:solidFill>
            <a:schemeClr val="bg1"/>
          </a:solidFill>
          <a:latin typeface="Calibri" panose="020F0502020204030204" pitchFamily="34" charset="0"/>
        </a:defRPr>
      </a:lvl6pPr>
      <a:lvl7pPr marL="914400" algn="l" rtl="0" fontAlgn="base">
        <a:lnSpc>
          <a:spcPct val="90000"/>
        </a:lnSpc>
        <a:spcBef>
          <a:spcPct val="0"/>
        </a:spcBef>
        <a:spcAft>
          <a:spcPct val="0"/>
        </a:spcAft>
        <a:defRPr sz="4400">
          <a:solidFill>
            <a:schemeClr val="bg1"/>
          </a:solidFill>
          <a:latin typeface="Calibri" panose="020F0502020204030204" pitchFamily="34" charset="0"/>
        </a:defRPr>
      </a:lvl7pPr>
      <a:lvl8pPr marL="1371600" algn="l" rtl="0" fontAlgn="base">
        <a:lnSpc>
          <a:spcPct val="90000"/>
        </a:lnSpc>
        <a:spcBef>
          <a:spcPct val="0"/>
        </a:spcBef>
        <a:spcAft>
          <a:spcPct val="0"/>
        </a:spcAft>
        <a:defRPr sz="4400">
          <a:solidFill>
            <a:schemeClr val="bg1"/>
          </a:solidFill>
          <a:latin typeface="Calibri" panose="020F0502020204030204" pitchFamily="34" charset="0"/>
        </a:defRPr>
      </a:lvl8pPr>
      <a:lvl9pPr marL="1828800" algn="l" rtl="0" fontAlgn="base">
        <a:lnSpc>
          <a:spcPct val="90000"/>
        </a:lnSpc>
        <a:spcBef>
          <a:spcPct val="0"/>
        </a:spcBef>
        <a:spcAft>
          <a:spcPct val="0"/>
        </a:spcAft>
        <a:defRPr sz="4400">
          <a:solidFill>
            <a:schemeClr val="bg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65E65CBF-ED18-4B6B-B60E-35E4EBD43B5B}" type="slidenum">
              <a:rPr lang="en-US"/>
              <a:pPr>
                <a:defRPr/>
              </a:pPr>
              <a:t>‹#›</a:t>
            </a:fld>
            <a:endParaRPr lang="en-US"/>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3079" name="Pictur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115871" y="6240463"/>
            <a:ext cx="2892764"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77" r:id="rId1"/>
    <p:sldLayoutId id="2147484345" r:id="rId2"/>
    <p:sldLayoutId id="2147484346" r:id="rId3"/>
    <p:sldLayoutId id="2147484347" r:id="rId4"/>
    <p:sldLayoutId id="2147484348" r:id="rId5"/>
    <p:sldLayoutId id="2147484349" r:id="rId6"/>
    <p:sldLayoutId id="2147484350" r:id="rId7"/>
    <p:sldLayoutId id="2147484351" r:id="rId8"/>
    <p:sldLayoutId id="2147484352" r:id="rId9"/>
    <p:sldLayoutId id="2147484353" r:id="rId10"/>
    <p:sldLayoutId id="2147484354" r:id="rId11"/>
  </p:sldLayoutIdLst>
  <p:hf hdr="0" ftr="0" dt="0"/>
  <p:txStyles>
    <p:titleStyle>
      <a:lvl1pPr algn="l" rtl="0" eaLnBrk="0" fontAlgn="base" hangingPunct="0">
        <a:lnSpc>
          <a:spcPct val="90000"/>
        </a:lnSpc>
        <a:spcBef>
          <a:spcPct val="0"/>
        </a:spcBef>
        <a:spcAft>
          <a:spcPct val="0"/>
        </a:spcAft>
        <a:defRPr sz="4400" kern="12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5pPr>
      <a:lvl6pPr marL="457200" algn="l" rtl="0" fontAlgn="base">
        <a:lnSpc>
          <a:spcPct val="90000"/>
        </a:lnSpc>
        <a:spcBef>
          <a:spcPct val="0"/>
        </a:spcBef>
        <a:spcAft>
          <a:spcPct val="0"/>
        </a:spcAft>
        <a:defRPr sz="4400">
          <a:solidFill>
            <a:schemeClr val="bg1"/>
          </a:solidFill>
          <a:latin typeface="Calibri" panose="020F0502020204030204" pitchFamily="34" charset="0"/>
        </a:defRPr>
      </a:lvl6pPr>
      <a:lvl7pPr marL="914400" algn="l" rtl="0" fontAlgn="base">
        <a:lnSpc>
          <a:spcPct val="90000"/>
        </a:lnSpc>
        <a:spcBef>
          <a:spcPct val="0"/>
        </a:spcBef>
        <a:spcAft>
          <a:spcPct val="0"/>
        </a:spcAft>
        <a:defRPr sz="4400">
          <a:solidFill>
            <a:schemeClr val="bg1"/>
          </a:solidFill>
          <a:latin typeface="Calibri" panose="020F0502020204030204" pitchFamily="34" charset="0"/>
        </a:defRPr>
      </a:lvl7pPr>
      <a:lvl8pPr marL="1371600" algn="l" rtl="0" fontAlgn="base">
        <a:lnSpc>
          <a:spcPct val="90000"/>
        </a:lnSpc>
        <a:spcBef>
          <a:spcPct val="0"/>
        </a:spcBef>
        <a:spcAft>
          <a:spcPct val="0"/>
        </a:spcAft>
        <a:defRPr sz="4400">
          <a:solidFill>
            <a:schemeClr val="bg1"/>
          </a:solidFill>
          <a:latin typeface="Calibri" panose="020F0502020204030204" pitchFamily="34" charset="0"/>
        </a:defRPr>
      </a:lvl8pPr>
      <a:lvl9pPr marL="1828800" algn="l" rtl="0" fontAlgn="base">
        <a:lnSpc>
          <a:spcPct val="90000"/>
        </a:lnSpc>
        <a:spcBef>
          <a:spcPct val="0"/>
        </a:spcBef>
        <a:spcAft>
          <a:spcPct val="0"/>
        </a:spcAft>
        <a:defRPr sz="4400">
          <a:solidFill>
            <a:schemeClr val="bg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616265"/>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FA7CB657-8152-4402-83A1-A0A992A05F30}" type="slidenum">
              <a:rPr lang="en-US"/>
              <a:pPr>
                <a:defRPr/>
              </a:pPr>
              <a:t>‹#›</a:t>
            </a:fld>
            <a:endParaRPr lang="en-US"/>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4103" name="Pictur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143580" y="6240463"/>
            <a:ext cx="2892764"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78" r:id="rId1"/>
    <p:sldLayoutId id="2147484355" r:id="rId2"/>
    <p:sldLayoutId id="2147484356" r:id="rId3"/>
    <p:sldLayoutId id="2147484357" r:id="rId4"/>
    <p:sldLayoutId id="2147484358" r:id="rId5"/>
    <p:sldLayoutId id="2147484359" r:id="rId6"/>
    <p:sldLayoutId id="2147484360" r:id="rId7"/>
    <p:sldLayoutId id="2147484361" r:id="rId8"/>
    <p:sldLayoutId id="2147484362" r:id="rId9"/>
    <p:sldLayoutId id="2147484363" r:id="rId10"/>
    <p:sldLayoutId id="2147484364" r:id="rId11"/>
  </p:sldLayoutIdLst>
  <p:hf hdr="0" ftr="0" dt="0"/>
  <p:txStyles>
    <p:titleStyle>
      <a:lvl1pPr algn="l" rtl="0" eaLnBrk="0" fontAlgn="base" hangingPunct="0">
        <a:lnSpc>
          <a:spcPct val="90000"/>
        </a:lnSpc>
        <a:spcBef>
          <a:spcPct val="0"/>
        </a:spcBef>
        <a:spcAft>
          <a:spcPct val="0"/>
        </a:spcAft>
        <a:defRPr sz="4400" kern="12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bg1"/>
          </a:solidFill>
          <a:latin typeface="Calibri" panose="020F0502020204030204" pitchFamily="34" charset="0"/>
        </a:defRPr>
      </a:lvl5pPr>
      <a:lvl6pPr marL="457200" algn="l" rtl="0" fontAlgn="base">
        <a:lnSpc>
          <a:spcPct val="90000"/>
        </a:lnSpc>
        <a:spcBef>
          <a:spcPct val="0"/>
        </a:spcBef>
        <a:spcAft>
          <a:spcPct val="0"/>
        </a:spcAft>
        <a:defRPr sz="4400">
          <a:solidFill>
            <a:schemeClr val="bg1"/>
          </a:solidFill>
          <a:latin typeface="Calibri" panose="020F0502020204030204" pitchFamily="34" charset="0"/>
        </a:defRPr>
      </a:lvl6pPr>
      <a:lvl7pPr marL="914400" algn="l" rtl="0" fontAlgn="base">
        <a:lnSpc>
          <a:spcPct val="90000"/>
        </a:lnSpc>
        <a:spcBef>
          <a:spcPct val="0"/>
        </a:spcBef>
        <a:spcAft>
          <a:spcPct val="0"/>
        </a:spcAft>
        <a:defRPr sz="4400">
          <a:solidFill>
            <a:schemeClr val="bg1"/>
          </a:solidFill>
          <a:latin typeface="Calibri" panose="020F0502020204030204" pitchFamily="34" charset="0"/>
        </a:defRPr>
      </a:lvl7pPr>
      <a:lvl8pPr marL="1371600" algn="l" rtl="0" fontAlgn="base">
        <a:lnSpc>
          <a:spcPct val="90000"/>
        </a:lnSpc>
        <a:spcBef>
          <a:spcPct val="0"/>
        </a:spcBef>
        <a:spcAft>
          <a:spcPct val="0"/>
        </a:spcAft>
        <a:defRPr sz="4400">
          <a:solidFill>
            <a:schemeClr val="bg1"/>
          </a:solidFill>
          <a:latin typeface="Calibri" panose="020F0502020204030204" pitchFamily="34" charset="0"/>
        </a:defRPr>
      </a:lvl8pPr>
      <a:lvl9pPr marL="1828800" algn="l" rtl="0" fontAlgn="base">
        <a:lnSpc>
          <a:spcPct val="90000"/>
        </a:lnSpc>
        <a:spcBef>
          <a:spcPct val="0"/>
        </a:spcBef>
        <a:spcAft>
          <a:spcPct val="0"/>
        </a:spcAft>
        <a:defRPr sz="4400">
          <a:solidFill>
            <a:schemeClr val="bg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hyperlink" Target="https://www.ruralhealthinfo.org/" TargetMode="External"/><Relationship Id="rId3" Type="http://schemas.openxmlformats.org/officeDocument/2006/relationships/hyperlink" Target="https://www.cdc.gov/nchs/index.htm" TargetMode="External"/><Relationship Id="rId7" Type="http://schemas.openxmlformats.org/officeDocument/2006/relationships/hyperlink" Target="https://www.countyhealthrankings.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www.kff.org/statedata/" TargetMode="External"/><Relationship Id="rId5" Type="http://schemas.openxmlformats.org/officeDocument/2006/relationships/hyperlink" Target="https://data.census.gov/cedsci/" TargetMode="External"/><Relationship Id="rId4" Type="http://schemas.openxmlformats.org/officeDocument/2006/relationships/hyperlink" Target="https://www.nimhd.nih.gov/resources/reports-data.html" TargetMode="External"/><Relationship Id="rId9" Type="http://schemas.openxmlformats.org/officeDocument/2006/relationships/hyperlink" Target="https://www.cityhealthdashboard.com/"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UcFltRHHBy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048463"/>
            <a:ext cx="9144000" cy="2387600"/>
          </a:xfrm>
        </p:spPr>
        <p:txBody>
          <a:bodyPr>
            <a:normAutofit/>
          </a:bodyPr>
          <a:lstStyle/>
          <a:p>
            <a:r>
              <a:rPr lang="en-US" sz="4800" dirty="0">
                <a:solidFill>
                  <a:schemeClr val="tx1"/>
                </a:solidFill>
                <a:latin typeface="Aptos" panose="020B0004020202020204" pitchFamily="34" charset="0"/>
                <a:ea typeface="+mn-ea"/>
                <a:cs typeface="Calibri"/>
              </a:rPr>
              <a:t>How to Apply for NNLM</a:t>
            </a:r>
            <a:r>
              <a:rPr lang="en-US" sz="4800" b="0" cap="none" dirty="0">
                <a:solidFill>
                  <a:schemeClr val="tx1"/>
                </a:solidFill>
                <a:latin typeface="Aptos" panose="020B0004020202020204" pitchFamily="34" charset="0"/>
                <a:ea typeface="+mn-ea"/>
                <a:cs typeface="Calibri"/>
              </a:rPr>
              <a:t> </a:t>
            </a:r>
            <a:r>
              <a:rPr lang="en-US" sz="4800" dirty="0">
                <a:solidFill>
                  <a:schemeClr val="tx1"/>
                </a:solidFill>
                <a:latin typeface="Aptos" panose="020B0004020202020204" pitchFamily="34" charset="0"/>
                <a:ea typeface="+mn-ea"/>
                <a:cs typeface="Calibri"/>
              </a:rPr>
              <a:t>Funding</a:t>
            </a:r>
            <a:endParaRPr lang="en-US" sz="4800" b="1" dirty="0">
              <a:solidFill>
                <a:schemeClr val="tx1"/>
              </a:solidFill>
              <a:latin typeface="Aptos" panose="020B0004020202020204" pitchFamily="34" charset="0"/>
              <a:cs typeface="Calibri"/>
            </a:endParaRPr>
          </a:p>
        </p:txBody>
      </p:sp>
      <p:sp>
        <p:nvSpPr>
          <p:cNvPr id="2" name="Subtitle 1"/>
          <p:cNvSpPr>
            <a:spLocks noGrp="1"/>
          </p:cNvSpPr>
          <p:nvPr>
            <p:ph type="subTitle" idx="1"/>
          </p:nvPr>
        </p:nvSpPr>
        <p:spPr>
          <a:xfrm>
            <a:off x="1524000" y="3602037"/>
            <a:ext cx="9144000" cy="1918229"/>
          </a:xfrm>
        </p:spPr>
        <p:txBody>
          <a:bodyPr>
            <a:normAutofit/>
          </a:bodyPr>
          <a:lstStyle/>
          <a:p>
            <a:r>
              <a:rPr lang="en-US" sz="2800" dirty="0">
                <a:solidFill>
                  <a:schemeClr val="tx1"/>
                </a:solidFill>
                <a:latin typeface="Aptos" panose="020B0004020202020204" pitchFamily="34" charset="0"/>
              </a:rPr>
              <a:t>Network of the National Library of Medicine</a:t>
            </a:r>
          </a:p>
          <a:p>
            <a:r>
              <a:rPr lang="en-US" sz="2800" dirty="0">
                <a:solidFill>
                  <a:schemeClr val="tx1"/>
                </a:solidFill>
                <a:latin typeface="Aptos" panose="020B0004020202020204" pitchFamily="34" charset="0"/>
              </a:rPr>
              <a:t>Margot Malachowski, MLS, AHIP (she/her)</a:t>
            </a:r>
            <a:endParaRPr lang="en-US" sz="2800" dirty="0">
              <a:solidFill>
                <a:schemeClr val="tx1"/>
              </a:solidFill>
              <a:latin typeface="Aptos" panose="020B0004020202020204" pitchFamily="34" charset="0"/>
              <a:cs typeface="Calibri"/>
            </a:endParaRPr>
          </a:p>
          <a:p>
            <a:r>
              <a:rPr lang="en-US" sz="2800" dirty="0">
                <a:solidFill>
                  <a:schemeClr val="tx1"/>
                </a:solidFill>
                <a:latin typeface="Aptos" panose="020B0004020202020204" pitchFamily="34" charset="0"/>
              </a:rPr>
              <a:t>September 19, 2024</a:t>
            </a:r>
            <a:endParaRPr lang="en-US" sz="2800" dirty="0">
              <a:solidFill>
                <a:schemeClr val="tx1"/>
              </a:solidFill>
              <a:latin typeface="Aptos" panose="020B0004020202020204" pitchFamily="34" charset="0"/>
              <a:cs typeface="Calibri"/>
            </a:endParaRPr>
          </a:p>
          <a:p>
            <a:endParaRPr lang="en-US" dirty="0"/>
          </a:p>
        </p:txBody>
      </p:sp>
    </p:spTree>
    <p:extLst>
      <p:ext uri="{BB962C8B-B14F-4D97-AF65-F5344CB8AC3E}">
        <p14:creationId xmlns:p14="http://schemas.microsoft.com/office/powerpoint/2010/main" val="907543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49A332A-77C4-413C-84F3-E230D3630D79}"/>
              </a:ext>
            </a:extLst>
          </p:cNvPr>
          <p:cNvSpPr>
            <a:spLocks noGrp="1"/>
          </p:cNvSpPr>
          <p:nvPr>
            <p:ph type="title"/>
          </p:nvPr>
        </p:nvSpPr>
        <p:spPr/>
        <p:txBody>
          <a:bodyPr/>
          <a:lstStyle/>
          <a:p>
            <a:r>
              <a:rPr lang="en-US" dirty="0">
                <a:solidFill>
                  <a:schemeClr val="tx1"/>
                </a:solidFill>
                <a:latin typeface="Aptos" panose="020B0004020202020204" pitchFamily="34" charset="0"/>
              </a:rPr>
              <a:t>Funders’ Terms</a:t>
            </a:r>
          </a:p>
        </p:txBody>
      </p:sp>
      <p:sp>
        <p:nvSpPr>
          <p:cNvPr id="7" name="Content Placeholder 6">
            <a:extLst>
              <a:ext uri="{FF2B5EF4-FFF2-40B4-BE49-F238E27FC236}">
                <a16:creationId xmlns:a16="http://schemas.microsoft.com/office/drawing/2014/main" id="{5A03A9C8-069C-4DC4-9D7B-0B8E71B96D1F}"/>
              </a:ext>
            </a:extLst>
          </p:cNvPr>
          <p:cNvSpPr>
            <a:spLocks noGrp="1"/>
          </p:cNvSpPr>
          <p:nvPr>
            <p:ph sz="half" idx="1"/>
          </p:nvPr>
        </p:nvSpPr>
        <p:spPr/>
        <p:txBody>
          <a:bodyPr/>
          <a:lstStyle/>
          <a:p>
            <a:r>
              <a:rPr lang="en-US" sz="3600" dirty="0">
                <a:solidFill>
                  <a:schemeClr val="tx1"/>
                </a:solidFill>
                <a:latin typeface="Aptos" panose="020B0004020202020204" pitchFamily="34" charset="0"/>
              </a:rPr>
              <a:t>RFP</a:t>
            </a:r>
          </a:p>
          <a:p>
            <a:r>
              <a:rPr lang="en-US" sz="3600" dirty="0">
                <a:solidFill>
                  <a:schemeClr val="tx1"/>
                </a:solidFill>
                <a:latin typeface="Aptos" panose="020B0004020202020204" pitchFamily="34" charset="0"/>
              </a:rPr>
              <a:t>RFA</a:t>
            </a:r>
          </a:p>
          <a:p>
            <a:r>
              <a:rPr lang="en-US" sz="3600" dirty="0">
                <a:solidFill>
                  <a:schemeClr val="tx1"/>
                </a:solidFill>
                <a:latin typeface="Aptos" panose="020B0004020202020204" pitchFamily="34" charset="0"/>
              </a:rPr>
              <a:t>CFA</a:t>
            </a:r>
          </a:p>
          <a:p>
            <a:r>
              <a:rPr lang="en-US" sz="3600" dirty="0">
                <a:solidFill>
                  <a:schemeClr val="tx1"/>
                </a:solidFill>
                <a:latin typeface="Aptos" panose="020B0004020202020204" pitchFamily="34" charset="0"/>
              </a:rPr>
              <a:t>Letter of Intent</a:t>
            </a:r>
          </a:p>
          <a:p>
            <a:r>
              <a:rPr lang="en-US" sz="3600" dirty="0">
                <a:solidFill>
                  <a:schemeClr val="tx1"/>
                </a:solidFill>
                <a:latin typeface="Aptos" panose="020B0004020202020204" pitchFamily="34" charset="0"/>
              </a:rPr>
              <a:t>Letter of Application</a:t>
            </a:r>
          </a:p>
        </p:txBody>
      </p:sp>
    </p:spTree>
    <p:extLst>
      <p:ext uri="{BB962C8B-B14F-4D97-AF65-F5344CB8AC3E}">
        <p14:creationId xmlns:p14="http://schemas.microsoft.com/office/powerpoint/2010/main" val="1825848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4CF1-C3A3-4C28-976F-C6AF1D7F38DA}"/>
              </a:ext>
            </a:extLst>
          </p:cNvPr>
          <p:cNvSpPr>
            <a:spLocks noGrp="1"/>
          </p:cNvSpPr>
          <p:nvPr>
            <p:ph type="title"/>
          </p:nvPr>
        </p:nvSpPr>
        <p:spPr/>
        <p:txBody>
          <a:bodyPr/>
          <a:lstStyle/>
          <a:p>
            <a:r>
              <a:rPr lang="en-US" dirty="0">
                <a:solidFill>
                  <a:schemeClr val="tx1"/>
                </a:solidFill>
                <a:latin typeface="Aptos" panose="020B0004020202020204" pitchFamily="34" charset="0"/>
              </a:rPr>
              <a:t>Evidence of Need</a:t>
            </a:r>
          </a:p>
        </p:txBody>
      </p:sp>
      <p:sp>
        <p:nvSpPr>
          <p:cNvPr id="3" name="Content Placeholder 2">
            <a:extLst>
              <a:ext uri="{FF2B5EF4-FFF2-40B4-BE49-F238E27FC236}">
                <a16:creationId xmlns:a16="http://schemas.microsoft.com/office/drawing/2014/main" id="{BC61D0C9-8C4F-44F9-B75C-6D83B6F924D2}"/>
              </a:ext>
            </a:extLst>
          </p:cNvPr>
          <p:cNvSpPr>
            <a:spLocks noGrp="1"/>
          </p:cNvSpPr>
          <p:nvPr>
            <p:ph sz="half" idx="1"/>
          </p:nvPr>
        </p:nvSpPr>
        <p:spPr>
          <a:xfrm>
            <a:off x="838200" y="1825625"/>
            <a:ext cx="5521036" cy="4351338"/>
          </a:xfrm>
        </p:spPr>
        <p:txBody>
          <a:bodyPr/>
          <a:lstStyle/>
          <a:p>
            <a:r>
              <a:rPr lang="en-US" sz="3600" dirty="0">
                <a:solidFill>
                  <a:schemeClr val="tx1"/>
                </a:solidFill>
                <a:latin typeface="Aptos" panose="020B0004020202020204" pitchFamily="34" charset="0"/>
              </a:rPr>
              <a:t>Your organization</a:t>
            </a:r>
          </a:p>
          <a:p>
            <a:r>
              <a:rPr lang="en-US" sz="3600" dirty="0">
                <a:solidFill>
                  <a:schemeClr val="tx1"/>
                </a:solidFill>
                <a:latin typeface="Aptos" panose="020B0004020202020204" pitchFamily="34" charset="0"/>
              </a:rPr>
              <a:t>Public data</a:t>
            </a:r>
          </a:p>
          <a:p>
            <a:r>
              <a:rPr lang="en-US" sz="3600" dirty="0">
                <a:solidFill>
                  <a:schemeClr val="tx1"/>
                </a:solidFill>
                <a:latin typeface="Aptos" panose="020B0004020202020204" pitchFamily="34" charset="0"/>
              </a:rPr>
              <a:t>Community organizations</a:t>
            </a:r>
          </a:p>
          <a:p>
            <a:r>
              <a:rPr lang="en-US" sz="3600" dirty="0">
                <a:solidFill>
                  <a:schemeClr val="tx1"/>
                </a:solidFill>
                <a:latin typeface="Aptos" panose="020B0004020202020204" pitchFamily="34" charset="0"/>
              </a:rPr>
              <a:t>Users and non-users</a:t>
            </a:r>
          </a:p>
          <a:p>
            <a:endParaRPr lang="en-US" dirty="0">
              <a:solidFill>
                <a:srgbClr val="002060"/>
              </a:solidFill>
            </a:endParaRPr>
          </a:p>
          <a:p>
            <a:endParaRPr lang="en-US" dirty="0"/>
          </a:p>
        </p:txBody>
      </p:sp>
    </p:spTree>
    <p:extLst>
      <p:ext uri="{BB962C8B-B14F-4D97-AF65-F5344CB8AC3E}">
        <p14:creationId xmlns:p14="http://schemas.microsoft.com/office/powerpoint/2010/main" val="1188918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2F669-3D27-45DE-A68C-F70603E04CB8}"/>
              </a:ext>
            </a:extLst>
          </p:cNvPr>
          <p:cNvSpPr>
            <a:spLocks noGrp="1"/>
          </p:cNvSpPr>
          <p:nvPr>
            <p:ph type="title"/>
          </p:nvPr>
        </p:nvSpPr>
        <p:spPr>
          <a:xfrm>
            <a:off x="838200" y="1798640"/>
            <a:ext cx="10515600" cy="1630360"/>
          </a:xfrm>
        </p:spPr>
        <p:txBody>
          <a:bodyPr/>
          <a:lstStyle/>
          <a:p>
            <a:pPr algn="ctr"/>
            <a:r>
              <a:rPr lang="en-US" dirty="0">
                <a:solidFill>
                  <a:schemeClr val="tx1"/>
                </a:solidFill>
                <a:latin typeface="Aptos" panose="020B0004020202020204" pitchFamily="34" charset="0"/>
              </a:rPr>
              <a:t>Nothing About Us Without Us</a:t>
            </a:r>
          </a:p>
        </p:txBody>
      </p:sp>
      <p:sp>
        <p:nvSpPr>
          <p:cNvPr id="4" name="Slide Number Placeholder 3">
            <a:extLst>
              <a:ext uri="{FF2B5EF4-FFF2-40B4-BE49-F238E27FC236}">
                <a16:creationId xmlns:a16="http://schemas.microsoft.com/office/drawing/2014/main" id="{0D7FAF40-753F-4CE8-8345-AE84A241DC6F}"/>
              </a:ext>
            </a:extLst>
          </p:cNvPr>
          <p:cNvSpPr>
            <a:spLocks noGrp="1"/>
          </p:cNvSpPr>
          <p:nvPr>
            <p:ph type="sldNum" sz="quarter" idx="10"/>
          </p:nvPr>
        </p:nvSpPr>
        <p:spPr/>
        <p:txBody>
          <a:bodyPr/>
          <a:lstStyle/>
          <a:p>
            <a:pPr>
              <a:defRPr/>
            </a:pPr>
            <a:fld id="{C8BD5518-C465-4C1F-8E36-9195006C4AB9}" type="slidenum">
              <a:rPr lang="en-US" smtClean="0"/>
              <a:pPr>
                <a:defRPr/>
              </a:pPr>
              <a:t>12</a:t>
            </a:fld>
            <a:endParaRPr lang="en-US"/>
          </a:p>
        </p:txBody>
      </p:sp>
    </p:spTree>
    <p:extLst>
      <p:ext uri="{BB962C8B-B14F-4D97-AF65-F5344CB8AC3E}">
        <p14:creationId xmlns:p14="http://schemas.microsoft.com/office/powerpoint/2010/main" val="875786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AB04D-BB7E-4ECB-8AC1-339FBB35B434}"/>
              </a:ext>
            </a:extLst>
          </p:cNvPr>
          <p:cNvSpPr>
            <a:spLocks noGrp="1"/>
          </p:cNvSpPr>
          <p:nvPr>
            <p:ph type="title"/>
          </p:nvPr>
        </p:nvSpPr>
        <p:spPr>
          <a:xfrm>
            <a:off x="838200" y="127000"/>
            <a:ext cx="10515600" cy="1325563"/>
          </a:xfrm>
        </p:spPr>
        <p:txBody>
          <a:bodyPr/>
          <a:lstStyle/>
          <a:p>
            <a:r>
              <a:rPr lang="en-US" dirty="0">
                <a:solidFill>
                  <a:schemeClr val="tx1"/>
                </a:solidFill>
                <a:latin typeface="Aptos" panose="020B0004020202020204" pitchFamily="34" charset="0"/>
              </a:rPr>
              <a:t>Evidence of Need: Publicly Available Data </a:t>
            </a:r>
          </a:p>
        </p:txBody>
      </p:sp>
      <p:sp>
        <p:nvSpPr>
          <p:cNvPr id="3" name="Content Placeholder 2">
            <a:extLst>
              <a:ext uri="{FF2B5EF4-FFF2-40B4-BE49-F238E27FC236}">
                <a16:creationId xmlns:a16="http://schemas.microsoft.com/office/drawing/2014/main" id="{7381FCEC-CC2D-4A67-98D4-877423C92885}"/>
              </a:ext>
            </a:extLst>
          </p:cNvPr>
          <p:cNvSpPr>
            <a:spLocks noGrp="1"/>
          </p:cNvSpPr>
          <p:nvPr>
            <p:ph idx="1"/>
          </p:nvPr>
        </p:nvSpPr>
        <p:spPr>
          <a:xfrm>
            <a:off x="838200" y="1590098"/>
            <a:ext cx="10515600" cy="4696402"/>
          </a:xfrm>
        </p:spPr>
        <p:txBody>
          <a:bodyPr/>
          <a:lstStyle/>
          <a:p>
            <a:pPr marL="0" indent="0" algn="l">
              <a:buNone/>
            </a:pPr>
            <a:r>
              <a:rPr lang="en-US" sz="2400" b="0" i="0" u="sng" dirty="0">
                <a:solidFill>
                  <a:srgbClr val="333333"/>
                </a:solidFill>
                <a:effectLst/>
                <a:highlight>
                  <a:srgbClr val="FFFFFF"/>
                </a:highlight>
                <a:latin typeface="Aptos" panose="020B0004020202020204" pitchFamily="34" charset="0"/>
                <a:hlinkClick r:id="rId3"/>
              </a:rPr>
              <a:t>National Center for Health Data Statistics</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from the Centers for Disease Control </a:t>
            </a:r>
          </a:p>
          <a:p>
            <a:pPr marL="0" indent="0" algn="l">
              <a:buNone/>
            </a:pPr>
            <a:r>
              <a:rPr lang="en-US" sz="2400" b="0" i="0" u="sng" dirty="0">
                <a:solidFill>
                  <a:srgbClr val="333333"/>
                </a:solidFill>
                <a:effectLst/>
                <a:highlight>
                  <a:srgbClr val="FFFFFF"/>
                </a:highlight>
                <a:latin typeface="Aptos" panose="020B0004020202020204" pitchFamily="34" charset="0"/>
                <a:hlinkClick r:id="rId4"/>
              </a:rPr>
              <a:t>Reports and Data Resources</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from the National Institute on Minority Health and Health Disparities</a:t>
            </a:r>
          </a:p>
          <a:p>
            <a:pPr marL="0" indent="0" algn="l">
              <a:buNone/>
            </a:pPr>
            <a:r>
              <a:rPr lang="en-US" sz="2400" b="0" i="0" u="sng" dirty="0">
                <a:solidFill>
                  <a:srgbClr val="333333"/>
                </a:solidFill>
                <a:effectLst/>
                <a:highlight>
                  <a:srgbClr val="FFFFFF"/>
                </a:highlight>
                <a:latin typeface="Aptos" panose="020B0004020202020204" pitchFamily="34" charset="0"/>
                <a:hlinkClick r:id="rId5"/>
              </a:rPr>
              <a:t>Census Data</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from the U.S. Census Bureau</a:t>
            </a:r>
          </a:p>
          <a:p>
            <a:pPr marL="0" indent="0" algn="l">
              <a:buNone/>
            </a:pPr>
            <a:r>
              <a:rPr lang="en-US" sz="2400" b="0" i="0" u="sng" dirty="0">
                <a:solidFill>
                  <a:srgbClr val="333333"/>
                </a:solidFill>
                <a:effectLst/>
                <a:highlight>
                  <a:srgbClr val="FFFFFF"/>
                </a:highlight>
                <a:latin typeface="Aptos" panose="020B0004020202020204" pitchFamily="34" charset="0"/>
                <a:hlinkClick r:id="rId6"/>
              </a:rPr>
              <a:t>State Health Facts</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from the Kaiser Family Foundation</a:t>
            </a:r>
          </a:p>
          <a:p>
            <a:pPr marL="0" indent="0" algn="l">
              <a:buNone/>
            </a:pPr>
            <a:r>
              <a:rPr lang="en-US" sz="2400" b="0" i="0" u="sng" dirty="0">
                <a:solidFill>
                  <a:srgbClr val="333333"/>
                </a:solidFill>
                <a:effectLst/>
                <a:highlight>
                  <a:srgbClr val="FFFFFF"/>
                </a:highlight>
                <a:latin typeface="Aptos" panose="020B0004020202020204" pitchFamily="34" charset="0"/>
                <a:hlinkClick r:id="rId7"/>
              </a:rPr>
              <a:t>County Health Rankings &amp; Roadmaps</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from the Robert Wood Johnson </a:t>
            </a:r>
            <a:r>
              <a:rPr lang="en-US" sz="2400" b="0" i="0" dirty="0">
                <a:solidFill>
                  <a:srgbClr val="333333"/>
                </a:solidFill>
                <a:effectLst/>
                <a:highlight>
                  <a:srgbClr val="FFFFFF"/>
                </a:highlight>
                <a:latin typeface="Aptos" panose="020B0004020202020204" pitchFamily="34" charset="0"/>
              </a:rPr>
              <a:t>Foundation</a:t>
            </a:r>
          </a:p>
          <a:p>
            <a:pPr marL="0" indent="0" algn="l">
              <a:buNone/>
            </a:pPr>
            <a:r>
              <a:rPr lang="en-US" sz="2400" b="0" i="0" u="sng" dirty="0">
                <a:solidFill>
                  <a:srgbClr val="333333"/>
                </a:solidFill>
                <a:effectLst/>
                <a:highlight>
                  <a:srgbClr val="FFFFFF"/>
                </a:highlight>
                <a:latin typeface="Aptos" panose="020B0004020202020204" pitchFamily="34" charset="0"/>
                <a:hlinkClick r:id="rId8"/>
              </a:rPr>
              <a:t>Rural Health Information Hub</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supported by the Health Resources and Services </a:t>
            </a:r>
            <a:r>
              <a:rPr lang="en-US" sz="2400" b="0" i="0" dirty="0">
                <a:solidFill>
                  <a:srgbClr val="333333"/>
                </a:solidFill>
                <a:effectLst/>
                <a:highlight>
                  <a:srgbClr val="FFFFFF"/>
                </a:highlight>
                <a:latin typeface="Aptos" panose="020B0004020202020204" pitchFamily="34" charset="0"/>
              </a:rPr>
              <a:t>Administration</a:t>
            </a:r>
          </a:p>
          <a:p>
            <a:pPr marL="0" indent="0" algn="l">
              <a:buNone/>
            </a:pPr>
            <a:r>
              <a:rPr lang="en-US" sz="2400" b="0" i="0" u="sng" dirty="0">
                <a:solidFill>
                  <a:srgbClr val="333333"/>
                </a:solidFill>
                <a:effectLst/>
                <a:highlight>
                  <a:srgbClr val="FFFFFF"/>
                </a:highlight>
                <a:latin typeface="Aptos" panose="020B0004020202020204" pitchFamily="34" charset="0"/>
                <a:hlinkClick r:id="rId9"/>
              </a:rPr>
              <a:t>City Health Dashboard</a:t>
            </a:r>
            <a:r>
              <a:rPr lang="en-US" sz="2400" b="0" i="0" dirty="0">
                <a:solidFill>
                  <a:srgbClr val="333333"/>
                </a:solidFill>
                <a:effectLst/>
                <a:highlight>
                  <a:srgbClr val="FFFFFF"/>
                </a:highlight>
                <a:latin typeface="Aptos" panose="020B0004020202020204" pitchFamily="34" charset="0"/>
              </a:rPr>
              <a:t> </a:t>
            </a:r>
            <a:r>
              <a:rPr lang="en-US" sz="2400" b="0" i="0" dirty="0">
                <a:solidFill>
                  <a:schemeClr val="tx1"/>
                </a:solidFill>
                <a:effectLst/>
                <a:highlight>
                  <a:srgbClr val="FFFFFF"/>
                </a:highlight>
                <a:latin typeface="Aptos" panose="020B0004020202020204" pitchFamily="34" charset="0"/>
              </a:rPr>
              <a:t>from the NYU Grossman School of Medicine Department of Public Health and the Robert Wood Johnson Foundation</a:t>
            </a:r>
          </a:p>
          <a:p>
            <a:pPr marL="0" indent="0">
              <a:buNone/>
            </a:pPr>
            <a:endParaRPr lang="en-US" dirty="0"/>
          </a:p>
        </p:txBody>
      </p:sp>
    </p:spTree>
    <p:extLst>
      <p:ext uri="{BB962C8B-B14F-4D97-AF65-F5344CB8AC3E}">
        <p14:creationId xmlns:p14="http://schemas.microsoft.com/office/powerpoint/2010/main" val="50932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13A9B51-F595-4A37-58E7-D90E79E7CF6F}"/>
              </a:ext>
            </a:extLst>
          </p:cNvPr>
          <p:cNvSpPr>
            <a:spLocks noGrp="1"/>
          </p:cNvSpPr>
          <p:nvPr>
            <p:ph type="title"/>
          </p:nvPr>
        </p:nvSpPr>
        <p:spPr>
          <a:xfrm>
            <a:off x="838200" y="365125"/>
            <a:ext cx="10515600" cy="1325563"/>
          </a:xfrm>
        </p:spPr>
        <p:txBody>
          <a:bodyPr/>
          <a:lstStyle/>
          <a:p>
            <a:r>
              <a:rPr lang="en-US" dirty="0">
                <a:solidFill>
                  <a:schemeClr val="tx1"/>
                </a:solidFill>
                <a:latin typeface="Aptos" panose="020B0004020202020204" pitchFamily="34" charset="0"/>
              </a:rPr>
              <a:t>Community Health Needs Assessments</a:t>
            </a:r>
          </a:p>
        </p:txBody>
      </p:sp>
      <p:sp>
        <p:nvSpPr>
          <p:cNvPr id="14" name="Content Placeholder 2">
            <a:extLst>
              <a:ext uri="{FF2B5EF4-FFF2-40B4-BE49-F238E27FC236}">
                <a16:creationId xmlns:a16="http://schemas.microsoft.com/office/drawing/2014/main" id="{C0B9A1C1-05B0-5534-85E3-CA359E27161C}"/>
              </a:ext>
            </a:extLst>
          </p:cNvPr>
          <p:cNvSpPr>
            <a:spLocks noGrp="1"/>
          </p:cNvSpPr>
          <p:nvPr>
            <p:ph sz="half" idx="1"/>
          </p:nvPr>
        </p:nvSpPr>
        <p:spPr>
          <a:xfrm>
            <a:off x="990599" y="2574925"/>
            <a:ext cx="6223001" cy="2898775"/>
          </a:xfrm>
        </p:spPr>
        <p:txBody>
          <a:bodyPr/>
          <a:lstStyle/>
          <a:p>
            <a:r>
              <a:rPr lang="en-US" sz="3600" dirty="0">
                <a:solidFill>
                  <a:schemeClr val="tx1"/>
                </a:solidFill>
                <a:latin typeface="Aptos" panose="020B0004020202020204" pitchFamily="34" charset="0"/>
              </a:rPr>
              <a:t>Data resources</a:t>
            </a:r>
          </a:p>
          <a:p>
            <a:r>
              <a:rPr lang="en-US" sz="3600" dirty="0">
                <a:solidFill>
                  <a:schemeClr val="tx1"/>
                </a:solidFill>
                <a:latin typeface="Aptos" panose="020B0004020202020204" pitchFamily="34" charset="0"/>
              </a:rPr>
              <a:t>Community organizations</a:t>
            </a:r>
          </a:p>
          <a:p>
            <a:r>
              <a:rPr lang="en-US" sz="3600" dirty="0">
                <a:solidFill>
                  <a:schemeClr val="tx1"/>
                </a:solidFill>
                <a:latin typeface="Aptos" panose="020B0004020202020204" pitchFamily="34" charset="0"/>
              </a:rPr>
              <a:t>Community members</a:t>
            </a:r>
          </a:p>
        </p:txBody>
      </p:sp>
      <p:sp>
        <p:nvSpPr>
          <p:cNvPr id="5" name="Slide Number Placeholder 4">
            <a:extLst>
              <a:ext uri="{FF2B5EF4-FFF2-40B4-BE49-F238E27FC236}">
                <a16:creationId xmlns:a16="http://schemas.microsoft.com/office/drawing/2014/main" id="{664B38AA-75B5-C7B3-EC88-050A4CBDAA13}"/>
              </a:ext>
            </a:extLst>
          </p:cNvPr>
          <p:cNvSpPr>
            <a:spLocks noGrp="1"/>
          </p:cNvSpPr>
          <p:nvPr>
            <p:ph type="sldNum" sz="quarter" idx="10"/>
          </p:nvPr>
        </p:nvSpPr>
        <p:spPr>
          <a:xfrm>
            <a:off x="10248900" y="6356350"/>
            <a:ext cx="1104900" cy="365125"/>
          </a:xfrm>
        </p:spPr>
        <p:txBody>
          <a:bodyPr anchor="ctr">
            <a:normAutofit/>
          </a:bodyPr>
          <a:lstStyle/>
          <a:p>
            <a:pPr>
              <a:spcAft>
                <a:spcPts val="600"/>
              </a:spcAft>
              <a:defRPr/>
            </a:pPr>
            <a:fld id="{372B0271-B012-4ED1-8CE3-476E6D0A5B1D}" type="slidenum">
              <a:rPr lang="en-US" smtClean="0"/>
              <a:pPr>
                <a:spcAft>
                  <a:spcPts val="600"/>
                </a:spcAft>
                <a:defRPr/>
              </a:pPr>
              <a:t>14</a:t>
            </a:fld>
            <a:endParaRPr lang="en-US"/>
          </a:p>
        </p:txBody>
      </p:sp>
    </p:spTree>
    <p:extLst>
      <p:ext uri="{BB962C8B-B14F-4D97-AF65-F5344CB8AC3E}">
        <p14:creationId xmlns:p14="http://schemas.microsoft.com/office/powerpoint/2010/main" val="1592308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1A83D-C61C-0B97-B8B6-E7529E46458D}"/>
              </a:ext>
            </a:extLst>
          </p:cNvPr>
          <p:cNvSpPr>
            <a:spLocks noGrp="1"/>
          </p:cNvSpPr>
          <p:nvPr>
            <p:ph type="title"/>
          </p:nvPr>
        </p:nvSpPr>
        <p:spPr/>
        <p:txBody>
          <a:bodyPr/>
          <a:lstStyle/>
          <a:p>
            <a:r>
              <a:rPr lang="en-US" dirty="0">
                <a:solidFill>
                  <a:schemeClr val="tx1"/>
                </a:solidFill>
              </a:rPr>
              <a:t>6 Sections of a Logic Model</a:t>
            </a:r>
          </a:p>
        </p:txBody>
      </p:sp>
      <p:sp>
        <p:nvSpPr>
          <p:cNvPr id="3" name="Content Placeholder 2">
            <a:extLst>
              <a:ext uri="{FF2B5EF4-FFF2-40B4-BE49-F238E27FC236}">
                <a16:creationId xmlns:a16="http://schemas.microsoft.com/office/drawing/2014/main" id="{C5A3A61F-CBFE-6F99-8D62-C0AC0AAB7655}"/>
              </a:ext>
            </a:extLst>
          </p:cNvPr>
          <p:cNvSpPr>
            <a:spLocks noGrp="1"/>
          </p:cNvSpPr>
          <p:nvPr>
            <p:ph idx="1"/>
          </p:nvPr>
        </p:nvSpPr>
        <p:spPr/>
        <p:txBody>
          <a:bodyPr/>
          <a:lstStyle/>
          <a:p>
            <a:pPr marL="514350" indent="-514350">
              <a:buFont typeface="+mj-lt"/>
              <a:buAutoNum type="arabicPeriod"/>
            </a:pPr>
            <a:r>
              <a:rPr lang="en-US" dirty="0">
                <a:solidFill>
                  <a:schemeClr val="tx1"/>
                </a:solidFill>
              </a:rPr>
              <a:t>Inputs</a:t>
            </a:r>
          </a:p>
          <a:p>
            <a:pPr marL="514350" indent="-514350">
              <a:buFont typeface="+mj-lt"/>
              <a:buAutoNum type="arabicPeriod"/>
            </a:pPr>
            <a:r>
              <a:rPr lang="en-US" dirty="0">
                <a:solidFill>
                  <a:schemeClr val="tx1"/>
                </a:solidFill>
              </a:rPr>
              <a:t>Activities</a:t>
            </a:r>
          </a:p>
          <a:p>
            <a:pPr marL="514350" indent="-514350">
              <a:buFont typeface="+mj-lt"/>
              <a:buAutoNum type="arabicPeriod"/>
            </a:pPr>
            <a:r>
              <a:rPr lang="en-US" dirty="0">
                <a:solidFill>
                  <a:schemeClr val="tx1"/>
                </a:solidFill>
              </a:rPr>
              <a:t>Outputs</a:t>
            </a:r>
          </a:p>
          <a:p>
            <a:pPr marL="514350" indent="-514350">
              <a:buFont typeface="+mj-lt"/>
              <a:buAutoNum type="arabicPeriod"/>
            </a:pPr>
            <a:r>
              <a:rPr lang="en-US" dirty="0">
                <a:solidFill>
                  <a:schemeClr val="tx1"/>
                </a:solidFill>
              </a:rPr>
              <a:t>Short Term</a:t>
            </a:r>
          </a:p>
          <a:p>
            <a:pPr marL="514350" indent="-514350">
              <a:buFont typeface="+mj-lt"/>
              <a:buAutoNum type="arabicPeriod"/>
            </a:pPr>
            <a:r>
              <a:rPr lang="en-US" dirty="0">
                <a:solidFill>
                  <a:schemeClr val="tx1"/>
                </a:solidFill>
              </a:rPr>
              <a:t>Intermediate</a:t>
            </a:r>
          </a:p>
          <a:p>
            <a:pPr marL="514350" indent="-514350">
              <a:buFont typeface="+mj-lt"/>
              <a:buAutoNum type="arabicPeriod"/>
            </a:pPr>
            <a:r>
              <a:rPr lang="en-US" dirty="0">
                <a:solidFill>
                  <a:schemeClr val="tx1"/>
                </a:solidFill>
              </a:rPr>
              <a:t>Long Term</a:t>
            </a:r>
          </a:p>
          <a:p>
            <a:endParaRPr lang="en-US" dirty="0"/>
          </a:p>
        </p:txBody>
      </p:sp>
      <p:sp>
        <p:nvSpPr>
          <p:cNvPr id="4" name="Slide Number Placeholder 3">
            <a:extLst>
              <a:ext uri="{FF2B5EF4-FFF2-40B4-BE49-F238E27FC236}">
                <a16:creationId xmlns:a16="http://schemas.microsoft.com/office/drawing/2014/main" id="{E1CF128F-3039-1A32-FA01-7C8E04990F6F}"/>
              </a:ext>
            </a:extLst>
          </p:cNvPr>
          <p:cNvSpPr>
            <a:spLocks noGrp="1"/>
          </p:cNvSpPr>
          <p:nvPr>
            <p:ph type="sldNum" sz="quarter" idx="10"/>
          </p:nvPr>
        </p:nvSpPr>
        <p:spPr/>
        <p:txBody>
          <a:bodyPr/>
          <a:lstStyle/>
          <a:p>
            <a:pPr>
              <a:defRPr/>
            </a:pPr>
            <a:fld id="{025F9F99-9BD9-4422-B838-F0A597D458BC}" type="slidenum">
              <a:rPr lang="en-US" smtClean="0"/>
              <a:pPr>
                <a:defRPr/>
              </a:pPr>
              <a:t>15</a:t>
            </a:fld>
            <a:endParaRPr lang="en-US"/>
          </a:p>
        </p:txBody>
      </p:sp>
    </p:spTree>
    <p:extLst>
      <p:ext uri="{BB962C8B-B14F-4D97-AF65-F5344CB8AC3E}">
        <p14:creationId xmlns:p14="http://schemas.microsoft.com/office/powerpoint/2010/main" val="2640974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B491-0BC0-2BB4-C8E2-97EA5838B0C0}"/>
              </a:ext>
            </a:extLst>
          </p:cNvPr>
          <p:cNvSpPr>
            <a:spLocks noGrp="1"/>
          </p:cNvSpPr>
          <p:nvPr>
            <p:ph type="title"/>
          </p:nvPr>
        </p:nvSpPr>
        <p:spPr/>
        <p:txBody>
          <a:bodyPr/>
          <a:lstStyle/>
          <a:p>
            <a:r>
              <a:rPr lang="en-US" dirty="0">
                <a:solidFill>
                  <a:schemeClr val="tx1"/>
                </a:solidFill>
              </a:rPr>
              <a:t>Inputs</a:t>
            </a:r>
          </a:p>
        </p:txBody>
      </p:sp>
      <p:sp>
        <p:nvSpPr>
          <p:cNvPr id="3" name="Content Placeholder 2">
            <a:extLst>
              <a:ext uri="{FF2B5EF4-FFF2-40B4-BE49-F238E27FC236}">
                <a16:creationId xmlns:a16="http://schemas.microsoft.com/office/drawing/2014/main" id="{6B7C4DCF-7D40-6194-11E0-8BBA3EE0E61C}"/>
              </a:ext>
            </a:extLst>
          </p:cNvPr>
          <p:cNvSpPr>
            <a:spLocks noGrp="1"/>
          </p:cNvSpPr>
          <p:nvPr>
            <p:ph idx="1"/>
          </p:nvPr>
        </p:nvSpPr>
        <p:spPr/>
        <p:txBody>
          <a:bodyPr/>
          <a:lstStyle/>
          <a:p>
            <a:r>
              <a:rPr lang="en-US" dirty="0">
                <a:solidFill>
                  <a:schemeClr val="tx1"/>
                </a:solidFill>
              </a:rPr>
              <a:t>Staff</a:t>
            </a:r>
          </a:p>
          <a:p>
            <a:r>
              <a:rPr lang="en-US" sz="2800" kern="1200" dirty="0">
                <a:solidFill>
                  <a:schemeClr val="tx1"/>
                </a:solidFill>
                <a:effectLst/>
                <a:latin typeface="Aptos" panose="020B0004020202020204" pitchFamily="34" charset="0"/>
              </a:rPr>
              <a:t>Internal/External partners</a:t>
            </a:r>
          </a:p>
          <a:p>
            <a:r>
              <a:rPr lang="en-US" sz="2800" kern="1200" dirty="0">
                <a:solidFill>
                  <a:schemeClr val="tx1"/>
                </a:solidFill>
                <a:effectLst/>
                <a:latin typeface="Aptos" panose="020B0004020202020204" pitchFamily="34" charset="0"/>
              </a:rPr>
              <a:t>Time </a:t>
            </a:r>
          </a:p>
          <a:p>
            <a:r>
              <a:rPr lang="en-US" sz="2800" kern="1200" dirty="0">
                <a:solidFill>
                  <a:schemeClr val="tx1"/>
                </a:solidFill>
                <a:effectLst/>
                <a:latin typeface="Aptos" panose="020B0004020202020204" pitchFamily="34" charset="0"/>
              </a:rPr>
              <a:t>Money</a:t>
            </a:r>
            <a:endParaRPr lang="en-US" sz="2800" dirty="0">
              <a:solidFill>
                <a:schemeClr val="tx1"/>
              </a:solidFill>
              <a:latin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2A7A0422-2A9C-018A-2A6A-4FD0896E35F7}"/>
              </a:ext>
            </a:extLst>
          </p:cNvPr>
          <p:cNvSpPr>
            <a:spLocks noGrp="1"/>
          </p:cNvSpPr>
          <p:nvPr>
            <p:ph type="sldNum" sz="quarter" idx="10"/>
          </p:nvPr>
        </p:nvSpPr>
        <p:spPr/>
        <p:txBody>
          <a:bodyPr/>
          <a:lstStyle/>
          <a:p>
            <a:pPr>
              <a:defRPr/>
            </a:pPr>
            <a:fld id="{025F9F99-9BD9-4422-B838-F0A597D458BC}" type="slidenum">
              <a:rPr lang="en-US" smtClean="0"/>
              <a:pPr>
                <a:defRPr/>
              </a:pPr>
              <a:t>16</a:t>
            </a:fld>
            <a:endParaRPr lang="en-US"/>
          </a:p>
        </p:txBody>
      </p:sp>
    </p:spTree>
    <p:extLst>
      <p:ext uri="{BB962C8B-B14F-4D97-AF65-F5344CB8AC3E}">
        <p14:creationId xmlns:p14="http://schemas.microsoft.com/office/powerpoint/2010/main" val="3846708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2B518-3D3E-D26D-17E1-D524B6D1EFFE}"/>
              </a:ext>
            </a:extLst>
          </p:cNvPr>
          <p:cNvSpPr>
            <a:spLocks noGrp="1"/>
          </p:cNvSpPr>
          <p:nvPr>
            <p:ph type="title"/>
          </p:nvPr>
        </p:nvSpPr>
        <p:spPr/>
        <p:txBody>
          <a:bodyPr/>
          <a:lstStyle/>
          <a:p>
            <a:r>
              <a:rPr lang="en-US" dirty="0">
                <a:solidFill>
                  <a:schemeClr val="tx1"/>
                </a:solidFill>
              </a:rPr>
              <a:t>Activities</a:t>
            </a:r>
          </a:p>
        </p:txBody>
      </p:sp>
      <p:sp>
        <p:nvSpPr>
          <p:cNvPr id="3" name="Content Placeholder 2">
            <a:extLst>
              <a:ext uri="{FF2B5EF4-FFF2-40B4-BE49-F238E27FC236}">
                <a16:creationId xmlns:a16="http://schemas.microsoft.com/office/drawing/2014/main" id="{12C801D4-B753-20AE-B440-49CC8BEB0785}"/>
              </a:ext>
            </a:extLst>
          </p:cNvPr>
          <p:cNvSpPr>
            <a:spLocks noGrp="1"/>
          </p:cNvSpPr>
          <p:nvPr>
            <p:ph idx="1"/>
          </p:nvPr>
        </p:nvSpPr>
        <p:spPr/>
        <p:txBody>
          <a:bodyPr/>
          <a:lstStyle/>
          <a:p>
            <a:r>
              <a:rPr lang="en-US" dirty="0">
                <a:solidFill>
                  <a:schemeClr val="tx1"/>
                </a:solidFill>
              </a:rPr>
              <a:t>Coordinate staff/partners</a:t>
            </a:r>
          </a:p>
          <a:p>
            <a:r>
              <a:rPr lang="en-US" dirty="0">
                <a:solidFill>
                  <a:schemeClr val="tx1"/>
                </a:solidFill>
              </a:rPr>
              <a:t>Develop project</a:t>
            </a:r>
          </a:p>
          <a:p>
            <a:r>
              <a:rPr lang="en-US" dirty="0">
                <a:solidFill>
                  <a:schemeClr val="tx1"/>
                </a:solidFill>
              </a:rPr>
              <a:t>Conduct project </a:t>
            </a:r>
          </a:p>
          <a:p>
            <a:r>
              <a:rPr lang="en-US" dirty="0">
                <a:solidFill>
                  <a:schemeClr val="tx1"/>
                </a:solidFill>
              </a:rPr>
              <a:t>Evaluate project</a:t>
            </a:r>
          </a:p>
        </p:txBody>
      </p:sp>
      <p:sp>
        <p:nvSpPr>
          <p:cNvPr id="4" name="Slide Number Placeholder 3">
            <a:extLst>
              <a:ext uri="{FF2B5EF4-FFF2-40B4-BE49-F238E27FC236}">
                <a16:creationId xmlns:a16="http://schemas.microsoft.com/office/drawing/2014/main" id="{C83104D2-CCB7-07E3-F073-B5F1C3107684}"/>
              </a:ext>
            </a:extLst>
          </p:cNvPr>
          <p:cNvSpPr>
            <a:spLocks noGrp="1"/>
          </p:cNvSpPr>
          <p:nvPr>
            <p:ph type="sldNum" sz="quarter" idx="10"/>
          </p:nvPr>
        </p:nvSpPr>
        <p:spPr/>
        <p:txBody>
          <a:bodyPr/>
          <a:lstStyle/>
          <a:p>
            <a:pPr>
              <a:defRPr/>
            </a:pPr>
            <a:fld id="{025F9F99-9BD9-4422-B838-F0A597D458BC}" type="slidenum">
              <a:rPr lang="en-US" smtClean="0"/>
              <a:pPr>
                <a:defRPr/>
              </a:pPr>
              <a:t>17</a:t>
            </a:fld>
            <a:endParaRPr lang="en-US"/>
          </a:p>
        </p:txBody>
      </p:sp>
    </p:spTree>
    <p:extLst>
      <p:ext uri="{BB962C8B-B14F-4D97-AF65-F5344CB8AC3E}">
        <p14:creationId xmlns:p14="http://schemas.microsoft.com/office/powerpoint/2010/main" val="2837745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DC69E-4E4D-6F0C-803C-66207EC03700}"/>
              </a:ext>
            </a:extLst>
          </p:cNvPr>
          <p:cNvSpPr>
            <a:spLocks noGrp="1"/>
          </p:cNvSpPr>
          <p:nvPr>
            <p:ph type="title"/>
          </p:nvPr>
        </p:nvSpPr>
        <p:spPr/>
        <p:txBody>
          <a:bodyPr/>
          <a:lstStyle/>
          <a:p>
            <a:r>
              <a:rPr lang="en-US" dirty="0">
                <a:solidFill>
                  <a:schemeClr val="tx1"/>
                </a:solidFill>
              </a:rPr>
              <a:t>Outputs</a:t>
            </a:r>
          </a:p>
        </p:txBody>
      </p:sp>
      <p:sp>
        <p:nvSpPr>
          <p:cNvPr id="3" name="Content Placeholder 2">
            <a:extLst>
              <a:ext uri="{FF2B5EF4-FFF2-40B4-BE49-F238E27FC236}">
                <a16:creationId xmlns:a16="http://schemas.microsoft.com/office/drawing/2014/main" id="{7F555D60-1AC8-E75B-B70B-892AEF2A690D}"/>
              </a:ext>
            </a:extLst>
          </p:cNvPr>
          <p:cNvSpPr>
            <a:spLocks noGrp="1"/>
          </p:cNvSpPr>
          <p:nvPr>
            <p:ph idx="1"/>
          </p:nvPr>
        </p:nvSpPr>
        <p:spPr/>
        <p:txBody>
          <a:bodyPr/>
          <a:lstStyle/>
          <a:p>
            <a:r>
              <a:rPr lang="en-US" sz="2800" dirty="0">
                <a:solidFill>
                  <a:schemeClr val="tx1"/>
                </a:solidFill>
                <a:latin typeface="Aptos" panose="020B0004020202020204" pitchFamily="34" charset="0"/>
              </a:rPr>
              <a:t>Training Attendance</a:t>
            </a:r>
          </a:p>
          <a:p>
            <a:r>
              <a:rPr lang="en-US" sz="2800" dirty="0">
                <a:solidFill>
                  <a:schemeClr val="tx1"/>
                </a:solidFill>
                <a:latin typeface="Aptos" panose="020B0004020202020204" pitchFamily="34" charset="0"/>
              </a:rPr>
              <a:t>Technology Circulation</a:t>
            </a:r>
          </a:p>
          <a:p>
            <a:r>
              <a:rPr lang="en-US" sz="2800" dirty="0">
                <a:solidFill>
                  <a:schemeClr val="tx1"/>
                </a:solidFill>
                <a:latin typeface="Aptos" panose="020B0004020202020204" pitchFamily="34" charset="0"/>
              </a:rPr>
              <a:t>Data Services</a:t>
            </a:r>
          </a:p>
          <a:p>
            <a:endParaRPr lang="en-US" dirty="0"/>
          </a:p>
        </p:txBody>
      </p:sp>
      <p:sp>
        <p:nvSpPr>
          <p:cNvPr id="4" name="Slide Number Placeholder 3">
            <a:extLst>
              <a:ext uri="{FF2B5EF4-FFF2-40B4-BE49-F238E27FC236}">
                <a16:creationId xmlns:a16="http://schemas.microsoft.com/office/drawing/2014/main" id="{AEDB7BFC-2548-4472-9756-48695CEB33D0}"/>
              </a:ext>
            </a:extLst>
          </p:cNvPr>
          <p:cNvSpPr>
            <a:spLocks noGrp="1"/>
          </p:cNvSpPr>
          <p:nvPr>
            <p:ph type="sldNum" sz="quarter" idx="10"/>
          </p:nvPr>
        </p:nvSpPr>
        <p:spPr/>
        <p:txBody>
          <a:bodyPr/>
          <a:lstStyle/>
          <a:p>
            <a:pPr>
              <a:defRPr/>
            </a:pPr>
            <a:fld id="{025F9F99-9BD9-4422-B838-F0A597D458BC}" type="slidenum">
              <a:rPr lang="en-US" smtClean="0"/>
              <a:pPr>
                <a:defRPr/>
              </a:pPr>
              <a:t>18</a:t>
            </a:fld>
            <a:endParaRPr lang="en-US"/>
          </a:p>
        </p:txBody>
      </p:sp>
    </p:spTree>
    <p:extLst>
      <p:ext uri="{BB962C8B-B14F-4D97-AF65-F5344CB8AC3E}">
        <p14:creationId xmlns:p14="http://schemas.microsoft.com/office/powerpoint/2010/main" val="3448382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D4038-647C-7C74-2567-BCF1EC143742}"/>
              </a:ext>
            </a:extLst>
          </p:cNvPr>
          <p:cNvSpPr>
            <a:spLocks noGrp="1"/>
          </p:cNvSpPr>
          <p:nvPr>
            <p:ph type="title"/>
          </p:nvPr>
        </p:nvSpPr>
        <p:spPr/>
        <p:txBody>
          <a:bodyPr/>
          <a:lstStyle/>
          <a:p>
            <a:r>
              <a:rPr lang="en-US" dirty="0">
                <a:solidFill>
                  <a:schemeClr val="tx1"/>
                </a:solidFill>
              </a:rPr>
              <a:t>Short Term</a:t>
            </a:r>
          </a:p>
        </p:txBody>
      </p:sp>
      <p:sp>
        <p:nvSpPr>
          <p:cNvPr id="3" name="Content Placeholder 2">
            <a:extLst>
              <a:ext uri="{FF2B5EF4-FFF2-40B4-BE49-F238E27FC236}">
                <a16:creationId xmlns:a16="http://schemas.microsoft.com/office/drawing/2014/main" id="{DA7E7698-A38D-D72F-370E-BDAE9EE83E9E}"/>
              </a:ext>
            </a:extLst>
          </p:cNvPr>
          <p:cNvSpPr>
            <a:spLocks noGrp="1"/>
          </p:cNvSpPr>
          <p:nvPr>
            <p:ph idx="1"/>
          </p:nvPr>
        </p:nvSpPr>
        <p:spPr/>
        <p:txBody>
          <a:bodyPr/>
          <a:lstStyle/>
          <a:p>
            <a:r>
              <a:rPr lang="en-US" sz="2800" dirty="0">
                <a:solidFill>
                  <a:schemeClr val="tx1"/>
                </a:solidFill>
                <a:latin typeface="Aptos" panose="020B0004020202020204" pitchFamily="34" charset="0"/>
              </a:rPr>
              <a:t>How to…</a:t>
            </a:r>
          </a:p>
          <a:p>
            <a:r>
              <a:rPr lang="en-US" sz="2800" dirty="0">
                <a:solidFill>
                  <a:schemeClr val="tx1"/>
                </a:solidFill>
                <a:latin typeface="Aptos" panose="020B0004020202020204" pitchFamily="34" charset="0"/>
              </a:rPr>
              <a:t>Identify</a:t>
            </a:r>
          </a:p>
          <a:p>
            <a:r>
              <a:rPr lang="en-US" sz="2800" dirty="0">
                <a:solidFill>
                  <a:schemeClr val="tx1"/>
                </a:solidFill>
                <a:latin typeface="Aptos" panose="020B0004020202020204" pitchFamily="34" charset="0"/>
              </a:rPr>
              <a:t>Apply</a:t>
            </a:r>
          </a:p>
          <a:p>
            <a:r>
              <a:rPr lang="en-US" sz="2800" dirty="0">
                <a:solidFill>
                  <a:schemeClr val="tx1"/>
                </a:solidFill>
                <a:latin typeface="Aptos" panose="020B0004020202020204" pitchFamily="34" charset="0"/>
              </a:rPr>
              <a:t>Produce</a:t>
            </a:r>
          </a:p>
          <a:p>
            <a:endParaRPr lang="en-US" dirty="0"/>
          </a:p>
        </p:txBody>
      </p:sp>
      <p:sp>
        <p:nvSpPr>
          <p:cNvPr id="4" name="Slide Number Placeholder 3">
            <a:extLst>
              <a:ext uri="{FF2B5EF4-FFF2-40B4-BE49-F238E27FC236}">
                <a16:creationId xmlns:a16="http://schemas.microsoft.com/office/drawing/2014/main" id="{F647E29A-60D3-3721-C211-622D9672EDB4}"/>
              </a:ext>
            </a:extLst>
          </p:cNvPr>
          <p:cNvSpPr>
            <a:spLocks noGrp="1"/>
          </p:cNvSpPr>
          <p:nvPr>
            <p:ph type="sldNum" sz="quarter" idx="10"/>
          </p:nvPr>
        </p:nvSpPr>
        <p:spPr/>
        <p:txBody>
          <a:bodyPr/>
          <a:lstStyle/>
          <a:p>
            <a:pPr>
              <a:defRPr/>
            </a:pPr>
            <a:fld id="{025F9F99-9BD9-4422-B838-F0A597D458BC}" type="slidenum">
              <a:rPr lang="en-US" smtClean="0"/>
              <a:pPr>
                <a:defRPr/>
              </a:pPr>
              <a:t>19</a:t>
            </a:fld>
            <a:endParaRPr lang="en-US"/>
          </a:p>
        </p:txBody>
      </p:sp>
    </p:spTree>
    <p:extLst>
      <p:ext uri="{BB962C8B-B14F-4D97-AF65-F5344CB8AC3E}">
        <p14:creationId xmlns:p14="http://schemas.microsoft.com/office/powerpoint/2010/main" val="2139025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5A7C7-E16D-A85D-22D3-CCE97E4B21A3}"/>
              </a:ext>
            </a:extLst>
          </p:cNvPr>
          <p:cNvSpPr>
            <a:spLocks noGrp="1"/>
          </p:cNvSpPr>
          <p:nvPr>
            <p:ph type="title"/>
          </p:nvPr>
        </p:nvSpPr>
        <p:spPr>
          <a:xfrm>
            <a:off x="838199" y="365125"/>
            <a:ext cx="10785953" cy="1325563"/>
          </a:xfrm>
        </p:spPr>
        <p:txBody>
          <a:bodyPr/>
          <a:lstStyle/>
          <a:p>
            <a:r>
              <a:rPr lang="en-US" dirty="0">
                <a:solidFill>
                  <a:srgbClr val="002060"/>
                </a:solidFill>
                <a:latin typeface="Aptos" panose="020B0004020202020204" pitchFamily="34" charset="0"/>
              </a:rPr>
              <a:t>Network of the National Library of Medicine</a:t>
            </a:r>
          </a:p>
        </p:txBody>
      </p:sp>
      <p:pic>
        <p:nvPicPr>
          <p:cNvPr id="5" name="Content Placeholder 5" descr="TI briefly I wanted to introduce the network of the National Library of Medicine, also known as NLM. As the name suggests, the NLM is part of the National Library of Medicine, which is within the National Institutes of Health. We are the education and outreach arm of the National Library of Medicine, we work regionally, getting to know communities on the ground and helping those communities best serve the people they know best. But we are present across the entire country. And we work to advance the health and well being of everyone through access and understanding of how to use health information. This includes worth working with organizations like libraries of all types, schools, health care, and all sorts of community based organizations. We do this primarily through three different methods, providing funding to organizations so that they can work within their own communities. We do a number of other forms of outreach and engagement. And then like today, we offer a wide range of training and education opportunities. I encourage you all to visit nlm.gov to learn more.">
            <a:extLst>
              <a:ext uri="{FF2B5EF4-FFF2-40B4-BE49-F238E27FC236}">
                <a16:creationId xmlns:a16="http://schemas.microsoft.com/office/drawing/2014/main" id="{93BF469A-BC33-763E-FEA6-58FCC15230A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p:blipFill>
        <p:spPr>
          <a:xfrm>
            <a:off x="2951555" y="1825625"/>
            <a:ext cx="6288890" cy="4351338"/>
          </a:xfrm>
        </p:spPr>
      </p:pic>
    </p:spTree>
    <p:extLst>
      <p:ext uri="{BB962C8B-B14F-4D97-AF65-F5344CB8AC3E}">
        <p14:creationId xmlns:p14="http://schemas.microsoft.com/office/powerpoint/2010/main" val="2423646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A6B5E-857C-64BC-6522-6B77A9D7856B}"/>
              </a:ext>
            </a:extLst>
          </p:cNvPr>
          <p:cNvSpPr>
            <a:spLocks noGrp="1"/>
          </p:cNvSpPr>
          <p:nvPr>
            <p:ph type="title"/>
          </p:nvPr>
        </p:nvSpPr>
        <p:spPr/>
        <p:txBody>
          <a:bodyPr/>
          <a:lstStyle/>
          <a:p>
            <a:r>
              <a:rPr lang="en-US" dirty="0">
                <a:solidFill>
                  <a:schemeClr val="tx1"/>
                </a:solidFill>
              </a:rPr>
              <a:t>Intermediate</a:t>
            </a:r>
          </a:p>
        </p:txBody>
      </p:sp>
      <p:sp>
        <p:nvSpPr>
          <p:cNvPr id="3" name="Content Placeholder 2">
            <a:extLst>
              <a:ext uri="{FF2B5EF4-FFF2-40B4-BE49-F238E27FC236}">
                <a16:creationId xmlns:a16="http://schemas.microsoft.com/office/drawing/2014/main" id="{1D362BF1-92C4-A080-23E4-67DA7183858F}"/>
              </a:ext>
            </a:extLst>
          </p:cNvPr>
          <p:cNvSpPr>
            <a:spLocks noGrp="1"/>
          </p:cNvSpPr>
          <p:nvPr>
            <p:ph idx="1"/>
          </p:nvPr>
        </p:nvSpPr>
        <p:spPr/>
        <p:txBody>
          <a:bodyPr/>
          <a:lstStyle/>
          <a:p>
            <a:r>
              <a:rPr lang="en-US" sz="2800" dirty="0">
                <a:solidFill>
                  <a:schemeClr val="tx1"/>
                </a:solidFill>
                <a:latin typeface="Aptos" panose="020B0004020202020204" pitchFamily="34" charset="0"/>
              </a:rPr>
              <a:t>Search MedlinePlus.gov</a:t>
            </a:r>
          </a:p>
          <a:p>
            <a:r>
              <a:rPr lang="en-US" sz="2800" dirty="0">
                <a:solidFill>
                  <a:schemeClr val="tx1"/>
                </a:solidFill>
                <a:latin typeface="Aptos" panose="020B0004020202020204" pitchFamily="34" charset="0"/>
              </a:rPr>
              <a:t>Utilize library hotspots</a:t>
            </a:r>
          </a:p>
          <a:p>
            <a:r>
              <a:rPr lang="en-US" sz="2800" dirty="0">
                <a:solidFill>
                  <a:schemeClr val="tx1"/>
                </a:solidFill>
                <a:latin typeface="Aptos" panose="020B0004020202020204" pitchFamily="34" charset="0"/>
              </a:rPr>
              <a:t>Consult librarian for data management</a:t>
            </a:r>
          </a:p>
          <a:p>
            <a:endParaRPr lang="en-US" dirty="0"/>
          </a:p>
        </p:txBody>
      </p:sp>
      <p:sp>
        <p:nvSpPr>
          <p:cNvPr id="4" name="Slide Number Placeholder 3">
            <a:extLst>
              <a:ext uri="{FF2B5EF4-FFF2-40B4-BE49-F238E27FC236}">
                <a16:creationId xmlns:a16="http://schemas.microsoft.com/office/drawing/2014/main" id="{85D0135E-6BF5-89EB-7E36-2F5CC6819EC6}"/>
              </a:ext>
            </a:extLst>
          </p:cNvPr>
          <p:cNvSpPr>
            <a:spLocks noGrp="1"/>
          </p:cNvSpPr>
          <p:nvPr>
            <p:ph type="sldNum" sz="quarter" idx="10"/>
          </p:nvPr>
        </p:nvSpPr>
        <p:spPr/>
        <p:txBody>
          <a:bodyPr/>
          <a:lstStyle/>
          <a:p>
            <a:pPr>
              <a:defRPr/>
            </a:pPr>
            <a:fld id="{025F9F99-9BD9-4422-B838-F0A597D458BC}" type="slidenum">
              <a:rPr lang="en-US" smtClean="0"/>
              <a:pPr>
                <a:defRPr/>
              </a:pPr>
              <a:t>20</a:t>
            </a:fld>
            <a:endParaRPr lang="en-US"/>
          </a:p>
        </p:txBody>
      </p:sp>
    </p:spTree>
    <p:extLst>
      <p:ext uri="{BB962C8B-B14F-4D97-AF65-F5344CB8AC3E}">
        <p14:creationId xmlns:p14="http://schemas.microsoft.com/office/powerpoint/2010/main" val="1671073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BEAA2-F940-AD5D-A320-295E28FBA7F6}"/>
              </a:ext>
            </a:extLst>
          </p:cNvPr>
          <p:cNvSpPr>
            <a:spLocks noGrp="1"/>
          </p:cNvSpPr>
          <p:nvPr>
            <p:ph type="title"/>
          </p:nvPr>
        </p:nvSpPr>
        <p:spPr/>
        <p:txBody>
          <a:bodyPr/>
          <a:lstStyle/>
          <a:p>
            <a:r>
              <a:rPr lang="en-US" dirty="0">
                <a:solidFill>
                  <a:schemeClr val="tx1"/>
                </a:solidFill>
              </a:rPr>
              <a:t>Long Term</a:t>
            </a:r>
          </a:p>
        </p:txBody>
      </p:sp>
      <p:sp>
        <p:nvSpPr>
          <p:cNvPr id="3" name="Content Placeholder 2">
            <a:extLst>
              <a:ext uri="{FF2B5EF4-FFF2-40B4-BE49-F238E27FC236}">
                <a16:creationId xmlns:a16="http://schemas.microsoft.com/office/drawing/2014/main" id="{E1D7DBA9-7269-89F9-E237-B5FC9BEA4F8A}"/>
              </a:ext>
            </a:extLst>
          </p:cNvPr>
          <p:cNvSpPr>
            <a:spLocks noGrp="1"/>
          </p:cNvSpPr>
          <p:nvPr>
            <p:ph idx="1"/>
          </p:nvPr>
        </p:nvSpPr>
        <p:spPr/>
        <p:txBody>
          <a:bodyPr/>
          <a:lstStyle/>
          <a:p>
            <a:r>
              <a:rPr lang="en-US" dirty="0">
                <a:solidFill>
                  <a:schemeClr val="tx1"/>
                </a:solidFill>
              </a:rPr>
              <a:t>Improve Health</a:t>
            </a:r>
          </a:p>
        </p:txBody>
      </p:sp>
      <p:sp>
        <p:nvSpPr>
          <p:cNvPr id="4" name="Slide Number Placeholder 3">
            <a:extLst>
              <a:ext uri="{FF2B5EF4-FFF2-40B4-BE49-F238E27FC236}">
                <a16:creationId xmlns:a16="http://schemas.microsoft.com/office/drawing/2014/main" id="{685F7402-B47D-C67D-BDB3-3C04DA33984E}"/>
              </a:ext>
            </a:extLst>
          </p:cNvPr>
          <p:cNvSpPr>
            <a:spLocks noGrp="1"/>
          </p:cNvSpPr>
          <p:nvPr>
            <p:ph type="sldNum" sz="quarter" idx="10"/>
          </p:nvPr>
        </p:nvSpPr>
        <p:spPr/>
        <p:txBody>
          <a:bodyPr/>
          <a:lstStyle/>
          <a:p>
            <a:pPr>
              <a:defRPr/>
            </a:pPr>
            <a:fld id="{025F9F99-9BD9-4422-B838-F0A597D458BC}" type="slidenum">
              <a:rPr lang="en-US" smtClean="0"/>
              <a:pPr>
                <a:defRPr/>
              </a:pPr>
              <a:t>21</a:t>
            </a:fld>
            <a:endParaRPr lang="en-US"/>
          </a:p>
        </p:txBody>
      </p:sp>
    </p:spTree>
    <p:extLst>
      <p:ext uri="{BB962C8B-B14F-4D97-AF65-F5344CB8AC3E}">
        <p14:creationId xmlns:p14="http://schemas.microsoft.com/office/powerpoint/2010/main" val="2936612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52314-3693-4A0A-B416-F140C0D1C544}"/>
              </a:ext>
            </a:extLst>
          </p:cNvPr>
          <p:cNvSpPr>
            <a:spLocks noGrp="1"/>
          </p:cNvSpPr>
          <p:nvPr>
            <p:ph type="title"/>
          </p:nvPr>
        </p:nvSpPr>
        <p:spPr/>
        <p:txBody>
          <a:bodyPr>
            <a:normAutofit/>
          </a:bodyPr>
          <a:lstStyle/>
          <a:p>
            <a:r>
              <a:rPr lang="en-US" dirty="0">
                <a:solidFill>
                  <a:schemeClr val="tx1"/>
                </a:solidFill>
                <a:latin typeface="Aptos" panose="020B0004020202020204" pitchFamily="34" charset="0"/>
              </a:rPr>
              <a:t>Project Timeline</a:t>
            </a:r>
          </a:p>
        </p:txBody>
      </p:sp>
      <p:sp>
        <p:nvSpPr>
          <p:cNvPr id="4" name="Content Placeholder 3">
            <a:extLst>
              <a:ext uri="{FF2B5EF4-FFF2-40B4-BE49-F238E27FC236}">
                <a16:creationId xmlns:a16="http://schemas.microsoft.com/office/drawing/2014/main" id="{FC3319D4-8F5E-43F9-B9FF-D98E3FC49351}"/>
              </a:ext>
            </a:extLst>
          </p:cNvPr>
          <p:cNvSpPr>
            <a:spLocks noGrp="1"/>
          </p:cNvSpPr>
          <p:nvPr>
            <p:ph sz="half" idx="1"/>
          </p:nvPr>
        </p:nvSpPr>
        <p:spPr>
          <a:xfrm>
            <a:off x="914400" y="1978025"/>
            <a:ext cx="5372100" cy="3165475"/>
          </a:xfrm>
        </p:spPr>
        <p:txBody>
          <a:bodyPr/>
          <a:lstStyle/>
          <a:p>
            <a:r>
              <a:rPr lang="en-US" sz="3600" dirty="0">
                <a:solidFill>
                  <a:schemeClr val="tx1"/>
                </a:solidFill>
                <a:latin typeface="Aptos" panose="020B0004020202020204" pitchFamily="34" charset="0"/>
              </a:rPr>
              <a:t>Kickoff Meeting </a:t>
            </a:r>
          </a:p>
          <a:p>
            <a:r>
              <a:rPr lang="en-US" sz="3600" dirty="0">
                <a:solidFill>
                  <a:schemeClr val="tx1"/>
                </a:solidFill>
                <a:latin typeface="Aptos" panose="020B0004020202020204" pitchFamily="34" charset="0"/>
              </a:rPr>
              <a:t>Planning Sessions</a:t>
            </a:r>
          </a:p>
          <a:p>
            <a:r>
              <a:rPr lang="en-US" sz="3600" dirty="0">
                <a:solidFill>
                  <a:schemeClr val="tx1"/>
                </a:solidFill>
                <a:latin typeface="Aptos" panose="020B0004020202020204" pitchFamily="34" charset="0"/>
              </a:rPr>
              <a:t>Project</a:t>
            </a:r>
          </a:p>
          <a:p>
            <a:r>
              <a:rPr lang="en-US" sz="3600" dirty="0">
                <a:solidFill>
                  <a:schemeClr val="tx1"/>
                </a:solidFill>
                <a:latin typeface="Aptos" panose="020B0004020202020204" pitchFamily="34" charset="0"/>
              </a:rPr>
              <a:t>Evaluation </a:t>
            </a:r>
          </a:p>
          <a:p>
            <a:r>
              <a:rPr lang="en-US" sz="3600" dirty="0">
                <a:solidFill>
                  <a:schemeClr val="tx1"/>
                </a:solidFill>
                <a:latin typeface="Aptos" panose="020B0004020202020204" pitchFamily="34" charset="0"/>
              </a:rPr>
              <a:t>Final Report </a:t>
            </a:r>
          </a:p>
        </p:txBody>
      </p:sp>
    </p:spTree>
    <p:extLst>
      <p:ext uri="{BB962C8B-B14F-4D97-AF65-F5344CB8AC3E}">
        <p14:creationId xmlns:p14="http://schemas.microsoft.com/office/powerpoint/2010/main" val="187718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2629A-7789-4D15-8BE2-414DCE3D4C20}"/>
              </a:ext>
            </a:extLst>
          </p:cNvPr>
          <p:cNvSpPr>
            <a:spLocks noGrp="1"/>
          </p:cNvSpPr>
          <p:nvPr>
            <p:ph type="title"/>
          </p:nvPr>
        </p:nvSpPr>
        <p:spPr>
          <a:xfrm>
            <a:off x="241300" y="238125"/>
            <a:ext cx="10515600" cy="1325563"/>
          </a:xfrm>
        </p:spPr>
        <p:txBody>
          <a:bodyPr/>
          <a:lstStyle/>
          <a:p>
            <a:r>
              <a:rPr lang="en-US" dirty="0">
                <a:solidFill>
                  <a:schemeClr val="tx1"/>
                </a:solidFill>
                <a:latin typeface="Aptos" panose="020B0004020202020204" pitchFamily="34" charset="0"/>
              </a:rPr>
              <a:t>Additional Documents</a:t>
            </a:r>
          </a:p>
        </p:txBody>
      </p:sp>
      <p:sp>
        <p:nvSpPr>
          <p:cNvPr id="3" name="Content Placeholder 2">
            <a:extLst>
              <a:ext uri="{FF2B5EF4-FFF2-40B4-BE49-F238E27FC236}">
                <a16:creationId xmlns:a16="http://schemas.microsoft.com/office/drawing/2014/main" id="{5885E8C0-D4FA-4268-A63C-0B194BCA775E}"/>
              </a:ext>
            </a:extLst>
          </p:cNvPr>
          <p:cNvSpPr>
            <a:spLocks noGrp="1"/>
          </p:cNvSpPr>
          <p:nvPr>
            <p:ph sz="half" idx="1"/>
          </p:nvPr>
        </p:nvSpPr>
        <p:spPr>
          <a:xfrm>
            <a:off x="812800" y="2041525"/>
            <a:ext cx="5435600" cy="3355975"/>
          </a:xfrm>
        </p:spPr>
        <p:txBody>
          <a:bodyPr/>
          <a:lstStyle/>
          <a:p>
            <a:r>
              <a:rPr lang="en-US" sz="3600" dirty="0">
                <a:solidFill>
                  <a:schemeClr val="tx1"/>
                </a:solidFill>
                <a:latin typeface="Aptos" panose="020B0004020202020204" pitchFamily="34" charset="0"/>
              </a:rPr>
              <a:t>Resumes</a:t>
            </a:r>
          </a:p>
          <a:p>
            <a:r>
              <a:rPr lang="en-US" sz="3600" dirty="0">
                <a:solidFill>
                  <a:schemeClr val="tx1"/>
                </a:solidFill>
                <a:latin typeface="Aptos" panose="020B0004020202020204" pitchFamily="34" charset="0"/>
              </a:rPr>
              <a:t>Letters of support</a:t>
            </a:r>
          </a:p>
          <a:p>
            <a:r>
              <a:rPr lang="en-US" sz="3600" dirty="0">
                <a:solidFill>
                  <a:schemeClr val="tx1"/>
                </a:solidFill>
                <a:latin typeface="Aptos" panose="020B0004020202020204" pitchFamily="34" charset="0"/>
              </a:rPr>
              <a:t>Budget</a:t>
            </a:r>
          </a:p>
          <a:p>
            <a:endParaRPr lang="en-US" dirty="0"/>
          </a:p>
        </p:txBody>
      </p:sp>
    </p:spTree>
    <p:extLst>
      <p:ext uri="{BB962C8B-B14F-4D97-AF65-F5344CB8AC3E}">
        <p14:creationId xmlns:p14="http://schemas.microsoft.com/office/powerpoint/2010/main" val="26144132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2629A-7789-4D15-8BE2-414DCE3D4C20}"/>
              </a:ext>
            </a:extLst>
          </p:cNvPr>
          <p:cNvSpPr>
            <a:spLocks noGrp="1"/>
          </p:cNvSpPr>
          <p:nvPr>
            <p:ph type="title"/>
          </p:nvPr>
        </p:nvSpPr>
        <p:spPr/>
        <p:txBody>
          <a:bodyPr/>
          <a:lstStyle/>
          <a:p>
            <a:r>
              <a:rPr lang="en-US" dirty="0">
                <a:solidFill>
                  <a:schemeClr val="tx1"/>
                </a:solidFill>
                <a:latin typeface="Aptos" panose="020B0004020202020204" pitchFamily="34" charset="0"/>
              </a:rPr>
              <a:t>Plans to include</a:t>
            </a:r>
          </a:p>
        </p:txBody>
      </p:sp>
      <p:sp>
        <p:nvSpPr>
          <p:cNvPr id="3" name="Content Placeholder 2">
            <a:extLst>
              <a:ext uri="{FF2B5EF4-FFF2-40B4-BE49-F238E27FC236}">
                <a16:creationId xmlns:a16="http://schemas.microsoft.com/office/drawing/2014/main" id="{5885E8C0-D4FA-4268-A63C-0B194BCA775E}"/>
              </a:ext>
            </a:extLst>
          </p:cNvPr>
          <p:cNvSpPr>
            <a:spLocks noGrp="1"/>
          </p:cNvSpPr>
          <p:nvPr>
            <p:ph sz="half" idx="1"/>
          </p:nvPr>
        </p:nvSpPr>
        <p:spPr/>
        <p:txBody>
          <a:bodyPr/>
          <a:lstStyle/>
          <a:p>
            <a:r>
              <a:rPr lang="en-US" sz="3600" dirty="0">
                <a:solidFill>
                  <a:schemeClr val="tx1"/>
                </a:solidFill>
                <a:latin typeface="Aptos" panose="020B0004020202020204" pitchFamily="34" charset="0"/>
              </a:rPr>
              <a:t>Evaluation plan</a:t>
            </a:r>
          </a:p>
          <a:p>
            <a:r>
              <a:rPr lang="en-US" sz="3600" dirty="0">
                <a:solidFill>
                  <a:schemeClr val="tx1"/>
                </a:solidFill>
                <a:latin typeface="Aptos" panose="020B0004020202020204" pitchFamily="34" charset="0"/>
              </a:rPr>
              <a:t>Continuation plan</a:t>
            </a:r>
          </a:p>
          <a:p>
            <a:endParaRPr lang="en-US" dirty="0"/>
          </a:p>
        </p:txBody>
      </p:sp>
    </p:spTree>
    <p:extLst>
      <p:ext uri="{BB962C8B-B14F-4D97-AF65-F5344CB8AC3E}">
        <p14:creationId xmlns:p14="http://schemas.microsoft.com/office/powerpoint/2010/main" val="4138605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0861E-EDFD-41EC-8449-3844019EF032}"/>
              </a:ext>
            </a:extLst>
          </p:cNvPr>
          <p:cNvSpPr>
            <a:spLocks noGrp="1"/>
          </p:cNvSpPr>
          <p:nvPr>
            <p:ph type="title"/>
          </p:nvPr>
        </p:nvSpPr>
        <p:spPr>
          <a:xfrm>
            <a:off x="838200" y="2103437"/>
            <a:ext cx="10515600" cy="1325563"/>
          </a:xfrm>
        </p:spPr>
        <p:txBody>
          <a:bodyPr/>
          <a:lstStyle/>
          <a:p>
            <a:pPr algn="ctr"/>
            <a:r>
              <a:rPr lang="en-US" dirty="0">
                <a:solidFill>
                  <a:schemeClr val="tx1"/>
                </a:solidFill>
                <a:latin typeface="Aptos" panose="020B0004020202020204" pitchFamily="34" charset="0"/>
              </a:rPr>
              <a:t>Evaluation Design </a:t>
            </a:r>
          </a:p>
        </p:txBody>
      </p:sp>
    </p:spTree>
    <p:extLst>
      <p:ext uri="{BB962C8B-B14F-4D97-AF65-F5344CB8AC3E}">
        <p14:creationId xmlns:p14="http://schemas.microsoft.com/office/powerpoint/2010/main" val="539174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D7372-36ED-47D9-5BD4-377D29AF8C56}"/>
              </a:ext>
            </a:extLst>
          </p:cNvPr>
          <p:cNvSpPr>
            <a:spLocks noGrp="1"/>
          </p:cNvSpPr>
          <p:nvPr>
            <p:ph type="title"/>
          </p:nvPr>
        </p:nvSpPr>
        <p:spPr/>
        <p:txBody>
          <a:bodyPr/>
          <a:lstStyle/>
          <a:p>
            <a:r>
              <a:rPr lang="en-US" dirty="0">
                <a:solidFill>
                  <a:schemeClr val="tx1"/>
                </a:solidFill>
                <a:latin typeface="Aptos" panose="020B0004020202020204" pitchFamily="34" charset="0"/>
              </a:rPr>
              <a:t>Sample Impact Measures</a:t>
            </a:r>
          </a:p>
        </p:txBody>
      </p:sp>
      <p:sp>
        <p:nvSpPr>
          <p:cNvPr id="3" name="Content Placeholder 2">
            <a:extLst>
              <a:ext uri="{FF2B5EF4-FFF2-40B4-BE49-F238E27FC236}">
                <a16:creationId xmlns:a16="http://schemas.microsoft.com/office/drawing/2014/main" id="{15573C01-9958-5801-E36F-7A69761987BC}"/>
              </a:ext>
            </a:extLst>
          </p:cNvPr>
          <p:cNvSpPr>
            <a:spLocks noGrp="1"/>
          </p:cNvSpPr>
          <p:nvPr>
            <p:ph sz="half" idx="1"/>
          </p:nvPr>
        </p:nvSpPr>
        <p:spPr>
          <a:xfrm>
            <a:off x="838200" y="2282825"/>
            <a:ext cx="9613900" cy="2809875"/>
          </a:xfrm>
        </p:spPr>
        <p:txBody>
          <a:bodyPr/>
          <a:lstStyle/>
          <a:p>
            <a:pPr marL="342900" indent="-342900">
              <a:spcBef>
                <a:spcPts val="0"/>
              </a:spcBef>
              <a:spcAft>
                <a:spcPts val="0"/>
              </a:spcAft>
              <a:buFont typeface="Symbol" panose="05050102010706020507" pitchFamily="18" charset="2"/>
              <a:buChar char=""/>
            </a:pPr>
            <a:r>
              <a:rPr lang="en-US" sz="3600" dirty="0">
                <a:solidFill>
                  <a:schemeClr val="tx1"/>
                </a:solidFill>
                <a:latin typeface="Aptos" panose="020B0004020202020204" pitchFamily="34" charset="0"/>
                <a:ea typeface="Times New Roman" panose="02020603050405020304" pitchFamily="18" charset="0"/>
                <a:cs typeface="Aptos" panose="020B0004020202020204" pitchFamily="34" charset="0"/>
              </a:rPr>
              <a:t>Use of h</a:t>
            </a:r>
            <a:r>
              <a:rPr lang="en-US" sz="3600" dirty="0">
                <a:solidFill>
                  <a:schemeClr val="tx1"/>
                </a:solidFill>
                <a:effectLst/>
                <a:latin typeface="Aptos" panose="020B0004020202020204" pitchFamily="34" charset="0"/>
                <a:ea typeface="Times New Roman" panose="02020603050405020304" pitchFamily="18" charset="0"/>
                <a:cs typeface="Aptos" panose="020B0004020202020204" pitchFamily="34" charset="0"/>
              </a:rPr>
              <a:t>ealth information resources</a:t>
            </a:r>
            <a:endParaRPr lang="en-US" sz="36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3600" dirty="0">
                <a:solidFill>
                  <a:schemeClr val="tx1"/>
                </a:solidFill>
                <a:effectLst/>
                <a:latin typeface="Aptos" panose="020B0004020202020204" pitchFamily="34" charset="0"/>
                <a:ea typeface="Times New Roman" panose="02020603050405020304" pitchFamily="18" charset="0"/>
                <a:cs typeface="Aptos" panose="020B0004020202020204" pitchFamily="34" charset="0"/>
              </a:rPr>
              <a:t>Use of items like hotspots</a:t>
            </a:r>
            <a:endParaRPr lang="en-US" sz="36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3600" dirty="0">
                <a:solidFill>
                  <a:schemeClr val="tx1"/>
                </a:solidFill>
                <a:effectLst/>
                <a:latin typeface="Aptos" panose="020B0004020202020204" pitchFamily="34" charset="0"/>
                <a:ea typeface="Times New Roman" panose="02020603050405020304" pitchFamily="18" charset="0"/>
                <a:cs typeface="Aptos" panose="020B0004020202020204" pitchFamily="34" charset="0"/>
              </a:rPr>
              <a:t>Use of services like data management</a:t>
            </a:r>
            <a:endParaRPr lang="en-US" sz="36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55667C63-2225-0E47-EB03-F38ED297CD3E}"/>
              </a:ext>
            </a:extLst>
          </p:cNvPr>
          <p:cNvSpPr>
            <a:spLocks noGrp="1"/>
          </p:cNvSpPr>
          <p:nvPr>
            <p:ph type="sldNum" sz="quarter" idx="10"/>
          </p:nvPr>
        </p:nvSpPr>
        <p:spPr/>
        <p:txBody>
          <a:bodyPr/>
          <a:lstStyle/>
          <a:p>
            <a:pPr>
              <a:defRPr/>
            </a:pPr>
            <a:fld id="{372B0271-B012-4ED1-8CE3-476E6D0A5B1D}" type="slidenum">
              <a:rPr lang="en-US" smtClean="0"/>
              <a:pPr>
                <a:defRPr/>
              </a:pPr>
              <a:t>26</a:t>
            </a:fld>
            <a:endParaRPr lang="en-US"/>
          </a:p>
        </p:txBody>
      </p:sp>
    </p:spTree>
    <p:extLst>
      <p:ext uri="{BB962C8B-B14F-4D97-AF65-F5344CB8AC3E}">
        <p14:creationId xmlns:p14="http://schemas.microsoft.com/office/powerpoint/2010/main" val="1917250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691F4-4ECC-4071-B90F-338475B70F3E}"/>
              </a:ext>
            </a:extLst>
          </p:cNvPr>
          <p:cNvSpPr>
            <a:spLocks noGrp="1"/>
          </p:cNvSpPr>
          <p:nvPr>
            <p:ph type="title"/>
          </p:nvPr>
        </p:nvSpPr>
        <p:spPr>
          <a:xfrm>
            <a:off x="838200" y="365125"/>
            <a:ext cx="3784600" cy="1325563"/>
          </a:xfrm>
        </p:spPr>
        <p:txBody>
          <a:bodyPr/>
          <a:lstStyle/>
          <a:p>
            <a:r>
              <a:rPr lang="en-US" dirty="0">
                <a:solidFill>
                  <a:schemeClr val="tx1"/>
                </a:solidFill>
                <a:latin typeface="Aptos" panose="020B0004020202020204" pitchFamily="34" charset="0"/>
              </a:rPr>
              <a:t>Budget</a:t>
            </a:r>
          </a:p>
        </p:txBody>
      </p:sp>
      <p:sp>
        <p:nvSpPr>
          <p:cNvPr id="3" name="Content Placeholder 2">
            <a:extLst>
              <a:ext uri="{FF2B5EF4-FFF2-40B4-BE49-F238E27FC236}">
                <a16:creationId xmlns:a16="http://schemas.microsoft.com/office/drawing/2014/main" id="{EC2AFC81-B4B5-43F0-8460-4864DA2F9324}"/>
              </a:ext>
            </a:extLst>
          </p:cNvPr>
          <p:cNvSpPr>
            <a:spLocks noGrp="1"/>
          </p:cNvSpPr>
          <p:nvPr>
            <p:ph sz="half" idx="1"/>
          </p:nvPr>
        </p:nvSpPr>
        <p:spPr/>
        <p:txBody>
          <a:bodyPr/>
          <a:lstStyle/>
          <a:p>
            <a:r>
              <a:rPr lang="en-US" sz="3600" dirty="0">
                <a:solidFill>
                  <a:schemeClr val="tx1"/>
                </a:solidFill>
                <a:latin typeface="Aptos" panose="020B0004020202020204" pitchFamily="34" charset="0"/>
              </a:rPr>
              <a:t>Personnel </a:t>
            </a:r>
          </a:p>
          <a:p>
            <a:r>
              <a:rPr lang="en-US" sz="3600" dirty="0">
                <a:solidFill>
                  <a:schemeClr val="tx1"/>
                </a:solidFill>
                <a:latin typeface="Aptos" panose="020B0004020202020204" pitchFamily="34" charset="0"/>
              </a:rPr>
              <a:t>Consultant Costs</a:t>
            </a:r>
          </a:p>
          <a:p>
            <a:r>
              <a:rPr lang="en-US" sz="3600" dirty="0">
                <a:solidFill>
                  <a:schemeClr val="tx1"/>
                </a:solidFill>
                <a:latin typeface="Aptos" panose="020B0004020202020204" pitchFamily="34" charset="0"/>
              </a:rPr>
              <a:t>Equipment</a:t>
            </a:r>
          </a:p>
          <a:p>
            <a:r>
              <a:rPr lang="en-US" sz="3600" dirty="0">
                <a:solidFill>
                  <a:schemeClr val="tx1"/>
                </a:solidFill>
                <a:latin typeface="Aptos" panose="020B0004020202020204" pitchFamily="34" charset="0"/>
              </a:rPr>
              <a:t>Supplies</a:t>
            </a:r>
          </a:p>
          <a:p>
            <a:r>
              <a:rPr lang="en-US" sz="3600" dirty="0">
                <a:solidFill>
                  <a:schemeClr val="tx1"/>
                </a:solidFill>
                <a:latin typeface="Aptos" panose="020B0004020202020204" pitchFamily="34" charset="0"/>
              </a:rPr>
              <a:t>Travel</a:t>
            </a:r>
          </a:p>
          <a:p>
            <a:r>
              <a:rPr lang="en-US" sz="3600" dirty="0">
                <a:solidFill>
                  <a:schemeClr val="tx1"/>
                </a:solidFill>
                <a:latin typeface="Aptos" panose="020B0004020202020204" pitchFamily="34" charset="0"/>
              </a:rPr>
              <a:t>Indirect Costs</a:t>
            </a:r>
          </a:p>
        </p:txBody>
      </p:sp>
    </p:spTree>
    <p:extLst>
      <p:ext uri="{BB962C8B-B14F-4D97-AF65-F5344CB8AC3E}">
        <p14:creationId xmlns:p14="http://schemas.microsoft.com/office/powerpoint/2010/main" val="38991942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691F4-4ECC-4071-B90F-338475B70F3E}"/>
              </a:ext>
            </a:extLst>
          </p:cNvPr>
          <p:cNvSpPr>
            <a:spLocks noGrp="1"/>
          </p:cNvSpPr>
          <p:nvPr>
            <p:ph type="title"/>
          </p:nvPr>
        </p:nvSpPr>
        <p:spPr/>
        <p:txBody>
          <a:bodyPr/>
          <a:lstStyle/>
          <a:p>
            <a:r>
              <a:rPr lang="en-US" dirty="0">
                <a:solidFill>
                  <a:schemeClr val="tx1"/>
                </a:solidFill>
                <a:latin typeface="Aptos" panose="020B0004020202020204" pitchFamily="34" charset="0"/>
              </a:rPr>
              <a:t>People Costs</a:t>
            </a:r>
          </a:p>
        </p:txBody>
      </p:sp>
      <p:sp>
        <p:nvSpPr>
          <p:cNvPr id="3" name="Content Placeholder 2">
            <a:extLst>
              <a:ext uri="{FF2B5EF4-FFF2-40B4-BE49-F238E27FC236}">
                <a16:creationId xmlns:a16="http://schemas.microsoft.com/office/drawing/2014/main" id="{EC2AFC81-B4B5-43F0-8460-4864DA2F9324}"/>
              </a:ext>
            </a:extLst>
          </p:cNvPr>
          <p:cNvSpPr>
            <a:spLocks noGrp="1"/>
          </p:cNvSpPr>
          <p:nvPr>
            <p:ph sz="half" idx="1"/>
          </p:nvPr>
        </p:nvSpPr>
        <p:spPr/>
        <p:txBody>
          <a:bodyPr/>
          <a:lstStyle/>
          <a:p>
            <a:r>
              <a:rPr lang="en-US" sz="3600" dirty="0">
                <a:solidFill>
                  <a:schemeClr val="tx1"/>
                </a:solidFill>
                <a:latin typeface="Aptos" panose="020B0004020202020204" pitchFamily="34" charset="0"/>
              </a:rPr>
              <a:t>Personnel</a:t>
            </a:r>
          </a:p>
          <a:p>
            <a:r>
              <a:rPr lang="en-US" sz="3600" dirty="0">
                <a:solidFill>
                  <a:schemeClr val="tx1"/>
                </a:solidFill>
                <a:latin typeface="Aptos" panose="020B0004020202020204" pitchFamily="34" charset="0"/>
              </a:rPr>
              <a:t>Consultant Costs</a:t>
            </a:r>
          </a:p>
        </p:txBody>
      </p:sp>
    </p:spTree>
    <p:extLst>
      <p:ext uri="{BB962C8B-B14F-4D97-AF65-F5344CB8AC3E}">
        <p14:creationId xmlns:p14="http://schemas.microsoft.com/office/powerpoint/2010/main" val="1805620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691F4-4ECC-4071-B90F-338475B70F3E}"/>
              </a:ext>
            </a:extLst>
          </p:cNvPr>
          <p:cNvSpPr>
            <a:spLocks noGrp="1"/>
          </p:cNvSpPr>
          <p:nvPr>
            <p:ph type="title"/>
          </p:nvPr>
        </p:nvSpPr>
        <p:spPr/>
        <p:txBody>
          <a:bodyPr/>
          <a:lstStyle/>
          <a:p>
            <a:r>
              <a:rPr lang="en-US" dirty="0">
                <a:solidFill>
                  <a:schemeClr val="tx1"/>
                </a:solidFill>
                <a:latin typeface="Aptos" panose="020B0004020202020204" pitchFamily="34" charset="0"/>
              </a:rPr>
              <a:t>Items Costs</a:t>
            </a:r>
          </a:p>
        </p:txBody>
      </p:sp>
      <p:sp>
        <p:nvSpPr>
          <p:cNvPr id="3" name="Content Placeholder 2">
            <a:extLst>
              <a:ext uri="{FF2B5EF4-FFF2-40B4-BE49-F238E27FC236}">
                <a16:creationId xmlns:a16="http://schemas.microsoft.com/office/drawing/2014/main" id="{EC2AFC81-B4B5-43F0-8460-4864DA2F9324}"/>
              </a:ext>
            </a:extLst>
          </p:cNvPr>
          <p:cNvSpPr>
            <a:spLocks noGrp="1"/>
          </p:cNvSpPr>
          <p:nvPr>
            <p:ph sz="half" idx="1"/>
          </p:nvPr>
        </p:nvSpPr>
        <p:spPr>
          <a:xfrm>
            <a:off x="838200" y="1825625"/>
            <a:ext cx="5753100" cy="2149475"/>
          </a:xfrm>
        </p:spPr>
        <p:txBody>
          <a:bodyPr/>
          <a:lstStyle/>
          <a:p>
            <a:r>
              <a:rPr lang="en-US" sz="3600" dirty="0">
                <a:solidFill>
                  <a:schemeClr val="tx1"/>
                </a:solidFill>
                <a:latin typeface="Aptos" panose="020B0004020202020204" pitchFamily="34" charset="0"/>
              </a:rPr>
              <a:t>Equipment</a:t>
            </a:r>
          </a:p>
          <a:p>
            <a:r>
              <a:rPr lang="en-US" sz="3600" dirty="0">
                <a:solidFill>
                  <a:schemeClr val="tx1"/>
                </a:solidFill>
                <a:latin typeface="Aptos" panose="020B0004020202020204" pitchFamily="34" charset="0"/>
              </a:rPr>
              <a:t>Supplies</a:t>
            </a:r>
          </a:p>
        </p:txBody>
      </p:sp>
    </p:spTree>
    <p:extLst>
      <p:ext uri="{BB962C8B-B14F-4D97-AF65-F5344CB8AC3E}">
        <p14:creationId xmlns:p14="http://schemas.microsoft.com/office/powerpoint/2010/main" val="1853140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E81A831-B57B-4D33-9DCD-698A2E986173}"/>
              </a:ext>
            </a:extLst>
          </p:cNvPr>
          <p:cNvSpPr>
            <a:spLocks noGrp="1"/>
          </p:cNvSpPr>
          <p:nvPr>
            <p:ph type="title"/>
          </p:nvPr>
        </p:nvSpPr>
        <p:spPr/>
        <p:txBody>
          <a:bodyPr/>
          <a:lstStyle/>
          <a:p>
            <a:r>
              <a:rPr lang="en-US" dirty="0">
                <a:solidFill>
                  <a:schemeClr val="tx1"/>
                </a:solidFill>
                <a:latin typeface="Aptos" panose="020B0004020202020204" pitchFamily="34" charset="0"/>
              </a:rPr>
              <a:t>After this webinar</a:t>
            </a:r>
            <a:r>
              <a:rPr lang="en-US" dirty="0">
                <a:solidFill>
                  <a:srgbClr val="002060"/>
                </a:solidFill>
                <a:latin typeface="Aptos" panose="020B0004020202020204" pitchFamily="34" charset="0"/>
              </a:rPr>
              <a:t>:</a:t>
            </a:r>
          </a:p>
        </p:txBody>
      </p:sp>
      <p:sp>
        <p:nvSpPr>
          <p:cNvPr id="2" name="Content Placeholder 1">
            <a:extLst>
              <a:ext uri="{FF2B5EF4-FFF2-40B4-BE49-F238E27FC236}">
                <a16:creationId xmlns:a16="http://schemas.microsoft.com/office/drawing/2014/main" id="{357C54C5-8F4A-484B-815E-4B3E38BFFFF4}"/>
              </a:ext>
            </a:extLst>
          </p:cNvPr>
          <p:cNvSpPr>
            <a:spLocks noGrp="1"/>
          </p:cNvSpPr>
          <p:nvPr>
            <p:ph sz="half" idx="1"/>
          </p:nvPr>
        </p:nvSpPr>
        <p:spPr>
          <a:xfrm>
            <a:off x="838200" y="2141537"/>
            <a:ext cx="5448300" cy="3090863"/>
          </a:xfrm>
        </p:spPr>
        <p:txBody>
          <a:bodyPr/>
          <a:lstStyle/>
          <a:p>
            <a:r>
              <a:rPr lang="en-US" sz="3600" dirty="0">
                <a:solidFill>
                  <a:schemeClr val="tx1"/>
                </a:solidFill>
                <a:latin typeface="Aptos" panose="020B0004020202020204" pitchFamily="34" charset="0"/>
              </a:rPr>
              <a:t>NNLM funding</a:t>
            </a:r>
          </a:p>
          <a:p>
            <a:r>
              <a:rPr lang="en-US" sz="3600" dirty="0">
                <a:solidFill>
                  <a:schemeClr val="tx1"/>
                </a:solidFill>
                <a:latin typeface="Aptos" panose="020B0004020202020204" pitchFamily="34" charset="0"/>
              </a:rPr>
              <a:t>Proposal</a:t>
            </a:r>
          </a:p>
          <a:p>
            <a:r>
              <a:rPr lang="en-US" sz="3600" dirty="0">
                <a:solidFill>
                  <a:schemeClr val="tx1"/>
                </a:solidFill>
                <a:latin typeface="Aptos" panose="020B0004020202020204" pitchFamily="34" charset="0"/>
              </a:rPr>
              <a:t>Documents</a:t>
            </a:r>
          </a:p>
          <a:p>
            <a:r>
              <a:rPr lang="en-US" sz="3600" dirty="0">
                <a:solidFill>
                  <a:schemeClr val="tx1"/>
                </a:solidFill>
                <a:latin typeface="Aptos" panose="020B0004020202020204" pitchFamily="34" charset="0"/>
              </a:rPr>
              <a:t>Common mistakes </a:t>
            </a:r>
          </a:p>
          <a:p>
            <a:pPr marL="0" indent="0">
              <a:buNone/>
            </a:pPr>
            <a:endParaRPr lang="en-US" sz="3200" dirty="0">
              <a:solidFill>
                <a:srgbClr val="002060"/>
              </a:solidFill>
            </a:endParaRPr>
          </a:p>
          <a:p>
            <a:endParaRPr lang="en-US" dirty="0"/>
          </a:p>
        </p:txBody>
      </p:sp>
    </p:spTree>
    <p:extLst>
      <p:ext uri="{BB962C8B-B14F-4D97-AF65-F5344CB8AC3E}">
        <p14:creationId xmlns:p14="http://schemas.microsoft.com/office/powerpoint/2010/main" val="1982476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691F4-4ECC-4071-B90F-338475B70F3E}"/>
              </a:ext>
            </a:extLst>
          </p:cNvPr>
          <p:cNvSpPr>
            <a:spLocks noGrp="1"/>
          </p:cNvSpPr>
          <p:nvPr>
            <p:ph type="title"/>
          </p:nvPr>
        </p:nvSpPr>
        <p:spPr/>
        <p:txBody>
          <a:bodyPr/>
          <a:lstStyle/>
          <a:p>
            <a:r>
              <a:rPr lang="en-US" dirty="0">
                <a:solidFill>
                  <a:schemeClr val="tx1"/>
                </a:solidFill>
                <a:latin typeface="Aptos" panose="020B0004020202020204" pitchFamily="34" charset="0"/>
              </a:rPr>
              <a:t>Travel and Facilities Costs</a:t>
            </a:r>
          </a:p>
        </p:txBody>
      </p:sp>
      <p:sp>
        <p:nvSpPr>
          <p:cNvPr id="3" name="Content Placeholder 2">
            <a:extLst>
              <a:ext uri="{FF2B5EF4-FFF2-40B4-BE49-F238E27FC236}">
                <a16:creationId xmlns:a16="http://schemas.microsoft.com/office/drawing/2014/main" id="{EC2AFC81-B4B5-43F0-8460-4864DA2F9324}"/>
              </a:ext>
            </a:extLst>
          </p:cNvPr>
          <p:cNvSpPr>
            <a:spLocks noGrp="1"/>
          </p:cNvSpPr>
          <p:nvPr>
            <p:ph sz="half" idx="1"/>
          </p:nvPr>
        </p:nvSpPr>
        <p:spPr/>
        <p:txBody>
          <a:bodyPr/>
          <a:lstStyle/>
          <a:p>
            <a:r>
              <a:rPr lang="en-US" sz="3600" dirty="0">
                <a:solidFill>
                  <a:schemeClr val="tx1"/>
                </a:solidFill>
                <a:latin typeface="Aptos" panose="020B0004020202020204" pitchFamily="34" charset="0"/>
              </a:rPr>
              <a:t>Travel</a:t>
            </a:r>
          </a:p>
          <a:p>
            <a:r>
              <a:rPr lang="en-US" sz="3600" dirty="0">
                <a:solidFill>
                  <a:schemeClr val="tx1"/>
                </a:solidFill>
                <a:latin typeface="Aptos" panose="020B0004020202020204" pitchFamily="34" charset="0"/>
              </a:rPr>
              <a:t>Indirect Costs</a:t>
            </a:r>
          </a:p>
        </p:txBody>
      </p:sp>
    </p:spTree>
    <p:extLst>
      <p:ext uri="{BB962C8B-B14F-4D97-AF65-F5344CB8AC3E}">
        <p14:creationId xmlns:p14="http://schemas.microsoft.com/office/powerpoint/2010/main" val="1561997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F7FEE-08DE-4724-9949-717E5B126926}"/>
              </a:ext>
            </a:extLst>
          </p:cNvPr>
          <p:cNvSpPr>
            <a:spLocks noGrp="1"/>
          </p:cNvSpPr>
          <p:nvPr>
            <p:ph type="title"/>
          </p:nvPr>
        </p:nvSpPr>
        <p:spPr/>
        <p:txBody>
          <a:bodyPr/>
          <a:lstStyle/>
          <a:p>
            <a:r>
              <a:rPr lang="en-US" dirty="0">
                <a:solidFill>
                  <a:schemeClr val="tx1"/>
                </a:solidFill>
                <a:latin typeface="Aptos" panose="020B0004020202020204" pitchFamily="34" charset="0"/>
              </a:rPr>
              <a:t>Five Common Mistakes</a:t>
            </a:r>
          </a:p>
        </p:txBody>
      </p:sp>
      <p:sp>
        <p:nvSpPr>
          <p:cNvPr id="3" name="Content Placeholder 2">
            <a:extLst>
              <a:ext uri="{FF2B5EF4-FFF2-40B4-BE49-F238E27FC236}">
                <a16:creationId xmlns:a16="http://schemas.microsoft.com/office/drawing/2014/main" id="{20636E2B-A1D8-4FAC-9959-3B32192C03A9}"/>
              </a:ext>
            </a:extLst>
          </p:cNvPr>
          <p:cNvSpPr>
            <a:spLocks noGrp="1"/>
          </p:cNvSpPr>
          <p:nvPr>
            <p:ph sz="half" idx="1"/>
          </p:nvPr>
        </p:nvSpPr>
        <p:spPr>
          <a:xfrm>
            <a:off x="838200" y="1825625"/>
            <a:ext cx="5461000" cy="3457575"/>
          </a:xfrm>
        </p:spPr>
        <p:txBody>
          <a:bodyPr>
            <a:normAutofit/>
          </a:bodyPr>
          <a:lstStyle/>
          <a:p>
            <a:pPr marL="514350" indent="-514350">
              <a:buFont typeface="+mj-lt"/>
              <a:buAutoNum type="arabicPeriod"/>
            </a:pPr>
            <a:r>
              <a:rPr lang="en-US" sz="3600" dirty="0">
                <a:solidFill>
                  <a:schemeClr val="tx1"/>
                </a:solidFill>
                <a:latin typeface="Aptos" panose="020B0004020202020204" pitchFamily="34" charset="0"/>
              </a:rPr>
              <a:t>Last minute </a:t>
            </a:r>
          </a:p>
          <a:p>
            <a:pPr marL="514350" indent="-514350">
              <a:buFont typeface="+mj-lt"/>
              <a:buAutoNum type="arabicPeriod"/>
            </a:pPr>
            <a:r>
              <a:rPr lang="en-US" sz="3600" dirty="0">
                <a:solidFill>
                  <a:schemeClr val="tx1"/>
                </a:solidFill>
                <a:latin typeface="Aptos" panose="020B0004020202020204" pitchFamily="34" charset="0"/>
              </a:rPr>
              <a:t>Purpose</a:t>
            </a:r>
          </a:p>
          <a:p>
            <a:pPr marL="514350" indent="-514350">
              <a:buFont typeface="+mj-lt"/>
              <a:buAutoNum type="arabicPeriod"/>
            </a:pPr>
            <a:r>
              <a:rPr lang="en-US" sz="3600" dirty="0">
                <a:solidFill>
                  <a:schemeClr val="tx1"/>
                </a:solidFill>
                <a:latin typeface="Aptos" panose="020B0004020202020204" pitchFamily="34" charset="0"/>
              </a:rPr>
              <a:t>Instructions</a:t>
            </a:r>
          </a:p>
          <a:p>
            <a:pPr marL="514350" indent="-514350">
              <a:buFont typeface="+mj-lt"/>
              <a:buAutoNum type="arabicPeriod"/>
            </a:pPr>
            <a:r>
              <a:rPr lang="en-US" sz="3600" dirty="0">
                <a:solidFill>
                  <a:schemeClr val="tx1"/>
                </a:solidFill>
                <a:latin typeface="Aptos" panose="020B0004020202020204" pitchFamily="34" charset="0"/>
              </a:rPr>
              <a:t>Budget narrative</a:t>
            </a:r>
          </a:p>
          <a:p>
            <a:pPr marL="514350" indent="-514350">
              <a:buFont typeface="+mj-lt"/>
              <a:buAutoNum type="arabicPeriod"/>
            </a:pPr>
            <a:r>
              <a:rPr lang="en-US" sz="3600" dirty="0">
                <a:solidFill>
                  <a:schemeClr val="tx1"/>
                </a:solidFill>
                <a:latin typeface="Aptos" panose="020B0004020202020204" pitchFamily="34" charset="0"/>
              </a:rPr>
              <a:t>Assumptions</a:t>
            </a:r>
          </a:p>
        </p:txBody>
      </p:sp>
    </p:spTree>
    <p:extLst>
      <p:ext uri="{BB962C8B-B14F-4D97-AF65-F5344CB8AC3E}">
        <p14:creationId xmlns:p14="http://schemas.microsoft.com/office/powerpoint/2010/main" val="1292412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E0FF9-9D8F-67EB-69A4-083A3415F7C3}"/>
              </a:ext>
            </a:extLst>
          </p:cNvPr>
          <p:cNvSpPr>
            <a:spLocks noGrp="1"/>
          </p:cNvSpPr>
          <p:nvPr>
            <p:ph type="title"/>
          </p:nvPr>
        </p:nvSpPr>
        <p:spPr>
          <a:xfrm>
            <a:off x="285750" y="136525"/>
            <a:ext cx="3613150" cy="1273175"/>
          </a:xfrm>
        </p:spPr>
        <p:txBody>
          <a:bodyPr/>
          <a:lstStyle/>
          <a:p>
            <a:r>
              <a:rPr lang="en-US" sz="5400" dirty="0">
                <a:solidFill>
                  <a:schemeClr val="tx1"/>
                </a:solidFill>
                <a:latin typeface="Aptos" panose="020B0004020202020204" pitchFamily="34" charset="0"/>
              </a:rPr>
              <a:t>Criteria</a:t>
            </a:r>
            <a:endParaRPr lang="en-US"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7DB4A75D-6D62-E7BA-2D55-1F5F7638D279}"/>
              </a:ext>
            </a:extLst>
          </p:cNvPr>
          <p:cNvSpPr>
            <a:spLocks noGrp="1"/>
          </p:cNvSpPr>
          <p:nvPr>
            <p:ph sz="half" idx="1"/>
          </p:nvPr>
        </p:nvSpPr>
        <p:spPr>
          <a:xfrm>
            <a:off x="285750" y="2130425"/>
            <a:ext cx="4826000" cy="3355975"/>
          </a:xfrm>
        </p:spPr>
        <p:txBody>
          <a:bodyPr/>
          <a:lstStyle/>
          <a:p>
            <a:pPr>
              <a:buFont typeface="Wingdings" panose="05000000000000000000" pitchFamily="2" charset="2"/>
              <a:buChar char="ü"/>
            </a:pPr>
            <a:r>
              <a:rPr lang="en-US" sz="3600" dirty="0">
                <a:solidFill>
                  <a:schemeClr val="tx1"/>
                </a:solidFill>
                <a:effectLst/>
                <a:latin typeface="Aptos" panose="020B0004020202020204" pitchFamily="34" charset="0"/>
              </a:rPr>
              <a:t>NNLM </a:t>
            </a:r>
            <a:r>
              <a:rPr lang="en-US" sz="3600" dirty="0">
                <a:solidFill>
                  <a:schemeClr val="tx1"/>
                </a:solidFill>
                <a:latin typeface="Aptos" panose="020B0004020202020204" pitchFamily="34" charset="0"/>
              </a:rPr>
              <a:t>mission</a:t>
            </a:r>
          </a:p>
          <a:p>
            <a:pPr>
              <a:buFont typeface="Wingdings" panose="05000000000000000000" pitchFamily="2" charset="2"/>
              <a:buChar char="ü"/>
            </a:pPr>
            <a:r>
              <a:rPr lang="en-US" sz="3600" dirty="0">
                <a:solidFill>
                  <a:schemeClr val="tx1"/>
                </a:solidFill>
                <a:effectLst/>
                <a:latin typeface="Aptos" panose="020B0004020202020204" pitchFamily="34" charset="0"/>
              </a:rPr>
              <a:t>Need</a:t>
            </a:r>
          </a:p>
          <a:p>
            <a:pPr>
              <a:buFont typeface="Wingdings" panose="05000000000000000000" pitchFamily="2" charset="2"/>
              <a:buChar char="ü"/>
            </a:pPr>
            <a:r>
              <a:rPr lang="en-US" sz="3600" dirty="0">
                <a:solidFill>
                  <a:schemeClr val="tx1"/>
                </a:solidFill>
                <a:latin typeface="Aptos" panose="020B0004020202020204" pitchFamily="34" charset="0"/>
              </a:rPr>
              <a:t>Logical </a:t>
            </a:r>
          </a:p>
          <a:p>
            <a:pPr>
              <a:buFont typeface="Wingdings" panose="05000000000000000000" pitchFamily="2" charset="2"/>
              <a:buChar char="ü"/>
            </a:pPr>
            <a:r>
              <a:rPr lang="en-US" sz="3600" dirty="0">
                <a:solidFill>
                  <a:schemeClr val="tx1"/>
                </a:solidFill>
                <a:latin typeface="Aptos" panose="020B0004020202020204" pitchFamily="34" charset="0"/>
              </a:rPr>
              <a:t>Feasible</a:t>
            </a:r>
          </a:p>
          <a:p>
            <a:pPr>
              <a:buFont typeface="Wingdings" panose="05000000000000000000" pitchFamily="2" charset="2"/>
              <a:buChar char="ü"/>
            </a:pPr>
            <a:r>
              <a:rPr lang="en-US" sz="3600" dirty="0">
                <a:solidFill>
                  <a:schemeClr val="tx1"/>
                </a:solidFill>
                <a:latin typeface="Aptos" panose="020B0004020202020204" pitchFamily="34" charset="0"/>
              </a:rPr>
              <a:t>NLM resources</a:t>
            </a:r>
          </a:p>
          <a:p>
            <a:pPr marL="342900" indent="-342900">
              <a:buFont typeface="+mj-lt"/>
              <a:buAutoNum type="arabicPeriod"/>
            </a:pPr>
            <a:endParaRPr lang="en-US" sz="1400" dirty="0">
              <a:solidFill>
                <a:srgbClr val="002060"/>
              </a:solidFill>
            </a:endParaRPr>
          </a:p>
        </p:txBody>
      </p:sp>
      <p:sp>
        <p:nvSpPr>
          <p:cNvPr id="5" name="Content Placeholder 4">
            <a:extLst>
              <a:ext uri="{FF2B5EF4-FFF2-40B4-BE49-F238E27FC236}">
                <a16:creationId xmlns:a16="http://schemas.microsoft.com/office/drawing/2014/main" id="{65CCF3A5-AB60-C41F-0D7B-D7DF8B945EFB}"/>
              </a:ext>
            </a:extLst>
          </p:cNvPr>
          <p:cNvSpPr>
            <a:spLocks noGrp="1"/>
          </p:cNvSpPr>
          <p:nvPr>
            <p:ph sz="half" idx="2"/>
          </p:nvPr>
        </p:nvSpPr>
        <p:spPr>
          <a:xfrm>
            <a:off x="5499100" y="2014537"/>
            <a:ext cx="6407150" cy="4351338"/>
          </a:xfrm>
        </p:spPr>
        <p:txBody>
          <a:bodyPr/>
          <a:lstStyle/>
          <a:p>
            <a:pPr>
              <a:buFont typeface="Wingdings" panose="05000000000000000000" pitchFamily="2" charset="2"/>
              <a:buChar char="ü"/>
            </a:pPr>
            <a:r>
              <a:rPr lang="en-US" sz="3600" dirty="0">
                <a:solidFill>
                  <a:schemeClr val="tx1"/>
                </a:solidFill>
                <a:latin typeface="Aptos" panose="020B0004020202020204" pitchFamily="34" charset="0"/>
              </a:rPr>
              <a:t>NNLM initiatives</a:t>
            </a:r>
          </a:p>
          <a:p>
            <a:pPr>
              <a:buFont typeface="Wingdings" panose="05000000000000000000" pitchFamily="2" charset="2"/>
              <a:buChar char="ü"/>
            </a:pPr>
            <a:r>
              <a:rPr lang="en-US" sz="3600" dirty="0">
                <a:solidFill>
                  <a:schemeClr val="tx1"/>
                </a:solidFill>
                <a:effectLst/>
                <a:latin typeface="Aptos" panose="020B0004020202020204" pitchFamily="34" charset="0"/>
              </a:rPr>
              <a:t>Evaluation </a:t>
            </a:r>
          </a:p>
          <a:p>
            <a:pPr>
              <a:buFont typeface="Wingdings" panose="05000000000000000000" pitchFamily="2" charset="2"/>
              <a:buChar char="ü"/>
            </a:pPr>
            <a:r>
              <a:rPr lang="en-US" sz="3600" dirty="0">
                <a:solidFill>
                  <a:schemeClr val="tx1"/>
                </a:solidFill>
                <a:latin typeface="Aptos" panose="020B0004020202020204" pitchFamily="34" charset="0"/>
              </a:rPr>
              <a:t>Staff</a:t>
            </a:r>
          </a:p>
          <a:p>
            <a:pPr>
              <a:buFont typeface="Wingdings" panose="05000000000000000000" pitchFamily="2" charset="2"/>
              <a:buChar char="ü"/>
            </a:pPr>
            <a:r>
              <a:rPr lang="en-US" sz="3600" dirty="0">
                <a:solidFill>
                  <a:schemeClr val="tx1"/>
                </a:solidFill>
                <a:effectLst/>
                <a:latin typeface="Aptos" panose="020B0004020202020204" pitchFamily="34" charset="0"/>
              </a:rPr>
              <a:t>Budget</a:t>
            </a:r>
          </a:p>
          <a:p>
            <a:pPr>
              <a:buFont typeface="Wingdings" panose="05000000000000000000" pitchFamily="2" charset="2"/>
              <a:buChar char="ü"/>
            </a:pPr>
            <a:r>
              <a:rPr lang="en-US" sz="3600" dirty="0">
                <a:solidFill>
                  <a:schemeClr val="tx1"/>
                </a:solidFill>
                <a:latin typeface="Aptos" panose="020B0004020202020204" pitchFamily="34" charset="0"/>
              </a:rPr>
              <a:t>Diversity, Equity and Inclusion</a:t>
            </a:r>
          </a:p>
        </p:txBody>
      </p:sp>
      <p:sp>
        <p:nvSpPr>
          <p:cNvPr id="4" name="Slide Number Placeholder 3">
            <a:extLst>
              <a:ext uri="{FF2B5EF4-FFF2-40B4-BE49-F238E27FC236}">
                <a16:creationId xmlns:a16="http://schemas.microsoft.com/office/drawing/2014/main" id="{A7D2F7C9-AB2B-F79F-4033-DD95085C46BD}"/>
              </a:ext>
            </a:extLst>
          </p:cNvPr>
          <p:cNvSpPr>
            <a:spLocks noGrp="1"/>
          </p:cNvSpPr>
          <p:nvPr>
            <p:ph type="sldNum" sz="quarter" idx="10"/>
          </p:nvPr>
        </p:nvSpPr>
        <p:spPr/>
        <p:txBody>
          <a:bodyPr/>
          <a:lstStyle/>
          <a:p>
            <a:pPr>
              <a:defRPr/>
            </a:pPr>
            <a:fld id="{025F9F99-9BD9-4422-B838-F0A597D458BC}" type="slidenum">
              <a:rPr lang="en-US" smtClean="0"/>
              <a:pPr>
                <a:defRPr/>
              </a:pPr>
              <a:t>32</a:t>
            </a:fld>
            <a:endParaRPr lang="en-US"/>
          </a:p>
        </p:txBody>
      </p:sp>
    </p:spTree>
    <p:extLst>
      <p:ext uri="{BB962C8B-B14F-4D97-AF65-F5344CB8AC3E}">
        <p14:creationId xmlns:p14="http://schemas.microsoft.com/office/powerpoint/2010/main" val="3233034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963BA-7DDA-95B9-4B57-E222F4EA3A5B}"/>
              </a:ext>
            </a:extLst>
          </p:cNvPr>
          <p:cNvSpPr>
            <a:spLocks noGrp="1"/>
          </p:cNvSpPr>
          <p:nvPr>
            <p:ph type="title"/>
          </p:nvPr>
        </p:nvSpPr>
        <p:spPr/>
        <p:txBody>
          <a:bodyPr/>
          <a:lstStyle/>
          <a:p>
            <a:r>
              <a:rPr lang="en-US" b="0" i="0" dirty="0">
                <a:solidFill>
                  <a:schemeClr val="tx1"/>
                </a:solidFill>
                <a:effectLst/>
                <a:latin typeface="Aptos" panose="020B0004020202020204" pitchFamily="34" charset="0"/>
              </a:rPr>
              <a:t>Dementia Friendly Nahant</a:t>
            </a:r>
            <a:endParaRPr lang="en-US"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308E9CEB-4D86-0AA2-DAB4-B759EE8E15A7}"/>
              </a:ext>
            </a:extLst>
          </p:cNvPr>
          <p:cNvSpPr>
            <a:spLocks noGrp="1"/>
          </p:cNvSpPr>
          <p:nvPr>
            <p:ph sz="half" idx="1"/>
          </p:nvPr>
        </p:nvSpPr>
        <p:spPr/>
        <p:txBody>
          <a:bodyPr/>
          <a:lstStyle/>
          <a:p>
            <a:r>
              <a:rPr lang="en-US" b="0" i="0" dirty="0">
                <a:solidFill>
                  <a:schemeClr val="tx1"/>
                </a:solidFill>
                <a:effectLst/>
                <a:latin typeface="Aptos" panose="020B0004020202020204" pitchFamily="34" charset="0"/>
              </a:rPr>
              <a:t>102 people with dementia </a:t>
            </a:r>
          </a:p>
          <a:p>
            <a:r>
              <a:rPr lang="en-US" b="0" i="0" dirty="0">
                <a:solidFill>
                  <a:schemeClr val="tx1"/>
                </a:solidFill>
                <a:effectLst/>
                <a:latin typeface="Aptos" panose="020B0004020202020204" pitchFamily="34" charset="0"/>
              </a:rPr>
              <a:t>168 caregivers</a:t>
            </a:r>
          </a:p>
          <a:p>
            <a:r>
              <a:rPr lang="en-US" b="0" i="0" dirty="0">
                <a:solidFill>
                  <a:schemeClr val="tx1"/>
                </a:solidFill>
                <a:effectLst/>
                <a:latin typeface="Aptos" panose="020B0004020202020204" pitchFamily="34" charset="0"/>
              </a:rPr>
              <a:t>Nearly 8% population</a:t>
            </a:r>
          </a:p>
          <a:p>
            <a:r>
              <a:rPr lang="en-US" dirty="0">
                <a:solidFill>
                  <a:schemeClr val="tx1"/>
                </a:solidFill>
                <a:latin typeface="Aptos" panose="020B0004020202020204" pitchFamily="34" charset="0"/>
              </a:rPr>
              <a:t>Nahant Public</a:t>
            </a:r>
            <a:r>
              <a:rPr lang="en-US" b="0" i="0" dirty="0">
                <a:solidFill>
                  <a:schemeClr val="tx1"/>
                </a:solidFill>
                <a:effectLst/>
                <a:latin typeface="Aptos" panose="020B0004020202020204" pitchFamily="34" charset="0"/>
              </a:rPr>
              <a:t> Library </a:t>
            </a:r>
          </a:p>
          <a:p>
            <a:r>
              <a:rPr lang="en-US" b="0" i="0" dirty="0">
                <a:solidFill>
                  <a:schemeClr val="tx1"/>
                </a:solidFill>
                <a:effectLst/>
                <a:latin typeface="Aptos" panose="020B0004020202020204" pitchFamily="34" charset="0"/>
              </a:rPr>
              <a:t>Council on Aging </a:t>
            </a:r>
          </a:p>
          <a:p>
            <a:r>
              <a:rPr lang="en-US" b="0" i="0" dirty="0">
                <a:solidFill>
                  <a:schemeClr val="tx1"/>
                </a:solidFill>
                <a:effectLst/>
                <a:latin typeface="Aptos" panose="020B0004020202020204" pitchFamily="34" charset="0"/>
              </a:rPr>
              <a:t>Nahant Village Church</a:t>
            </a:r>
          </a:p>
          <a:p>
            <a:r>
              <a:rPr lang="en-US" b="0" i="0" dirty="0">
                <a:solidFill>
                  <a:schemeClr val="tx1"/>
                </a:solidFill>
                <a:effectLst/>
                <a:latin typeface="Aptos" panose="020B0004020202020204" pitchFamily="34" charset="0"/>
              </a:rPr>
              <a:t>Greater Lynn Senior Services</a:t>
            </a:r>
            <a:endParaRPr lang="en-US" dirty="0">
              <a:solidFill>
                <a:schemeClr val="tx1"/>
              </a:solidFill>
              <a:latin typeface="Aptos" panose="020B0004020202020204" pitchFamily="34" charset="0"/>
            </a:endParaRPr>
          </a:p>
        </p:txBody>
      </p:sp>
      <p:sp>
        <p:nvSpPr>
          <p:cNvPr id="4" name="Slide Number Placeholder 3">
            <a:extLst>
              <a:ext uri="{FF2B5EF4-FFF2-40B4-BE49-F238E27FC236}">
                <a16:creationId xmlns:a16="http://schemas.microsoft.com/office/drawing/2014/main" id="{9C6F9F5A-58E5-B150-9799-036C3063EED2}"/>
              </a:ext>
            </a:extLst>
          </p:cNvPr>
          <p:cNvSpPr>
            <a:spLocks noGrp="1"/>
          </p:cNvSpPr>
          <p:nvPr>
            <p:ph type="sldNum" sz="quarter" idx="10"/>
          </p:nvPr>
        </p:nvSpPr>
        <p:spPr/>
        <p:txBody>
          <a:bodyPr/>
          <a:lstStyle/>
          <a:p>
            <a:pPr>
              <a:defRPr/>
            </a:pPr>
            <a:fld id="{025F9F99-9BD9-4422-B838-F0A597D458BC}" type="slidenum">
              <a:rPr lang="en-US" smtClean="0"/>
              <a:pPr>
                <a:defRPr/>
              </a:pPr>
              <a:t>33</a:t>
            </a:fld>
            <a:endParaRPr lang="en-US"/>
          </a:p>
        </p:txBody>
      </p:sp>
    </p:spTree>
    <p:extLst>
      <p:ext uri="{BB962C8B-B14F-4D97-AF65-F5344CB8AC3E}">
        <p14:creationId xmlns:p14="http://schemas.microsoft.com/office/powerpoint/2010/main" val="15899769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2EC45-0CB2-4150-A1AC-D266A54BBDFD}"/>
              </a:ext>
            </a:extLst>
          </p:cNvPr>
          <p:cNvSpPr>
            <a:spLocks noGrp="1"/>
          </p:cNvSpPr>
          <p:nvPr>
            <p:ph type="title"/>
          </p:nvPr>
        </p:nvSpPr>
        <p:spPr/>
        <p:txBody>
          <a:bodyPr/>
          <a:lstStyle/>
          <a:p>
            <a:r>
              <a:rPr lang="en-US" dirty="0">
                <a:solidFill>
                  <a:schemeClr val="tx1"/>
                </a:solidFill>
                <a:latin typeface="Aptos" panose="020B0004020202020204" pitchFamily="34" charset="0"/>
              </a:rPr>
              <a:t>Census Data</a:t>
            </a:r>
          </a:p>
        </p:txBody>
      </p:sp>
      <p:sp>
        <p:nvSpPr>
          <p:cNvPr id="3" name="Content Placeholder 2">
            <a:extLst>
              <a:ext uri="{FF2B5EF4-FFF2-40B4-BE49-F238E27FC236}">
                <a16:creationId xmlns:a16="http://schemas.microsoft.com/office/drawing/2014/main" id="{516305F2-262F-3D38-FD8D-A487066D4724}"/>
              </a:ext>
            </a:extLst>
          </p:cNvPr>
          <p:cNvSpPr>
            <a:spLocks noGrp="1"/>
          </p:cNvSpPr>
          <p:nvPr>
            <p:ph idx="1"/>
          </p:nvPr>
        </p:nvSpPr>
        <p:spPr/>
        <p:txBody>
          <a:bodyPr/>
          <a:lstStyle/>
          <a:p>
            <a:pPr marL="0" indent="0">
              <a:buNone/>
            </a:pPr>
            <a:r>
              <a:rPr lang="en-US" sz="3600" dirty="0">
                <a:solidFill>
                  <a:schemeClr val="tx1"/>
                </a:solidFill>
                <a:effectLst/>
                <a:latin typeface="Aptos" panose="020B0004020202020204" pitchFamily="34" charset="0"/>
                <a:ea typeface="Times New Roman" panose="02020603050405020304" pitchFamily="18" charset="0"/>
              </a:rPr>
              <a:t>Based</a:t>
            </a:r>
            <a:r>
              <a:rPr lang="en-US" sz="3600" spc="1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on</a:t>
            </a:r>
            <a:r>
              <a:rPr lang="en-US" sz="3600" spc="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30" dirty="0">
                <a:solidFill>
                  <a:schemeClr val="tx1"/>
                </a:solidFill>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US</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Census,</a:t>
            </a:r>
            <a:r>
              <a:rPr lang="en-US" sz="3600" spc="-4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Nahant</a:t>
            </a:r>
            <a:r>
              <a:rPr lang="en-US" sz="3600" spc="2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is</a:t>
            </a:r>
            <a:r>
              <a:rPr lang="en-US" sz="3600" spc="10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small community</a:t>
            </a:r>
            <a:r>
              <a:rPr lang="en-US" sz="3600" spc="9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with</a:t>
            </a:r>
            <a:r>
              <a:rPr lang="en-US" sz="3600" spc="14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aging</a:t>
            </a:r>
            <a:r>
              <a:rPr lang="en-US" sz="3600" spc="9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population.</a:t>
            </a:r>
            <a:r>
              <a:rPr lang="en-US" sz="3600" spc="19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As</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Baby</a:t>
            </a:r>
            <a:r>
              <a:rPr lang="en-US" sz="3600" spc="7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Boom</a:t>
            </a:r>
            <a:r>
              <a:rPr lang="en-US" sz="3600" spc="20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generation</a:t>
            </a:r>
            <a:r>
              <a:rPr lang="en-US" sz="3600" spc="21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is</a:t>
            </a:r>
            <a:r>
              <a:rPr lang="en-US" sz="3600" spc="2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expected</a:t>
            </a:r>
            <a:r>
              <a:rPr lang="en-US" sz="3600" spc="1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to</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live</a:t>
            </a:r>
            <a:r>
              <a:rPr lang="en-US" sz="3600" spc="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to</a:t>
            </a:r>
            <a:r>
              <a:rPr lang="en-US" sz="3600" spc="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be</a:t>
            </a:r>
            <a:r>
              <a:rPr lang="en-US" sz="3600" spc="8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80</a:t>
            </a:r>
            <a:r>
              <a:rPr lang="en-US" sz="3600" spc="-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years</a:t>
            </a:r>
            <a:r>
              <a:rPr lang="en-US" sz="3600" spc="1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a:t>
            </a:r>
            <a:r>
              <a:rPr lang="en-US" sz="3600" spc="1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older,</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a:t>
            </a:r>
            <a:r>
              <a:rPr lang="en-US" sz="3600" spc="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increased</a:t>
            </a:r>
            <a:r>
              <a:rPr lang="en-US" sz="3600" spc="8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percentage</a:t>
            </a:r>
            <a:r>
              <a:rPr lang="en-US" sz="3600" spc="10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14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population</a:t>
            </a:r>
            <a:r>
              <a:rPr lang="en-US" sz="3600" spc="17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will</a:t>
            </a:r>
            <a:r>
              <a:rPr lang="en-US" sz="3600" spc="9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be</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spc="-10" dirty="0">
                <a:solidFill>
                  <a:schemeClr val="tx1"/>
                </a:solidFill>
                <a:effectLst/>
                <a:latin typeface="Aptos" panose="020B0004020202020204" pitchFamily="34" charset="0"/>
                <a:ea typeface="Times New Roman" panose="02020603050405020304" pitchFamily="18" charset="0"/>
              </a:rPr>
              <a:t>experiencing</a:t>
            </a:r>
            <a:r>
              <a:rPr lang="en-US" sz="3600" spc="8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dementia</a:t>
            </a:r>
            <a:r>
              <a:rPr lang="en-US" sz="3600" spc="12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within</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10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next</a:t>
            </a:r>
            <a:r>
              <a:rPr lang="en-US" sz="3600" spc="4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ten</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years</a:t>
            </a:r>
            <a:r>
              <a:rPr lang="en-US" sz="3600" spc="135" dirty="0">
                <a:solidFill>
                  <a:schemeClr val="tx1"/>
                </a:solidFill>
                <a:latin typeface="Aptos" panose="020B0004020202020204" pitchFamily="34" charset="0"/>
                <a:ea typeface="Times New Roman" panose="02020603050405020304" pitchFamily="18" charset="0"/>
              </a:rPr>
              <a:t> (</a:t>
            </a:r>
            <a:r>
              <a:rPr lang="en-US" sz="3600" spc="135" dirty="0">
                <a:solidFill>
                  <a:schemeClr val="tx1"/>
                </a:solidFill>
                <a:effectLst/>
                <a:latin typeface="Aptos" panose="020B0004020202020204" pitchFamily="34" charset="0"/>
                <a:ea typeface="Times New Roman" panose="02020603050405020304" pitchFamily="18" charset="0"/>
              </a:rPr>
              <a:t>citation included in the application).</a:t>
            </a:r>
            <a:endParaRPr lang="en-US" sz="3600" dirty="0">
              <a:solidFill>
                <a:schemeClr val="tx1"/>
              </a:solidFill>
              <a:effectLst/>
              <a:latin typeface="Aptos" panose="020B0004020202020204" pitchFamily="34" charset="0"/>
              <a:ea typeface="Times New Roman" panose="02020603050405020304" pitchFamily="18" charset="0"/>
            </a:endParaRPr>
          </a:p>
          <a:p>
            <a:endParaRPr lang="en-US" dirty="0"/>
          </a:p>
        </p:txBody>
      </p:sp>
    </p:spTree>
    <p:extLst>
      <p:ext uri="{BB962C8B-B14F-4D97-AF65-F5344CB8AC3E}">
        <p14:creationId xmlns:p14="http://schemas.microsoft.com/office/powerpoint/2010/main" val="6194705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2EC45-0CB2-4150-A1AC-D266A54BBDFD}"/>
              </a:ext>
            </a:extLst>
          </p:cNvPr>
          <p:cNvSpPr>
            <a:spLocks noGrp="1"/>
          </p:cNvSpPr>
          <p:nvPr>
            <p:ph type="title"/>
          </p:nvPr>
        </p:nvSpPr>
        <p:spPr/>
        <p:txBody>
          <a:bodyPr/>
          <a:lstStyle/>
          <a:p>
            <a:r>
              <a:rPr lang="en-US" dirty="0">
                <a:solidFill>
                  <a:schemeClr val="tx1"/>
                </a:solidFill>
                <a:latin typeface="Aptos" panose="020B0004020202020204" pitchFamily="34" charset="0"/>
              </a:rPr>
              <a:t>Community Health Needs Data</a:t>
            </a:r>
          </a:p>
        </p:txBody>
      </p:sp>
      <p:sp>
        <p:nvSpPr>
          <p:cNvPr id="3" name="Content Placeholder 2">
            <a:extLst>
              <a:ext uri="{FF2B5EF4-FFF2-40B4-BE49-F238E27FC236}">
                <a16:creationId xmlns:a16="http://schemas.microsoft.com/office/drawing/2014/main" id="{516305F2-262F-3D38-FD8D-A487066D4724}"/>
              </a:ext>
            </a:extLst>
          </p:cNvPr>
          <p:cNvSpPr>
            <a:spLocks noGrp="1"/>
          </p:cNvSpPr>
          <p:nvPr>
            <p:ph idx="1"/>
          </p:nvPr>
        </p:nvSpPr>
        <p:spPr/>
        <p:txBody>
          <a:bodyPr/>
          <a:lstStyle/>
          <a:p>
            <a:pPr marL="0" indent="0">
              <a:buNone/>
            </a:pPr>
            <a:r>
              <a:rPr lang="en-US" sz="3600" spc="30" dirty="0">
                <a:solidFill>
                  <a:schemeClr val="tx1"/>
                </a:solidFill>
                <a:effectLst/>
                <a:latin typeface="Aptos" panose="020B0004020202020204" pitchFamily="34" charset="0"/>
                <a:ea typeface="Times New Roman" panose="02020603050405020304" pitchFamily="18" charset="0"/>
              </a:rPr>
              <a:t>In </a:t>
            </a:r>
            <a:r>
              <a:rPr lang="en-US" sz="3600" spc="35" dirty="0">
                <a:solidFill>
                  <a:schemeClr val="tx1"/>
                </a:solidFill>
                <a:latin typeface="Aptos" panose="020B0004020202020204" pitchFamily="34" charset="0"/>
                <a:ea typeface="Times New Roman" panose="02020603050405020304" pitchFamily="18" charset="0"/>
              </a:rPr>
              <a:t>the</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Community</a:t>
            </a:r>
            <a:r>
              <a:rPr lang="en-US" sz="3600" spc="-1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Health Needs</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Assessment</a:t>
            </a:r>
            <a:r>
              <a:rPr lang="en-US" sz="3600" spc="1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by</a:t>
            </a:r>
            <a:r>
              <a:rPr lang="en-US" sz="3600" spc="1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Spaulding</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Rehabilitation,</a:t>
            </a:r>
            <a:r>
              <a:rPr lang="en-US" sz="3600" spc="1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dementia</a:t>
            </a:r>
            <a:r>
              <a:rPr lang="en-US" sz="3600" spc="10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was</a:t>
            </a:r>
            <a:r>
              <a:rPr lang="en-US" sz="3600" spc="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mentioned</a:t>
            </a:r>
            <a:r>
              <a:rPr lang="en-US" sz="3600" spc="2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as</a:t>
            </a:r>
            <a:r>
              <a:rPr lang="en-US" sz="3600" spc="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one</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12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several</a:t>
            </a:r>
            <a:r>
              <a:rPr lang="en-US" sz="3600" spc="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mental</a:t>
            </a:r>
            <a:r>
              <a:rPr lang="en-US" sz="3600" spc="1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health</a:t>
            </a:r>
            <a:r>
              <a:rPr lang="en-US" sz="3600" spc="19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issues</a:t>
            </a:r>
            <a:r>
              <a:rPr lang="en-US" sz="3600" spc="1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for</a:t>
            </a:r>
            <a:r>
              <a:rPr lang="en-US" sz="3600" spc="12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1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Massachusetts</a:t>
            </a:r>
            <a:r>
              <a:rPr lang="en-US" sz="3600" spc="17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North</a:t>
            </a:r>
            <a:r>
              <a:rPr lang="en-US" sz="3600" spc="2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Shore </a:t>
            </a:r>
            <a:r>
              <a:rPr lang="en-US" sz="3600" spc="135" dirty="0">
                <a:solidFill>
                  <a:schemeClr val="tx1"/>
                </a:solidFill>
                <a:latin typeface="Aptos" panose="020B0004020202020204" pitchFamily="34" charset="0"/>
                <a:ea typeface="Times New Roman" panose="02020603050405020304" pitchFamily="18" charset="0"/>
              </a:rPr>
              <a:t>(</a:t>
            </a:r>
            <a:r>
              <a:rPr lang="en-US" sz="3600" spc="135" dirty="0">
                <a:solidFill>
                  <a:schemeClr val="tx1"/>
                </a:solidFill>
                <a:effectLst/>
                <a:latin typeface="Aptos" panose="020B0004020202020204" pitchFamily="34" charset="0"/>
                <a:ea typeface="Times New Roman" panose="02020603050405020304" pitchFamily="18" charset="0"/>
              </a:rPr>
              <a:t>citation included in the application).</a:t>
            </a:r>
            <a:endParaRPr lang="en-US" sz="3600" dirty="0">
              <a:solidFill>
                <a:schemeClr val="tx1"/>
              </a:solidFill>
              <a:effectLst/>
              <a:latin typeface="Aptos" panose="020B0004020202020204" pitchFamily="34"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1650315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2EC45-0CB2-4150-A1AC-D266A54BBDFD}"/>
              </a:ext>
            </a:extLst>
          </p:cNvPr>
          <p:cNvSpPr>
            <a:spLocks noGrp="1"/>
          </p:cNvSpPr>
          <p:nvPr>
            <p:ph type="title"/>
          </p:nvPr>
        </p:nvSpPr>
        <p:spPr/>
        <p:txBody>
          <a:bodyPr/>
          <a:lstStyle/>
          <a:p>
            <a:r>
              <a:rPr lang="en-US" dirty="0">
                <a:solidFill>
                  <a:schemeClr val="tx1"/>
                </a:solidFill>
                <a:latin typeface="Aptos" panose="020B0004020202020204" pitchFamily="34" charset="0"/>
              </a:rPr>
              <a:t>Library Users</a:t>
            </a:r>
          </a:p>
        </p:txBody>
      </p:sp>
      <p:sp>
        <p:nvSpPr>
          <p:cNvPr id="3" name="Content Placeholder 2">
            <a:extLst>
              <a:ext uri="{FF2B5EF4-FFF2-40B4-BE49-F238E27FC236}">
                <a16:creationId xmlns:a16="http://schemas.microsoft.com/office/drawing/2014/main" id="{516305F2-262F-3D38-FD8D-A487066D4724}"/>
              </a:ext>
            </a:extLst>
          </p:cNvPr>
          <p:cNvSpPr>
            <a:spLocks noGrp="1"/>
          </p:cNvSpPr>
          <p:nvPr>
            <p:ph idx="1"/>
          </p:nvPr>
        </p:nvSpPr>
        <p:spPr/>
        <p:txBody>
          <a:bodyPr/>
          <a:lstStyle/>
          <a:p>
            <a:pPr marL="67310" marR="132080" indent="0">
              <a:lnSpc>
                <a:spcPct val="108000"/>
              </a:lnSpc>
              <a:spcBef>
                <a:spcPts val="0"/>
              </a:spcBef>
              <a:spcAft>
                <a:spcPts val="0"/>
              </a:spcAft>
              <a:buNone/>
            </a:pPr>
            <a:r>
              <a:rPr lang="en-US" sz="3600" spc="60" dirty="0">
                <a:solidFill>
                  <a:schemeClr val="tx1"/>
                </a:solidFill>
                <a:effectLst/>
                <a:latin typeface="Aptos" panose="020B0004020202020204" pitchFamily="34" charset="0"/>
                <a:ea typeface="Times New Roman" panose="02020603050405020304" pitchFamily="18" charset="0"/>
              </a:rPr>
              <a:t>One patron </a:t>
            </a:r>
            <a:r>
              <a:rPr lang="en-US" sz="3600" dirty="0">
                <a:solidFill>
                  <a:schemeClr val="tx1"/>
                </a:solidFill>
                <a:effectLst/>
                <a:latin typeface="Aptos" panose="020B0004020202020204" pitchFamily="34" charset="0"/>
                <a:ea typeface="Times New Roman" panose="02020603050405020304" pitchFamily="18" charset="0"/>
              </a:rPr>
              <a:t>periodically comes to</a:t>
            </a:r>
            <a:r>
              <a:rPr lang="en-US" sz="3600" spc="9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library,</a:t>
            </a:r>
            <a:r>
              <a:rPr lang="en-US" sz="3600" spc="1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pleasantly</a:t>
            </a:r>
            <a:r>
              <a:rPr lang="en-US" sz="3600" spc="2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asking</a:t>
            </a:r>
            <a:r>
              <a:rPr lang="en-US" sz="3600" spc="11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 same</a:t>
            </a:r>
            <a:r>
              <a:rPr lang="en-US" sz="3600" spc="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questions</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1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1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desk</a:t>
            </a:r>
            <a:r>
              <a:rPr lang="en-US" sz="3600" spc="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staff</a:t>
            </a:r>
            <a:r>
              <a:rPr lang="en-US" sz="3600" spc="1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at each</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visit,</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not</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remembering</a:t>
            </a:r>
            <a:r>
              <a:rPr lang="en-US" sz="3600" spc="1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that</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he</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had</a:t>
            </a:r>
            <a:r>
              <a:rPr lang="en-US" sz="3600" spc="20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asked</a:t>
            </a:r>
            <a:r>
              <a:rPr lang="en-US" sz="3600" spc="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a:t>
            </a:r>
            <a:r>
              <a:rPr lang="en-US" sz="3600" spc="-60" dirty="0">
                <a:solidFill>
                  <a:schemeClr val="tx1"/>
                </a:solidFill>
                <a:effectLst/>
                <a:latin typeface="Aptos" panose="020B0004020202020204" pitchFamily="34" charset="0"/>
                <a:ea typeface="Times New Roman" panose="02020603050405020304" pitchFamily="18" charset="0"/>
              </a:rPr>
              <a:t>e</a:t>
            </a:r>
            <a:r>
              <a:rPr lang="en-US" sz="3600" dirty="0">
                <a:solidFill>
                  <a:schemeClr val="tx1"/>
                </a:solidFill>
                <a:effectLst/>
                <a:latin typeface="Aptos" panose="020B0004020202020204" pitchFamily="34" charset="0"/>
                <a:ea typeface="Times New Roman" panose="02020603050405020304" pitchFamily="18" charset="0"/>
              </a:rPr>
              <a:t>fore.</a:t>
            </a:r>
            <a:endParaRPr lang="en-US" sz="3600" dirty="0">
              <a:solidFill>
                <a:schemeClr val="tx1"/>
              </a:solidFill>
              <a:latin typeface="Aptos" panose="020B0004020202020204" pitchFamily="34" charset="0"/>
            </a:endParaRPr>
          </a:p>
        </p:txBody>
      </p:sp>
    </p:spTree>
    <p:extLst>
      <p:ext uri="{BB962C8B-B14F-4D97-AF65-F5344CB8AC3E}">
        <p14:creationId xmlns:p14="http://schemas.microsoft.com/office/powerpoint/2010/main" val="36372939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B8EF1-520F-4104-B34F-073FACAF3076}"/>
              </a:ext>
            </a:extLst>
          </p:cNvPr>
          <p:cNvSpPr>
            <a:spLocks noGrp="1"/>
          </p:cNvSpPr>
          <p:nvPr>
            <p:ph type="title"/>
          </p:nvPr>
        </p:nvSpPr>
        <p:spPr/>
        <p:txBody>
          <a:bodyPr/>
          <a:lstStyle/>
          <a:p>
            <a:r>
              <a:rPr lang="en-US" dirty="0">
                <a:solidFill>
                  <a:schemeClr val="tx1"/>
                </a:solidFill>
                <a:latin typeface="Aptos" panose="020B0004020202020204" pitchFamily="34" charset="0"/>
              </a:rPr>
              <a:t>Objective One</a:t>
            </a:r>
          </a:p>
        </p:txBody>
      </p:sp>
      <p:sp>
        <p:nvSpPr>
          <p:cNvPr id="4" name="Slide Number Placeholder 3">
            <a:extLst>
              <a:ext uri="{FF2B5EF4-FFF2-40B4-BE49-F238E27FC236}">
                <a16:creationId xmlns:a16="http://schemas.microsoft.com/office/drawing/2014/main" id="{D35FCC5A-E146-402B-AF5A-8148700EF0AD}"/>
              </a:ext>
            </a:extLst>
          </p:cNvPr>
          <p:cNvSpPr>
            <a:spLocks noGrp="1"/>
          </p:cNvSpPr>
          <p:nvPr>
            <p:ph type="sldNum" sz="quarter" idx="10"/>
          </p:nvPr>
        </p:nvSpPr>
        <p:spPr/>
        <p:txBody>
          <a:bodyPr/>
          <a:lstStyle/>
          <a:p>
            <a:pPr>
              <a:defRPr/>
            </a:pPr>
            <a:fld id="{025F9F99-9BD9-4422-B838-F0A597D458BC}" type="slidenum">
              <a:rPr lang="en-US" smtClean="0"/>
              <a:pPr>
                <a:defRPr/>
              </a:pPr>
              <a:t>37</a:t>
            </a:fld>
            <a:endParaRPr lang="en-US"/>
          </a:p>
        </p:txBody>
      </p:sp>
      <p:sp>
        <p:nvSpPr>
          <p:cNvPr id="3" name="Content Placeholder 2">
            <a:extLst>
              <a:ext uri="{FF2B5EF4-FFF2-40B4-BE49-F238E27FC236}">
                <a16:creationId xmlns:a16="http://schemas.microsoft.com/office/drawing/2014/main" id="{A82F6C5B-847A-CD0F-2D90-EA81C546695C}"/>
              </a:ext>
            </a:extLst>
          </p:cNvPr>
          <p:cNvSpPr>
            <a:spLocks noGrp="1"/>
          </p:cNvSpPr>
          <p:nvPr>
            <p:ph idx="1"/>
          </p:nvPr>
        </p:nvSpPr>
        <p:spPr/>
        <p:txBody>
          <a:bodyPr/>
          <a:lstStyle/>
          <a:p>
            <a:pPr marL="213995" marR="226060" indent="0" eaLnBrk="0" hangingPunct="0">
              <a:lnSpc>
                <a:spcPct val="107000"/>
              </a:lnSpc>
              <a:spcBef>
                <a:spcPts val="0"/>
              </a:spcBef>
              <a:spcAft>
                <a:spcPts val="0"/>
              </a:spcAft>
              <a:buNone/>
              <a:tabLst>
                <a:tab pos="537845" algn="l"/>
              </a:tabLst>
            </a:pPr>
            <a:r>
              <a:rPr lang="en-US" sz="3600" dirty="0">
                <a:solidFill>
                  <a:schemeClr val="tx1"/>
                </a:solidFill>
                <a:effectLst/>
                <a:latin typeface="Aptos" panose="020B0004020202020204" pitchFamily="34" charset="0"/>
                <a:ea typeface="Times New Roman" panose="02020603050405020304" pitchFamily="18" charset="0"/>
              </a:rPr>
              <a:t>Offer</a:t>
            </a:r>
            <a:r>
              <a:rPr lang="en-US" sz="3600" spc="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circulating</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materials</a:t>
            </a:r>
            <a:r>
              <a:rPr lang="en-US" sz="3600" spc="-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a:t>
            </a:r>
            <a:r>
              <a:rPr lang="en-US" sz="3600" spc="35" dirty="0">
                <a:solidFill>
                  <a:schemeClr val="tx1"/>
                </a:solidFill>
                <a:effectLst/>
                <a:latin typeface="Aptos" panose="020B0004020202020204" pitchFamily="34" charset="0"/>
                <a:ea typeface="Times New Roman" panose="02020603050405020304" pitchFamily="18" charset="0"/>
              </a:rPr>
              <a:t>n </a:t>
            </a:r>
            <a:r>
              <a:rPr lang="en-US" sz="3600" dirty="0">
                <a:solidFill>
                  <a:schemeClr val="tx1"/>
                </a:solidFill>
                <a:effectLst/>
                <a:latin typeface="Aptos" panose="020B0004020202020204" pitchFamily="34" charset="0"/>
                <a:ea typeface="Times New Roman" panose="02020603050405020304" pitchFamily="18" charset="0"/>
              </a:rPr>
              <a:t>a</a:t>
            </a:r>
            <a:r>
              <a:rPr lang="en-US" sz="3600" spc="7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variety</a:t>
            </a:r>
            <a:r>
              <a:rPr lang="en-US" sz="3600" spc="9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formats</a:t>
            </a:r>
            <a:r>
              <a:rPr lang="en-US" sz="3600" spc="10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that</a:t>
            </a:r>
            <a:r>
              <a:rPr lang="en-US" sz="3600" spc="1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are</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easily</a:t>
            </a:r>
            <a:r>
              <a:rPr lang="en-US" sz="3600" spc="1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understood</a:t>
            </a:r>
            <a:r>
              <a:rPr lang="en-US" sz="3600" spc="1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by</a:t>
            </a:r>
            <a:r>
              <a:rPr lang="en-US" sz="3600" spc="14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 inviting</a:t>
            </a:r>
            <a:r>
              <a:rPr lang="en-US" sz="3600" spc="1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to</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patrons</a:t>
            </a:r>
            <a:r>
              <a:rPr lang="en-US" sz="3600" spc="1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with</a:t>
            </a:r>
            <a:r>
              <a:rPr lang="en-US" sz="3600" spc="12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cognitive</a:t>
            </a:r>
            <a:r>
              <a:rPr lang="en-US" sz="3600" spc="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difficulties,</a:t>
            </a:r>
            <a:r>
              <a:rPr lang="en-US" sz="3600" spc="14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to</a:t>
            </a:r>
            <a:r>
              <a:rPr lang="en-US" sz="3600" spc="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afford</a:t>
            </a:r>
            <a:r>
              <a:rPr lang="en-US" sz="3600" spc="11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these patrons</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positive interactions</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with</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literature</a:t>
            </a:r>
            <a:r>
              <a:rPr lang="en-US" sz="3600" dirty="0">
                <a:solidFill>
                  <a:schemeClr val="tx1"/>
                </a:solidFill>
                <a:latin typeface="Aptos" panose="020B0004020202020204" pitchFamily="34" charset="0"/>
                <a:ea typeface="Times New Roman" panose="02020603050405020304" pitchFamily="18" charset="0"/>
              </a:rPr>
              <a:t> and</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music,</a:t>
            </a:r>
            <a:r>
              <a:rPr lang="en-US" sz="3600" spc="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to</a:t>
            </a:r>
            <a:r>
              <a:rPr lang="en-US" sz="3600" spc="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improve</a:t>
            </a:r>
            <a:r>
              <a:rPr lang="en-US" sz="3600" spc="13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mental</a:t>
            </a:r>
            <a:r>
              <a:rPr lang="en-US" sz="3600" spc="35" dirty="0">
                <a:solidFill>
                  <a:schemeClr val="tx1"/>
                </a:solidFill>
                <a:effectLst/>
                <a:latin typeface="Aptos" panose="020B0004020202020204" pitchFamily="34" charset="0"/>
                <a:ea typeface="Times New Roman" panose="02020603050405020304" pitchFamily="18" charset="0"/>
              </a:rPr>
              <a:t> </a:t>
            </a:r>
            <a:r>
              <a:rPr lang="en-US" sz="3600" spc="5" dirty="0">
                <a:solidFill>
                  <a:schemeClr val="tx1"/>
                </a:solidFill>
                <a:effectLst/>
                <a:latin typeface="Aptos" panose="020B0004020202020204" pitchFamily="34" charset="0"/>
                <a:ea typeface="Times New Roman" panose="02020603050405020304" pitchFamily="18" charset="0"/>
              </a:rPr>
              <a:t>hea</a:t>
            </a:r>
            <a:r>
              <a:rPr lang="en-US" sz="3600" spc="10" dirty="0">
                <a:solidFill>
                  <a:schemeClr val="tx1"/>
                </a:solidFill>
                <a:effectLst/>
                <a:latin typeface="Aptos" panose="020B0004020202020204" pitchFamily="34" charset="0"/>
                <a:ea typeface="Times New Roman" panose="02020603050405020304" pitchFamily="18" charset="0"/>
              </a:rPr>
              <a:t>l</a:t>
            </a:r>
            <a:r>
              <a:rPr lang="en-US" sz="3600" spc="5" dirty="0">
                <a:solidFill>
                  <a:schemeClr val="tx1"/>
                </a:solidFill>
                <a:effectLst/>
                <a:latin typeface="Aptos" panose="020B0004020202020204" pitchFamily="34" charset="0"/>
                <a:ea typeface="Times New Roman" panose="02020603050405020304" pitchFamily="18" charset="0"/>
              </a:rPr>
              <a:t>th</a:t>
            </a:r>
            <a:r>
              <a:rPr lang="en-US" sz="3600" spc="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a:t>
            </a:r>
            <a:r>
              <a:rPr lang="en-US" sz="3600" spc="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quality</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10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life. </a:t>
            </a:r>
          </a:p>
          <a:p>
            <a:pPr marL="0" marR="0" indent="0" eaLnBrk="0" hangingPunct="0">
              <a:spcBef>
                <a:spcPts val="40"/>
              </a:spcBef>
              <a:spcAft>
                <a:spcPts val="0"/>
              </a:spcAft>
              <a:buNone/>
            </a:pPr>
            <a:r>
              <a:rPr lang="en-US" sz="3600" dirty="0">
                <a:effectLst/>
                <a:latin typeface="Aptos" panose="020B0004020202020204" pitchFamily="34" charset="0"/>
                <a:ea typeface="Times New Roman" panose="02020603050405020304" pitchFamily="18" charset="0"/>
              </a:rPr>
              <a:t> </a:t>
            </a:r>
            <a:endParaRPr lang="en-US" dirty="0">
              <a:latin typeface="Aptos" panose="020B0004020202020204" pitchFamily="34" charset="0"/>
            </a:endParaRPr>
          </a:p>
        </p:txBody>
      </p:sp>
    </p:spTree>
    <p:extLst>
      <p:ext uri="{BB962C8B-B14F-4D97-AF65-F5344CB8AC3E}">
        <p14:creationId xmlns:p14="http://schemas.microsoft.com/office/powerpoint/2010/main" val="6550392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B8EF1-520F-4104-B34F-073FACAF3076}"/>
              </a:ext>
            </a:extLst>
          </p:cNvPr>
          <p:cNvSpPr>
            <a:spLocks noGrp="1"/>
          </p:cNvSpPr>
          <p:nvPr>
            <p:ph type="title"/>
          </p:nvPr>
        </p:nvSpPr>
        <p:spPr/>
        <p:txBody>
          <a:bodyPr/>
          <a:lstStyle/>
          <a:p>
            <a:r>
              <a:rPr lang="en-US" dirty="0">
                <a:solidFill>
                  <a:schemeClr val="tx1"/>
                </a:solidFill>
                <a:latin typeface="Aptos" panose="020B0004020202020204" pitchFamily="34" charset="0"/>
              </a:rPr>
              <a:t>Objective Two</a:t>
            </a:r>
          </a:p>
        </p:txBody>
      </p:sp>
      <p:sp>
        <p:nvSpPr>
          <p:cNvPr id="4" name="Slide Number Placeholder 3">
            <a:extLst>
              <a:ext uri="{FF2B5EF4-FFF2-40B4-BE49-F238E27FC236}">
                <a16:creationId xmlns:a16="http://schemas.microsoft.com/office/drawing/2014/main" id="{D35FCC5A-E146-402B-AF5A-8148700EF0AD}"/>
              </a:ext>
            </a:extLst>
          </p:cNvPr>
          <p:cNvSpPr>
            <a:spLocks noGrp="1"/>
          </p:cNvSpPr>
          <p:nvPr>
            <p:ph type="sldNum" sz="quarter" idx="10"/>
          </p:nvPr>
        </p:nvSpPr>
        <p:spPr/>
        <p:txBody>
          <a:bodyPr/>
          <a:lstStyle/>
          <a:p>
            <a:pPr>
              <a:defRPr/>
            </a:pPr>
            <a:fld id="{025F9F99-9BD9-4422-B838-F0A597D458BC}" type="slidenum">
              <a:rPr lang="en-US" smtClean="0"/>
              <a:pPr>
                <a:defRPr/>
              </a:pPr>
              <a:t>38</a:t>
            </a:fld>
            <a:endParaRPr lang="en-US"/>
          </a:p>
        </p:txBody>
      </p:sp>
      <p:sp>
        <p:nvSpPr>
          <p:cNvPr id="3" name="Content Placeholder 2">
            <a:extLst>
              <a:ext uri="{FF2B5EF4-FFF2-40B4-BE49-F238E27FC236}">
                <a16:creationId xmlns:a16="http://schemas.microsoft.com/office/drawing/2014/main" id="{A82F6C5B-847A-CD0F-2D90-EA81C546695C}"/>
              </a:ext>
            </a:extLst>
          </p:cNvPr>
          <p:cNvSpPr>
            <a:spLocks noGrp="1"/>
          </p:cNvSpPr>
          <p:nvPr>
            <p:ph idx="1"/>
          </p:nvPr>
        </p:nvSpPr>
        <p:spPr/>
        <p:txBody>
          <a:bodyPr/>
          <a:lstStyle/>
          <a:p>
            <a:pPr marL="0" marR="124460" indent="0">
              <a:lnSpc>
                <a:spcPct val="105000"/>
              </a:lnSpc>
              <a:spcBef>
                <a:spcPts val="0"/>
              </a:spcBef>
              <a:spcAft>
                <a:spcPts val="0"/>
              </a:spcAft>
              <a:buClr>
                <a:srgbClr val="2A2A2A"/>
              </a:buClr>
              <a:buSzPts val="1250"/>
              <a:buNone/>
              <a:tabLst>
                <a:tab pos="525780" algn="l"/>
              </a:tabLst>
            </a:pP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Provide</a:t>
            </a:r>
            <a:r>
              <a:rPr lang="en-US" sz="3600" spc="16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spc="1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a</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uthori</a:t>
            </a:r>
            <a:r>
              <a:rPr lang="en-US" sz="3600" spc="6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t</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ative</a:t>
            </a:r>
            <a:r>
              <a:rPr lang="en-US" sz="3600" spc="2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information</a:t>
            </a:r>
            <a:r>
              <a:rPr lang="en-US" sz="3600" spc="13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on</a:t>
            </a:r>
            <a:r>
              <a:rPr lang="en-US" sz="3600" spc="11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diagnosis,</a:t>
            </a:r>
            <a:r>
              <a:rPr lang="en-US" sz="3600" spc="9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treatment,</a:t>
            </a:r>
            <a:r>
              <a:rPr lang="en-US" sz="3600" spc="22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and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coping</a:t>
            </a:r>
            <a:r>
              <a:rPr lang="en-US" sz="3600" spc="5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strategies</a:t>
            </a:r>
            <a:r>
              <a:rPr lang="en-US" sz="3600" spc="16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to</a:t>
            </a:r>
            <a:r>
              <a:rPr lang="en-US" sz="3600" spc="6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spc="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peop</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le</a:t>
            </a:r>
            <a:r>
              <a:rPr lang="en-US" sz="3600" spc="-5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with</a:t>
            </a:r>
            <a:r>
              <a:rPr lang="en-US" sz="3600" spc="12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cognitive</a:t>
            </a:r>
            <a:r>
              <a:rPr lang="en-US" sz="3600" spc="9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loss,</a:t>
            </a:r>
            <a:r>
              <a:rPr lang="en-US" sz="3600" spc="3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their</a:t>
            </a:r>
            <a:r>
              <a:rPr lang="en-US" sz="3600" spc="4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caregivers,</a:t>
            </a:r>
            <a:r>
              <a:rPr lang="en-US" sz="3600" spc="17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and</a:t>
            </a:r>
            <a:r>
              <a:rPr lang="en-US" sz="3600" spc="1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the</a:t>
            </a:r>
            <a:r>
              <a:rPr lang="en-US" sz="3600" spc="2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public</a:t>
            </a:r>
            <a:r>
              <a:rPr lang="en-US" sz="3600" spc="5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using the website</a:t>
            </a:r>
            <a:r>
              <a:rPr lang="en-US" sz="3600" spc="115" dirty="0">
                <a:solidFill>
                  <a:schemeClr val="tx1"/>
                </a:solidFill>
                <a:latin typeface="Aptos" panose="020B0004020202020204" pitchFamily="34" charset="0"/>
                <a:ea typeface="Times New Roman" panose="02020603050405020304" pitchFamily="18" charset="0"/>
                <a:cs typeface="Times New Roman" panose="02020603050405020304" pitchFamily="18" charset="0"/>
              </a:rPr>
              <a:t> </a:t>
            </a:r>
            <a:r>
              <a:rPr lang="en-US" sz="3600" spc="-15"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MedlinePlus</a:t>
            </a:r>
            <a:r>
              <a:rPr lang="en-US" sz="36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a:t>
            </a:r>
          </a:p>
          <a:p>
            <a:pPr marL="0" marR="0" indent="0" eaLnBrk="0" hangingPunct="0">
              <a:spcBef>
                <a:spcPts val="40"/>
              </a:spcBef>
              <a:spcAft>
                <a:spcPts val="0"/>
              </a:spcAft>
              <a:buNone/>
            </a:pPr>
            <a:r>
              <a:rPr lang="en-US" sz="3600" dirty="0">
                <a:effectLst/>
                <a:latin typeface="Aptos" panose="020B0004020202020204" pitchFamily="34" charset="0"/>
                <a:ea typeface="Times New Roman" panose="02020603050405020304" pitchFamily="18" charset="0"/>
              </a:rPr>
              <a:t> </a:t>
            </a:r>
            <a:endParaRPr lang="en-US" dirty="0">
              <a:latin typeface="Aptos" panose="020B0004020202020204" pitchFamily="34" charset="0"/>
            </a:endParaRPr>
          </a:p>
        </p:txBody>
      </p:sp>
    </p:spTree>
    <p:extLst>
      <p:ext uri="{BB962C8B-B14F-4D97-AF65-F5344CB8AC3E}">
        <p14:creationId xmlns:p14="http://schemas.microsoft.com/office/powerpoint/2010/main" val="24895366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B8EF1-520F-4104-B34F-073FACAF3076}"/>
              </a:ext>
            </a:extLst>
          </p:cNvPr>
          <p:cNvSpPr>
            <a:spLocks noGrp="1"/>
          </p:cNvSpPr>
          <p:nvPr>
            <p:ph type="title"/>
          </p:nvPr>
        </p:nvSpPr>
        <p:spPr/>
        <p:txBody>
          <a:bodyPr/>
          <a:lstStyle/>
          <a:p>
            <a:r>
              <a:rPr lang="en-US" dirty="0">
                <a:solidFill>
                  <a:schemeClr val="tx1"/>
                </a:solidFill>
                <a:latin typeface="Aptos" panose="020B0004020202020204" pitchFamily="34" charset="0"/>
              </a:rPr>
              <a:t>Objective Three</a:t>
            </a:r>
          </a:p>
        </p:txBody>
      </p:sp>
      <p:sp>
        <p:nvSpPr>
          <p:cNvPr id="4" name="Slide Number Placeholder 3">
            <a:extLst>
              <a:ext uri="{FF2B5EF4-FFF2-40B4-BE49-F238E27FC236}">
                <a16:creationId xmlns:a16="http://schemas.microsoft.com/office/drawing/2014/main" id="{D35FCC5A-E146-402B-AF5A-8148700EF0AD}"/>
              </a:ext>
            </a:extLst>
          </p:cNvPr>
          <p:cNvSpPr>
            <a:spLocks noGrp="1"/>
          </p:cNvSpPr>
          <p:nvPr>
            <p:ph type="sldNum" sz="quarter" idx="10"/>
          </p:nvPr>
        </p:nvSpPr>
        <p:spPr/>
        <p:txBody>
          <a:bodyPr/>
          <a:lstStyle/>
          <a:p>
            <a:pPr>
              <a:defRPr/>
            </a:pPr>
            <a:fld id="{025F9F99-9BD9-4422-B838-F0A597D458BC}" type="slidenum">
              <a:rPr lang="en-US" smtClean="0"/>
              <a:pPr>
                <a:defRPr/>
              </a:pPr>
              <a:t>39</a:t>
            </a:fld>
            <a:endParaRPr lang="en-US"/>
          </a:p>
        </p:txBody>
      </p:sp>
      <p:sp>
        <p:nvSpPr>
          <p:cNvPr id="3" name="Content Placeholder 2">
            <a:extLst>
              <a:ext uri="{FF2B5EF4-FFF2-40B4-BE49-F238E27FC236}">
                <a16:creationId xmlns:a16="http://schemas.microsoft.com/office/drawing/2014/main" id="{A82F6C5B-847A-CD0F-2D90-EA81C546695C}"/>
              </a:ext>
            </a:extLst>
          </p:cNvPr>
          <p:cNvSpPr>
            <a:spLocks noGrp="1"/>
          </p:cNvSpPr>
          <p:nvPr>
            <p:ph idx="1"/>
          </p:nvPr>
        </p:nvSpPr>
        <p:spPr/>
        <p:txBody>
          <a:bodyPr/>
          <a:lstStyle/>
          <a:p>
            <a:pPr marL="213995" marR="226060" indent="0" eaLnBrk="0" hangingPunct="0">
              <a:lnSpc>
                <a:spcPct val="107000"/>
              </a:lnSpc>
              <a:spcBef>
                <a:spcPts val="0"/>
              </a:spcBef>
              <a:spcAft>
                <a:spcPts val="0"/>
              </a:spcAft>
              <a:buNone/>
              <a:tabLst>
                <a:tab pos="537845" algn="l"/>
              </a:tabLst>
            </a:pPr>
            <a:r>
              <a:rPr lang="en-US" sz="3600" spc="-75" dirty="0">
                <a:solidFill>
                  <a:schemeClr val="tx1"/>
                </a:solidFill>
                <a:effectLst/>
                <a:latin typeface="Aptos" panose="020B0004020202020204" pitchFamily="34" charset="0"/>
                <a:ea typeface="Times New Roman" panose="02020603050405020304" pitchFamily="18" charset="0"/>
              </a:rPr>
              <a:t>H</a:t>
            </a:r>
            <a:r>
              <a:rPr lang="en-US" sz="3600" dirty="0">
                <a:solidFill>
                  <a:schemeClr val="tx1"/>
                </a:solidFill>
                <a:effectLst/>
                <a:latin typeface="Aptos" panose="020B0004020202020204" pitchFamily="34" charset="0"/>
                <a:ea typeface="Times New Roman" panose="02020603050405020304" pitchFamily="18" charset="0"/>
              </a:rPr>
              <a:t>ost</a:t>
            </a:r>
            <a:r>
              <a:rPr lang="en-US" sz="3600" spc="10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a:t>
            </a:r>
            <a:r>
              <a:rPr lang="en-US" sz="3600" spc="1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monthly</a:t>
            </a:r>
            <a:r>
              <a:rPr lang="en-US" sz="3600" spc="130" dirty="0">
                <a:solidFill>
                  <a:schemeClr val="tx1"/>
                </a:solidFill>
                <a:effectLst/>
                <a:latin typeface="Aptos" panose="020B0004020202020204" pitchFamily="34" charset="0"/>
                <a:ea typeface="Times New Roman" panose="02020603050405020304" pitchFamily="18" charset="0"/>
              </a:rPr>
              <a:t> </a:t>
            </a:r>
            <a:r>
              <a:rPr lang="en-US" sz="3600" spc="-180" dirty="0">
                <a:solidFill>
                  <a:schemeClr val="tx1"/>
                </a:solidFill>
                <a:effectLst/>
                <a:latin typeface="Aptos" panose="020B0004020202020204" pitchFamily="34" charset="0"/>
                <a:ea typeface="Times New Roman" panose="02020603050405020304" pitchFamily="18" charset="0"/>
              </a:rPr>
              <a:t>"</a:t>
            </a:r>
            <a:r>
              <a:rPr lang="en-US" sz="3600" dirty="0">
                <a:solidFill>
                  <a:schemeClr val="tx1"/>
                </a:solidFill>
                <a:effectLst/>
                <a:latin typeface="Aptos" panose="020B0004020202020204" pitchFamily="34" charset="0"/>
                <a:ea typeface="Times New Roman" panose="02020603050405020304" pitchFamily="18" charset="0"/>
              </a:rPr>
              <a:t>Memory</a:t>
            </a:r>
            <a:r>
              <a:rPr lang="en-US" sz="3600" spc="10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Caf</a:t>
            </a:r>
            <a:r>
              <a:rPr lang="en-US" sz="3600" spc="15" dirty="0">
                <a:solidFill>
                  <a:schemeClr val="tx1"/>
                </a:solidFill>
                <a:effectLst/>
                <a:latin typeface="Aptos" panose="020B0004020202020204" pitchFamily="34" charset="0"/>
                <a:ea typeface="Times New Roman" panose="02020603050405020304" pitchFamily="18" charset="0"/>
              </a:rPr>
              <a:t>e</a:t>
            </a:r>
            <a:r>
              <a:rPr lang="en-US" sz="3600" spc="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for</a:t>
            </a:r>
            <a:r>
              <a:rPr lang="en-US" sz="3600" spc="4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people</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with</a:t>
            </a:r>
            <a:r>
              <a:rPr lang="en-US" sz="3600" spc="1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cognitive</a:t>
            </a:r>
            <a:r>
              <a:rPr lang="en-US" sz="3600" spc="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loss</a:t>
            </a:r>
            <a:r>
              <a:rPr lang="en-US" sz="3600" spc="12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a:t>
            </a:r>
            <a:r>
              <a:rPr lang="en-US" sz="3600" spc="110" dirty="0">
                <a:solidFill>
                  <a:schemeClr val="tx1"/>
                </a:solidFill>
                <a:effectLst/>
                <a:latin typeface="Aptos" panose="020B0004020202020204" pitchFamily="34" charset="0"/>
                <a:ea typeface="Times New Roman" panose="02020603050405020304" pitchFamily="18" charset="0"/>
              </a:rPr>
              <a:t> their </a:t>
            </a:r>
            <a:r>
              <a:rPr lang="en-US" sz="3600" dirty="0">
                <a:solidFill>
                  <a:schemeClr val="tx1"/>
                </a:solidFill>
                <a:effectLst/>
                <a:latin typeface="Aptos" panose="020B0004020202020204" pitchFamily="34" charset="0"/>
                <a:ea typeface="Times New Roman" panose="02020603050405020304" pitchFamily="18" charset="0"/>
              </a:rPr>
              <a:t>caregivers</a:t>
            </a:r>
            <a:r>
              <a:rPr lang="en-US" sz="3600" spc="1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a:t>
            </a:r>
            <a:r>
              <a:rPr lang="en-US" sz="3600" spc="170" dirty="0">
                <a:solidFill>
                  <a:schemeClr val="tx1"/>
                </a:solidFill>
                <a:effectLst/>
                <a:latin typeface="Aptos" panose="020B0004020202020204" pitchFamily="34" charset="0"/>
                <a:ea typeface="Times New Roman" panose="02020603050405020304" pitchFamily="18" charset="0"/>
              </a:rPr>
              <a:t> host </a:t>
            </a:r>
            <a:r>
              <a:rPr lang="en-US" sz="3600" dirty="0">
                <a:solidFill>
                  <a:schemeClr val="tx1"/>
                </a:solidFill>
                <a:effectLst/>
                <a:latin typeface="Aptos" panose="020B0004020202020204" pitchFamily="34" charset="0"/>
                <a:ea typeface="Times New Roman" panose="02020603050405020304" pitchFamily="18" charset="0"/>
              </a:rPr>
              <a:t>a town-wide</a:t>
            </a:r>
            <a:r>
              <a:rPr lang="en-US" sz="3600" spc="10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read</a:t>
            </a:r>
            <a:r>
              <a:rPr lang="en-US" sz="3600" spc="8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for</a:t>
            </a:r>
            <a:r>
              <a:rPr lang="en-US" sz="3600" spc="-2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the</a:t>
            </a:r>
            <a:r>
              <a:rPr lang="en-US" sz="3600" spc="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community,</a:t>
            </a:r>
            <a:r>
              <a:rPr lang="en-US" sz="3600" spc="17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to</a:t>
            </a:r>
            <a:r>
              <a:rPr lang="en-US" sz="3600" spc="-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foster</a:t>
            </a:r>
            <a:r>
              <a:rPr lang="en-US" sz="3600" spc="4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meaningful</a:t>
            </a:r>
            <a:r>
              <a:rPr lang="en-US" sz="3600" spc="17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socialization</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 </a:t>
            </a:r>
            <a:r>
              <a:rPr lang="en-US" sz="3600" spc="10" dirty="0">
                <a:solidFill>
                  <a:schemeClr val="tx1"/>
                </a:solidFill>
                <a:effectLst/>
                <a:latin typeface="Aptos" panose="020B0004020202020204" pitchFamily="34" charset="0"/>
                <a:ea typeface="Times New Roman" panose="02020603050405020304" pitchFamily="18" charset="0"/>
              </a:rPr>
              <a:t>educat</a:t>
            </a:r>
            <a:r>
              <a:rPr lang="en-US" sz="3600" spc="15" dirty="0">
                <a:solidFill>
                  <a:schemeClr val="tx1"/>
                </a:solidFill>
                <a:effectLst/>
                <a:latin typeface="Aptos" panose="020B0004020202020204" pitchFamily="34" charset="0"/>
                <a:ea typeface="Times New Roman" panose="02020603050405020304" pitchFamily="18" charset="0"/>
              </a:rPr>
              <a:t>ion</a:t>
            </a:r>
            <a:r>
              <a:rPr lang="en-US" sz="3600" spc="10" dirty="0">
                <a:solidFill>
                  <a:schemeClr val="tx1"/>
                </a:solidFill>
                <a:effectLst/>
                <a:latin typeface="Aptos" panose="020B0004020202020204" pitchFamily="34" charset="0"/>
                <a:ea typeface="Times New Roman" panose="02020603050405020304" pitchFamily="18" charset="0"/>
              </a:rPr>
              <a:t>,</a:t>
            </a:r>
            <a:r>
              <a:rPr lang="en-US" sz="3600" spc="-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reduce</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feelings</a:t>
            </a:r>
            <a:r>
              <a:rPr lang="en-US" sz="3600" spc="6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145" dirty="0">
                <a:solidFill>
                  <a:schemeClr val="tx1"/>
                </a:solidFill>
                <a:effectLst/>
                <a:latin typeface="Aptos" panose="020B0004020202020204" pitchFamily="34" charset="0"/>
                <a:ea typeface="Times New Roman" panose="02020603050405020304" pitchFamily="18" charset="0"/>
              </a:rPr>
              <a:t> </a:t>
            </a:r>
            <a:r>
              <a:rPr lang="en-US" sz="3600" spc="5" dirty="0">
                <a:solidFill>
                  <a:schemeClr val="tx1"/>
                </a:solidFill>
                <a:effectLst/>
                <a:latin typeface="Aptos" panose="020B0004020202020204" pitchFamily="34" charset="0"/>
                <a:ea typeface="Times New Roman" panose="02020603050405020304" pitchFamily="18" charset="0"/>
              </a:rPr>
              <a:t>isolation</a:t>
            </a:r>
            <a:r>
              <a:rPr lang="en-US" sz="360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latin typeface="Aptos" panose="020B0004020202020204" pitchFamily="34" charset="0"/>
                <a:ea typeface="Times New Roman" panose="02020603050405020304" pitchFamily="18" charset="0"/>
              </a:rPr>
              <a:t>and</a:t>
            </a:r>
            <a:r>
              <a:rPr lang="en-US" sz="3600" spc="11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improve</a:t>
            </a:r>
            <a:r>
              <a:rPr lang="en-US" sz="3600" spc="5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social</a:t>
            </a:r>
            <a:r>
              <a:rPr lang="en-US" sz="3600" spc="115" dirty="0">
                <a:solidFill>
                  <a:schemeClr val="tx1"/>
                </a:solidFill>
                <a:effectLst/>
                <a:latin typeface="Aptos" panose="020B0004020202020204" pitchFamily="34" charset="0"/>
                <a:ea typeface="Times New Roman" panose="02020603050405020304" pitchFamily="18" charset="0"/>
              </a:rPr>
              <a:t> </a:t>
            </a:r>
            <a:r>
              <a:rPr lang="en-US" sz="3600" spc="-15" dirty="0">
                <a:solidFill>
                  <a:schemeClr val="tx1"/>
                </a:solidFill>
                <a:effectLst/>
                <a:latin typeface="Aptos" panose="020B0004020202020204" pitchFamily="34" charset="0"/>
                <a:ea typeface="Times New Roman" panose="02020603050405020304" pitchFamily="18" charset="0"/>
              </a:rPr>
              <a:t>behavior</a:t>
            </a:r>
            <a:r>
              <a:rPr lang="en-US" sz="3600" spc="16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and</a:t>
            </a:r>
            <a:r>
              <a:rPr lang="en-US" sz="3600" spc="150"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quality</a:t>
            </a:r>
            <a:r>
              <a:rPr lang="en-US" sz="3600" spc="3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of</a:t>
            </a:r>
            <a:r>
              <a:rPr lang="en-US" sz="3600" spc="145" dirty="0">
                <a:solidFill>
                  <a:schemeClr val="tx1"/>
                </a:solidFill>
                <a:effectLst/>
                <a:latin typeface="Aptos" panose="020B0004020202020204" pitchFamily="34" charset="0"/>
                <a:ea typeface="Times New Roman" panose="02020603050405020304" pitchFamily="18" charset="0"/>
              </a:rPr>
              <a:t> </a:t>
            </a:r>
            <a:r>
              <a:rPr lang="en-US" sz="3600" dirty="0">
                <a:solidFill>
                  <a:schemeClr val="tx1"/>
                </a:solidFill>
                <a:effectLst/>
                <a:latin typeface="Aptos" panose="020B0004020202020204" pitchFamily="34" charset="0"/>
                <a:ea typeface="Times New Roman" panose="02020603050405020304" pitchFamily="18" charset="0"/>
              </a:rPr>
              <a:t>life. </a:t>
            </a:r>
          </a:p>
          <a:p>
            <a:endParaRPr lang="en-US" dirty="0"/>
          </a:p>
        </p:txBody>
      </p:sp>
    </p:spTree>
    <p:extLst>
      <p:ext uri="{BB962C8B-B14F-4D97-AF65-F5344CB8AC3E}">
        <p14:creationId xmlns:p14="http://schemas.microsoft.com/office/powerpoint/2010/main" val="3977513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15904-3E70-444F-A446-D80375874325}"/>
              </a:ext>
            </a:extLst>
          </p:cNvPr>
          <p:cNvSpPr>
            <a:spLocks noGrp="1"/>
          </p:cNvSpPr>
          <p:nvPr>
            <p:ph type="title"/>
          </p:nvPr>
        </p:nvSpPr>
        <p:spPr/>
        <p:txBody>
          <a:bodyPr/>
          <a:lstStyle/>
          <a:p>
            <a:r>
              <a:rPr lang="en-US" dirty="0">
                <a:solidFill>
                  <a:schemeClr val="tx1"/>
                </a:solidFill>
                <a:latin typeface="Aptos" panose="020B0004020202020204" pitchFamily="34" charset="0"/>
              </a:rPr>
              <a:t>Organizational Membership</a:t>
            </a:r>
          </a:p>
        </p:txBody>
      </p:sp>
      <p:sp>
        <p:nvSpPr>
          <p:cNvPr id="3" name="Content Placeholder 2">
            <a:extLst>
              <a:ext uri="{FF2B5EF4-FFF2-40B4-BE49-F238E27FC236}">
                <a16:creationId xmlns:a16="http://schemas.microsoft.com/office/drawing/2014/main" id="{D1CD5DA6-3BB4-4600-A0CC-42E54DE4B453}"/>
              </a:ext>
            </a:extLst>
          </p:cNvPr>
          <p:cNvSpPr>
            <a:spLocks noGrp="1"/>
          </p:cNvSpPr>
          <p:nvPr>
            <p:ph sz="half" idx="1"/>
          </p:nvPr>
        </p:nvSpPr>
        <p:spPr>
          <a:xfrm>
            <a:off x="838200" y="2209799"/>
            <a:ext cx="5397500" cy="3419475"/>
          </a:xfrm>
        </p:spPr>
        <p:txBody>
          <a:bodyPr/>
          <a:lstStyle/>
          <a:p>
            <a:r>
              <a:rPr lang="en-US" sz="3600" dirty="0">
                <a:solidFill>
                  <a:schemeClr val="tx1"/>
                </a:solidFill>
                <a:latin typeface="Aptos" panose="020B0004020202020204" pitchFamily="34" charset="0"/>
              </a:rPr>
              <a:t>User account</a:t>
            </a:r>
          </a:p>
          <a:p>
            <a:r>
              <a:rPr lang="en-US" sz="3600" dirty="0">
                <a:solidFill>
                  <a:schemeClr val="tx1"/>
                </a:solidFill>
                <a:latin typeface="Aptos" panose="020B0004020202020204" pitchFamily="34" charset="0"/>
              </a:rPr>
              <a:t>Organization </a:t>
            </a:r>
          </a:p>
          <a:p>
            <a:r>
              <a:rPr lang="en-US" sz="3600" dirty="0">
                <a:solidFill>
                  <a:schemeClr val="tx1"/>
                </a:solidFill>
                <a:latin typeface="Aptos" panose="020B0004020202020204" pitchFamily="34" charset="0"/>
              </a:rPr>
              <a:t>Contact person</a:t>
            </a:r>
          </a:p>
          <a:p>
            <a:r>
              <a:rPr lang="en-US" sz="3600" dirty="0">
                <a:solidFill>
                  <a:schemeClr val="tx1"/>
                </a:solidFill>
                <a:latin typeface="Aptos" panose="020B0004020202020204" pitchFamily="34" charset="0"/>
              </a:rPr>
              <a:t>Directory</a:t>
            </a:r>
          </a:p>
        </p:txBody>
      </p:sp>
      <p:sp>
        <p:nvSpPr>
          <p:cNvPr id="5" name="Slide Number Placeholder 4">
            <a:extLst>
              <a:ext uri="{FF2B5EF4-FFF2-40B4-BE49-F238E27FC236}">
                <a16:creationId xmlns:a16="http://schemas.microsoft.com/office/drawing/2014/main" id="{429CA9FE-5CED-4FA8-80D9-BC5EE6F57BCA}"/>
              </a:ext>
            </a:extLst>
          </p:cNvPr>
          <p:cNvSpPr>
            <a:spLocks noGrp="1"/>
          </p:cNvSpPr>
          <p:nvPr>
            <p:ph type="sldNum" sz="quarter" idx="10"/>
          </p:nvPr>
        </p:nvSpPr>
        <p:spPr/>
        <p:txBody>
          <a:bodyPr/>
          <a:lstStyle/>
          <a:p>
            <a:pPr>
              <a:defRPr/>
            </a:pPr>
            <a:fld id="{372B0271-B012-4ED1-8CE3-476E6D0A5B1D}" type="slidenum">
              <a:rPr lang="en-US" smtClean="0"/>
              <a:pPr>
                <a:defRPr/>
              </a:pPr>
              <a:t>4</a:t>
            </a:fld>
            <a:endParaRPr lang="en-US"/>
          </a:p>
        </p:txBody>
      </p:sp>
    </p:spTree>
    <p:extLst>
      <p:ext uri="{BB962C8B-B14F-4D97-AF65-F5344CB8AC3E}">
        <p14:creationId xmlns:p14="http://schemas.microsoft.com/office/powerpoint/2010/main" val="2631198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19631-609C-4CD1-A8FA-DBF974FFFA6F}"/>
              </a:ext>
            </a:extLst>
          </p:cNvPr>
          <p:cNvSpPr>
            <a:spLocks noGrp="1"/>
          </p:cNvSpPr>
          <p:nvPr>
            <p:ph type="title"/>
          </p:nvPr>
        </p:nvSpPr>
        <p:spPr/>
        <p:txBody>
          <a:bodyPr/>
          <a:lstStyle/>
          <a:p>
            <a:r>
              <a:rPr lang="en-US" dirty="0">
                <a:solidFill>
                  <a:schemeClr val="tx1"/>
                </a:solidFill>
                <a:latin typeface="Aptos" panose="020B0004020202020204" pitchFamily="34" charset="0"/>
              </a:rPr>
              <a:t>Letters of Support</a:t>
            </a:r>
          </a:p>
        </p:txBody>
      </p:sp>
      <p:sp>
        <p:nvSpPr>
          <p:cNvPr id="4" name="Content Placeholder 3">
            <a:extLst>
              <a:ext uri="{FF2B5EF4-FFF2-40B4-BE49-F238E27FC236}">
                <a16:creationId xmlns:a16="http://schemas.microsoft.com/office/drawing/2014/main" id="{3DD084BB-DBEA-4C92-8C96-1CBAA6996839}"/>
              </a:ext>
            </a:extLst>
          </p:cNvPr>
          <p:cNvSpPr>
            <a:spLocks noGrp="1"/>
          </p:cNvSpPr>
          <p:nvPr>
            <p:ph sz="half" idx="1"/>
          </p:nvPr>
        </p:nvSpPr>
        <p:spPr>
          <a:xfrm>
            <a:off x="698500" y="2498725"/>
            <a:ext cx="7708900" cy="2720975"/>
          </a:xfrm>
        </p:spPr>
        <p:txBody>
          <a:bodyPr/>
          <a:lstStyle/>
          <a:p>
            <a:r>
              <a:rPr lang="en-US" sz="3600" dirty="0">
                <a:solidFill>
                  <a:schemeClr val="tx1"/>
                </a:solidFill>
                <a:latin typeface="Aptos" panose="020B0004020202020204" pitchFamily="34" charset="0"/>
              </a:rPr>
              <a:t>Nahant Council on Aging</a:t>
            </a:r>
          </a:p>
          <a:p>
            <a:r>
              <a:rPr lang="en-US" sz="3600" dirty="0">
                <a:solidFill>
                  <a:schemeClr val="tx1"/>
                </a:solidFill>
                <a:latin typeface="Aptos" panose="020B0004020202020204" pitchFamily="34" charset="0"/>
              </a:rPr>
              <a:t>Nahant Village Church</a:t>
            </a:r>
          </a:p>
          <a:p>
            <a:r>
              <a:rPr lang="en-US" sz="3600" dirty="0">
                <a:solidFill>
                  <a:schemeClr val="tx1"/>
                </a:solidFill>
                <a:latin typeface="Aptos" panose="020B0004020202020204" pitchFamily="34" charset="0"/>
              </a:rPr>
              <a:t>Greater Lynn Senior Services</a:t>
            </a:r>
          </a:p>
          <a:p>
            <a:pPr lvl="1"/>
            <a:endParaRPr lang="en-US" dirty="0"/>
          </a:p>
        </p:txBody>
      </p:sp>
    </p:spTree>
    <p:extLst>
      <p:ext uri="{BB962C8B-B14F-4D97-AF65-F5344CB8AC3E}">
        <p14:creationId xmlns:p14="http://schemas.microsoft.com/office/powerpoint/2010/main" val="2822073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A71CD1F-5A5B-42BA-AA75-EAC5585D03BB}"/>
              </a:ext>
            </a:extLst>
          </p:cNvPr>
          <p:cNvSpPr>
            <a:spLocks noGrp="1"/>
          </p:cNvSpPr>
          <p:nvPr>
            <p:ph type="title"/>
          </p:nvPr>
        </p:nvSpPr>
        <p:spPr/>
        <p:txBody>
          <a:bodyPr/>
          <a:lstStyle/>
          <a:p>
            <a:r>
              <a:rPr lang="en-US" dirty="0">
                <a:solidFill>
                  <a:schemeClr val="tx1"/>
                </a:solidFill>
                <a:latin typeface="Aptos" panose="020B0004020202020204" pitchFamily="34" charset="0"/>
              </a:rPr>
              <a:t>Funding Opportunities, Filter by Region </a:t>
            </a:r>
          </a:p>
        </p:txBody>
      </p:sp>
      <p:sp>
        <p:nvSpPr>
          <p:cNvPr id="9" name="Content Placeholder 8">
            <a:extLst>
              <a:ext uri="{FF2B5EF4-FFF2-40B4-BE49-F238E27FC236}">
                <a16:creationId xmlns:a16="http://schemas.microsoft.com/office/drawing/2014/main" id="{76F5B887-3CA2-4454-9266-B38B8F8A71E8}"/>
              </a:ext>
            </a:extLst>
          </p:cNvPr>
          <p:cNvSpPr>
            <a:spLocks noGrp="1"/>
          </p:cNvSpPr>
          <p:nvPr>
            <p:ph sz="half" idx="1"/>
          </p:nvPr>
        </p:nvSpPr>
        <p:spPr>
          <a:xfrm>
            <a:off x="838200" y="2232025"/>
            <a:ext cx="5118100" cy="3279775"/>
          </a:xfrm>
        </p:spPr>
        <p:txBody>
          <a:bodyPr/>
          <a:lstStyle/>
          <a:p>
            <a:r>
              <a:rPr lang="en-US" sz="3600" dirty="0">
                <a:solidFill>
                  <a:schemeClr val="tx1"/>
                </a:solidFill>
                <a:latin typeface="Aptos" panose="020B0004020202020204" pitchFamily="34" charset="0"/>
              </a:rPr>
              <a:t>Types of Awards</a:t>
            </a:r>
          </a:p>
          <a:p>
            <a:r>
              <a:rPr lang="en-US" sz="3600" dirty="0">
                <a:solidFill>
                  <a:schemeClr val="tx1"/>
                </a:solidFill>
                <a:latin typeface="Aptos" panose="020B0004020202020204" pitchFamily="34" charset="0"/>
              </a:rPr>
              <a:t>Amounts of Awards</a:t>
            </a:r>
          </a:p>
          <a:p>
            <a:r>
              <a:rPr lang="en-US" sz="3600" dirty="0">
                <a:solidFill>
                  <a:schemeClr val="tx1"/>
                </a:solidFill>
                <a:latin typeface="Aptos" panose="020B0004020202020204" pitchFamily="34" charset="0"/>
              </a:rPr>
              <a:t>Vary by Region and Type</a:t>
            </a:r>
            <a:r>
              <a:rPr lang="en-US" sz="3600" dirty="0">
                <a:solidFill>
                  <a:srgbClr val="002060"/>
                </a:solidFill>
                <a:latin typeface="Aptos" panose="020B0004020202020204" pitchFamily="34" charset="0"/>
              </a:rPr>
              <a:t> </a:t>
            </a:r>
          </a:p>
        </p:txBody>
      </p:sp>
    </p:spTree>
    <p:extLst>
      <p:ext uri="{BB962C8B-B14F-4D97-AF65-F5344CB8AC3E}">
        <p14:creationId xmlns:p14="http://schemas.microsoft.com/office/powerpoint/2010/main" val="563263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FFD93-CBF7-4CAA-986E-8718E1DC45C4}"/>
              </a:ext>
            </a:extLst>
          </p:cNvPr>
          <p:cNvSpPr>
            <a:spLocks noGrp="1"/>
          </p:cNvSpPr>
          <p:nvPr>
            <p:ph type="title"/>
          </p:nvPr>
        </p:nvSpPr>
        <p:spPr>
          <a:xfrm>
            <a:off x="254000" y="136525"/>
            <a:ext cx="10515600" cy="1325563"/>
          </a:xfrm>
        </p:spPr>
        <p:txBody>
          <a:bodyPr/>
          <a:lstStyle/>
          <a:p>
            <a:r>
              <a:rPr lang="en-US" dirty="0">
                <a:solidFill>
                  <a:schemeClr val="tx1"/>
                </a:solidFill>
                <a:latin typeface="Aptos" panose="020B0004020202020204" pitchFamily="34" charset="0"/>
              </a:rPr>
              <a:t>Health-related Project</a:t>
            </a:r>
          </a:p>
        </p:txBody>
      </p:sp>
      <p:sp>
        <p:nvSpPr>
          <p:cNvPr id="3" name="Content Placeholder 2">
            <a:extLst>
              <a:ext uri="{FF2B5EF4-FFF2-40B4-BE49-F238E27FC236}">
                <a16:creationId xmlns:a16="http://schemas.microsoft.com/office/drawing/2014/main" id="{0A8DAD10-9B64-4610-96E0-55C17C04C9BC}"/>
              </a:ext>
            </a:extLst>
          </p:cNvPr>
          <p:cNvSpPr>
            <a:spLocks noGrp="1"/>
          </p:cNvSpPr>
          <p:nvPr>
            <p:ph sz="half" idx="1"/>
          </p:nvPr>
        </p:nvSpPr>
        <p:spPr>
          <a:xfrm>
            <a:off x="838200" y="1825625"/>
            <a:ext cx="7658100" cy="4351338"/>
          </a:xfrm>
        </p:spPr>
        <p:txBody>
          <a:bodyPr/>
          <a:lstStyle/>
          <a:p>
            <a:r>
              <a:rPr lang="en-US" sz="3600" dirty="0">
                <a:solidFill>
                  <a:schemeClr val="tx1"/>
                </a:solidFill>
                <a:latin typeface="Aptos" panose="020B0004020202020204" pitchFamily="34" charset="0"/>
              </a:rPr>
              <a:t>Social determinants of health</a:t>
            </a:r>
          </a:p>
          <a:p>
            <a:r>
              <a:rPr lang="en-US" sz="3600" dirty="0">
                <a:solidFill>
                  <a:schemeClr val="tx1"/>
                </a:solidFill>
                <a:latin typeface="Aptos" panose="020B0004020202020204" pitchFamily="34" charset="0"/>
              </a:rPr>
              <a:t>Patient engagement</a:t>
            </a:r>
          </a:p>
          <a:p>
            <a:r>
              <a:rPr lang="en-US" sz="3600" dirty="0">
                <a:solidFill>
                  <a:schemeClr val="tx1"/>
                </a:solidFill>
                <a:latin typeface="Aptos" panose="020B0004020202020204" pitchFamily="34" charset="0"/>
              </a:rPr>
              <a:t>Health promotion </a:t>
            </a:r>
          </a:p>
          <a:p>
            <a:r>
              <a:rPr lang="en-US" sz="3600" dirty="0">
                <a:solidFill>
                  <a:schemeClr val="tx1"/>
                </a:solidFill>
                <a:latin typeface="Aptos" panose="020B0004020202020204" pitchFamily="34" charset="0"/>
              </a:rPr>
              <a:t>Self-management </a:t>
            </a:r>
          </a:p>
          <a:p>
            <a:r>
              <a:rPr lang="en-US" sz="3600" dirty="0">
                <a:solidFill>
                  <a:schemeClr val="tx1"/>
                </a:solidFill>
                <a:latin typeface="Aptos" panose="020B0004020202020204" pitchFamily="34" charset="0"/>
              </a:rPr>
              <a:t>Health screenings </a:t>
            </a:r>
          </a:p>
          <a:p>
            <a:r>
              <a:rPr lang="en-US" sz="3600" dirty="0">
                <a:solidFill>
                  <a:schemeClr val="tx1"/>
                </a:solidFill>
                <a:latin typeface="Aptos" panose="020B0004020202020204" pitchFamily="34" charset="0"/>
              </a:rPr>
              <a:t>Peer support</a:t>
            </a:r>
          </a:p>
          <a:p>
            <a:endParaRPr lang="en-US" dirty="0">
              <a:latin typeface="Garamond" panose="02020404030301010803" pitchFamily="18" charset="0"/>
            </a:endParaRPr>
          </a:p>
          <a:p>
            <a:endParaRPr lang="en-US" dirty="0"/>
          </a:p>
        </p:txBody>
      </p:sp>
    </p:spTree>
    <p:extLst>
      <p:ext uri="{BB962C8B-B14F-4D97-AF65-F5344CB8AC3E}">
        <p14:creationId xmlns:p14="http://schemas.microsoft.com/office/powerpoint/2010/main" val="304252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38B4B-D8CB-1263-7496-E9B5B0EA4E85}"/>
              </a:ext>
            </a:extLst>
          </p:cNvPr>
          <p:cNvSpPr>
            <a:spLocks noGrp="1"/>
          </p:cNvSpPr>
          <p:nvPr>
            <p:ph type="title"/>
          </p:nvPr>
        </p:nvSpPr>
        <p:spPr/>
        <p:txBody>
          <a:bodyPr/>
          <a:lstStyle/>
          <a:p>
            <a:r>
              <a:rPr lang="en-US" dirty="0">
                <a:solidFill>
                  <a:schemeClr val="tx1"/>
                </a:solidFill>
                <a:latin typeface="Aptos" panose="020B0004020202020204" pitchFamily="34" charset="0"/>
              </a:rPr>
              <a:t>Past Projects and Current Initiatives</a:t>
            </a:r>
          </a:p>
        </p:txBody>
      </p:sp>
      <p:sp>
        <p:nvSpPr>
          <p:cNvPr id="3" name="Content Placeholder 2">
            <a:extLst>
              <a:ext uri="{FF2B5EF4-FFF2-40B4-BE49-F238E27FC236}">
                <a16:creationId xmlns:a16="http://schemas.microsoft.com/office/drawing/2014/main" id="{9A11CC05-E94B-D4A2-6147-95A9FA9443FE}"/>
              </a:ext>
            </a:extLst>
          </p:cNvPr>
          <p:cNvSpPr>
            <a:spLocks noGrp="1"/>
          </p:cNvSpPr>
          <p:nvPr>
            <p:ph sz="half" idx="1"/>
          </p:nvPr>
        </p:nvSpPr>
        <p:spPr>
          <a:xfrm>
            <a:off x="736600" y="2447925"/>
            <a:ext cx="9410700" cy="2368550"/>
          </a:xfrm>
        </p:spPr>
        <p:txBody>
          <a:bodyPr/>
          <a:lstStyle/>
          <a:p>
            <a:r>
              <a:rPr lang="en-US" sz="3600" dirty="0">
                <a:solidFill>
                  <a:schemeClr val="tx1"/>
                </a:solidFill>
                <a:latin typeface="Aptos" panose="020B0004020202020204" pitchFamily="34" charset="0"/>
              </a:rPr>
              <a:t>Confronting Health Misinformation</a:t>
            </a:r>
          </a:p>
          <a:p>
            <a:r>
              <a:rPr lang="en-US" sz="3600" dirty="0">
                <a:solidFill>
                  <a:schemeClr val="tx1"/>
                </a:solidFill>
                <a:latin typeface="Aptos" panose="020B0004020202020204" pitchFamily="34" charset="0"/>
              </a:rPr>
              <a:t>Bridging the Digital Divide</a:t>
            </a:r>
          </a:p>
          <a:p>
            <a:r>
              <a:rPr lang="en-US" sz="3600" dirty="0">
                <a:solidFill>
                  <a:schemeClr val="tx1"/>
                </a:solidFill>
                <a:latin typeface="Aptos" panose="020B0004020202020204" pitchFamily="34" charset="0"/>
              </a:rPr>
              <a:t>Environmental Determinants of Health</a:t>
            </a:r>
          </a:p>
          <a:p>
            <a:pPr lvl="1"/>
            <a:endParaRPr lang="en-US" dirty="0"/>
          </a:p>
        </p:txBody>
      </p:sp>
      <p:sp>
        <p:nvSpPr>
          <p:cNvPr id="4" name="Slide Number Placeholder 3">
            <a:extLst>
              <a:ext uri="{FF2B5EF4-FFF2-40B4-BE49-F238E27FC236}">
                <a16:creationId xmlns:a16="http://schemas.microsoft.com/office/drawing/2014/main" id="{0721F251-53F4-09CF-9DD2-57CAD6661352}"/>
              </a:ext>
            </a:extLst>
          </p:cNvPr>
          <p:cNvSpPr>
            <a:spLocks noGrp="1"/>
          </p:cNvSpPr>
          <p:nvPr>
            <p:ph type="sldNum" sz="quarter" idx="10"/>
          </p:nvPr>
        </p:nvSpPr>
        <p:spPr/>
        <p:txBody>
          <a:bodyPr/>
          <a:lstStyle/>
          <a:p>
            <a:pPr>
              <a:defRPr/>
            </a:pPr>
            <a:fld id="{025F9F99-9BD9-4422-B838-F0A597D458BC}" type="slidenum">
              <a:rPr lang="en-US" smtClean="0"/>
              <a:pPr>
                <a:defRPr/>
              </a:pPr>
              <a:t>7</a:t>
            </a:fld>
            <a:endParaRPr lang="en-US"/>
          </a:p>
        </p:txBody>
      </p:sp>
    </p:spTree>
    <p:extLst>
      <p:ext uri="{BB962C8B-B14F-4D97-AF65-F5344CB8AC3E}">
        <p14:creationId xmlns:p14="http://schemas.microsoft.com/office/powerpoint/2010/main" val="3163444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36AAFFF-D6E6-B51B-F385-FD8942F836D8}"/>
              </a:ext>
            </a:extLst>
          </p:cNvPr>
          <p:cNvSpPr>
            <a:spLocks noGrp="1"/>
          </p:cNvSpPr>
          <p:nvPr>
            <p:ph type="title"/>
          </p:nvPr>
        </p:nvSpPr>
        <p:spPr/>
        <p:txBody>
          <a:bodyPr/>
          <a:lstStyle/>
          <a:p>
            <a:r>
              <a:rPr lang="en-US" dirty="0">
                <a:solidFill>
                  <a:schemeClr val="tx1"/>
                </a:solidFill>
                <a:latin typeface="Aptos" panose="020B0004020202020204" pitchFamily="34" charset="0"/>
              </a:rPr>
              <a:t>NNLM YouTube Channel</a:t>
            </a:r>
          </a:p>
        </p:txBody>
      </p:sp>
      <p:sp>
        <p:nvSpPr>
          <p:cNvPr id="5" name="Slide Number Placeholder 4">
            <a:extLst>
              <a:ext uri="{FF2B5EF4-FFF2-40B4-BE49-F238E27FC236}">
                <a16:creationId xmlns:a16="http://schemas.microsoft.com/office/drawing/2014/main" id="{3656FB95-9CE2-53E9-2F95-03F9B05CF059}"/>
              </a:ext>
            </a:extLst>
          </p:cNvPr>
          <p:cNvSpPr>
            <a:spLocks noGrp="1"/>
          </p:cNvSpPr>
          <p:nvPr>
            <p:ph type="sldNum" sz="quarter" idx="10"/>
          </p:nvPr>
        </p:nvSpPr>
        <p:spPr/>
        <p:txBody>
          <a:bodyPr/>
          <a:lstStyle/>
          <a:p>
            <a:pPr>
              <a:defRPr/>
            </a:pPr>
            <a:fld id="{372B0271-B012-4ED1-8CE3-476E6D0A5B1D}" type="slidenum">
              <a:rPr lang="en-US" smtClean="0"/>
              <a:pPr>
                <a:defRPr/>
              </a:pPr>
              <a:t>8</a:t>
            </a:fld>
            <a:endParaRPr lang="en-US"/>
          </a:p>
        </p:txBody>
      </p:sp>
      <p:sp>
        <p:nvSpPr>
          <p:cNvPr id="2" name="Content Placeholder 1">
            <a:extLst>
              <a:ext uri="{FF2B5EF4-FFF2-40B4-BE49-F238E27FC236}">
                <a16:creationId xmlns:a16="http://schemas.microsoft.com/office/drawing/2014/main" id="{7BCD5BFA-CA66-FF04-9F64-3D405F4D11D4}"/>
              </a:ext>
            </a:extLst>
          </p:cNvPr>
          <p:cNvSpPr>
            <a:spLocks noGrp="1"/>
          </p:cNvSpPr>
          <p:nvPr>
            <p:ph idx="1"/>
          </p:nvPr>
        </p:nvSpPr>
        <p:spPr/>
        <p:txBody>
          <a:bodyPr/>
          <a:lstStyle/>
          <a:p>
            <a:pPr marL="0" indent="0">
              <a:buNone/>
            </a:pPr>
            <a:r>
              <a:rPr lang="en-US">
                <a:hlinkClick r:id="rId3"/>
              </a:rPr>
              <a:t>Recording of a Region 7 Past Funded Project</a:t>
            </a:r>
            <a:endParaRPr lang="en-US" dirty="0"/>
          </a:p>
        </p:txBody>
      </p:sp>
    </p:spTree>
    <p:extLst>
      <p:ext uri="{BB962C8B-B14F-4D97-AF65-F5344CB8AC3E}">
        <p14:creationId xmlns:p14="http://schemas.microsoft.com/office/powerpoint/2010/main" val="546777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509F7DB-EF9E-4448-8B7B-9CBA39023457}"/>
              </a:ext>
            </a:extLst>
          </p:cNvPr>
          <p:cNvSpPr>
            <a:spLocks noGrp="1"/>
          </p:cNvSpPr>
          <p:nvPr>
            <p:ph type="title"/>
          </p:nvPr>
        </p:nvSpPr>
        <p:spPr/>
        <p:txBody>
          <a:bodyPr/>
          <a:lstStyle/>
          <a:p>
            <a:br>
              <a:rPr lang="en-US" dirty="0">
                <a:solidFill>
                  <a:srgbClr val="002060"/>
                </a:solidFill>
              </a:rPr>
            </a:br>
            <a:r>
              <a:rPr lang="en-US" dirty="0">
                <a:solidFill>
                  <a:schemeClr val="tx1"/>
                </a:solidFill>
                <a:latin typeface="Aptos" panose="020B0004020202020204" pitchFamily="34" charset="0"/>
              </a:rPr>
              <a:t>Getting Ready</a:t>
            </a:r>
            <a:br>
              <a:rPr lang="en-US" dirty="0">
                <a:solidFill>
                  <a:srgbClr val="002060"/>
                </a:solidFill>
              </a:rPr>
            </a:br>
            <a:endParaRPr lang="en-US" dirty="0">
              <a:solidFill>
                <a:srgbClr val="002060"/>
              </a:solidFill>
            </a:endParaRPr>
          </a:p>
        </p:txBody>
      </p:sp>
      <p:sp>
        <p:nvSpPr>
          <p:cNvPr id="4" name="Content Placeholder 3">
            <a:extLst>
              <a:ext uri="{FF2B5EF4-FFF2-40B4-BE49-F238E27FC236}">
                <a16:creationId xmlns:a16="http://schemas.microsoft.com/office/drawing/2014/main" id="{B4F1B267-8FAD-7891-E340-A2980A6F624F}"/>
              </a:ext>
            </a:extLst>
          </p:cNvPr>
          <p:cNvSpPr>
            <a:spLocks noGrp="1"/>
          </p:cNvSpPr>
          <p:nvPr>
            <p:ph sz="half" idx="1"/>
          </p:nvPr>
        </p:nvSpPr>
        <p:spPr>
          <a:xfrm>
            <a:off x="838200" y="2473325"/>
            <a:ext cx="5257800" cy="2263775"/>
          </a:xfrm>
        </p:spPr>
        <p:txBody>
          <a:bodyPr/>
          <a:lstStyle/>
          <a:p>
            <a:r>
              <a:rPr lang="en-US" sz="3600" dirty="0">
                <a:solidFill>
                  <a:schemeClr val="tx1"/>
                </a:solidFill>
                <a:latin typeface="Aptos" panose="020B0004020202020204" pitchFamily="34" charset="0"/>
              </a:rPr>
              <a:t>Draft proposal </a:t>
            </a:r>
          </a:p>
          <a:p>
            <a:r>
              <a:rPr lang="en-US" sz="3600" dirty="0">
                <a:solidFill>
                  <a:schemeClr val="tx1"/>
                </a:solidFill>
                <a:latin typeface="Aptos" panose="020B0004020202020204" pitchFamily="34" charset="0"/>
              </a:rPr>
              <a:t>Keep a copy!</a:t>
            </a:r>
          </a:p>
        </p:txBody>
      </p:sp>
    </p:spTree>
    <p:extLst>
      <p:ext uri="{BB962C8B-B14F-4D97-AF65-F5344CB8AC3E}">
        <p14:creationId xmlns:p14="http://schemas.microsoft.com/office/powerpoint/2010/main" val="1744892572"/>
      </p:ext>
    </p:extLst>
  </p:cSld>
  <p:clrMapOvr>
    <a:masterClrMapping/>
  </p:clrMapOvr>
</p:sld>
</file>

<file path=ppt/theme/theme1.xml><?xml version="1.0" encoding="utf-8"?>
<a:theme xmlns:a="http://schemas.openxmlformats.org/drawingml/2006/main" name="NTO White w gray text">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3D409730-F812-4239-906C-280BA1B06B42}"/>
    </a:ext>
  </a:extLst>
</a:theme>
</file>

<file path=ppt/theme/theme2.xml><?xml version="1.0" encoding="utf-8"?>
<a:theme xmlns:a="http://schemas.openxmlformats.org/drawingml/2006/main" name="NTO Blu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0FC1E16F-F9C9-4875-B73A-C689AB8D4010}"/>
    </a:ext>
  </a:extLst>
</a:theme>
</file>

<file path=ppt/theme/theme3.xml><?xml version="1.0" encoding="utf-8"?>
<a:theme xmlns:a="http://schemas.openxmlformats.org/drawingml/2006/main" name="NTO Black">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21F97D43-0A6A-43D8-9E68-9D8FDB2239A7}"/>
    </a:ext>
  </a:extLst>
</a:theme>
</file>

<file path=ppt/theme/theme4.xml><?xml version="1.0" encoding="utf-8"?>
<a:theme xmlns:a="http://schemas.openxmlformats.org/drawingml/2006/main" name="NTO Gray">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FEC3E874-E58A-4F0D-84EC-AB5233BDFAC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29AAA7C5DF2C48B0448E31AE190A0F" ma:contentTypeVersion="18" ma:contentTypeDescription="Create a new document." ma:contentTypeScope="" ma:versionID="e72067e4c40d1052f6e19054037d39b1">
  <xsd:schema xmlns:xsd="http://www.w3.org/2001/XMLSchema" xmlns:xs="http://www.w3.org/2001/XMLSchema" xmlns:p="http://schemas.microsoft.com/office/2006/metadata/properties" xmlns:ns2="74497ba9-ed5a-4cca-9240-7ee99bf3581f" xmlns:ns3="c1247891-0124-4ef2-b948-f0971478a393" targetNamespace="http://schemas.microsoft.com/office/2006/metadata/properties" ma:root="true" ma:fieldsID="a8c820bd7cfefdeaf5accf1d088fff33" ns2:_="" ns3:_="">
    <xsd:import namespace="74497ba9-ed5a-4cca-9240-7ee99bf3581f"/>
    <xsd:import namespace="c1247891-0124-4ef2-b948-f0971478a39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MediaServiceOCR"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497ba9-ed5a-4cca-9240-7ee99bf358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c592f6e-9db9-49f2-9f9e-7d6ee315dce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247891-0124-4ef2-b948-f0971478a39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df016e4-01ad-49fb-a318-e6a570d1757a}" ma:internalName="TaxCatchAll" ma:showField="CatchAllData" ma:web="c1247891-0124-4ef2-b948-f0971478a3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1247891-0124-4ef2-b948-f0971478a393" xsi:nil="true"/>
    <lcf76f155ced4ddcb4097134ff3c332f xmlns="74497ba9-ed5a-4cca-9240-7ee99bf3581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E6D345-FF69-4ADA-B4BF-6CA1141F5D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497ba9-ed5a-4cca-9240-7ee99bf3581f"/>
    <ds:schemaRef ds:uri="c1247891-0124-4ef2-b948-f0971478a3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9320D0-1373-48A5-B29D-10B6BC5CB0CF}">
  <ds:schemaRef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purl.org/dc/terms/"/>
    <ds:schemaRef ds:uri="http://www.w3.org/XML/1998/namespace"/>
    <ds:schemaRef ds:uri="http://schemas.openxmlformats.org/package/2006/metadata/core-properties"/>
    <ds:schemaRef ds:uri="c1247891-0124-4ef2-b948-f0971478a393"/>
    <ds:schemaRef ds:uri="74497ba9-ed5a-4cca-9240-7ee99bf3581f"/>
    <ds:schemaRef ds:uri="http://purl.org/dc/dcmitype/"/>
  </ds:schemaRefs>
</ds:datastoreItem>
</file>

<file path=customXml/itemProps3.xml><?xml version="1.0" encoding="utf-8"?>
<ds:datastoreItem xmlns:ds="http://schemas.openxmlformats.org/officeDocument/2006/customXml" ds:itemID="{E8A1740C-83F8-4615-B915-DF90AAF18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NTO Template (NEW LOGO 4-27-17)</Template>
  <TotalTime>429</TotalTime>
  <Words>756</Words>
  <Application>Microsoft Office PowerPoint</Application>
  <PresentationFormat>Widescreen</PresentationFormat>
  <Paragraphs>223</Paragraphs>
  <Slides>40</Slides>
  <Notes>33</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40</vt:i4>
      </vt:variant>
    </vt:vector>
  </HeadingPairs>
  <TitlesOfParts>
    <vt:vector size="53" baseType="lpstr">
      <vt:lpstr>Aptos</vt:lpstr>
      <vt:lpstr>Arial</vt:lpstr>
      <vt:lpstr>Calibri</vt:lpstr>
      <vt:lpstr>Garamond</vt:lpstr>
      <vt:lpstr>Roboto</vt:lpstr>
      <vt:lpstr>Symbol</vt:lpstr>
      <vt:lpstr>system-ui</vt:lpstr>
      <vt:lpstr>Times New Roman</vt:lpstr>
      <vt:lpstr>Wingdings</vt:lpstr>
      <vt:lpstr>NTO White w gray text</vt:lpstr>
      <vt:lpstr>NTO Blue</vt:lpstr>
      <vt:lpstr>NTO Black</vt:lpstr>
      <vt:lpstr>NTO Gray</vt:lpstr>
      <vt:lpstr>How to Apply for NNLM Funding</vt:lpstr>
      <vt:lpstr>Network of the National Library of Medicine</vt:lpstr>
      <vt:lpstr>After this webinar:</vt:lpstr>
      <vt:lpstr>Organizational Membership</vt:lpstr>
      <vt:lpstr>Funding Opportunities, Filter by Region </vt:lpstr>
      <vt:lpstr>Health-related Project</vt:lpstr>
      <vt:lpstr>Past Projects and Current Initiatives</vt:lpstr>
      <vt:lpstr>NNLM YouTube Channel</vt:lpstr>
      <vt:lpstr> Getting Ready </vt:lpstr>
      <vt:lpstr>Funders’ Terms</vt:lpstr>
      <vt:lpstr>Evidence of Need</vt:lpstr>
      <vt:lpstr>Nothing About Us Without Us</vt:lpstr>
      <vt:lpstr>Evidence of Need: Publicly Available Data </vt:lpstr>
      <vt:lpstr>Community Health Needs Assessments</vt:lpstr>
      <vt:lpstr>6 Sections of a Logic Model</vt:lpstr>
      <vt:lpstr>Inputs</vt:lpstr>
      <vt:lpstr>Activities</vt:lpstr>
      <vt:lpstr>Outputs</vt:lpstr>
      <vt:lpstr>Short Term</vt:lpstr>
      <vt:lpstr>Intermediate</vt:lpstr>
      <vt:lpstr>Long Term</vt:lpstr>
      <vt:lpstr>Project Timeline</vt:lpstr>
      <vt:lpstr>Additional Documents</vt:lpstr>
      <vt:lpstr>Plans to include</vt:lpstr>
      <vt:lpstr>Evaluation Design </vt:lpstr>
      <vt:lpstr>Sample Impact Measures</vt:lpstr>
      <vt:lpstr>Budget</vt:lpstr>
      <vt:lpstr>People Costs</vt:lpstr>
      <vt:lpstr>Items Costs</vt:lpstr>
      <vt:lpstr>Travel and Facilities Costs</vt:lpstr>
      <vt:lpstr>Five Common Mistakes</vt:lpstr>
      <vt:lpstr>Criteria</vt:lpstr>
      <vt:lpstr>Dementia Friendly Nahant</vt:lpstr>
      <vt:lpstr>Census Data</vt:lpstr>
      <vt:lpstr>Community Health Needs Data</vt:lpstr>
      <vt:lpstr>Library Users</vt:lpstr>
      <vt:lpstr>Objective One</vt:lpstr>
      <vt:lpstr>Objective Two</vt:lpstr>
      <vt:lpstr>Objective Three</vt:lpstr>
      <vt:lpstr>Letters of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mknapp</dc:creator>
  <cp:lastModifiedBy>Rebecca Brown</cp:lastModifiedBy>
  <cp:revision>93</cp:revision>
  <cp:lastPrinted>2018-03-12T21:16:57Z</cp:lastPrinted>
  <dcterms:created xsi:type="dcterms:W3CDTF">2017-05-15T23:46:48Z</dcterms:created>
  <dcterms:modified xsi:type="dcterms:W3CDTF">2024-09-03T16:34:29Z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0x0101000D29AAA7C5DF2C48B0448E31AE190A0F</vt:lpwstr>
  </property>
  <property fmtid="{D5CDD505-2E9C-101B-9397-08002B2CF9AE}" pid="3" name="MediaServiceImageTags">
    <vt:lpwstr/>
  </property>
</Properties>
</file>