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60" r:id="rId5"/>
    <p:sldMasterId id="2147483672" r:id="rId6"/>
    <p:sldMasterId id="2147483696" r:id="rId7"/>
  </p:sldMasterIdLst>
  <p:notesMasterIdLst>
    <p:notesMasterId r:id="rId41"/>
  </p:notesMasterIdLst>
  <p:handoutMasterIdLst>
    <p:handoutMasterId r:id="rId42"/>
  </p:handoutMasterIdLst>
  <p:sldIdLst>
    <p:sldId id="322" r:id="rId8"/>
    <p:sldId id="577" r:id="rId9"/>
    <p:sldId id="272" r:id="rId10"/>
    <p:sldId id="465" r:id="rId11"/>
    <p:sldId id="553" r:id="rId12"/>
    <p:sldId id="554" r:id="rId13"/>
    <p:sldId id="482" r:id="rId14"/>
    <p:sldId id="561" r:id="rId15"/>
    <p:sldId id="568" r:id="rId16"/>
    <p:sldId id="473" r:id="rId17"/>
    <p:sldId id="467" r:id="rId18"/>
    <p:sldId id="469" r:id="rId19"/>
    <p:sldId id="555" r:id="rId20"/>
    <p:sldId id="470" r:id="rId21"/>
    <p:sldId id="556" r:id="rId22"/>
    <p:sldId id="494" r:id="rId23"/>
    <p:sldId id="471" r:id="rId24"/>
    <p:sldId id="575" r:id="rId25"/>
    <p:sldId id="495" r:id="rId26"/>
    <p:sldId id="514" r:id="rId27"/>
    <p:sldId id="515" r:id="rId28"/>
    <p:sldId id="516" r:id="rId29"/>
    <p:sldId id="517" r:id="rId30"/>
    <p:sldId id="476" r:id="rId31"/>
    <p:sldId id="566" r:id="rId32"/>
    <p:sldId id="569" r:id="rId33"/>
    <p:sldId id="558" r:id="rId34"/>
    <p:sldId id="571" r:id="rId35"/>
    <p:sldId id="574" r:id="rId36"/>
    <p:sldId id="559" r:id="rId37"/>
    <p:sldId id="572" r:id="rId38"/>
    <p:sldId id="573" r:id="rId39"/>
    <p:sldId id="560" r:id="rId40"/>
  </p:sldIdLst>
  <p:sldSz cx="12192000" cy="6858000"/>
  <p:notesSz cx="6881813"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88D"/>
    <a:srgbClr val="20558A"/>
    <a:srgbClr val="616265"/>
    <a:srgbClr val="215591"/>
    <a:srgbClr val="2A3A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8" autoAdjust="0"/>
  </p:normalViewPr>
  <p:slideViewPr>
    <p:cSldViewPr snapToGrid="0">
      <p:cViewPr varScale="1">
        <p:scale>
          <a:sx n="74" d="100"/>
          <a:sy n="74" d="100"/>
        </p:scale>
        <p:origin x="139" y="6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handoutMaster" Target="handoutMasters/handoutMaster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presProps" Target="presProps.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tableStyles" Target="tableStyles.xml"/><Relationship Id="rId20" Type="http://schemas.openxmlformats.org/officeDocument/2006/relationships/slide" Target="slides/slide13.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2446" tIns="46223" rIns="92446" bIns="4622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2446" tIns="46223" rIns="92446" bIns="46223" rtlCol="0"/>
          <a:lstStyle>
            <a:lvl1pPr algn="r" eaLnBrk="1" fontAlgn="auto" hangingPunct="1">
              <a:spcBef>
                <a:spcPts val="0"/>
              </a:spcBef>
              <a:spcAft>
                <a:spcPts val="0"/>
              </a:spcAft>
              <a:defRPr sz="1200">
                <a:latin typeface="+mn-lt"/>
              </a:defRPr>
            </a:lvl1pPr>
          </a:lstStyle>
          <a:p>
            <a:pPr>
              <a:defRPr/>
            </a:pPr>
            <a:fld id="{3B6A7F92-1A0E-4C56-9DE0-D8B2615B4D33}" type="datetimeFigureOut">
              <a:rPr lang="en-US"/>
              <a:pPr>
                <a:defRPr/>
              </a:pPr>
              <a:t>1/7/2024</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2446" tIns="46223" rIns="92446" bIns="46223" rtlCol="0" anchor="b"/>
          <a:lstStyle>
            <a:lvl1pPr algn="r" eaLnBrk="1" fontAlgn="auto" hangingPunct="1">
              <a:spcBef>
                <a:spcPts val="0"/>
              </a:spcBef>
              <a:spcAft>
                <a:spcPts val="0"/>
              </a:spcAft>
              <a:defRPr sz="1200">
                <a:latin typeface="+mn-lt"/>
              </a:defRPr>
            </a:lvl1pPr>
          </a:lstStyle>
          <a:p>
            <a:pPr>
              <a:defRPr/>
            </a:pPr>
            <a:fld id="{D7A0F1F2-1449-487A-93C5-13A03405DE6C}" type="slidenum">
              <a:rPr lang="en-US"/>
              <a:pPr>
                <a:defRPr/>
              </a:pPr>
              <a:t>‹#›</a:t>
            </a:fld>
            <a:endParaRPr lang="en-US"/>
          </a:p>
        </p:txBody>
      </p:sp>
    </p:spTree>
    <p:extLst>
      <p:ext uri="{BB962C8B-B14F-4D97-AF65-F5344CB8AC3E}">
        <p14:creationId xmlns:p14="http://schemas.microsoft.com/office/powerpoint/2010/main" val="940378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2446" tIns="46223" rIns="92446" bIns="4622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2446" tIns="46223" rIns="92446" bIns="46223" rtlCol="0"/>
          <a:lstStyle>
            <a:lvl1pPr algn="r" eaLnBrk="1" fontAlgn="auto" hangingPunct="1">
              <a:spcBef>
                <a:spcPts val="0"/>
              </a:spcBef>
              <a:spcAft>
                <a:spcPts val="0"/>
              </a:spcAft>
              <a:defRPr sz="1200">
                <a:latin typeface="+mn-lt"/>
              </a:defRPr>
            </a:lvl1pPr>
          </a:lstStyle>
          <a:p>
            <a:pPr>
              <a:defRPr/>
            </a:pPr>
            <a:fld id="{AF748136-DDC1-462B-9AE6-6415F820E1A5}" type="datetimeFigureOut">
              <a:rPr lang="en-US"/>
              <a:pPr>
                <a:defRPr/>
              </a:pPr>
              <a:t>1/7/2024</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2446" tIns="46223" rIns="92446" bIns="46223"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2446" tIns="46223" rIns="92446" bIns="46223" rtlCol="0" anchor="b"/>
          <a:lstStyle>
            <a:lvl1pPr algn="r" eaLnBrk="1" fontAlgn="auto" hangingPunct="1">
              <a:spcBef>
                <a:spcPts val="0"/>
              </a:spcBef>
              <a:spcAft>
                <a:spcPts val="0"/>
              </a:spcAft>
              <a:defRPr sz="1200">
                <a:latin typeface="+mn-lt"/>
              </a:defRPr>
            </a:lvl1pPr>
          </a:lstStyle>
          <a:p>
            <a:pPr>
              <a:defRPr/>
            </a:pPr>
            <a:fld id="{1E640117-C3A4-4D95-8CFE-4BB45D40D405}" type="slidenum">
              <a:rPr lang="en-US"/>
              <a:pPr>
                <a:defRPr/>
              </a:pPr>
              <a:t>‹#›</a:t>
            </a:fld>
            <a:endParaRPr lang="en-US"/>
          </a:p>
        </p:txBody>
      </p:sp>
    </p:spTree>
    <p:extLst>
      <p:ext uri="{BB962C8B-B14F-4D97-AF65-F5344CB8AC3E}">
        <p14:creationId xmlns:p14="http://schemas.microsoft.com/office/powerpoint/2010/main" val="1196040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7AFD9A-E3E6-4961-9F1C-87A42A56C1E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7296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10</a:t>
            </a:fld>
            <a:endParaRPr lang="en-US"/>
          </a:p>
        </p:txBody>
      </p:sp>
    </p:spTree>
    <p:extLst>
      <p:ext uri="{BB962C8B-B14F-4D97-AF65-F5344CB8AC3E}">
        <p14:creationId xmlns:p14="http://schemas.microsoft.com/office/powerpoint/2010/main" val="3099114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11</a:t>
            </a:fld>
            <a:endParaRPr lang="en-US"/>
          </a:p>
        </p:txBody>
      </p:sp>
    </p:spTree>
    <p:extLst>
      <p:ext uri="{BB962C8B-B14F-4D97-AF65-F5344CB8AC3E}">
        <p14:creationId xmlns:p14="http://schemas.microsoft.com/office/powerpoint/2010/main" val="2941064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12</a:t>
            </a:fld>
            <a:endParaRPr lang="en-US"/>
          </a:p>
        </p:txBody>
      </p:sp>
    </p:spTree>
    <p:extLst>
      <p:ext uri="{BB962C8B-B14F-4D97-AF65-F5344CB8AC3E}">
        <p14:creationId xmlns:p14="http://schemas.microsoft.com/office/powerpoint/2010/main" val="86391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13</a:t>
            </a:fld>
            <a:endParaRPr lang="en-US"/>
          </a:p>
        </p:txBody>
      </p:sp>
    </p:spTree>
    <p:extLst>
      <p:ext uri="{BB962C8B-B14F-4D97-AF65-F5344CB8AC3E}">
        <p14:creationId xmlns:p14="http://schemas.microsoft.com/office/powerpoint/2010/main" val="3352291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14</a:t>
            </a:fld>
            <a:endParaRPr lang="en-US"/>
          </a:p>
        </p:txBody>
      </p:sp>
    </p:spTree>
    <p:extLst>
      <p:ext uri="{BB962C8B-B14F-4D97-AF65-F5344CB8AC3E}">
        <p14:creationId xmlns:p14="http://schemas.microsoft.com/office/powerpoint/2010/main" val="264484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15</a:t>
            </a:fld>
            <a:endParaRPr lang="en-US"/>
          </a:p>
        </p:txBody>
      </p:sp>
    </p:spTree>
    <p:extLst>
      <p:ext uri="{BB962C8B-B14F-4D97-AF65-F5344CB8AC3E}">
        <p14:creationId xmlns:p14="http://schemas.microsoft.com/office/powerpoint/2010/main" val="10192388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16</a:t>
            </a:fld>
            <a:endParaRPr lang="en-US"/>
          </a:p>
        </p:txBody>
      </p:sp>
    </p:spTree>
    <p:extLst>
      <p:ext uri="{BB962C8B-B14F-4D97-AF65-F5344CB8AC3E}">
        <p14:creationId xmlns:p14="http://schemas.microsoft.com/office/powerpoint/2010/main" val="725444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17</a:t>
            </a:fld>
            <a:endParaRPr lang="en-US"/>
          </a:p>
        </p:txBody>
      </p:sp>
    </p:spTree>
    <p:extLst>
      <p:ext uri="{BB962C8B-B14F-4D97-AF65-F5344CB8AC3E}">
        <p14:creationId xmlns:p14="http://schemas.microsoft.com/office/powerpoint/2010/main" val="1393701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18</a:t>
            </a:fld>
            <a:endParaRPr lang="en-US"/>
          </a:p>
        </p:txBody>
      </p:sp>
    </p:spTree>
    <p:extLst>
      <p:ext uri="{BB962C8B-B14F-4D97-AF65-F5344CB8AC3E}">
        <p14:creationId xmlns:p14="http://schemas.microsoft.com/office/powerpoint/2010/main" val="12783328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19</a:t>
            </a:fld>
            <a:endParaRPr lang="en-US"/>
          </a:p>
        </p:txBody>
      </p:sp>
    </p:spTree>
    <p:extLst>
      <p:ext uri="{BB962C8B-B14F-4D97-AF65-F5344CB8AC3E}">
        <p14:creationId xmlns:p14="http://schemas.microsoft.com/office/powerpoint/2010/main" val="1158655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a:t>
            </a:fld>
            <a:endParaRPr lang="en-US"/>
          </a:p>
        </p:txBody>
      </p:sp>
    </p:spTree>
    <p:extLst>
      <p:ext uri="{BB962C8B-B14F-4D97-AF65-F5344CB8AC3E}">
        <p14:creationId xmlns:p14="http://schemas.microsoft.com/office/powerpoint/2010/main" val="5255104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20</a:t>
            </a:fld>
            <a:endParaRPr lang="en-US"/>
          </a:p>
        </p:txBody>
      </p:sp>
    </p:spTree>
    <p:extLst>
      <p:ext uri="{BB962C8B-B14F-4D97-AF65-F5344CB8AC3E}">
        <p14:creationId xmlns:p14="http://schemas.microsoft.com/office/powerpoint/2010/main" val="3641298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21</a:t>
            </a:fld>
            <a:endParaRPr lang="en-US"/>
          </a:p>
        </p:txBody>
      </p:sp>
    </p:spTree>
    <p:extLst>
      <p:ext uri="{BB962C8B-B14F-4D97-AF65-F5344CB8AC3E}">
        <p14:creationId xmlns:p14="http://schemas.microsoft.com/office/powerpoint/2010/main" val="2363024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22</a:t>
            </a:fld>
            <a:endParaRPr lang="en-US"/>
          </a:p>
        </p:txBody>
      </p:sp>
    </p:spTree>
    <p:extLst>
      <p:ext uri="{BB962C8B-B14F-4D97-AF65-F5344CB8AC3E}">
        <p14:creationId xmlns:p14="http://schemas.microsoft.com/office/powerpoint/2010/main" val="34023963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23</a:t>
            </a:fld>
            <a:endParaRPr lang="en-US"/>
          </a:p>
        </p:txBody>
      </p:sp>
    </p:spTree>
    <p:extLst>
      <p:ext uri="{BB962C8B-B14F-4D97-AF65-F5344CB8AC3E}">
        <p14:creationId xmlns:p14="http://schemas.microsoft.com/office/powerpoint/2010/main" val="28822882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24</a:t>
            </a:fld>
            <a:endParaRPr lang="en-US"/>
          </a:p>
        </p:txBody>
      </p:sp>
    </p:spTree>
    <p:extLst>
      <p:ext uri="{BB962C8B-B14F-4D97-AF65-F5344CB8AC3E}">
        <p14:creationId xmlns:p14="http://schemas.microsoft.com/office/powerpoint/2010/main" val="22647632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25</a:t>
            </a:fld>
            <a:endParaRPr lang="en-US"/>
          </a:p>
        </p:txBody>
      </p:sp>
    </p:spTree>
    <p:extLst>
      <p:ext uri="{BB962C8B-B14F-4D97-AF65-F5344CB8AC3E}">
        <p14:creationId xmlns:p14="http://schemas.microsoft.com/office/powerpoint/2010/main" val="42780283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26</a:t>
            </a:fld>
            <a:endParaRPr lang="en-US"/>
          </a:p>
        </p:txBody>
      </p:sp>
    </p:spTree>
    <p:extLst>
      <p:ext uri="{BB962C8B-B14F-4D97-AF65-F5344CB8AC3E}">
        <p14:creationId xmlns:p14="http://schemas.microsoft.com/office/powerpoint/2010/main" val="1449506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rgbClr val="002060"/>
              </a:solidFill>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27</a:t>
            </a:fld>
            <a:endParaRPr lang="en-US"/>
          </a:p>
        </p:txBody>
      </p:sp>
    </p:spTree>
    <p:extLst>
      <p:ext uri="{BB962C8B-B14F-4D97-AF65-F5344CB8AC3E}">
        <p14:creationId xmlns:p14="http://schemas.microsoft.com/office/powerpoint/2010/main" val="3279370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solidFill>
                <a:srgbClr val="002060"/>
              </a:solidFill>
              <a:effectLst/>
              <a:ea typeface="Times New Roman" panose="02020603050405020304" pitchFamily="18" charset="0"/>
            </a:endParaRPr>
          </a:p>
          <a:p>
            <a:endParaRPr lang="en-US" sz="1200" dirty="0">
              <a:solidFill>
                <a:srgbClr val="002060"/>
              </a:solidFill>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28</a:t>
            </a:fld>
            <a:endParaRPr lang="en-US"/>
          </a:p>
        </p:txBody>
      </p:sp>
    </p:spTree>
    <p:extLst>
      <p:ext uri="{BB962C8B-B14F-4D97-AF65-F5344CB8AC3E}">
        <p14:creationId xmlns:p14="http://schemas.microsoft.com/office/powerpoint/2010/main" val="36738262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rgbClr val="002060"/>
              </a:solidFill>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29</a:t>
            </a:fld>
            <a:endParaRPr lang="en-US"/>
          </a:p>
        </p:txBody>
      </p:sp>
    </p:spTree>
    <p:extLst>
      <p:ext uri="{BB962C8B-B14F-4D97-AF65-F5344CB8AC3E}">
        <p14:creationId xmlns:p14="http://schemas.microsoft.com/office/powerpoint/2010/main" val="3038352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766152A-293C-4793-9402-D3CFB00CE653}" type="slidenum">
              <a:rPr lang="en-US" smtClean="0"/>
              <a:t>3</a:t>
            </a:fld>
            <a:endParaRPr lang="en-US"/>
          </a:p>
        </p:txBody>
      </p:sp>
    </p:spTree>
    <p:extLst>
      <p:ext uri="{BB962C8B-B14F-4D97-AF65-F5344CB8AC3E}">
        <p14:creationId xmlns:p14="http://schemas.microsoft.com/office/powerpoint/2010/main" val="4895842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30</a:t>
            </a:fld>
            <a:endParaRPr lang="en-US"/>
          </a:p>
        </p:txBody>
      </p:sp>
    </p:spTree>
    <p:extLst>
      <p:ext uri="{BB962C8B-B14F-4D97-AF65-F5344CB8AC3E}">
        <p14:creationId xmlns:p14="http://schemas.microsoft.com/office/powerpoint/2010/main" val="7102403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124460" indent="0">
              <a:lnSpc>
                <a:spcPct val="105000"/>
              </a:lnSpc>
              <a:spcBef>
                <a:spcPts val="0"/>
              </a:spcBef>
              <a:spcAft>
                <a:spcPts val="0"/>
              </a:spcAft>
              <a:buClr>
                <a:srgbClr val="2A2A2A"/>
              </a:buClr>
              <a:buSzPts val="1250"/>
              <a:buNone/>
              <a:tabLst>
                <a:tab pos="525780" algn="l"/>
              </a:tabLst>
            </a:pP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31</a:t>
            </a:fld>
            <a:endParaRPr lang="en-US"/>
          </a:p>
        </p:txBody>
      </p:sp>
    </p:spTree>
    <p:extLst>
      <p:ext uri="{BB962C8B-B14F-4D97-AF65-F5344CB8AC3E}">
        <p14:creationId xmlns:p14="http://schemas.microsoft.com/office/powerpoint/2010/main" val="9407062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3995" marR="226060" indent="0" eaLnBrk="0" hangingPunct="0">
              <a:lnSpc>
                <a:spcPct val="107000"/>
              </a:lnSpc>
              <a:spcBef>
                <a:spcPts val="0"/>
              </a:spcBef>
              <a:spcAft>
                <a:spcPts val="0"/>
              </a:spcAft>
              <a:buNone/>
              <a:tabLst>
                <a:tab pos="537845" algn="l"/>
              </a:tabLst>
            </a:pPr>
            <a:endParaRPr lang="en-US" sz="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32</a:t>
            </a:fld>
            <a:endParaRPr lang="en-US"/>
          </a:p>
        </p:txBody>
      </p:sp>
    </p:spTree>
    <p:extLst>
      <p:ext uri="{BB962C8B-B14F-4D97-AF65-F5344CB8AC3E}">
        <p14:creationId xmlns:p14="http://schemas.microsoft.com/office/powerpoint/2010/main" val="35637546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33</a:t>
            </a:fld>
            <a:endParaRPr lang="en-US"/>
          </a:p>
        </p:txBody>
      </p:sp>
    </p:spTree>
    <p:extLst>
      <p:ext uri="{BB962C8B-B14F-4D97-AF65-F5344CB8AC3E}">
        <p14:creationId xmlns:p14="http://schemas.microsoft.com/office/powerpoint/2010/main" val="2562524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4</a:t>
            </a:fld>
            <a:endParaRPr lang="en-US"/>
          </a:p>
        </p:txBody>
      </p:sp>
    </p:spTree>
    <p:extLst>
      <p:ext uri="{BB962C8B-B14F-4D97-AF65-F5344CB8AC3E}">
        <p14:creationId xmlns:p14="http://schemas.microsoft.com/office/powerpoint/2010/main" val="3766704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5</a:t>
            </a:fld>
            <a:endParaRPr lang="en-US"/>
          </a:p>
        </p:txBody>
      </p:sp>
    </p:spTree>
    <p:extLst>
      <p:ext uri="{BB962C8B-B14F-4D97-AF65-F5344CB8AC3E}">
        <p14:creationId xmlns:p14="http://schemas.microsoft.com/office/powerpoint/2010/main" val="454991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6</a:t>
            </a:fld>
            <a:endParaRPr lang="en-US"/>
          </a:p>
        </p:txBody>
      </p:sp>
    </p:spTree>
    <p:extLst>
      <p:ext uri="{BB962C8B-B14F-4D97-AF65-F5344CB8AC3E}">
        <p14:creationId xmlns:p14="http://schemas.microsoft.com/office/powerpoint/2010/main" val="3570221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39C0A-C793-4372-962D-3E4173FA06F6}" type="slidenum">
              <a:rPr lang="en-US" smtClean="0"/>
              <a:t>7</a:t>
            </a:fld>
            <a:endParaRPr lang="en-US"/>
          </a:p>
        </p:txBody>
      </p:sp>
    </p:spTree>
    <p:extLst>
      <p:ext uri="{BB962C8B-B14F-4D97-AF65-F5344CB8AC3E}">
        <p14:creationId xmlns:p14="http://schemas.microsoft.com/office/powerpoint/2010/main" val="3773357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8</a:t>
            </a:fld>
            <a:endParaRPr lang="en-US"/>
          </a:p>
        </p:txBody>
      </p:sp>
    </p:spTree>
    <p:extLst>
      <p:ext uri="{BB962C8B-B14F-4D97-AF65-F5344CB8AC3E}">
        <p14:creationId xmlns:p14="http://schemas.microsoft.com/office/powerpoint/2010/main" val="3673306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9</a:t>
            </a:fld>
            <a:endParaRPr lang="en-US"/>
          </a:p>
        </p:txBody>
      </p:sp>
    </p:spTree>
    <p:extLst>
      <p:ext uri="{BB962C8B-B14F-4D97-AF65-F5344CB8AC3E}">
        <p14:creationId xmlns:p14="http://schemas.microsoft.com/office/powerpoint/2010/main" val="195875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76BF41A6-7A2C-4690-ACC7-07924994F7F6}"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79781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813DF46-D727-42FF-B33D-5AD4637A71FA}"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36155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9D98945B-9468-4E5A-98FD-3F0DF03BC1B2}"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64155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531637DA-7CCD-40E4-B73E-4FBDAF634A94}"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8344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4381500"/>
            <a:ext cx="91360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CB7C8D68-CFA2-4A4E-832D-B3A63526AC31}"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63742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BBAE4862-4A3D-4AC0-B750-55EB2D08A39E}"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985770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0AFC9D59-0E94-4101-B12F-848432F21304}"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65490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FC4AFC1-B424-4846-BFE4-57D49D723B27}"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765295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5FE709E0-9CAE-4187-B5DC-ECA0C11818A8}" type="slidenum">
              <a:rPr lang="en-US"/>
              <a:pPr>
                <a:defRPr/>
              </a:pPr>
              <a:t>‹#›</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3436916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393F1733-7D03-43E1-A9C1-039D30738B1E}"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7968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70A65927-4FA3-4D24-8B3C-875A2A1F5EDC}" type="slidenum">
              <a:rPr lang="en-US"/>
              <a:pPr>
                <a:defRPr/>
              </a:pPr>
              <a:t>‹#›</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7206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25F9F99-9BD9-4422-B838-F0A597D458BC}"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601166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AB6E9B99-B6E3-44E3-B697-44A8D7087D3C}"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332449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345195F-472F-4290-8DF1-8507B30809D3}"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8364306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48E8349-0559-4DCD-A33B-23FB973A9623}"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8284041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8BE1C56-5E37-4DA7-9EBD-F25D5B4CC919}"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1104461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4381500"/>
            <a:ext cx="91360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80AEDCA9-B895-4306-873D-188BB807C940}"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657034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4A161D3-AA53-4F5B-98D8-F5ACBD51D7CA}"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18524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EDD487A3-6750-4A4C-86BE-A30E2BA0B858}"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854546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21097EEF-D73E-421C-ACE9-C6B7F7A5900B}"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5190828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18EE3CDE-6531-4E98-B99B-0B787A68FB4A}" type="slidenum">
              <a:rPr lang="en-US"/>
              <a:pPr>
                <a:defRPr/>
              </a:pPr>
              <a:t>‹#›</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97722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DBA2285A-E885-4964-9332-8540DCE94813}"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94764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rgbClr val="61626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C8BD5518-C465-4C1F-8E36-9195006C4AB9}"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467476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2C0FEFBE-7E14-429E-A766-D622936FF486}" type="slidenum">
              <a:rPr lang="en-US"/>
              <a:pPr>
                <a:defRPr/>
              </a:pPr>
              <a:t>‹#›</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6745672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2962AF1D-5A61-4F1A-8FA0-77AEA6B85F27}"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2466866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47F4D48E-0175-4C9B-B6BA-3CFB898788DD}"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040541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C9C1F269-3231-46B3-8E4E-FCEA4DE94843}"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1882647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A97590C8-C2BF-4FE6-8C67-485D7016B5F8}"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108613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4381500"/>
            <a:ext cx="91360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E57BFD3A-9B99-4BB6-A106-8409C943E6B8}"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945480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616DC18B-1818-46D6-9F42-1C8B76F9456A}"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8810792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3F94CD41-F00A-4054-8F9F-F60BFD60FCE3}"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037348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986D25B1-3DA3-4152-8131-BF5E8FB594DB}"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3222832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7C3EE875-DD5B-4D6C-BDEE-7DE7F22838CE}" type="slidenum">
              <a:rPr lang="en-US"/>
              <a:pPr>
                <a:defRPr/>
              </a:pPr>
              <a:t>‹#›</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126785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1927198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D79976AA-DA00-40F9-8037-66D9B1B4AB60}"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7605787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6B72AEE2-5D99-49D6-8A15-70121CCAAF1F}" type="slidenum">
              <a:rPr lang="en-US"/>
              <a:pPr>
                <a:defRPr/>
              </a:pPr>
              <a:t>‹#›</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711314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1BD3119-FEAB-481E-ACE0-93A27E0E899B}"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4433598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5601FD0-FE7E-4583-9BBD-31653D72593E}"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958573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26B3C15-9F4E-40B1-885C-D13CED73374F}"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040983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FE2CE31B-B2A1-498D-843E-94427782DA9F}"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93979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5638" y="1857619"/>
            <a:ext cx="3628292"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13738" y="1857619"/>
            <a:ext cx="34964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dirty="0"/>
          </a:p>
        </p:txBody>
      </p:sp>
      <p:sp>
        <p:nvSpPr>
          <p:cNvPr id="7" name="Content Placeholder 3">
            <a:extLst>
              <a:ext uri="{FF2B5EF4-FFF2-40B4-BE49-F238E27FC236}">
                <a16:creationId xmlns:a16="http://schemas.microsoft.com/office/drawing/2014/main" id="{791FD008-61C3-400E-BD4D-FC786572EA7D}"/>
              </a:ext>
            </a:extLst>
          </p:cNvPr>
          <p:cNvSpPr>
            <a:spLocks noGrp="1"/>
          </p:cNvSpPr>
          <p:nvPr>
            <p:ph sz="half" idx="12"/>
          </p:nvPr>
        </p:nvSpPr>
        <p:spPr>
          <a:xfrm>
            <a:off x="8129954" y="1847850"/>
            <a:ext cx="349640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7260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4D1ED93C-2746-4E00-A680-3BFBAC96A97E}" type="slidenum">
              <a:rPr lang="en-US"/>
              <a:pPr>
                <a:defRPr/>
              </a:pPr>
              <a:t>‹#›</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196620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B2EC6839-54FD-43E2-8B0B-C8728B46711E}"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0733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53385912-A4F2-414C-811D-22BA556D6430}" type="slidenum">
              <a:rPr lang="en-US"/>
              <a:pPr>
                <a:defRPr/>
              </a:pPr>
              <a:t>‹#›</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46705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3EC528A-CA5A-46BB-8272-1C12E9D32C74}"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0277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2.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41A894B9-6BEC-426D-BF1F-2B69C5221DC2}" type="slidenum">
              <a:rPr lang="en-US"/>
              <a:pPr>
                <a:defRPr/>
              </a:pPr>
              <a:t>‹#›</a:t>
            </a:fld>
            <a:endParaRPr lang="en-US"/>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1031"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134344" y="6302883"/>
            <a:ext cx="2892764" cy="46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5" r:id="rId1"/>
    <p:sldLayoutId id="2147484325" r:id="rId2"/>
    <p:sldLayoutId id="2147484326" r:id="rId3"/>
    <p:sldLayoutId id="2147484327" r:id="rId4"/>
    <p:sldLayoutId id="2147484376" r:id="rId5"/>
    <p:sldLayoutId id="2147484328" r:id="rId6"/>
    <p:sldLayoutId id="2147484329" r:id="rId7"/>
    <p:sldLayoutId id="2147484330" r:id="rId8"/>
    <p:sldLayoutId id="2147484331" r:id="rId9"/>
    <p:sldLayoutId id="2147484332" r:id="rId10"/>
    <p:sldLayoutId id="2147484333" r:id="rId11"/>
    <p:sldLayoutId id="2147484334" r:id="rId12"/>
  </p:sldLayoutIdLst>
  <p:hf hdr="0" ftr="0" dt="0"/>
  <p:txStyles>
    <p:titleStyle>
      <a:lvl1pPr algn="l" rtl="0" eaLnBrk="0" fontAlgn="base" hangingPunct="0">
        <a:lnSpc>
          <a:spcPct val="90000"/>
        </a:lnSpc>
        <a:spcBef>
          <a:spcPct val="0"/>
        </a:spcBef>
        <a:spcAft>
          <a:spcPct val="0"/>
        </a:spcAft>
        <a:defRPr sz="4400" kern="1200">
          <a:solidFill>
            <a:srgbClr val="616265"/>
          </a:solidFill>
          <a:latin typeface="+mj-lt"/>
          <a:ea typeface="+mj-ea"/>
          <a:cs typeface="+mj-cs"/>
        </a:defRPr>
      </a:lvl1pPr>
      <a:lvl2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2pPr>
      <a:lvl3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3pPr>
      <a:lvl4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4pPr>
      <a:lvl5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5pPr>
      <a:lvl6pPr marL="457200" algn="l" rtl="0" fontAlgn="base">
        <a:lnSpc>
          <a:spcPct val="90000"/>
        </a:lnSpc>
        <a:spcBef>
          <a:spcPct val="0"/>
        </a:spcBef>
        <a:spcAft>
          <a:spcPct val="0"/>
        </a:spcAft>
        <a:defRPr sz="4400">
          <a:solidFill>
            <a:srgbClr val="616265"/>
          </a:solidFill>
          <a:latin typeface="Calibri" panose="020F0502020204030204" pitchFamily="34" charset="0"/>
        </a:defRPr>
      </a:lvl6pPr>
      <a:lvl7pPr marL="914400" algn="l" rtl="0" fontAlgn="base">
        <a:lnSpc>
          <a:spcPct val="90000"/>
        </a:lnSpc>
        <a:spcBef>
          <a:spcPct val="0"/>
        </a:spcBef>
        <a:spcAft>
          <a:spcPct val="0"/>
        </a:spcAft>
        <a:defRPr sz="4400">
          <a:solidFill>
            <a:srgbClr val="616265"/>
          </a:solidFill>
          <a:latin typeface="Calibri" panose="020F0502020204030204" pitchFamily="34" charset="0"/>
        </a:defRPr>
      </a:lvl7pPr>
      <a:lvl8pPr marL="1371600" algn="l" rtl="0" fontAlgn="base">
        <a:lnSpc>
          <a:spcPct val="90000"/>
        </a:lnSpc>
        <a:spcBef>
          <a:spcPct val="0"/>
        </a:spcBef>
        <a:spcAft>
          <a:spcPct val="0"/>
        </a:spcAft>
        <a:defRPr sz="4400">
          <a:solidFill>
            <a:srgbClr val="616265"/>
          </a:solidFill>
          <a:latin typeface="Calibri" panose="020F0502020204030204" pitchFamily="34" charset="0"/>
        </a:defRPr>
      </a:lvl8pPr>
      <a:lvl9pPr marL="1828800" algn="l" rtl="0" fontAlgn="base">
        <a:lnSpc>
          <a:spcPct val="90000"/>
        </a:lnSpc>
        <a:spcBef>
          <a:spcPct val="0"/>
        </a:spcBef>
        <a:spcAft>
          <a:spcPct val="0"/>
        </a:spcAft>
        <a:defRPr sz="4400">
          <a:solidFill>
            <a:srgbClr val="616265"/>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rgbClr val="616265"/>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616265"/>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616265"/>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20558A"/>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AC86B3BD-41DD-4B5F-8D64-53DDBD23FE42}" type="slidenum">
              <a:rPr lang="en-US"/>
              <a:pPr>
                <a:defRPr/>
              </a:pPr>
              <a:t>‹#›</a:t>
            </a:fld>
            <a:endParaRPr lang="en-US"/>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2055"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34346" y="6240463"/>
            <a:ext cx="2892764"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80" r:id="rId1"/>
    <p:sldLayoutId id="2147484335" r:id="rId2"/>
    <p:sldLayoutId id="2147484336" r:id="rId3"/>
    <p:sldLayoutId id="2147484337" r:id="rId4"/>
    <p:sldLayoutId id="2147484338" r:id="rId5"/>
    <p:sldLayoutId id="2147484339" r:id="rId6"/>
    <p:sldLayoutId id="2147484340" r:id="rId7"/>
    <p:sldLayoutId id="2147484341" r:id="rId8"/>
    <p:sldLayoutId id="2147484342" r:id="rId9"/>
    <p:sldLayoutId id="2147484343" r:id="rId10"/>
    <p:sldLayoutId id="2147484344" r:id="rId11"/>
  </p:sldLayoutIdLst>
  <p:hf hdr="0" ftr="0" dt="0"/>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5pPr>
      <a:lvl6pPr marL="457200" algn="l" rtl="0" fontAlgn="base">
        <a:lnSpc>
          <a:spcPct val="90000"/>
        </a:lnSpc>
        <a:spcBef>
          <a:spcPct val="0"/>
        </a:spcBef>
        <a:spcAft>
          <a:spcPct val="0"/>
        </a:spcAft>
        <a:defRPr sz="4400">
          <a:solidFill>
            <a:schemeClr val="bg1"/>
          </a:solidFill>
          <a:latin typeface="Calibri" panose="020F0502020204030204" pitchFamily="34" charset="0"/>
        </a:defRPr>
      </a:lvl6pPr>
      <a:lvl7pPr marL="914400" algn="l" rtl="0" fontAlgn="base">
        <a:lnSpc>
          <a:spcPct val="90000"/>
        </a:lnSpc>
        <a:spcBef>
          <a:spcPct val="0"/>
        </a:spcBef>
        <a:spcAft>
          <a:spcPct val="0"/>
        </a:spcAft>
        <a:defRPr sz="4400">
          <a:solidFill>
            <a:schemeClr val="bg1"/>
          </a:solidFill>
          <a:latin typeface="Calibri" panose="020F0502020204030204" pitchFamily="34" charset="0"/>
        </a:defRPr>
      </a:lvl7pPr>
      <a:lvl8pPr marL="1371600" algn="l" rtl="0" fontAlgn="base">
        <a:lnSpc>
          <a:spcPct val="90000"/>
        </a:lnSpc>
        <a:spcBef>
          <a:spcPct val="0"/>
        </a:spcBef>
        <a:spcAft>
          <a:spcPct val="0"/>
        </a:spcAft>
        <a:defRPr sz="4400">
          <a:solidFill>
            <a:schemeClr val="bg1"/>
          </a:solidFill>
          <a:latin typeface="Calibri" panose="020F0502020204030204" pitchFamily="34" charset="0"/>
        </a:defRPr>
      </a:lvl8pPr>
      <a:lvl9pPr marL="1828800" algn="l" rtl="0" fontAlgn="base">
        <a:lnSpc>
          <a:spcPct val="90000"/>
        </a:lnSpc>
        <a:spcBef>
          <a:spcPct val="0"/>
        </a:spcBef>
        <a:spcAft>
          <a:spcPct val="0"/>
        </a:spcAft>
        <a:defRPr sz="4400">
          <a:solidFill>
            <a:schemeClr val="bg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65E65CBF-ED18-4B6B-B60E-35E4EBD43B5B}" type="slidenum">
              <a:rPr lang="en-US"/>
              <a:pPr>
                <a:defRPr/>
              </a:pPr>
              <a:t>‹#›</a:t>
            </a:fld>
            <a:endParaRPr lang="en-US"/>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3079"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15871" y="6240463"/>
            <a:ext cx="2892764"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7"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Lst>
  <p:hf hdr="0" ftr="0" dt="0"/>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5pPr>
      <a:lvl6pPr marL="457200" algn="l" rtl="0" fontAlgn="base">
        <a:lnSpc>
          <a:spcPct val="90000"/>
        </a:lnSpc>
        <a:spcBef>
          <a:spcPct val="0"/>
        </a:spcBef>
        <a:spcAft>
          <a:spcPct val="0"/>
        </a:spcAft>
        <a:defRPr sz="4400">
          <a:solidFill>
            <a:schemeClr val="bg1"/>
          </a:solidFill>
          <a:latin typeface="Calibri" panose="020F0502020204030204" pitchFamily="34" charset="0"/>
        </a:defRPr>
      </a:lvl6pPr>
      <a:lvl7pPr marL="914400" algn="l" rtl="0" fontAlgn="base">
        <a:lnSpc>
          <a:spcPct val="90000"/>
        </a:lnSpc>
        <a:spcBef>
          <a:spcPct val="0"/>
        </a:spcBef>
        <a:spcAft>
          <a:spcPct val="0"/>
        </a:spcAft>
        <a:defRPr sz="4400">
          <a:solidFill>
            <a:schemeClr val="bg1"/>
          </a:solidFill>
          <a:latin typeface="Calibri" panose="020F0502020204030204" pitchFamily="34" charset="0"/>
        </a:defRPr>
      </a:lvl7pPr>
      <a:lvl8pPr marL="1371600" algn="l" rtl="0" fontAlgn="base">
        <a:lnSpc>
          <a:spcPct val="90000"/>
        </a:lnSpc>
        <a:spcBef>
          <a:spcPct val="0"/>
        </a:spcBef>
        <a:spcAft>
          <a:spcPct val="0"/>
        </a:spcAft>
        <a:defRPr sz="4400">
          <a:solidFill>
            <a:schemeClr val="bg1"/>
          </a:solidFill>
          <a:latin typeface="Calibri" panose="020F0502020204030204" pitchFamily="34" charset="0"/>
        </a:defRPr>
      </a:lvl8pPr>
      <a:lvl9pPr marL="1828800" algn="l" rtl="0" fontAlgn="base">
        <a:lnSpc>
          <a:spcPct val="90000"/>
        </a:lnSpc>
        <a:spcBef>
          <a:spcPct val="0"/>
        </a:spcBef>
        <a:spcAft>
          <a:spcPct val="0"/>
        </a:spcAft>
        <a:defRPr sz="4400">
          <a:solidFill>
            <a:schemeClr val="bg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616265"/>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FA7CB657-8152-4402-83A1-A0A992A05F30}" type="slidenum">
              <a:rPr lang="en-US"/>
              <a:pPr>
                <a:defRPr/>
              </a:pPr>
              <a:t>‹#›</a:t>
            </a:fld>
            <a:endParaRPr lang="en-US"/>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4103"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43580" y="6240463"/>
            <a:ext cx="2892764"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8"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Lst>
  <p:hf hdr="0" ftr="0" dt="0"/>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5pPr>
      <a:lvl6pPr marL="457200" algn="l" rtl="0" fontAlgn="base">
        <a:lnSpc>
          <a:spcPct val="90000"/>
        </a:lnSpc>
        <a:spcBef>
          <a:spcPct val="0"/>
        </a:spcBef>
        <a:spcAft>
          <a:spcPct val="0"/>
        </a:spcAft>
        <a:defRPr sz="4400">
          <a:solidFill>
            <a:schemeClr val="bg1"/>
          </a:solidFill>
          <a:latin typeface="Calibri" panose="020F0502020204030204" pitchFamily="34" charset="0"/>
        </a:defRPr>
      </a:lvl6pPr>
      <a:lvl7pPr marL="914400" algn="l" rtl="0" fontAlgn="base">
        <a:lnSpc>
          <a:spcPct val="90000"/>
        </a:lnSpc>
        <a:spcBef>
          <a:spcPct val="0"/>
        </a:spcBef>
        <a:spcAft>
          <a:spcPct val="0"/>
        </a:spcAft>
        <a:defRPr sz="4400">
          <a:solidFill>
            <a:schemeClr val="bg1"/>
          </a:solidFill>
          <a:latin typeface="Calibri" panose="020F0502020204030204" pitchFamily="34" charset="0"/>
        </a:defRPr>
      </a:lvl7pPr>
      <a:lvl8pPr marL="1371600" algn="l" rtl="0" fontAlgn="base">
        <a:lnSpc>
          <a:spcPct val="90000"/>
        </a:lnSpc>
        <a:spcBef>
          <a:spcPct val="0"/>
        </a:spcBef>
        <a:spcAft>
          <a:spcPct val="0"/>
        </a:spcAft>
        <a:defRPr sz="4400">
          <a:solidFill>
            <a:schemeClr val="bg1"/>
          </a:solidFill>
          <a:latin typeface="Calibri" panose="020F0502020204030204" pitchFamily="34" charset="0"/>
        </a:defRPr>
      </a:lvl8pPr>
      <a:lvl9pPr marL="1828800" algn="l" rtl="0" fontAlgn="base">
        <a:lnSpc>
          <a:spcPct val="90000"/>
        </a:lnSpc>
        <a:spcBef>
          <a:spcPct val="0"/>
        </a:spcBef>
        <a:spcAft>
          <a:spcPct val="0"/>
        </a:spcAft>
        <a:defRPr sz="4400">
          <a:solidFill>
            <a:schemeClr val="bg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nnlm.gov/nec/evaldesign"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048463"/>
            <a:ext cx="9144000" cy="2387600"/>
          </a:xfrm>
        </p:spPr>
        <p:txBody>
          <a:bodyPr>
            <a:normAutofit/>
          </a:bodyPr>
          <a:lstStyle/>
          <a:p>
            <a:r>
              <a:rPr lang="en-US" sz="4800" dirty="0">
                <a:solidFill>
                  <a:schemeClr val="tx1"/>
                </a:solidFill>
                <a:latin typeface="Calibri"/>
                <a:ea typeface="+mn-ea"/>
                <a:cs typeface="Calibri"/>
              </a:rPr>
              <a:t>How to Apply for NNLM</a:t>
            </a:r>
            <a:r>
              <a:rPr lang="en-US" sz="4800" b="0" cap="none" dirty="0">
                <a:solidFill>
                  <a:schemeClr val="tx1"/>
                </a:solidFill>
                <a:latin typeface="Calibri"/>
                <a:ea typeface="+mn-ea"/>
                <a:cs typeface="Calibri"/>
              </a:rPr>
              <a:t> </a:t>
            </a:r>
            <a:r>
              <a:rPr lang="en-US" sz="4800" dirty="0">
                <a:solidFill>
                  <a:schemeClr val="tx1"/>
                </a:solidFill>
                <a:latin typeface="Calibri"/>
                <a:ea typeface="+mn-ea"/>
                <a:cs typeface="Calibri"/>
              </a:rPr>
              <a:t>Funding</a:t>
            </a:r>
            <a:endParaRPr lang="en-US" sz="4800" b="1" dirty="0">
              <a:solidFill>
                <a:schemeClr val="tx1"/>
              </a:solidFill>
              <a:latin typeface="Calibri"/>
              <a:cs typeface="Calibri"/>
            </a:endParaRPr>
          </a:p>
        </p:txBody>
      </p:sp>
      <p:sp>
        <p:nvSpPr>
          <p:cNvPr id="2" name="Subtitle 1"/>
          <p:cNvSpPr>
            <a:spLocks noGrp="1"/>
          </p:cNvSpPr>
          <p:nvPr>
            <p:ph type="subTitle" idx="1"/>
          </p:nvPr>
        </p:nvSpPr>
        <p:spPr>
          <a:xfrm>
            <a:off x="1524000" y="3602037"/>
            <a:ext cx="9144000" cy="1918229"/>
          </a:xfrm>
        </p:spPr>
        <p:txBody>
          <a:bodyPr>
            <a:normAutofit lnSpcReduction="10000"/>
          </a:bodyPr>
          <a:lstStyle/>
          <a:p>
            <a:r>
              <a:rPr lang="en-US" sz="2800" dirty="0">
                <a:solidFill>
                  <a:schemeClr val="tx1"/>
                </a:solidFill>
              </a:rPr>
              <a:t>Network of the National Library of Medicine</a:t>
            </a:r>
          </a:p>
          <a:p>
            <a:r>
              <a:rPr lang="en-US" sz="2800" dirty="0">
                <a:solidFill>
                  <a:schemeClr val="tx1"/>
                </a:solidFill>
              </a:rPr>
              <a:t>Margot Malachowski, MLS, AHIP (she/her)</a:t>
            </a:r>
            <a:endParaRPr lang="en-US" sz="2800" dirty="0">
              <a:solidFill>
                <a:schemeClr val="tx1"/>
              </a:solidFill>
              <a:cs typeface="Calibri"/>
            </a:endParaRPr>
          </a:p>
          <a:p>
            <a:r>
              <a:rPr lang="en-US" sz="2800" dirty="0">
                <a:solidFill>
                  <a:schemeClr val="tx1"/>
                </a:solidFill>
              </a:rPr>
              <a:t>NNLM 2024 Showcase Symposium</a:t>
            </a:r>
          </a:p>
          <a:p>
            <a:r>
              <a:rPr lang="en-US" sz="2800">
                <a:solidFill>
                  <a:schemeClr val="tx1"/>
                </a:solidFill>
              </a:rPr>
              <a:t>January 24, 2024</a:t>
            </a:r>
            <a:endParaRPr lang="en-US" sz="2800" dirty="0">
              <a:solidFill>
                <a:schemeClr val="tx1"/>
              </a:solidFill>
              <a:cs typeface="Calibri"/>
            </a:endParaRPr>
          </a:p>
          <a:p>
            <a:endParaRPr lang="en-US" dirty="0"/>
          </a:p>
        </p:txBody>
      </p:sp>
    </p:spTree>
    <p:extLst>
      <p:ext uri="{BB962C8B-B14F-4D97-AF65-F5344CB8AC3E}">
        <p14:creationId xmlns:p14="http://schemas.microsoft.com/office/powerpoint/2010/main" val="853949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509F7DB-EF9E-4448-8B7B-9CBA39023457}"/>
              </a:ext>
            </a:extLst>
          </p:cNvPr>
          <p:cNvSpPr>
            <a:spLocks noGrp="1"/>
          </p:cNvSpPr>
          <p:nvPr>
            <p:ph type="title"/>
          </p:nvPr>
        </p:nvSpPr>
        <p:spPr/>
        <p:txBody>
          <a:bodyPr/>
          <a:lstStyle/>
          <a:p>
            <a:br>
              <a:rPr lang="en-US" dirty="0">
                <a:solidFill>
                  <a:srgbClr val="002060"/>
                </a:solidFill>
              </a:rPr>
            </a:br>
            <a:r>
              <a:rPr lang="en-US" dirty="0">
                <a:solidFill>
                  <a:schemeClr val="tx1"/>
                </a:solidFill>
              </a:rPr>
              <a:t>Getting Ready</a:t>
            </a:r>
            <a:br>
              <a:rPr lang="en-US" dirty="0">
                <a:solidFill>
                  <a:srgbClr val="002060"/>
                </a:solidFill>
              </a:rPr>
            </a:br>
            <a:endParaRPr lang="en-US" dirty="0">
              <a:solidFill>
                <a:srgbClr val="002060"/>
              </a:solidFill>
            </a:endParaRPr>
          </a:p>
        </p:txBody>
      </p:sp>
      <p:sp>
        <p:nvSpPr>
          <p:cNvPr id="4" name="Content Placeholder 3">
            <a:extLst>
              <a:ext uri="{FF2B5EF4-FFF2-40B4-BE49-F238E27FC236}">
                <a16:creationId xmlns:a16="http://schemas.microsoft.com/office/drawing/2014/main" id="{B4F1B267-8FAD-7891-E340-A2980A6F624F}"/>
              </a:ext>
            </a:extLst>
          </p:cNvPr>
          <p:cNvSpPr>
            <a:spLocks noGrp="1"/>
          </p:cNvSpPr>
          <p:nvPr>
            <p:ph sz="half" idx="1"/>
          </p:nvPr>
        </p:nvSpPr>
        <p:spPr/>
        <p:txBody>
          <a:bodyPr/>
          <a:lstStyle/>
          <a:p>
            <a:r>
              <a:rPr lang="en-US" sz="3600" dirty="0">
                <a:solidFill>
                  <a:schemeClr val="tx1"/>
                </a:solidFill>
              </a:rPr>
              <a:t>Draft proposal </a:t>
            </a:r>
          </a:p>
          <a:p>
            <a:r>
              <a:rPr lang="en-US" sz="3600" dirty="0">
                <a:solidFill>
                  <a:schemeClr val="tx1"/>
                </a:solidFill>
              </a:rPr>
              <a:t>Keep a copy!</a:t>
            </a:r>
          </a:p>
        </p:txBody>
      </p:sp>
    </p:spTree>
    <p:extLst>
      <p:ext uri="{BB962C8B-B14F-4D97-AF65-F5344CB8AC3E}">
        <p14:creationId xmlns:p14="http://schemas.microsoft.com/office/powerpoint/2010/main" val="1744892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9A332A-77C4-413C-84F3-E230D3630D79}"/>
              </a:ext>
            </a:extLst>
          </p:cNvPr>
          <p:cNvSpPr>
            <a:spLocks noGrp="1"/>
          </p:cNvSpPr>
          <p:nvPr>
            <p:ph type="title"/>
          </p:nvPr>
        </p:nvSpPr>
        <p:spPr/>
        <p:txBody>
          <a:bodyPr/>
          <a:lstStyle/>
          <a:p>
            <a:r>
              <a:rPr lang="en-US" dirty="0">
                <a:solidFill>
                  <a:schemeClr val="tx1"/>
                </a:solidFill>
              </a:rPr>
              <a:t>Funders’ Terms</a:t>
            </a:r>
          </a:p>
        </p:txBody>
      </p:sp>
      <p:sp>
        <p:nvSpPr>
          <p:cNvPr id="7" name="Content Placeholder 6">
            <a:extLst>
              <a:ext uri="{FF2B5EF4-FFF2-40B4-BE49-F238E27FC236}">
                <a16:creationId xmlns:a16="http://schemas.microsoft.com/office/drawing/2014/main" id="{5A03A9C8-069C-4DC4-9D7B-0B8E71B96D1F}"/>
              </a:ext>
            </a:extLst>
          </p:cNvPr>
          <p:cNvSpPr>
            <a:spLocks noGrp="1"/>
          </p:cNvSpPr>
          <p:nvPr>
            <p:ph sz="half" idx="1"/>
          </p:nvPr>
        </p:nvSpPr>
        <p:spPr/>
        <p:txBody>
          <a:bodyPr/>
          <a:lstStyle/>
          <a:p>
            <a:r>
              <a:rPr lang="en-US" sz="3600" dirty="0">
                <a:solidFill>
                  <a:schemeClr val="tx1"/>
                </a:solidFill>
              </a:rPr>
              <a:t>RFP</a:t>
            </a:r>
          </a:p>
          <a:p>
            <a:r>
              <a:rPr lang="en-US" sz="3600" dirty="0">
                <a:solidFill>
                  <a:schemeClr val="tx1"/>
                </a:solidFill>
              </a:rPr>
              <a:t>RFA</a:t>
            </a:r>
          </a:p>
          <a:p>
            <a:r>
              <a:rPr lang="en-US" sz="3600" dirty="0">
                <a:solidFill>
                  <a:schemeClr val="tx1"/>
                </a:solidFill>
              </a:rPr>
              <a:t>CFA</a:t>
            </a:r>
          </a:p>
          <a:p>
            <a:r>
              <a:rPr lang="en-US" sz="3600" dirty="0">
                <a:solidFill>
                  <a:schemeClr val="tx1"/>
                </a:solidFill>
              </a:rPr>
              <a:t>Letter of Intent</a:t>
            </a:r>
          </a:p>
          <a:p>
            <a:r>
              <a:rPr lang="en-US" sz="3600" dirty="0">
                <a:solidFill>
                  <a:schemeClr val="tx1"/>
                </a:solidFill>
              </a:rPr>
              <a:t>Letter of Application</a:t>
            </a:r>
          </a:p>
        </p:txBody>
      </p:sp>
    </p:spTree>
    <p:extLst>
      <p:ext uri="{BB962C8B-B14F-4D97-AF65-F5344CB8AC3E}">
        <p14:creationId xmlns:p14="http://schemas.microsoft.com/office/powerpoint/2010/main" val="1825848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4CF1-C3A3-4C28-976F-C6AF1D7F38DA}"/>
              </a:ext>
            </a:extLst>
          </p:cNvPr>
          <p:cNvSpPr>
            <a:spLocks noGrp="1"/>
          </p:cNvSpPr>
          <p:nvPr>
            <p:ph type="title"/>
          </p:nvPr>
        </p:nvSpPr>
        <p:spPr/>
        <p:txBody>
          <a:bodyPr/>
          <a:lstStyle/>
          <a:p>
            <a:r>
              <a:rPr lang="en-US" dirty="0">
                <a:solidFill>
                  <a:schemeClr val="tx1"/>
                </a:solidFill>
              </a:rPr>
              <a:t>Evidence of Need</a:t>
            </a:r>
          </a:p>
        </p:txBody>
      </p:sp>
      <p:sp>
        <p:nvSpPr>
          <p:cNvPr id="3" name="Content Placeholder 2">
            <a:extLst>
              <a:ext uri="{FF2B5EF4-FFF2-40B4-BE49-F238E27FC236}">
                <a16:creationId xmlns:a16="http://schemas.microsoft.com/office/drawing/2014/main" id="{BC61D0C9-8C4F-44F9-B75C-6D83B6F924D2}"/>
              </a:ext>
            </a:extLst>
          </p:cNvPr>
          <p:cNvSpPr>
            <a:spLocks noGrp="1"/>
          </p:cNvSpPr>
          <p:nvPr>
            <p:ph sz="half" idx="1"/>
          </p:nvPr>
        </p:nvSpPr>
        <p:spPr/>
        <p:txBody>
          <a:bodyPr/>
          <a:lstStyle/>
          <a:p>
            <a:r>
              <a:rPr lang="en-US" sz="3600" dirty="0">
                <a:solidFill>
                  <a:schemeClr val="tx1"/>
                </a:solidFill>
              </a:rPr>
              <a:t>Your organization</a:t>
            </a:r>
          </a:p>
          <a:p>
            <a:r>
              <a:rPr lang="en-US" sz="3600" dirty="0">
                <a:solidFill>
                  <a:schemeClr val="tx1"/>
                </a:solidFill>
              </a:rPr>
              <a:t>Public data</a:t>
            </a:r>
          </a:p>
          <a:p>
            <a:r>
              <a:rPr lang="en-US" sz="3600" dirty="0">
                <a:solidFill>
                  <a:schemeClr val="tx1"/>
                </a:solidFill>
              </a:rPr>
              <a:t>Stakeholders</a:t>
            </a:r>
          </a:p>
          <a:p>
            <a:r>
              <a:rPr lang="en-US" sz="3600" dirty="0">
                <a:solidFill>
                  <a:schemeClr val="tx1"/>
                </a:solidFill>
              </a:rPr>
              <a:t>Users and non-users</a:t>
            </a:r>
          </a:p>
          <a:p>
            <a:endParaRPr lang="en-US" dirty="0">
              <a:solidFill>
                <a:srgbClr val="002060"/>
              </a:solidFill>
            </a:endParaRPr>
          </a:p>
          <a:p>
            <a:endParaRPr lang="en-US" dirty="0"/>
          </a:p>
        </p:txBody>
      </p:sp>
    </p:spTree>
    <p:extLst>
      <p:ext uri="{BB962C8B-B14F-4D97-AF65-F5344CB8AC3E}">
        <p14:creationId xmlns:p14="http://schemas.microsoft.com/office/powerpoint/2010/main" val="1188918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2F669-3D27-45DE-A68C-F70603E04CB8}"/>
              </a:ext>
            </a:extLst>
          </p:cNvPr>
          <p:cNvSpPr>
            <a:spLocks noGrp="1"/>
          </p:cNvSpPr>
          <p:nvPr>
            <p:ph type="title"/>
          </p:nvPr>
        </p:nvSpPr>
        <p:spPr>
          <a:xfrm>
            <a:off x="838200" y="1062041"/>
            <a:ext cx="10515600" cy="1516060"/>
          </a:xfrm>
        </p:spPr>
        <p:txBody>
          <a:bodyPr/>
          <a:lstStyle/>
          <a:p>
            <a:pPr algn="ctr"/>
            <a:r>
              <a:rPr lang="en-US" dirty="0">
                <a:solidFill>
                  <a:schemeClr val="tx1"/>
                </a:solidFill>
              </a:rPr>
              <a:t>Nothing About Us Without Us</a:t>
            </a:r>
          </a:p>
        </p:txBody>
      </p:sp>
      <p:sp>
        <p:nvSpPr>
          <p:cNvPr id="4" name="Slide Number Placeholder 3">
            <a:extLst>
              <a:ext uri="{FF2B5EF4-FFF2-40B4-BE49-F238E27FC236}">
                <a16:creationId xmlns:a16="http://schemas.microsoft.com/office/drawing/2014/main" id="{0D7FAF40-753F-4CE8-8345-AE84A241DC6F}"/>
              </a:ext>
            </a:extLst>
          </p:cNvPr>
          <p:cNvSpPr>
            <a:spLocks noGrp="1"/>
          </p:cNvSpPr>
          <p:nvPr>
            <p:ph type="sldNum" sz="quarter" idx="10"/>
          </p:nvPr>
        </p:nvSpPr>
        <p:spPr/>
        <p:txBody>
          <a:bodyPr/>
          <a:lstStyle/>
          <a:p>
            <a:pPr>
              <a:defRPr/>
            </a:pPr>
            <a:fld id="{C8BD5518-C465-4C1F-8E36-9195006C4AB9}" type="slidenum">
              <a:rPr lang="en-US" smtClean="0"/>
              <a:pPr>
                <a:defRPr/>
              </a:pPr>
              <a:t>13</a:t>
            </a:fld>
            <a:endParaRPr lang="en-US"/>
          </a:p>
        </p:txBody>
      </p:sp>
    </p:spTree>
    <p:extLst>
      <p:ext uri="{BB962C8B-B14F-4D97-AF65-F5344CB8AC3E}">
        <p14:creationId xmlns:p14="http://schemas.microsoft.com/office/powerpoint/2010/main" val="875786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AB04D-BB7E-4ECB-8AC1-339FBB35B434}"/>
              </a:ext>
            </a:extLst>
          </p:cNvPr>
          <p:cNvSpPr>
            <a:spLocks noGrp="1"/>
          </p:cNvSpPr>
          <p:nvPr>
            <p:ph type="title"/>
          </p:nvPr>
        </p:nvSpPr>
        <p:spPr/>
        <p:txBody>
          <a:bodyPr/>
          <a:lstStyle/>
          <a:p>
            <a:r>
              <a:rPr lang="en-US" dirty="0">
                <a:solidFill>
                  <a:schemeClr val="tx1"/>
                </a:solidFill>
              </a:rPr>
              <a:t>Evidence of Need: Publicly Available Data </a:t>
            </a:r>
          </a:p>
        </p:txBody>
      </p:sp>
      <p:sp>
        <p:nvSpPr>
          <p:cNvPr id="3" name="Content Placeholder 2">
            <a:extLst>
              <a:ext uri="{FF2B5EF4-FFF2-40B4-BE49-F238E27FC236}">
                <a16:creationId xmlns:a16="http://schemas.microsoft.com/office/drawing/2014/main" id="{7381FCEC-CC2D-4A67-98D4-877423C92885}"/>
              </a:ext>
            </a:extLst>
          </p:cNvPr>
          <p:cNvSpPr>
            <a:spLocks noGrp="1"/>
          </p:cNvSpPr>
          <p:nvPr>
            <p:ph idx="1"/>
          </p:nvPr>
        </p:nvSpPr>
        <p:spPr/>
        <p:txBody>
          <a:bodyPr/>
          <a:lstStyle/>
          <a:p>
            <a:r>
              <a:rPr lang="en-US" dirty="0">
                <a:solidFill>
                  <a:schemeClr val="tx1"/>
                </a:solidFill>
              </a:rPr>
              <a:t>Robert Wood Johnson Foundation’s County Health Rankings</a:t>
            </a:r>
          </a:p>
          <a:p>
            <a:r>
              <a:rPr lang="en-US" dirty="0">
                <a:solidFill>
                  <a:schemeClr val="tx1"/>
                </a:solidFill>
              </a:rPr>
              <a:t>United States Census Data</a:t>
            </a:r>
          </a:p>
          <a:p>
            <a:r>
              <a:rPr lang="en-US" dirty="0">
                <a:solidFill>
                  <a:schemeClr val="tx1"/>
                </a:solidFill>
              </a:rPr>
              <a:t>Rural Health Information Hub</a:t>
            </a:r>
          </a:p>
          <a:p>
            <a:r>
              <a:rPr lang="en-US" dirty="0">
                <a:solidFill>
                  <a:schemeClr val="tx1"/>
                </a:solidFill>
              </a:rPr>
              <a:t>Community Health Needs Assessments (nonprofit hospitals)</a:t>
            </a:r>
          </a:p>
          <a:p>
            <a:r>
              <a:rPr lang="en-US" dirty="0">
                <a:solidFill>
                  <a:schemeClr val="tx1"/>
                </a:solidFill>
              </a:rPr>
              <a:t>Pew Research Center Internet Trends</a:t>
            </a:r>
          </a:p>
          <a:p>
            <a:r>
              <a:rPr lang="en-US" dirty="0">
                <a:solidFill>
                  <a:schemeClr val="tx1"/>
                </a:solidFill>
              </a:rPr>
              <a:t>Annie E. Casey Foundation Kids Count Data </a:t>
            </a:r>
          </a:p>
          <a:p>
            <a:r>
              <a:rPr lang="en-US" dirty="0">
                <a:solidFill>
                  <a:schemeClr val="tx1"/>
                </a:solidFill>
              </a:rPr>
              <a:t>Local Urban Planning Organizations</a:t>
            </a:r>
          </a:p>
          <a:p>
            <a:pPr marL="0" indent="0">
              <a:buNone/>
            </a:pPr>
            <a:endParaRPr lang="en-US" dirty="0"/>
          </a:p>
        </p:txBody>
      </p:sp>
    </p:spTree>
    <p:extLst>
      <p:ext uri="{BB962C8B-B14F-4D97-AF65-F5344CB8AC3E}">
        <p14:creationId xmlns:p14="http://schemas.microsoft.com/office/powerpoint/2010/main" val="509328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399B3-BD74-430B-AB98-E1952F0A029B}"/>
              </a:ext>
            </a:extLst>
          </p:cNvPr>
          <p:cNvSpPr>
            <a:spLocks noGrp="1"/>
          </p:cNvSpPr>
          <p:nvPr>
            <p:ph type="title"/>
          </p:nvPr>
        </p:nvSpPr>
        <p:spPr/>
        <p:txBody>
          <a:bodyPr/>
          <a:lstStyle/>
          <a:p>
            <a:r>
              <a:rPr lang="en-US" dirty="0">
                <a:solidFill>
                  <a:schemeClr val="tx1"/>
                </a:solidFill>
              </a:rPr>
              <a:t>Logic Models</a:t>
            </a:r>
          </a:p>
        </p:txBody>
      </p:sp>
      <p:sp>
        <p:nvSpPr>
          <p:cNvPr id="4" name="Slide Number Placeholder 3">
            <a:extLst>
              <a:ext uri="{FF2B5EF4-FFF2-40B4-BE49-F238E27FC236}">
                <a16:creationId xmlns:a16="http://schemas.microsoft.com/office/drawing/2014/main" id="{E700B9FD-031D-4F62-BF89-BF423F4A0D8C}"/>
              </a:ext>
            </a:extLst>
          </p:cNvPr>
          <p:cNvSpPr>
            <a:spLocks noGrp="1"/>
          </p:cNvSpPr>
          <p:nvPr>
            <p:ph type="sldNum" sz="quarter" idx="10"/>
          </p:nvPr>
        </p:nvSpPr>
        <p:spPr/>
        <p:txBody>
          <a:bodyPr/>
          <a:lstStyle/>
          <a:p>
            <a:pPr>
              <a:defRPr/>
            </a:pPr>
            <a:fld id="{025F9F99-9BD9-4422-B838-F0A597D458BC}" type="slidenum">
              <a:rPr lang="en-US" smtClean="0"/>
              <a:pPr>
                <a:defRPr/>
              </a:pPr>
              <a:t>15</a:t>
            </a:fld>
            <a:endParaRPr lang="en-US"/>
          </a:p>
        </p:txBody>
      </p:sp>
      <p:graphicFrame>
        <p:nvGraphicFramePr>
          <p:cNvPr id="8" name="Table 8">
            <a:extLst>
              <a:ext uri="{FF2B5EF4-FFF2-40B4-BE49-F238E27FC236}">
                <a16:creationId xmlns:a16="http://schemas.microsoft.com/office/drawing/2014/main" id="{8BA50575-394D-4246-99D6-90A28DEFCB7C}"/>
              </a:ext>
            </a:extLst>
          </p:cNvPr>
          <p:cNvGraphicFramePr>
            <a:graphicFrameLocks noGrp="1"/>
          </p:cNvGraphicFramePr>
          <p:nvPr>
            <p:ph idx="1"/>
            <p:extLst>
              <p:ext uri="{D42A27DB-BD31-4B8C-83A1-F6EECF244321}">
                <p14:modId xmlns:p14="http://schemas.microsoft.com/office/powerpoint/2010/main" val="1187696258"/>
              </p:ext>
            </p:extLst>
          </p:nvPr>
        </p:nvGraphicFramePr>
        <p:xfrm>
          <a:off x="948267" y="1825625"/>
          <a:ext cx="10405533" cy="3728318"/>
        </p:xfrm>
        <a:graphic>
          <a:graphicData uri="http://schemas.openxmlformats.org/drawingml/2006/table">
            <a:tbl>
              <a:tblPr firstRow="1" bandRow="1">
                <a:tableStyleId>{5940675A-B579-460E-94D1-54222C63F5DA}</a:tableStyleId>
              </a:tblPr>
              <a:tblGrid>
                <a:gridCol w="1828800">
                  <a:extLst>
                    <a:ext uri="{9D8B030D-6E8A-4147-A177-3AD203B41FA5}">
                      <a16:colId xmlns:a16="http://schemas.microsoft.com/office/drawing/2014/main" val="2325118484"/>
                    </a:ext>
                  </a:extLst>
                </a:gridCol>
                <a:gridCol w="1566333">
                  <a:extLst>
                    <a:ext uri="{9D8B030D-6E8A-4147-A177-3AD203B41FA5}">
                      <a16:colId xmlns:a16="http://schemas.microsoft.com/office/drawing/2014/main" val="2177472914"/>
                    </a:ext>
                  </a:extLst>
                </a:gridCol>
                <a:gridCol w="1752600">
                  <a:extLst>
                    <a:ext uri="{9D8B030D-6E8A-4147-A177-3AD203B41FA5}">
                      <a16:colId xmlns:a16="http://schemas.microsoft.com/office/drawing/2014/main" val="1937357966"/>
                    </a:ext>
                  </a:extLst>
                </a:gridCol>
                <a:gridCol w="1752600">
                  <a:extLst>
                    <a:ext uri="{9D8B030D-6E8A-4147-A177-3AD203B41FA5}">
                      <a16:colId xmlns:a16="http://schemas.microsoft.com/office/drawing/2014/main" val="2668791339"/>
                    </a:ext>
                  </a:extLst>
                </a:gridCol>
                <a:gridCol w="1752600">
                  <a:extLst>
                    <a:ext uri="{9D8B030D-6E8A-4147-A177-3AD203B41FA5}">
                      <a16:colId xmlns:a16="http://schemas.microsoft.com/office/drawing/2014/main" val="851562294"/>
                    </a:ext>
                  </a:extLst>
                </a:gridCol>
                <a:gridCol w="1752600">
                  <a:extLst>
                    <a:ext uri="{9D8B030D-6E8A-4147-A177-3AD203B41FA5}">
                      <a16:colId xmlns:a16="http://schemas.microsoft.com/office/drawing/2014/main" val="1451920465"/>
                    </a:ext>
                  </a:extLst>
                </a:gridCol>
              </a:tblGrid>
              <a:tr h="512868">
                <a:tc>
                  <a:txBody>
                    <a:bodyPr/>
                    <a:lstStyle/>
                    <a:p>
                      <a:r>
                        <a:rPr lang="en-US" b="1">
                          <a:solidFill>
                            <a:schemeClr val="tx1"/>
                          </a:solidFill>
                        </a:rPr>
                        <a:t>INPUTS</a:t>
                      </a:r>
                    </a:p>
                  </a:txBody>
                  <a:tcPr/>
                </a:tc>
                <a:tc>
                  <a:txBody>
                    <a:bodyPr/>
                    <a:lstStyle/>
                    <a:p>
                      <a:r>
                        <a:rPr lang="en-US" b="1" dirty="0">
                          <a:solidFill>
                            <a:schemeClr val="tx1"/>
                          </a:solidFill>
                        </a:rPr>
                        <a:t>ACTIVITIES</a:t>
                      </a:r>
                    </a:p>
                  </a:txBody>
                  <a:tcPr/>
                </a:tc>
                <a:tc>
                  <a:txBody>
                    <a:bodyPr/>
                    <a:lstStyle/>
                    <a:p>
                      <a:r>
                        <a:rPr lang="en-US" b="1">
                          <a:solidFill>
                            <a:schemeClr val="tx1"/>
                          </a:solidFill>
                        </a:rPr>
                        <a:t>OUTPUTS</a:t>
                      </a:r>
                    </a:p>
                  </a:txBody>
                  <a:tcPr/>
                </a:tc>
                <a:tc>
                  <a:txBody>
                    <a:bodyPr/>
                    <a:lstStyle/>
                    <a:p>
                      <a:r>
                        <a:rPr lang="en-US" b="1">
                          <a:solidFill>
                            <a:schemeClr val="tx1"/>
                          </a:solidFill>
                        </a:rPr>
                        <a:t>SHORT TERM</a:t>
                      </a:r>
                    </a:p>
                  </a:txBody>
                  <a:tcPr/>
                </a:tc>
                <a:tc>
                  <a:txBody>
                    <a:bodyPr/>
                    <a:lstStyle/>
                    <a:p>
                      <a:r>
                        <a:rPr lang="en-US" b="1">
                          <a:solidFill>
                            <a:schemeClr val="tx1"/>
                          </a:solidFill>
                        </a:rPr>
                        <a:t>INTERMEDIATE</a:t>
                      </a:r>
                    </a:p>
                  </a:txBody>
                  <a:tcPr/>
                </a:tc>
                <a:tc>
                  <a:txBody>
                    <a:bodyPr/>
                    <a:lstStyle/>
                    <a:p>
                      <a:r>
                        <a:rPr lang="en-US" b="1">
                          <a:solidFill>
                            <a:schemeClr val="tx1"/>
                          </a:solidFill>
                        </a:rPr>
                        <a:t>LONG TERM</a:t>
                      </a:r>
                    </a:p>
                  </a:txBody>
                  <a:tcPr/>
                </a:tc>
                <a:extLst>
                  <a:ext uri="{0D108BD9-81ED-4DB2-BD59-A6C34878D82A}">
                    <a16:rowId xmlns:a16="http://schemas.microsoft.com/office/drawing/2014/main" val="3159683587"/>
                  </a:ext>
                </a:extLst>
              </a:tr>
              <a:tr h="0">
                <a:tc>
                  <a:txBody>
                    <a:bodyPr/>
                    <a:lstStyle/>
                    <a:p>
                      <a:pPr marL="0" indent="0">
                        <a:buFont typeface="Arial" panose="020B0604020202020204" pitchFamily="34" charset="0"/>
                        <a:buNone/>
                      </a:pPr>
                      <a:r>
                        <a:rPr lang="en-US" sz="1800" b="1" kern="1200" dirty="0">
                          <a:solidFill>
                            <a:schemeClr val="tx1"/>
                          </a:solidFill>
                          <a:effectLst/>
                        </a:rPr>
                        <a:t> Staff</a:t>
                      </a:r>
                    </a:p>
                    <a:p>
                      <a:r>
                        <a:rPr lang="en-US" sz="1800" b="1" kern="1200" dirty="0">
                          <a:solidFill>
                            <a:schemeClr val="tx1"/>
                          </a:solidFill>
                          <a:effectLst/>
                        </a:rPr>
                        <a:t> </a:t>
                      </a:r>
                    </a:p>
                    <a:p>
                      <a:r>
                        <a:rPr lang="en-US" sz="1800" b="1" kern="1200" dirty="0">
                          <a:solidFill>
                            <a:schemeClr val="tx1"/>
                          </a:solidFill>
                          <a:effectLst/>
                        </a:rPr>
                        <a:t>Internal/External</a:t>
                      </a:r>
                    </a:p>
                    <a:p>
                      <a:r>
                        <a:rPr lang="en-US" sz="1800" b="1" kern="1200" dirty="0">
                          <a:solidFill>
                            <a:schemeClr val="tx1"/>
                          </a:solidFill>
                          <a:effectLst/>
                        </a:rPr>
                        <a:t>partners</a:t>
                      </a:r>
                    </a:p>
                    <a:p>
                      <a:r>
                        <a:rPr lang="en-US" sz="1800" b="1" kern="1200" dirty="0">
                          <a:solidFill>
                            <a:schemeClr val="tx1"/>
                          </a:solidFill>
                          <a:effectLst/>
                        </a:rPr>
                        <a:t> </a:t>
                      </a:r>
                    </a:p>
                    <a:p>
                      <a:r>
                        <a:rPr lang="en-US" sz="1800" b="1" kern="1200" dirty="0">
                          <a:solidFill>
                            <a:schemeClr val="tx1"/>
                          </a:solidFill>
                          <a:effectLst/>
                        </a:rPr>
                        <a:t>Time </a:t>
                      </a:r>
                    </a:p>
                    <a:p>
                      <a:r>
                        <a:rPr lang="en-US" sz="1800" b="1" kern="1200" dirty="0">
                          <a:solidFill>
                            <a:schemeClr val="tx1"/>
                          </a:solidFill>
                          <a:effectLst/>
                        </a:rPr>
                        <a:t> </a:t>
                      </a:r>
                    </a:p>
                    <a:p>
                      <a:r>
                        <a:rPr lang="en-US" sz="1800" b="1" kern="1200" dirty="0">
                          <a:solidFill>
                            <a:schemeClr val="tx1"/>
                          </a:solidFill>
                          <a:effectLst/>
                        </a:rPr>
                        <a:t>Money</a:t>
                      </a:r>
                      <a:endParaRPr lang="en-US" b="1" dirty="0">
                        <a:solidFill>
                          <a:schemeClr val="tx1"/>
                        </a:solidFill>
                      </a:endParaRPr>
                    </a:p>
                  </a:txBody>
                  <a:tcPr/>
                </a:tc>
                <a:tc>
                  <a:txBody>
                    <a:bodyPr/>
                    <a:lstStyle/>
                    <a:p>
                      <a:pPr marL="0" marR="0">
                        <a:lnSpc>
                          <a:spcPct val="107000"/>
                        </a:lnSpc>
                        <a:spcBef>
                          <a:spcPts val="0"/>
                        </a:spcBef>
                        <a:spcAft>
                          <a:spcPts val="0"/>
                        </a:spcAft>
                      </a:pPr>
                      <a:r>
                        <a:rPr lang="en-US" sz="800" b="1">
                          <a:solidFill>
                            <a:schemeClr val="tx1"/>
                          </a:solidFill>
                          <a:effectLst/>
                        </a:rPr>
                        <a:t> </a:t>
                      </a:r>
                      <a:r>
                        <a:rPr lang="en-US" sz="1800" b="1">
                          <a:solidFill>
                            <a:schemeClr val="tx1"/>
                          </a:solidFill>
                          <a:effectLst/>
                        </a:rPr>
                        <a:t>Coordinate staff/partners</a:t>
                      </a:r>
                    </a:p>
                    <a:p>
                      <a:pPr marL="0" marR="0">
                        <a:lnSpc>
                          <a:spcPct val="107000"/>
                        </a:lnSpc>
                        <a:spcBef>
                          <a:spcPts val="0"/>
                        </a:spcBef>
                        <a:spcAft>
                          <a:spcPts val="0"/>
                        </a:spcAft>
                      </a:pPr>
                      <a:r>
                        <a:rPr lang="en-US" sz="1800" b="1">
                          <a:solidFill>
                            <a:schemeClr val="tx1"/>
                          </a:solidFill>
                          <a:effectLst/>
                        </a:rPr>
                        <a:t> </a:t>
                      </a:r>
                    </a:p>
                    <a:p>
                      <a:pPr marL="0" marR="0">
                        <a:lnSpc>
                          <a:spcPct val="107000"/>
                        </a:lnSpc>
                        <a:spcBef>
                          <a:spcPts val="0"/>
                        </a:spcBef>
                        <a:spcAft>
                          <a:spcPts val="0"/>
                        </a:spcAft>
                      </a:pPr>
                      <a:r>
                        <a:rPr lang="en-US" sz="1800" b="1">
                          <a:solidFill>
                            <a:schemeClr val="tx1"/>
                          </a:solidFill>
                          <a:effectLst/>
                        </a:rPr>
                        <a:t>Develop project</a:t>
                      </a:r>
                    </a:p>
                    <a:p>
                      <a:pPr marL="0" marR="0">
                        <a:lnSpc>
                          <a:spcPct val="107000"/>
                        </a:lnSpc>
                        <a:spcBef>
                          <a:spcPts val="0"/>
                        </a:spcBef>
                        <a:spcAft>
                          <a:spcPts val="0"/>
                        </a:spcAft>
                      </a:pPr>
                      <a:r>
                        <a:rPr lang="en-US" sz="1800" b="1">
                          <a:solidFill>
                            <a:schemeClr val="tx1"/>
                          </a:solidFill>
                          <a:effectLst/>
                        </a:rPr>
                        <a:t> </a:t>
                      </a:r>
                    </a:p>
                    <a:p>
                      <a:pPr marL="0" marR="0">
                        <a:lnSpc>
                          <a:spcPct val="107000"/>
                        </a:lnSpc>
                        <a:spcBef>
                          <a:spcPts val="0"/>
                        </a:spcBef>
                        <a:spcAft>
                          <a:spcPts val="0"/>
                        </a:spcAft>
                      </a:pPr>
                      <a:r>
                        <a:rPr lang="en-US" sz="1800" b="1">
                          <a:solidFill>
                            <a:schemeClr val="tx1"/>
                          </a:solidFill>
                          <a:effectLst/>
                        </a:rPr>
                        <a:t>Conduct project </a:t>
                      </a:r>
                    </a:p>
                    <a:p>
                      <a:pPr marL="0" marR="0">
                        <a:lnSpc>
                          <a:spcPct val="107000"/>
                        </a:lnSpc>
                        <a:spcBef>
                          <a:spcPts val="0"/>
                        </a:spcBef>
                        <a:spcAft>
                          <a:spcPts val="0"/>
                        </a:spcAft>
                      </a:pPr>
                      <a:r>
                        <a:rPr lang="en-US" sz="1800" b="1">
                          <a:solidFill>
                            <a:schemeClr val="tx1"/>
                          </a:solidFill>
                          <a:effectLst/>
                        </a:rPr>
                        <a:t> </a:t>
                      </a:r>
                    </a:p>
                    <a:p>
                      <a:pPr marL="0" marR="0">
                        <a:lnSpc>
                          <a:spcPct val="107000"/>
                        </a:lnSpc>
                        <a:spcBef>
                          <a:spcPts val="0"/>
                        </a:spcBef>
                        <a:spcAft>
                          <a:spcPts val="0"/>
                        </a:spcAft>
                      </a:pPr>
                      <a:r>
                        <a:rPr lang="en-US" sz="1800" b="1">
                          <a:solidFill>
                            <a:schemeClr val="tx1"/>
                          </a:solidFill>
                          <a:effectLst/>
                        </a:rPr>
                        <a:t>Evaluate project</a:t>
                      </a:r>
                      <a:endParaRPr lang="en-US" sz="1800" b="1">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US" b="1" dirty="0">
                          <a:solidFill>
                            <a:schemeClr val="tx1"/>
                          </a:solidFill>
                        </a:rPr>
                        <a:t>Training Attendance</a:t>
                      </a:r>
                    </a:p>
                    <a:p>
                      <a:endParaRPr lang="en-US" b="1" dirty="0">
                        <a:solidFill>
                          <a:schemeClr val="tx1"/>
                        </a:solidFill>
                      </a:endParaRPr>
                    </a:p>
                    <a:p>
                      <a:r>
                        <a:rPr lang="en-US" b="1" dirty="0">
                          <a:solidFill>
                            <a:schemeClr val="tx1"/>
                          </a:solidFill>
                        </a:rPr>
                        <a:t>Technology Circulation</a:t>
                      </a:r>
                    </a:p>
                    <a:p>
                      <a:endParaRPr lang="en-US" b="1" dirty="0">
                        <a:solidFill>
                          <a:schemeClr val="tx1"/>
                        </a:solidFill>
                      </a:endParaRPr>
                    </a:p>
                    <a:p>
                      <a:r>
                        <a:rPr lang="en-US" b="1" dirty="0">
                          <a:solidFill>
                            <a:schemeClr val="tx1"/>
                          </a:solidFill>
                        </a:rPr>
                        <a:t>Data Services</a:t>
                      </a:r>
                    </a:p>
                    <a:p>
                      <a:endParaRPr lang="en-US" b="1" dirty="0">
                        <a:solidFill>
                          <a:schemeClr val="tx1"/>
                        </a:solidFill>
                      </a:endParaRPr>
                    </a:p>
                  </a:txBody>
                  <a:tcPr/>
                </a:tc>
                <a:tc>
                  <a:txBody>
                    <a:bodyPr/>
                    <a:lstStyle/>
                    <a:p>
                      <a:r>
                        <a:rPr lang="en-US" b="1" dirty="0">
                          <a:solidFill>
                            <a:schemeClr val="tx1"/>
                          </a:solidFill>
                        </a:rPr>
                        <a:t>How to…</a:t>
                      </a:r>
                    </a:p>
                    <a:p>
                      <a:endParaRPr lang="en-US" b="1" dirty="0">
                        <a:solidFill>
                          <a:schemeClr val="tx1"/>
                        </a:solidFill>
                      </a:endParaRPr>
                    </a:p>
                    <a:p>
                      <a:r>
                        <a:rPr lang="en-US" b="1" dirty="0">
                          <a:solidFill>
                            <a:schemeClr val="tx1"/>
                          </a:solidFill>
                        </a:rPr>
                        <a:t>Identify</a:t>
                      </a:r>
                    </a:p>
                    <a:p>
                      <a:endParaRPr lang="en-US" b="1" dirty="0">
                        <a:solidFill>
                          <a:schemeClr val="tx1"/>
                        </a:solidFill>
                      </a:endParaRPr>
                    </a:p>
                    <a:p>
                      <a:r>
                        <a:rPr lang="en-US" b="1" dirty="0">
                          <a:solidFill>
                            <a:schemeClr val="tx1"/>
                          </a:solidFill>
                        </a:rPr>
                        <a:t>Apply</a:t>
                      </a:r>
                    </a:p>
                    <a:p>
                      <a:endParaRPr lang="en-US" b="1" dirty="0">
                        <a:solidFill>
                          <a:schemeClr val="tx1"/>
                        </a:solidFill>
                      </a:endParaRPr>
                    </a:p>
                    <a:p>
                      <a:r>
                        <a:rPr lang="en-US" b="1" dirty="0">
                          <a:solidFill>
                            <a:schemeClr val="tx1"/>
                          </a:solidFill>
                        </a:rPr>
                        <a:t>Produce</a:t>
                      </a:r>
                    </a:p>
                    <a:p>
                      <a:endParaRPr lang="en-US" b="1" dirty="0">
                        <a:solidFill>
                          <a:schemeClr val="tx1"/>
                        </a:solidFill>
                      </a:endParaRPr>
                    </a:p>
                  </a:txBody>
                  <a:tcPr/>
                </a:tc>
                <a:tc>
                  <a:txBody>
                    <a:bodyPr/>
                    <a:lstStyle/>
                    <a:p>
                      <a:r>
                        <a:rPr lang="en-US" b="1" dirty="0">
                          <a:solidFill>
                            <a:schemeClr val="tx1"/>
                          </a:solidFill>
                        </a:rPr>
                        <a:t>Search MedlinePlus</a:t>
                      </a:r>
                    </a:p>
                    <a:p>
                      <a:endParaRPr lang="en-US" b="1" dirty="0">
                        <a:solidFill>
                          <a:schemeClr val="tx1"/>
                        </a:solidFill>
                      </a:endParaRPr>
                    </a:p>
                    <a:p>
                      <a:r>
                        <a:rPr lang="en-US" b="1" dirty="0">
                          <a:solidFill>
                            <a:schemeClr val="tx1"/>
                          </a:solidFill>
                        </a:rPr>
                        <a:t>Utilize library hotspots</a:t>
                      </a:r>
                    </a:p>
                    <a:p>
                      <a:endParaRPr lang="en-US" b="1" dirty="0">
                        <a:solidFill>
                          <a:schemeClr val="tx1"/>
                        </a:solidFill>
                      </a:endParaRPr>
                    </a:p>
                    <a:p>
                      <a:r>
                        <a:rPr lang="en-US" b="1" dirty="0">
                          <a:solidFill>
                            <a:schemeClr val="tx1"/>
                          </a:solidFill>
                        </a:rPr>
                        <a:t>Consult librarian for data management</a:t>
                      </a:r>
                    </a:p>
                  </a:txBody>
                  <a:tcPr/>
                </a:tc>
                <a:tc>
                  <a:txBody>
                    <a:bodyPr/>
                    <a:lstStyle/>
                    <a:p>
                      <a:r>
                        <a:rPr lang="en-US" b="1" dirty="0">
                          <a:solidFill>
                            <a:schemeClr val="tx1"/>
                          </a:solidFill>
                        </a:rPr>
                        <a:t>Improve health </a:t>
                      </a:r>
                    </a:p>
                  </a:txBody>
                  <a:tcPr/>
                </a:tc>
                <a:extLst>
                  <a:ext uri="{0D108BD9-81ED-4DB2-BD59-A6C34878D82A}">
                    <a16:rowId xmlns:a16="http://schemas.microsoft.com/office/drawing/2014/main" val="1852020104"/>
                  </a:ext>
                </a:extLst>
              </a:tr>
            </a:tbl>
          </a:graphicData>
        </a:graphic>
      </p:graphicFrame>
    </p:spTree>
    <p:extLst>
      <p:ext uri="{BB962C8B-B14F-4D97-AF65-F5344CB8AC3E}">
        <p14:creationId xmlns:p14="http://schemas.microsoft.com/office/powerpoint/2010/main" val="1296735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52314-3693-4A0A-B416-F140C0D1C544}"/>
              </a:ext>
            </a:extLst>
          </p:cNvPr>
          <p:cNvSpPr>
            <a:spLocks noGrp="1"/>
          </p:cNvSpPr>
          <p:nvPr>
            <p:ph type="title"/>
          </p:nvPr>
        </p:nvSpPr>
        <p:spPr/>
        <p:txBody>
          <a:bodyPr>
            <a:normAutofit/>
          </a:bodyPr>
          <a:lstStyle/>
          <a:p>
            <a:r>
              <a:rPr lang="en-US" dirty="0">
                <a:solidFill>
                  <a:schemeClr val="tx1"/>
                </a:solidFill>
              </a:rPr>
              <a:t>Project Timeline</a:t>
            </a:r>
          </a:p>
        </p:txBody>
      </p:sp>
      <p:sp>
        <p:nvSpPr>
          <p:cNvPr id="4" name="Content Placeholder 3">
            <a:extLst>
              <a:ext uri="{FF2B5EF4-FFF2-40B4-BE49-F238E27FC236}">
                <a16:creationId xmlns:a16="http://schemas.microsoft.com/office/drawing/2014/main" id="{FC3319D4-8F5E-43F9-B9FF-D98E3FC49351}"/>
              </a:ext>
            </a:extLst>
          </p:cNvPr>
          <p:cNvSpPr>
            <a:spLocks noGrp="1"/>
          </p:cNvSpPr>
          <p:nvPr>
            <p:ph sz="half" idx="1"/>
          </p:nvPr>
        </p:nvSpPr>
        <p:spPr/>
        <p:txBody>
          <a:bodyPr/>
          <a:lstStyle/>
          <a:p>
            <a:r>
              <a:rPr lang="en-US" sz="3600" dirty="0">
                <a:solidFill>
                  <a:schemeClr val="tx1"/>
                </a:solidFill>
              </a:rPr>
              <a:t>Kickoff Meeting </a:t>
            </a:r>
          </a:p>
          <a:p>
            <a:r>
              <a:rPr lang="en-US" sz="3600" dirty="0">
                <a:solidFill>
                  <a:schemeClr val="tx1"/>
                </a:solidFill>
              </a:rPr>
              <a:t>Planning Sessions</a:t>
            </a:r>
          </a:p>
          <a:p>
            <a:r>
              <a:rPr lang="en-US" sz="3600" dirty="0">
                <a:solidFill>
                  <a:schemeClr val="tx1"/>
                </a:solidFill>
              </a:rPr>
              <a:t>Project</a:t>
            </a:r>
          </a:p>
          <a:p>
            <a:r>
              <a:rPr lang="en-US" sz="3600" dirty="0">
                <a:solidFill>
                  <a:schemeClr val="tx1"/>
                </a:solidFill>
              </a:rPr>
              <a:t>Evaluation </a:t>
            </a:r>
          </a:p>
          <a:p>
            <a:r>
              <a:rPr lang="en-US" sz="3600" dirty="0">
                <a:solidFill>
                  <a:schemeClr val="tx1"/>
                </a:solidFill>
              </a:rPr>
              <a:t>Final Report </a:t>
            </a:r>
          </a:p>
        </p:txBody>
      </p:sp>
    </p:spTree>
    <p:extLst>
      <p:ext uri="{BB962C8B-B14F-4D97-AF65-F5344CB8AC3E}">
        <p14:creationId xmlns:p14="http://schemas.microsoft.com/office/powerpoint/2010/main" val="187718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2629A-7789-4D15-8BE2-414DCE3D4C20}"/>
              </a:ext>
            </a:extLst>
          </p:cNvPr>
          <p:cNvSpPr>
            <a:spLocks noGrp="1"/>
          </p:cNvSpPr>
          <p:nvPr>
            <p:ph type="title"/>
          </p:nvPr>
        </p:nvSpPr>
        <p:spPr/>
        <p:txBody>
          <a:bodyPr/>
          <a:lstStyle/>
          <a:p>
            <a:r>
              <a:rPr lang="en-US" dirty="0">
                <a:solidFill>
                  <a:schemeClr val="tx1"/>
                </a:solidFill>
              </a:rPr>
              <a:t>Additional Documents</a:t>
            </a:r>
          </a:p>
        </p:txBody>
      </p:sp>
      <p:sp>
        <p:nvSpPr>
          <p:cNvPr id="3" name="Content Placeholder 2">
            <a:extLst>
              <a:ext uri="{FF2B5EF4-FFF2-40B4-BE49-F238E27FC236}">
                <a16:creationId xmlns:a16="http://schemas.microsoft.com/office/drawing/2014/main" id="{5885E8C0-D4FA-4268-A63C-0B194BCA775E}"/>
              </a:ext>
            </a:extLst>
          </p:cNvPr>
          <p:cNvSpPr>
            <a:spLocks noGrp="1"/>
          </p:cNvSpPr>
          <p:nvPr>
            <p:ph sz="half" idx="1"/>
          </p:nvPr>
        </p:nvSpPr>
        <p:spPr/>
        <p:txBody>
          <a:bodyPr/>
          <a:lstStyle/>
          <a:p>
            <a:r>
              <a:rPr lang="en-US" sz="3600" dirty="0">
                <a:solidFill>
                  <a:schemeClr val="tx1"/>
                </a:solidFill>
              </a:rPr>
              <a:t>Resumes</a:t>
            </a:r>
          </a:p>
          <a:p>
            <a:r>
              <a:rPr lang="en-US" sz="3600" dirty="0">
                <a:solidFill>
                  <a:schemeClr val="tx1"/>
                </a:solidFill>
              </a:rPr>
              <a:t>Letters of support</a:t>
            </a:r>
          </a:p>
          <a:p>
            <a:r>
              <a:rPr lang="en-US" sz="3600" dirty="0">
                <a:solidFill>
                  <a:schemeClr val="tx1"/>
                </a:solidFill>
              </a:rPr>
              <a:t>Budget</a:t>
            </a:r>
          </a:p>
          <a:p>
            <a:endParaRPr lang="en-US" dirty="0"/>
          </a:p>
        </p:txBody>
      </p:sp>
    </p:spTree>
    <p:extLst>
      <p:ext uri="{BB962C8B-B14F-4D97-AF65-F5344CB8AC3E}">
        <p14:creationId xmlns:p14="http://schemas.microsoft.com/office/powerpoint/2010/main" val="2614413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2629A-7789-4D15-8BE2-414DCE3D4C20}"/>
              </a:ext>
            </a:extLst>
          </p:cNvPr>
          <p:cNvSpPr>
            <a:spLocks noGrp="1"/>
          </p:cNvSpPr>
          <p:nvPr>
            <p:ph type="title"/>
          </p:nvPr>
        </p:nvSpPr>
        <p:spPr/>
        <p:txBody>
          <a:bodyPr/>
          <a:lstStyle/>
          <a:p>
            <a:r>
              <a:rPr lang="en-US" dirty="0">
                <a:solidFill>
                  <a:schemeClr val="tx1"/>
                </a:solidFill>
              </a:rPr>
              <a:t>Plans to include</a:t>
            </a:r>
          </a:p>
        </p:txBody>
      </p:sp>
      <p:sp>
        <p:nvSpPr>
          <p:cNvPr id="3" name="Content Placeholder 2">
            <a:extLst>
              <a:ext uri="{FF2B5EF4-FFF2-40B4-BE49-F238E27FC236}">
                <a16:creationId xmlns:a16="http://schemas.microsoft.com/office/drawing/2014/main" id="{5885E8C0-D4FA-4268-A63C-0B194BCA775E}"/>
              </a:ext>
            </a:extLst>
          </p:cNvPr>
          <p:cNvSpPr>
            <a:spLocks noGrp="1"/>
          </p:cNvSpPr>
          <p:nvPr>
            <p:ph sz="half" idx="1"/>
          </p:nvPr>
        </p:nvSpPr>
        <p:spPr/>
        <p:txBody>
          <a:bodyPr/>
          <a:lstStyle/>
          <a:p>
            <a:r>
              <a:rPr lang="en-US" sz="3600" dirty="0">
                <a:solidFill>
                  <a:schemeClr val="tx1"/>
                </a:solidFill>
              </a:rPr>
              <a:t>Evaluation plan</a:t>
            </a:r>
          </a:p>
          <a:p>
            <a:r>
              <a:rPr lang="en-US" sz="3600" dirty="0">
                <a:solidFill>
                  <a:schemeClr val="tx1"/>
                </a:solidFill>
              </a:rPr>
              <a:t>Continuation plan</a:t>
            </a:r>
          </a:p>
          <a:p>
            <a:endParaRPr lang="en-US" dirty="0"/>
          </a:p>
        </p:txBody>
      </p:sp>
    </p:spTree>
    <p:extLst>
      <p:ext uri="{BB962C8B-B14F-4D97-AF65-F5344CB8AC3E}">
        <p14:creationId xmlns:p14="http://schemas.microsoft.com/office/powerpoint/2010/main" val="4138605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0861E-EDFD-41EC-8449-3844019EF032}"/>
              </a:ext>
            </a:extLst>
          </p:cNvPr>
          <p:cNvSpPr>
            <a:spLocks noGrp="1"/>
          </p:cNvSpPr>
          <p:nvPr>
            <p:ph type="title"/>
          </p:nvPr>
        </p:nvSpPr>
        <p:spPr>
          <a:xfrm>
            <a:off x="711200" y="2103437"/>
            <a:ext cx="10515600" cy="1325563"/>
          </a:xfrm>
        </p:spPr>
        <p:txBody>
          <a:bodyPr/>
          <a:lstStyle/>
          <a:p>
            <a:pPr algn="ctr"/>
            <a:r>
              <a:rPr lang="en-US" dirty="0">
                <a:solidFill>
                  <a:srgbClr val="002060"/>
                </a:solidFill>
                <a:hlinkClick r:id="rId3"/>
              </a:rPr>
              <a:t>Evaluation Design</a:t>
            </a:r>
            <a:endParaRPr lang="en-US" dirty="0">
              <a:solidFill>
                <a:srgbClr val="002060"/>
              </a:solidFill>
            </a:endParaRPr>
          </a:p>
        </p:txBody>
      </p:sp>
    </p:spTree>
    <p:extLst>
      <p:ext uri="{BB962C8B-B14F-4D97-AF65-F5344CB8AC3E}">
        <p14:creationId xmlns:p14="http://schemas.microsoft.com/office/powerpoint/2010/main" val="539174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07C9-C2E6-D1ED-95BC-A29DA23629E1}"/>
              </a:ext>
            </a:extLst>
          </p:cNvPr>
          <p:cNvSpPr>
            <a:spLocks noGrp="1"/>
          </p:cNvSpPr>
          <p:nvPr>
            <p:ph type="title"/>
          </p:nvPr>
        </p:nvSpPr>
        <p:spPr>
          <a:xfrm>
            <a:off x="558800" y="597660"/>
            <a:ext cx="2133600" cy="1325563"/>
          </a:xfrm>
        </p:spPr>
        <p:txBody>
          <a:bodyPr/>
          <a:lstStyle/>
          <a:p>
            <a:r>
              <a:rPr lang="en-US" b="1" dirty="0">
                <a:solidFill>
                  <a:srgbClr val="25488D"/>
                </a:solidFill>
                <a:latin typeface="+mn-lt"/>
              </a:rPr>
              <a:t>NNLM</a:t>
            </a:r>
          </a:p>
        </p:txBody>
      </p:sp>
      <p:sp>
        <p:nvSpPr>
          <p:cNvPr id="4" name="Slide Number Placeholder 3">
            <a:extLst>
              <a:ext uri="{FF2B5EF4-FFF2-40B4-BE49-F238E27FC236}">
                <a16:creationId xmlns:a16="http://schemas.microsoft.com/office/drawing/2014/main" id="{BE35B297-02BD-CAD2-031D-1132091C5174}"/>
              </a:ext>
            </a:extLst>
          </p:cNvPr>
          <p:cNvSpPr>
            <a:spLocks noGrp="1"/>
          </p:cNvSpPr>
          <p:nvPr>
            <p:ph type="sldNum" sz="quarter" idx="10"/>
          </p:nvPr>
        </p:nvSpPr>
        <p:spPr/>
        <p:txBody>
          <a:bodyPr/>
          <a:lstStyle/>
          <a:p>
            <a:pPr>
              <a:defRPr/>
            </a:pPr>
            <a:fld id="{025F9F99-9BD9-4422-B838-F0A597D458BC}" type="slidenum">
              <a:rPr lang="en-US" smtClean="0"/>
              <a:pPr>
                <a:defRPr/>
              </a:pPr>
              <a:t>2</a:t>
            </a:fld>
            <a:endParaRPr lang="en-US"/>
          </a:p>
        </p:txBody>
      </p:sp>
      <p:pic>
        <p:nvPicPr>
          <p:cNvPr id="5" name="Content Placeholder 5" descr="I briefly I wanted to introduce the network of the National Library of Medicine, also known as NLM. As the name suggests, the NLM is part of the National Library of Medicine, which is within the National Institutes of Health. We are the education and outreach arm of the National Library of Medicine, we work regionally, getting to know communities on the ground and helping those communities best serve the people they know best. But we are present across the entire country. And we work to advance the health and well being of everyone through access and understanding of how to use health information. This includes worth working with organizations like libraries of all types, schools, health care, and all sorts of community based organizations. We do this primarily through three different methods, providing funding to organizations so that they can work within their own communities. We do a number of other forms of outreach and engagement. And then like today, we offer a wide range of training and education opportunities. I encourage you all to visit nlm.gov to learn more.">
            <a:extLst>
              <a:ext uri="{FF2B5EF4-FFF2-40B4-BE49-F238E27FC236}">
                <a16:creationId xmlns:a16="http://schemas.microsoft.com/office/drawing/2014/main" id="{01A50160-31B5-D2F9-7897-98CB983EE062}"/>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3060700" y="597660"/>
            <a:ext cx="8184143" cy="5662680"/>
          </a:xfrm>
        </p:spPr>
      </p:pic>
    </p:spTree>
    <p:extLst>
      <p:ext uri="{BB962C8B-B14F-4D97-AF65-F5344CB8AC3E}">
        <p14:creationId xmlns:p14="http://schemas.microsoft.com/office/powerpoint/2010/main" val="3010383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691F4-4ECC-4071-B90F-338475B70F3E}"/>
              </a:ext>
            </a:extLst>
          </p:cNvPr>
          <p:cNvSpPr>
            <a:spLocks noGrp="1"/>
          </p:cNvSpPr>
          <p:nvPr>
            <p:ph type="title"/>
          </p:nvPr>
        </p:nvSpPr>
        <p:spPr/>
        <p:txBody>
          <a:bodyPr/>
          <a:lstStyle/>
          <a:p>
            <a:r>
              <a:rPr lang="en-US" dirty="0">
                <a:solidFill>
                  <a:schemeClr val="tx1"/>
                </a:solidFill>
              </a:rPr>
              <a:t>Budget</a:t>
            </a:r>
          </a:p>
        </p:txBody>
      </p:sp>
      <p:sp>
        <p:nvSpPr>
          <p:cNvPr id="3" name="Content Placeholder 2">
            <a:extLst>
              <a:ext uri="{FF2B5EF4-FFF2-40B4-BE49-F238E27FC236}">
                <a16:creationId xmlns:a16="http://schemas.microsoft.com/office/drawing/2014/main" id="{EC2AFC81-B4B5-43F0-8460-4864DA2F9324}"/>
              </a:ext>
            </a:extLst>
          </p:cNvPr>
          <p:cNvSpPr>
            <a:spLocks noGrp="1"/>
          </p:cNvSpPr>
          <p:nvPr>
            <p:ph sz="half" idx="1"/>
          </p:nvPr>
        </p:nvSpPr>
        <p:spPr/>
        <p:txBody>
          <a:bodyPr/>
          <a:lstStyle/>
          <a:p>
            <a:r>
              <a:rPr lang="en-US" sz="3600" dirty="0">
                <a:solidFill>
                  <a:schemeClr val="tx1"/>
                </a:solidFill>
              </a:rPr>
              <a:t>Personnel </a:t>
            </a:r>
          </a:p>
          <a:p>
            <a:r>
              <a:rPr lang="en-US" sz="3600" dirty="0">
                <a:solidFill>
                  <a:schemeClr val="tx1"/>
                </a:solidFill>
              </a:rPr>
              <a:t>Consultant Costs</a:t>
            </a:r>
          </a:p>
          <a:p>
            <a:r>
              <a:rPr lang="en-US" sz="3600" dirty="0">
                <a:solidFill>
                  <a:schemeClr val="tx1"/>
                </a:solidFill>
              </a:rPr>
              <a:t>Equipment</a:t>
            </a:r>
          </a:p>
          <a:p>
            <a:r>
              <a:rPr lang="en-US" sz="3600" dirty="0">
                <a:solidFill>
                  <a:schemeClr val="tx1"/>
                </a:solidFill>
              </a:rPr>
              <a:t>Supplies</a:t>
            </a:r>
          </a:p>
          <a:p>
            <a:r>
              <a:rPr lang="en-US" sz="3600" dirty="0">
                <a:solidFill>
                  <a:schemeClr val="tx1"/>
                </a:solidFill>
              </a:rPr>
              <a:t>Travel</a:t>
            </a:r>
          </a:p>
          <a:p>
            <a:r>
              <a:rPr lang="en-US" sz="3600" dirty="0">
                <a:solidFill>
                  <a:schemeClr val="tx1"/>
                </a:solidFill>
              </a:rPr>
              <a:t>Indirect Costs</a:t>
            </a:r>
          </a:p>
        </p:txBody>
      </p:sp>
    </p:spTree>
    <p:extLst>
      <p:ext uri="{BB962C8B-B14F-4D97-AF65-F5344CB8AC3E}">
        <p14:creationId xmlns:p14="http://schemas.microsoft.com/office/powerpoint/2010/main" val="3899194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691F4-4ECC-4071-B90F-338475B70F3E}"/>
              </a:ext>
            </a:extLst>
          </p:cNvPr>
          <p:cNvSpPr>
            <a:spLocks noGrp="1"/>
          </p:cNvSpPr>
          <p:nvPr>
            <p:ph type="title"/>
          </p:nvPr>
        </p:nvSpPr>
        <p:spPr/>
        <p:txBody>
          <a:bodyPr/>
          <a:lstStyle/>
          <a:p>
            <a:r>
              <a:rPr lang="en-US" dirty="0">
                <a:solidFill>
                  <a:schemeClr val="tx1"/>
                </a:solidFill>
              </a:rPr>
              <a:t>People Costs</a:t>
            </a:r>
          </a:p>
        </p:txBody>
      </p:sp>
      <p:sp>
        <p:nvSpPr>
          <p:cNvPr id="3" name="Content Placeholder 2">
            <a:extLst>
              <a:ext uri="{FF2B5EF4-FFF2-40B4-BE49-F238E27FC236}">
                <a16:creationId xmlns:a16="http://schemas.microsoft.com/office/drawing/2014/main" id="{EC2AFC81-B4B5-43F0-8460-4864DA2F9324}"/>
              </a:ext>
            </a:extLst>
          </p:cNvPr>
          <p:cNvSpPr>
            <a:spLocks noGrp="1"/>
          </p:cNvSpPr>
          <p:nvPr>
            <p:ph sz="half" idx="1"/>
          </p:nvPr>
        </p:nvSpPr>
        <p:spPr/>
        <p:txBody>
          <a:bodyPr/>
          <a:lstStyle/>
          <a:p>
            <a:r>
              <a:rPr lang="en-US" sz="3600" dirty="0">
                <a:solidFill>
                  <a:schemeClr val="tx1"/>
                </a:solidFill>
              </a:rPr>
              <a:t>Personnel</a:t>
            </a:r>
          </a:p>
          <a:p>
            <a:r>
              <a:rPr lang="en-US" sz="3600" dirty="0">
                <a:solidFill>
                  <a:schemeClr val="tx1"/>
                </a:solidFill>
              </a:rPr>
              <a:t>Consultant Costs</a:t>
            </a:r>
          </a:p>
        </p:txBody>
      </p:sp>
    </p:spTree>
    <p:extLst>
      <p:ext uri="{BB962C8B-B14F-4D97-AF65-F5344CB8AC3E}">
        <p14:creationId xmlns:p14="http://schemas.microsoft.com/office/powerpoint/2010/main" val="1805620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691F4-4ECC-4071-B90F-338475B70F3E}"/>
              </a:ext>
            </a:extLst>
          </p:cNvPr>
          <p:cNvSpPr>
            <a:spLocks noGrp="1"/>
          </p:cNvSpPr>
          <p:nvPr>
            <p:ph type="title"/>
          </p:nvPr>
        </p:nvSpPr>
        <p:spPr/>
        <p:txBody>
          <a:bodyPr/>
          <a:lstStyle/>
          <a:p>
            <a:r>
              <a:rPr lang="en-US" dirty="0">
                <a:solidFill>
                  <a:schemeClr val="tx1"/>
                </a:solidFill>
              </a:rPr>
              <a:t>Items Costs</a:t>
            </a:r>
          </a:p>
        </p:txBody>
      </p:sp>
      <p:sp>
        <p:nvSpPr>
          <p:cNvPr id="3" name="Content Placeholder 2">
            <a:extLst>
              <a:ext uri="{FF2B5EF4-FFF2-40B4-BE49-F238E27FC236}">
                <a16:creationId xmlns:a16="http://schemas.microsoft.com/office/drawing/2014/main" id="{EC2AFC81-B4B5-43F0-8460-4864DA2F9324}"/>
              </a:ext>
            </a:extLst>
          </p:cNvPr>
          <p:cNvSpPr>
            <a:spLocks noGrp="1"/>
          </p:cNvSpPr>
          <p:nvPr>
            <p:ph sz="half" idx="1"/>
          </p:nvPr>
        </p:nvSpPr>
        <p:spPr/>
        <p:txBody>
          <a:bodyPr/>
          <a:lstStyle/>
          <a:p>
            <a:r>
              <a:rPr lang="en-US" sz="3600" dirty="0">
                <a:solidFill>
                  <a:schemeClr val="tx1"/>
                </a:solidFill>
              </a:rPr>
              <a:t>Equipment</a:t>
            </a:r>
          </a:p>
          <a:p>
            <a:r>
              <a:rPr lang="en-US" sz="3600" dirty="0">
                <a:solidFill>
                  <a:schemeClr val="tx1"/>
                </a:solidFill>
              </a:rPr>
              <a:t>Supplies</a:t>
            </a:r>
          </a:p>
        </p:txBody>
      </p:sp>
    </p:spTree>
    <p:extLst>
      <p:ext uri="{BB962C8B-B14F-4D97-AF65-F5344CB8AC3E}">
        <p14:creationId xmlns:p14="http://schemas.microsoft.com/office/powerpoint/2010/main" val="1853140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691F4-4ECC-4071-B90F-338475B70F3E}"/>
              </a:ext>
            </a:extLst>
          </p:cNvPr>
          <p:cNvSpPr>
            <a:spLocks noGrp="1"/>
          </p:cNvSpPr>
          <p:nvPr>
            <p:ph type="title"/>
          </p:nvPr>
        </p:nvSpPr>
        <p:spPr/>
        <p:txBody>
          <a:bodyPr/>
          <a:lstStyle/>
          <a:p>
            <a:r>
              <a:rPr lang="en-US" dirty="0">
                <a:solidFill>
                  <a:schemeClr val="tx1"/>
                </a:solidFill>
              </a:rPr>
              <a:t>Travel and Facilities Costs</a:t>
            </a:r>
          </a:p>
        </p:txBody>
      </p:sp>
      <p:sp>
        <p:nvSpPr>
          <p:cNvPr id="3" name="Content Placeholder 2">
            <a:extLst>
              <a:ext uri="{FF2B5EF4-FFF2-40B4-BE49-F238E27FC236}">
                <a16:creationId xmlns:a16="http://schemas.microsoft.com/office/drawing/2014/main" id="{EC2AFC81-B4B5-43F0-8460-4864DA2F9324}"/>
              </a:ext>
            </a:extLst>
          </p:cNvPr>
          <p:cNvSpPr>
            <a:spLocks noGrp="1"/>
          </p:cNvSpPr>
          <p:nvPr>
            <p:ph sz="half" idx="1"/>
          </p:nvPr>
        </p:nvSpPr>
        <p:spPr/>
        <p:txBody>
          <a:bodyPr/>
          <a:lstStyle/>
          <a:p>
            <a:r>
              <a:rPr lang="en-US" sz="3600" dirty="0">
                <a:solidFill>
                  <a:schemeClr val="tx1"/>
                </a:solidFill>
              </a:rPr>
              <a:t>Travel</a:t>
            </a:r>
          </a:p>
          <a:p>
            <a:r>
              <a:rPr lang="en-US" sz="3600" dirty="0">
                <a:solidFill>
                  <a:schemeClr val="tx1"/>
                </a:solidFill>
              </a:rPr>
              <a:t>Indirect Costs</a:t>
            </a:r>
          </a:p>
        </p:txBody>
      </p:sp>
    </p:spTree>
    <p:extLst>
      <p:ext uri="{BB962C8B-B14F-4D97-AF65-F5344CB8AC3E}">
        <p14:creationId xmlns:p14="http://schemas.microsoft.com/office/powerpoint/2010/main" val="1561997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F7FEE-08DE-4724-9949-717E5B126926}"/>
              </a:ext>
            </a:extLst>
          </p:cNvPr>
          <p:cNvSpPr>
            <a:spLocks noGrp="1"/>
          </p:cNvSpPr>
          <p:nvPr>
            <p:ph type="title"/>
          </p:nvPr>
        </p:nvSpPr>
        <p:spPr/>
        <p:txBody>
          <a:bodyPr/>
          <a:lstStyle/>
          <a:p>
            <a:r>
              <a:rPr lang="en-US" dirty="0">
                <a:solidFill>
                  <a:schemeClr val="tx1"/>
                </a:solidFill>
              </a:rPr>
              <a:t>Five Common Mistakes</a:t>
            </a:r>
          </a:p>
        </p:txBody>
      </p:sp>
      <p:sp>
        <p:nvSpPr>
          <p:cNvPr id="3" name="Content Placeholder 2">
            <a:extLst>
              <a:ext uri="{FF2B5EF4-FFF2-40B4-BE49-F238E27FC236}">
                <a16:creationId xmlns:a16="http://schemas.microsoft.com/office/drawing/2014/main" id="{20636E2B-A1D8-4FAC-9959-3B32192C03A9}"/>
              </a:ext>
            </a:extLst>
          </p:cNvPr>
          <p:cNvSpPr>
            <a:spLocks noGrp="1"/>
          </p:cNvSpPr>
          <p:nvPr>
            <p:ph sz="half" idx="1"/>
          </p:nvPr>
        </p:nvSpPr>
        <p:spPr/>
        <p:txBody>
          <a:bodyPr>
            <a:normAutofit/>
          </a:bodyPr>
          <a:lstStyle/>
          <a:p>
            <a:pPr marL="514350" indent="-514350">
              <a:buFont typeface="+mj-lt"/>
              <a:buAutoNum type="arabicPeriod"/>
            </a:pPr>
            <a:r>
              <a:rPr lang="en-US" sz="3600" dirty="0">
                <a:solidFill>
                  <a:schemeClr val="tx1"/>
                </a:solidFill>
              </a:rPr>
              <a:t>Last minute </a:t>
            </a:r>
          </a:p>
          <a:p>
            <a:pPr marL="514350" indent="-514350">
              <a:buFont typeface="+mj-lt"/>
              <a:buAutoNum type="arabicPeriod"/>
            </a:pPr>
            <a:r>
              <a:rPr lang="en-US" sz="3600" dirty="0">
                <a:solidFill>
                  <a:schemeClr val="tx1"/>
                </a:solidFill>
              </a:rPr>
              <a:t>Purpose</a:t>
            </a:r>
          </a:p>
          <a:p>
            <a:pPr marL="514350" indent="-514350">
              <a:buFont typeface="+mj-lt"/>
              <a:buAutoNum type="arabicPeriod"/>
            </a:pPr>
            <a:r>
              <a:rPr lang="en-US" sz="3600" dirty="0">
                <a:solidFill>
                  <a:schemeClr val="tx1"/>
                </a:solidFill>
              </a:rPr>
              <a:t>Instructions</a:t>
            </a:r>
          </a:p>
          <a:p>
            <a:pPr marL="514350" indent="-514350">
              <a:buFont typeface="+mj-lt"/>
              <a:buAutoNum type="arabicPeriod"/>
            </a:pPr>
            <a:r>
              <a:rPr lang="en-US" sz="3600" dirty="0">
                <a:solidFill>
                  <a:schemeClr val="tx1"/>
                </a:solidFill>
              </a:rPr>
              <a:t>Budget narrative</a:t>
            </a:r>
          </a:p>
          <a:p>
            <a:pPr marL="514350" indent="-514350">
              <a:buFont typeface="+mj-lt"/>
              <a:buAutoNum type="arabicPeriod"/>
            </a:pPr>
            <a:r>
              <a:rPr lang="en-US" sz="3600" dirty="0">
                <a:solidFill>
                  <a:schemeClr val="tx1"/>
                </a:solidFill>
              </a:rPr>
              <a:t>Assumptions</a:t>
            </a:r>
          </a:p>
        </p:txBody>
      </p:sp>
    </p:spTree>
    <p:extLst>
      <p:ext uri="{BB962C8B-B14F-4D97-AF65-F5344CB8AC3E}">
        <p14:creationId xmlns:p14="http://schemas.microsoft.com/office/powerpoint/2010/main" val="1292412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E0FF9-9D8F-67EB-69A4-083A3415F7C3}"/>
              </a:ext>
            </a:extLst>
          </p:cNvPr>
          <p:cNvSpPr>
            <a:spLocks noGrp="1"/>
          </p:cNvSpPr>
          <p:nvPr>
            <p:ph type="title"/>
          </p:nvPr>
        </p:nvSpPr>
        <p:spPr/>
        <p:txBody>
          <a:bodyPr/>
          <a:lstStyle/>
          <a:p>
            <a:r>
              <a:rPr lang="en-US" dirty="0">
                <a:solidFill>
                  <a:schemeClr val="tx1"/>
                </a:solidFill>
              </a:rPr>
              <a:t>Criteria</a:t>
            </a:r>
          </a:p>
        </p:txBody>
      </p:sp>
      <p:sp>
        <p:nvSpPr>
          <p:cNvPr id="3" name="Content Placeholder 2">
            <a:extLst>
              <a:ext uri="{FF2B5EF4-FFF2-40B4-BE49-F238E27FC236}">
                <a16:creationId xmlns:a16="http://schemas.microsoft.com/office/drawing/2014/main" id="{7DB4A75D-6D62-E7BA-2D55-1F5F7638D279}"/>
              </a:ext>
            </a:extLst>
          </p:cNvPr>
          <p:cNvSpPr>
            <a:spLocks noGrp="1"/>
          </p:cNvSpPr>
          <p:nvPr>
            <p:ph sz="half" idx="1"/>
          </p:nvPr>
        </p:nvSpPr>
        <p:spPr/>
        <p:txBody>
          <a:bodyPr/>
          <a:lstStyle/>
          <a:p>
            <a:pPr>
              <a:buFont typeface="Wingdings" panose="05000000000000000000" pitchFamily="2" charset="2"/>
              <a:buChar char="ü"/>
            </a:pPr>
            <a:r>
              <a:rPr lang="en-US" sz="3600" dirty="0">
                <a:solidFill>
                  <a:schemeClr val="tx1"/>
                </a:solidFill>
                <a:effectLst/>
              </a:rPr>
              <a:t>NNLM </a:t>
            </a:r>
            <a:r>
              <a:rPr lang="en-US" sz="3600" dirty="0">
                <a:solidFill>
                  <a:schemeClr val="tx1"/>
                </a:solidFill>
              </a:rPr>
              <a:t>mission</a:t>
            </a:r>
          </a:p>
          <a:p>
            <a:pPr>
              <a:buFont typeface="Wingdings" panose="05000000000000000000" pitchFamily="2" charset="2"/>
              <a:buChar char="ü"/>
            </a:pPr>
            <a:r>
              <a:rPr lang="en-US" sz="3600" dirty="0">
                <a:solidFill>
                  <a:schemeClr val="tx1"/>
                </a:solidFill>
                <a:effectLst/>
              </a:rPr>
              <a:t>Need</a:t>
            </a:r>
          </a:p>
          <a:p>
            <a:pPr>
              <a:buFont typeface="Wingdings" panose="05000000000000000000" pitchFamily="2" charset="2"/>
              <a:buChar char="ü"/>
            </a:pPr>
            <a:r>
              <a:rPr lang="en-US" sz="3600" dirty="0">
                <a:solidFill>
                  <a:schemeClr val="tx1"/>
                </a:solidFill>
              </a:rPr>
              <a:t>Logical </a:t>
            </a:r>
          </a:p>
          <a:p>
            <a:pPr>
              <a:buFont typeface="Wingdings" panose="05000000000000000000" pitchFamily="2" charset="2"/>
              <a:buChar char="ü"/>
            </a:pPr>
            <a:r>
              <a:rPr lang="en-US" sz="3600" dirty="0">
                <a:solidFill>
                  <a:schemeClr val="tx1"/>
                </a:solidFill>
              </a:rPr>
              <a:t>Feasible</a:t>
            </a:r>
          </a:p>
          <a:p>
            <a:pPr>
              <a:buFont typeface="Wingdings" panose="05000000000000000000" pitchFamily="2" charset="2"/>
              <a:buChar char="ü"/>
            </a:pPr>
            <a:r>
              <a:rPr lang="en-US" sz="3600" dirty="0">
                <a:solidFill>
                  <a:schemeClr val="tx1"/>
                </a:solidFill>
              </a:rPr>
              <a:t>NLM resources</a:t>
            </a:r>
          </a:p>
          <a:p>
            <a:pPr marL="342900" indent="-342900">
              <a:buFont typeface="+mj-lt"/>
              <a:buAutoNum type="arabicPeriod"/>
            </a:pPr>
            <a:endParaRPr lang="en-US" sz="1400" dirty="0">
              <a:solidFill>
                <a:srgbClr val="002060"/>
              </a:solidFill>
            </a:endParaRPr>
          </a:p>
        </p:txBody>
      </p:sp>
      <p:sp>
        <p:nvSpPr>
          <p:cNvPr id="5" name="Content Placeholder 4">
            <a:extLst>
              <a:ext uri="{FF2B5EF4-FFF2-40B4-BE49-F238E27FC236}">
                <a16:creationId xmlns:a16="http://schemas.microsoft.com/office/drawing/2014/main" id="{65CCF3A5-AB60-C41F-0D7B-D7DF8B945EFB}"/>
              </a:ext>
            </a:extLst>
          </p:cNvPr>
          <p:cNvSpPr>
            <a:spLocks noGrp="1"/>
          </p:cNvSpPr>
          <p:nvPr>
            <p:ph sz="half" idx="2"/>
          </p:nvPr>
        </p:nvSpPr>
        <p:spPr/>
        <p:txBody>
          <a:bodyPr/>
          <a:lstStyle/>
          <a:p>
            <a:pPr>
              <a:buFont typeface="Wingdings" panose="05000000000000000000" pitchFamily="2" charset="2"/>
              <a:buChar char="ü"/>
            </a:pPr>
            <a:r>
              <a:rPr lang="en-US" sz="3600" dirty="0">
                <a:solidFill>
                  <a:schemeClr val="tx1"/>
                </a:solidFill>
              </a:rPr>
              <a:t>NNLM initiatives</a:t>
            </a:r>
          </a:p>
          <a:p>
            <a:pPr>
              <a:buFont typeface="Wingdings" panose="05000000000000000000" pitchFamily="2" charset="2"/>
              <a:buChar char="ü"/>
            </a:pPr>
            <a:r>
              <a:rPr lang="en-US" sz="3600" dirty="0">
                <a:solidFill>
                  <a:schemeClr val="tx1"/>
                </a:solidFill>
                <a:effectLst/>
              </a:rPr>
              <a:t>Evaluation </a:t>
            </a:r>
          </a:p>
          <a:p>
            <a:pPr>
              <a:buFont typeface="Wingdings" panose="05000000000000000000" pitchFamily="2" charset="2"/>
              <a:buChar char="ü"/>
            </a:pPr>
            <a:r>
              <a:rPr lang="en-US" sz="3600" dirty="0">
                <a:solidFill>
                  <a:schemeClr val="tx1"/>
                </a:solidFill>
              </a:rPr>
              <a:t>Staff</a:t>
            </a:r>
          </a:p>
          <a:p>
            <a:pPr>
              <a:buFont typeface="Wingdings" panose="05000000000000000000" pitchFamily="2" charset="2"/>
              <a:buChar char="ü"/>
            </a:pPr>
            <a:r>
              <a:rPr lang="en-US" sz="3600" dirty="0">
                <a:solidFill>
                  <a:schemeClr val="tx1"/>
                </a:solidFill>
                <a:effectLst/>
              </a:rPr>
              <a:t>Budget</a:t>
            </a:r>
          </a:p>
          <a:p>
            <a:pPr>
              <a:buFont typeface="Wingdings" panose="05000000000000000000" pitchFamily="2" charset="2"/>
              <a:buChar char="ü"/>
            </a:pPr>
            <a:r>
              <a:rPr lang="en-US" sz="3600" dirty="0">
                <a:solidFill>
                  <a:schemeClr val="tx1"/>
                </a:solidFill>
              </a:rPr>
              <a:t>Diversity, Equity and Inclusion</a:t>
            </a:r>
          </a:p>
        </p:txBody>
      </p:sp>
      <p:sp>
        <p:nvSpPr>
          <p:cNvPr id="4" name="Slide Number Placeholder 3">
            <a:extLst>
              <a:ext uri="{FF2B5EF4-FFF2-40B4-BE49-F238E27FC236}">
                <a16:creationId xmlns:a16="http://schemas.microsoft.com/office/drawing/2014/main" id="{A7D2F7C9-AB2B-F79F-4033-DD95085C46BD}"/>
              </a:ext>
            </a:extLst>
          </p:cNvPr>
          <p:cNvSpPr>
            <a:spLocks noGrp="1"/>
          </p:cNvSpPr>
          <p:nvPr>
            <p:ph type="sldNum" sz="quarter" idx="10"/>
          </p:nvPr>
        </p:nvSpPr>
        <p:spPr/>
        <p:txBody>
          <a:bodyPr/>
          <a:lstStyle/>
          <a:p>
            <a:pPr>
              <a:defRPr/>
            </a:pPr>
            <a:fld id="{025F9F99-9BD9-4422-B838-F0A597D458BC}" type="slidenum">
              <a:rPr lang="en-US" smtClean="0"/>
              <a:pPr>
                <a:defRPr/>
              </a:pPr>
              <a:t>25</a:t>
            </a:fld>
            <a:endParaRPr lang="en-US"/>
          </a:p>
        </p:txBody>
      </p:sp>
    </p:spTree>
    <p:extLst>
      <p:ext uri="{BB962C8B-B14F-4D97-AF65-F5344CB8AC3E}">
        <p14:creationId xmlns:p14="http://schemas.microsoft.com/office/powerpoint/2010/main" val="3233034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963BA-7DDA-95B9-4B57-E222F4EA3A5B}"/>
              </a:ext>
            </a:extLst>
          </p:cNvPr>
          <p:cNvSpPr>
            <a:spLocks noGrp="1"/>
          </p:cNvSpPr>
          <p:nvPr>
            <p:ph type="title"/>
          </p:nvPr>
        </p:nvSpPr>
        <p:spPr/>
        <p:txBody>
          <a:bodyPr/>
          <a:lstStyle/>
          <a:p>
            <a:r>
              <a:rPr lang="en-US" b="0" i="0" dirty="0">
                <a:solidFill>
                  <a:schemeClr val="tx1"/>
                </a:solidFill>
                <a:effectLst/>
              </a:rPr>
              <a:t>Dementia Friendly Nahant</a:t>
            </a:r>
            <a:endParaRPr lang="en-US" dirty="0">
              <a:solidFill>
                <a:schemeClr val="tx1"/>
              </a:solidFill>
            </a:endParaRPr>
          </a:p>
        </p:txBody>
      </p:sp>
      <p:sp>
        <p:nvSpPr>
          <p:cNvPr id="3" name="Content Placeholder 2">
            <a:extLst>
              <a:ext uri="{FF2B5EF4-FFF2-40B4-BE49-F238E27FC236}">
                <a16:creationId xmlns:a16="http://schemas.microsoft.com/office/drawing/2014/main" id="{308E9CEB-4D86-0AA2-DAB4-B759EE8E15A7}"/>
              </a:ext>
            </a:extLst>
          </p:cNvPr>
          <p:cNvSpPr>
            <a:spLocks noGrp="1"/>
          </p:cNvSpPr>
          <p:nvPr>
            <p:ph sz="half" idx="1"/>
          </p:nvPr>
        </p:nvSpPr>
        <p:spPr/>
        <p:txBody>
          <a:bodyPr/>
          <a:lstStyle/>
          <a:p>
            <a:r>
              <a:rPr lang="en-US" b="0" i="0" dirty="0">
                <a:solidFill>
                  <a:schemeClr val="tx1"/>
                </a:solidFill>
                <a:effectLst/>
              </a:rPr>
              <a:t>102 people with dementia </a:t>
            </a:r>
          </a:p>
          <a:p>
            <a:r>
              <a:rPr lang="en-US" b="0" i="0" dirty="0">
                <a:solidFill>
                  <a:schemeClr val="tx1"/>
                </a:solidFill>
                <a:effectLst/>
              </a:rPr>
              <a:t>168 caregivers</a:t>
            </a:r>
          </a:p>
          <a:p>
            <a:r>
              <a:rPr lang="en-US" b="0" i="0" dirty="0">
                <a:solidFill>
                  <a:schemeClr val="tx1"/>
                </a:solidFill>
                <a:effectLst/>
              </a:rPr>
              <a:t>Nearly 8% population</a:t>
            </a:r>
          </a:p>
          <a:p>
            <a:r>
              <a:rPr lang="en-US" dirty="0">
                <a:solidFill>
                  <a:schemeClr val="tx1"/>
                </a:solidFill>
              </a:rPr>
              <a:t>Nahant Public</a:t>
            </a:r>
            <a:r>
              <a:rPr lang="en-US" b="0" i="0" dirty="0">
                <a:solidFill>
                  <a:schemeClr val="tx1"/>
                </a:solidFill>
                <a:effectLst/>
              </a:rPr>
              <a:t> Library </a:t>
            </a:r>
          </a:p>
          <a:p>
            <a:r>
              <a:rPr lang="en-US" b="0" i="0" dirty="0">
                <a:solidFill>
                  <a:schemeClr val="tx1"/>
                </a:solidFill>
                <a:effectLst/>
              </a:rPr>
              <a:t>Council on Aging </a:t>
            </a:r>
          </a:p>
          <a:p>
            <a:r>
              <a:rPr lang="en-US" b="0" i="0" dirty="0">
                <a:solidFill>
                  <a:schemeClr val="tx1"/>
                </a:solidFill>
                <a:effectLst/>
              </a:rPr>
              <a:t>Nahant Village Church</a:t>
            </a:r>
          </a:p>
          <a:p>
            <a:r>
              <a:rPr lang="en-US" b="0" i="0" dirty="0">
                <a:solidFill>
                  <a:schemeClr val="tx1"/>
                </a:solidFill>
                <a:effectLst/>
              </a:rPr>
              <a:t>Greater Lynn Senior Services</a:t>
            </a:r>
            <a:endParaRPr lang="en-US" dirty="0">
              <a:solidFill>
                <a:schemeClr val="tx1"/>
              </a:solidFill>
            </a:endParaRPr>
          </a:p>
        </p:txBody>
      </p:sp>
      <p:sp>
        <p:nvSpPr>
          <p:cNvPr id="4" name="Slide Number Placeholder 3">
            <a:extLst>
              <a:ext uri="{FF2B5EF4-FFF2-40B4-BE49-F238E27FC236}">
                <a16:creationId xmlns:a16="http://schemas.microsoft.com/office/drawing/2014/main" id="{9C6F9F5A-58E5-B150-9799-036C3063EED2}"/>
              </a:ext>
            </a:extLst>
          </p:cNvPr>
          <p:cNvSpPr>
            <a:spLocks noGrp="1"/>
          </p:cNvSpPr>
          <p:nvPr>
            <p:ph type="sldNum" sz="quarter" idx="10"/>
          </p:nvPr>
        </p:nvSpPr>
        <p:spPr/>
        <p:txBody>
          <a:bodyPr/>
          <a:lstStyle/>
          <a:p>
            <a:pPr>
              <a:defRPr/>
            </a:pPr>
            <a:fld id="{025F9F99-9BD9-4422-B838-F0A597D458BC}" type="slidenum">
              <a:rPr lang="en-US" smtClean="0"/>
              <a:pPr>
                <a:defRPr/>
              </a:pPr>
              <a:t>26</a:t>
            </a:fld>
            <a:endParaRPr lang="en-US"/>
          </a:p>
        </p:txBody>
      </p:sp>
    </p:spTree>
    <p:extLst>
      <p:ext uri="{BB962C8B-B14F-4D97-AF65-F5344CB8AC3E}">
        <p14:creationId xmlns:p14="http://schemas.microsoft.com/office/powerpoint/2010/main" val="1589976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2EC45-0CB2-4150-A1AC-D266A54BBDFD}"/>
              </a:ext>
            </a:extLst>
          </p:cNvPr>
          <p:cNvSpPr>
            <a:spLocks noGrp="1"/>
          </p:cNvSpPr>
          <p:nvPr>
            <p:ph type="title"/>
          </p:nvPr>
        </p:nvSpPr>
        <p:spPr/>
        <p:txBody>
          <a:bodyPr/>
          <a:lstStyle/>
          <a:p>
            <a:r>
              <a:rPr lang="en-US" dirty="0">
                <a:solidFill>
                  <a:schemeClr val="tx1"/>
                </a:solidFill>
              </a:rPr>
              <a:t>Census Data</a:t>
            </a:r>
          </a:p>
        </p:txBody>
      </p:sp>
      <p:sp>
        <p:nvSpPr>
          <p:cNvPr id="3" name="Content Placeholder 2">
            <a:extLst>
              <a:ext uri="{FF2B5EF4-FFF2-40B4-BE49-F238E27FC236}">
                <a16:creationId xmlns:a16="http://schemas.microsoft.com/office/drawing/2014/main" id="{516305F2-262F-3D38-FD8D-A487066D4724}"/>
              </a:ext>
            </a:extLst>
          </p:cNvPr>
          <p:cNvSpPr>
            <a:spLocks noGrp="1"/>
          </p:cNvSpPr>
          <p:nvPr>
            <p:ph idx="1"/>
          </p:nvPr>
        </p:nvSpPr>
        <p:spPr/>
        <p:txBody>
          <a:bodyPr/>
          <a:lstStyle/>
          <a:p>
            <a:pPr marL="0" indent="0">
              <a:buNone/>
            </a:pPr>
            <a:r>
              <a:rPr lang="en-US" sz="3600" dirty="0">
                <a:solidFill>
                  <a:schemeClr val="tx1"/>
                </a:solidFill>
                <a:effectLst/>
                <a:ea typeface="Times New Roman" panose="02020603050405020304" pitchFamily="18" charset="0"/>
              </a:rPr>
              <a:t>Based</a:t>
            </a:r>
            <a:r>
              <a:rPr lang="en-US" sz="3600" spc="16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on</a:t>
            </a:r>
            <a:r>
              <a:rPr lang="en-US" sz="3600" spc="2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the</a:t>
            </a:r>
            <a:r>
              <a:rPr lang="en-US" sz="3600" spc="3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2010</a:t>
            </a:r>
            <a:r>
              <a:rPr lang="en-US" sz="3600" spc="3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US</a:t>
            </a:r>
            <a:r>
              <a:rPr lang="en-US" sz="3600" spc="6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Census,</a:t>
            </a:r>
            <a:r>
              <a:rPr lang="en-US" sz="3600" spc="-4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Nahant</a:t>
            </a:r>
            <a:r>
              <a:rPr lang="en-US" sz="3600" spc="21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is</a:t>
            </a:r>
            <a:r>
              <a:rPr lang="en-US" sz="3600" spc="10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a:t>
            </a:r>
            <a:r>
              <a:rPr lang="en-US" sz="3600" spc="6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small community</a:t>
            </a:r>
            <a:r>
              <a:rPr lang="en-US" sz="3600" spc="9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with</a:t>
            </a:r>
            <a:r>
              <a:rPr lang="en-US" sz="3600" spc="14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an</a:t>
            </a:r>
            <a:r>
              <a:rPr lang="en-US" sz="3600" spc="8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aging</a:t>
            </a:r>
            <a:r>
              <a:rPr lang="en-US" sz="3600" spc="9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population.</a:t>
            </a:r>
            <a:r>
              <a:rPr lang="en-US" sz="3600" spc="19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As</a:t>
            </a:r>
            <a:r>
              <a:rPr lang="en-US" sz="3600" spc="7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the</a:t>
            </a:r>
            <a:r>
              <a:rPr lang="en-US" sz="3600" spc="2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Baby</a:t>
            </a:r>
            <a:r>
              <a:rPr lang="en-US" sz="3600" spc="7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Boom</a:t>
            </a:r>
            <a:r>
              <a:rPr lang="en-US" sz="3600" spc="20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generation</a:t>
            </a:r>
            <a:r>
              <a:rPr lang="en-US" sz="3600" spc="21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is</a:t>
            </a:r>
            <a:r>
              <a:rPr lang="en-US" sz="3600" spc="2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expected</a:t>
            </a:r>
            <a:r>
              <a:rPr lang="en-US" sz="3600" spc="11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to</a:t>
            </a:r>
            <a:r>
              <a:rPr lang="en-US" sz="3600" spc="6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live</a:t>
            </a:r>
            <a:r>
              <a:rPr lang="en-US" sz="3600" spc="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to</a:t>
            </a:r>
            <a:r>
              <a:rPr lang="en-US" sz="3600" spc="5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be</a:t>
            </a:r>
            <a:r>
              <a:rPr lang="en-US" sz="3600" spc="8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80</a:t>
            </a:r>
            <a:r>
              <a:rPr lang="en-US" sz="3600" spc="-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years</a:t>
            </a:r>
            <a:r>
              <a:rPr lang="en-US" sz="3600" spc="15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and</a:t>
            </a:r>
            <a:r>
              <a:rPr lang="en-US" sz="3600" spc="13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older,</a:t>
            </a:r>
            <a:r>
              <a:rPr lang="en-US" sz="3600" spc="6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an</a:t>
            </a:r>
            <a:r>
              <a:rPr lang="en-US" sz="3600" spc="3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increased</a:t>
            </a:r>
            <a:r>
              <a:rPr lang="en-US" sz="3600" spc="8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percentage</a:t>
            </a:r>
            <a:r>
              <a:rPr lang="en-US" sz="3600" spc="10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of</a:t>
            </a:r>
            <a:r>
              <a:rPr lang="en-US" sz="3600" spc="14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the</a:t>
            </a:r>
            <a:r>
              <a:rPr lang="en-US" sz="3600" spc="7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population</a:t>
            </a:r>
            <a:r>
              <a:rPr lang="en-US" sz="3600" spc="17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will</a:t>
            </a:r>
            <a:r>
              <a:rPr lang="en-US" sz="3600" spc="9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be</a:t>
            </a:r>
            <a:r>
              <a:rPr lang="en-US" sz="3600" spc="75" dirty="0">
                <a:solidFill>
                  <a:schemeClr val="tx1"/>
                </a:solidFill>
                <a:effectLst/>
                <a:ea typeface="Times New Roman" panose="02020603050405020304" pitchFamily="18" charset="0"/>
              </a:rPr>
              <a:t> </a:t>
            </a:r>
            <a:r>
              <a:rPr lang="en-US" sz="3600" spc="-10" dirty="0">
                <a:solidFill>
                  <a:schemeClr val="tx1"/>
                </a:solidFill>
                <a:effectLst/>
                <a:ea typeface="Times New Roman" panose="02020603050405020304" pitchFamily="18" charset="0"/>
              </a:rPr>
              <a:t>experiencing</a:t>
            </a:r>
            <a:r>
              <a:rPr lang="en-US" sz="3600" spc="8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dementia</a:t>
            </a:r>
            <a:r>
              <a:rPr lang="en-US" sz="3600" spc="12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within</a:t>
            </a:r>
            <a:r>
              <a:rPr lang="en-US" sz="3600" spc="15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the</a:t>
            </a:r>
            <a:r>
              <a:rPr lang="en-US" sz="3600" spc="10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next</a:t>
            </a:r>
            <a:r>
              <a:rPr lang="en-US" sz="3600" spc="4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ten</a:t>
            </a:r>
            <a:r>
              <a:rPr lang="en-US" sz="3600" spc="8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years</a:t>
            </a:r>
            <a:r>
              <a:rPr lang="en-US" sz="3600" spc="135" dirty="0">
                <a:solidFill>
                  <a:schemeClr val="tx1"/>
                </a:solidFill>
                <a:effectLst/>
                <a:ea typeface="Times New Roman" panose="02020603050405020304" pitchFamily="18" charset="0"/>
              </a:rPr>
              <a:t>. (citation included)</a:t>
            </a:r>
            <a:endParaRPr lang="en-US" sz="3600" dirty="0">
              <a:solidFill>
                <a:schemeClr val="tx1"/>
              </a:solidFill>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619470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2EC45-0CB2-4150-A1AC-D266A54BBDFD}"/>
              </a:ext>
            </a:extLst>
          </p:cNvPr>
          <p:cNvSpPr>
            <a:spLocks noGrp="1"/>
          </p:cNvSpPr>
          <p:nvPr>
            <p:ph type="title"/>
          </p:nvPr>
        </p:nvSpPr>
        <p:spPr/>
        <p:txBody>
          <a:bodyPr/>
          <a:lstStyle/>
          <a:p>
            <a:r>
              <a:rPr lang="en-US" dirty="0">
                <a:solidFill>
                  <a:schemeClr val="tx1"/>
                </a:solidFill>
              </a:rPr>
              <a:t>Community Health Needs Data</a:t>
            </a:r>
          </a:p>
        </p:txBody>
      </p:sp>
      <p:sp>
        <p:nvSpPr>
          <p:cNvPr id="3" name="Content Placeholder 2">
            <a:extLst>
              <a:ext uri="{FF2B5EF4-FFF2-40B4-BE49-F238E27FC236}">
                <a16:creationId xmlns:a16="http://schemas.microsoft.com/office/drawing/2014/main" id="{516305F2-262F-3D38-FD8D-A487066D4724}"/>
              </a:ext>
            </a:extLst>
          </p:cNvPr>
          <p:cNvSpPr>
            <a:spLocks noGrp="1"/>
          </p:cNvSpPr>
          <p:nvPr>
            <p:ph idx="1"/>
          </p:nvPr>
        </p:nvSpPr>
        <p:spPr>
          <a:xfrm>
            <a:off x="838200" y="1838325"/>
            <a:ext cx="10515600" cy="4351338"/>
          </a:xfrm>
        </p:spPr>
        <p:txBody>
          <a:bodyPr/>
          <a:lstStyle/>
          <a:p>
            <a:pPr marL="0" marR="77470" indent="0" eaLnBrk="0" hangingPunct="0">
              <a:lnSpc>
                <a:spcPct val="97000"/>
              </a:lnSpc>
              <a:spcBef>
                <a:spcPts val="0"/>
              </a:spcBef>
              <a:spcAft>
                <a:spcPts val="0"/>
              </a:spcAft>
              <a:buNone/>
            </a:pPr>
            <a:r>
              <a:rPr lang="en-US" sz="3600" spc="30" dirty="0">
                <a:solidFill>
                  <a:schemeClr val="tx1"/>
                </a:solidFill>
                <a:effectLst/>
                <a:ea typeface="Times New Roman" panose="02020603050405020304" pitchFamily="18" charset="0"/>
              </a:rPr>
              <a:t>In </a:t>
            </a:r>
            <a:r>
              <a:rPr lang="en-US" sz="3600" spc="35" dirty="0">
                <a:solidFill>
                  <a:schemeClr val="tx1"/>
                </a:solidFill>
                <a:ea typeface="Times New Roman" panose="02020603050405020304" pitchFamily="18" charset="0"/>
              </a:rPr>
              <a:t>the</a:t>
            </a:r>
            <a:r>
              <a:rPr lang="en-US" sz="3600" spc="-15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Community</a:t>
            </a:r>
            <a:r>
              <a:rPr lang="en-US" sz="3600" spc="-11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Health Needs</a:t>
            </a:r>
            <a:r>
              <a:rPr lang="en-US" sz="3600" spc="8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Assessment</a:t>
            </a:r>
            <a:r>
              <a:rPr lang="en-US" sz="3600" spc="15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by</a:t>
            </a:r>
            <a:r>
              <a:rPr lang="en-US" sz="3600" spc="13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Spaulding</a:t>
            </a:r>
            <a:r>
              <a:rPr lang="en-US" sz="3600" spc="6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Rehabilitation,</a:t>
            </a:r>
            <a:r>
              <a:rPr lang="en-US" sz="3600" spc="12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dementia</a:t>
            </a:r>
            <a:r>
              <a:rPr lang="en-US" sz="3600" spc="10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was</a:t>
            </a:r>
            <a:r>
              <a:rPr lang="en-US" sz="3600" spc="3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mentioned</a:t>
            </a:r>
            <a:r>
              <a:rPr lang="en-US" sz="3600" spc="23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as</a:t>
            </a:r>
            <a:r>
              <a:rPr lang="en-US" sz="3600" spc="3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one</a:t>
            </a:r>
            <a:r>
              <a:rPr lang="en-US" sz="3600" spc="6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of</a:t>
            </a:r>
            <a:r>
              <a:rPr lang="en-US" sz="3600" spc="12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several</a:t>
            </a:r>
            <a:r>
              <a:rPr lang="en-US" sz="3600" spc="2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mental</a:t>
            </a:r>
            <a:r>
              <a:rPr lang="en-US" sz="3600" spc="17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health</a:t>
            </a:r>
            <a:r>
              <a:rPr lang="en-US" sz="3600" spc="19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issues</a:t>
            </a:r>
            <a:r>
              <a:rPr lang="en-US" sz="3600" spc="11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for</a:t>
            </a:r>
            <a:r>
              <a:rPr lang="en-US" sz="3600" spc="12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the</a:t>
            </a:r>
            <a:r>
              <a:rPr lang="en-US" sz="3600" spc="-1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Massachusetts</a:t>
            </a:r>
            <a:r>
              <a:rPr lang="en-US" sz="3600" spc="17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North</a:t>
            </a:r>
            <a:r>
              <a:rPr lang="en-US" sz="3600" spc="23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Shore.</a:t>
            </a:r>
            <a:r>
              <a:rPr lang="en-US" sz="3600" spc="12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(citation included)</a:t>
            </a:r>
          </a:p>
          <a:p>
            <a:endParaRPr lang="en-US" dirty="0"/>
          </a:p>
        </p:txBody>
      </p:sp>
    </p:spTree>
    <p:extLst>
      <p:ext uri="{BB962C8B-B14F-4D97-AF65-F5344CB8AC3E}">
        <p14:creationId xmlns:p14="http://schemas.microsoft.com/office/powerpoint/2010/main" val="2165031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2EC45-0CB2-4150-A1AC-D266A54BBDFD}"/>
              </a:ext>
            </a:extLst>
          </p:cNvPr>
          <p:cNvSpPr>
            <a:spLocks noGrp="1"/>
          </p:cNvSpPr>
          <p:nvPr>
            <p:ph type="title"/>
          </p:nvPr>
        </p:nvSpPr>
        <p:spPr/>
        <p:txBody>
          <a:bodyPr/>
          <a:lstStyle/>
          <a:p>
            <a:r>
              <a:rPr lang="en-US" dirty="0">
                <a:solidFill>
                  <a:schemeClr val="tx1"/>
                </a:solidFill>
              </a:rPr>
              <a:t>Library Users</a:t>
            </a:r>
          </a:p>
        </p:txBody>
      </p:sp>
      <p:sp>
        <p:nvSpPr>
          <p:cNvPr id="3" name="Content Placeholder 2">
            <a:extLst>
              <a:ext uri="{FF2B5EF4-FFF2-40B4-BE49-F238E27FC236}">
                <a16:creationId xmlns:a16="http://schemas.microsoft.com/office/drawing/2014/main" id="{516305F2-262F-3D38-FD8D-A487066D4724}"/>
              </a:ext>
            </a:extLst>
          </p:cNvPr>
          <p:cNvSpPr>
            <a:spLocks noGrp="1"/>
          </p:cNvSpPr>
          <p:nvPr>
            <p:ph idx="1"/>
          </p:nvPr>
        </p:nvSpPr>
        <p:spPr/>
        <p:txBody>
          <a:bodyPr/>
          <a:lstStyle/>
          <a:p>
            <a:pPr marL="67310" marR="132080" indent="0">
              <a:lnSpc>
                <a:spcPct val="108000"/>
              </a:lnSpc>
              <a:spcBef>
                <a:spcPts val="0"/>
              </a:spcBef>
              <a:spcAft>
                <a:spcPts val="0"/>
              </a:spcAft>
              <a:buNone/>
            </a:pPr>
            <a:r>
              <a:rPr lang="en-US" sz="3600" spc="60" dirty="0">
                <a:solidFill>
                  <a:schemeClr val="tx1"/>
                </a:solidFill>
                <a:effectLst/>
                <a:ea typeface="Times New Roman" panose="02020603050405020304" pitchFamily="18" charset="0"/>
              </a:rPr>
              <a:t>One patron </a:t>
            </a:r>
            <a:r>
              <a:rPr lang="en-US" sz="3600" dirty="0">
                <a:solidFill>
                  <a:schemeClr val="tx1"/>
                </a:solidFill>
                <a:effectLst/>
                <a:ea typeface="Times New Roman" panose="02020603050405020304" pitchFamily="18" charset="0"/>
              </a:rPr>
              <a:t>periodically comes to</a:t>
            </a:r>
            <a:r>
              <a:rPr lang="en-US" sz="3600" spc="9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the</a:t>
            </a:r>
            <a:r>
              <a:rPr lang="en-US" sz="3600" spc="6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library,</a:t>
            </a:r>
            <a:r>
              <a:rPr lang="en-US" sz="3600" spc="13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pleasantly</a:t>
            </a:r>
            <a:r>
              <a:rPr lang="en-US" sz="3600" spc="26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asking</a:t>
            </a:r>
            <a:r>
              <a:rPr lang="en-US" sz="3600" spc="11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the same</a:t>
            </a:r>
            <a:r>
              <a:rPr lang="en-US" sz="3600" spc="2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questions</a:t>
            </a:r>
            <a:r>
              <a:rPr lang="en-US" sz="3600" spc="15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of</a:t>
            </a:r>
            <a:r>
              <a:rPr lang="en-US" sz="3600" spc="16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the</a:t>
            </a:r>
            <a:r>
              <a:rPr lang="en-US" sz="3600" spc="13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desk</a:t>
            </a:r>
            <a:r>
              <a:rPr lang="en-US" sz="3600" spc="3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staff</a:t>
            </a:r>
            <a:r>
              <a:rPr lang="en-US" sz="3600" spc="16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at each</a:t>
            </a:r>
            <a:r>
              <a:rPr lang="en-US" sz="3600" spc="8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visit,</a:t>
            </a:r>
            <a:r>
              <a:rPr lang="en-US" sz="3600" spc="6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not</a:t>
            </a:r>
            <a:r>
              <a:rPr lang="en-US" sz="3600" spc="6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remembering</a:t>
            </a:r>
            <a:r>
              <a:rPr lang="en-US" sz="3600" spc="18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that</a:t>
            </a:r>
            <a:r>
              <a:rPr lang="en-US" sz="3600" spc="7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he</a:t>
            </a:r>
            <a:r>
              <a:rPr lang="en-US" sz="3600" spc="7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had</a:t>
            </a:r>
            <a:r>
              <a:rPr lang="en-US" sz="3600" spc="20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asked</a:t>
            </a:r>
            <a:r>
              <a:rPr lang="en-US" sz="3600" spc="5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b</a:t>
            </a:r>
            <a:r>
              <a:rPr lang="en-US" sz="3600" spc="-60" dirty="0">
                <a:solidFill>
                  <a:schemeClr val="tx1"/>
                </a:solidFill>
                <a:effectLst/>
                <a:ea typeface="Times New Roman" panose="02020603050405020304" pitchFamily="18" charset="0"/>
              </a:rPr>
              <a:t>e</a:t>
            </a:r>
            <a:r>
              <a:rPr lang="en-US" sz="3600" dirty="0">
                <a:solidFill>
                  <a:schemeClr val="tx1"/>
                </a:solidFill>
                <a:effectLst/>
                <a:ea typeface="Times New Roman" panose="02020603050405020304" pitchFamily="18" charset="0"/>
              </a:rPr>
              <a:t>fore.</a:t>
            </a:r>
            <a:endParaRPr lang="en-US" sz="3600" dirty="0">
              <a:solidFill>
                <a:schemeClr val="tx1"/>
              </a:solidFill>
            </a:endParaRPr>
          </a:p>
        </p:txBody>
      </p:sp>
    </p:spTree>
    <p:extLst>
      <p:ext uri="{BB962C8B-B14F-4D97-AF65-F5344CB8AC3E}">
        <p14:creationId xmlns:p14="http://schemas.microsoft.com/office/powerpoint/2010/main" val="3637293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E81A831-B57B-4D33-9DCD-698A2E986173}"/>
              </a:ext>
            </a:extLst>
          </p:cNvPr>
          <p:cNvSpPr>
            <a:spLocks noGrp="1"/>
          </p:cNvSpPr>
          <p:nvPr>
            <p:ph type="title"/>
          </p:nvPr>
        </p:nvSpPr>
        <p:spPr/>
        <p:txBody>
          <a:bodyPr/>
          <a:lstStyle/>
          <a:p>
            <a:r>
              <a:rPr lang="en-US" dirty="0">
                <a:solidFill>
                  <a:schemeClr val="tx1"/>
                </a:solidFill>
              </a:rPr>
              <a:t>After this webinar:</a:t>
            </a:r>
          </a:p>
        </p:txBody>
      </p:sp>
      <p:sp>
        <p:nvSpPr>
          <p:cNvPr id="2" name="Content Placeholder 1">
            <a:extLst>
              <a:ext uri="{FF2B5EF4-FFF2-40B4-BE49-F238E27FC236}">
                <a16:creationId xmlns:a16="http://schemas.microsoft.com/office/drawing/2014/main" id="{357C54C5-8F4A-484B-815E-4B3E38BFFFF4}"/>
              </a:ext>
            </a:extLst>
          </p:cNvPr>
          <p:cNvSpPr>
            <a:spLocks noGrp="1"/>
          </p:cNvSpPr>
          <p:nvPr>
            <p:ph sz="half" idx="1"/>
          </p:nvPr>
        </p:nvSpPr>
        <p:spPr/>
        <p:txBody>
          <a:bodyPr/>
          <a:lstStyle/>
          <a:p>
            <a:r>
              <a:rPr lang="en-US" sz="3600" dirty="0">
                <a:solidFill>
                  <a:schemeClr val="tx1"/>
                </a:solidFill>
              </a:rPr>
              <a:t>NNLM funding</a:t>
            </a:r>
          </a:p>
          <a:p>
            <a:r>
              <a:rPr lang="en-US" sz="3600" dirty="0">
                <a:solidFill>
                  <a:schemeClr val="tx1"/>
                </a:solidFill>
              </a:rPr>
              <a:t>Proposal</a:t>
            </a:r>
          </a:p>
          <a:p>
            <a:r>
              <a:rPr lang="en-US" sz="3600" dirty="0">
                <a:solidFill>
                  <a:schemeClr val="tx1"/>
                </a:solidFill>
              </a:rPr>
              <a:t>Documents</a:t>
            </a:r>
          </a:p>
          <a:p>
            <a:r>
              <a:rPr lang="en-US" sz="3600" dirty="0">
                <a:solidFill>
                  <a:schemeClr val="tx1"/>
                </a:solidFill>
              </a:rPr>
              <a:t>Common mistakes </a:t>
            </a:r>
          </a:p>
          <a:p>
            <a:pPr marL="0" indent="0">
              <a:buNone/>
            </a:pPr>
            <a:endParaRPr lang="en-US" sz="3200" dirty="0">
              <a:solidFill>
                <a:srgbClr val="002060"/>
              </a:solidFill>
            </a:endParaRPr>
          </a:p>
          <a:p>
            <a:endParaRPr lang="en-US" dirty="0"/>
          </a:p>
        </p:txBody>
      </p:sp>
    </p:spTree>
    <p:extLst>
      <p:ext uri="{BB962C8B-B14F-4D97-AF65-F5344CB8AC3E}">
        <p14:creationId xmlns:p14="http://schemas.microsoft.com/office/powerpoint/2010/main" val="19824761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B8EF1-520F-4104-B34F-073FACAF3076}"/>
              </a:ext>
            </a:extLst>
          </p:cNvPr>
          <p:cNvSpPr>
            <a:spLocks noGrp="1"/>
          </p:cNvSpPr>
          <p:nvPr>
            <p:ph type="title"/>
          </p:nvPr>
        </p:nvSpPr>
        <p:spPr/>
        <p:txBody>
          <a:bodyPr/>
          <a:lstStyle/>
          <a:p>
            <a:r>
              <a:rPr lang="en-US" dirty="0">
                <a:solidFill>
                  <a:schemeClr val="tx1"/>
                </a:solidFill>
              </a:rPr>
              <a:t>Objective One</a:t>
            </a:r>
          </a:p>
        </p:txBody>
      </p:sp>
      <p:sp>
        <p:nvSpPr>
          <p:cNvPr id="4" name="Slide Number Placeholder 3">
            <a:extLst>
              <a:ext uri="{FF2B5EF4-FFF2-40B4-BE49-F238E27FC236}">
                <a16:creationId xmlns:a16="http://schemas.microsoft.com/office/drawing/2014/main" id="{D35FCC5A-E146-402B-AF5A-8148700EF0AD}"/>
              </a:ext>
            </a:extLst>
          </p:cNvPr>
          <p:cNvSpPr>
            <a:spLocks noGrp="1"/>
          </p:cNvSpPr>
          <p:nvPr>
            <p:ph type="sldNum" sz="quarter" idx="10"/>
          </p:nvPr>
        </p:nvSpPr>
        <p:spPr/>
        <p:txBody>
          <a:bodyPr/>
          <a:lstStyle/>
          <a:p>
            <a:pPr>
              <a:defRPr/>
            </a:pPr>
            <a:fld id="{025F9F99-9BD9-4422-B838-F0A597D458BC}" type="slidenum">
              <a:rPr lang="en-US" smtClean="0"/>
              <a:pPr>
                <a:defRPr/>
              </a:pPr>
              <a:t>30</a:t>
            </a:fld>
            <a:endParaRPr lang="en-US"/>
          </a:p>
        </p:txBody>
      </p:sp>
      <p:sp>
        <p:nvSpPr>
          <p:cNvPr id="3" name="Content Placeholder 2">
            <a:extLst>
              <a:ext uri="{FF2B5EF4-FFF2-40B4-BE49-F238E27FC236}">
                <a16:creationId xmlns:a16="http://schemas.microsoft.com/office/drawing/2014/main" id="{A82F6C5B-847A-CD0F-2D90-EA81C546695C}"/>
              </a:ext>
            </a:extLst>
          </p:cNvPr>
          <p:cNvSpPr>
            <a:spLocks noGrp="1"/>
          </p:cNvSpPr>
          <p:nvPr>
            <p:ph idx="1"/>
          </p:nvPr>
        </p:nvSpPr>
        <p:spPr/>
        <p:txBody>
          <a:bodyPr/>
          <a:lstStyle/>
          <a:p>
            <a:pPr marL="213995" marR="226060" indent="0" eaLnBrk="0" hangingPunct="0">
              <a:lnSpc>
                <a:spcPct val="107000"/>
              </a:lnSpc>
              <a:spcBef>
                <a:spcPts val="0"/>
              </a:spcBef>
              <a:spcAft>
                <a:spcPts val="0"/>
              </a:spcAft>
              <a:buNone/>
              <a:tabLst>
                <a:tab pos="537845" algn="l"/>
              </a:tabLst>
            </a:pPr>
            <a:r>
              <a:rPr lang="en-US" sz="3600" dirty="0">
                <a:solidFill>
                  <a:schemeClr val="tx1"/>
                </a:solidFill>
                <a:effectLst/>
                <a:ea typeface="Times New Roman" panose="02020603050405020304" pitchFamily="18" charset="0"/>
              </a:rPr>
              <a:t>Offer</a:t>
            </a:r>
            <a:r>
              <a:rPr lang="en-US" sz="3600" spc="5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circulating</a:t>
            </a:r>
            <a:r>
              <a:rPr lang="en-US" sz="3600" spc="7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materials</a:t>
            </a:r>
            <a:r>
              <a:rPr lang="en-US" sz="3600" spc="-2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i</a:t>
            </a:r>
            <a:r>
              <a:rPr lang="en-US" sz="3600" spc="35" dirty="0">
                <a:solidFill>
                  <a:schemeClr val="tx1"/>
                </a:solidFill>
                <a:effectLst/>
                <a:ea typeface="Times New Roman" panose="02020603050405020304" pitchFamily="18" charset="0"/>
              </a:rPr>
              <a:t>n </a:t>
            </a:r>
            <a:r>
              <a:rPr lang="en-US" sz="3600" dirty="0">
                <a:solidFill>
                  <a:schemeClr val="tx1"/>
                </a:solidFill>
                <a:effectLst/>
                <a:ea typeface="Times New Roman" panose="02020603050405020304" pitchFamily="18" charset="0"/>
              </a:rPr>
              <a:t>a</a:t>
            </a:r>
            <a:r>
              <a:rPr lang="en-US" sz="3600" spc="7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variety</a:t>
            </a:r>
            <a:r>
              <a:rPr lang="en-US" sz="3600" spc="9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of</a:t>
            </a:r>
            <a:r>
              <a:rPr lang="en-US" sz="3600" spc="6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formats</a:t>
            </a:r>
            <a:r>
              <a:rPr lang="en-US" sz="3600" spc="10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that</a:t>
            </a:r>
            <a:r>
              <a:rPr lang="en-US" sz="3600" spc="15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are</a:t>
            </a:r>
            <a:r>
              <a:rPr lang="en-US" sz="3600" spc="6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easily</a:t>
            </a:r>
            <a:r>
              <a:rPr lang="en-US" sz="3600" spc="11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understood</a:t>
            </a:r>
            <a:r>
              <a:rPr lang="en-US" sz="3600" spc="18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by</a:t>
            </a:r>
            <a:r>
              <a:rPr lang="en-US" sz="3600" spc="14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and inviting</a:t>
            </a:r>
            <a:r>
              <a:rPr lang="en-US" sz="3600" spc="11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to</a:t>
            </a:r>
            <a:r>
              <a:rPr lang="en-US" sz="3600" spc="6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patrons</a:t>
            </a:r>
            <a:r>
              <a:rPr lang="en-US" sz="3600" spc="13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with</a:t>
            </a:r>
            <a:r>
              <a:rPr lang="en-US" sz="3600" spc="12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cognitive</a:t>
            </a:r>
            <a:r>
              <a:rPr lang="en-US" sz="3600" spc="3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difficulties,</a:t>
            </a:r>
            <a:r>
              <a:rPr lang="en-US" sz="3600" spc="14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in</a:t>
            </a:r>
            <a:r>
              <a:rPr lang="en-US" sz="3600" spc="1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order</a:t>
            </a:r>
            <a:r>
              <a:rPr lang="en-US" sz="3600" spc="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to</a:t>
            </a:r>
            <a:r>
              <a:rPr lang="en-US" sz="3600" spc="5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afford</a:t>
            </a:r>
            <a:r>
              <a:rPr lang="en-US" sz="3600" spc="11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these patrons</a:t>
            </a:r>
            <a:r>
              <a:rPr lang="en-US" sz="3600" spc="15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positive interactions</a:t>
            </a:r>
            <a:r>
              <a:rPr lang="en-US" sz="3600" spc="15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with</a:t>
            </a:r>
            <a:r>
              <a:rPr lang="en-US" sz="3600" spc="8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literature</a:t>
            </a:r>
            <a:r>
              <a:rPr lang="en-US" sz="3600" dirty="0">
                <a:solidFill>
                  <a:schemeClr val="tx1"/>
                </a:solidFill>
                <a:ea typeface="Times New Roman" panose="02020603050405020304" pitchFamily="18" charset="0"/>
              </a:rPr>
              <a:t> and</a:t>
            </a:r>
            <a:r>
              <a:rPr lang="en-US" sz="3600" spc="8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music,</a:t>
            </a:r>
            <a:r>
              <a:rPr lang="en-US" sz="3600" spc="1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to</a:t>
            </a:r>
            <a:r>
              <a:rPr lang="en-US" sz="3600" spc="2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improve</a:t>
            </a:r>
            <a:r>
              <a:rPr lang="en-US" sz="3600" spc="13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mental</a:t>
            </a:r>
            <a:r>
              <a:rPr lang="en-US" sz="3600" spc="35" dirty="0">
                <a:solidFill>
                  <a:schemeClr val="tx1"/>
                </a:solidFill>
                <a:effectLst/>
                <a:ea typeface="Times New Roman" panose="02020603050405020304" pitchFamily="18" charset="0"/>
              </a:rPr>
              <a:t> </a:t>
            </a:r>
            <a:r>
              <a:rPr lang="en-US" sz="3600" spc="5" dirty="0">
                <a:solidFill>
                  <a:schemeClr val="tx1"/>
                </a:solidFill>
                <a:effectLst/>
                <a:ea typeface="Times New Roman" panose="02020603050405020304" pitchFamily="18" charset="0"/>
              </a:rPr>
              <a:t>hea</a:t>
            </a:r>
            <a:r>
              <a:rPr lang="en-US" sz="3600" spc="10" dirty="0">
                <a:solidFill>
                  <a:schemeClr val="tx1"/>
                </a:solidFill>
                <a:effectLst/>
                <a:ea typeface="Times New Roman" panose="02020603050405020304" pitchFamily="18" charset="0"/>
              </a:rPr>
              <a:t>l</a:t>
            </a:r>
            <a:r>
              <a:rPr lang="en-US" sz="3600" spc="5" dirty="0">
                <a:solidFill>
                  <a:schemeClr val="tx1"/>
                </a:solidFill>
                <a:effectLst/>
                <a:ea typeface="Times New Roman" panose="02020603050405020304" pitchFamily="18" charset="0"/>
              </a:rPr>
              <a:t>th</a:t>
            </a:r>
            <a:r>
              <a:rPr lang="en-US" sz="3600" spc="5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and</a:t>
            </a:r>
            <a:r>
              <a:rPr lang="en-US" sz="3600" spc="5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quality</a:t>
            </a:r>
            <a:r>
              <a:rPr lang="en-US" sz="3600" spc="6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of</a:t>
            </a:r>
            <a:r>
              <a:rPr lang="en-US" sz="3600" spc="10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life</a:t>
            </a:r>
            <a:r>
              <a:rPr lang="en-US" sz="3600" dirty="0">
                <a:solidFill>
                  <a:srgbClr val="002060"/>
                </a:solidFill>
                <a:effectLst/>
                <a:ea typeface="Times New Roman" panose="02020603050405020304" pitchFamily="18" charset="0"/>
              </a:rPr>
              <a:t>. </a:t>
            </a:r>
          </a:p>
          <a:p>
            <a:pPr marL="0" marR="0" indent="0" eaLnBrk="0" hangingPunct="0">
              <a:spcBef>
                <a:spcPts val="40"/>
              </a:spcBef>
              <a:spcAft>
                <a:spcPts val="0"/>
              </a:spcAft>
              <a:buNone/>
            </a:pPr>
            <a:r>
              <a:rPr lang="en-US" sz="3600" dirty="0">
                <a:effectLst/>
                <a:ea typeface="Times New Roman" panose="02020603050405020304" pitchFamily="18" charset="0"/>
              </a:rPr>
              <a:t> </a:t>
            </a:r>
            <a:endParaRPr lang="en-US" dirty="0"/>
          </a:p>
        </p:txBody>
      </p:sp>
    </p:spTree>
    <p:extLst>
      <p:ext uri="{BB962C8B-B14F-4D97-AF65-F5344CB8AC3E}">
        <p14:creationId xmlns:p14="http://schemas.microsoft.com/office/powerpoint/2010/main" val="6550392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B8EF1-520F-4104-B34F-073FACAF3076}"/>
              </a:ext>
            </a:extLst>
          </p:cNvPr>
          <p:cNvSpPr>
            <a:spLocks noGrp="1"/>
          </p:cNvSpPr>
          <p:nvPr>
            <p:ph type="title"/>
          </p:nvPr>
        </p:nvSpPr>
        <p:spPr/>
        <p:txBody>
          <a:bodyPr/>
          <a:lstStyle/>
          <a:p>
            <a:r>
              <a:rPr lang="en-US" dirty="0">
                <a:solidFill>
                  <a:schemeClr val="tx1"/>
                </a:solidFill>
              </a:rPr>
              <a:t>Objective Two</a:t>
            </a:r>
          </a:p>
        </p:txBody>
      </p:sp>
      <p:sp>
        <p:nvSpPr>
          <p:cNvPr id="4" name="Slide Number Placeholder 3">
            <a:extLst>
              <a:ext uri="{FF2B5EF4-FFF2-40B4-BE49-F238E27FC236}">
                <a16:creationId xmlns:a16="http://schemas.microsoft.com/office/drawing/2014/main" id="{D35FCC5A-E146-402B-AF5A-8148700EF0AD}"/>
              </a:ext>
            </a:extLst>
          </p:cNvPr>
          <p:cNvSpPr>
            <a:spLocks noGrp="1"/>
          </p:cNvSpPr>
          <p:nvPr>
            <p:ph type="sldNum" sz="quarter" idx="10"/>
          </p:nvPr>
        </p:nvSpPr>
        <p:spPr/>
        <p:txBody>
          <a:bodyPr/>
          <a:lstStyle/>
          <a:p>
            <a:pPr>
              <a:defRPr/>
            </a:pPr>
            <a:fld id="{025F9F99-9BD9-4422-B838-F0A597D458BC}" type="slidenum">
              <a:rPr lang="en-US" smtClean="0"/>
              <a:pPr>
                <a:defRPr/>
              </a:pPr>
              <a:t>31</a:t>
            </a:fld>
            <a:endParaRPr lang="en-US"/>
          </a:p>
        </p:txBody>
      </p:sp>
      <p:sp>
        <p:nvSpPr>
          <p:cNvPr id="3" name="Content Placeholder 2">
            <a:extLst>
              <a:ext uri="{FF2B5EF4-FFF2-40B4-BE49-F238E27FC236}">
                <a16:creationId xmlns:a16="http://schemas.microsoft.com/office/drawing/2014/main" id="{A82F6C5B-847A-CD0F-2D90-EA81C546695C}"/>
              </a:ext>
            </a:extLst>
          </p:cNvPr>
          <p:cNvSpPr>
            <a:spLocks noGrp="1"/>
          </p:cNvSpPr>
          <p:nvPr>
            <p:ph idx="1"/>
          </p:nvPr>
        </p:nvSpPr>
        <p:spPr/>
        <p:txBody>
          <a:bodyPr/>
          <a:lstStyle/>
          <a:p>
            <a:pPr marL="0" marR="124460" indent="0">
              <a:lnSpc>
                <a:spcPct val="105000"/>
              </a:lnSpc>
              <a:spcBef>
                <a:spcPts val="0"/>
              </a:spcBef>
              <a:spcAft>
                <a:spcPts val="0"/>
              </a:spcAft>
              <a:buClr>
                <a:srgbClr val="2A2A2A"/>
              </a:buClr>
              <a:buSzPts val="1250"/>
              <a:buNone/>
              <a:tabLst>
                <a:tab pos="525780" algn="l"/>
              </a:tabLst>
            </a:pPr>
            <a:r>
              <a:rPr lang="en-US" sz="3600" dirty="0">
                <a:solidFill>
                  <a:schemeClr val="tx1"/>
                </a:solidFill>
                <a:effectLst/>
                <a:ea typeface="Times New Roman" panose="02020603050405020304" pitchFamily="18" charset="0"/>
                <a:cs typeface="Times New Roman" panose="02020603050405020304" pitchFamily="18" charset="0"/>
              </a:rPr>
              <a:t>Provide</a:t>
            </a:r>
            <a:r>
              <a:rPr lang="en-US" sz="3600" spc="165" dirty="0">
                <a:solidFill>
                  <a:schemeClr val="tx1"/>
                </a:solidFill>
                <a:effectLst/>
                <a:ea typeface="Times New Roman" panose="02020603050405020304" pitchFamily="18" charset="0"/>
                <a:cs typeface="Times New Roman" panose="02020603050405020304" pitchFamily="18" charset="0"/>
              </a:rPr>
              <a:t> </a:t>
            </a:r>
            <a:r>
              <a:rPr lang="en-US" sz="3600" spc="15" dirty="0">
                <a:solidFill>
                  <a:schemeClr val="tx1"/>
                </a:solidFill>
                <a:effectLst/>
                <a:ea typeface="Times New Roman" panose="02020603050405020304" pitchFamily="18" charset="0"/>
                <a:cs typeface="Times New Roman" panose="02020603050405020304" pitchFamily="18" charset="0"/>
              </a:rPr>
              <a:t>a</a:t>
            </a:r>
            <a:r>
              <a:rPr lang="en-US" sz="3600" dirty="0">
                <a:solidFill>
                  <a:schemeClr val="tx1"/>
                </a:solidFill>
                <a:effectLst/>
                <a:ea typeface="Times New Roman" panose="02020603050405020304" pitchFamily="18" charset="0"/>
                <a:cs typeface="Times New Roman" panose="02020603050405020304" pitchFamily="18" charset="0"/>
              </a:rPr>
              <a:t>uthori</a:t>
            </a:r>
            <a:r>
              <a:rPr lang="en-US" sz="3600" spc="60" dirty="0">
                <a:solidFill>
                  <a:schemeClr val="tx1"/>
                </a:solidFill>
                <a:effectLst/>
                <a:ea typeface="Times New Roman" panose="02020603050405020304" pitchFamily="18" charset="0"/>
                <a:cs typeface="Times New Roman" panose="02020603050405020304" pitchFamily="18" charset="0"/>
              </a:rPr>
              <a:t>t</a:t>
            </a:r>
            <a:r>
              <a:rPr lang="en-US" sz="3600" dirty="0">
                <a:solidFill>
                  <a:schemeClr val="tx1"/>
                </a:solidFill>
                <a:effectLst/>
                <a:ea typeface="Times New Roman" panose="02020603050405020304" pitchFamily="18" charset="0"/>
                <a:cs typeface="Times New Roman" panose="02020603050405020304" pitchFamily="18" charset="0"/>
              </a:rPr>
              <a:t>ative</a:t>
            </a:r>
            <a:r>
              <a:rPr lang="en-US" sz="3600" spc="20" dirty="0">
                <a:solidFill>
                  <a:schemeClr val="tx1"/>
                </a:solidFill>
                <a:effectLst/>
                <a:ea typeface="Times New Roman" panose="02020603050405020304" pitchFamily="18" charset="0"/>
                <a:cs typeface="Times New Roman" panose="02020603050405020304" pitchFamily="18" charset="0"/>
              </a:rPr>
              <a:t> </a:t>
            </a:r>
            <a:r>
              <a:rPr lang="en-US" sz="3600" dirty="0">
                <a:solidFill>
                  <a:schemeClr val="tx1"/>
                </a:solidFill>
                <a:effectLst/>
                <a:ea typeface="Times New Roman" panose="02020603050405020304" pitchFamily="18" charset="0"/>
                <a:cs typeface="Times New Roman" panose="02020603050405020304" pitchFamily="18" charset="0"/>
              </a:rPr>
              <a:t>information</a:t>
            </a:r>
            <a:r>
              <a:rPr lang="en-US" sz="3600" spc="135" dirty="0">
                <a:solidFill>
                  <a:schemeClr val="tx1"/>
                </a:solidFill>
                <a:effectLst/>
                <a:ea typeface="Times New Roman" panose="02020603050405020304" pitchFamily="18" charset="0"/>
                <a:cs typeface="Times New Roman" panose="02020603050405020304" pitchFamily="18" charset="0"/>
              </a:rPr>
              <a:t> </a:t>
            </a:r>
            <a:r>
              <a:rPr lang="en-US" sz="3600" dirty="0">
                <a:solidFill>
                  <a:schemeClr val="tx1"/>
                </a:solidFill>
                <a:effectLst/>
                <a:ea typeface="Times New Roman" panose="02020603050405020304" pitchFamily="18" charset="0"/>
                <a:cs typeface="Times New Roman" panose="02020603050405020304" pitchFamily="18" charset="0"/>
              </a:rPr>
              <a:t>on</a:t>
            </a:r>
            <a:r>
              <a:rPr lang="en-US" sz="3600" spc="110" dirty="0">
                <a:solidFill>
                  <a:schemeClr val="tx1"/>
                </a:solidFill>
                <a:effectLst/>
                <a:ea typeface="Times New Roman" panose="02020603050405020304" pitchFamily="18" charset="0"/>
                <a:cs typeface="Times New Roman" panose="02020603050405020304" pitchFamily="18" charset="0"/>
              </a:rPr>
              <a:t> </a:t>
            </a:r>
            <a:r>
              <a:rPr lang="en-US" sz="3600" dirty="0">
                <a:solidFill>
                  <a:schemeClr val="tx1"/>
                </a:solidFill>
                <a:effectLst/>
                <a:ea typeface="Times New Roman" panose="02020603050405020304" pitchFamily="18" charset="0"/>
                <a:cs typeface="Times New Roman" panose="02020603050405020304" pitchFamily="18" charset="0"/>
              </a:rPr>
              <a:t>diagnosis,</a:t>
            </a:r>
            <a:r>
              <a:rPr lang="en-US" sz="3600" spc="95" dirty="0">
                <a:solidFill>
                  <a:schemeClr val="tx1"/>
                </a:solidFill>
                <a:effectLst/>
                <a:ea typeface="Times New Roman" panose="02020603050405020304" pitchFamily="18" charset="0"/>
                <a:cs typeface="Times New Roman" panose="02020603050405020304" pitchFamily="18" charset="0"/>
              </a:rPr>
              <a:t> </a:t>
            </a:r>
            <a:r>
              <a:rPr lang="en-US" sz="3600" dirty="0">
                <a:solidFill>
                  <a:schemeClr val="tx1"/>
                </a:solidFill>
                <a:effectLst/>
                <a:ea typeface="Times New Roman" panose="02020603050405020304" pitchFamily="18" charset="0"/>
                <a:cs typeface="Times New Roman" panose="02020603050405020304" pitchFamily="18" charset="0"/>
              </a:rPr>
              <a:t>treatment,</a:t>
            </a:r>
            <a:r>
              <a:rPr lang="en-US" sz="3600" spc="225" dirty="0">
                <a:solidFill>
                  <a:schemeClr val="tx1"/>
                </a:solidFill>
                <a:effectLst/>
                <a:ea typeface="Times New Roman" panose="02020603050405020304" pitchFamily="18" charset="0"/>
                <a:cs typeface="Times New Roman" panose="02020603050405020304" pitchFamily="18" charset="0"/>
              </a:rPr>
              <a:t> and </a:t>
            </a:r>
            <a:r>
              <a:rPr lang="en-US" sz="3600" dirty="0">
                <a:solidFill>
                  <a:schemeClr val="tx1"/>
                </a:solidFill>
                <a:effectLst/>
                <a:ea typeface="Times New Roman" panose="02020603050405020304" pitchFamily="18" charset="0"/>
                <a:cs typeface="Times New Roman" panose="02020603050405020304" pitchFamily="18" charset="0"/>
              </a:rPr>
              <a:t>coping</a:t>
            </a:r>
            <a:r>
              <a:rPr lang="en-US" sz="3600" spc="50" dirty="0">
                <a:solidFill>
                  <a:schemeClr val="tx1"/>
                </a:solidFill>
                <a:effectLst/>
                <a:ea typeface="Times New Roman" panose="02020603050405020304" pitchFamily="18" charset="0"/>
                <a:cs typeface="Times New Roman" panose="02020603050405020304" pitchFamily="18" charset="0"/>
              </a:rPr>
              <a:t> </a:t>
            </a:r>
            <a:r>
              <a:rPr lang="en-US" sz="3600" dirty="0">
                <a:solidFill>
                  <a:schemeClr val="tx1"/>
                </a:solidFill>
                <a:effectLst/>
                <a:ea typeface="Times New Roman" panose="02020603050405020304" pitchFamily="18" charset="0"/>
                <a:cs typeface="Times New Roman" panose="02020603050405020304" pitchFamily="18" charset="0"/>
              </a:rPr>
              <a:t>strategies</a:t>
            </a:r>
            <a:r>
              <a:rPr lang="en-US" sz="3600" spc="160" dirty="0">
                <a:solidFill>
                  <a:schemeClr val="tx1"/>
                </a:solidFill>
                <a:effectLst/>
                <a:ea typeface="Times New Roman" panose="02020603050405020304" pitchFamily="18" charset="0"/>
                <a:cs typeface="Times New Roman" panose="02020603050405020304" pitchFamily="18" charset="0"/>
              </a:rPr>
              <a:t> </a:t>
            </a:r>
            <a:r>
              <a:rPr lang="en-US" sz="3600" dirty="0">
                <a:solidFill>
                  <a:schemeClr val="tx1"/>
                </a:solidFill>
                <a:effectLst/>
                <a:ea typeface="Times New Roman" panose="02020603050405020304" pitchFamily="18" charset="0"/>
                <a:cs typeface="Times New Roman" panose="02020603050405020304" pitchFamily="18" charset="0"/>
              </a:rPr>
              <a:t>to</a:t>
            </a:r>
            <a:r>
              <a:rPr lang="en-US" sz="3600" spc="65" dirty="0">
                <a:solidFill>
                  <a:schemeClr val="tx1"/>
                </a:solidFill>
                <a:effectLst/>
                <a:ea typeface="Times New Roman" panose="02020603050405020304" pitchFamily="18" charset="0"/>
                <a:cs typeface="Times New Roman" panose="02020603050405020304" pitchFamily="18" charset="0"/>
              </a:rPr>
              <a:t> </a:t>
            </a:r>
            <a:r>
              <a:rPr lang="en-US" sz="3600" spc="5" dirty="0">
                <a:solidFill>
                  <a:schemeClr val="tx1"/>
                </a:solidFill>
                <a:effectLst/>
                <a:ea typeface="Times New Roman" panose="02020603050405020304" pitchFamily="18" charset="0"/>
                <a:cs typeface="Times New Roman" panose="02020603050405020304" pitchFamily="18" charset="0"/>
              </a:rPr>
              <a:t>peop</a:t>
            </a:r>
            <a:r>
              <a:rPr lang="en-US" sz="3600" dirty="0">
                <a:solidFill>
                  <a:schemeClr val="tx1"/>
                </a:solidFill>
                <a:effectLst/>
                <a:ea typeface="Times New Roman" panose="02020603050405020304" pitchFamily="18" charset="0"/>
                <a:cs typeface="Times New Roman" panose="02020603050405020304" pitchFamily="18" charset="0"/>
              </a:rPr>
              <a:t>le</a:t>
            </a:r>
            <a:r>
              <a:rPr lang="en-US" sz="3600" spc="-50" dirty="0">
                <a:solidFill>
                  <a:schemeClr val="tx1"/>
                </a:solidFill>
                <a:effectLst/>
                <a:ea typeface="Times New Roman" panose="02020603050405020304" pitchFamily="18" charset="0"/>
                <a:cs typeface="Times New Roman" panose="02020603050405020304" pitchFamily="18" charset="0"/>
              </a:rPr>
              <a:t> </a:t>
            </a:r>
            <a:r>
              <a:rPr lang="en-US" sz="3600" dirty="0">
                <a:solidFill>
                  <a:schemeClr val="tx1"/>
                </a:solidFill>
                <a:effectLst/>
                <a:ea typeface="Times New Roman" panose="02020603050405020304" pitchFamily="18" charset="0"/>
                <a:cs typeface="Times New Roman" panose="02020603050405020304" pitchFamily="18" charset="0"/>
              </a:rPr>
              <a:t>with</a:t>
            </a:r>
            <a:r>
              <a:rPr lang="en-US" sz="3600" spc="125" dirty="0">
                <a:solidFill>
                  <a:schemeClr val="tx1"/>
                </a:solidFill>
                <a:effectLst/>
                <a:ea typeface="Times New Roman" panose="02020603050405020304" pitchFamily="18" charset="0"/>
                <a:cs typeface="Times New Roman" panose="02020603050405020304" pitchFamily="18" charset="0"/>
              </a:rPr>
              <a:t> </a:t>
            </a:r>
            <a:r>
              <a:rPr lang="en-US" sz="3600" dirty="0">
                <a:solidFill>
                  <a:schemeClr val="tx1"/>
                </a:solidFill>
                <a:effectLst/>
                <a:ea typeface="Times New Roman" panose="02020603050405020304" pitchFamily="18" charset="0"/>
                <a:cs typeface="Times New Roman" panose="02020603050405020304" pitchFamily="18" charset="0"/>
              </a:rPr>
              <a:t>cognitive</a:t>
            </a:r>
            <a:r>
              <a:rPr lang="en-US" sz="3600" spc="95" dirty="0">
                <a:solidFill>
                  <a:schemeClr val="tx1"/>
                </a:solidFill>
                <a:effectLst/>
                <a:ea typeface="Times New Roman" panose="02020603050405020304" pitchFamily="18" charset="0"/>
                <a:cs typeface="Times New Roman" panose="02020603050405020304" pitchFamily="18" charset="0"/>
              </a:rPr>
              <a:t> </a:t>
            </a:r>
            <a:r>
              <a:rPr lang="en-US" sz="3600" dirty="0">
                <a:solidFill>
                  <a:schemeClr val="tx1"/>
                </a:solidFill>
                <a:effectLst/>
                <a:ea typeface="Times New Roman" panose="02020603050405020304" pitchFamily="18" charset="0"/>
                <a:cs typeface="Times New Roman" panose="02020603050405020304" pitchFamily="18" charset="0"/>
              </a:rPr>
              <a:t>loss,</a:t>
            </a:r>
            <a:r>
              <a:rPr lang="en-US" sz="3600" spc="30" dirty="0">
                <a:solidFill>
                  <a:schemeClr val="tx1"/>
                </a:solidFill>
                <a:effectLst/>
                <a:ea typeface="Times New Roman" panose="02020603050405020304" pitchFamily="18" charset="0"/>
                <a:cs typeface="Times New Roman" panose="02020603050405020304" pitchFamily="18" charset="0"/>
              </a:rPr>
              <a:t> </a:t>
            </a:r>
            <a:r>
              <a:rPr lang="en-US" sz="3600" dirty="0">
                <a:solidFill>
                  <a:schemeClr val="tx1"/>
                </a:solidFill>
                <a:effectLst/>
                <a:ea typeface="Times New Roman" panose="02020603050405020304" pitchFamily="18" charset="0"/>
                <a:cs typeface="Times New Roman" panose="02020603050405020304" pitchFamily="18" charset="0"/>
              </a:rPr>
              <a:t>their</a:t>
            </a:r>
            <a:r>
              <a:rPr lang="en-US" sz="3600" spc="40" dirty="0">
                <a:solidFill>
                  <a:schemeClr val="tx1"/>
                </a:solidFill>
                <a:effectLst/>
                <a:ea typeface="Times New Roman" panose="02020603050405020304" pitchFamily="18" charset="0"/>
                <a:cs typeface="Times New Roman" panose="02020603050405020304" pitchFamily="18" charset="0"/>
              </a:rPr>
              <a:t> </a:t>
            </a:r>
            <a:r>
              <a:rPr lang="en-US" sz="3600" dirty="0">
                <a:solidFill>
                  <a:schemeClr val="tx1"/>
                </a:solidFill>
                <a:effectLst/>
                <a:ea typeface="Times New Roman" panose="02020603050405020304" pitchFamily="18" charset="0"/>
                <a:cs typeface="Times New Roman" panose="02020603050405020304" pitchFamily="18" charset="0"/>
              </a:rPr>
              <a:t>caregivers,</a:t>
            </a:r>
            <a:r>
              <a:rPr lang="en-US" sz="3600" spc="175" dirty="0">
                <a:solidFill>
                  <a:schemeClr val="tx1"/>
                </a:solidFill>
                <a:effectLst/>
                <a:ea typeface="Times New Roman" panose="02020603050405020304" pitchFamily="18" charset="0"/>
                <a:cs typeface="Times New Roman" panose="02020603050405020304" pitchFamily="18" charset="0"/>
              </a:rPr>
              <a:t> </a:t>
            </a:r>
            <a:r>
              <a:rPr lang="en-US" sz="3600" dirty="0">
                <a:solidFill>
                  <a:schemeClr val="tx1"/>
                </a:solidFill>
                <a:effectLst/>
                <a:ea typeface="Times New Roman" panose="02020603050405020304" pitchFamily="18" charset="0"/>
                <a:cs typeface="Times New Roman" panose="02020603050405020304" pitchFamily="18" charset="0"/>
              </a:rPr>
              <a:t>and</a:t>
            </a:r>
            <a:r>
              <a:rPr lang="en-US" sz="3600" spc="100" dirty="0">
                <a:solidFill>
                  <a:schemeClr val="tx1"/>
                </a:solidFill>
                <a:effectLst/>
                <a:ea typeface="Times New Roman" panose="02020603050405020304" pitchFamily="18" charset="0"/>
                <a:cs typeface="Times New Roman" panose="02020603050405020304" pitchFamily="18" charset="0"/>
              </a:rPr>
              <a:t> </a:t>
            </a:r>
            <a:r>
              <a:rPr lang="en-US" sz="3600" dirty="0">
                <a:solidFill>
                  <a:schemeClr val="tx1"/>
                </a:solidFill>
                <a:effectLst/>
                <a:ea typeface="Times New Roman" panose="02020603050405020304" pitchFamily="18" charset="0"/>
                <a:cs typeface="Times New Roman" panose="02020603050405020304" pitchFamily="18" charset="0"/>
              </a:rPr>
              <a:t>the</a:t>
            </a:r>
            <a:r>
              <a:rPr lang="en-US" sz="3600" spc="20" dirty="0">
                <a:solidFill>
                  <a:schemeClr val="tx1"/>
                </a:solidFill>
                <a:effectLst/>
                <a:ea typeface="Times New Roman" panose="02020603050405020304" pitchFamily="18" charset="0"/>
                <a:cs typeface="Times New Roman" panose="02020603050405020304" pitchFamily="18" charset="0"/>
              </a:rPr>
              <a:t> </a:t>
            </a:r>
            <a:r>
              <a:rPr lang="en-US" sz="3600" dirty="0">
                <a:solidFill>
                  <a:schemeClr val="tx1"/>
                </a:solidFill>
                <a:effectLst/>
                <a:ea typeface="Times New Roman" panose="02020603050405020304" pitchFamily="18" charset="0"/>
                <a:cs typeface="Times New Roman" panose="02020603050405020304" pitchFamily="18" charset="0"/>
              </a:rPr>
              <a:t>public</a:t>
            </a:r>
            <a:r>
              <a:rPr lang="en-US" sz="3600" spc="55" dirty="0">
                <a:solidFill>
                  <a:schemeClr val="tx1"/>
                </a:solidFill>
                <a:effectLst/>
                <a:ea typeface="Times New Roman" panose="02020603050405020304" pitchFamily="18" charset="0"/>
                <a:cs typeface="Times New Roman" panose="02020603050405020304" pitchFamily="18" charset="0"/>
              </a:rPr>
              <a:t> </a:t>
            </a:r>
            <a:r>
              <a:rPr lang="en-US" sz="3600" dirty="0">
                <a:solidFill>
                  <a:schemeClr val="tx1"/>
                </a:solidFill>
                <a:effectLst/>
                <a:ea typeface="Times New Roman" panose="02020603050405020304" pitchFamily="18" charset="0"/>
                <a:cs typeface="Times New Roman" panose="02020603050405020304" pitchFamily="18" charset="0"/>
              </a:rPr>
              <a:t>using the website</a:t>
            </a:r>
            <a:r>
              <a:rPr lang="en-US" sz="3600" spc="115" dirty="0">
                <a:solidFill>
                  <a:schemeClr val="tx1"/>
                </a:solidFill>
                <a:ea typeface="Times New Roman" panose="02020603050405020304" pitchFamily="18" charset="0"/>
                <a:cs typeface="Times New Roman" panose="02020603050405020304" pitchFamily="18" charset="0"/>
              </a:rPr>
              <a:t> </a:t>
            </a:r>
            <a:r>
              <a:rPr lang="en-US" sz="3600" spc="-15" dirty="0">
                <a:solidFill>
                  <a:schemeClr val="tx1"/>
                </a:solidFill>
                <a:effectLst/>
                <a:ea typeface="Times New Roman" panose="02020603050405020304" pitchFamily="18" charset="0"/>
                <a:cs typeface="Times New Roman" panose="02020603050405020304" pitchFamily="18" charset="0"/>
              </a:rPr>
              <a:t>MedlinePlus</a:t>
            </a:r>
            <a:r>
              <a:rPr lang="en-US" sz="3600" dirty="0">
                <a:solidFill>
                  <a:schemeClr val="tx1"/>
                </a:solidFill>
                <a:effectLst/>
                <a:ea typeface="Times New Roman" panose="02020603050405020304" pitchFamily="18" charset="0"/>
                <a:cs typeface="Times New Roman" panose="02020603050405020304" pitchFamily="18" charset="0"/>
              </a:rPr>
              <a:t>. </a:t>
            </a:r>
          </a:p>
          <a:p>
            <a:pPr marL="0" marR="0" indent="0" eaLnBrk="0" hangingPunct="0">
              <a:spcBef>
                <a:spcPts val="40"/>
              </a:spcBef>
              <a:spcAft>
                <a:spcPts val="0"/>
              </a:spcAft>
              <a:buNone/>
            </a:pPr>
            <a:r>
              <a:rPr lang="en-US" sz="3600" dirty="0">
                <a:effectLst/>
                <a:ea typeface="Times New Roman" panose="02020603050405020304" pitchFamily="18" charset="0"/>
              </a:rPr>
              <a:t> </a:t>
            </a:r>
            <a:endParaRPr lang="en-US" dirty="0"/>
          </a:p>
        </p:txBody>
      </p:sp>
    </p:spTree>
    <p:extLst>
      <p:ext uri="{BB962C8B-B14F-4D97-AF65-F5344CB8AC3E}">
        <p14:creationId xmlns:p14="http://schemas.microsoft.com/office/powerpoint/2010/main" val="24895366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B8EF1-520F-4104-B34F-073FACAF3076}"/>
              </a:ext>
            </a:extLst>
          </p:cNvPr>
          <p:cNvSpPr>
            <a:spLocks noGrp="1"/>
          </p:cNvSpPr>
          <p:nvPr>
            <p:ph type="title"/>
          </p:nvPr>
        </p:nvSpPr>
        <p:spPr/>
        <p:txBody>
          <a:bodyPr/>
          <a:lstStyle/>
          <a:p>
            <a:r>
              <a:rPr lang="en-US" dirty="0">
                <a:solidFill>
                  <a:schemeClr val="tx1"/>
                </a:solidFill>
              </a:rPr>
              <a:t>Objective Three</a:t>
            </a:r>
          </a:p>
        </p:txBody>
      </p:sp>
      <p:sp>
        <p:nvSpPr>
          <p:cNvPr id="4" name="Slide Number Placeholder 3">
            <a:extLst>
              <a:ext uri="{FF2B5EF4-FFF2-40B4-BE49-F238E27FC236}">
                <a16:creationId xmlns:a16="http://schemas.microsoft.com/office/drawing/2014/main" id="{D35FCC5A-E146-402B-AF5A-8148700EF0AD}"/>
              </a:ext>
            </a:extLst>
          </p:cNvPr>
          <p:cNvSpPr>
            <a:spLocks noGrp="1"/>
          </p:cNvSpPr>
          <p:nvPr>
            <p:ph type="sldNum" sz="quarter" idx="10"/>
          </p:nvPr>
        </p:nvSpPr>
        <p:spPr/>
        <p:txBody>
          <a:bodyPr/>
          <a:lstStyle/>
          <a:p>
            <a:pPr>
              <a:defRPr/>
            </a:pPr>
            <a:fld id="{025F9F99-9BD9-4422-B838-F0A597D458BC}" type="slidenum">
              <a:rPr lang="en-US" smtClean="0"/>
              <a:pPr>
                <a:defRPr/>
              </a:pPr>
              <a:t>32</a:t>
            </a:fld>
            <a:endParaRPr lang="en-US"/>
          </a:p>
        </p:txBody>
      </p:sp>
      <p:sp>
        <p:nvSpPr>
          <p:cNvPr id="3" name="Content Placeholder 2">
            <a:extLst>
              <a:ext uri="{FF2B5EF4-FFF2-40B4-BE49-F238E27FC236}">
                <a16:creationId xmlns:a16="http://schemas.microsoft.com/office/drawing/2014/main" id="{A82F6C5B-847A-CD0F-2D90-EA81C546695C}"/>
              </a:ext>
            </a:extLst>
          </p:cNvPr>
          <p:cNvSpPr>
            <a:spLocks noGrp="1"/>
          </p:cNvSpPr>
          <p:nvPr>
            <p:ph idx="1"/>
          </p:nvPr>
        </p:nvSpPr>
        <p:spPr/>
        <p:txBody>
          <a:bodyPr/>
          <a:lstStyle/>
          <a:p>
            <a:pPr marL="213995" marR="226060" indent="0" eaLnBrk="0" hangingPunct="0">
              <a:lnSpc>
                <a:spcPct val="107000"/>
              </a:lnSpc>
              <a:spcBef>
                <a:spcPts val="0"/>
              </a:spcBef>
              <a:spcAft>
                <a:spcPts val="0"/>
              </a:spcAft>
              <a:buNone/>
              <a:tabLst>
                <a:tab pos="537845" algn="l"/>
              </a:tabLst>
            </a:pPr>
            <a:r>
              <a:rPr lang="en-US" sz="3600" spc="-75" dirty="0">
                <a:solidFill>
                  <a:schemeClr val="tx1"/>
                </a:solidFill>
                <a:effectLst/>
                <a:ea typeface="Times New Roman" panose="02020603050405020304" pitchFamily="18" charset="0"/>
              </a:rPr>
              <a:t>H</a:t>
            </a:r>
            <a:r>
              <a:rPr lang="en-US" sz="3600" dirty="0">
                <a:solidFill>
                  <a:schemeClr val="tx1"/>
                </a:solidFill>
                <a:effectLst/>
                <a:ea typeface="Times New Roman" panose="02020603050405020304" pitchFamily="18" charset="0"/>
              </a:rPr>
              <a:t>ost</a:t>
            </a:r>
            <a:r>
              <a:rPr lang="en-US" sz="3600" spc="10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a:t>
            </a:r>
            <a:r>
              <a:rPr lang="en-US" sz="3600" spc="1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monthly</a:t>
            </a:r>
            <a:r>
              <a:rPr lang="en-US" sz="3600" spc="130" dirty="0">
                <a:solidFill>
                  <a:schemeClr val="tx1"/>
                </a:solidFill>
                <a:effectLst/>
                <a:ea typeface="Times New Roman" panose="02020603050405020304" pitchFamily="18" charset="0"/>
              </a:rPr>
              <a:t> </a:t>
            </a:r>
            <a:r>
              <a:rPr lang="en-US" sz="3600" spc="-180" dirty="0">
                <a:solidFill>
                  <a:schemeClr val="tx1"/>
                </a:solidFill>
                <a:effectLst/>
                <a:ea typeface="Times New Roman" panose="02020603050405020304" pitchFamily="18" charset="0"/>
              </a:rPr>
              <a:t>"</a:t>
            </a:r>
            <a:r>
              <a:rPr lang="en-US" sz="3600" dirty="0">
                <a:solidFill>
                  <a:schemeClr val="tx1"/>
                </a:solidFill>
                <a:effectLst/>
                <a:ea typeface="Times New Roman" panose="02020603050405020304" pitchFamily="18" charset="0"/>
              </a:rPr>
              <a:t>Memory</a:t>
            </a:r>
            <a:r>
              <a:rPr lang="en-US" sz="3600" spc="10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Caf</a:t>
            </a:r>
            <a:r>
              <a:rPr lang="en-US" sz="3600" spc="15" dirty="0">
                <a:solidFill>
                  <a:schemeClr val="tx1"/>
                </a:solidFill>
                <a:effectLst/>
                <a:ea typeface="Times New Roman" panose="02020603050405020304" pitchFamily="18" charset="0"/>
              </a:rPr>
              <a:t>e</a:t>
            </a:r>
            <a:r>
              <a:rPr lang="en-US" sz="3600" spc="5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for</a:t>
            </a:r>
            <a:r>
              <a:rPr lang="en-US" sz="3600" spc="4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people</a:t>
            </a:r>
            <a:r>
              <a:rPr lang="en-US" sz="3600" spc="15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with</a:t>
            </a:r>
            <a:r>
              <a:rPr lang="en-US" sz="3600" spc="13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cognitive</a:t>
            </a:r>
            <a:r>
              <a:rPr lang="en-US" sz="3600" spc="5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loss</a:t>
            </a:r>
            <a:r>
              <a:rPr lang="en-US" sz="3600" spc="12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and</a:t>
            </a:r>
            <a:r>
              <a:rPr lang="en-US" sz="3600" spc="110" dirty="0">
                <a:solidFill>
                  <a:schemeClr val="tx1"/>
                </a:solidFill>
                <a:effectLst/>
                <a:ea typeface="Times New Roman" panose="02020603050405020304" pitchFamily="18" charset="0"/>
              </a:rPr>
              <a:t> their </a:t>
            </a:r>
            <a:r>
              <a:rPr lang="en-US" sz="3600" dirty="0">
                <a:solidFill>
                  <a:schemeClr val="tx1"/>
                </a:solidFill>
                <a:effectLst/>
                <a:ea typeface="Times New Roman" panose="02020603050405020304" pitchFamily="18" charset="0"/>
              </a:rPr>
              <a:t>caregivers</a:t>
            </a:r>
            <a:r>
              <a:rPr lang="en-US" sz="3600" spc="18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and</a:t>
            </a:r>
            <a:r>
              <a:rPr lang="en-US" sz="3600" spc="170" dirty="0">
                <a:solidFill>
                  <a:schemeClr val="tx1"/>
                </a:solidFill>
                <a:effectLst/>
                <a:ea typeface="Times New Roman" panose="02020603050405020304" pitchFamily="18" charset="0"/>
              </a:rPr>
              <a:t> host </a:t>
            </a:r>
            <a:r>
              <a:rPr lang="en-US" sz="3600" dirty="0">
                <a:solidFill>
                  <a:schemeClr val="tx1"/>
                </a:solidFill>
                <a:effectLst/>
                <a:ea typeface="Times New Roman" panose="02020603050405020304" pitchFamily="18" charset="0"/>
              </a:rPr>
              <a:t>a town-wide</a:t>
            </a:r>
            <a:r>
              <a:rPr lang="en-US" sz="3600" spc="10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read</a:t>
            </a:r>
            <a:r>
              <a:rPr lang="en-US" sz="3600" spc="8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for</a:t>
            </a:r>
            <a:r>
              <a:rPr lang="en-US" sz="3600" spc="-2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the</a:t>
            </a:r>
            <a:r>
              <a:rPr lang="en-US" sz="3600" spc="7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community,</a:t>
            </a:r>
            <a:r>
              <a:rPr lang="en-US" sz="3600" spc="17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to</a:t>
            </a:r>
            <a:r>
              <a:rPr lang="en-US" sz="3600" spc="-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foster</a:t>
            </a:r>
            <a:r>
              <a:rPr lang="en-US" sz="3600" spc="4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meaningful</a:t>
            </a:r>
            <a:r>
              <a:rPr lang="en-US" sz="3600" spc="17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socialization</a:t>
            </a:r>
            <a:r>
              <a:rPr lang="en-US" sz="3600" spc="15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and </a:t>
            </a:r>
            <a:r>
              <a:rPr lang="en-US" sz="3600" spc="10" dirty="0">
                <a:solidFill>
                  <a:schemeClr val="tx1"/>
                </a:solidFill>
                <a:effectLst/>
                <a:ea typeface="Times New Roman" panose="02020603050405020304" pitchFamily="18" charset="0"/>
              </a:rPr>
              <a:t>educat</a:t>
            </a:r>
            <a:r>
              <a:rPr lang="en-US" sz="3600" spc="15" dirty="0">
                <a:solidFill>
                  <a:schemeClr val="tx1"/>
                </a:solidFill>
                <a:effectLst/>
                <a:ea typeface="Times New Roman" panose="02020603050405020304" pitchFamily="18" charset="0"/>
              </a:rPr>
              <a:t>ion</a:t>
            </a:r>
            <a:r>
              <a:rPr lang="en-US" sz="3600" spc="10" dirty="0">
                <a:solidFill>
                  <a:schemeClr val="tx1"/>
                </a:solidFill>
                <a:effectLst/>
                <a:ea typeface="Times New Roman" panose="02020603050405020304" pitchFamily="18" charset="0"/>
              </a:rPr>
              <a:t>,</a:t>
            </a:r>
            <a:r>
              <a:rPr lang="en-US" sz="3600" spc="-6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reduce</a:t>
            </a:r>
            <a:r>
              <a:rPr lang="en-US" sz="3600" spc="6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feelings</a:t>
            </a:r>
            <a:r>
              <a:rPr lang="en-US" sz="3600" spc="6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of</a:t>
            </a:r>
            <a:r>
              <a:rPr lang="en-US" sz="3600" spc="145" dirty="0">
                <a:solidFill>
                  <a:schemeClr val="tx1"/>
                </a:solidFill>
                <a:effectLst/>
                <a:ea typeface="Times New Roman" panose="02020603050405020304" pitchFamily="18" charset="0"/>
              </a:rPr>
              <a:t> </a:t>
            </a:r>
            <a:r>
              <a:rPr lang="en-US" sz="3600" spc="5" dirty="0">
                <a:solidFill>
                  <a:schemeClr val="tx1"/>
                </a:solidFill>
                <a:effectLst/>
                <a:ea typeface="Times New Roman" panose="02020603050405020304" pitchFamily="18" charset="0"/>
              </a:rPr>
              <a:t>isolation</a:t>
            </a:r>
            <a:r>
              <a:rPr lang="en-US" sz="3600" dirty="0">
                <a:solidFill>
                  <a:schemeClr val="tx1"/>
                </a:solidFill>
                <a:effectLst/>
                <a:ea typeface="Times New Roman" panose="02020603050405020304" pitchFamily="18" charset="0"/>
              </a:rPr>
              <a:t>, </a:t>
            </a:r>
            <a:r>
              <a:rPr lang="en-US" sz="3600" dirty="0">
                <a:solidFill>
                  <a:schemeClr val="tx1"/>
                </a:solidFill>
                <a:ea typeface="Times New Roman" panose="02020603050405020304" pitchFamily="18" charset="0"/>
              </a:rPr>
              <a:t>and</a:t>
            </a:r>
            <a:r>
              <a:rPr lang="en-US" sz="3600" spc="11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improve</a:t>
            </a:r>
            <a:r>
              <a:rPr lang="en-US" sz="3600" spc="5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social</a:t>
            </a:r>
            <a:r>
              <a:rPr lang="en-US" sz="3600" spc="115" dirty="0">
                <a:solidFill>
                  <a:schemeClr val="tx1"/>
                </a:solidFill>
                <a:effectLst/>
                <a:ea typeface="Times New Roman" panose="02020603050405020304" pitchFamily="18" charset="0"/>
              </a:rPr>
              <a:t> </a:t>
            </a:r>
            <a:r>
              <a:rPr lang="en-US" sz="3600" spc="-15" dirty="0">
                <a:solidFill>
                  <a:schemeClr val="tx1"/>
                </a:solidFill>
                <a:effectLst/>
                <a:ea typeface="Times New Roman" panose="02020603050405020304" pitchFamily="18" charset="0"/>
              </a:rPr>
              <a:t>behavior</a:t>
            </a:r>
            <a:r>
              <a:rPr lang="en-US" sz="3600" spc="16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and</a:t>
            </a:r>
            <a:r>
              <a:rPr lang="en-US" sz="3600" spc="150"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quality</a:t>
            </a:r>
            <a:r>
              <a:rPr lang="en-US" sz="3600" spc="3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of</a:t>
            </a:r>
            <a:r>
              <a:rPr lang="en-US" sz="3600" spc="145" dirty="0">
                <a:solidFill>
                  <a:schemeClr val="tx1"/>
                </a:solidFill>
                <a:effectLst/>
                <a:ea typeface="Times New Roman" panose="02020603050405020304" pitchFamily="18" charset="0"/>
              </a:rPr>
              <a:t> </a:t>
            </a:r>
            <a:r>
              <a:rPr lang="en-US" sz="3600" dirty="0">
                <a:solidFill>
                  <a:schemeClr val="tx1"/>
                </a:solidFill>
                <a:effectLst/>
                <a:ea typeface="Times New Roman" panose="02020603050405020304" pitchFamily="18" charset="0"/>
              </a:rPr>
              <a:t>life. </a:t>
            </a:r>
            <a:endParaRPr lang="en-US" sz="1800" dirty="0">
              <a:solidFill>
                <a:schemeClr val="tx1"/>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9775136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19631-609C-4CD1-A8FA-DBF974FFFA6F}"/>
              </a:ext>
            </a:extLst>
          </p:cNvPr>
          <p:cNvSpPr>
            <a:spLocks noGrp="1"/>
          </p:cNvSpPr>
          <p:nvPr>
            <p:ph type="title"/>
          </p:nvPr>
        </p:nvSpPr>
        <p:spPr/>
        <p:txBody>
          <a:bodyPr/>
          <a:lstStyle/>
          <a:p>
            <a:r>
              <a:rPr lang="en-US" dirty="0">
                <a:solidFill>
                  <a:schemeClr val="tx1"/>
                </a:solidFill>
              </a:rPr>
              <a:t>Letters of Support</a:t>
            </a:r>
          </a:p>
        </p:txBody>
      </p:sp>
      <p:sp>
        <p:nvSpPr>
          <p:cNvPr id="4" name="Content Placeholder 3">
            <a:extLst>
              <a:ext uri="{FF2B5EF4-FFF2-40B4-BE49-F238E27FC236}">
                <a16:creationId xmlns:a16="http://schemas.microsoft.com/office/drawing/2014/main" id="{3DD084BB-DBEA-4C92-8C96-1CBAA6996839}"/>
              </a:ext>
            </a:extLst>
          </p:cNvPr>
          <p:cNvSpPr>
            <a:spLocks noGrp="1"/>
          </p:cNvSpPr>
          <p:nvPr>
            <p:ph sz="half" idx="1"/>
          </p:nvPr>
        </p:nvSpPr>
        <p:spPr/>
        <p:txBody>
          <a:bodyPr/>
          <a:lstStyle/>
          <a:p>
            <a:r>
              <a:rPr lang="en-US" sz="3600" dirty="0">
                <a:solidFill>
                  <a:schemeClr val="tx1"/>
                </a:solidFill>
              </a:rPr>
              <a:t>Nahant Council on Aging</a:t>
            </a:r>
          </a:p>
          <a:p>
            <a:r>
              <a:rPr lang="en-US" sz="3600" dirty="0">
                <a:solidFill>
                  <a:schemeClr val="tx1"/>
                </a:solidFill>
              </a:rPr>
              <a:t>Nahant Village Church</a:t>
            </a:r>
          </a:p>
          <a:p>
            <a:r>
              <a:rPr lang="en-US" sz="3600" dirty="0">
                <a:solidFill>
                  <a:schemeClr val="tx1"/>
                </a:solidFill>
              </a:rPr>
              <a:t>Greater Lynn Senior Services</a:t>
            </a:r>
          </a:p>
          <a:p>
            <a:pPr lvl="1"/>
            <a:endParaRPr lang="en-US" dirty="0"/>
          </a:p>
        </p:txBody>
      </p:sp>
    </p:spTree>
    <p:extLst>
      <p:ext uri="{BB962C8B-B14F-4D97-AF65-F5344CB8AC3E}">
        <p14:creationId xmlns:p14="http://schemas.microsoft.com/office/powerpoint/2010/main" val="2822073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C6276-8C68-4641-B0DC-6FA64131DBFC}"/>
              </a:ext>
            </a:extLst>
          </p:cNvPr>
          <p:cNvSpPr>
            <a:spLocks noGrp="1"/>
          </p:cNvSpPr>
          <p:nvPr>
            <p:ph type="title"/>
          </p:nvPr>
        </p:nvSpPr>
        <p:spPr>
          <a:xfrm>
            <a:off x="838200" y="2282825"/>
            <a:ext cx="10515600" cy="1325563"/>
          </a:xfrm>
        </p:spPr>
        <p:txBody>
          <a:bodyPr/>
          <a:lstStyle/>
          <a:p>
            <a:pPr algn="ctr"/>
            <a:r>
              <a:rPr lang="en-US" sz="6000" dirty="0">
                <a:solidFill>
                  <a:schemeClr val="tx1"/>
                </a:solidFill>
              </a:rPr>
              <a:t>Have you applied before?</a:t>
            </a:r>
          </a:p>
        </p:txBody>
      </p:sp>
    </p:spTree>
    <p:extLst>
      <p:ext uri="{BB962C8B-B14F-4D97-AF65-F5344CB8AC3E}">
        <p14:creationId xmlns:p14="http://schemas.microsoft.com/office/powerpoint/2010/main" val="114784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15904-3E70-444F-A446-D80375874325}"/>
              </a:ext>
            </a:extLst>
          </p:cNvPr>
          <p:cNvSpPr>
            <a:spLocks noGrp="1"/>
          </p:cNvSpPr>
          <p:nvPr>
            <p:ph type="title"/>
          </p:nvPr>
        </p:nvSpPr>
        <p:spPr/>
        <p:txBody>
          <a:bodyPr/>
          <a:lstStyle/>
          <a:p>
            <a:r>
              <a:rPr lang="en-US" dirty="0">
                <a:solidFill>
                  <a:schemeClr val="tx1"/>
                </a:solidFill>
              </a:rPr>
              <a:t>Organizational Membership</a:t>
            </a:r>
          </a:p>
        </p:txBody>
      </p:sp>
      <p:sp>
        <p:nvSpPr>
          <p:cNvPr id="3" name="Content Placeholder 2">
            <a:extLst>
              <a:ext uri="{FF2B5EF4-FFF2-40B4-BE49-F238E27FC236}">
                <a16:creationId xmlns:a16="http://schemas.microsoft.com/office/drawing/2014/main" id="{D1CD5DA6-3BB4-4600-A0CC-42E54DE4B453}"/>
              </a:ext>
            </a:extLst>
          </p:cNvPr>
          <p:cNvSpPr>
            <a:spLocks noGrp="1"/>
          </p:cNvSpPr>
          <p:nvPr>
            <p:ph sz="half" idx="1"/>
          </p:nvPr>
        </p:nvSpPr>
        <p:spPr/>
        <p:txBody>
          <a:bodyPr/>
          <a:lstStyle/>
          <a:p>
            <a:r>
              <a:rPr lang="en-US" sz="3600" dirty="0">
                <a:solidFill>
                  <a:schemeClr val="tx1"/>
                </a:solidFill>
              </a:rPr>
              <a:t>User account</a:t>
            </a:r>
          </a:p>
          <a:p>
            <a:r>
              <a:rPr lang="en-US" sz="3600" dirty="0">
                <a:solidFill>
                  <a:schemeClr val="tx1"/>
                </a:solidFill>
              </a:rPr>
              <a:t>Organization </a:t>
            </a:r>
          </a:p>
          <a:p>
            <a:r>
              <a:rPr lang="en-US" sz="3600" dirty="0">
                <a:solidFill>
                  <a:schemeClr val="tx1"/>
                </a:solidFill>
              </a:rPr>
              <a:t>Contact person</a:t>
            </a:r>
          </a:p>
          <a:p>
            <a:r>
              <a:rPr lang="en-US" sz="3600" dirty="0">
                <a:solidFill>
                  <a:schemeClr val="tx1"/>
                </a:solidFill>
              </a:rPr>
              <a:t>Directory</a:t>
            </a:r>
          </a:p>
        </p:txBody>
      </p:sp>
      <p:sp>
        <p:nvSpPr>
          <p:cNvPr id="5" name="Slide Number Placeholder 4">
            <a:extLst>
              <a:ext uri="{FF2B5EF4-FFF2-40B4-BE49-F238E27FC236}">
                <a16:creationId xmlns:a16="http://schemas.microsoft.com/office/drawing/2014/main" id="{429CA9FE-5CED-4FA8-80D9-BC5EE6F57BCA}"/>
              </a:ext>
            </a:extLst>
          </p:cNvPr>
          <p:cNvSpPr>
            <a:spLocks noGrp="1"/>
          </p:cNvSpPr>
          <p:nvPr>
            <p:ph type="sldNum" sz="quarter" idx="10"/>
          </p:nvPr>
        </p:nvSpPr>
        <p:spPr/>
        <p:txBody>
          <a:bodyPr/>
          <a:lstStyle/>
          <a:p>
            <a:pPr>
              <a:defRPr/>
            </a:pPr>
            <a:fld id="{372B0271-B012-4ED1-8CE3-476E6D0A5B1D}" type="slidenum">
              <a:rPr lang="en-US" smtClean="0"/>
              <a:pPr>
                <a:defRPr/>
              </a:pPr>
              <a:t>5</a:t>
            </a:fld>
            <a:endParaRPr lang="en-US"/>
          </a:p>
        </p:txBody>
      </p:sp>
    </p:spTree>
    <p:extLst>
      <p:ext uri="{BB962C8B-B14F-4D97-AF65-F5344CB8AC3E}">
        <p14:creationId xmlns:p14="http://schemas.microsoft.com/office/powerpoint/2010/main" val="2631198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A71CD1F-5A5B-42BA-AA75-EAC5585D03BB}"/>
              </a:ext>
            </a:extLst>
          </p:cNvPr>
          <p:cNvSpPr>
            <a:spLocks noGrp="1"/>
          </p:cNvSpPr>
          <p:nvPr>
            <p:ph type="title"/>
          </p:nvPr>
        </p:nvSpPr>
        <p:spPr/>
        <p:txBody>
          <a:bodyPr/>
          <a:lstStyle/>
          <a:p>
            <a:r>
              <a:rPr lang="en-US" dirty="0">
                <a:solidFill>
                  <a:schemeClr val="tx1"/>
                </a:solidFill>
              </a:rPr>
              <a:t>Filter by Region (nnlm.gov/funding/</a:t>
            </a:r>
            <a:r>
              <a:rPr lang="en-US" dirty="0" err="1">
                <a:solidFill>
                  <a:schemeClr val="tx1"/>
                </a:solidFill>
              </a:rPr>
              <a:t>rfa</a:t>
            </a:r>
            <a:r>
              <a:rPr lang="en-US" dirty="0">
                <a:solidFill>
                  <a:schemeClr val="tx1"/>
                </a:solidFill>
              </a:rPr>
              <a:t>)</a:t>
            </a:r>
          </a:p>
        </p:txBody>
      </p:sp>
      <p:sp>
        <p:nvSpPr>
          <p:cNvPr id="9" name="Content Placeholder 8">
            <a:extLst>
              <a:ext uri="{FF2B5EF4-FFF2-40B4-BE49-F238E27FC236}">
                <a16:creationId xmlns:a16="http://schemas.microsoft.com/office/drawing/2014/main" id="{76F5B887-3CA2-4454-9266-B38B8F8A71E8}"/>
              </a:ext>
            </a:extLst>
          </p:cNvPr>
          <p:cNvSpPr>
            <a:spLocks noGrp="1"/>
          </p:cNvSpPr>
          <p:nvPr>
            <p:ph sz="half" idx="1"/>
          </p:nvPr>
        </p:nvSpPr>
        <p:spPr/>
        <p:txBody>
          <a:bodyPr/>
          <a:lstStyle/>
          <a:p>
            <a:r>
              <a:rPr lang="en-US" sz="3600" dirty="0">
                <a:solidFill>
                  <a:schemeClr val="tx1"/>
                </a:solidFill>
              </a:rPr>
              <a:t>Types of Awards</a:t>
            </a:r>
          </a:p>
          <a:p>
            <a:r>
              <a:rPr lang="en-US" sz="3600" dirty="0">
                <a:solidFill>
                  <a:schemeClr val="tx1"/>
                </a:solidFill>
              </a:rPr>
              <a:t>Amounts of Awards</a:t>
            </a:r>
          </a:p>
          <a:p>
            <a:r>
              <a:rPr lang="en-US" sz="3600" dirty="0">
                <a:solidFill>
                  <a:schemeClr val="tx1"/>
                </a:solidFill>
              </a:rPr>
              <a:t>Vary by Region and Type </a:t>
            </a:r>
          </a:p>
        </p:txBody>
      </p:sp>
    </p:spTree>
    <p:extLst>
      <p:ext uri="{BB962C8B-B14F-4D97-AF65-F5344CB8AC3E}">
        <p14:creationId xmlns:p14="http://schemas.microsoft.com/office/powerpoint/2010/main" val="563263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FFD93-CBF7-4CAA-986E-8718E1DC45C4}"/>
              </a:ext>
            </a:extLst>
          </p:cNvPr>
          <p:cNvSpPr>
            <a:spLocks noGrp="1"/>
          </p:cNvSpPr>
          <p:nvPr>
            <p:ph type="title"/>
          </p:nvPr>
        </p:nvSpPr>
        <p:spPr/>
        <p:txBody>
          <a:bodyPr/>
          <a:lstStyle/>
          <a:p>
            <a:r>
              <a:rPr lang="en-US" dirty="0">
                <a:solidFill>
                  <a:schemeClr val="tx1"/>
                </a:solidFill>
              </a:rPr>
              <a:t>Health-related Project</a:t>
            </a:r>
          </a:p>
        </p:txBody>
      </p:sp>
      <p:sp>
        <p:nvSpPr>
          <p:cNvPr id="3" name="Content Placeholder 2">
            <a:extLst>
              <a:ext uri="{FF2B5EF4-FFF2-40B4-BE49-F238E27FC236}">
                <a16:creationId xmlns:a16="http://schemas.microsoft.com/office/drawing/2014/main" id="{0A8DAD10-9B64-4610-96E0-55C17C04C9BC}"/>
              </a:ext>
            </a:extLst>
          </p:cNvPr>
          <p:cNvSpPr>
            <a:spLocks noGrp="1"/>
          </p:cNvSpPr>
          <p:nvPr>
            <p:ph sz="half" idx="1"/>
          </p:nvPr>
        </p:nvSpPr>
        <p:spPr>
          <a:xfrm>
            <a:off x="838200" y="1825625"/>
            <a:ext cx="7010400" cy="4351338"/>
          </a:xfrm>
        </p:spPr>
        <p:txBody>
          <a:bodyPr/>
          <a:lstStyle/>
          <a:p>
            <a:r>
              <a:rPr lang="en-US" sz="3600" dirty="0">
                <a:solidFill>
                  <a:schemeClr val="tx1"/>
                </a:solidFill>
              </a:rPr>
              <a:t>Social determinants of health</a:t>
            </a:r>
          </a:p>
          <a:p>
            <a:r>
              <a:rPr lang="en-US" sz="3600" dirty="0">
                <a:solidFill>
                  <a:schemeClr val="tx1"/>
                </a:solidFill>
              </a:rPr>
              <a:t>Patient engagement</a:t>
            </a:r>
          </a:p>
          <a:p>
            <a:r>
              <a:rPr lang="en-US" sz="3600" dirty="0">
                <a:solidFill>
                  <a:schemeClr val="tx1"/>
                </a:solidFill>
              </a:rPr>
              <a:t>Health promotion </a:t>
            </a:r>
          </a:p>
          <a:p>
            <a:r>
              <a:rPr lang="en-US" sz="3600" dirty="0">
                <a:solidFill>
                  <a:schemeClr val="tx1"/>
                </a:solidFill>
              </a:rPr>
              <a:t>Self-management </a:t>
            </a:r>
          </a:p>
          <a:p>
            <a:r>
              <a:rPr lang="en-US" sz="3600" dirty="0">
                <a:solidFill>
                  <a:schemeClr val="tx1"/>
                </a:solidFill>
              </a:rPr>
              <a:t>Health screenings </a:t>
            </a:r>
          </a:p>
          <a:p>
            <a:r>
              <a:rPr lang="en-US" sz="3600" dirty="0">
                <a:solidFill>
                  <a:schemeClr val="tx1"/>
                </a:solidFill>
              </a:rPr>
              <a:t>Peer support</a:t>
            </a:r>
          </a:p>
          <a:p>
            <a:endParaRPr lang="en-US" dirty="0">
              <a:latin typeface="Garamond" panose="02020404030301010803" pitchFamily="18" charset="0"/>
            </a:endParaRPr>
          </a:p>
          <a:p>
            <a:endParaRPr lang="en-US" dirty="0"/>
          </a:p>
        </p:txBody>
      </p:sp>
    </p:spTree>
    <p:extLst>
      <p:ext uri="{BB962C8B-B14F-4D97-AF65-F5344CB8AC3E}">
        <p14:creationId xmlns:p14="http://schemas.microsoft.com/office/powerpoint/2010/main" val="304252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8B4B-D8CB-1263-7496-E9B5B0EA4E85}"/>
              </a:ext>
            </a:extLst>
          </p:cNvPr>
          <p:cNvSpPr>
            <a:spLocks noGrp="1"/>
          </p:cNvSpPr>
          <p:nvPr>
            <p:ph type="title"/>
          </p:nvPr>
        </p:nvSpPr>
        <p:spPr/>
        <p:txBody>
          <a:bodyPr/>
          <a:lstStyle/>
          <a:p>
            <a:r>
              <a:rPr lang="en-US" dirty="0">
                <a:solidFill>
                  <a:schemeClr val="tx1"/>
                </a:solidFill>
              </a:rPr>
              <a:t>Past Projects and Current Initiatives</a:t>
            </a:r>
          </a:p>
        </p:txBody>
      </p:sp>
      <p:sp>
        <p:nvSpPr>
          <p:cNvPr id="3" name="Content Placeholder 2">
            <a:extLst>
              <a:ext uri="{FF2B5EF4-FFF2-40B4-BE49-F238E27FC236}">
                <a16:creationId xmlns:a16="http://schemas.microsoft.com/office/drawing/2014/main" id="{9A11CC05-E94B-D4A2-6147-95A9FA9443FE}"/>
              </a:ext>
            </a:extLst>
          </p:cNvPr>
          <p:cNvSpPr>
            <a:spLocks noGrp="1"/>
          </p:cNvSpPr>
          <p:nvPr>
            <p:ph sz="half" idx="1"/>
          </p:nvPr>
        </p:nvSpPr>
        <p:spPr>
          <a:xfrm>
            <a:off x="838200" y="1825625"/>
            <a:ext cx="7785100" cy="4351338"/>
          </a:xfrm>
        </p:spPr>
        <p:txBody>
          <a:bodyPr/>
          <a:lstStyle/>
          <a:p>
            <a:r>
              <a:rPr lang="en-US" sz="3600" dirty="0">
                <a:solidFill>
                  <a:schemeClr val="tx1"/>
                </a:solidFill>
              </a:rPr>
              <a:t>Confronting Health Misinformation</a:t>
            </a:r>
          </a:p>
          <a:p>
            <a:r>
              <a:rPr lang="en-US" sz="3600" dirty="0">
                <a:solidFill>
                  <a:schemeClr val="tx1"/>
                </a:solidFill>
              </a:rPr>
              <a:t>Bridging the Digital Divide</a:t>
            </a:r>
          </a:p>
          <a:p>
            <a:r>
              <a:rPr lang="en-US" sz="3600" dirty="0">
                <a:solidFill>
                  <a:schemeClr val="tx1"/>
                </a:solidFill>
              </a:rPr>
              <a:t>Environmental Determinants of Health</a:t>
            </a:r>
          </a:p>
          <a:p>
            <a:pPr lvl="1"/>
            <a:endParaRPr lang="en-US" dirty="0"/>
          </a:p>
        </p:txBody>
      </p:sp>
      <p:sp>
        <p:nvSpPr>
          <p:cNvPr id="4" name="Slide Number Placeholder 3">
            <a:extLst>
              <a:ext uri="{FF2B5EF4-FFF2-40B4-BE49-F238E27FC236}">
                <a16:creationId xmlns:a16="http://schemas.microsoft.com/office/drawing/2014/main" id="{0721F251-53F4-09CF-9DD2-57CAD6661352}"/>
              </a:ext>
            </a:extLst>
          </p:cNvPr>
          <p:cNvSpPr>
            <a:spLocks noGrp="1"/>
          </p:cNvSpPr>
          <p:nvPr>
            <p:ph type="sldNum" sz="quarter" idx="10"/>
          </p:nvPr>
        </p:nvSpPr>
        <p:spPr/>
        <p:txBody>
          <a:bodyPr/>
          <a:lstStyle/>
          <a:p>
            <a:pPr>
              <a:defRPr/>
            </a:pPr>
            <a:fld id="{025F9F99-9BD9-4422-B838-F0A597D458BC}" type="slidenum">
              <a:rPr lang="en-US" smtClean="0"/>
              <a:pPr>
                <a:defRPr/>
              </a:pPr>
              <a:t>8</a:t>
            </a:fld>
            <a:endParaRPr lang="en-US"/>
          </a:p>
        </p:txBody>
      </p:sp>
    </p:spTree>
    <p:extLst>
      <p:ext uri="{BB962C8B-B14F-4D97-AF65-F5344CB8AC3E}">
        <p14:creationId xmlns:p14="http://schemas.microsoft.com/office/powerpoint/2010/main" val="3163444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36AAFFF-D6E6-B51B-F385-FD8942F836D8}"/>
              </a:ext>
            </a:extLst>
          </p:cNvPr>
          <p:cNvSpPr>
            <a:spLocks noGrp="1"/>
          </p:cNvSpPr>
          <p:nvPr>
            <p:ph type="title"/>
          </p:nvPr>
        </p:nvSpPr>
        <p:spPr>
          <a:xfrm>
            <a:off x="838200" y="2511425"/>
            <a:ext cx="10515600" cy="1325563"/>
          </a:xfrm>
        </p:spPr>
        <p:txBody>
          <a:bodyPr/>
          <a:lstStyle/>
          <a:p>
            <a:pPr algn="ctr"/>
            <a:r>
              <a:rPr lang="en-US" sz="5400" dirty="0">
                <a:solidFill>
                  <a:schemeClr val="tx1"/>
                </a:solidFill>
              </a:rPr>
              <a:t>NNLM YouTube Channel</a:t>
            </a:r>
          </a:p>
        </p:txBody>
      </p:sp>
      <p:sp>
        <p:nvSpPr>
          <p:cNvPr id="5" name="Slide Number Placeholder 4">
            <a:extLst>
              <a:ext uri="{FF2B5EF4-FFF2-40B4-BE49-F238E27FC236}">
                <a16:creationId xmlns:a16="http://schemas.microsoft.com/office/drawing/2014/main" id="{3656FB95-9CE2-53E9-2F95-03F9B05CF059}"/>
              </a:ext>
            </a:extLst>
          </p:cNvPr>
          <p:cNvSpPr>
            <a:spLocks noGrp="1"/>
          </p:cNvSpPr>
          <p:nvPr>
            <p:ph type="sldNum" sz="quarter" idx="10"/>
          </p:nvPr>
        </p:nvSpPr>
        <p:spPr/>
        <p:txBody>
          <a:bodyPr/>
          <a:lstStyle/>
          <a:p>
            <a:pPr>
              <a:defRPr/>
            </a:pPr>
            <a:fld id="{372B0271-B012-4ED1-8CE3-476E6D0A5B1D}" type="slidenum">
              <a:rPr lang="en-US" smtClean="0"/>
              <a:pPr>
                <a:defRPr/>
              </a:pPr>
              <a:t>9</a:t>
            </a:fld>
            <a:endParaRPr lang="en-US"/>
          </a:p>
        </p:txBody>
      </p:sp>
    </p:spTree>
    <p:extLst>
      <p:ext uri="{BB962C8B-B14F-4D97-AF65-F5344CB8AC3E}">
        <p14:creationId xmlns:p14="http://schemas.microsoft.com/office/powerpoint/2010/main" val="546777552"/>
      </p:ext>
    </p:extLst>
  </p:cSld>
  <p:clrMapOvr>
    <a:masterClrMapping/>
  </p:clrMapOvr>
</p:sld>
</file>

<file path=ppt/theme/theme1.xml><?xml version="1.0" encoding="utf-8"?>
<a:theme xmlns:a="http://schemas.openxmlformats.org/drawingml/2006/main" name="NTO White w gray tex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3D409730-F812-4239-906C-280BA1B06B42}"/>
    </a:ext>
  </a:extLst>
</a:theme>
</file>

<file path=ppt/theme/theme2.xml><?xml version="1.0" encoding="utf-8"?>
<a:theme xmlns:a="http://schemas.openxmlformats.org/drawingml/2006/main" name="NTO Blu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0FC1E16F-F9C9-4875-B73A-C689AB8D4010}"/>
    </a:ext>
  </a:extLst>
</a:theme>
</file>

<file path=ppt/theme/theme3.xml><?xml version="1.0" encoding="utf-8"?>
<a:theme xmlns:a="http://schemas.openxmlformats.org/drawingml/2006/main" name="NTO Black">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21F97D43-0A6A-43D8-9E68-9D8FDB2239A7}"/>
    </a:ext>
  </a:extLst>
</a:theme>
</file>

<file path=ppt/theme/theme4.xml><?xml version="1.0" encoding="utf-8"?>
<a:theme xmlns:a="http://schemas.openxmlformats.org/drawingml/2006/main" name="NTO Gray">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FEC3E874-E58A-4F0D-84EC-AB5233BDFAC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1247891-0124-4ef2-b948-f0971478a393" xsi:nil="true"/>
    <lcf76f155ced4ddcb4097134ff3c332f xmlns="74497ba9-ed5a-4cca-9240-7ee99bf3581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D29AAA7C5DF2C48B0448E31AE190A0F" ma:contentTypeVersion="17" ma:contentTypeDescription="Create a new document." ma:contentTypeScope="" ma:versionID="4263c593307dae6d2996b2d7b8229978">
  <xsd:schema xmlns:xsd="http://www.w3.org/2001/XMLSchema" xmlns:xs="http://www.w3.org/2001/XMLSchema" xmlns:p="http://schemas.microsoft.com/office/2006/metadata/properties" xmlns:ns2="74497ba9-ed5a-4cca-9240-7ee99bf3581f" xmlns:ns3="c1247891-0124-4ef2-b948-f0971478a393" targetNamespace="http://schemas.microsoft.com/office/2006/metadata/properties" ma:root="true" ma:fieldsID="67c673c863ec1af6f4eb6123683ccf32" ns2:_="" ns3:_="">
    <xsd:import namespace="74497ba9-ed5a-4cca-9240-7ee99bf3581f"/>
    <xsd:import namespace="c1247891-0124-4ef2-b948-f0971478a39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LengthInSeconds" minOccurs="0"/>
                <xsd:element ref="ns3:SharedWithUsers" minOccurs="0"/>
                <xsd:element ref="ns3:SharedWithDetails" minOccurs="0"/>
                <xsd:element ref="ns2:MediaServiceOCR"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497ba9-ed5a-4cca-9240-7ee99bf358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c592f6e-9db9-49f2-9f9e-7d6ee315dce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47891-0124-4ef2-b948-f0971478a39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df016e4-01ad-49fb-a318-e6a570d1757a}" ma:internalName="TaxCatchAll" ma:showField="CatchAllData" ma:web="c1247891-0124-4ef2-b948-f0971478a39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A1740C-83F8-4615-B915-DF90AAF187D4}">
  <ds:schemaRefs>
    <ds:schemaRef ds:uri="http://schemas.microsoft.com/sharepoint/v3/contenttype/forms"/>
  </ds:schemaRefs>
</ds:datastoreItem>
</file>

<file path=customXml/itemProps2.xml><?xml version="1.0" encoding="utf-8"?>
<ds:datastoreItem xmlns:ds="http://schemas.openxmlformats.org/officeDocument/2006/customXml" ds:itemID="{DB9320D0-1373-48A5-B29D-10B6BC5CB0CF}">
  <ds:schemaRefs>
    <ds:schemaRef ds:uri="http://www.w3.org/XML/1998/namespace"/>
    <ds:schemaRef ds:uri="74497ba9-ed5a-4cca-9240-7ee99bf3581f"/>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c1247891-0124-4ef2-b948-f0971478a393"/>
    <ds:schemaRef ds:uri="http://purl.org/dc/term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6E7C7F06-5169-4146-AE57-1093F195E4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497ba9-ed5a-4cca-9240-7ee99bf3581f"/>
    <ds:schemaRef ds:uri="c1247891-0124-4ef2-b948-f0971478a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NTO Template (NEW LOGO 4-27-17)</Template>
  <TotalTime>29</TotalTime>
  <Words>664</Words>
  <Application>Microsoft Office PowerPoint</Application>
  <PresentationFormat>Widescreen</PresentationFormat>
  <Paragraphs>214</Paragraphs>
  <Slides>33</Slides>
  <Notes>33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33</vt:i4>
      </vt:variant>
    </vt:vector>
  </HeadingPairs>
  <TitlesOfParts>
    <vt:vector size="42" baseType="lpstr">
      <vt:lpstr>Arial</vt:lpstr>
      <vt:lpstr>Calibri</vt:lpstr>
      <vt:lpstr>Garamond</vt:lpstr>
      <vt:lpstr>Times New Roman</vt:lpstr>
      <vt:lpstr>Wingdings</vt:lpstr>
      <vt:lpstr>NTO White w gray text</vt:lpstr>
      <vt:lpstr>NTO Blue</vt:lpstr>
      <vt:lpstr>NTO Black</vt:lpstr>
      <vt:lpstr>NTO Gray</vt:lpstr>
      <vt:lpstr>How to Apply for NNLM Funding</vt:lpstr>
      <vt:lpstr>NNLM</vt:lpstr>
      <vt:lpstr>After this webinar:</vt:lpstr>
      <vt:lpstr>Have you applied before?</vt:lpstr>
      <vt:lpstr>Organizational Membership</vt:lpstr>
      <vt:lpstr>Filter by Region (nnlm.gov/funding/rfa)</vt:lpstr>
      <vt:lpstr>Health-related Project</vt:lpstr>
      <vt:lpstr>Past Projects and Current Initiatives</vt:lpstr>
      <vt:lpstr>NNLM YouTube Channel</vt:lpstr>
      <vt:lpstr> Getting Ready </vt:lpstr>
      <vt:lpstr>Funders’ Terms</vt:lpstr>
      <vt:lpstr>Evidence of Need</vt:lpstr>
      <vt:lpstr>Nothing About Us Without Us</vt:lpstr>
      <vt:lpstr>Evidence of Need: Publicly Available Data </vt:lpstr>
      <vt:lpstr>Logic Models</vt:lpstr>
      <vt:lpstr>Project Timeline</vt:lpstr>
      <vt:lpstr>Additional Documents</vt:lpstr>
      <vt:lpstr>Plans to include</vt:lpstr>
      <vt:lpstr>Evaluation Design</vt:lpstr>
      <vt:lpstr>Budget</vt:lpstr>
      <vt:lpstr>People Costs</vt:lpstr>
      <vt:lpstr>Items Costs</vt:lpstr>
      <vt:lpstr>Travel and Facilities Costs</vt:lpstr>
      <vt:lpstr>Five Common Mistakes</vt:lpstr>
      <vt:lpstr>Criteria</vt:lpstr>
      <vt:lpstr>Dementia Friendly Nahant</vt:lpstr>
      <vt:lpstr>Census Data</vt:lpstr>
      <vt:lpstr>Community Health Needs Data</vt:lpstr>
      <vt:lpstr>Library Users</vt:lpstr>
      <vt:lpstr>Objective One</vt:lpstr>
      <vt:lpstr>Objective Two</vt:lpstr>
      <vt:lpstr>Objective Three</vt:lpstr>
      <vt:lpstr>Letters of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mknapp</dc:creator>
  <cp:lastModifiedBy>Rebecca Brown</cp:lastModifiedBy>
  <cp:revision>24</cp:revision>
  <cp:lastPrinted>2018-03-12T21:16:57Z</cp:lastPrinted>
  <dcterms:created xsi:type="dcterms:W3CDTF">2017-05-15T23:46:48Z</dcterms:created>
  <dcterms:modified xsi:type="dcterms:W3CDTF">2024-01-07T17:35:54Z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0x0101000D29AAA7C5DF2C48B0448E31AE190A0F</vt:lpwstr>
  </property>
  <property fmtid="{D5CDD505-2E9C-101B-9397-08002B2CF9AE}" pid="3" name="MediaServiceImageTags">
    <vt:lpwstr/>
  </property>
</Properties>
</file>