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71" r:id="rId6"/>
    <p:sldId id="277" r:id="rId7"/>
    <p:sldId id="272" r:id="rId8"/>
    <p:sldId id="259" r:id="rId9"/>
    <p:sldId id="264" r:id="rId10"/>
    <p:sldId id="268" r:id="rId11"/>
    <p:sldId id="270" r:id="rId12"/>
    <p:sldId id="283" r:id="rId13"/>
    <p:sldId id="280" r:id="rId14"/>
    <p:sldId id="281" r:id="rId15"/>
    <p:sldId id="267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 autoAdjust="0"/>
    <p:restoredTop sz="94651"/>
  </p:normalViewPr>
  <p:slideViewPr>
    <p:cSldViewPr snapToGrid="0">
      <p:cViewPr varScale="1">
        <p:scale>
          <a:sx n="81" d="100"/>
          <a:sy n="81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343BA-AA02-4476-AAE4-9085BDC3B80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3F00E7-5DBA-40AC-9831-579A0542460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secure core print materials </a:t>
          </a:r>
        </a:p>
      </dgm:t>
    </dgm:pt>
    <dgm:pt modelId="{03463E70-205F-41F2-A5DB-18FD83F06108}" type="parTrans" cxnId="{F0291694-A7BF-4B6B-88F4-0D5699914D93}">
      <dgm:prSet/>
      <dgm:spPr/>
      <dgm:t>
        <a:bodyPr/>
        <a:lstStyle/>
        <a:p>
          <a:endParaRPr lang="en-US"/>
        </a:p>
      </dgm:t>
    </dgm:pt>
    <dgm:pt modelId="{9CCA5B99-E28F-4A1F-86FB-BBB7BB314A74}" type="sibTrans" cxnId="{F0291694-A7BF-4B6B-88F4-0D5699914D93}">
      <dgm:prSet/>
      <dgm:spPr/>
      <dgm:t>
        <a:bodyPr/>
        <a:lstStyle/>
        <a:p>
          <a:endParaRPr lang="en-US"/>
        </a:p>
      </dgm:t>
    </dgm:pt>
    <dgm:pt modelId="{B21C428E-7748-4731-B40D-DCF47A6D4890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response station </a:t>
          </a:r>
          <a:endParaRPr lang="en-US" dirty="0"/>
        </a:p>
      </dgm:t>
    </dgm:pt>
    <dgm:pt modelId="{6A5261AB-1A9F-4801-BE39-04BFEDE99C2F}" type="parTrans" cxnId="{D0551E38-0A59-4C47-B6E0-DDD3466E73E1}">
      <dgm:prSet/>
      <dgm:spPr/>
      <dgm:t>
        <a:bodyPr/>
        <a:lstStyle/>
        <a:p>
          <a:endParaRPr lang="en-US"/>
        </a:p>
      </dgm:t>
    </dgm:pt>
    <dgm:pt modelId="{DFF28950-A9EE-4E95-94B5-68DE6483A925}" type="sibTrans" cxnId="{D0551E38-0A59-4C47-B6E0-DDD3466E73E1}">
      <dgm:prSet/>
      <dgm:spPr/>
      <dgm:t>
        <a:bodyPr/>
        <a:lstStyle/>
        <a:p>
          <a:endParaRPr lang="en-US"/>
        </a:p>
      </dgm:t>
    </dgm:pt>
    <dgm:pt modelId="{C7F93D3F-69AB-4305-BE06-5826307E40A6}">
      <dgm:prSet/>
      <dgm:spPr>
        <a:solidFill>
          <a:srgbClr val="FF0000"/>
        </a:solidFill>
      </dgm:spPr>
      <dgm:t>
        <a:bodyPr/>
        <a:lstStyle/>
        <a:p>
          <a:r>
            <a:rPr lang="en-US" b="1" dirty="0"/>
            <a:t>continuity of operations</a:t>
          </a:r>
        </a:p>
      </dgm:t>
    </dgm:pt>
    <dgm:pt modelId="{7DEB504A-8D3F-4B10-BA74-AD4F0E949A31}" type="parTrans" cxnId="{3D0E4F2B-CFF3-4C25-B3B6-3ED6DE5687EF}">
      <dgm:prSet/>
      <dgm:spPr/>
      <dgm:t>
        <a:bodyPr/>
        <a:lstStyle/>
        <a:p>
          <a:endParaRPr lang="en-US"/>
        </a:p>
      </dgm:t>
    </dgm:pt>
    <dgm:pt modelId="{3B9D292F-3210-46AF-8C73-B0BA11547282}" type="sibTrans" cxnId="{3D0E4F2B-CFF3-4C25-B3B6-3ED6DE5687EF}">
      <dgm:prSet/>
      <dgm:spPr/>
      <dgm:t>
        <a:bodyPr/>
        <a:lstStyle/>
        <a:p>
          <a:endParaRPr lang="en-US"/>
        </a:p>
      </dgm:t>
    </dgm:pt>
    <dgm:pt modelId="{BAAEE3DC-D128-46F2-A65A-7C33C68B5C6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72-hour home preparedness</a:t>
          </a:r>
          <a:endParaRPr lang="en-US" dirty="0"/>
        </a:p>
      </dgm:t>
    </dgm:pt>
    <dgm:pt modelId="{DCFB67A2-B192-4828-99E3-B7FD45B60148}" type="parTrans" cxnId="{C5DF90C4-AC6F-4E3E-A795-B166F16C92CC}">
      <dgm:prSet/>
      <dgm:spPr/>
      <dgm:t>
        <a:bodyPr/>
        <a:lstStyle/>
        <a:p>
          <a:endParaRPr lang="en-US"/>
        </a:p>
      </dgm:t>
    </dgm:pt>
    <dgm:pt modelId="{62D130C2-B0A2-4AAE-AA11-2EE11D1AE977}" type="sibTrans" cxnId="{C5DF90C4-AC6F-4E3E-A795-B166F16C92CC}">
      <dgm:prSet/>
      <dgm:spPr/>
      <dgm:t>
        <a:bodyPr/>
        <a:lstStyle/>
        <a:p>
          <a:endParaRPr lang="en-US"/>
        </a:p>
      </dgm:t>
    </dgm:pt>
    <dgm:pt modelId="{E079D24D-C126-40D9-BD8B-864E0AC82A4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regular drills </a:t>
          </a:r>
          <a:endParaRPr lang="en-US" dirty="0"/>
        </a:p>
      </dgm:t>
    </dgm:pt>
    <dgm:pt modelId="{A4EE9239-E1E7-4C7E-A08B-D2E7A7B54A14}" type="parTrans" cxnId="{C09B7504-1570-486E-BFD0-578F53EAE2E1}">
      <dgm:prSet/>
      <dgm:spPr/>
      <dgm:t>
        <a:bodyPr/>
        <a:lstStyle/>
        <a:p>
          <a:endParaRPr lang="en-US"/>
        </a:p>
      </dgm:t>
    </dgm:pt>
    <dgm:pt modelId="{AE650C31-F8E5-4308-9D37-DC5234FDD13B}" type="sibTrans" cxnId="{C09B7504-1570-486E-BFD0-578F53EAE2E1}">
      <dgm:prSet/>
      <dgm:spPr/>
      <dgm:t>
        <a:bodyPr/>
        <a:lstStyle/>
        <a:p>
          <a:endParaRPr lang="en-US"/>
        </a:p>
      </dgm:t>
    </dgm:pt>
    <dgm:pt modelId="{4ECD10DD-2B95-4472-A817-58778BF0456A}">
      <dgm:prSet/>
      <dgm:spPr>
        <a:solidFill>
          <a:srgbClr val="FF0000"/>
        </a:solidFill>
      </dgm:spPr>
      <dgm:t>
        <a:bodyPr/>
        <a:lstStyle/>
        <a:p>
          <a:r>
            <a:rPr lang="en-US" b="1" dirty="0"/>
            <a:t>effectiveness of response</a:t>
          </a:r>
        </a:p>
      </dgm:t>
    </dgm:pt>
    <dgm:pt modelId="{242D6785-F643-4621-99DE-57A094E75490}" type="parTrans" cxnId="{FE561E00-A937-42AD-81B0-E19028782BBE}">
      <dgm:prSet/>
      <dgm:spPr/>
      <dgm:t>
        <a:bodyPr/>
        <a:lstStyle/>
        <a:p>
          <a:endParaRPr lang="en-US"/>
        </a:p>
      </dgm:t>
    </dgm:pt>
    <dgm:pt modelId="{FD8C4A20-612D-4B5D-B78F-D4849A687649}" type="sibTrans" cxnId="{FE561E00-A937-42AD-81B0-E19028782BBE}">
      <dgm:prSet/>
      <dgm:spPr/>
      <dgm:t>
        <a:bodyPr/>
        <a:lstStyle/>
        <a:p>
          <a:endParaRPr lang="en-US"/>
        </a:p>
      </dgm:t>
    </dgm:pt>
    <dgm:pt modelId="{56533533-B205-47DE-BE1B-B1997F66174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know your risks</a:t>
          </a:r>
        </a:p>
      </dgm:t>
    </dgm:pt>
    <dgm:pt modelId="{0CA7DC86-7D55-47F9-8CEB-7B1771DEA90F}" type="parTrans" cxnId="{0EDBCD2D-4438-46A8-847F-8F9C743A67F6}">
      <dgm:prSet/>
      <dgm:spPr/>
      <dgm:t>
        <a:bodyPr/>
        <a:lstStyle/>
        <a:p>
          <a:endParaRPr lang="en-US"/>
        </a:p>
      </dgm:t>
    </dgm:pt>
    <dgm:pt modelId="{F6DD064C-00D1-46CB-AB05-397E7766FD14}" type="sibTrans" cxnId="{0EDBCD2D-4438-46A8-847F-8F9C743A67F6}">
      <dgm:prSet/>
      <dgm:spPr/>
      <dgm:t>
        <a:bodyPr/>
        <a:lstStyle/>
        <a:p>
          <a:endParaRPr lang="en-US"/>
        </a:p>
      </dgm:t>
    </dgm:pt>
    <dgm:pt modelId="{E84A3C26-9AD4-43EA-9C47-92597D9B6C1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table-top exercise</a:t>
          </a:r>
          <a:endParaRPr lang="en-US" dirty="0"/>
        </a:p>
      </dgm:t>
    </dgm:pt>
    <dgm:pt modelId="{7DB08F9B-014B-4084-B316-C2FFE4FBA58F}" type="parTrans" cxnId="{0691DDFE-ED8C-458A-A3C1-8DE329CF29E5}">
      <dgm:prSet/>
      <dgm:spPr/>
      <dgm:t>
        <a:bodyPr/>
        <a:lstStyle/>
        <a:p>
          <a:endParaRPr lang="en-US"/>
        </a:p>
      </dgm:t>
    </dgm:pt>
    <dgm:pt modelId="{BE4E119A-B1E4-4F75-BFF6-B9F6920FD1D0}" type="sibTrans" cxnId="{0691DDFE-ED8C-458A-A3C1-8DE329CF29E5}">
      <dgm:prSet/>
      <dgm:spPr/>
      <dgm:t>
        <a:bodyPr/>
        <a:lstStyle/>
        <a:p>
          <a:endParaRPr lang="en-US"/>
        </a:p>
      </dgm:t>
    </dgm:pt>
    <dgm:pt modelId="{09D312A0-9889-4DBF-A17F-ED18A9A3D7F4}">
      <dgm:prSet/>
      <dgm:spPr/>
      <dgm:t>
        <a:bodyPr/>
        <a:lstStyle/>
        <a:p>
          <a:r>
            <a:rPr lang="en-US" b="1"/>
            <a:t>after-action review</a:t>
          </a:r>
          <a:endParaRPr lang="en-US"/>
        </a:p>
      </dgm:t>
    </dgm:pt>
    <dgm:pt modelId="{F82E1350-A75E-4CF2-ACF0-2E4570E1479D}" type="parTrans" cxnId="{52E61EA9-9C20-4D48-97AA-9C4E0947D72A}">
      <dgm:prSet/>
      <dgm:spPr/>
      <dgm:t>
        <a:bodyPr/>
        <a:lstStyle/>
        <a:p>
          <a:endParaRPr lang="en-US"/>
        </a:p>
      </dgm:t>
    </dgm:pt>
    <dgm:pt modelId="{889E304F-6A77-4177-83EB-E9E5EC376755}" type="sibTrans" cxnId="{52E61EA9-9C20-4D48-97AA-9C4E0947D72A}">
      <dgm:prSet/>
      <dgm:spPr/>
      <dgm:t>
        <a:bodyPr/>
        <a:lstStyle/>
        <a:p>
          <a:endParaRPr lang="en-US"/>
        </a:p>
      </dgm:t>
    </dgm:pt>
    <dgm:pt modelId="{235545A4-F8E8-47BF-BF21-C03347B469B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up-to-date disaster plan</a:t>
          </a:r>
          <a:endParaRPr lang="en-US" dirty="0"/>
        </a:p>
      </dgm:t>
    </dgm:pt>
    <dgm:pt modelId="{9FBF3E44-F78F-4B4E-9D32-9D5F8671A48A}" type="parTrans" cxnId="{096E9BB8-B8BB-494B-80DE-38FC9B12977D}">
      <dgm:prSet/>
      <dgm:spPr/>
      <dgm:t>
        <a:bodyPr/>
        <a:lstStyle/>
        <a:p>
          <a:endParaRPr lang="en-US"/>
        </a:p>
      </dgm:t>
    </dgm:pt>
    <dgm:pt modelId="{F37B9C1B-E463-4AE7-8183-1522BAA659A4}" type="sibTrans" cxnId="{096E9BB8-B8BB-494B-80DE-38FC9B12977D}">
      <dgm:prSet/>
      <dgm:spPr/>
      <dgm:t>
        <a:bodyPr/>
        <a:lstStyle/>
        <a:p>
          <a:endParaRPr lang="en-US"/>
        </a:p>
      </dgm:t>
    </dgm:pt>
    <dgm:pt modelId="{FFCFD98E-B3EF-41B5-B08A-337D470B6F9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partnerships</a:t>
          </a:r>
          <a:endParaRPr lang="en-US" dirty="0"/>
        </a:p>
      </dgm:t>
    </dgm:pt>
    <dgm:pt modelId="{7F501B2E-6657-444B-BDD7-9B4D135E2D6B}" type="parTrans" cxnId="{B98A46F2-698A-4865-AE13-C5F924F9EF9D}">
      <dgm:prSet/>
      <dgm:spPr/>
      <dgm:t>
        <a:bodyPr/>
        <a:lstStyle/>
        <a:p>
          <a:endParaRPr lang="en-US"/>
        </a:p>
      </dgm:t>
    </dgm:pt>
    <dgm:pt modelId="{A2E1675E-17C0-4826-A01B-136DD3050897}" type="sibTrans" cxnId="{B98A46F2-698A-4865-AE13-C5F924F9EF9D}">
      <dgm:prSet/>
      <dgm:spPr/>
      <dgm:t>
        <a:bodyPr/>
        <a:lstStyle/>
        <a:p>
          <a:endParaRPr lang="en-US"/>
        </a:p>
      </dgm:t>
    </dgm:pt>
    <dgm:pt modelId="{B6918E31-D54C-462D-A5E7-28D6F2DFDFB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determine core services</a:t>
          </a:r>
        </a:p>
      </dgm:t>
    </dgm:pt>
    <dgm:pt modelId="{84A51081-E1E8-4296-8531-78F95CA4648B}" type="parTrans" cxnId="{7392AEAE-8BB7-4F24-8AA3-27F2B4AED5C0}">
      <dgm:prSet/>
      <dgm:spPr/>
      <dgm:t>
        <a:bodyPr/>
        <a:lstStyle/>
        <a:p>
          <a:endParaRPr lang="en-US"/>
        </a:p>
      </dgm:t>
    </dgm:pt>
    <dgm:pt modelId="{59EE48E3-5E8B-432B-8145-26F94FDEA0B1}" type="sibTrans" cxnId="{7392AEAE-8BB7-4F24-8AA3-27F2B4AED5C0}">
      <dgm:prSet/>
      <dgm:spPr/>
      <dgm:t>
        <a:bodyPr/>
        <a:lstStyle/>
        <a:p>
          <a:endParaRPr lang="en-US"/>
        </a:p>
      </dgm:t>
    </dgm:pt>
    <dgm:pt modelId="{35E228BA-2DAB-064F-9F01-C662E7E860F3}" type="pres">
      <dgm:prSet presAssocID="{4D4343BA-AA02-4476-AAE4-9085BDC3B805}" presName="Name0" presStyleCnt="0">
        <dgm:presLayoutVars>
          <dgm:dir/>
          <dgm:resizeHandles val="exact"/>
        </dgm:presLayoutVars>
      </dgm:prSet>
      <dgm:spPr/>
    </dgm:pt>
    <dgm:pt modelId="{FF8C8F0D-FDF9-B741-A195-5FB75FE37D24}" type="pres">
      <dgm:prSet presAssocID="{543F00E7-5DBA-40AC-9831-579A0542460B}" presName="node" presStyleLbl="node1" presStyleIdx="0" presStyleCnt="12">
        <dgm:presLayoutVars>
          <dgm:bulletEnabled val="1"/>
        </dgm:presLayoutVars>
      </dgm:prSet>
      <dgm:spPr/>
    </dgm:pt>
    <dgm:pt modelId="{7824BECE-1007-A640-9715-0D285A77FE92}" type="pres">
      <dgm:prSet presAssocID="{9CCA5B99-E28F-4A1F-86FB-BBB7BB314A74}" presName="sibTrans" presStyleLbl="sibTrans1D1" presStyleIdx="0" presStyleCnt="11"/>
      <dgm:spPr/>
    </dgm:pt>
    <dgm:pt modelId="{6C2D8058-C84C-E74B-A3F6-42557F272B61}" type="pres">
      <dgm:prSet presAssocID="{9CCA5B99-E28F-4A1F-86FB-BBB7BB314A74}" presName="connectorText" presStyleLbl="sibTrans1D1" presStyleIdx="0" presStyleCnt="11"/>
      <dgm:spPr/>
    </dgm:pt>
    <dgm:pt modelId="{1FD5872F-6A1F-C24B-AFC4-625BB8E15094}" type="pres">
      <dgm:prSet presAssocID="{B21C428E-7748-4731-B40D-DCF47A6D4890}" presName="node" presStyleLbl="node1" presStyleIdx="1" presStyleCnt="12">
        <dgm:presLayoutVars>
          <dgm:bulletEnabled val="1"/>
        </dgm:presLayoutVars>
      </dgm:prSet>
      <dgm:spPr/>
    </dgm:pt>
    <dgm:pt modelId="{B7CAD12A-2E64-5246-8848-FFB4BA291ED5}" type="pres">
      <dgm:prSet presAssocID="{DFF28950-A9EE-4E95-94B5-68DE6483A925}" presName="sibTrans" presStyleLbl="sibTrans1D1" presStyleIdx="1" presStyleCnt="11"/>
      <dgm:spPr/>
    </dgm:pt>
    <dgm:pt modelId="{6D974983-3848-A843-AFBF-69FE27400038}" type="pres">
      <dgm:prSet presAssocID="{DFF28950-A9EE-4E95-94B5-68DE6483A925}" presName="connectorText" presStyleLbl="sibTrans1D1" presStyleIdx="1" presStyleCnt="11"/>
      <dgm:spPr/>
    </dgm:pt>
    <dgm:pt modelId="{9E2D9D4C-2F4B-E047-AE9E-217A65818788}" type="pres">
      <dgm:prSet presAssocID="{C7F93D3F-69AB-4305-BE06-5826307E40A6}" presName="node" presStyleLbl="node1" presStyleIdx="2" presStyleCnt="12">
        <dgm:presLayoutVars>
          <dgm:bulletEnabled val="1"/>
        </dgm:presLayoutVars>
      </dgm:prSet>
      <dgm:spPr/>
    </dgm:pt>
    <dgm:pt modelId="{FB94CD8A-B366-9C40-9B79-8A6F8B425BC5}" type="pres">
      <dgm:prSet presAssocID="{3B9D292F-3210-46AF-8C73-B0BA11547282}" presName="sibTrans" presStyleLbl="sibTrans1D1" presStyleIdx="2" presStyleCnt="11"/>
      <dgm:spPr/>
    </dgm:pt>
    <dgm:pt modelId="{E7F20B00-318E-0A45-9721-00D7C3A88AA5}" type="pres">
      <dgm:prSet presAssocID="{3B9D292F-3210-46AF-8C73-B0BA11547282}" presName="connectorText" presStyleLbl="sibTrans1D1" presStyleIdx="2" presStyleCnt="11"/>
      <dgm:spPr/>
    </dgm:pt>
    <dgm:pt modelId="{5F3B6754-ABC4-F447-9A64-07E8198043BD}" type="pres">
      <dgm:prSet presAssocID="{BAAEE3DC-D128-46F2-A65A-7C33C68B5C64}" presName="node" presStyleLbl="node1" presStyleIdx="3" presStyleCnt="12">
        <dgm:presLayoutVars>
          <dgm:bulletEnabled val="1"/>
        </dgm:presLayoutVars>
      </dgm:prSet>
      <dgm:spPr/>
    </dgm:pt>
    <dgm:pt modelId="{BDB1C35D-640D-0241-BCC6-B692C1779B64}" type="pres">
      <dgm:prSet presAssocID="{62D130C2-B0A2-4AAE-AA11-2EE11D1AE977}" presName="sibTrans" presStyleLbl="sibTrans1D1" presStyleIdx="3" presStyleCnt="11"/>
      <dgm:spPr/>
    </dgm:pt>
    <dgm:pt modelId="{6C05A1B5-11AE-1848-8505-BE80F3BE40E6}" type="pres">
      <dgm:prSet presAssocID="{62D130C2-B0A2-4AAE-AA11-2EE11D1AE977}" presName="connectorText" presStyleLbl="sibTrans1D1" presStyleIdx="3" presStyleCnt="11"/>
      <dgm:spPr/>
    </dgm:pt>
    <dgm:pt modelId="{4D93D872-9170-5346-A5A0-8196BA010C07}" type="pres">
      <dgm:prSet presAssocID="{E079D24D-C126-40D9-BD8B-864E0AC82A48}" presName="node" presStyleLbl="node1" presStyleIdx="4" presStyleCnt="12">
        <dgm:presLayoutVars>
          <dgm:bulletEnabled val="1"/>
        </dgm:presLayoutVars>
      </dgm:prSet>
      <dgm:spPr/>
    </dgm:pt>
    <dgm:pt modelId="{B03BFE8C-FA66-8141-8B00-7B256E160F33}" type="pres">
      <dgm:prSet presAssocID="{AE650C31-F8E5-4308-9D37-DC5234FDD13B}" presName="sibTrans" presStyleLbl="sibTrans1D1" presStyleIdx="4" presStyleCnt="11"/>
      <dgm:spPr/>
    </dgm:pt>
    <dgm:pt modelId="{2422A6F0-6484-9242-A805-F08846BF2AA3}" type="pres">
      <dgm:prSet presAssocID="{AE650C31-F8E5-4308-9D37-DC5234FDD13B}" presName="connectorText" presStyleLbl="sibTrans1D1" presStyleIdx="4" presStyleCnt="11"/>
      <dgm:spPr/>
    </dgm:pt>
    <dgm:pt modelId="{309AB424-858D-F24D-B635-5E25B91001CC}" type="pres">
      <dgm:prSet presAssocID="{4ECD10DD-2B95-4472-A817-58778BF0456A}" presName="node" presStyleLbl="node1" presStyleIdx="5" presStyleCnt="12">
        <dgm:presLayoutVars>
          <dgm:bulletEnabled val="1"/>
        </dgm:presLayoutVars>
      </dgm:prSet>
      <dgm:spPr/>
    </dgm:pt>
    <dgm:pt modelId="{C8099F6B-996F-D049-8DAF-2E3218B2E573}" type="pres">
      <dgm:prSet presAssocID="{FD8C4A20-612D-4B5D-B78F-D4849A687649}" presName="sibTrans" presStyleLbl="sibTrans1D1" presStyleIdx="5" presStyleCnt="11"/>
      <dgm:spPr/>
    </dgm:pt>
    <dgm:pt modelId="{58343BF5-C976-CC46-9C33-A8BF92966F68}" type="pres">
      <dgm:prSet presAssocID="{FD8C4A20-612D-4B5D-B78F-D4849A687649}" presName="connectorText" presStyleLbl="sibTrans1D1" presStyleIdx="5" presStyleCnt="11"/>
      <dgm:spPr/>
    </dgm:pt>
    <dgm:pt modelId="{E2D97780-2CAC-EF42-A739-31E591B2D2E6}" type="pres">
      <dgm:prSet presAssocID="{56533533-B205-47DE-BE1B-B1997F661741}" presName="node" presStyleLbl="node1" presStyleIdx="6" presStyleCnt="12">
        <dgm:presLayoutVars>
          <dgm:bulletEnabled val="1"/>
        </dgm:presLayoutVars>
      </dgm:prSet>
      <dgm:spPr/>
    </dgm:pt>
    <dgm:pt modelId="{0C1AD329-878F-2741-BB47-3527C46DCE0B}" type="pres">
      <dgm:prSet presAssocID="{F6DD064C-00D1-46CB-AB05-397E7766FD14}" presName="sibTrans" presStyleLbl="sibTrans1D1" presStyleIdx="6" presStyleCnt="11"/>
      <dgm:spPr/>
    </dgm:pt>
    <dgm:pt modelId="{C86EAB58-EFCF-794D-AE09-DC13FE27E212}" type="pres">
      <dgm:prSet presAssocID="{F6DD064C-00D1-46CB-AB05-397E7766FD14}" presName="connectorText" presStyleLbl="sibTrans1D1" presStyleIdx="6" presStyleCnt="11"/>
      <dgm:spPr/>
    </dgm:pt>
    <dgm:pt modelId="{78FC77F2-DB93-944F-8ED3-467D1BEB4328}" type="pres">
      <dgm:prSet presAssocID="{E84A3C26-9AD4-43EA-9C47-92597D9B6C1F}" presName="node" presStyleLbl="node1" presStyleIdx="7" presStyleCnt="12">
        <dgm:presLayoutVars>
          <dgm:bulletEnabled val="1"/>
        </dgm:presLayoutVars>
      </dgm:prSet>
      <dgm:spPr/>
    </dgm:pt>
    <dgm:pt modelId="{E4A188F5-0087-D249-864F-3984504D2AEF}" type="pres">
      <dgm:prSet presAssocID="{BE4E119A-B1E4-4F75-BFF6-B9F6920FD1D0}" presName="sibTrans" presStyleLbl="sibTrans1D1" presStyleIdx="7" presStyleCnt="11"/>
      <dgm:spPr/>
    </dgm:pt>
    <dgm:pt modelId="{4BF3054F-18DB-754D-822B-52339B861EAE}" type="pres">
      <dgm:prSet presAssocID="{BE4E119A-B1E4-4F75-BFF6-B9F6920FD1D0}" presName="connectorText" presStyleLbl="sibTrans1D1" presStyleIdx="7" presStyleCnt="11"/>
      <dgm:spPr/>
    </dgm:pt>
    <dgm:pt modelId="{2F6B7031-C5A5-3D4A-A522-19C56D793F17}" type="pres">
      <dgm:prSet presAssocID="{09D312A0-9889-4DBF-A17F-ED18A9A3D7F4}" presName="node" presStyleLbl="node1" presStyleIdx="8" presStyleCnt="12">
        <dgm:presLayoutVars>
          <dgm:bulletEnabled val="1"/>
        </dgm:presLayoutVars>
      </dgm:prSet>
      <dgm:spPr/>
    </dgm:pt>
    <dgm:pt modelId="{0BD14780-9C6A-7B4C-BAFC-CDEE1985EDA9}" type="pres">
      <dgm:prSet presAssocID="{889E304F-6A77-4177-83EB-E9E5EC376755}" presName="sibTrans" presStyleLbl="sibTrans1D1" presStyleIdx="8" presStyleCnt="11"/>
      <dgm:spPr/>
    </dgm:pt>
    <dgm:pt modelId="{7B69C112-C0E6-EB44-81B2-DA8EB3385809}" type="pres">
      <dgm:prSet presAssocID="{889E304F-6A77-4177-83EB-E9E5EC376755}" presName="connectorText" presStyleLbl="sibTrans1D1" presStyleIdx="8" presStyleCnt="11"/>
      <dgm:spPr/>
    </dgm:pt>
    <dgm:pt modelId="{217D8C7A-4C52-4D4F-B63C-B0195E081A5F}" type="pres">
      <dgm:prSet presAssocID="{235545A4-F8E8-47BF-BF21-C03347B469B3}" presName="node" presStyleLbl="node1" presStyleIdx="9" presStyleCnt="12">
        <dgm:presLayoutVars>
          <dgm:bulletEnabled val="1"/>
        </dgm:presLayoutVars>
      </dgm:prSet>
      <dgm:spPr/>
    </dgm:pt>
    <dgm:pt modelId="{686FA571-B55C-8847-BB22-3DDD01FC4169}" type="pres">
      <dgm:prSet presAssocID="{F37B9C1B-E463-4AE7-8183-1522BAA659A4}" presName="sibTrans" presStyleLbl="sibTrans1D1" presStyleIdx="9" presStyleCnt="11"/>
      <dgm:spPr/>
    </dgm:pt>
    <dgm:pt modelId="{357DA955-089F-554D-91CC-5167ABD1BB1B}" type="pres">
      <dgm:prSet presAssocID="{F37B9C1B-E463-4AE7-8183-1522BAA659A4}" presName="connectorText" presStyleLbl="sibTrans1D1" presStyleIdx="9" presStyleCnt="11"/>
      <dgm:spPr/>
    </dgm:pt>
    <dgm:pt modelId="{F0A623D3-8657-144C-BC13-167CCE1E6B02}" type="pres">
      <dgm:prSet presAssocID="{FFCFD98E-B3EF-41B5-B08A-337D470B6F91}" presName="node" presStyleLbl="node1" presStyleIdx="10" presStyleCnt="12">
        <dgm:presLayoutVars>
          <dgm:bulletEnabled val="1"/>
        </dgm:presLayoutVars>
      </dgm:prSet>
      <dgm:spPr/>
    </dgm:pt>
    <dgm:pt modelId="{D0A8D863-0CF8-F04E-94E7-5A446D5727CF}" type="pres">
      <dgm:prSet presAssocID="{A2E1675E-17C0-4826-A01B-136DD3050897}" presName="sibTrans" presStyleLbl="sibTrans1D1" presStyleIdx="10" presStyleCnt="11"/>
      <dgm:spPr/>
    </dgm:pt>
    <dgm:pt modelId="{BCC51718-7991-AB4F-BD14-3B4C1048573E}" type="pres">
      <dgm:prSet presAssocID="{A2E1675E-17C0-4826-A01B-136DD3050897}" presName="connectorText" presStyleLbl="sibTrans1D1" presStyleIdx="10" presStyleCnt="11"/>
      <dgm:spPr/>
    </dgm:pt>
    <dgm:pt modelId="{DD44CCB1-7FE2-9540-AF10-C356F5363765}" type="pres">
      <dgm:prSet presAssocID="{B6918E31-D54C-462D-A5E7-28D6F2DFDF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E561E00-A937-42AD-81B0-E19028782BBE}" srcId="{4D4343BA-AA02-4476-AAE4-9085BDC3B805}" destId="{4ECD10DD-2B95-4472-A817-58778BF0456A}" srcOrd="5" destOrd="0" parTransId="{242D6785-F643-4621-99DE-57A094E75490}" sibTransId="{FD8C4A20-612D-4B5D-B78F-D4849A687649}"/>
    <dgm:cxn modelId="{C09B7504-1570-486E-BFD0-578F53EAE2E1}" srcId="{4D4343BA-AA02-4476-AAE4-9085BDC3B805}" destId="{E079D24D-C126-40D9-BD8B-864E0AC82A48}" srcOrd="4" destOrd="0" parTransId="{A4EE9239-E1E7-4C7E-A08B-D2E7A7B54A14}" sibTransId="{AE650C31-F8E5-4308-9D37-DC5234FDD13B}"/>
    <dgm:cxn modelId="{548B8905-56CE-7747-858E-B2130D9A10FD}" type="presOf" srcId="{F37B9C1B-E463-4AE7-8183-1522BAA659A4}" destId="{686FA571-B55C-8847-BB22-3DDD01FC4169}" srcOrd="0" destOrd="0" presId="urn:microsoft.com/office/officeart/2016/7/layout/RepeatingBendingProcessNew"/>
    <dgm:cxn modelId="{4EBC231B-BDB5-EF4C-A465-2553D9B930AB}" type="presOf" srcId="{F6DD064C-00D1-46CB-AB05-397E7766FD14}" destId="{C86EAB58-EFCF-794D-AE09-DC13FE27E212}" srcOrd="1" destOrd="0" presId="urn:microsoft.com/office/officeart/2016/7/layout/RepeatingBendingProcessNew"/>
    <dgm:cxn modelId="{7FE5891F-DF0E-5148-AA5D-7214865F379E}" type="presOf" srcId="{BE4E119A-B1E4-4F75-BFF6-B9F6920FD1D0}" destId="{4BF3054F-18DB-754D-822B-52339B861EAE}" srcOrd="1" destOrd="0" presId="urn:microsoft.com/office/officeart/2016/7/layout/RepeatingBendingProcessNew"/>
    <dgm:cxn modelId="{7710C223-6CB6-124D-944D-685220823D4F}" type="presOf" srcId="{889E304F-6A77-4177-83EB-E9E5EC376755}" destId="{0BD14780-9C6A-7B4C-BAFC-CDEE1985EDA9}" srcOrd="0" destOrd="0" presId="urn:microsoft.com/office/officeart/2016/7/layout/RepeatingBendingProcessNew"/>
    <dgm:cxn modelId="{6B0D3824-2E1C-AF46-8578-AC775C9EBCBA}" type="presOf" srcId="{235545A4-F8E8-47BF-BF21-C03347B469B3}" destId="{217D8C7A-4C52-4D4F-B63C-B0195E081A5F}" srcOrd="0" destOrd="0" presId="urn:microsoft.com/office/officeart/2016/7/layout/RepeatingBendingProcessNew"/>
    <dgm:cxn modelId="{3D0E4F2B-CFF3-4C25-B3B6-3ED6DE5687EF}" srcId="{4D4343BA-AA02-4476-AAE4-9085BDC3B805}" destId="{C7F93D3F-69AB-4305-BE06-5826307E40A6}" srcOrd="2" destOrd="0" parTransId="{7DEB504A-8D3F-4B10-BA74-AD4F0E949A31}" sibTransId="{3B9D292F-3210-46AF-8C73-B0BA11547282}"/>
    <dgm:cxn modelId="{0EDBCD2D-4438-46A8-847F-8F9C743A67F6}" srcId="{4D4343BA-AA02-4476-AAE4-9085BDC3B805}" destId="{56533533-B205-47DE-BE1B-B1997F661741}" srcOrd="6" destOrd="0" parTransId="{0CA7DC86-7D55-47F9-8CEB-7B1771DEA90F}" sibTransId="{F6DD064C-00D1-46CB-AB05-397E7766FD14}"/>
    <dgm:cxn modelId="{9F624031-70F4-B940-8D0E-4762F87646BF}" type="presOf" srcId="{BE4E119A-B1E4-4F75-BFF6-B9F6920FD1D0}" destId="{E4A188F5-0087-D249-864F-3984504D2AEF}" srcOrd="0" destOrd="0" presId="urn:microsoft.com/office/officeart/2016/7/layout/RepeatingBendingProcessNew"/>
    <dgm:cxn modelId="{EF3B3835-580D-624A-8B03-D1B1EBD9C00F}" type="presOf" srcId="{B6918E31-D54C-462D-A5E7-28D6F2DFDFB4}" destId="{DD44CCB1-7FE2-9540-AF10-C356F5363765}" srcOrd="0" destOrd="0" presId="urn:microsoft.com/office/officeart/2016/7/layout/RepeatingBendingProcessNew"/>
    <dgm:cxn modelId="{D0551E38-0A59-4C47-B6E0-DDD3466E73E1}" srcId="{4D4343BA-AA02-4476-AAE4-9085BDC3B805}" destId="{B21C428E-7748-4731-B40D-DCF47A6D4890}" srcOrd="1" destOrd="0" parTransId="{6A5261AB-1A9F-4801-BE39-04BFEDE99C2F}" sibTransId="{DFF28950-A9EE-4E95-94B5-68DE6483A925}"/>
    <dgm:cxn modelId="{B3DE303E-BB7C-F648-8064-FA49C70B9D02}" type="presOf" srcId="{AE650C31-F8E5-4308-9D37-DC5234FDD13B}" destId="{2422A6F0-6484-9242-A805-F08846BF2AA3}" srcOrd="1" destOrd="0" presId="urn:microsoft.com/office/officeart/2016/7/layout/RepeatingBendingProcessNew"/>
    <dgm:cxn modelId="{5595B042-AAD4-A94B-AC0F-6830EE5734A0}" type="presOf" srcId="{E84A3C26-9AD4-43EA-9C47-92597D9B6C1F}" destId="{78FC77F2-DB93-944F-8ED3-467D1BEB4328}" srcOrd="0" destOrd="0" presId="urn:microsoft.com/office/officeart/2016/7/layout/RepeatingBendingProcessNew"/>
    <dgm:cxn modelId="{210F3663-9DBA-4041-A924-C645BA945841}" type="presOf" srcId="{FD8C4A20-612D-4B5D-B78F-D4849A687649}" destId="{C8099F6B-996F-D049-8DAF-2E3218B2E573}" srcOrd="0" destOrd="0" presId="urn:microsoft.com/office/officeart/2016/7/layout/RepeatingBendingProcessNew"/>
    <dgm:cxn modelId="{D0A2786C-2BFD-5341-A5BD-59939C43A002}" type="presOf" srcId="{B21C428E-7748-4731-B40D-DCF47A6D4890}" destId="{1FD5872F-6A1F-C24B-AFC4-625BB8E15094}" srcOrd="0" destOrd="0" presId="urn:microsoft.com/office/officeart/2016/7/layout/RepeatingBendingProcessNew"/>
    <dgm:cxn modelId="{20345376-DCE5-8345-A03D-06C7001D1C28}" type="presOf" srcId="{4ECD10DD-2B95-4472-A817-58778BF0456A}" destId="{309AB424-858D-F24D-B635-5E25B91001CC}" srcOrd="0" destOrd="0" presId="urn:microsoft.com/office/officeart/2016/7/layout/RepeatingBendingProcessNew"/>
    <dgm:cxn modelId="{F31B6F78-1209-7445-9E58-2A8998C6998C}" type="presOf" srcId="{FFCFD98E-B3EF-41B5-B08A-337D470B6F91}" destId="{F0A623D3-8657-144C-BC13-167CCE1E6B02}" srcOrd="0" destOrd="0" presId="urn:microsoft.com/office/officeart/2016/7/layout/RepeatingBendingProcessNew"/>
    <dgm:cxn modelId="{70BA1E59-0D8E-4042-8342-C7D6A2B0D0DA}" type="presOf" srcId="{4D4343BA-AA02-4476-AAE4-9085BDC3B805}" destId="{35E228BA-2DAB-064F-9F01-C662E7E860F3}" srcOrd="0" destOrd="0" presId="urn:microsoft.com/office/officeart/2016/7/layout/RepeatingBendingProcessNew"/>
    <dgm:cxn modelId="{4387665A-2CFE-264B-A7F9-872DCE87B4EE}" type="presOf" srcId="{889E304F-6A77-4177-83EB-E9E5EC376755}" destId="{7B69C112-C0E6-EB44-81B2-DA8EB3385809}" srcOrd="1" destOrd="0" presId="urn:microsoft.com/office/officeart/2016/7/layout/RepeatingBendingProcessNew"/>
    <dgm:cxn modelId="{74E05A7B-0A2B-E246-A215-37D1F99C74DE}" type="presOf" srcId="{543F00E7-5DBA-40AC-9831-579A0542460B}" destId="{FF8C8F0D-FDF9-B741-A195-5FB75FE37D24}" srcOrd="0" destOrd="0" presId="urn:microsoft.com/office/officeart/2016/7/layout/RepeatingBendingProcessNew"/>
    <dgm:cxn modelId="{C9097282-90FC-7E44-952F-7536B8219222}" type="presOf" srcId="{9CCA5B99-E28F-4A1F-86FB-BBB7BB314A74}" destId="{7824BECE-1007-A640-9715-0D285A77FE92}" srcOrd="0" destOrd="0" presId="urn:microsoft.com/office/officeart/2016/7/layout/RepeatingBendingProcessNew"/>
    <dgm:cxn modelId="{6345E082-B9CF-2D40-A67A-75C29C4FA665}" type="presOf" srcId="{F6DD064C-00D1-46CB-AB05-397E7766FD14}" destId="{0C1AD329-878F-2741-BB47-3527C46DCE0B}" srcOrd="0" destOrd="0" presId="urn:microsoft.com/office/officeart/2016/7/layout/RepeatingBendingProcessNew"/>
    <dgm:cxn modelId="{F0291694-A7BF-4B6B-88F4-0D5699914D93}" srcId="{4D4343BA-AA02-4476-AAE4-9085BDC3B805}" destId="{543F00E7-5DBA-40AC-9831-579A0542460B}" srcOrd="0" destOrd="0" parTransId="{03463E70-205F-41F2-A5DB-18FD83F06108}" sibTransId="{9CCA5B99-E28F-4A1F-86FB-BBB7BB314A74}"/>
    <dgm:cxn modelId="{D2016695-A69F-E045-A26F-A29B975C7C75}" type="presOf" srcId="{BAAEE3DC-D128-46F2-A65A-7C33C68B5C64}" destId="{5F3B6754-ABC4-F447-9A64-07E8198043BD}" srcOrd="0" destOrd="0" presId="urn:microsoft.com/office/officeart/2016/7/layout/RepeatingBendingProcessNew"/>
    <dgm:cxn modelId="{3A6B8D96-C60C-B34D-AFB9-F4C4E69352F7}" type="presOf" srcId="{F37B9C1B-E463-4AE7-8183-1522BAA659A4}" destId="{357DA955-089F-554D-91CC-5167ABD1BB1B}" srcOrd="1" destOrd="0" presId="urn:microsoft.com/office/officeart/2016/7/layout/RepeatingBendingProcessNew"/>
    <dgm:cxn modelId="{73C66CA0-F858-CF44-A70E-90F91A9E85B1}" type="presOf" srcId="{3B9D292F-3210-46AF-8C73-B0BA11547282}" destId="{E7F20B00-318E-0A45-9721-00D7C3A88AA5}" srcOrd="1" destOrd="0" presId="urn:microsoft.com/office/officeart/2016/7/layout/RepeatingBendingProcessNew"/>
    <dgm:cxn modelId="{52E61EA9-9C20-4D48-97AA-9C4E0947D72A}" srcId="{4D4343BA-AA02-4476-AAE4-9085BDC3B805}" destId="{09D312A0-9889-4DBF-A17F-ED18A9A3D7F4}" srcOrd="8" destOrd="0" parTransId="{F82E1350-A75E-4CF2-ACF0-2E4570E1479D}" sibTransId="{889E304F-6A77-4177-83EB-E9E5EC376755}"/>
    <dgm:cxn modelId="{1DEBC2AA-7F6B-0341-813D-14E54092BBC0}" type="presOf" srcId="{62D130C2-B0A2-4AAE-AA11-2EE11D1AE977}" destId="{BDB1C35D-640D-0241-BCC6-B692C1779B64}" srcOrd="0" destOrd="0" presId="urn:microsoft.com/office/officeart/2016/7/layout/RepeatingBendingProcessNew"/>
    <dgm:cxn modelId="{7392AEAE-8BB7-4F24-8AA3-27F2B4AED5C0}" srcId="{4D4343BA-AA02-4476-AAE4-9085BDC3B805}" destId="{B6918E31-D54C-462D-A5E7-28D6F2DFDFB4}" srcOrd="11" destOrd="0" parTransId="{84A51081-E1E8-4296-8531-78F95CA4648B}" sibTransId="{59EE48E3-5E8B-432B-8145-26F94FDEA0B1}"/>
    <dgm:cxn modelId="{096E9BB8-B8BB-494B-80DE-38FC9B12977D}" srcId="{4D4343BA-AA02-4476-AAE4-9085BDC3B805}" destId="{235545A4-F8E8-47BF-BF21-C03347B469B3}" srcOrd="9" destOrd="0" parTransId="{9FBF3E44-F78F-4B4E-9D32-9D5F8671A48A}" sibTransId="{F37B9C1B-E463-4AE7-8183-1522BAA659A4}"/>
    <dgm:cxn modelId="{FF6EB5BA-8C53-F349-833A-EAAA5CE52A0A}" type="presOf" srcId="{C7F93D3F-69AB-4305-BE06-5826307E40A6}" destId="{9E2D9D4C-2F4B-E047-AE9E-217A65818788}" srcOrd="0" destOrd="0" presId="urn:microsoft.com/office/officeart/2016/7/layout/RepeatingBendingProcessNew"/>
    <dgm:cxn modelId="{737117BB-5030-B343-88F6-F53063F0EC23}" type="presOf" srcId="{DFF28950-A9EE-4E95-94B5-68DE6483A925}" destId="{6D974983-3848-A843-AFBF-69FE27400038}" srcOrd="1" destOrd="0" presId="urn:microsoft.com/office/officeart/2016/7/layout/RepeatingBendingProcessNew"/>
    <dgm:cxn modelId="{5F30D6BB-8CCA-3C41-8855-7E2CB501DB04}" type="presOf" srcId="{3B9D292F-3210-46AF-8C73-B0BA11547282}" destId="{FB94CD8A-B366-9C40-9B79-8A6F8B425BC5}" srcOrd="0" destOrd="0" presId="urn:microsoft.com/office/officeart/2016/7/layout/RepeatingBendingProcessNew"/>
    <dgm:cxn modelId="{2EEEEEC0-EF82-234F-8FD1-4C4DBB5D9656}" type="presOf" srcId="{E079D24D-C126-40D9-BD8B-864E0AC82A48}" destId="{4D93D872-9170-5346-A5A0-8196BA010C07}" srcOrd="0" destOrd="0" presId="urn:microsoft.com/office/officeart/2016/7/layout/RepeatingBendingProcessNew"/>
    <dgm:cxn modelId="{C5DF90C4-AC6F-4E3E-A795-B166F16C92CC}" srcId="{4D4343BA-AA02-4476-AAE4-9085BDC3B805}" destId="{BAAEE3DC-D128-46F2-A65A-7C33C68B5C64}" srcOrd="3" destOrd="0" parTransId="{DCFB67A2-B192-4828-99E3-B7FD45B60148}" sibTransId="{62D130C2-B0A2-4AAE-AA11-2EE11D1AE977}"/>
    <dgm:cxn modelId="{870DF4D2-61EB-6D4B-B6CC-B64D36C18FE6}" type="presOf" srcId="{FD8C4A20-612D-4B5D-B78F-D4849A687649}" destId="{58343BF5-C976-CC46-9C33-A8BF92966F68}" srcOrd="1" destOrd="0" presId="urn:microsoft.com/office/officeart/2016/7/layout/RepeatingBendingProcessNew"/>
    <dgm:cxn modelId="{C0A491D4-C5F8-C347-B615-D45042A68ED1}" type="presOf" srcId="{9CCA5B99-E28F-4A1F-86FB-BBB7BB314A74}" destId="{6C2D8058-C84C-E74B-A3F6-42557F272B61}" srcOrd="1" destOrd="0" presId="urn:microsoft.com/office/officeart/2016/7/layout/RepeatingBendingProcessNew"/>
    <dgm:cxn modelId="{FCF3AAD5-9CD3-D845-8483-DEE9ECAC1731}" type="presOf" srcId="{56533533-B205-47DE-BE1B-B1997F661741}" destId="{E2D97780-2CAC-EF42-A739-31E591B2D2E6}" srcOrd="0" destOrd="0" presId="urn:microsoft.com/office/officeart/2016/7/layout/RepeatingBendingProcessNew"/>
    <dgm:cxn modelId="{FFD145D6-C23A-754B-AEC5-71473BE56EA2}" type="presOf" srcId="{62D130C2-B0A2-4AAE-AA11-2EE11D1AE977}" destId="{6C05A1B5-11AE-1848-8505-BE80F3BE40E6}" srcOrd="1" destOrd="0" presId="urn:microsoft.com/office/officeart/2016/7/layout/RepeatingBendingProcessNew"/>
    <dgm:cxn modelId="{11E0D8ED-024A-B445-B0B6-13C5E5D60493}" type="presOf" srcId="{A2E1675E-17C0-4826-A01B-136DD3050897}" destId="{D0A8D863-0CF8-F04E-94E7-5A446D5727CF}" srcOrd="0" destOrd="0" presId="urn:microsoft.com/office/officeart/2016/7/layout/RepeatingBendingProcessNew"/>
    <dgm:cxn modelId="{B98A46F2-698A-4865-AE13-C5F924F9EF9D}" srcId="{4D4343BA-AA02-4476-AAE4-9085BDC3B805}" destId="{FFCFD98E-B3EF-41B5-B08A-337D470B6F91}" srcOrd="10" destOrd="0" parTransId="{7F501B2E-6657-444B-BDD7-9B4D135E2D6B}" sibTransId="{A2E1675E-17C0-4826-A01B-136DD3050897}"/>
    <dgm:cxn modelId="{9A48EFF4-A56F-3845-B182-60BBF9ACB0A3}" type="presOf" srcId="{A2E1675E-17C0-4826-A01B-136DD3050897}" destId="{BCC51718-7991-AB4F-BD14-3B4C1048573E}" srcOrd="1" destOrd="0" presId="urn:microsoft.com/office/officeart/2016/7/layout/RepeatingBendingProcessNew"/>
    <dgm:cxn modelId="{8F2668F8-2F0E-C04F-935D-F5424AE0A2EF}" type="presOf" srcId="{09D312A0-9889-4DBF-A17F-ED18A9A3D7F4}" destId="{2F6B7031-C5A5-3D4A-A522-19C56D793F17}" srcOrd="0" destOrd="0" presId="urn:microsoft.com/office/officeart/2016/7/layout/RepeatingBendingProcessNew"/>
    <dgm:cxn modelId="{10690FF9-02C6-2C49-A307-3B567C441606}" type="presOf" srcId="{DFF28950-A9EE-4E95-94B5-68DE6483A925}" destId="{B7CAD12A-2E64-5246-8848-FFB4BA291ED5}" srcOrd="0" destOrd="0" presId="urn:microsoft.com/office/officeart/2016/7/layout/RepeatingBendingProcessNew"/>
    <dgm:cxn modelId="{681A72FE-DEDF-724D-BB9D-C568B9732BE5}" type="presOf" srcId="{AE650C31-F8E5-4308-9D37-DC5234FDD13B}" destId="{B03BFE8C-FA66-8141-8B00-7B256E160F33}" srcOrd="0" destOrd="0" presId="urn:microsoft.com/office/officeart/2016/7/layout/RepeatingBendingProcessNew"/>
    <dgm:cxn modelId="{0691DDFE-ED8C-458A-A3C1-8DE329CF29E5}" srcId="{4D4343BA-AA02-4476-AAE4-9085BDC3B805}" destId="{E84A3C26-9AD4-43EA-9C47-92597D9B6C1F}" srcOrd="7" destOrd="0" parTransId="{7DB08F9B-014B-4084-B316-C2FFE4FBA58F}" sibTransId="{BE4E119A-B1E4-4F75-BFF6-B9F6920FD1D0}"/>
    <dgm:cxn modelId="{D8B67010-1453-F846-A814-89ACE7C0ECE5}" type="presParOf" srcId="{35E228BA-2DAB-064F-9F01-C662E7E860F3}" destId="{FF8C8F0D-FDF9-B741-A195-5FB75FE37D24}" srcOrd="0" destOrd="0" presId="urn:microsoft.com/office/officeart/2016/7/layout/RepeatingBendingProcessNew"/>
    <dgm:cxn modelId="{102A9174-1368-6645-9E50-D842E5E52B4B}" type="presParOf" srcId="{35E228BA-2DAB-064F-9F01-C662E7E860F3}" destId="{7824BECE-1007-A640-9715-0D285A77FE92}" srcOrd="1" destOrd="0" presId="urn:microsoft.com/office/officeart/2016/7/layout/RepeatingBendingProcessNew"/>
    <dgm:cxn modelId="{E684B529-5003-F04A-8789-08C29F76F956}" type="presParOf" srcId="{7824BECE-1007-A640-9715-0D285A77FE92}" destId="{6C2D8058-C84C-E74B-A3F6-42557F272B61}" srcOrd="0" destOrd="0" presId="urn:microsoft.com/office/officeart/2016/7/layout/RepeatingBendingProcessNew"/>
    <dgm:cxn modelId="{C3202F42-216B-3A46-8519-C64DC39FD629}" type="presParOf" srcId="{35E228BA-2DAB-064F-9F01-C662E7E860F3}" destId="{1FD5872F-6A1F-C24B-AFC4-625BB8E15094}" srcOrd="2" destOrd="0" presId="urn:microsoft.com/office/officeart/2016/7/layout/RepeatingBendingProcessNew"/>
    <dgm:cxn modelId="{66951602-4BAC-B741-BA91-082AFA995F62}" type="presParOf" srcId="{35E228BA-2DAB-064F-9F01-C662E7E860F3}" destId="{B7CAD12A-2E64-5246-8848-FFB4BA291ED5}" srcOrd="3" destOrd="0" presId="urn:microsoft.com/office/officeart/2016/7/layout/RepeatingBendingProcessNew"/>
    <dgm:cxn modelId="{37815343-8F07-7543-9BCB-E89365795747}" type="presParOf" srcId="{B7CAD12A-2E64-5246-8848-FFB4BA291ED5}" destId="{6D974983-3848-A843-AFBF-69FE27400038}" srcOrd="0" destOrd="0" presId="urn:microsoft.com/office/officeart/2016/7/layout/RepeatingBendingProcessNew"/>
    <dgm:cxn modelId="{D9186377-FD7F-B54B-A518-5531868C46A2}" type="presParOf" srcId="{35E228BA-2DAB-064F-9F01-C662E7E860F3}" destId="{9E2D9D4C-2F4B-E047-AE9E-217A65818788}" srcOrd="4" destOrd="0" presId="urn:microsoft.com/office/officeart/2016/7/layout/RepeatingBendingProcessNew"/>
    <dgm:cxn modelId="{6081CB2A-D508-C64F-9586-29905669A30C}" type="presParOf" srcId="{35E228BA-2DAB-064F-9F01-C662E7E860F3}" destId="{FB94CD8A-B366-9C40-9B79-8A6F8B425BC5}" srcOrd="5" destOrd="0" presId="urn:microsoft.com/office/officeart/2016/7/layout/RepeatingBendingProcessNew"/>
    <dgm:cxn modelId="{FFA2D7B3-0528-DC46-8169-8E78CCEE04AE}" type="presParOf" srcId="{FB94CD8A-B366-9C40-9B79-8A6F8B425BC5}" destId="{E7F20B00-318E-0A45-9721-00D7C3A88AA5}" srcOrd="0" destOrd="0" presId="urn:microsoft.com/office/officeart/2016/7/layout/RepeatingBendingProcessNew"/>
    <dgm:cxn modelId="{670064AC-7AF2-004A-90CD-53CAA4B074CB}" type="presParOf" srcId="{35E228BA-2DAB-064F-9F01-C662E7E860F3}" destId="{5F3B6754-ABC4-F447-9A64-07E8198043BD}" srcOrd="6" destOrd="0" presId="urn:microsoft.com/office/officeart/2016/7/layout/RepeatingBendingProcessNew"/>
    <dgm:cxn modelId="{64C8D95A-840D-6F4C-BF0E-B9CCB4EB9D93}" type="presParOf" srcId="{35E228BA-2DAB-064F-9F01-C662E7E860F3}" destId="{BDB1C35D-640D-0241-BCC6-B692C1779B64}" srcOrd="7" destOrd="0" presId="urn:microsoft.com/office/officeart/2016/7/layout/RepeatingBendingProcessNew"/>
    <dgm:cxn modelId="{09FDA56C-8387-2C46-9CB4-458C9CAD532A}" type="presParOf" srcId="{BDB1C35D-640D-0241-BCC6-B692C1779B64}" destId="{6C05A1B5-11AE-1848-8505-BE80F3BE40E6}" srcOrd="0" destOrd="0" presId="urn:microsoft.com/office/officeart/2016/7/layout/RepeatingBendingProcessNew"/>
    <dgm:cxn modelId="{92EB0731-C7E6-304D-AE88-12506DB2F739}" type="presParOf" srcId="{35E228BA-2DAB-064F-9F01-C662E7E860F3}" destId="{4D93D872-9170-5346-A5A0-8196BA010C07}" srcOrd="8" destOrd="0" presId="urn:microsoft.com/office/officeart/2016/7/layout/RepeatingBendingProcessNew"/>
    <dgm:cxn modelId="{32FA20EB-6471-1A46-8A84-C152ABADDE2E}" type="presParOf" srcId="{35E228BA-2DAB-064F-9F01-C662E7E860F3}" destId="{B03BFE8C-FA66-8141-8B00-7B256E160F33}" srcOrd="9" destOrd="0" presId="urn:microsoft.com/office/officeart/2016/7/layout/RepeatingBendingProcessNew"/>
    <dgm:cxn modelId="{1E8894CA-A211-F043-AFCA-DF47109515FC}" type="presParOf" srcId="{B03BFE8C-FA66-8141-8B00-7B256E160F33}" destId="{2422A6F0-6484-9242-A805-F08846BF2AA3}" srcOrd="0" destOrd="0" presId="urn:microsoft.com/office/officeart/2016/7/layout/RepeatingBendingProcessNew"/>
    <dgm:cxn modelId="{158B18DE-EBF5-934E-B609-7CB9F2FDE89F}" type="presParOf" srcId="{35E228BA-2DAB-064F-9F01-C662E7E860F3}" destId="{309AB424-858D-F24D-B635-5E25B91001CC}" srcOrd="10" destOrd="0" presId="urn:microsoft.com/office/officeart/2016/7/layout/RepeatingBendingProcessNew"/>
    <dgm:cxn modelId="{AA1C1E2F-112A-C44D-889E-8A936863E9F7}" type="presParOf" srcId="{35E228BA-2DAB-064F-9F01-C662E7E860F3}" destId="{C8099F6B-996F-D049-8DAF-2E3218B2E573}" srcOrd="11" destOrd="0" presId="urn:microsoft.com/office/officeart/2016/7/layout/RepeatingBendingProcessNew"/>
    <dgm:cxn modelId="{28B279C7-05D7-4348-8FE3-41CB4F8CDE4D}" type="presParOf" srcId="{C8099F6B-996F-D049-8DAF-2E3218B2E573}" destId="{58343BF5-C976-CC46-9C33-A8BF92966F68}" srcOrd="0" destOrd="0" presId="urn:microsoft.com/office/officeart/2016/7/layout/RepeatingBendingProcessNew"/>
    <dgm:cxn modelId="{77FBCE08-C268-7A4D-BD40-4D7283BDDDDB}" type="presParOf" srcId="{35E228BA-2DAB-064F-9F01-C662E7E860F3}" destId="{E2D97780-2CAC-EF42-A739-31E591B2D2E6}" srcOrd="12" destOrd="0" presId="urn:microsoft.com/office/officeart/2016/7/layout/RepeatingBendingProcessNew"/>
    <dgm:cxn modelId="{7634E7E0-69CE-7D47-846C-AFB12DC3687B}" type="presParOf" srcId="{35E228BA-2DAB-064F-9F01-C662E7E860F3}" destId="{0C1AD329-878F-2741-BB47-3527C46DCE0B}" srcOrd="13" destOrd="0" presId="urn:microsoft.com/office/officeart/2016/7/layout/RepeatingBendingProcessNew"/>
    <dgm:cxn modelId="{063F6038-CE9F-AA42-BAE2-FF9CEAE2DFB8}" type="presParOf" srcId="{0C1AD329-878F-2741-BB47-3527C46DCE0B}" destId="{C86EAB58-EFCF-794D-AE09-DC13FE27E212}" srcOrd="0" destOrd="0" presId="urn:microsoft.com/office/officeart/2016/7/layout/RepeatingBendingProcessNew"/>
    <dgm:cxn modelId="{14B99A97-2CE2-6349-916A-7329A4163F7F}" type="presParOf" srcId="{35E228BA-2DAB-064F-9F01-C662E7E860F3}" destId="{78FC77F2-DB93-944F-8ED3-467D1BEB4328}" srcOrd="14" destOrd="0" presId="urn:microsoft.com/office/officeart/2016/7/layout/RepeatingBendingProcessNew"/>
    <dgm:cxn modelId="{920303D4-8BDC-DC4A-B08A-40039450FEB2}" type="presParOf" srcId="{35E228BA-2DAB-064F-9F01-C662E7E860F3}" destId="{E4A188F5-0087-D249-864F-3984504D2AEF}" srcOrd="15" destOrd="0" presId="urn:microsoft.com/office/officeart/2016/7/layout/RepeatingBendingProcessNew"/>
    <dgm:cxn modelId="{D9AEAB13-C35E-F14A-B2EF-3468E85A33A3}" type="presParOf" srcId="{E4A188F5-0087-D249-864F-3984504D2AEF}" destId="{4BF3054F-18DB-754D-822B-52339B861EAE}" srcOrd="0" destOrd="0" presId="urn:microsoft.com/office/officeart/2016/7/layout/RepeatingBendingProcessNew"/>
    <dgm:cxn modelId="{03D62A76-F1D4-5748-9F98-DC973570DEC7}" type="presParOf" srcId="{35E228BA-2DAB-064F-9F01-C662E7E860F3}" destId="{2F6B7031-C5A5-3D4A-A522-19C56D793F17}" srcOrd="16" destOrd="0" presId="urn:microsoft.com/office/officeart/2016/7/layout/RepeatingBendingProcessNew"/>
    <dgm:cxn modelId="{FED146BD-8C1A-1D4C-8CA1-BF5D5061E59C}" type="presParOf" srcId="{35E228BA-2DAB-064F-9F01-C662E7E860F3}" destId="{0BD14780-9C6A-7B4C-BAFC-CDEE1985EDA9}" srcOrd="17" destOrd="0" presId="urn:microsoft.com/office/officeart/2016/7/layout/RepeatingBendingProcessNew"/>
    <dgm:cxn modelId="{3C493EF2-84CB-8144-BE4E-51EBC1084331}" type="presParOf" srcId="{0BD14780-9C6A-7B4C-BAFC-CDEE1985EDA9}" destId="{7B69C112-C0E6-EB44-81B2-DA8EB3385809}" srcOrd="0" destOrd="0" presId="urn:microsoft.com/office/officeart/2016/7/layout/RepeatingBendingProcessNew"/>
    <dgm:cxn modelId="{56DCD669-9B80-C245-B324-1BAC362A613A}" type="presParOf" srcId="{35E228BA-2DAB-064F-9F01-C662E7E860F3}" destId="{217D8C7A-4C52-4D4F-B63C-B0195E081A5F}" srcOrd="18" destOrd="0" presId="urn:microsoft.com/office/officeart/2016/7/layout/RepeatingBendingProcessNew"/>
    <dgm:cxn modelId="{074FD310-B7C3-C942-966A-B249ABF3A146}" type="presParOf" srcId="{35E228BA-2DAB-064F-9F01-C662E7E860F3}" destId="{686FA571-B55C-8847-BB22-3DDD01FC4169}" srcOrd="19" destOrd="0" presId="urn:microsoft.com/office/officeart/2016/7/layout/RepeatingBendingProcessNew"/>
    <dgm:cxn modelId="{10133A01-4D5E-1642-970B-D3D495B373B9}" type="presParOf" srcId="{686FA571-B55C-8847-BB22-3DDD01FC4169}" destId="{357DA955-089F-554D-91CC-5167ABD1BB1B}" srcOrd="0" destOrd="0" presId="urn:microsoft.com/office/officeart/2016/7/layout/RepeatingBendingProcessNew"/>
    <dgm:cxn modelId="{776C70FC-B59D-CF41-93D9-891462B56159}" type="presParOf" srcId="{35E228BA-2DAB-064F-9F01-C662E7E860F3}" destId="{F0A623D3-8657-144C-BC13-167CCE1E6B02}" srcOrd="20" destOrd="0" presId="urn:microsoft.com/office/officeart/2016/7/layout/RepeatingBendingProcessNew"/>
    <dgm:cxn modelId="{E6A49BFB-6886-5A44-953B-335BD95B6F76}" type="presParOf" srcId="{35E228BA-2DAB-064F-9F01-C662E7E860F3}" destId="{D0A8D863-0CF8-F04E-94E7-5A446D5727CF}" srcOrd="21" destOrd="0" presId="urn:microsoft.com/office/officeart/2016/7/layout/RepeatingBendingProcessNew"/>
    <dgm:cxn modelId="{4D6B2A8D-9DAD-F64E-A7EB-7AB735C20C91}" type="presParOf" srcId="{D0A8D863-0CF8-F04E-94E7-5A446D5727CF}" destId="{BCC51718-7991-AB4F-BD14-3B4C1048573E}" srcOrd="0" destOrd="0" presId="urn:microsoft.com/office/officeart/2016/7/layout/RepeatingBendingProcessNew"/>
    <dgm:cxn modelId="{26615DB2-E8EE-9449-9E86-644BFE39E1C0}" type="presParOf" srcId="{35E228BA-2DAB-064F-9F01-C662E7E860F3}" destId="{DD44CCB1-7FE2-9540-AF10-C356F5363765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4BECE-1007-A640-9715-0D285A77FE92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577453"/>
        <a:ext cx="22113" cy="4422"/>
      </dsp:txXfrm>
    </dsp:sp>
    <dsp:sp modelId="{FF8C8F0D-FDF9-B741-A195-5FB75FE37D24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secure core print materials </a:t>
          </a:r>
        </a:p>
      </dsp:txBody>
      <dsp:txXfrm>
        <a:off x="748607" y="2795"/>
        <a:ext cx="1922896" cy="1153737"/>
      </dsp:txXfrm>
    </dsp:sp>
    <dsp:sp modelId="{B7CAD12A-2E64-5246-8848-FFB4BA291ED5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577453"/>
        <a:ext cx="22113" cy="4422"/>
      </dsp:txXfrm>
    </dsp:sp>
    <dsp:sp modelId="{1FD5872F-6A1F-C24B-AFC4-625BB8E15094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response station </a:t>
          </a:r>
          <a:endParaRPr lang="en-US" sz="2200" kern="1200" dirty="0"/>
        </a:p>
      </dsp:txBody>
      <dsp:txXfrm>
        <a:off x="3113770" y="2795"/>
        <a:ext cx="1922896" cy="1153737"/>
      </dsp:txXfrm>
    </dsp:sp>
    <dsp:sp modelId="{FB94CD8A-B366-9C40-9B79-8A6F8B425BC5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577453"/>
        <a:ext cx="22113" cy="4422"/>
      </dsp:txXfrm>
    </dsp:sp>
    <dsp:sp modelId="{9E2D9D4C-2F4B-E047-AE9E-217A65818788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continuity of operations</a:t>
          </a:r>
        </a:p>
      </dsp:txBody>
      <dsp:txXfrm>
        <a:off x="5478933" y="2795"/>
        <a:ext cx="1922896" cy="1153737"/>
      </dsp:txXfrm>
    </dsp:sp>
    <dsp:sp modelId="{BDB1C35D-640D-0241-BCC6-B692C1779B64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1358355"/>
        <a:ext cx="355462" cy="4422"/>
      </dsp:txXfrm>
    </dsp:sp>
    <dsp:sp modelId="{5F3B6754-ABC4-F447-9A64-07E8198043BD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72-hour home preparedness</a:t>
          </a:r>
          <a:endParaRPr lang="en-US" sz="2200" kern="1200" dirty="0"/>
        </a:p>
      </dsp:txBody>
      <dsp:txXfrm>
        <a:off x="7844095" y="2795"/>
        <a:ext cx="1922896" cy="1153737"/>
      </dsp:txXfrm>
    </dsp:sp>
    <dsp:sp modelId="{B03BFE8C-FA66-8141-8B00-7B256E160F33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2173457"/>
        <a:ext cx="22113" cy="4422"/>
      </dsp:txXfrm>
    </dsp:sp>
    <dsp:sp modelId="{4D93D872-9170-5346-A5A0-8196BA010C07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regular drills </a:t>
          </a:r>
          <a:endParaRPr lang="en-US" sz="2200" kern="1200" dirty="0"/>
        </a:p>
      </dsp:txBody>
      <dsp:txXfrm>
        <a:off x="748607" y="1598800"/>
        <a:ext cx="1922896" cy="1153737"/>
      </dsp:txXfrm>
    </dsp:sp>
    <dsp:sp modelId="{C8099F6B-996F-D049-8DAF-2E3218B2E573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2173457"/>
        <a:ext cx="22113" cy="4422"/>
      </dsp:txXfrm>
    </dsp:sp>
    <dsp:sp modelId="{309AB424-858D-F24D-B635-5E25B91001CC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effectiveness of response</a:t>
          </a:r>
        </a:p>
      </dsp:txBody>
      <dsp:txXfrm>
        <a:off x="3113770" y="1598800"/>
        <a:ext cx="1922896" cy="1153737"/>
      </dsp:txXfrm>
    </dsp:sp>
    <dsp:sp modelId="{0C1AD329-878F-2741-BB47-3527C46DCE0B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2173457"/>
        <a:ext cx="22113" cy="4422"/>
      </dsp:txXfrm>
    </dsp:sp>
    <dsp:sp modelId="{E2D97780-2CAC-EF42-A739-31E591B2D2E6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know your risks</a:t>
          </a:r>
        </a:p>
      </dsp:txBody>
      <dsp:txXfrm>
        <a:off x="5478933" y="1598800"/>
        <a:ext cx="1922896" cy="1153737"/>
      </dsp:txXfrm>
    </dsp:sp>
    <dsp:sp modelId="{E4A188F5-0087-D249-864F-3984504D2AEF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2954359"/>
        <a:ext cx="355462" cy="4422"/>
      </dsp:txXfrm>
    </dsp:sp>
    <dsp:sp modelId="{78FC77F2-DB93-944F-8ED3-467D1BEB4328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table-top exercise</a:t>
          </a:r>
          <a:endParaRPr lang="en-US" sz="2200" kern="1200" dirty="0"/>
        </a:p>
      </dsp:txBody>
      <dsp:txXfrm>
        <a:off x="7844095" y="1598800"/>
        <a:ext cx="1922896" cy="1153737"/>
      </dsp:txXfrm>
    </dsp:sp>
    <dsp:sp modelId="{0BD14780-9C6A-7B4C-BAFC-CDEE1985EDA9}">
      <dsp:nvSpPr>
        <dsp:cNvPr id="0" name=""/>
        <dsp:cNvSpPr/>
      </dsp:nvSpPr>
      <dsp:spPr>
        <a:xfrm>
          <a:off x="2669704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3769461"/>
        <a:ext cx="22113" cy="4422"/>
      </dsp:txXfrm>
    </dsp:sp>
    <dsp:sp modelId="{2F6B7031-C5A5-3D4A-A522-19C56D793F17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after-action review</a:t>
          </a:r>
          <a:endParaRPr lang="en-US" sz="2200" kern="1200"/>
        </a:p>
      </dsp:txBody>
      <dsp:txXfrm>
        <a:off x="748607" y="3194804"/>
        <a:ext cx="1922896" cy="1153737"/>
      </dsp:txXfrm>
    </dsp:sp>
    <dsp:sp modelId="{686FA571-B55C-8847-BB22-3DDD01FC4169}">
      <dsp:nvSpPr>
        <dsp:cNvPr id="0" name=""/>
        <dsp:cNvSpPr/>
      </dsp:nvSpPr>
      <dsp:spPr>
        <a:xfrm>
          <a:off x="5034866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3769461"/>
        <a:ext cx="22113" cy="4422"/>
      </dsp:txXfrm>
    </dsp:sp>
    <dsp:sp modelId="{217D8C7A-4C52-4D4F-B63C-B0195E081A5F}">
      <dsp:nvSpPr>
        <dsp:cNvPr id="0" name=""/>
        <dsp:cNvSpPr/>
      </dsp:nvSpPr>
      <dsp:spPr>
        <a:xfrm>
          <a:off x="3113770" y="3194804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up-to-date disaster plan</a:t>
          </a:r>
          <a:endParaRPr lang="en-US" sz="2200" kern="1200" dirty="0"/>
        </a:p>
      </dsp:txBody>
      <dsp:txXfrm>
        <a:off x="3113770" y="3194804"/>
        <a:ext cx="1922896" cy="1153737"/>
      </dsp:txXfrm>
    </dsp:sp>
    <dsp:sp modelId="{D0A8D863-0CF8-F04E-94E7-5A446D5727CF}">
      <dsp:nvSpPr>
        <dsp:cNvPr id="0" name=""/>
        <dsp:cNvSpPr/>
      </dsp:nvSpPr>
      <dsp:spPr>
        <a:xfrm>
          <a:off x="7400029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3769461"/>
        <a:ext cx="22113" cy="4422"/>
      </dsp:txXfrm>
    </dsp:sp>
    <dsp:sp modelId="{F0A623D3-8657-144C-BC13-167CCE1E6B02}">
      <dsp:nvSpPr>
        <dsp:cNvPr id="0" name=""/>
        <dsp:cNvSpPr/>
      </dsp:nvSpPr>
      <dsp:spPr>
        <a:xfrm>
          <a:off x="5478933" y="3194804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partnerships</a:t>
          </a:r>
          <a:endParaRPr lang="en-US" sz="2200" kern="1200" dirty="0"/>
        </a:p>
      </dsp:txBody>
      <dsp:txXfrm>
        <a:off x="5478933" y="3194804"/>
        <a:ext cx="1922896" cy="1153737"/>
      </dsp:txXfrm>
    </dsp:sp>
    <dsp:sp modelId="{DD44CCB1-7FE2-9540-AF10-C356F5363765}">
      <dsp:nvSpPr>
        <dsp:cNvPr id="0" name=""/>
        <dsp:cNvSpPr/>
      </dsp:nvSpPr>
      <dsp:spPr>
        <a:xfrm>
          <a:off x="7844095" y="3194804"/>
          <a:ext cx="1922896" cy="115373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determine core services</a:t>
          </a:r>
        </a:p>
      </dsp:txBody>
      <dsp:txXfrm>
        <a:off x="7844095" y="3194804"/>
        <a:ext cx="1922896" cy="1153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F80A8-554F-4046-9977-6E2A0CD4A32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EDB2E-DB89-0C42-BBA4-C8E72D42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1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7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6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9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8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4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column on the right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EAC70-24D0-954B-A97E-486BE05D7B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0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CF47-AFC7-4F30-A335-216ECC4D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40822-2A0C-44BA-9708-EF21B7CFE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C61A6-9486-464D-AF5A-B93F777F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9D400-9910-4708-873F-757E54F8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7B4E-ADA8-4C5F-BD11-61CA567B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1CBE-9804-4ED0-8083-2F025A1C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F44AF-422A-4162-97E6-7C04EB2D3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2BA0-44C7-47A3-8E02-6DC46DE2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E73C3-3D86-4552-9FA5-9E7F4E57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40CB5-B624-4B68-A70E-F67BDE21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1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A0B89E-6D4F-4782-BD3B-C417F8374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56CBF-8409-4498-ACD1-A1D3073BF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931D8-5249-4126-9AD4-2C7C08D0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AD7B6-590D-4DE1-90B6-E3271195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7CDA9-9194-4BB2-AA1F-640CCC69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06D3-1BC2-4F1B-ACEB-7D5D6BC0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323A9-C655-44D8-BA48-B5BED2A6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78296-AD96-40B5-91D1-16F8083B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4AA44-AF4F-43BA-8836-985ABAC4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FA6C3-DEAB-4F04-A7CE-D85E47C4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9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0994-82E3-4D4C-A94F-27B3573D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F00F1-27FD-466D-91D3-255A8FEA6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60DFA-A365-40BD-B055-C99F9C24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81E63-B9D9-4B52-8CD4-BFD4075B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18F27-7FF8-4CE9-86AF-9F3E70CA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6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D5AF-00A5-4E59-8CD4-E935BE42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F832-A2A8-4A91-A263-F0B6DFC14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B76DF-6F24-485E-B1F4-E5688654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716EB-FBAD-4059-BD8D-A91E3ADB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A07D3-1904-4FCF-A529-EB6F8007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84539-3B59-454C-84C8-54910FF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1A6C-9C3E-477F-8196-CF3B43F2B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B9016-E27C-4A5B-81D5-DFDFE4209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35548-9DA4-4171-8A08-E2175DB3B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EA275-6E25-42A0-B7B4-0AEAF71E3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C1F94-48D5-4682-BC08-FABFF350A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12386-1DBF-4F0B-BF13-17013C01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E8C8-23DD-4679-A97B-E118A9C1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A4444-4664-428F-BF60-209437F6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3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37D2-F986-4D52-9D43-7B6E6A05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91451-47AF-4313-90EF-7177F259C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9BF7-2C37-44B9-9EC8-7C3BA97E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6FECB-ECF8-4931-9398-08BA8EB0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9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D2DBA-DFC4-4AFD-8FD4-477784AB2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A0CC9-0E59-46B3-AF93-595D7066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7472F-D2EB-44C2-8412-9D1AD418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951F-9D19-4686-839D-C3CEB60F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C28B-6C44-431B-89DA-B562AF8F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56DF7-4165-4337-BD36-06E348CD0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FDA78-3697-4CF1-9D7F-9C6AFD8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EA167-89C5-4D29-A0E4-3A9FBF6D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2DB02-AB1C-4C8D-9623-1380ADA3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2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3000-D83D-4CC1-87BF-146DD67A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A643F-C40A-4087-9A30-CACC96FC9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6BDAD-FF01-486C-B3C4-FE5FF64B3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DE2D8-F3BD-469B-9212-2A442363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F4231-E8B5-49EA-B409-51385FA7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C7033-8D36-4016-A48A-9D17C1AC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29D07-5D70-4331-88EB-39D59AEF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7CD86-D986-45C4-B8DB-4865F3175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98A85-92C3-4B66-A153-F4FD8AE7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C80B-C83C-401A-9C64-DFFBD1F4B9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C2A-16A5-4647-8403-FE1EE50C0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D471A-F2E5-4C34-85FD-C4B3A2219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D538A-6048-43BF-84CB-E2C6E2D94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230C-F338-4CE8-A2A9-8485E416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b="1" kern="1200" dirty="0">
                <a:latin typeface="+mj-lt"/>
                <a:ea typeface="+mj-ea"/>
                <a:cs typeface="+mj-cs"/>
              </a:rPr>
              <a:t>A Simple Process for Creating a One-page Disaster Plan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575F9-0810-4B88-AFE4-786916328D6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629150"/>
            <a:ext cx="3973513" cy="1485900"/>
          </a:xfr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en-US" dirty="0"/>
              <a:t>Dan Wilson, Deputy Director, University of Virginia </a:t>
            </a:r>
            <a:br>
              <a:rPr lang="en-US" dirty="0"/>
            </a:br>
            <a:r>
              <a:rPr lang="en-US" dirty="0"/>
              <a:t>Health Sciences Library</a:t>
            </a:r>
          </a:p>
        </p:txBody>
      </p:sp>
      <p:pic>
        <p:nvPicPr>
          <p:cNvPr id="23" name="Picture 22" descr="Rectangle with A coffee cup and papers on a table&#10;&#10;" title="A Simple Process for Creating a one page disaster plan">
            <a:extLst>
              <a:ext uri="{FF2B5EF4-FFF2-40B4-BE49-F238E27FC236}">
                <a16:creationId xmlns:a16="http://schemas.microsoft.com/office/drawing/2014/main" id="{BCE4301F-A1ED-EADF-3872-0456305B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988" y="1799770"/>
            <a:ext cx="7132012" cy="50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2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7B31-60E4-495A-98B0-20DFB4D7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80" y="-554662"/>
            <a:ext cx="10110849" cy="364658"/>
          </a:xfrm>
        </p:spPr>
        <p:txBody>
          <a:bodyPr>
            <a:normAutofit fontScale="90000"/>
          </a:bodyPr>
          <a:lstStyle/>
          <a:p>
            <a:r>
              <a:rPr lang="en-US" dirty="0"/>
              <a:t>One page plan example 1</a:t>
            </a:r>
          </a:p>
        </p:txBody>
      </p:sp>
      <p:pic>
        <p:nvPicPr>
          <p:cNvPr id="3" name="Picture 2" descr="example handout of a 1 page disaster plan.">
            <a:extLst>
              <a:ext uri="{FF2B5EF4-FFF2-40B4-BE49-F238E27FC236}">
                <a16:creationId xmlns:a16="http://schemas.microsoft.com/office/drawing/2014/main" id="{734FAA13-6AA2-8948-AFAE-DDB105F97B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80" y="464986"/>
            <a:ext cx="10529145" cy="61045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44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EF17A7-65FE-4A84-9267-35452E40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5" y="-774700"/>
            <a:ext cx="10515600" cy="5842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page plan example 2</a:t>
            </a:r>
          </a:p>
        </p:txBody>
      </p:sp>
      <p:pic>
        <p:nvPicPr>
          <p:cNvPr id="3" name="Picture 2" descr="procedures examples - handout of a 1 page disaster plan.">
            <a:extLst>
              <a:ext uri="{FF2B5EF4-FFF2-40B4-BE49-F238E27FC236}">
                <a16:creationId xmlns:a16="http://schemas.microsoft.com/office/drawing/2014/main" id="{ADA33FB4-3628-2A4D-963D-A17F5F9639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07" y="643467"/>
            <a:ext cx="10570785" cy="55710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55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5042-D267-4B9C-BCB9-F09C6C26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3" name="Picture 2" descr="A wallet and a one-page disaster plan on a table.&#10;&#10;Description automatically generated">
            <a:extLst>
              <a:ext uri="{FF2B5EF4-FFF2-40B4-BE49-F238E27FC236}">
                <a16:creationId xmlns:a16="http://schemas.microsoft.com/office/drawing/2014/main" id="{D770C4F6-EBE1-40F7-97E7-FB2C81DAE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7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6FC1-397D-56EB-F506-D25AB555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227927"/>
            <a:ext cx="10905066" cy="1323326"/>
          </a:xfrm>
        </p:spPr>
        <p:txBody>
          <a:bodyPr/>
          <a:lstStyle/>
          <a:p>
            <a:pPr defTabSz="905256"/>
            <a:r>
              <a:rPr lang="en-US" sz="4356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Information: </a:t>
            </a:r>
            <a:r>
              <a:rPr lang="en-US" sz="4356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danwilson@virginia.edu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2907B-FDF6-7F64-7450-6EDFF6438B22}"/>
              </a:ext>
            </a:extLst>
          </p:cNvPr>
          <p:cNvSpPr txBox="1"/>
          <p:nvPr/>
        </p:nvSpPr>
        <p:spPr>
          <a:xfrm>
            <a:off x="799888" y="4211348"/>
            <a:ext cx="10592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5256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 to One-page Microsoft Word Template: https://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guides.hsl.virginia.edu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/dan-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wilson</a:t>
            </a:r>
            <a:endParaRPr lang="en-US" sz="3200" dirty="0"/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1651-CB94-4695-ADC0-C27B2392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210" y="-1333044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3" name="Picture 2" descr="Newspaper article" title="It's going to get a lot worse">
            <a:extLst>
              <a:ext uri="{FF2B5EF4-FFF2-40B4-BE49-F238E27FC236}">
                <a16:creationId xmlns:a16="http://schemas.microsoft.com/office/drawing/2014/main" id="{E5E5EC8E-1341-2540-A7C1-F4812F59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84" y="0"/>
            <a:ext cx="9086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5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DAFF6-9AE9-41A3-A084-BC640650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-810531"/>
            <a:ext cx="10515600" cy="701676"/>
          </a:xfrm>
        </p:spPr>
        <p:txBody>
          <a:bodyPr/>
          <a:lstStyle/>
          <a:p>
            <a:r>
              <a:rPr lang="en-US" dirty="0"/>
              <a:t>Slide 3</a:t>
            </a:r>
          </a:p>
        </p:txBody>
      </p:sp>
      <p:pic>
        <p:nvPicPr>
          <p:cNvPr id="2" name="Picture 1" descr="Photograph of Ted Koppel, author of the book, Lights Out.">
            <a:extLst>
              <a:ext uri="{FF2B5EF4-FFF2-40B4-BE49-F238E27FC236}">
                <a16:creationId xmlns:a16="http://schemas.microsoft.com/office/drawing/2014/main" id="{4B5146BA-FFF5-2449-BE40-B34B5369E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04085-22BD-905D-A234-7EF20F540399}"/>
              </a:ext>
            </a:extLst>
          </p:cNvPr>
          <p:cNvSpPr txBox="1"/>
          <p:nvPr/>
        </p:nvSpPr>
        <p:spPr>
          <a:xfrm>
            <a:off x="4190996" y="1690157"/>
            <a:ext cx="3810000" cy="4101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“There are emergency preparedness plans in place for earthquakes and hurricanes, heat waves and ice storms. There are plans for power outages of a few days, affecting as many as several million people. But if a highly populated area was without electricity for a period of months or even weeks, there is no master plan for the civilian population.”</a:t>
            </a:r>
            <a:b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― </a:t>
            </a:r>
            <a:r>
              <a:rPr lang="en-US" sz="1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Ted Koppel, </a:t>
            </a:r>
            <a:r>
              <a:rPr lang="en-US" sz="19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Lights Out: A Cyberattack, A Nation Unprepared, Surviving the Aftermath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2" name="Picture 4" descr="Lights Out: A Cyberattack, A Nation Unprepared, Surviving The Aftermath' By Ted  Koppel | WAMC">
            <a:extLst>
              <a:ext uri="{FF2B5EF4-FFF2-40B4-BE49-F238E27FC236}">
                <a16:creationId xmlns:a16="http://schemas.microsoft.com/office/drawing/2014/main" id="{379F3BB5-35C6-024E-8E64-8D5061AB6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39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D69D-1BAD-4248-9A36-5C4B29B7B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858033"/>
            <a:ext cx="10515600" cy="561150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65A51-FCAE-4ECC-4194-31D53A90CE9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one-page disaster plan is the equivalent of a football coach’s play sheet.</a:t>
            </a:r>
          </a:p>
        </p:txBody>
      </p:sp>
      <p:pic>
        <p:nvPicPr>
          <p:cNvPr id="9" name="Picture 8" descr="A football coach holding a play sheet.&#10;&#10;Description automatically generated">
            <a:extLst>
              <a:ext uri="{FF2B5EF4-FFF2-40B4-BE49-F238E27FC236}">
                <a16:creationId xmlns:a16="http://schemas.microsoft.com/office/drawing/2014/main" id="{5504BDFF-05CE-3F20-9C7C-45D165CB0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987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EF3E28-40F0-418A-8474-B68D3171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It’s All About Planning</a:t>
            </a:r>
            <a:endParaRPr lang="en-US" dirty="0"/>
          </a:p>
        </p:txBody>
      </p:sp>
      <p:graphicFrame>
        <p:nvGraphicFramePr>
          <p:cNvPr id="10" name="Content Placeholder 3" descr="green, red and blue boxes with content" title="All about planning">
            <a:extLst>
              <a:ext uri="{FF2B5EF4-FFF2-40B4-BE49-F238E27FC236}">
                <a16:creationId xmlns:a16="http://schemas.microsoft.com/office/drawing/2014/main" id="{2E155A1D-8FDC-DF80-96E1-B4C2D14E12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9180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898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16E7A25-7193-4A48-A901-0CEA202A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48566" cy="1325563"/>
          </a:xfrm>
        </p:spPr>
        <p:txBody>
          <a:bodyPr/>
          <a:lstStyle/>
          <a:p>
            <a:r>
              <a:rPr lang="en-US" dirty="0"/>
              <a:t>Leadership Transition</a:t>
            </a:r>
          </a:p>
        </p:txBody>
      </p:sp>
      <p:pic>
        <p:nvPicPr>
          <p:cNvPr id="5" name="Picture 4" descr="A tornado in a field&#10;&#10;Description automatically generated">
            <a:extLst>
              <a:ext uri="{FF2B5EF4-FFF2-40B4-BE49-F238E27FC236}">
                <a16:creationId xmlns:a16="http://schemas.microsoft.com/office/drawing/2014/main" id="{D4BF8A8F-387E-976C-5FE1-DECF40B3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66AE4D-2DE5-4F3C-9567-94226CEE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47" y="2103437"/>
            <a:ext cx="255814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Exercising Your One-page plan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A picture of a hurricane, a picture of tornado damage, and a picture of six people sitting at a table.">
            <a:extLst>
              <a:ext uri="{FF2B5EF4-FFF2-40B4-BE49-F238E27FC236}">
                <a16:creationId xmlns:a16="http://schemas.microsoft.com/office/drawing/2014/main" id="{6E2937E6-57E0-764E-89B7-7F7B6FE5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32A318-E76E-4EE5-B345-AF511E48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Psychological Impact</a:t>
            </a:r>
            <a:br>
              <a:rPr lang="en-US" b="1" dirty="0"/>
            </a:br>
            <a:endParaRPr lang="en-US" dirty="0"/>
          </a:p>
        </p:txBody>
      </p:sp>
      <p:pic>
        <p:nvPicPr>
          <p:cNvPr id="3" name="Picture 2" descr="A picture of a distressed man with his hands on his forehead.">
            <a:extLst>
              <a:ext uri="{FF2B5EF4-FFF2-40B4-BE49-F238E27FC236}">
                <a16:creationId xmlns:a16="http://schemas.microsoft.com/office/drawing/2014/main" id="{A2C171DB-955B-4847-AC53-7084818ED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55009" y="1966293"/>
            <a:ext cx="808198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8C2E-3FBF-4854-9084-12626322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</a:t>
            </a:r>
          </a:p>
        </p:txBody>
      </p:sp>
      <p:pic>
        <p:nvPicPr>
          <p:cNvPr id="4" name="Content Placeholder 3" descr="A chalkboard with a pen and glasses on a table&#10;&#10;Description automatically generated">
            <a:extLst>
              <a:ext uri="{FF2B5EF4-FFF2-40B4-BE49-F238E27FC236}">
                <a16:creationId xmlns:a16="http://schemas.microsoft.com/office/drawing/2014/main" id="{B1791B28-765B-497A-A992-ED3F141A7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81" y="1825625"/>
            <a:ext cx="6441838" cy="43513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009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741E548F61A742825A7018A921A940" ma:contentTypeVersion="18" ma:contentTypeDescription="Create a new document." ma:contentTypeScope="" ma:versionID="a549e8bb1f01d184d2ae17b347b00687">
  <xsd:schema xmlns:xsd="http://www.w3.org/2001/XMLSchema" xmlns:xs="http://www.w3.org/2001/XMLSchema" xmlns:p="http://schemas.microsoft.com/office/2006/metadata/properties" xmlns:ns1="http://schemas.microsoft.com/sharepoint/v3" xmlns:ns3="10a519d2-3049-443f-85f4-87f0facfd3c1" xmlns:ns4="c31ccd05-438d-494e-beea-a6f2d54384dc" targetNamespace="http://schemas.microsoft.com/office/2006/metadata/properties" ma:root="true" ma:fieldsID="d443e0b6a20143691de6ba4d32a6f038" ns1:_="" ns3:_="" ns4:_="">
    <xsd:import namespace="http://schemas.microsoft.com/sharepoint/v3"/>
    <xsd:import namespace="10a519d2-3049-443f-85f4-87f0facfd3c1"/>
    <xsd:import namespace="c31ccd05-438d-494e-beea-a6f2d54384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519d2-3049-443f-85f4-87f0facfd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ccd05-438d-494e-beea-a6f2d54384d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10a519d2-3049-443f-85f4-87f0facfd3c1" xsi:nil="true"/>
  </documentManagement>
</p:properties>
</file>

<file path=customXml/itemProps1.xml><?xml version="1.0" encoding="utf-8"?>
<ds:datastoreItem xmlns:ds="http://schemas.openxmlformats.org/officeDocument/2006/customXml" ds:itemID="{9C474A8B-E0B1-41C3-B0CD-9C44079EA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0a519d2-3049-443f-85f4-87f0facfd3c1"/>
    <ds:schemaRef ds:uri="c31ccd05-438d-494e-beea-a6f2d54384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59F12-C3B7-4D0D-A5CC-DE6E1A92DC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8A8A9E-8B61-4E65-814B-C0AAAF448D90}">
  <ds:schemaRefs>
    <ds:schemaRef ds:uri="http://schemas.microsoft.com/office/2006/documentManagement/types"/>
    <ds:schemaRef ds:uri="http://purl.org/dc/elements/1.1/"/>
    <ds:schemaRef ds:uri="http://schemas.microsoft.com/sharepoint/v3"/>
    <ds:schemaRef ds:uri="10a519d2-3049-443f-85f4-87f0facfd3c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c31ccd05-438d-494e-beea-a6f2d54384d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224</Words>
  <Application>Microsoft Office PowerPoint</Application>
  <PresentationFormat>Widescreen</PresentationFormat>
  <Paragraphs>38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 Simple Process for Creating a One-page Disaster Plan</vt:lpstr>
      <vt:lpstr>Slide 2</vt:lpstr>
      <vt:lpstr>Slide 3</vt:lpstr>
      <vt:lpstr>Slide 4</vt:lpstr>
      <vt:lpstr>It’s All About Planning</vt:lpstr>
      <vt:lpstr>Leadership Transition</vt:lpstr>
      <vt:lpstr>Exercising Your One-page plan </vt:lpstr>
      <vt:lpstr>Psychological Impact </vt:lpstr>
      <vt:lpstr>Partnership</vt:lpstr>
      <vt:lpstr>One page plan example 1</vt:lpstr>
      <vt:lpstr>One page plan example 2</vt:lpstr>
      <vt:lpstr>Questions</vt:lpstr>
      <vt:lpstr>Contact Information: danwilson@virginia.edu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&amp; Continuity of Operations during a Disaster: REady Steady In the Library: taking Initiative before an Emergency, Natural disaster, or Trauma</dc:title>
  <dc:creator>Daniel Wilson</dc:creator>
  <cp:lastModifiedBy>Molly Knapp</cp:lastModifiedBy>
  <cp:revision>17</cp:revision>
  <dcterms:created xsi:type="dcterms:W3CDTF">2021-02-09T15:15:39Z</dcterms:created>
  <dcterms:modified xsi:type="dcterms:W3CDTF">2023-09-14T20:40:00Z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0x01010068741E548F61A742825A7018A921A940</vt:lpwstr>
  </property>
</Properties>
</file>