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comments/modernComment_402_16F7E8FB.xml" ContentType="application/vnd.ms-powerpoint.comment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9.xml" ContentType="application/vnd.openxmlformats-officedocument.presentationml.notesSlide+xml"/>
  <Override PartName="/ppt/comments/modernComment_4A4_B140EA7C.xml" ContentType="application/vnd.ms-powerpoint.comments+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1162" r:id="rId3"/>
    <p:sldId id="1157" r:id="rId4"/>
    <p:sldId id="1008" r:id="rId5"/>
    <p:sldId id="1002" r:id="rId6"/>
    <p:sldId id="262" r:id="rId7"/>
    <p:sldId id="956" r:id="rId8"/>
    <p:sldId id="1172" r:id="rId9"/>
    <p:sldId id="962" r:id="rId10"/>
    <p:sldId id="1191" r:id="rId11"/>
    <p:sldId id="790" r:id="rId12"/>
    <p:sldId id="1184" r:id="rId13"/>
    <p:sldId id="1185" r:id="rId14"/>
    <p:sldId id="1187" r:id="rId15"/>
    <p:sldId id="1186" r:id="rId16"/>
    <p:sldId id="278" r:id="rId17"/>
    <p:sldId id="994" r:id="rId18"/>
    <p:sldId id="749" r:id="rId19"/>
    <p:sldId id="995" r:id="rId20"/>
    <p:sldId id="1166" r:id="rId21"/>
    <p:sldId id="1165" r:id="rId22"/>
    <p:sldId id="744" r:id="rId23"/>
    <p:sldId id="746" r:id="rId24"/>
    <p:sldId id="1189" r:id="rId25"/>
    <p:sldId id="751" r:id="rId26"/>
    <p:sldId id="1174" r:id="rId27"/>
    <p:sldId id="1163" r:id="rId28"/>
    <p:sldId id="276" r:id="rId29"/>
    <p:sldId id="277" r:id="rId30"/>
    <p:sldId id="999" r:id="rId31"/>
    <p:sldId id="1192" r:id="rId32"/>
    <p:sldId id="1173" r:id="rId33"/>
    <p:sldId id="1193" r:id="rId34"/>
    <p:sldId id="752" r:id="rId35"/>
    <p:sldId id="1026" r:id="rId36"/>
    <p:sldId id="753" r:id="rId37"/>
    <p:sldId id="761" r:id="rId38"/>
    <p:sldId id="1091" r:id="rId39"/>
    <p:sldId id="1190" r:id="rId40"/>
    <p:sldId id="1175" r:id="rId41"/>
    <p:sldId id="288" r:id="rId42"/>
    <p:sldId id="967" r:id="rId43"/>
    <p:sldId id="968" r:id="rId44"/>
    <p:sldId id="969" r:id="rId45"/>
    <p:sldId id="970" r:id="rId46"/>
    <p:sldId id="961" r:id="rId47"/>
    <p:sldId id="1171" r:id="rId48"/>
    <p:sldId id="1024" r:id="rId49"/>
    <p:sldId id="754" r:id="rId50"/>
    <p:sldId id="757" r:id="rId51"/>
    <p:sldId id="758" r:id="rId52"/>
    <p:sldId id="1188" r:id="rId53"/>
    <p:sldId id="289" r:id="rId54"/>
    <p:sldId id="117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484012-297B-120A-6686-EDAB7A28BC05}" name="Rachel W" initials="RW" userId="Rachel W" providerId="None"/>
  <p188:author id="{8228B936-8B4B-C614-F98B-8313ED7B96A9}" name="Diaz, Jessica" initials="DJ" userId="S::jed305@musc.edu::f99fad62-b734-4ba5-8073-20ac673d5412" providerId="AD"/>
  <p188:author id="{37FB20C1-9B9B-7916-D86A-3B065FB98AF9}" name="Andresen, Christine" initials="CA" userId="S::cha208@musc.edu::2544e537-e98e-4051-ab85-c655bb48465d" providerId="AD"/>
  <p188:author id="{3C4233EF-7805-CECF-534E-FD0FF64BE7A6}" name="Whitney, Rachel" initials="WR" userId="S::rmw208@musc.edu::cc902356-3554-43c8-b2cf-7343f2a224c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05C7E"/>
    <a:srgbClr val="395371"/>
    <a:srgbClr val="314761"/>
    <a:srgbClr val="0A2F53"/>
    <a:srgbClr val="526372"/>
    <a:srgbClr val="D6E0E6"/>
    <a:srgbClr val="4D4D4D"/>
    <a:srgbClr val="333333"/>
    <a:srgbClr val="1472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C2CDD-71AD-B441-88E3-72465D0479D6}" v="8175" dt="2025-10-28T19:04:09.933"/>
    <p1510:client id="{17EF171D-97EC-A34C-AD4E-7A905051A7EB}" v="25" dt="2025-10-28T16:02:06.489"/>
    <p1510:client id="{2F6B05BA-4032-E24E-AACB-B809673B9D7A}" v="2072" dt="2025-10-28T16:05:25.227"/>
    <p1510:client id="{EFB35E1B-3854-F347-B138-1949159EC42E}" v="112" dt="2025-10-27T20:48:00.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sen, Christine" userId="2544e537-e98e-4051-ab85-c655bb48465d" providerId="ADAL" clId="{FA16DFC5-9A49-5654-9532-A5FD827AD858}"/>
    <pc:docChg chg="delSld modSld">
      <pc:chgData name="Andresen, Christine" userId="2544e537-e98e-4051-ab85-c655bb48465d" providerId="ADAL" clId="{FA16DFC5-9A49-5654-9532-A5FD827AD858}" dt="2025-10-28T16:02:06.489" v="23" actId="1076"/>
      <pc:docMkLst>
        <pc:docMk/>
      </pc:docMkLst>
      <pc:sldChg chg="modSp mod">
        <pc:chgData name="Andresen, Christine" userId="2544e537-e98e-4051-ab85-c655bb48465d" providerId="ADAL" clId="{FA16DFC5-9A49-5654-9532-A5FD827AD858}" dt="2025-10-28T16:02:06.489" v="23" actId="1076"/>
        <pc:sldMkLst>
          <pc:docMk/>
          <pc:sldMk cId="3530491925" sldId="746"/>
        </pc:sldMkLst>
        <pc:graphicFrameChg chg="mod">
          <ac:chgData name="Andresen, Christine" userId="2544e537-e98e-4051-ab85-c655bb48465d" providerId="ADAL" clId="{FA16DFC5-9A49-5654-9532-A5FD827AD858}" dt="2025-10-28T16:02:06.489" v="23" actId="1076"/>
          <ac:graphicFrameMkLst>
            <pc:docMk/>
            <pc:sldMk cId="3530491925" sldId="746"/>
            <ac:graphicFrameMk id="7" creationId="{EE5A121C-C622-0359-930F-AB4799CFB7E0}"/>
          </ac:graphicFrameMkLst>
        </pc:graphicFrameChg>
      </pc:sldChg>
      <pc:sldChg chg="del">
        <pc:chgData name="Andresen, Christine" userId="2544e537-e98e-4051-ab85-c655bb48465d" providerId="ADAL" clId="{FA16DFC5-9A49-5654-9532-A5FD827AD858}" dt="2025-10-28T15:42:17.412" v="3" actId="2696"/>
        <pc:sldMkLst>
          <pc:docMk/>
          <pc:sldMk cId="655794929" sldId="957"/>
        </pc:sldMkLst>
      </pc:sldChg>
      <pc:sldChg chg="modSp">
        <pc:chgData name="Andresen, Christine" userId="2544e537-e98e-4051-ab85-c655bb48465d" providerId="ADAL" clId="{FA16DFC5-9A49-5654-9532-A5FD827AD858}" dt="2025-10-28T15:39:03.681" v="2" actId="20577"/>
        <pc:sldMkLst>
          <pc:docMk/>
          <pc:sldMk cId="2175680603" sldId="1008"/>
        </pc:sldMkLst>
        <pc:graphicFrameChg chg="mod">
          <ac:chgData name="Andresen, Christine" userId="2544e537-e98e-4051-ab85-c655bb48465d" providerId="ADAL" clId="{FA16DFC5-9A49-5654-9532-A5FD827AD858}" dt="2025-10-28T15:39:03.681" v="2" actId="20577"/>
          <ac:graphicFrameMkLst>
            <pc:docMk/>
            <pc:sldMk cId="2175680603" sldId="1008"/>
            <ac:graphicFrameMk id="4" creationId="{5295F2DF-011D-DB11-48EF-7944E56CB670}"/>
          </ac:graphicFrameMkLst>
        </pc:graphicFrameChg>
      </pc:sldChg>
      <pc:sldChg chg="modSp mod">
        <pc:chgData name="Andresen, Christine" userId="2544e537-e98e-4051-ab85-c655bb48465d" providerId="ADAL" clId="{FA16DFC5-9A49-5654-9532-A5FD827AD858}" dt="2025-10-28T15:49:20.485" v="10" actId="1076"/>
        <pc:sldMkLst>
          <pc:docMk/>
          <pc:sldMk cId="385345787" sldId="1026"/>
        </pc:sldMkLst>
        <pc:spChg chg="mod">
          <ac:chgData name="Andresen, Christine" userId="2544e537-e98e-4051-ab85-c655bb48465d" providerId="ADAL" clId="{FA16DFC5-9A49-5654-9532-A5FD827AD858}" dt="2025-10-28T15:49:15.572" v="9" actId="122"/>
          <ac:spMkLst>
            <pc:docMk/>
            <pc:sldMk cId="385345787" sldId="1026"/>
            <ac:spMk id="2" creationId="{CB113E2F-B751-C22C-A6F3-BAD5A94BDC1D}"/>
          </ac:spMkLst>
        </pc:spChg>
        <pc:graphicFrameChg chg="mod">
          <ac:chgData name="Andresen, Christine" userId="2544e537-e98e-4051-ab85-c655bb48465d" providerId="ADAL" clId="{FA16DFC5-9A49-5654-9532-A5FD827AD858}" dt="2025-10-28T15:49:20.485" v="10" actId="1076"/>
          <ac:graphicFrameMkLst>
            <pc:docMk/>
            <pc:sldMk cId="385345787" sldId="1026"/>
            <ac:graphicFrameMk id="5" creationId="{193DC167-F1FF-50D1-7438-03E2CE56CCF6}"/>
          </ac:graphicFrameMkLst>
        </pc:graphicFrameChg>
      </pc:sldChg>
      <pc:sldChg chg="modSp mod">
        <pc:chgData name="Andresen, Christine" userId="2544e537-e98e-4051-ab85-c655bb48465d" providerId="ADAL" clId="{FA16DFC5-9A49-5654-9532-A5FD827AD858}" dt="2025-10-28T15:49:31.644" v="11" actId="113"/>
        <pc:sldMkLst>
          <pc:docMk/>
          <pc:sldMk cId="1037015066" sldId="1091"/>
        </pc:sldMkLst>
        <pc:spChg chg="mod">
          <ac:chgData name="Andresen, Christine" userId="2544e537-e98e-4051-ab85-c655bb48465d" providerId="ADAL" clId="{FA16DFC5-9A49-5654-9532-A5FD827AD858}" dt="2025-10-28T15:49:31.644" v="11" actId="113"/>
          <ac:spMkLst>
            <pc:docMk/>
            <pc:sldMk cId="1037015066" sldId="1091"/>
            <ac:spMk id="12" creationId="{460DD020-3C3D-4881-E73A-AB4EE8E494ED}"/>
          </ac:spMkLst>
        </pc:spChg>
      </pc:sldChg>
      <pc:sldChg chg="modSp mod">
        <pc:chgData name="Andresen, Christine" userId="2544e537-e98e-4051-ab85-c655bb48465d" providerId="ADAL" clId="{FA16DFC5-9A49-5654-9532-A5FD827AD858}" dt="2025-10-28T16:01:08.124" v="14" actId="1076"/>
        <pc:sldMkLst>
          <pc:docMk/>
          <pc:sldMk cId="3234123046" sldId="1189"/>
        </pc:sldMkLst>
        <pc:graphicFrameChg chg="mod">
          <ac:chgData name="Andresen, Christine" userId="2544e537-e98e-4051-ab85-c655bb48465d" providerId="ADAL" clId="{FA16DFC5-9A49-5654-9532-A5FD827AD858}" dt="2025-10-28T16:01:08.124" v="14" actId="1076"/>
          <ac:graphicFrameMkLst>
            <pc:docMk/>
            <pc:sldMk cId="3234123046" sldId="1189"/>
            <ac:graphicFrameMk id="7" creationId="{5D1498E2-AE76-F8FC-81A1-2A878421CFDE}"/>
          </ac:graphicFrameMkLst>
        </pc:graphicFrameChg>
      </pc:sldChg>
    </pc:docChg>
  </pc:docChgLst>
  <pc:docChgLst>
    <pc:chgData name="Diaz, Jessica" userId="f99fad62-b734-4ba5-8073-20ac673d5412" providerId="ADAL" clId="{32E5FC1A-CD41-5F03-AB6E-2D89EF18CC3C}"/>
    <pc:docChg chg="custSel addSld delSld modSld">
      <pc:chgData name="Diaz, Jessica" userId="f99fad62-b734-4ba5-8073-20ac673d5412" providerId="ADAL" clId="{32E5FC1A-CD41-5F03-AB6E-2D89EF18CC3C}" dt="2025-10-28T16:05:25.227" v="4399" actId="113"/>
      <pc:docMkLst>
        <pc:docMk/>
      </pc:docMkLst>
      <pc:sldChg chg="modNotesTx">
        <pc:chgData name="Diaz, Jessica" userId="f99fad62-b734-4ba5-8073-20ac673d5412" providerId="ADAL" clId="{32E5FC1A-CD41-5F03-AB6E-2D89EF18CC3C}" dt="2025-10-28T15:54:30.079" v="4349" actId="20577"/>
        <pc:sldMkLst>
          <pc:docMk/>
          <pc:sldMk cId="2095939073" sldId="278"/>
        </pc:sldMkLst>
      </pc:sldChg>
      <pc:sldChg chg="modNotesTx">
        <pc:chgData name="Diaz, Jessica" userId="f99fad62-b734-4ba5-8073-20ac673d5412" providerId="ADAL" clId="{32E5FC1A-CD41-5F03-AB6E-2D89EF18CC3C}" dt="2025-10-28T13:43:41.725" v="4013" actId="20577"/>
        <pc:sldMkLst>
          <pc:docMk/>
          <pc:sldMk cId="2879905534" sldId="744"/>
        </pc:sldMkLst>
      </pc:sldChg>
      <pc:sldChg chg="modSp modNotesTx">
        <pc:chgData name="Diaz, Jessica" userId="f99fad62-b734-4ba5-8073-20ac673d5412" providerId="ADAL" clId="{32E5FC1A-CD41-5F03-AB6E-2D89EF18CC3C}" dt="2025-10-28T15:59:27.496" v="4384" actId="5793"/>
        <pc:sldMkLst>
          <pc:docMk/>
          <pc:sldMk cId="3530491925" sldId="746"/>
        </pc:sldMkLst>
        <pc:graphicFrameChg chg="mod">
          <ac:chgData name="Diaz, Jessica" userId="f99fad62-b734-4ba5-8073-20ac673d5412" providerId="ADAL" clId="{32E5FC1A-CD41-5F03-AB6E-2D89EF18CC3C}" dt="2025-10-28T12:29:38.783" v="1628" actId="20577"/>
          <ac:graphicFrameMkLst>
            <pc:docMk/>
            <pc:sldMk cId="3530491925" sldId="746"/>
            <ac:graphicFrameMk id="7" creationId="{EE5A121C-C622-0359-930F-AB4799CFB7E0}"/>
          </ac:graphicFrameMkLst>
        </pc:graphicFrameChg>
      </pc:sldChg>
      <pc:sldChg chg="modNotesTx">
        <pc:chgData name="Diaz, Jessica" userId="f99fad62-b734-4ba5-8073-20ac673d5412" providerId="ADAL" clId="{32E5FC1A-CD41-5F03-AB6E-2D89EF18CC3C}" dt="2025-10-28T12:11:51.352" v="1200" actId="20577"/>
        <pc:sldMkLst>
          <pc:docMk/>
          <pc:sldMk cId="1530272440" sldId="749"/>
        </pc:sldMkLst>
      </pc:sldChg>
      <pc:sldChg chg="modNotesTx">
        <pc:chgData name="Diaz, Jessica" userId="f99fad62-b734-4ba5-8073-20ac673d5412" providerId="ADAL" clId="{32E5FC1A-CD41-5F03-AB6E-2D89EF18CC3C}" dt="2025-10-28T12:40:54.426" v="1822" actId="20577"/>
        <pc:sldMkLst>
          <pc:docMk/>
          <pc:sldMk cId="2239068146" sldId="751"/>
        </pc:sldMkLst>
      </pc:sldChg>
      <pc:sldChg chg="modSp modNotesTx">
        <pc:chgData name="Diaz, Jessica" userId="f99fad62-b734-4ba5-8073-20ac673d5412" providerId="ADAL" clId="{32E5FC1A-CD41-5F03-AB6E-2D89EF18CC3C}" dt="2025-10-28T12:48:17.070" v="2499" actId="113"/>
        <pc:sldMkLst>
          <pc:docMk/>
          <pc:sldMk cId="2936718886" sldId="752"/>
        </pc:sldMkLst>
        <pc:graphicFrameChg chg="mod">
          <ac:chgData name="Diaz, Jessica" userId="f99fad62-b734-4ba5-8073-20ac673d5412" providerId="ADAL" clId="{32E5FC1A-CD41-5F03-AB6E-2D89EF18CC3C}" dt="2025-10-27T20:39:08.887" v="44"/>
          <ac:graphicFrameMkLst>
            <pc:docMk/>
            <pc:sldMk cId="2936718886" sldId="752"/>
            <ac:graphicFrameMk id="11" creationId="{372F257D-9193-5C0E-4FA3-7E05567A2BDB}"/>
          </ac:graphicFrameMkLst>
        </pc:graphicFrameChg>
      </pc:sldChg>
      <pc:sldChg chg="modNotesTx">
        <pc:chgData name="Diaz, Jessica" userId="f99fad62-b734-4ba5-8073-20ac673d5412" providerId="ADAL" clId="{32E5FC1A-CD41-5F03-AB6E-2D89EF18CC3C}" dt="2025-10-28T12:57:59.796" v="2704" actId="20577"/>
        <pc:sldMkLst>
          <pc:docMk/>
          <pc:sldMk cId="2973520861" sldId="753"/>
        </pc:sldMkLst>
      </pc:sldChg>
      <pc:sldChg chg="modNotesTx">
        <pc:chgData name="Diaz, Jessica" userId="f99fad62-b734-4ba5-8073-20ac673d5412" providerId="ADAL" clId="{32E5FC1A-CD41-5F03-AB6E-2D89EF18CC3C}" dt="2025-10-28T13:29:12.355" v="3762" actId="113"/>
        <pc:sldMkLst>
          <pc:docMk/>
          <pc:sldMk cId="3934424257" sldId="754"/>
        </pc:sldMkLst>
      </pc:sldChg>
      <pc:sldChg chg="modNotesTx">
        <pc:chgData name="Diaz, Jessica" userId="f99fad62-b734-4ba5-8073-20ac673d5412" providerId="ADAL" clId="{32E5FC1A-CD41-5F03-AB6E-2D89EF18CC3C}" dt="2025-10-28T13:30:29.950" v="3778" actId="113"/>
        <pc:sldMkLst>
          <pc:docMk/>
          <pc:sldMk cId="1595324359" sldId="757"/>
        </pc:sldMkLst>
      </pc:sldChg>
      <pc:sldChg chg="addSp delSp mod modNotesTx">
        <pc:chgData name="Diaz, Jessica" userId="f99fad62-b734-4ba5-8073-20ac673d5412" providerId="ADAL" clId="{32E5FC1A-CD41-5F03-AB6E-2D89EF18CC3C}" dt="2025-10-28T13:34:12.259" v="3870" actId="20577"/>
        <pc:sldMkLst>
          <pc:docMk/>
          <pc:sldMk cId="247436880" sldId="758"/>
        </pc:sldMkLst>
        <pc:spChg chg="add del">
          <ac:chgData name="Diaz, Jessica" userId="f99fad62-b734-4ba5-8073-20ac673d5412" providerId="ADAL" clId="{32E5FC1A-CD41-5F03-AB6E-2D89EF18CC3C}" dt="2025-10-28T13:33:05.931" v="3860" actId="478"/>
          <ac:spMkLst>
            <pc:docMk/>
            <pc:sldMk cId="247436880" sldId="758"/>
            <ac:spMk id="5" creationId="{2C11ADC4-DFDD-5500-396D-B6776A148673}"/>
          </ac:spMkLst>
        </pc:spChg>
      </pc:sldChg>
      <pc:sldChg chg="addSp delSp modSp mod modNotesTx">
        <pc:chgData name="Diaz, Jessica" userId="f99fad62-b734-4ba5-8073-20ac673d5412" providerId="ADAL" clId="{32E5FC1A-CD41-5F03-AB6E-2D89EF18CC3C}" dt="2025-10-28T13:18:39.286" v="2950" actId="20577"/>
        <pc:sldMkLst>
          <pc:docMk/>
          <pc:sldMk cId="60764728" sldId="761"/>
        </pc:sldMkLst>
        <pc:spChg chg="del">
          <ac:chgData name="Diaz, Jessica" userId="f99fad62-b734-4ba5-8073-20ac673d5412" providerId="ADAL" clId="{32E5FC1A-CD41-5F03-AB6E-2D89EF18CC3C}" dt="2025-10-28T13:00:04.565" v="2708" actId="478"/>
          <ac:spMkLst>
            <pc:docMk/>
            <pc:sldMk cId="60764728" sldId="761"/>
            <ac:spMk id="5" creationId="{BED49229-627F-74E6-9E56-48EC31BA7142}"/>
          </ac:spMkLst>
        </pc:spChg>
        <pc:spChg chg="del">
          <ac:chgData name="Diaz, Jessica" userId="f99fad62-b734-4ba5-8073-20ac673d5412" providerId="ADAL" clId="{32E5FC1A-CD41-5F03-AB6E-2D89EF18CC3C}" dt="2025-10-28T13:00:02.720" v="2706" actId="478"/>
          <ac:spMkLst>
            <pc:docMk/>
            <pc:sldMk cId="60764728" sldId="761"/>
            <ac:spMk id="6" creationId="{71D7B4C5-EA5A-29B1-4394-F152DD9F07AD}"/>
          </ac:spMkLst>
        </pc:spChg>
        <pc:spChg chg="del">
          <ac:chgData name="Diaz, Jessica" userId="f99fad62-b734-4ba5-8073-20ac673d5412" providerId="ADAL" clId="{32E5FC1A-CD41-5F03-AB6E-2D89EF18CC3C}" dt="2025-10-28T13:00:03.577" v="2707" actId="478"/>
          <ac:spMkLst>
            <pc:docMk/>
            <pc:sldMk cId="60764728" sldId="761"/>
            <ac:spMk id="7" creationId="{001B2DDC-9B3C-A792-4217-AEC0E407A9C4}"/>
          </ac:spMkLst>
        </pc:spChg>
        <pc:picChg chg="add mod">
          <ac:chgData name="Diaz, Jessica" userId="f99fad62-b734-4ba5-8073-20ac673d5412" providerId="ADAL" clId="{32E5FC1A-CD41-5F03-AB6E-2D89EF18CC3C}" dt="2025-10-28T13:00:14.512" v="2711" actId="962"/>
          <ac:picMkLst>
            <pc:docMk/>
            <pc:sldMk cId="60764728" sldId="761"/>
            <ac:picMk id="3" creationId="{8C7274F3-449B-AB07-E2D2-EA8832C69C69}"/>
          </ac:picMkLst>
        </pc:picChg>
        <pc:picChg chg="del">
          <ac:chgData name="Diaz, Jessica" userId="f99fad62-b734-4ba5-8073-20ac673d5412" providerId="ADAL" clId="{32E5FC1A-CD41-5F03-AB6E-2D89EF18CC3C}" dt="2025-10-28T13:00:00.323" v="2705" actId="478"/>
          <ac:picMkLst>
            <pc:docMk/>
            <pc:sldMk cId="60764728" sldId="761"/>
            <ac:picMk id="4" creationId="{FDFF7F99-13B6-8310-AFB3-09E0629C6598}"/>
          </ac:picMkLst>
        </pc:picChg>
      </pc:sldChg>
      <pc:sldChg chg="modNotesTx">
        <pc:chgData name="Diaz, Jessica" userId="f99fad62-b734-4ba5-8073-20ac673d5412" providerId="ADAL" clId="{32E5FC1A-CD41-5F03-AB6E-2D89EF18CC3C}" dt="2025-10-28T12:11:22.328" v="1151" actId="20577"/>
        <pc:sldMkLst>
          <pc:docMk/>
          <pc:sldMk cId="2535148133" sldId="994"/>
        </pc:sldMkLst>
      </pc:sldChg>
      <pc:sldChg chg="del">
        <pc:chgData name="Diaz, Jessica" userId="f99fad62-b734-4ba5-8073-20ac673d5412" providerId="ADAL" clId="{32E5FC1A-CD41-5F03-AB6E-2D89EF18CC3C}" dt="2025-10-27T20:29:18.211" v="23" actId="2696"/>
        <pc:sldMkLst>
          <pc:docMk/>
          <pc:sldMk cId="1850472586" sldId="1021"/>
        </pc:sldMkLst>
      </pc:sldChg>
      <pc:sldChg chg="modNotesTx">
        <pc:chgData name="Diaz, Jessica" userId="f99fad62-b734-4ba5-8073-20ac673d5412" providerId="ADAL" clId="{32E5FC1A-CD41-5F03-AB6E-2D89EF18CC3C}" dt="2025-10-28T13:26:33.607" v="3760" actId="113"/>
        <pc:sldMkLst>
          <pc:docMk/>
          <pc:sldMk cId="849799946" sldId="1024"/>
        </pc:sldMkLst>
      </pc:sldChg>
      <pc:sldChg chg="addSp modSp mod modNotesTx">
        <pc:chgData name="Diaz, Jessica" userId="f99fad62-b734-4ba5-8073-20ac673d5412" providerId="ADAL" clId="{32E5FC1A-CD41-5F03-AB6E-2D89EF18CC3C}" dt="2025-10-28T13:10:15.721" v="2719" actId="113"/>
        <pc:sldMkLst>
          <pc:docMk/>
          <pc:sldMk cId="385345787" sldId="1026"/>
        </pc:sldMkLst>
        <pc:spChg chg="add mod">
          <ac:chgData name="Diaz, Jessica" userId="f99fad62-b734-4ba5-8073-20ac673d5412" providerId="ADAL" clId="{32E5FC1A-CD41-5F03-AB6E-2D89EF18CC3C}" dt="2025-10-28T13:10:15.721" v="2719" actId="113"/>
          <ac:spMkLst>
            <pc:docMk/>
            <pc:sldMk cId="385345787" sldId="1026"/>
            <ac:spMk id="2" creationId="{CB113E2F-B751-C22C-A6F3-BAD5A94BDC1D}"/>
          </ac:spMkLst>
        </pc:spChg>
        <pc:graphicFrameChg chg="mod">
          <ac:chgData name="Diaz, Jessica" userId="f99fad62-b734-4ba5-8073-20ac673d5412" providerId="ADAL" clId="{32E5FC1A-CD41-5F03-AB6E-2D89EF18CC3C}" dt="2025-10-27T20:39:23.376" v="64" actId="20577"/>
          <ac:graphicFrameMkLst>
            <pc:docMk/>
            <pc:sldMk cId="385345787" sldId="1026"/>
            <ac:graphicFrameMk id="5" creationId="{193DC167-F1FF-50D1-7438-03E2CE56CCF6}"/>
          </ac:graphicFrameMkLst>
        </pc:graphicFrameChg>
      </pc:sldChg>
      <pc:sldChg chg="addSp delSp modSp mod modNotesTx">
        <pc:chgData name="Diaz, Jessica" userId="f99fad62-b734-4ba5-8073-20ac673d5412" providerId="ADAL" clId="{32E5FC1A-CD41-5F03-AB6E-2D89EF18CC3C}" dt="2025-10-28T13:45:15.830" v="4036" actId="20577"/>
        <pc:sldMkLst>
          <pc:docMk/>
          <pc:sldMk cId="1037015066" sldId="1091"/>
        </pc:sldMkLst>
        <pc:spChg chg="add del mod">
          <ac:chgData name="Diaz, Jessica" userId="f99fad62-b734-4ba5-8073-20ac673d5412" providerId="ADAL" clId="{32E5FC1A-CD41-5F03-AB6E-2D89EF18CC3C}" dt="2025-10-28T13:12:00.333" v="2734" actId="478"/>
          <ac:spMkLst>
            <pc:docMk/>
            <pc:sldMk cId="1037015066" sldId="1091"/>
            <ac:spMk id="4" creationId="{58F9094B-4D9D-47A6-3556-313A2B493C96}"/>
          </ac:spMkLst>
        </pc:spChg>
        <pc:spChg chg="add del mod">
          <ac:chgData name="Diaz, Jessica" userId="f99fad62-b734-4ba5-8073-20ac673d5412" providerId="ADAL" clId="{32E5FC1A-CD41-5F03-AB6E-2D89EF18CC3C}" dt="2025-10-28T13:13:15.691" v="2743" actId="478"/>
          <ac:spMkLst>
            <pc:docMk/>
            <pc:sldMk cId="1037015066" sldId="1091"/>
            <ac:spMk id="10" creationId="{43A8675A-5474-4706-725E-0D79CAAAB1F8}"/>
          </ac:spMkLst>
        </pc:spChg>
        <pc:spChg chg="add mod">
          <ac:chgData name="Diaz, Jessica" userId="f99fad62-b734-4ba5-8073-20ac673d5412" providerId="ADAL" clId="{32E5FC1A-CD41-5F03-AB6E-2D89EF18CC3C}" dt="2025-10-28T13:19:15.480" v="2953" actId="1076"/>
          <ac:spMkLst>
            <pc:docMk/>
            <pc:sldMk cId="1037015066" sldId="1091"/>
            <ac:spMk id="12" creationId="{460DD020-3C3D-4881-E73A-AB4EE8E494ED}"/>
          </ac:spMkLst>
        </pc:spChg>
        <pc:picChg chg="add del mod">
          <ac:chgData name="Diaz, Jessica" userId="f99fad62-b734-4ba5-8073-20ac673d5412" providerId="ADAL" clId="{32E5FC1A-CD41-5F03-AB6E-2D89EF18CC3C}" dt="2025-10-28T13:11:59.542" v="2733" actId="478"/>
          <ac:picMkLst>
            <pc:docMk/>
            <pc:sldMk cId="1037015066" sldId="1091"/>
            <ac:picMk id="3" creationId="{4CD8B717-FCAB-DE5B-D46C-3E701CB9EE09}"/>
          </ac:picMkLst>
        </pc:picChg>
        <pc:picChg chg="del">
          <ac:chgData name="Diaz, Jessica" userId="f99fad62-b734-4ba5-8073-20ac673d5412" providerId="ADAL" clId="{32E5FC1A-CD41-5F03-AB6E-2D89EF18CC3C}" dt="2025-10-28T13:10:54.560" v="2721" actId="478"/>
          <ac:picMkLst>
            <pc:docMk/>
            <pc:sldMk cId="1037015066" sldId="1091"/>
            <ac:picMk id="5" creationId="{C9D0EDEB-CFDE-2EA1-B690-5D45EDCC124E}"/>
          </ac:picMkLst>
        </pc:picChg>
        <pc:picChg chg="del">
          <ac:chgData name="Diaz, Jessica" userId="f99fad62-b734-4ba5-8073-20ac673d5412" providerId="ADAL" clId="{32E5FC1A-CD41-5F03-AB6E-2D89EF18CC3C}" dt="2025-10-28T13:10:50.026" v="2720" actId="478"/>
          <ac:picMkLst>
            <pc:docMk/>
            <pc:sldMk cId="1037015066" sldId="1091"/>
            <ac:picMk id="6" creationId="{86A51D47-9E3C-B84F-D4C9-3B26C9C487D9}"/>
          </ac:picMkLst>
        </pc:picChg>
        <pc:picChg chg="add mod">
          <ac:chgData name="Diaz, Jessica" userId="f99fad62-b734-4ba5-8073-20ac673d5412" providerId="ADAL" clId="{32E5FC1A-CD41-5F03-AB6E-2D89EF18CC3C}" dt="2025-10-28T13:19:10.332" v="2951" actId="1076"/>
          <ac:picMkLst>
            <pc:docMk/>
            <pc:sldMk cId="1037015066" sldId="1091"/>
            <ac:picMk id="8" creationId="{C1C7D2C8-CA15-5C65-A461-26164D50712E}"/>
          </ac:picMkLst>
        </pc:picChg>
      </pc:sldChg>
      <pc:sldChg chg="modNotesTx">
        <pc:chgData name="Diaz, Jessica" userId="f99fad62-b734-4ba5-8073-20ac673d5412" providerId="ADAL" clId="{32E5FC1A-CD41-5F03-AB6E-2D89EF18CC3C}" dt="2025-10-27T20:13:38.279" v="5" actId="20577"/>
        <pc:sldMkLst>
          <pc:docMk/>
          <pc:sldMk cId="946800591" sldId="1157"/>
        </pc:sldMkLst>
      </pc:sldChg>
      <pc:sldChg chg="modNotesTx">
        <pc:chgData name="Diaz, Jessica" userId="f99fad62-b734-4ba5-8073-20ac673d5412" providerId="ADAL" clId="{32E5FC1A-CD41-5F03-AB6E-2D89EF18CC3C}" dt="2025-10-28T11:58:47.034" v="803" actId="20577"/>
        <pc:sldMkLst>
          <pc:docMk/>
          <pc:sldMk cId="505377756" sldId="1159"/>
        </pc:sldMkLst>
      </pc:sldChg>
      <pc:sldChg chg="modNotesTx">
        <pc:chgData name="Diaz, Jessica" userId="f99fad62-b734-4ba5-8073-20ac673d5412" providerId="ADAL" clId="{32E5FC1A-CD41-5F03-AB6E-2D89EF18CC3C}" dt="2025-10-28T15:45:29.754" v="4289" actId="20577"/>
        <pc:sldMkLst>
          <pc:docMk/>
          <pc:sldMk cId="3239301255" sldId="1165"/>
        </pc:sldMkLst>
      </pc:sldChg>
      <pc:sldChg chg="modNotesTx">
        <pc:chgData name="Diaz, Jessica" userId="f99fad62-b734-4ba5-8073-20ac673d5412" providerId="ADAL" clId="{32E5FC1A-CD41-5F03-AB6E-2D89EF18CC3C}" dt="2025-10-28T13:43:12.141" v="4007" actId="20577"/>
        <pc:sldMkLst>
          <pc:docMk/>
          <pc:sldMk cId="3468668680" sldId="1166"/>
        </pc:sldMkLst>
      </pc:sldChg>
      <pc:sldChg chg="modNotesTx">
        <pc:chgData name="Diaz, Jessica" userId="f99fad62-b734-4ba5-8073-20ac673d5412" providerId="ADAL" clId="{32E5FC1A-CD41-5F03-AB6E-2D89EF18CC3C}" dt="2025-10-27T20:29:53.638" v="32" actId="20577"/>
        <pc:sldMkLst>
          <pc:docMk/>
          <pc:sldMk cId="3833175101" sldId="1171"/>
        </pc:sldMkLst>
      </pc:sldChg>
      <pc:sldChg chg="modNotesTx">
        <pc:chgData name="Diaz, Jessica" userId="f99fad62-b734-4ba5-8073-20ac673d5412" providerId="ADAL" clId="{32E5FC1A-CD41-5F03-AB6E-2D89EF18CC3C}" dt="2025-10-27T20:20:29.551" v="22" actId="20577"/>
        <pc:sldMkLst>
          <pc:docMk/>
          <pc:sldMk cId="2637649663" sldId="1175"/>
        </pc:sldMkLst>
      </pc:sldChg>
      <pc:sldChg chg="modNotesTx">
        <pc:chgData name="Diaz, Jessica" userId="f99fad62-b734-4ba5-8073-20ac673d5412" providerId="ADAL" clId="{32E5FC1A-CD41-5F03-AB6E-2D89EF18CC3C}" dt="2025-10-27T20:17:50.688" v="20" actId="20577"/>
        <pc:sldMkLst>
          <pc:docMk/>
          <pc:sldMk cId="3365921874" sldId="1184"/>
        </pc:sldMkLst>
      </pc:sldChg>
      <pc:sldChg chg="modNotesTx">
        <pc:chgData name="Diaz, Jessica" userId="f99fad62-b734-4ba5-8073-20ac673d5412" providerId="ADAL" clId="{32E5FC1A-CD41-5F03-AB6E-2D89EF18CC3C}" dt="2025-10-28T13:35:44.089" v="3899" actId="113"/>
        <pc:sldMkLst>
          <pc:docMk/>
          <pc:sldMk cId="1833010925" sldId="1185"/>
        </pc:sldMkLst>
      </pc:sldChg>
      <pc:sldChg chg="modNotesTx">
        <pc:chgData name="Diaz, Jessica" userId="f99fad62-b734-4ba5-8073-20ac673d5412" providerId="ADAL" clId="{32E5FC1A-CD41-5F03-AB6E-2D89EF18CC3C}" dt="2025-10-28T13:59:17.197" v="4123" actId="20577"/>
        <pc:sldMkLst>
          <pc:docMk/>
          <pc:sldMk cId="1538747351" sldId="1186"/>
        </pc:sldMkLst>
      </pc:sldChg>
      <pc:sldChg chg="modSp mod modNotesTx">
        <pc:chgData name="Diaz, Jessica" userId="f99fad62-b734-4ba5-8073-20ac673d5412" providerId="ADAL" clId="{32E5FC1A-CD41-5F03-AB6E-2D89EF18CC3C}" dt="2025-10-28T13:39:10.447" v="3903" actId="113"/>
        <pc:sldMkLst>
          <pc:docMk/>
          <pc:sldMk cId="211496896" sldId="1187"/>
        </pc:sldMkLst>
        <pc:spChg chg="mod">
          <ac:chgData name="Diaz, Jessica" userId="f99fad62-b734-4ba5-8073-20ac673d5412" providerId="ADAL" clId="{32E5FC1A-CD41-5F03-AB6E-2D89EF18CC3C}" dt="2025-10-28T11:44:43.764" v="196"/>
          <ac:spMkLst>
            <pc:docMk/>
            <pc:sldMk cId="211496896" sldId="1187"/>
            <ac:spMk id="2" creationId="{2E9302D5-042D-052B-3DAD-F49186EE78E3}"/>
          </ac:spMkLst>
        </pc:spChg>
      </pc:sldChg>
      <pc:sldChg chg="modNotesTx">
        <pc:chgData name="Diaz, Jessica" userId="f99fad62-b734-4ba5-8073-20ac673d5412" providerId="ADAL" clId="{32E5FC1A-CD41-5F03-AB6E-2D89EF18CC3C}" dt="2025-10-28T13:32:10.730" v="3858" actId="20577"/>
        <pc:sldMkLst>
          <pc:docMk/>
          <pc:sldMk cId="2973821564" sldId="1188"/>
        </pc:sldMkLst>
      </pc:sldChg>
      <pc:sldChg chg="modSp mod modNotesTx">
        <pc:chgData name="Diaz, Jessica" userId="f99fad62-b734-4ba5-8073-20ac673d5412" providerId="ADAL" clId="{32E5FC1A-CD41-5F03-AB6E-2D89EF18CC3C}" dt="2025-10-28T15:59:54.646" v="4386" actId="20577"/>
        <pc:sldMkLst>
          <pc:docMk/>
          <pc:sldMk cId="3234123046" sldId="1189"/>
        </pc:sldMkLst>
        <pc:graphicFrameChg chg="mod modGraphic">
          <ac:chgData name="Diaz, Jessica" userId="f99fad62-b734-4ba5-8073-20ac673d5412" providerId="ADAL" clId="{32E5FC1A-CD41-5F03-AB6E-2D89EF18CC3C}" dt="2025-10-28T15:59:45.286" v="4385" actId="20577"/>
          <ac:graphicFrameMkLst>
            <pc:docMk/>
            <pc:sldMk cId="3234123046" sldId="1189"/>
            <ac:graphicFrameMk id="7" creationId="{5D1498E2-AE76-F8FC-81A1-2A878421CFDE}"/>
          </ac:graphicFrameMkLst>
        </pc:graphicFrameChg>
      </pc:sldChg>
      <pc:sldChg chg="addSp delSp modSp new mod modNotesTx">
        <pc:chgData name="Diaz, Jessica" userId="f99fad62-b734-4ba5-8073-20ac673d5412" providerId="ADAL" clId="{32E5FC1A-CD41-5F03-AB6E-2D89EF18CC3C}" dt="2025-10-28T16:05:25.227" v="4399" actId="113"/>
        <pc:sldMkLst>
          <pc:docMk/>
          <pc:sldMk cId="2346343939" sldId="1190"/>
        </pc:sldMkLst>
        <pc:spChg chg="del">
          <ac:chgData name="Diaz, Jessica" userId="f99fad62-b734-4ba5-8073-20ac673d5412" providerId="ADAL" clId="{32E5FC1A-CD41-5F03-AB6E-2D89EF18CC3C}" dt="2025-10-28T13:13:25.742" v="2746" actId="478"/>
          <ac:spMkLst>
            <pc:docMk/>
            <pc:sldMk cId="2346343939" sldId="1190"/>
            <ac:spMk id="2" creationId="{14EC4FE1-6DF8-4D89-93EE-923448105ABA}"/>
          </ac:spMkLst>
        </pc:spChg>
        <pc:spChg chg="del">
          <ac:chgData name="Diaz, Jessica" userId="f99fad62-b734-4ba5-8073-20ac673d5412" providerId="ADAL" clId="{32E5FC1A-CD41-5F03-AB6E-2D89EF18CC3C}" dt="2025-10-28T13:13:26.576" v="2747" actId="478"/>
          <ac:spMkLst>
            <pc:docMk/>
            <pc:sldMk cId="2346343939" sldId="1190"/>
            <ac:spMk id="3" creationId="{6DB2EC25-8B2D-E0AC-EC6E-D6784F935E8C}"/>
          </ac:spMkLst>
        </pc:spChg>
        <pc:spChg chg="add mod">
          <ac:chgData name="Diaz, Jessica" userId="f99fad62-b734-4ba5-8073-20ac673d5412" providerId="ADAL" clId="{32E5FC1A-CD41-5F03-AB6E-2D89EF18CC3C}" dt="2025-10-28T13:16:21.267" v="2766" actId="13822"/>
          <ac:spMkLst>
            <pc:docMk/>
            <pc:sldMk cId="2346343939" sldId="1190"/>
            <ac:spMk id="8" creationId="{B57184E7-1303-9842-E4C9-82C204331976}"/>
          </ac:spMkLst>
        </pc:spChg>
        <pc:spChg chg="add mod">
          <ac:chgData name="Diaz, Jessica" userId="f99fad62-b734-4ba5-8073-20ac673d5412" providerId="ADAL" clId="{32E5FC1A-CD41-5F03-AB6E-2D89EF18CC3C}" dt="2025-10-28T13:17:03.312" v="2777" actId="113"/>
          <ac:spMkLst>
            <pc:docMk/>
            <pc:sldMk cId="2346343939" sldId="1190"/>
            <ac:spMk id="10" creationId="{BD2694E4-197A-6ED0-6710-C287DFAE962C}"/>
          </ac:spMkLst>
        </pc:spChg>
        <pc:picChg chg="add mod">
          <ac:chgData name="Diaz, Jessica" userId="f99fad62-b734-4ba5-8073-20ac673d5412" providerId="ADAL" clId="{32E5FC1A-CD41-5F03-AB6E-2D89EF18CC3C}" dt="2025-10-28T13:15:43.062" v="2761" actId="1076"/>
          <ac:picMkLst>
            <pc:docMk/>
            <pc:sldMk cId="2346343939" sldId="1190"/>
            <ac:picMk id="5" creationId="{CD24435B-7AF0-2DE2-6216-FCE626D63E18}"/>
          </ac:picMkLst>
        </pc:picChg>
        <pc:picChg chg="add mod">
          <ac:chgData name="Diaz, Jessica" userId="f99fad62-b734-4ba5-8073-20ac673d5412" providerId="ADAL" clId="{32E5FC1A-CD41-5F03-AB6E-2D89EF18CC3C}" dt="2025-10-28T13:15:50.112" v="2763" actId="1076"/>
          <ac:picMkLst>
            <pc:docMk/>
            <pc:sldMk cId="2346343939" sldId="1190"/>
            <ac:picMk id="7" creationId="{4718A126-0564-C4FB-F991-C682024F851A}"/>
          </ac:picMkLst>
        </pc:picChg>
        <pc:picChg chg="add mod">
          <ac:chgData name="Diaz, Jessica" userId="f99fad62-b734-4ba5-8073-20ac673d5412" providerId="ADAL" clId="{32E5FC1A-CD41-5F03-AB6E-2D89EF18CC3C}" dt="2025-10-28T13:23:06.319" v="3346" actId="1076"/>
          <ac:picMkLst>
            <pc:docMk/>
            <pc:sldMk cId="2346343939" sldId="1190"/>
            <ac:picMk id="12" creationId="{B46D11A3-F4E1-49B0-099E-72CCCAE43193}"/>
          </ac:picMkLst>
        </pc:picChg>
      </pc:sldChg>
    </pc:docChg>
  </pc:docChgLst>
  <pc:docChgLst>
    <pc:chgData name="Whitney, Rachel" userId="cc902356-3554-43c8-b2cf-7343f2a224ca" providerId="ADAL" clId="{774381C8-F37C-5BDA-A165-E1851A622738}"/>
    <pc:docChg chg="undo redo custSel addSld delSld modSld sldOrd">
      <pc:chgData name="Whitney, Rachel" userId="cc902356-3554-43c8-b2cf-7343f2a224ca" providerId="ADAL" clId="{774381C8-F37C-5BDA-A165-E1851A622738}" dt="2025-10-28T19:04:09.933" v="8270" actId="20577"/>
      <pc:docMkLst>
        <pc:docMk/>
      </pc:docMkLst>
      <pc:sldChg chg="modNotesTx">
        <pc:chgData name="Whitney, Rachel" userId="cc902356-3554-43c8-b2cf-7343f2a224ca" providerId="ADAL" clId="{774381C8-F37C-5BDA-A165-E1851A622738}" dt="2025-10-28T13:08:43.068" v="192" actId="20577"/>
        <pc:sldMkLst>
          <pc:docMk/>
          <pc:sldMk cId="1581696834" sldId="256"/>
        </pc:sldMkLst>
      </pc:sldChg>
      <pc:sldChg chg="modNotesTx">
        <pc:chgData name="Whitney, Rachel" userId="cc902356-3554-43c8-b2cf-7343f2a224ca" providerId="ADAL" clId="{774381C8-F37C-5BDA-A165-E1851A622738}" dt="2025-10-28T13:18:07.410" v="2605" actId="20577"/>
        <pc:sldMkLst>
          <pc:docMk/>
          <pc:sldMk cId="4113560047" sldId="262"/>
        </pc:sldMkLst>
      </pc:sldChg>
      <pc:sldChg chg="addSp delSp modSp mod ord modNotesTx">
        <pc:chgData name="Whitney, Rachel" userId="cc902356-3554-43c8-b2cf-7343f2a224ca" providerId="ADAL" clId="{774381C8-F37C-5BDA-A165-E1851A622738}" dt="2025-10-28T13:40:32.454" v="6155" actId="20577"/>
        <pc:sldMkLst>
          <pc:docMk/>
          <pc:sldMk cId="0" sldId="276"/>
        </pc:sldMkLst>
        <pc:spChg chg="add del mod">
          <ac:chgData name="Whitney, Rachel" userId="cc902356-3554-43c8-b2cf-7343f2a224ca" providerId="ADAL" clId="{774381C8-F37C-5BDA-A165-E1851A622738}" dt="2025-10-28T13:37:38.013" v="5594" actId="478"/>
          <ac:spMkLst>
            <pc:docMk/>
            <pc:sldMk cId="0" sldId="276"/>
            <ac:spMk id="6" creationId="{00000000-0000-0000-0000-000000000000}"/>
          </ac:spMkLst>
        </pc:spChg>
        <pc:grpChg chg="mod">
          <ac:chgData name="Whitney, Rachel" userId="cc902356-3554-43c8-b2cf-7343f2a224ca" providerId="ADAL" clId="{774381C8-F37C-5BDA-A165-E1851A622738}" dt="2025-10-28T13:37:24.670" v="5576" actId="1076"/>
          <ac:grpSpMkLst>
            <pc:docMk/>
            <pc:sldMk cId="0" sldId="276"/>
            <ac:grpSpMk id="3" creationId="{00000000-0000-0000-0000-000000000000}"/>
          </ac:grpSpMkLst>
        </pc:grpChg>
      </pc:sldChg>
      <pc:sldChg chg="addSp delSp modSp mod ord modNotesTx">
        <pc:chgData name="Whitney, Rachel" userId="cc902356-3554-43c8-b2cf-7343f2a224ca" providerId="ADAL" clId="{774381C8-F37C-5BDA-A165-E1851A622738}" dt="2025-10-28T13:47:56.385" v="7847" actId="20577"/>
        <pc:sldMkLst>
          <pc:docMk/>
          <pc:sldMk cId="0" sldId="277"/>
        </pc:sldMkLst>
        <pc:spChg chg="add del">
          <ac:chgData name="Whitney, Rachel" userId="cc902356-3554-43c8-b2cf-7343f2a224ca" providerId="ADAL" clId="{774381C8-F37C-5BDA-A165-E1851A622738}" dt="2025-10-28T13:37:46.058" v="5595" actId="478"/>
          <ac:spMkLst>
            <pc:docMk/>
            <pc:sldMk cId="0" sldId="277"/>
            <ac:spMk id="6" creationId="{00000000-0000-0000-0000-000000000000}"/>
          </ac:spMkLst>
        </pc:spChg>
        <pc:grpChg chg="mod">
          <ac:chgData name="Whitney, Rachel" userId="cc902356-3554-43c8-b2cf-7343f2a224ca" providerId="ADAL" clId="{774381C8-F37C-5BDA-A165-E1851A622738}" dt="2025-10-28T13:37:53.222" v="5596" actId="1076"/>
          <ac:grpSpMkLst>
            <pc:docMk/>
            <pc:sldMk cId="0" sldId="277"/>
            <ac:grpSpMk id="2" creationId="{00000000-0000-0000-0000-000000000000}"/>
          </ac:grpSpMkLst>
        </pc:grpChg>
        <pc:picChg chg="mod">
          <ac:chgData name="Whitney, Rachel" userId="cc902356-3554-43c8-b2cf-7343f2a224ca" providerId="ADAL" clId="{774381C8-F37C-5BDA-A165-E1851A622738}" dt="2025-10-28T13:37:21.782" v="5570" actId="14100"/>
          <ac:picMkLst>
            <pc:docMk/>
            <pc:sldMk cId="0" sldId="277"/>
            <ac:picMk id="4" creationId="{00000000-0000-0000-0000-000000000000}"/>
          </ac:picMkLst>
        </pc:picChg>
      </pc:sldChg>
      <pc:sldChg chg="modSp mod modNotesTx">
        <pc:chgData name="Whitney, Rachel" userId="cc902356-3554-43c8-b2cf-7343f2a224ca" providerId="ADAL" clId="{774381C8-F37C-5BDA-A165-E1851A622738}" dt="2025-10-28T19:04:09.933" v="8270" actId="20577"/>
        <pc:sldMkLst>
          <pc:docMk/>
          <pc:sldMk cId="3943140531" sldId="289"/>
        </pc:sldMkLst>
        <pc:spChg chg="mod">
          <ac:chgData name="Whitney, Rachel" userId="cc902356-3554-43c8-b2cf-7343f2a224ca" providerId="ADAL" clId="{774381C8-F37C-5BDA-A165-E1851A622738}" dt="2025-10-28T19:03:54.756" v="8269" actId="20577"/>
          <ac:spMkLst>
            <pc:docMk/>
            <pc:sldMk cId="3943140531" sldId="289"/>
            <ac:spMk id="2" creationId="{A9208E60-67DE-EB26-03CF-4221DEBDBF7E}"/>
          </ac:spMkLst>
        </pc:spChg>
      </pc:sldChg>
      <pc:sldChg chg="del">
        <pc:chgData name="Whitney, Rachel" userId="cc902356-3554-43c8-b2cf-7343f2a224ca" providerId="ADAL" clId="{774381C8-F37C-5BDA-A165-E1851A622738}" dt="2025-10-27T20:20:36.795" v="0" actId="2696"/>
        <pc:sldMkLst>
          <pc:docMk/>
          <pc:sldMk cId="0" sldId="308"/>
        </pc:sldMkLst>
      </pc:sldChg>
      <pc:sldChg chg="del">
        <pc:chgData name="Whitney, Rachel" userId="cc902356-3554-43c8-b2cf-7343f2a224ca" providerId="ADAL" clId="{774381C8-F37C-5BDA-A165-E1851A622738}" dt="2025-10-27T20:20:37.338" v="1" actId="2696"/>
        <pc:sldMkLst>
          <pc:docMk/>
          <pc:sldMk cId="0" sldId="309"/>
        </pc:sldMkLst>
      </pc:sldChg>
      <pc:sldChg chg="del">
        <pc:chgData name="Whitney, Rachel" userId="cc902356-3554-43c8-b2cf-7343f2a224ca" providerId="ADAL" clId="{774381C8-F37C-5BDA-A165-E1851A622738}" dt="2025-10-27T20:20:37.829" v="2" actId="2696"/>
        <pc:sldMkLst>
          <pc:docMk/>
          <pc:sldMk cId="0" sldId="310"/>
        </pc:sldMkLst>
      </pc:sldChg>
      <pc:sldChg chg="del">
        <pc:chgData name="Whitney, Rachel" userId="cc902356-3554-43c8-b2cf-7343f2a224ca" providerId="ADAL" clId="{774381C8-F37C-5BDA-A165-E1851A622738}" dt="2025-10-27T20:20:38.354" v="3" actId="2696"/>
        <pc:sldMkLst>
          <pc:docMk/>
          <pc:sldMk cId="0" sldId="312"/>
        </pc:sldMkLst>
      </pc:sldChg>
      <pc:sldChg chg="del">
        <pc:chgData name="Whitney, Rachel" userId="cc902356-3554-43c8-b2cf-7343f2a224ca" providerId="ADAL" clId="{774381C8-F37C-5BDA-A165-E1851A622738}" dt="2025-10-27T20:20:38.836" v="4" actId="2696"/>
        <pc:sldMkLst>
          <pc:docMk/>
          <pc:sldMk cId="0" sldId="313"/>
        </pc:sldMkLst>
      </pc:sldChg>
      <pc:sldChg chg="del">
        <pc:chgData name="Whitney, Rachel" userId="cc902356-3554-43c8-b2cf-7343f2a224ca" providerId="ADAL" clId="{774381C8-F37C-5BDA-A165-E1851A622738}" dt="2025-10-27T20:20:39.330" v="5" actId="2696"/>
        <pc:sldMkLst>
          <pc:docMk/>
          <pc:sldMk cId="0" sldId="315"/>
        </pc:sldMkLst>
      </pc:sldChg>
      <pc:sldChg chg="del">
        <pc:chgData name="Whitney, Rachel" userId="cc902356-3554-43c8-b2cf-7343f2a224ca" providerId="ADAL" clId="{774381C8-F37C-5BDA-A165-E1851A622738}" dt="2025-10-27T20:20:39.936" v="6" actId="2696"/>
        <pc:sldMkLst>
          <pc:docMk/>
          <pc:sldMk cId="0" sldId="317"/>
        </pc:sldMkLst>
      </pc:sldChg>
      <pc:sldChg chg="del">
        <pc:chgData name="Whitney, Rachel" userId="cc902356-3554-43c8-b2cf-7343f2a224ca" providerId="ADAL" clId="{774381C8-F37C-5BDA-A165-E1851A622738}" dt="2025-10-27T20:22:47.583" v="8" actId="2696"/>
        <pc:sldMkLst>
          <pc:docMk/>
          <pc:sldMk cId="993650182" sldId="725"/>
        </pc:sldMkLst>
      </pc:sldChg>
      <pc:sldChg chg="modSp mod">
        <pc:chgData name="Whitney, Rachel" userId="cc902356-3554-43c8-b2cf-7343f2a224ca" providerId="ADAL" clId="{774381C8-F37C-5BDA-A165-E1851A622738}" dt="2025-10-28T16:01:02.243" v="8173" actId="14100"/>
        <pc:sldMkLst>
          <pc:docMk/>
          <pc:sldMk cId="3530491925" sldId="746"/>
        </pc:sldMkLst>
        <pc:graphicFrameChg chg="mod">
          <ac:chgData name="Whitney, Rachel" userId="cc902356-3554-43c8-b2cf-7343f2a224ca" providerId="ADAL" clId="{774381C8-F37C-5BDA-A165-E1851A622738}" dt="2025-10-28T16:01:02.243" v="8173" actId="14100"/>
          <ac:graphicFrameMkLst>
            <pc:docMk/>
            <pc:sldMk cId="3530491925" sldId="746"/>
            <ac:graphicFrameMk id="7" creationId="{EE5A121C-C622-0359-930F-AB4799CFB7E0}"/>
          </ac:graphicFrameMkLst>
        </pc:graphicFrameChg>
      </pc:sldChg>
      <pc:sldChg chg="modSp modNotesTx">
        <pc:chgData name="Whitney, Rachel" userId="cc902356-3554-43c8-b2cf-7343f2a224ca" providerId="ADAL" clId="{774381C8-F37C-5BDA-A165-E1851A622738}" dt="2025-10-27T20:39:30.082" v="59" actId="20577"/>
        <pc:sldMkLst>
          <pc:docMk/>
          <pc:sldMk cId="2936718886" sldId="752"/>
        </pc:sldMkLst>
        <pc:graphicFrameChg chg="mod">
          <ac:chgData name="Whitney, Rachel" userId="cc902356-3554-43c8-b2cf-7343f2a224ca" providerId="ADAL" clId="{774381C8-F37C-5BDA-A165-E1851A622738}" dt="2025-10-27T20:39:30.082" v="59" actId="20577"/>
          <ac:graphicFrameMkLst>
            <pc:docMk/>
            <pc:sldMk cId="2936718886" sldId="752"/>
            <ac:graphicFrameMk id="11" creationId="{372F257D-9193-5C0E-4FA3-7E05567A2BDB}"/>
          </ac:graphicFrameMkLst>
        </pc:graphicFrameChg>
      </pc:sldChg>
      <pc:sldChg chg="ord">
        <pc:chgData name="Whitney, Rachel" userId="cc902356-3554-43c8-b2cf-7343f2a224ca" providerId="ADAL" clId="{774381C8-F37C-5BDA-A165-E1851A622738}" dt="2025-10-28T15:53:38.384" v="8127" actId="20578"/>
        <pc:sldMkLst>
          <pc:docMk/>
          <pc:sldMk cId="247436880" sldId="758"/>
        </pc:sldMkLst>
      </pc:sldChg>
      <pc:sldChg chg="modNotesTx">
        <pc:chgData name="Whitney, Rachel" userId="cc902356-3554-43c8-b2cf-7343f2a224ca" providerId="ADAL" clId="{774381C8-F37C-5BDA-A165-E1851A622738}" dt="2025-10-28T13:29:27.390" v="4392" actId="20577"/>
        <pc:sldMkLst>
          <pc:docMk/>
          <pc:sldMk cId="3373657868" sldId="790"/>
        </pc:sldMkLst>
      </pc:sldChg>
      <pc:sldChg chg="modNotesTx">
        <pc:chgData name="Whitney, Rachel" userId="cc902356-3554-43c8-b2cf-7343f2a224ca" providerId="ADAL" clId="{774381C8-F37C-5BDA-A165-E1851A622738}" dt="2025-10-28T13:18:50.935" v="2729" actId="20577"/>
        <pc:sldMkLst>
          <pc:docMk/>
          <pc:sldMk cId="1033626842" sldId="956"/>
        </pc:sldMkLst>
      </pc:sldChg>
      <pc:sldChg chg="mod modShow modNotesTx">
        <pc:chgData name="Whitney, Rachel" userId="cc902356-3554-43c8-b2cf-7343f2a224ca" providerId="ADAL" clId="{774381C8-F37C-5BDA-A165-E1851A622738}" dt="2025-10-28T13:27:05.290" v="4314" actId="729"/>
        <pc:sldMkLst>
          <pc:docMk/>
          <pc:sldMk cId="655794929" sldId="957"/>
        </pc:sldMkLst>
      </pc:sldChg>
      <pc:sldChg chg="modNotesTx">
        <pc:chgData name="Whitney, Rachel" userId="cc902356-3554-43c8-b2cf-7343f2a224ca" providerId="ADAL" clId="{774381C8-F37C-5BDA-A165-E1851A622738}" dt="2025-10-28T13:24:24.963" v="4103" actId="20577"/>
        <pc:sldMkLst>
          <pc:docMk/>
          <pc:sldMk cId="1256926632" sldId="962"/>
        </pc:sldMkLst>
      </pc:sldChg>
      <pc:sldChg chg="mod modShow">
        <pc:chgData name="Whitney, Rachel" userId="cc902356-3554-43c8-b2cf-7343f2a224ca" providerId="ADAL" clId="{774381C8-F37C-5BDA-A165-E1851A622738}" dt="2025-10-27T20:22:29.889" v="7" actId="729"/>
        <pc:sldMkLst>
          <pc:docMk/>
          <pc:sldMk cId="2535148133" sldId="994"/>
        </pc:sldMkLst>
      </pc:sldChg>
      <pc:sldChg chg="delSp modSp mod modAnim modNotesTx">
        <pc:chgData name="Whitney, Rachel" userId="cc902356-3554-43c8-b2cf-7343f2a224ca" providerId="ADAL" clId="{774381C8-F37C-5BDA-A165-E1851A622738}" dt="2025-10-28T13:42:08.262" v="6539" actId="20577"/>
        <pc:sldMkLst>
          <pc:docMk/>
          <pc:sldMk cId="846320638" sldId="999"/>
        </pc:sldMkLst>
        <pc:spChg chg="del">
          <ac:chgData name="Whitney, Rachel" userId="cc902356-3554-43c8-b2cf-7343f2a224ca" providerId="ADAL" clId="{774381C8-F37C-5BDA-A165-E1851A622738}" dt="2025-10-28T13:41:44.594" v="6406" actId="478"/>
          <ac:spMkLst>
            <pc:docMk/>
            <pc:sldMk cId="846320638" sldId="999"/>
            <ac:spMk id="9" creationId="{43EC35BE-1B48-D258-7695-16D52FBFE68B}"/>
          </ac:spMkLst>
        </pc:spChg>
        <pc:picChg chg="mod">
          <ac:chgData name="Whitney, Rachel" userId="cc902356-3554-43c8-b2cf-7343f2a224ca" providerId="ADAL" clId="{774381C8-F37C-5BDA-A165-E1851A622738}" dt="2025-10-28T13:41:46.340" v="6407" actId="1076"/>
          <ac:picMkLst>
            <pc:docMk/>
            <pc:sldMk cId="846320638" sldId="999"/>
            <ac:picMk id="6" creationId="{32224F8B-5B19-9E90-9C1C-2B452C12F3F1}"/>
          </ac:picMkLst>
        </pc:picChg>
      </pc:sldChg>
      <pc:sldChg chg="add modNotesTx">
        <pc:chgData name="Whitney, Rachel" userId="cc902356-3554-43c8-b2cf-7343f2a224ca" providerId="ADAL" clId="{774381C8-F37C-5BDA-A165-E1851A622738}" dt="2025-10-28T13:17:28.845" v="2535" actId="20577"/>
        <pc:sldMkLst>
          <pc:docMk/>
          <pc:sldMk cId="963685225" sldId="1002"/>
        </pc:sldMkLst>
      </pc:sldChg>
      <pc:sldChg chg="modSp modNotesTx">
        <pc:chgData name="Whitney, Rachel" userId="cc902356-3554-43c8-b2cf-7343f2a224ca" providerId="ADAL" clId="{774381C8-F37C-5BDA-A165-E1851A622738}" dt="2025-10-28T15:38:54.935" v="8122" actId="20577"/>
        <pc:sldMkLst>
          <pc:docMk/>
          <pc:sldMk cId="2175680603" sldId="1008"/>
        </pc:sldMkLst>
        <pc:graphicFrameChg chg="mod">
          <ac:chgData name="Whitney, Rachel" userId="cc902356-3554-43c8-b2cf-7343f2a224ca" providerId="ADAL" clId="{774381C8-F37C-5BDA-A165-E1851A622738}" dt="2025-10-28T15:38:54.935" v="8122" actId="20577"/>
          <ac:graphicFrameMkLst>
            <pc:docMk/>
            <pc:sldMk cId="2175680603" sldId="1008"/>
            <ac:graphicFrameMk id="4" creationId="{5295F2DF-011D-DB11-48EF-7944E56CB670}"/>
          </ac:graphicFrameMkLst>
        </pc:graphicFrameChg>
      </pc:sldChg>
      <pc:sldChg chg="del">
        <pc:chgData name="Whitney, Rachel" userId="cc902356-3554-43c8-b2cf-7343f2a224ca" providerId="ADAL" clId="{774381C8-F37C-5BDA-A165-E1851A622738}" dt="2025-10-27T20:24:16.411" v="9" actId="2696"/>
        <pc:sldMkLst>
          <pc:docMk/>
          <pc:sldMk cId="1816618943" sldId="1022"/>
        </pc:sldMkLst>
      </pc:sldChg>
      <pc:sldChg chg="modNotesTx">
        <pc:chgData name="Whitney, Rachel" userId="cc902356-3554-43c8-b2cf-7343f2a224ca" providerId="ADAL" clId="{774381C8-F37C-5BDA-A165-E1851A622738}" dt="2025-10-28T13:13:28.142" v="1549" actId="20577"/>
        <pc:sldMkLst>
          <pc:docMk/>
          <pc:sldMk cId="946800591" sldId="1157"/>
        </pc:sldMkLst>
      </pc:sldChg>
      <pc:sldChg chg="del modNotesTx">
        <pc:chgData name="Whitney, Rachel" userId="cc902356-3554-43c8-b2cf-7343f2a224ca" providerId="ADAL" clId="{774381C8-F37C-5BDA-A165-E1851A622738}" dt="2025-10-28T15:40:13.842" v="8126" actId="2696"/>
        <pc:sldMkLst>
          <pc:docMk/>
          <pc:sldMk cId="437481956" sldId="1158"/>
        </pc:sldMkLst>
      </pc:sldChg>
      <pc:sldChg chg="del">
        <pc:chgData name="Whitney, Rachel" userId="cc902356-3554-43c8-b2cf-7343f2a224ca" providerId="ADAL" clId="{774381C8-F37C-5BDA-A165-E1851A622738}" dt="2025-10-28T15:39:33.341" v="8123" actId="2696"/>
        <pc:sldMkLst>
          <pc:docMk/>
          <pc:sldMk cId="505377756" sldId="1159"/>
        </pc:sldMkLst>
      </pc:sldChg>
      <pc:sldChg chg="del modNotesTx">
        <pc:chgData name="Whitney, Rachel" userId="cc902356-3554-43c8-b2cf-7343f2a224ca" providerId="ADAL" clId="{774381C8-F37C-5BDA-A165-E1851A622738}" dt="2025-10-28T15:39:39.712" v="8124" actId="2696"/>
        <pc:sldMkLst>
          <pc:docMk/>
          <pc:sldMk cId="3183176932" sldId="1160"/>
        </pc:sldMkLst>
      </pc:sldChg>
      <pc:sldChg chg="del">
        <pc:chgData name="Whitney, Rachel" userId="cc902356-3554-43c8-b2cf-7343f2a224ca" providerId="ADAL" clId="{774381C8-F37C-5BDA-A165-E1851A622738}" dt="2025-10-28T15:39:43.761" v="8125" actId="2696"/>
        <pc:sldMkLst>
          <pc:docMk/>
          <pc:sldMk cId="262523676" sldId="1161"/>
        </pc:sldMkLst>
      </pc:sldChg>
      <pc:sldChg chg="modNotesTx">
        <pc:chgData name="Whitney, Rachel" userId="cc902356-3554-43c8-b2cf-7343f2a224ca" providerId="ADAL" clId="{774381C8-F37C-5BDA-A165-E1851A622738}" dt="2025-10-28T15:38:12.780" v="8121" actId="20577"/>
        <pc:sldMkLst>
          <pc:docMk/>
          <pc:sldMk cId="3648138835" sldId="1162"/>
        </pc:sldMkLst>
      </pc:sldChg>
      <pc:sldChg chg="modSp mod modNotesTx">
        <pc:chgData name="Whitney, Rachel" userId="cc902356-3554-43c8-b2cf-7343f2a224ca" providerId="ADAL" clId="{774381C8-F37C-5BDA-A165-E1851A622738}" dt="2025-10-28T15:57:54.402" v="8142"/>
        <pc:sldMkLst>
          <pc:docMk/>
          <pc:sldMk cId="2332814290" sldId="1163"/>
        </pc:sldMkLst>
        <pc:graphicFrameChg chg="modGraphic">
          <ac:chgData name="Whitney, Rachel" userId="cc902356-3554-43c8-b2cf-7343f2a224ca" providerId="ADAL" clId="{774381C8-F37C-5BDA-A165-E1851A622738}" dt="2025-10-28T15:56:48.494" v="8129" actId="20577"/>
          <ac:graphicFrameMkLst>
            <pc:docMk/>
            <pc:sldMk cId="2332814290" sldId="1163"/>
            <ac:graphicFrameMk id="6" creationId="{F5712885-47C5-7058-899A-834FC5A9142E}"/>
          </ac:graphicFrameMkLst>
        </pc:graphicFrameChg>
        <pc:graphicFrameChg chg="mod modGraphic">
          <ac:chgData name="Whitney, Rachel" userId="cc902356-3554-43c8-b2cf-7343f2a224ca" providerId="ADAL" clId="{774381C8-F37C-5BDA-A165-E1851A622738}" dt="2025-10-28T15:57:54.402" v="8142"/>
          <ac:graphicFrameMkLst>
            <pc:docMk/>
            <pc:sldMk cId="2332814290" sldId="1163"/>
            <ac:graphicFrameMk id="7" creationId="{3868D427-A87F-D553-53AA-0119ED97DA6B}"/>
          </ac:graphicFrameMkLst>
        </pc:graphicFrameChg>
      </pc:sldChg>
      <pc:sldChg chg="modNotesTx">
        <pc:chgData name="Whitney, Rachel" userId="cc902356-3554-43c8-b2cf-7343f2a224ca" providerId="ADAL" clId="{774381C8-F37C-5BDA-A165-E1851A622738}" dt="2025-10-28T13:20:36.155" v="2928" actId="20577"/>
        <pc:sldMkLst>
          <pc:docMk/>
          <pc:sldMk cId="2553007886" sldId="1172"/>
        </pc:sldMkLst>
      </pc:sldChg>
      <pc:sldChg chg="delSp mod modNotesTx">
        <pc:chgData name="Whitney, Rachel" userId="cc902356-3554-43c8-b2cf-7343f2a224ca" providerId="ADAL" clId="{774381C8-F37C-5BDA-A165-E1851A622738}" dt="2025-10-28T13:42:40.873" v="6644" actId="20577"/>
        <pc:sldMkLst>
          <pc:docMk/>
          <pc:sldMk cId="1403710648" sldId="1173"/>
        </pc:sldMkLst>
        <pc:spChg chg="del">
          <ac:chgData name="Whitney, Rachel" userId="cc902356-3554-43c8-b2cf-7343f2a224ca" providerId="ADAL" clId="{774381C8-F37C-5BDA-A165-E1851A622738}" dt="2025-10-28T13:42:21.442" v="6543" actId="478"/>
          <ac:spMkLst>
            <pc:docMk/>
            <pc:sldMk cId="1403710648" sldId="1173"/>
            <ac:spMk id="8" creationId="{D9E626E9-BAAD-D665-5E06-637846D30693}"/>
          </ac:spMkLst>
        </pc:spChg>
      </pc:sldChg>
      <pc:sldChg chg="delSp mod modNotesTx">
        <pc:chgData name="Whitney, Rachel" userId="cc902356-3554-43c8-b2cf-7343f2a224ca" providerId="ADAL" clId="{774381C8-F37C-5BDA-A165-E1851A622738}" dt="2025-10-28T13:30:11.945" v="4459" actId="20577"/>
        <pc:sldMkLst>
          <pc:docMk/>
          <pc:sldMk cId="2641994241" sldId="1174"/>
        </pc:sldMkLst>
        <pc:spChg chg="del">
          <ac:chgData name="Whitney, Rachel" userId="cc902356-3554-43c8-b2cf-7343f2a224ca" providerId="ADAL" clId="{774381C8-F37C-5BDA-A165-E1851A622738}" dt="2025-10-27T20:32:29.832" v="41" actId="478"/>
          <ac:spMkLst>
            <pc:docMk/>
            <pc:sldMk cId="2641994241" sldId="1174"/>
            <ac:spMk id="3" creationId="{14B32806-5DF4-E8E1-C49D-79264CA0BCF4}"/>
          </ac:spMkLst>
        </pc:spChg>
      </pc:sldChg>
      <pc:sldChg chg="modSp">
        <pc:chgData name="Whitney, Rachel" userId="cc902356-3554-43c8-b2cf-7343f2a224ca" providerId="ADAL" clId="{774381C8-F37C-5BDA-A165-E1851A622738}" dt="2025-10-28T16:00:37.407" v="8171" actId="20577"/>
        <pc:sldMkLst>
          <pc:docMk/>
          <pc:sldMk cId="3234123046" sldId="1189"/>
        </pc:sldMkLst>
        <pc:graphicFrameChg chg="mod">
          <ac:chgData name="Whitney, Rachel" userId="cc902356-3554-43c8-b2cf-7343f2a224ca" providerId="ADAL" clId="{774381C8-F37C-5BDA-A165-E1851A622738}" dt="2025-10-28T16:00:37.407" v="8171" actId="20577"/>
          <ac:graphicFrameMkLst>
            <pc:docMk/>
            <pc:sldMk cId="3234123046" sldId="1189"/>
            <ac:graphicFrameMk id="7" creationId="{5D1498E2-AE76-F8FC-81A1-2A878421CFDE}"/>
          </ac:graphicFrameMkLst>
        </pc:graphicFrameChg>
      </pc:sldChg>
      <pc:sldChg chg="modSp new del mod">
        <pc:chgData name="Whitney, Rachel" userId="cc902356-3554-43c8-b2cf-7343f2a224ca" providerId="ADAL" clId="{774381C8-F37C-5BDA-A165-E1851A622738}" dt="2025-10-27T20:48:00.262" v="103" actId="2696"/>
        <pc:sldMkLst>
          <pc:docMk/>
          <pc:sldMk cId="3953706233" sldId="1190"/>
        </pc:sldMkLst>
        <pc:spChg chg="mod">
          <ac:chgData name="Whitney, Rachel" userId="cc902356-3554-43c8-b2cf-7343f2a224ca" providerId="ADAL" clId="{774381C8-F37C-5BDA-A165-E1851A622738}" dt="2025-10-27T20:45:58.136" v="101" actId="20577"/>
          <ac:spMkLst>
            <pc:docMk/>
            <pc:sldMk cId="3953706233" sldId="1190"/>
            <ac:spMk id="2" creationId="{B105412F-E336-62C7-48DE-1215B49E5B85}"/>
          </ac:spMkLst>
        </pc:spChg>
      </pc:sldChg>
      <pc:sldChg chg="addSp delSp modSp add mod modNotesTx">
        <pc:chgData name="Whitney, Rachel" userId="cc902356-3554-43c8-b2cf-7343f2a224ca" providerId="ADAL" clId="{774381C8-F37C-5BDA-A165-E1851A622738}" dt="2025-10-28T13:27:27.898" v="4354" actId="20577"/>
        <pc:sldMkLst>
          <pc:docMk/>
          <pc:sldMk cId="3679433404" sldId="1191"/>
        </pc:sldMkLst>
        <pc:spChg chg="add del mod">
          <ac:chgData name="Whitney, Rachel" userId="cc902356-3554-43c8-b2cf-7343f2a224ca" providerId="ADAL" clId="{774381C8-F37C-5BDA-A165-E1851A622738}" dt="2025-10-28T13:26:25.754" v="4239" actId="478"/>
          <ac:spMkLst>
            <pc:docMk/>
            <pc:sldMk cId="3679433404" sldId="1191"/>
            <ac:spMk id="5" creationId="{0CBE6606-B39B-F9EE-DC3B-9F5BBA8EDFD9}"/>
          </ac:spMkLst>
        </pc:spChg>
        <pc:spChg chg="add mod">
          <ac:chgData name="Whitney, Rachel" userId="cc902356-3554-43c8-b2cf-7343f2a224ca" providerId="ADAL" clId="{774381C8-F37C-5BDA-A165-E1851A622738}" dt="2025-10-28T13:26:58.722" v="4313" actId="1076"/>
          <ac:spMkLst>
            <pc:docMk/>
            <pc:sldMk cId="3679433404" sldId="1191"/>
            <ac:spMk id="6" creationId="{DC746632-79FA-8573-6CE0-9CBCE2A17AF9}"/>
          </ac:spMkLst>
        </pc:spChg>
        <pc:picChg chg="del">
          <ac:chgData name="Whitney, Rachel" userId="cc902356-3554-43c8-b2cf-7343f2a224ca" providerId="ADAL" clId="{774381C8-F37C-5BDA-A165-E1851A622738}" dt="2025-10-28T13:26:23.005" v="4238" actId="478"/>
          <ac:picMkLst>
            <pc:docMk/>
            <pc:sldMk cId="3679433404" sldId="1191"/>
            <ac:picMk id="4" creationId="{C36D15EF-78F3-E2F0-35AA-EED1DEF76C7C}"/>
          </ac:picMkLst>
        </pc:picChg>
        <pc:picChg chg="add mod">
          <ac:chgData name="Whitney, Rachel" userId="cc902356-3554-43c8-b2cf-7343f2a224ca" providerId="ADAL" clId="{774381C8-F37C-5BDA-A165-E1851A622738}" dt="2025-10-28T13:26:30.026" v="4242" actId="1076"/>
          <ac:picMkLst>
            <pc:docMk/>
            <pc:sldMk cId="3679433404" sldId="1191"/>
            <ac:picMk id="1026" creationId="{07361357-9C70-4167-B893-EFFD4CE0E334}"/>
          </ac:picMkLst>
        </pc:picChg>
      </pc:sldChg>
      <pc:sldChg chg="add modNotesTx">
        <pc:chgData name="Whitney, Rachel" userId="cc902356-3554-43c8-b2cf-7343f2a224ca" providerId="ADAL" clId="{774381C8-F37C-5BDA-A165-E1851A622738}" dt="2025-10-28T13:45:58.730" v="7505" actId="20577"/>
        <pc:sldMkLst>
          <pc:docMk/>
          <pc:sldMk cId="3147852580" sldId="1192"/>
        </pc:sldMkLst>
      </pc:sldChg>
      <pc:sldChg chg="addSp delSp add mod modNotesTx">
        <pc:chgData name="Whitney, Rachel" userId="cc902356-3554-43c8-b2cf-7343f2a224ca" providerId="ADAL" clId="{774381C8-F37C-5BDA-A165-E1851A622738}" dt="2025-10-28T13:49:05.795" v="7874" actId="5793"/>
        <pc:sldMkLst>
          <pc:docMk/>
          <pc:sldMk cId="3795669099" sldId="1193"/>
        </pc:sldMkLst>
        <pc:spChg chg="add del">
          <ac:chgData name="Whitney, Rachel" userId="cc902356-3554-43c8-b2cf-7343f2a224ca" providerId="ADAL" clId="{774381C8-F37C-5BDA-A165-E1851A622738}" dt="2025-10-28T13:42:18.550" v="6542" actId="478"/>
          <ac:spMkLst>
            <pc:docMk/>
            <pc:sldMk cId="3795669099" sldId="1193"/>
            <ac:spMk id="8" creationId="{ADC3798C-BAFF-E127-D6F2-850A3B1328EE}"/>
          </ac:spMkLst>
        </pc:spChg>
      </pc:sldChg>
      <pc:sldMasterChg chg="delSldLayout">
        <pc:chgData name="Whitney, Rachel" userId="cc902356-3554-43c8-b2cf-7343f2a224ca" providerId="ADAL" clId="{774381C8-F37C-5BDA-A165-E1851A622738}" dt="2025-10-27T20:20:39.936" v="6" actId="2696"/>
        <pc:sldMasterMkLst>
          <pc:docMk/>
          <pc:sldMasterMk cId="2376829149" sldId="2147483648"/>
        </pc:sldMasterMkLst>
        <pc:sldLayoutChg chg="del">
          <pc:chgData name="Whitney, Rachel" userId="cc902356-3554-43c8-b2cf-7343f2a224ca" providerId="ADAL" clId="{774381C8-F37C-5BDA-A165-E1851A622738}" dt="2025-10-27T20:20:39.936" v="6" actId="2696"/>
          <pc:sldLayoutMkLst>
            <pc:docMk/>
            <pc:sldMasterMk cId="2376829149" sldId="2147483648"/>
            <pc:sldLayoutMk cId="1807342003" sldId="2147483678"/>
          </pc:sldLayoutMkLst>
        </pc:sldLayoutChg>
      </pc:sldMasterChg>
    </pc:docChg>
  </pc:docChgLst>
</pc:chgInfo>
</file>

<file path=ppt/comments/modernComment_402_16F7E8FB.xml><?xml version="1.0" encoding="utf-8"?>
<p188:cmLst xmlns:a="http://schemas.openxmlformats.org/drawingml/2006/main" xmlns:r="http://schemas.openxmlformats.org/officeDocument/2006/relationships" xmlns:p188="http://schemas.microsoft.com/office/powerpoint/2018/8/main">
  <p188:cm id="{5DDED5D1-565E-BD43-9665-DDE151D68785}" authorId="{ED484012-297B-120A-6686-EDAB7A28BC05}" status="resolved" created="2025-10-24T15:17:15.982" complete="100000">
    <pc:sldMkLst xmlns:pc="http://schemas.microsoft.com/office/powerpoint/2013/main/command">
      <pc:docMk/>
      <pc:sldMk cId="385345787" sldId="1026"/>
    </pc:sldMkLst>
    <p188:txBody>
      <a:bodyPr/>
      <a:lstStyle/>
      <a:p>
        <a:r>
          <a:rPr lang="en-US"/>
          <a:t>Change this to mental health PEO</a:t>
        </a:r>
      </a:p>
    </p188:txBody>
  </p188:cm>
</p188:cmLst>
</file>

<file path=ppt/comments/modernComment_4A4_B140EA7C.xml><?xml version="1.0" encoding="utf-8"?>
<p188:cmLst xmlns:a="http://schemas.openxmlformats.org/drawingml/2006/main" xmlns:r="http://schemas.openxmlformats.org/officeDocument/2006/relationships" xmlns:p188="http://schemas.microsoft.com/office/powerpoint/2018/8/main">
  <p188:cm id="{F38D5FA6-0D48-2047-BF0B-4F597D744F87}" authorId="{37FB20C1-9B9B-7916-D86A-3B065FB98AF9}" status="resolved" created="2025-10-24T18:51:30.537" complete="100000">
    <pc:sldMkLst xmlns:pc="http://schemas.microsoft.com/office/powerpoint/2013/main/command">
      <pc:docMk/>
      <pc:sldMk cId="2973821564" sldId="1188"/>
    </pc:sldMkLst>
    <p188:txBody>
      <a:bodyPr/>
      <a:lstStyle/>
      <a:p>
        <a:r>
          <a:rPr lang="en-US"/>
          <a:t>this slide contains the much of the content from Jessica's slides 25-28, but i'm afraid we won't have time to include the other screenshots and will just have to hope that attendees know where to find controlled vocabulary terms, which i hope they do!</a:t>
        </a:r>
      </a:p>
    </p188:txBody>
  </p188:cm>
</p188:cmLst>
</file>

<file path=ppt/diagrams/_rels/data11.xml.rels><?xml version="1.0" encoding="UTF-8" standalone="yes"?>
<Relationships xmlns="http://schemas.openxmlformats.org/package/2006/relationships"><Relationship Id="rId1" Type="http://schemas.openxmlformats.org/officeDocument/2006/relationships/image" Target="../media/image22.png"/></Relationships>
</file>

<file path=ppt/diagrams/_rels/data16.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5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231CCB-351F-EA47-A909-DA205C2189F7}"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en-US"/>
        </a:p>
      </dgm:t>
    </dgm:pt>
    <dgm:pt modelId="{CF616B0D-831C-B740-BCD8-1586E2E43D62}">
      <dgm:prSet phldrT="[Text]" custT="1"/>
      <dgm:spPr/>
      <dgm:t>
        <a:bodyPr/>
        <a:lstStyle/>
        <a:p>
          <a:r>
            <a:rPr lang="en-US" sz="2900"/>
            <a:t>Jessica Diaz</a:t>
          </a:r>
        </a:p>
      </dgm:t>
    </dgm:pt>
    <dgm:pt modelId="{F70E829C-B25C-BA49-9922-2AB09E5A0A4E}" type="parTrans" cxnId="{BCDDF742-EE29-D241-90BC-74A9EDAF53A6}">
      <dgm:prSet/>
      <dgm:spPr/>
      <dgm:t>
        <a:bodyPr/>
        <a:lstStyle/>
        <a:p>
          <a:endParaRPr lang="en-US"/>
        </a:p>
      </dgm:t>
    </dgm:pt>
    <dgm:pt modelId="{6A997C20-A54B-4D43-BFE8-9C79C707B2E9}" type="sibTrans" cxnId="{BCDDF742-EE29-D241-90BC-74A9EDAF53A6}">
      <dgm:prSet/>
      <dgm:spPr/>
      <dgm:t>
        <a:bodyPr/>
        <a:lstStyle/>
        <a:p>
          <a:endParaRPr lang="en-US"/>
        </a:p>
      </dgm:t>
    </dgm:pt>
    <dgm:pt modelId="{1BEC4140-31BB-ED49-B469-E65535166143}" type="pres">
      <dgm:prSet presAssocID="{04231CCB-351F-EA47-A909-DA205C2189F7}" presName="diagram" presStyleCnt="0">
        <dgm:presLayoutVars>
          <dgm:dir/>
        </dgm:presLayoutVars>
      </dgm:prSet>
      <dgm:spPr/>
    </dgm:pt>
    <dgm:pt modelId="{FF16382A-1851-BF44-998D-078F2051429E}" type="pres">
      <dgm:prSet presAssocID="{CF616B0D-831C-B740-BCD8-1586E2E43D62}" presName="composite" presStyleCnt="0"/>
      <dgm:spPr/>
    </dgm:pt>
    <dgm:pt modelId="{B72B6C8E-E136-ED4B-BD26-6ED379DD7C4B}" type="pres">
      <dgm:prSet presAssocID="{CF616B0D-831C-B740-BCD8-1586E2E43D62}" presName="Image" presStyleLbl="bgShp" presStyleIdx="0" presStyleCnt="1" custLinFactNeighborX="-11418" custLinFactNeighborY="-41784"/>
      <dgm:spPr/>
    </dgm:pt>
    <dgm:pt modelId="{C7C01A91-6EE1-CE4A-A83E-685EE62F25E5}" type="pres">
      <dgm:prSet presAssocID="{CF616B0D-831C-B740-BCD8-1586E2E43D62}" presName="Parent" presStyleLbl="node0" presStyleIdx="0" presStyleCnt="1" custLinFactY="-48600" custLinFactNeighborX="-22025" custLinFactNeighborY="-100000">
        <dgm:presLayoutVars>
          <dgm:bulletEnabled val="1"/>
        </dgm:presLayoutVars>
      </dgm:prSet>
      <dgm:spPr/>
    </dgm:pt>
  </dgm:ptLst>
  <dgm:cxnLst>
    <dgm:cxn modelId="{BCDDF742-EE29-D241-90BC-74A9EDAF53A6}" srcId="{04231CCB-351F-EA47-A909-DA205C2189F7}" destId="{CF616B0D-831C-B740-BCD8-1586E2E43D62}" srcOrd="0" destOrd="0" parTransId="{F70E829C-B25C-BA49-9922-2AB09E5A0A4E}" sibTransId="{6A997C20-A54B-4D43-BFE8-9C79C707B2E9}"/>
    <dgm:cxn modelId="{EEE9558D-2DB1-D044-A5C7-CD6721F53FE7}" type="presOf" srcId="{CF616B0D-831C-B740-BCD8-1586E2E43D62}" destId="{C7C01A91-6EE1-CE4A-A83E-685EE62F25E5}" srcOrd="0" destOrd="0" presId="urn:microsoft.com/office/officeart/2008/layout/BendingPictureCaption"/>
    <dgm:cxn modelId="{D93CEE8D-F223-9140-8C0B-03F613144DAE}" type="presOf" srcId="{04231CCB-351F-EA47-A909-DA205C2189F7}" destId="{1BEC4140-31BB-ED49-B469-E65535166143}" srcOrd="0" destOrd="0" presId="urn:microsoft.com/office/officeart/2008/layout/BendingPictureCaption"/>
    <dgm:cxn modelId="{CC26DD22-34B5-7F43-A88D-D27D5AE58A30}" type="presParOf" srcId="{1BEC4140-31BB-ED49-B469-E65535166143}" destId="{FF16382A-1851-BF44-998D-078F2051429E}" srcOrd="0" destOrd="0" presId="urn:microsoft.com/office/officeart/2008/layout/BendingPictureCaption"/>
    <dgm:cxn modelId="{1A3E0BE2-D441-D148-881C-DF4B6920CB6F}" type="presParOf" srcId="{FF16382A-1851-BF44-998D-078F2051429E}" destId="{B72B6C8E-E136-ED4B-BD26-6ED379DD7C4B}" srcOrd="0" destOrd="0" presId="urn:microsoft.com/office/officeart/2008/layout/BendingPictureCaption"/>
    <dgm:cxn modelId="{7080C8AD-2A10-9F48-BFCB-E840363F8B06}" type="presParOf" srcId="{FF16382A-1851-BF44-998D-078F2051429E}" destId="{C7C01A91-6EE1-CE4A-A83E-685EE62F25E5}"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994657-9522-47A3-A20F-0190F53191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C0D3B74-CD63-4A93-9738-5B468D407642}">
      <dgm:prSet phldr="0"/>
      <dgm:spPr/>
      <dgm:t>
        <a:bodyPr/>
        <a:lstStyle/>
        <a:p>
          <a:pPr rtl="0"/>
          <a:r>
            <a:rPr lang="en-US">
              <a:solidFill>
                <a:schemeClr val="bg1"/>
              </a:solidFill>
              <a:latin typeface="Calibri"/>
            </a:rPr>
            <a:t>P – Population</a:t>
          </a:r>
        </a:p>
      </dgm:t>
    </dgm:pt>
    <dgm:pt modelId="{49248A56-8030-4F24-9C88-C1C7030BE55B}" type="parTrans" cxnId="{4C76D23F-0253-4E6A-817A-6AD06D9F90D4}">
      <dgm:prSet/>
      <dgm:spPr/>
    </dgm:pt>
    <dgm:pt modelId="{859435E2-B092-4FD3-8A21-84402AD331B1}" type="sibTrans" cxnId="{4C76D23F-0253-4E6A-817A-6AD06D9F90D4}">
      <dgm:prSet/>
      <dgm:spPr/>
    </dgm:pt>
    <dgm:pt modelId="{7DED08E6-F0DC-4DCA-BE53-D51FEBC6B363}">
      <dgm:prSet phldr="0"/>
      <dgm:spPr/>
      <dgm:t>
        <a:bodyPr/>
        <a:lstStyle/>
        <a:p>
          <a:pPr algn="l" rtl="0"/>
          <a:r>
            <a:rPr lang="en-US">
              <a:solidFill>
                <a:schemeClr val="bg1"/>
              </a:solidFill>
              <a:latin typeface="Calibri"/>
            </a:rPr>
            <a:t>E -  Exposure of interest</a:t>
          </a:r>
        </a:p>
      </dgm:t>
    </dgm:pt>
    <dgm:pt modelId="{292A54EF-6EB8-4043-B4BE-6819CD4FB868}" type="parTrans" cxnId="{37A87D5E-03DE-4BA8-A0BA-F3E15FF6E063}">
      <dgm:prSet/>
      <dgm:spPr/>
    </dgm:pt>
    <dgm:pt modelId="{85926F4A-A40D-410B-BB46-BBEA624A2A1A}" type="sibTrans" cxnId="{37A87D5E-03DE-4BA8-A0BA-F3E15FF6E063}">
      <dgm:prSet/>
      <dgm:spPr/>
    </dgm:pt>
    <dgm:pt modelId="{C3D4E0C9-E4F6-429E-93F3-7987ADAF62FA}">
      <dgm:prSet phldr="0"/>
      <dgm:spPr/>
      <dgm:t>
        <a:bodyPr/>
        <a:lstStyle/>
        <a:p>
          <a:pPr algn="l" rtl="0"/>
          <a:r>
            <a:rPr lang="en-US">
              <a:solidFill>
                <a:schemeClr val="bg1"/>
              </a:solidFill>
              <a:latin typeface="Calibri"/>
            </a:rPr>
            <a:t>O – Outcome</a:t>
          </a:r>
        </a:p>
      </dgm:t>
    </dgm:pt>
    <dgm:pt modelId="{6F098C7C-0C62-4E1A-9D0C-0DE938C4FD83}" type="parTrans" cxnId="{670AA110-E0D7-4328-A757-B865E55AD680}">
      <dgm:prSet/>
      <dgm:spPr/>
    </dgm:pt>
    <dgm:pt modelId="{9F55CD8F-3E04-4881-B7EB-7B74702DD640}" type="sibTrans" cxnId="{670AA110-E0D7-4328-A757-B865E55AD680}">
      <dgm:prSet/>
      <dgm:spPr/>
    </dgm:pt>
    <dgm:pt modelId="{E606CCEC-23D1-47BA-B4D3-7E4C1493779B}">
      <dgm:prSet phldr="0"/>
      <dgm:spPr/>
      <dgm:t>
        <a:bodyPr/>
        <a:lstStyle/>
        <a:p>
          <a:r>
            <a:rPr lang="en-US">
              <a:solidFill>
                <a:srgbClr val="1F1F1F"/>
              </a:solidFill>
              <a:latin typeface="Calibri"/>
            </a:rPr>
            <a:t>Who is being studied? What groups of participants are of interest?</a:t>
          </a:r>
          <a:endParaRPr lang="en-US"/>
        </a:p>
      </dgm:t>
    </dgm:pt>
    <dgm:pt modelId="{A1762462-B4A7-4063-96A8-C96034914385}" type="parTrans" cxnId="{F7571F86-AEAF-4B5B-B0F2-0B9F6A662450}">
      <dgm:prSet/>
      <dgm:spPr/>
    </dgm:pt>
    <dgm:pt modelId="{99BBFE45-9F50-4C7A-AC1E-F244B9CB7E15}" type="sibTrans" cxnId="{F7571F86-AEAF-4B5B-B0F2-0B9F6A662450}">
      <dgm:prSet/>
      <dgm:spPr/>
    </dgm:pt>
    <dgm:pt modelId="{840EE4D2-F324-4F02-86D7-09BE5F55F190}">
      <dgm:prSet phldr="0"/>
      <dgm:spPr/>
      <dgm:t>
        <a:bodyPr/>
        <a:lstStyle/>
        <a:p>
          <a:pPr algn="l"/>
          <a:r>
            <a:rPr lang="en-US">
              <a:solidFill>
                <a:srgbClr val="1F1F1F"/>
              </a:solidFill>
              <a:latin typeface="Calibri"/>
            </a:rPr>
            <a:t>What is/was the population being exposed to?</a:t>
          </a:r>
          <a:endParaRPr lang="en-US"/>
        </a:p>
      </dgm:t>
    </dgm:pt>
    <dgm:pt modelId="{1A06A7B6-E3B3-4F4B-BB12-8F3F86D7B18E}" type="parTrans" cxnId="{5464DD8E-EF29-4F69-BE52-9404FDA524D1}">
      <dgm:prSet/>
      <dgm:spPr/>
    </dgm:pt>
    <dgm:pt modelId="{C1935AD6-08C4-4875-A43F-3A94FD3ABC69}" type="sibTrans" cxnId="{5464DD8E-EF29-4F69-BE52-9404FDA524D1}">
      <dgm:prSet/>
      <dgm:spPr/>
    </dgm:pt>
    <dgm:pt modelId="{01D2AF4B-ADEE-45D4-9EAE-6880883BEE01}">
      <dgm:prSet phldr="0"/>
      <dgm:spPr/>
      <dgm:t>
        <a:bodyPr/>
        <a:lstStyle/>
        <a:p>
          <a:r>
            <a:rPr lang="en-US">
              <a:solidFill>
                <a:srgbClr val="1F1F1F"/>
              </a:solidFill>
              <a:latin typeface="Calibri"/>
            </a:rPr>
            <a:t>What is/was the result of the exposure on your population?</a:t>
          </a:r>
          <a:endParaRPr lang="en-US"/>
        </a:p>
      </dgm:t>
    </dgm:pt>
    <dgm:pt modelId="{6DAF6719-DDE1-4CDC-ADF7-47A8BC846CB8}" type="parTrans" cxnId="{6EA93E84-D8AF-4665-9048-7EAF2F827CA6}">
      <dgm:prSet/>
      <dgm:spPr/>
    </dgm:pt>
    <dgm:pt modelId="{062B3FAE-977A-45D0-A690-A15C2AFA596D}" type="sibTrans" cxnId="{6EA93E84-D8AF-4665-9048-7EAF2F827CA6}">
      <dgm:prSet/>
      <dgm:spPr/>
    </dgm:pt>
    <dgm:pt modelId="{EFBFAAA7-A312-48A2-8664-1B957560A1F5}" type="pres">
      <dgm:prSet presAssocID="{9B994657-9522-47A3-A20F-0190F53191AD}" presName="linear" presStyleCnt="0">
        <dgm:presLayoutVars>
          <dgm:dir/>
          <dgm:animLvl val="lvl"/>
          <dgm:resizeHandles val="exact"/>
        </dgm:presLayoutVars>
      </dgm:prSet>
      <dgm:spPr/>
    </dgm:pt>
    <dgm:pt modelId="{9BB46809-E80B-4A24-A446-D4BCACC38213}" type="pres">
      <dgm:prSet presAssocID="{BC0D3B74-CD63-4A93-9738-5B468D407642}" presName="parentLin" presStyleCnt="0"/>
      <dgm:spPr/>
    </dgm:pt>
    <dgm:pt modelId="{E63FB7AB-24C4-4E3F-BFF5-5FDF3A0D9151}" type="pres">
      <dgm:prSet presAssocID="{BC0D3B74-CD63-4A93-9738-5B468D407642}" presName="parentLeftMargin" presStyleLbl="node1" presStyleIdx="0" presStyleCnt="3"/>
      <dgm:spPr/>
    </dgm:pt>
    <dgm:pt modelId="{1BC26F36-FFB3-4948-9606-A28AD41A5227}" type="pres">
      <dgm:prSet presAssocID="{BC0D3B74-CD63-4A93-9738-5B468D407642}" presName="parentText" presStyleLbl="node1" presStyleIdx="0" presStyleCnt="3">
        <dgm:presLayoutVars>
          <dgm:chMax val="0"/>
          <dgm:bulletEnabled val="1"/>
        </dgm:presLayoutVars>
      </dgm:prSet>
      <dgm:spPr/>
    </dgm:pt>
    <dgm:pt modelId="{50C1D5D7-35E6-4A22-9BA0-640ECCFB6888}" type="pres">
      <dgm:prSet presAssocID="{BC0D3B74-CD63-4A93-9738-5B468D407642}" presName="negativeSpace" presStyleCnt="0"/>
      <dgm:spPr/>
    </dgm:pt>
    <dgm:pt modelId="{CE65F3B2-CB50-4B8F-9CF1-E7F6F6957012}" type="pres">
      <dgm:prSet presAssocID="{BC0D3B74-CD63-4A93-9738-5B468D407642}" presName="childText" presStyleLbl="conFgAcc1" presStyleIdx="0" presStyleCnt="3">
        <dgm:presLayoutVars>
          <dgm:bulletEnabled val="1"/>
        </dgm:presLayoutVars>
      </dgm:prSet>
      <dgm:spPr/>
    </dgm:pt>
    <dgm:pt modelId="{B2A510C9-B1A4-4D51-8F79-0C36AE05D9D8}" type="pres">
      <dgm:prSet presAssocID="{859435E2-B092-4FD3-8A21-84402AD331B1}" presName="spaceBetweenRectangles" presStyleCnt="0"/>
      <dgm:spPr/>
    </dgm:pt>
    <dgm:pt modelId="{04B830ED-9D36-45D2-88B1-3B8F706EFF22}" type="pres">
      <dgm:prSet presAssocID="{7DED08E6-F0DC-4DCA-BE53-D51FEBC6B363}" presName="parentLin" presStyleCnt="0"/>
      <dgm:spPr/>
    </dgm:pt>
    <dgm:pt modelId="{55B76DCF-E639-434A-B3D1-B3DCE18A7145}" type="pres">
      <dgm:prSet presAssocID="{7DED08E6-F0DC-4DCA-BE53-D51FEBC6B363}" presName="parentLeftMargin" presStyleLbl="node1" presStyleIdx="0" presStyleCnt="3"/>
      <dgm:spPr/>
    </dgm:pt>
    <dgm:pt modelId="{0FDF3926-D77A-43CD-AC34-2AA1415DC819}" type="pres">
      <dgm:prSet presAssocID="{7DED08E6-F0DC-4DCA-BE53-D51FEBC6B363}" presName="parentText" presStyleLbl="node1" presStyleIdx="1" presStyleCnt="3">
        <dgm:presLayoutVars>
          <dgm:chMax val="0"/>
          <dgm:bulletEnabled val="1"/>
        </dgm:presLayoutVars>
      </dgm:prSet>
      <dgm:spPr/>
    </dgm:pt>
    <dgm:pt modelId="{B5CE2CEA-772E-4E67-9521-798F5A148D84}" type="pres">
      <dgm:prSet presAssocID="{7DED08E6-F0DC-4DCA-BE53-D51FEBC6B363}" presName="negativeSpace" presStyleCnt="0"/>
      <dgm:spPr/>
    </dgm:pt>
    <dgm:pt modelId="{51F9B091-B508-402C-A0C5-712B5042CB43}" type="pres">
      <dgm:prSet presAssocID="{7DED08E6-F0DC-4DCA-BE53-D51FEBC6B363}" presName="childText" presStyleLbl="conFgAcc1" presStyleIdx="1" presStyleCnt="3">
        <dgm:presLayoutVars>
          <dgm:bulletEnabled val="1"/>
        </dgm:presLayoutVars>
      </dgm:prSet>
      <dgm:spPr/>
    </dgm:pt>
    <dgm:pt modelId="{A7F1D794-3EBC-4703-BEB5-9A240CAF0328}" type="pres">
      <dgm:prSet presAssocID="{85926F4A-A40D-410B-BB46-BBEA624A2A1A}" presName="spaceBetweenRectangles" presStyleCnt="0"/>
      <dgm:spPr/>
    </dgm:pt>
    <dgm:pt modelId="{67DF1F4A-B3ED-4D38-8DFC-62A14E56783D}" type="pres">
      <dgm:prSet presAssocID="{C3D4E0C9-E4F6-429E-93F3-7987ADAF62FA}" presName="parentLin" presStyleCnt="0"/>
      <dgm:spPr/>
    </dgm:pt>
    <dgm:pt modelId="{F3E3DAC0-FE85-484D-8CE5-6408DAADD5CE}" type="pres">
      <dgm:prSet presAssocID="{C3D4E0C9-E4F6-429E-93F3-7987ADAF62FA}" presName="parentLeftMargin" presStyleLbl="node1" presStyleIdx="1" presStyleCnt="3"/>
      <dgm:spPr/>
    </dgm:pt>
    <dgm:pt modelId="{EC4A336F-89E9-4C2F-99C2-9D05FC41E1F8}" type="pres">
      <dgm:prSet presAssocID="{C3D4E0C9-E4F6-429E-93F3-7987ADAF62FA}" presName="parentText" presStyleLbl="node1" presStyleIdx="2" presStyleCnt="3">
        <dgm:presLayoutVars>
          <dgm:chMax val="0"/>
          <dgm:bulletEnabled val="1"/>
        </dgm:presLayoutVars>
      </dgm:prSet>
      <dgm:spPr/>
    </dgm:pt>
    <dgm:pt modelId="{2FEEF6CE-1CE2-4EA0-A020-5716745FE0CD}" type="pres">
      <dgm:prSet presAssocID="{C3D4E0C9-E4F6-429E-93F3-7987ADAF62FA}" presName="negativeSpace" presStyleCnt="0"/>
      <dgm:spPr/>
    </dgm:pt>
    <dgm:pt modelId="{4CBA3306-95B5-4788-BCFC-8B505F496A05}" type="pres">
      <dgm:prSet presAssocID="{C3D4E0C9-E4F6-429E-93F3-7987ADAF62FA}" presName="childText" presStyleLbl="conFgAcc1" presStyleIdx="2" presStyleCnt="3">
        <dgm:presLayoutVars>
          <dgm:bulletEnabled val="1"/>
        </dgm:presLayoutVars>
      </dgm:prSet>
      <dgm:spPr/>
    </dgm:pt>
  </dgm:ptLst>
  <dgm:cxnLst>
    <dgm:cxn modelId="{5ADE7E08-B5B6-4D75-929D-96491B7FCC0B}" type="presOf" srcId="{E606CCEC-23D1-47BA-B4D3-7E4C1493779B}" destId="{CE65F3B2-CB50-4B8F-9CF1-E7F6F6957012}" srcOrd="0" destOrd="0" presId="urn:microsoft.com/office/officeart/2005/8/layout/list1"/>
    <dgm:cxn modelId="{670AA110-E0D7-4328-A757-B865E55AD680}" srcId="{9B994657-9522-47A3-A20F-0190F53191AD}" destId="{C3D4E0C9-E4F6-429E-93F3-7987ADAF62FA}" srcOrd="2" destOrd="0" parTransId="{6F098C7C-0C62-4E1A-9D0C-0DE938C4FD83}" sibTransId="{9F55CD8F-3E04-4881-B7EB-7B74702DD640}"/>
    <dgm:cxn modelId="{DB5C331D-8BA3-4FD4-90FF-61A59279E637}" type="presOf" srcId="{7DED08E6-F0DC-4DCA-BE53-D51FEBC6B363}" destId="{55B76DCF-E639-434A-B3D1-B3DCE18A7145}" srcOrd="0" destOrd="0" presId="urn:microsoft.com/office/officeart/2005/8/layout/list1"/>
    <dgm:cxn modelId="{1E6E5836-EE54-4701-96CF-D56A4C6B66D8}" type="presOf" srcId="{BC0D3B74-CD63-4A93-9738-5B468D407642}" destId="{E63FB7AB-24C4-4E3F-BFF5-5FDF3A0D9151}" srcOrd="0" destOrd="0" presId="urn:microsoft.com/office/officeart/2005/8/layout/list1"/>
    <dgm:cxn modelId="{6D745137-D526-464A-A719-28DCE26C1D87}" type="presOf" srcId="{C3D4E0C9-E4F6-429E-93F3-7987ADAF62FA}" destId="{EC4A336F-89E9-4C2F-99C2-9D05FC41E1F8}" srcOrd="1" destOrd="0" presId="urn:microsoft.com/office/officeart/2005/8/layout/list1"/>
    <dgm:cxn modelId="{955E8F3D-F359-474A-9108-6DF3E9493209}" type="presOf" srcId="{C3D4E0C9-E4F6-429E-93F3-7987ADAF62FA}" destId="{F3E3DAC0-FE85-484D-8CE5-6408DAADD5CE}" srcOrd="0" destOrd="0" presId="urn:microsoft.com/office/officeart/2005/8/layout/list1"/>
    <dgm:cxn modelId="{4C76D23F-0253-4E6A-817A-6AD06D9F90D4}" srcId="{9B994657-9522-47A3-A20F-0190F53191AD}" destId="{BC0D3B74-CD63-4A93-9738-5B468D407642}" srcOrd="0" destOrd="0" parTransId="{49248A56-8030-4F24-9C88-C1C7030BE55B}" sibTransId="{859435E2-B092-4FD3-8A21-84402AD331B1}"/>
    <dgm:cxn modelId="{37A87D5E-03DE-4BA8-A0BA-F3E15FF6E063}" srcId="{9B994657-9522-47A3-A20F-0190F53191AD}" destId="{7DED08E6-F0DC-4DCA-BE53-D51FEBC6B363}" srcOrd="1" destOrd="0" parTransId="{292A54EF-6EB8-4043-B4BE-6819CD4FB868}" sibTransId="{85926F4A-A40D-410B-BB46-BBEA624A2A1A}"/>
    <dgm:cxn modelId="{0BC0E943-E8A3-4BFD-AF89-E08E182F6478}" type="presOf" srcId="{BC0D3B74-CD63-4A93-9738-5B468D407642}" destId="{1BC26F36-FFB3-4948-9606-A28AD41A5227}" srcOrd="1" destOrd="0" presId="urn:microsoft.com/office/officeart/2005/8/layout/list1"/>
    <dgm:cxn modelId="{36E3A870-E17B-41DE-ACCA-415AA9816E45}" type="presOf" srcId="{9B994657-9522-47A3-A20F-0190F53191AD}" destId="{EFBFAAA7-A312-48A2-8664-1B957560A1F5}" srcOrd="0" destOrd="0" presId="urn:microsoft.com/office/officeart/2005/8/layout/list1"/>
    <dgm:cxn modelId="{6EA93E84-D8AF-4665-9048-7EAF2F827CA6}" srcId="{C3D4E0C9-E4F6-429E-93F3-7987ADAF62FA}" destId="{01D2AF4B-ADEE-45D4-9EAE-6880883BEE01}" srcOrd="0" destOrd="0" parTransId="{6DAF6719-DDE1-4CDC-ADF7-47A8BC846CB8}" sibTransId="{062B3FAE-977A-45D0-A690-A15C2AFA596D}"/>
    <dgm:cxn modelId="{F7571F86-AEAF-4B5B-B0F2-0B9F6A662450}" srcId="{BC0D3B74-CD63-4A93-9738-5B468D407642}" destId="{E606CCEC-23D1-47BA-B4D3-7E4C1493779B}" srcOrd="0" destOrd="0" parTransId="{A1762462-B4A7-4063-96A8-C96034914385}" sibTransId="{99BBFE45-9F50-4C7A-AC1E-F244B9CB7E15}"/>
    <dgm:cxn modelId="{5464DD8E-EF29-4F69-BE52-9404FDA524D1}" srcId="{7DED08E6-F0DC-4DCA-BE53-D51FEBC6B363}" destId="{840EE4D2-F324-4F02-86D7-09BE5F55F190}" srcOrd="0" destOrd="0" parTransId="{1A06A7B6-E3B3-4F4B-BB12-8F3F86D7B18E}" sibTransId="{C1935AD6-08C4-4875-A43F-3A94FD3ABC69}"/>
    <dgm:cxn modelId="{CBC7BAAB-BE0D-48ED-ABC4-7FE285C42645}" type="presOf" srcId="{7DED08E6-F0DC-4DCA-BE53-D51FEBC6B363}" destId="{0FDF3926-D77A-43CD-AC34-2AA1415DC819}" srcOrd="1" destOrd="0" presId="urn:microsoft.com/office/officeart/2005/8/layout/list1"/>
    <dgm:cxn modelId="{F7AEECE2-EB3D-4DC7-9D47-83E4F80F696E}" type="presOf" srcId="{840EE4D2-F324-4F02-86D7-09BE5F55F190}" destId="{51F9B091-B508-402C-A0C5-712B5042CB43}" srcOrd="0" destOrd="0" presId="urn:microsoft.com/office/officeart/2005/8/layout/list1"/>
    <dgm:cxn modelId="{025C5AFE-CDC3-4E2A-B207-834CED4BB5A5}" type="presOf" srcId="{01D2AF4B-ADEE-45D4-9EAE-6880883BEE01}" destId="{4CBA3306-95B5-4788-BCFC-8B505F496A05}" srcOrd="0" destOrd="0" presId="urn:microsoft.com/office/officeart/2005/8/layout/list1"/>
    <dgm:cxn modelId="{1092536B-DE97-49E4-904B-2E5667743E4D}" type="presParOf" srcId="{EFBFAAA7-A312-48A2-8664-1B957560A1F5}" destId="{9BB46809-E80B-4A24-A446-D4BCACC38213}" srcOrd="0" destOrd="0" presId="urn:microsoft.com/office/officeart/2005/8/layout/list1"/>
    <dgm:cxn modelId="{3426EE71-0F07-496E-8BA4-D387A3109E35}" type="presParOf" srcId="{9BB46809-E80B-4A24-A446-D4BCACC38213}" destId="{E63FB7AB-24C4-4E3F-BFF5-5FDF3A0D9151}" srcOrd="0" destOrd="0" presId="urn:microsoft.com/office/officeart/2005/8/layout/list1"/>
    <dgm:cxn modelId="{AF185B33-CA06-449E-9C8C-B0F13E4D39BF}" type="presParOf" srcId="{9BB46809-E80B-4A24-A446-D4BCACC38213}" destId="{1BC26F36-FFB3-4948-9606-A28AD41A5227}" srcOrd="1" destOrd="0" presId="urn:microsoft.com/office/officeart/2005/8/layout/list1"/>
    <dgm:cxn modelId="{0DF61774-19DF-47A4-98C5-EDD9B6C3EC3F}" type="presParOf" srcId="{EFBFAAA7-A312-48A2-8664-1B957560A1F5}" destId="{50C1D5D7-35E6-4A22-9BA0-640ECCFB6888}" srcOrd="1" destOrd="0" presId="urn:microsoft.com/office/officeart/2005/8/layout/list1"/>
    <dgm:cxn modelId="{14417607-5FD9-4E05-B5CC-328681D2EF86}" type="presParOf" srcId="{EFBFAAA7-A312-48A2-8664-1B957560A1F5}" destId="{CE65F3B2-CB50-4B8F-9CF1-E7F6F6957012}" srcOrd="2" destOrd="0" presId="urn:microsoft.com/office/officeart/2005/8/layout/list1"/>
    <dgm:cxn modelId="{C8D19B72-B33F-4735-86D1-A19DC2AEB466}" type="presParOf" srcId="{EFBFAAA7-A312-48A2-8664-1B957560A1F5}" destId="{B2A510C9-B1A4-4D51-8F79-0C36AE05D9D8}" srcOrd="3" destOrd="0" presId="urn:microsoft.com/office/officeart/2005/8/layout/list1"/>
    <dgm:cxn modelId="{9DDCA35E-DA61-4B75-8696-C6989196D113}" type="presParOf" srcId="{EFBFAAA7-A312-48A2-8664-1B957560A1F5}" destId="{04B830ED-9D36-45D2-88B1-3B8F706EFF22}" srcOrd="4" destOrd="0" presId="urn:microsoft.com/office/officeart/2005/8/layout/list1"/>
    <dgm:cxn modelId="{DBB97106-A3B8-4131-8AF2-AF373555F72F}" type="presParOf" srcId="{04B830ED-9D36-45D2-88B1-3B8F706EFF22}" destId="{55B76DCF-E639-434A-B3D1-B3DCE18A7145}" srcOrd="0" destOrd="0" presId="urn:microsoft.com/office/officeart/2005/8/layout/list1"/>
    <dgm:cxn modelId="{B2E65F0C-0C95-4F16-B8AD-FA78767C38BE}" type="presParOf" srcId="{04B830ED-9D36-45D2-88B1-3B8F706EFF22}" destId="{0FDF3926-D77A-43CD-AC34-2AA1415DC819}" srcOrd="1" destOrd="0" presId="urn:microsoft.com/office/officeart/2005/8/layout/list1"/>
    <dgm:cxn modelId="{3DBA01D1-E77C-4CFA-A630-6EECB3456C08}" type="presParOf" srcId="{EFBFAAA7-A312-48A2-8664-1B957560A1F5}" destId="{B5CE2CEA-772E-4E67-9521-798F5A148D84}" srcOrd="5" destOrd="0" presId="urn:microsoft.com/office/officeart/2005/8/layout/list1"/>
    <dgm:cxn modelId="{DA1322EF-76B3-43C8-BDBC-D1E91E205B2F}" type="presParOf" srcId="{EFBFAAA7-A312-48A2-8664-1B957560A1F5}" destId="{51F9B091-B508-402C-A0C5-712B5042CB43}" srcOrd="6" destOrd="0" presId="urn:microsoft.com/office/officeart/2005/8/layout/list1"/>
    <dgm:cxn modelId="{2F1A0FB5-1095-4405-A8E8-1D3BCEE77006}" type="presParOf" srcId="{EFBFAAA7-A312-48A2-8664-1B957560A1F5}" destId="{A7F1D794-3EBC-4703-BEB5-9A240CAF0328}" srcOrd="7" destOrd="0" presId="urn:microsoft.com/office/officeart/2005/8/layout/list1"/>
    <dgm:cxn modelId="{98FDE658-EFFA-4986-904D-4A4E33ABB501}" type="presParOf" srcId="{EFBFAAA7-A312-48A2-8664-1B957560A1F5}" destId="{67DF1F4A-B3ED-4D38-8DFC-62A14E56783D}" srcOrd="8" destOrd="0" presId="urn:microsoft.com/office/officeart/2005/8/layout/list1"/>
    <dgm:cxn modelId="{C257F7C0-62C3-42A8-9EFC-71F3B8CAB54F}" type="presParOf" srcId="{67DF1F4A-B3ED-4D38-8DFC-62A14E56783D}" destId="{F3E3DAC0-FE85-484D-8CE5-6408DAADD5CE}" srcOrd="0" destOrd="0" presId="urn:microsoft.com/office/officeart/2005/8/layout/list1"/>
    <dgm:cxn modelId="{333A6F22-8D20-45C4-918C-CDD69F084AD4}" type="presParOf" srcId="{67DF1F4A-B3ED-4D38-8DFC-62A14E56783D}" destId="{EC4A336F-89E9-4C2F-99C2-9D05FC41E1F8}" srcOrd="1" destOrd="0" presId="urn:microsoft.com/office/officeart/2005/8/layout/list1"/>
    <dgm:cxn modelId="{F201110E-C37C-4ABE-BA59-5C84F5061F3E}" type="presParOf" srcId="{EFBFAAA7-A312-48A2-8664-1B957560A1F5}" destId="{2FEEF6CE-1CE2-4EA0-A020-5716745FE0CD}" srcOrd="9" destOrd="0" presId="urn:microsoft.com/office/officeart/2005/8/layout/list1"/>
    <dgm:cxn modelId="{1C263735-1E86-4E3E-A82A-9AA9FF14C6C6}" type="presParOf" srcId="{EFBFAAA7-A312-48A2-8664-1B957560A1F5}" destId="{4CBA3306-95B5-4788-BCFC-8B505F496A0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4581EC-508F-7E4C-8495-235BD0C8699D}" type="doc">
      <dgm:prSet loTypeId="urn:microsoft.com/office/officeart/2008/layout/PictureStrips" loCatId="hierarchy" qsTypeId="urn:microsoft.com/office/officeart/2005/8/quickstyle/simple1" qsCatId="simple" csTypeId="urn:microsoft.com/office/officeart/2005/8/colors/accent1_2" csCatId="accent1" phldr="1"/>
      <dgm:spPr/>
      <dgm:t>
        <a:bodyPr/>
        <a:lstStyle/>
        <a:p>
          <a:endParaRPr lang="en-US"/>
        </a:p>
      </dgm:t>
    </dgm:pt>
    <dgm:pt modelId="{4776B55D-84AD-8446-8AFE-E095CD07CF74}">
      <dgm:prSet phldrT="[Text]"/>
      <dgm:spPr/>
      <dgm:t>
        <a:bodyPr/>
        <a:lstStyle/>
        <a:p>
          <a:pPr>
            <a:lnSpc>
              <a:spcPct val="150000"/>
            </a:lnSpc>
            <a:spcAft>
              <a:spcPts val="0"/>
            </a:spcAft>
          </a:pPr>
          <a:r>
            <a:rPr lang="en-US" b="0" i="0">
              <a:solidFill>
                <a:srgbClr val="333333"/>
              </a:solidFill>
              <a:effectLst/>
            </a:rPr>
            <a:t>Dr. Smith is treating a </a:t>
          </a:r>
          <a:r>
            <a:rPr lang="en-US" b="1" i="0">
              <a:solidFill>
                <a:srgbClr val="333333"/>
              </a:solidFill>
              <a:effectLst/>
            </a:rPr>
            <a:t>55-year-old male patient</a:t>
          </a:r>
          <a:r>
            <a:rPr lang="en-US" b="0" i="0">
              <a:solidFill>
                <a:srgbClr val="333333"/>
              </a:solidFill>
              <a:effectLst/>
            </a:rPr>
            <a:t>, John, who has been diagnosed with </a:t>
          </a:r>
          <a:r>
            <a:rPr lang="en-US" b="1" i="0">
              <a:solidFill>
                <a:srgbClr val="333333"/>
              </a:solidFill>
              <a:effectLst/>
            </a:rPr>
            <a:t>type 2 diabetes</a:t>
          </a:r>
          <a:r>
            <a:rPr lang="en-US" b="0" i="0">
              <a:solidFill>
                <a:srgbClr val="333333"/>
              </a:solidFill>
              <a:effectLst/>
            </a:rPr>
            <a:t>. John, a retired firefighter, has always led an active lifestyle but has recently struggled with </a:t>
          </a:r>
          <a:r>
            <a:rPr lang="en-US" b="1" i="0">
              <a:solidFill>
                <a:srgbClr val="333333"/>
              </a:solidFill>
              <a:effectLst/>
            </a:rPr>
            <a:t>weight gain and has begun to exhibit symptoms of depression</a:t>
          </a:r>
          <a:r>
            <a:rPr lang="en-US" b="0" i="0">
              <a:solidFill>
                <a:srgbClr val="333333"/>
              </a:solidFill>
              <a:effectLst/>
            </a:rPr>
            <a:t>. He enjoys outdoor activities and has a passion for hiking. John is </a:t>
          </a:r>
          <a:r>
            <a:rPr lang="en-US" b="1" i="0">
              <a:solidFill>
                <a:srgbClr val="333333"/>
              </a:solidFill>
              <a:effectLst/>
            </a:rPr>
            <a:t>concerned about his worsening depression and is eager to explore non-pharmacological interventions</a:t>
          </a:r>
          <a:r>
            <a:rPr lang="en-US" b="0" i="0">
              <a:solidFill>
                <a:srgbClr val="333333"/>
              </a:solidFill>
              <a:effectLst/>
            </a:rPr>
            <a:t>. Dr. Smith is considering whether adding a </a:t>
          </a:r>
          <a:r>
            <a:rPr lang="en-US" b="1" i="0">
              <a:solidFill>
                <a:srgbClr val="333333"/>
              </a:solidFill>
              <a:effectLst/>
            </a:rPr>
            <a:t>structured exercise program</a:t>
          </a:r>
          <a:r>
            <a:rPr lang="en-US" b="0" i="0">
              <a:solidFill>
                <a:srgbClr val="333333"/>
              </a:solidFill>
              <a:effectLst/>
            </a:rPr>
            <a:t>, specifically tailored to include John's love for </a:t>
          </a:r>
          <a:r>
            <a:rPr lang="en-US" b="1" i="0">
              <a:solidFill>
                <a:srgbClr val="333333"/>
              </a:solidFill>
              <a:effectLst/>
            </a:rPr>
            <a:t>hiking</a:t>
          </a:r>
          <a:r>
            <a:rPr lang="en-US" b="0" i="0">
              <a:solidFill>
                <a:srgbClr val="333333"/>
              </a:solidFill>
              <a:effectLst/>
            </a:rPr>
            <a:t>, could help improve his mental health.</a:t>
          </a:r>
          <a:endParaRPr lang="en-US"/>
        </a:p>
      </dgm:t>
    </dgm:pt>
    <dgm:pt modelId="{844A4D9F-C668-D140-A0C6-F78AA3B2E554}" type="parTrans" cxnId="{74956799-01AF-014C-AA7B-887C037AE024}">
      <dgm:prSet/>
      <dgm:spPr/>
      <dgm:t>
        <a:bodyPr/>
        <a:lstStyle/>
        <a:p>
          <a:endParaRPr lang="en-US"/>
        </a:p>
      </dgm:t>
    </dgm:pt>
    <dgm:pt modelId="{0C4E0761-E6BC-3E44-AF7B-76D21A24E71B}" type="sibTrans" cxnId="{74956799-01AF-014C-AA7B-887C037AE024}">
      <dgm:prSet/>
      <dgm:spPr/>
      <dgm:t>
        <a:bodyPr/>
        <a:lstStyle/>
        <a:p>
          <a:endParaRPr lang="en-US"/>
        </a:p>
      </dgm:t>
    </dgm:pt>
    <dgm:pt modelId="{20CDEC18-B90A-2245-806E-9A0A0647C716}" type="pres">
      <dgm:prSet presAssocID="{6B4581EC-508F-7E4C-8495-235BD0C8699D}" presName="Name0" presStyleCnt="0">
        <dgm:presLayoutVars>
          <dgm:dir/>
          <dgm:resizeHandles val="exact"/>
        </dgm:presLayoutVars>
      </dgm:prSet>
      <dgm:spPr/>
    </dgm:pt>
    <dgm:pt modelId="{573D6197-8A7E-3246-AC05-3347BFE32F6C}" type="pres">
      <dgm:prSet presAssocID="{4776B55D-84AD-8446-8AFE-E095CD07CF74}" presName="composite" presStyleCnt="0"/>
      <dgm:spPr/>
    </dgm:pt>
    <dgm:pt modelId="{E963A5D7-9FC6-F343-886B-7EF404FFA576}" type="pres">
      <dgm:prSet presAssocID="{4776B55D-84AD-8446-8AFE-E095CD07CF74}" presName="rect1" presStyleLbl="trAlignAcc1" presStyleIdx="0" presStyleCnt="1" custScaleY="174620">
        <dgm:presLayoutVars>
          <dgm:bulletEnabled val="1"/>
        </dgm:presLayoutVars>
      </dgm:prSet>
      <dgm:spPr/>
    </dgm:pt>
    <dgm:pt modelId="{5653C82E-37A0-C34A-9A54-1334C1D993CF}" type="pres">
      <dgm:prSet presAssocID="{4776B55D-84AD-8446-8AFE-E095CD07CF74}"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Lst>
  <dgm:cxnLst>
    <dgm:cxn modelId="{49F52901-B95C-174A-BDAE-9E48C31DA55F}" type="presOf" srcId="{4776B55D-84AD-8446-8AFE-E095CD07CF74}" destId="{E963A5D7-9FC6-F343-886B-7EF404FFA576}" srcOrd="0" destOrd="0" presId="urn:microsoft.com/office/officeart/2008/layout/PictureStrips"/>
    <dgm:cxn modelId="{6E3F3A96-5E7E-3040-8A49-A5BDA825A319}" type="presOf" srcId="{6B4581EC-508F-7E4C-8495-235BD0C8699D}" destId="{20CDEC18-B90A-2245-806E-9A0A0647C716}" srcOrd="0" destOrd="0" presId="urn:microsoft.com/office/officeart/2008/layout/PictureStrips"/>
    <dgm:cxn modelId="{74956799-01AF-014C-AA7B-887C037AE024}" srcId="{6B4581EC-508F-7E4C-8495-235BD0C8699D}" destId="{4776B55D-84AD-8446-8AFE-E095CD07CF74}" srcOrd="0" destOrd="0" parTransId="{844A4D9F-C668-D140-A0C6-F78AA3B2E554}" sibTransId="{0C4E0761-E6BC-3E44-AF7B-76D21A24E71B}"/>
    <dgm:cxn modelId="{A30CE48B-146E-734A-B8C3-1664736944A4}" type="presParOf" srcId="{20CDEC18-B90A-2245-806E-9A0A0647C716}" destId="{573D6197-8A7E-3246-AC05-3347BFE32F6C}" srcOrd="0" destOrd="0" presId="urn:microsoft.com/office/officeart/2008/layout/PictureStrips"/>
    <dgm:cxn modelId="{21B04871-73B8-184B-B11C-F8504B716E23}" type="presParOf" srcId="{573D6197-8A7E-3246-AC05-3347BFE32F6C}" destId="{E963A5D7-9FC6-F343-886B-7EF404FFA576}" srcOrd="0" destOrd="0" presId="urn:microsoft.com/office/officeart/2008/layout/PictureStrips"/>
    <dgm:cxn modelId="{C9A6942B-8113-AB44-9089-E6709CDFEC81}" type="presParOf" srcId="{573D6197-8A7E-3246-AC05-3347BFE32F6C}" destId="{5653C82E-37A0-C34A-9A54-1334C1D993C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EC9331-8BA7-5244-B8EF-31CE4EBE5E64}" type="doc">
      <dgm:prSet loTypeId="urn:microsoft.com/office/officeart/2008/layout/LinedList" loCatId="process" qsTypeId="urn:microsoft.com/office/officeart/2005/8/quickstyle/simple1" qsCatId="simple" csTypeId="urn:microsoft.com/office/officeart/2005/8/colors/accent1_2" csCatId="accent1" phldr="1"/>
      <dgm:spPr/>
      <dgm:t>
        <a:bodyPr/>
        <a:lstStyle/>
        <a:p>
          <a:endParaRPr lang="en-US"/>
        </a:p>
      </dgm:t>
    </dgm:pt>
    <dgm:pt modelId="{B1C42909-3BB7-CA40-9078-C48BAD23E329}">
      <dgm:prSet/>
      <dgm:spPr/>
      <dgm:t>
        <a:bodyPr anchor="ctr"/>
        <a:lstStyle/>
        <a:p>
          <a:r>
            <a:rPr lang="en-US" b="1" i="0" baseline="0">
              <a:solidFill>
                <a:srgbClr val="333333"/>
              </a:solidFill>
            </a:rPr>
            <a:t>P (Population):</a:t>
          </a:r>
          <a:r>
            <a:rPr lang="en-US" b="0" i="0" baseline="0">
              <a:solidFill>
                <a:srgbClr val="333333"/>
              </a:solidFill>
            </a:rPr>
            <a:t> Adults with type 2 diabetes</a:t>
          </a:r>
          <a:endParaRPr lang="en-US">
            <a:solidFill>
              <a:srgbClr val="333333"/>
            </a:solidFill>
          </a:endParaRPr>
        </a:p>
      </dgm:t>
    </dgm:pt>
    <dgm:pt modelId="{B48092EE-F941-1D4A-94DE-3B71D0E9DA7B}" type="parTrans" cxnId="{93D1DB3C-8877-7347-801C-96878875D583}">
      <dgm:prSet/>
      <dgm:spPr/>
      <dgm:t>
        <a:bodyPr/>
        <a:lstStyle/>
        <a:p>
          <a:endParaRPr lang="en-US">
            <a:solidFill>
              <a:srgbClr val="333333"/>
            </a:solidFill>
          </a:endParaRPr>
        </a:p>
      </dgm:t>
    </dgm:pt>
    <dgm:pt modelId="{0444FEE1-D060-F641-ACD5-FAA487E5F19E}" type="sibTrans" cxnId="{93D1DB3C-8877-7347-801C-96878875D583}">
      <dgm:prSet/>
      <dgm:spPr/>
      <dgm:t>
        <a:bodyPr/>
        <a:lstStyle/>
        <a:p>
          <a:endParaRPr lang="en-US">
            <a:solidFill>
              <a:srgbClr val="333333"/>
            </a:solidFill>
          </a:endParaRPr>
        </a:p>
      </dgm:t>
    </dgm:pt>
    <dgm:pt modelId="{FCB53A92-5DA1-9B41-9F4E-DB802449E08F}">
      <dgm:prSet/>
      <dgm:spPr/>
      <dgm:t>
        <a:bodyPr anchor="ctr"/>
        <a:lstStyle/>
        <a:p>
          <a:r>
            <a:rPr lang="en-US" b="1" i="0" baseline="0">
              <a:solidFill>
                <a:srgbClr val="333333"/>
              </a:solidFill>
            </a:rPr>
            <a:t>I (Intervention):</a:t>
          </a:r>
          <a:r>
            <a:rPr lang="en-US" b="0" i="0" baseline="0">
              <a:solidFill>
                <a:srgbClr val="333333"/>
              </a:solidFill>
            </a:rPr>
            <a:t> Structured exercise program incorporating hiking</a:t>
          </a:r>
          <a:endParaRPr lang="en-US">
            <a:solidFill>
              <a:srgbClr val="333333"/>
            </a:solidFill>
          </a:endParaRPr>
        </a:p>
      </dgm:t>
    </dgm:pt>
    <dgm:pt modelId="{D360CD0A-570B-3843-AC18-452AEA11A06D}" type="parTrans" cxnId="{59AB5072-73EC-CB46-86F4-831A45607051}">
      <dgm:prSet/>
      <dgm:spPr/>
      <dgm:t>
        <a:bodyPr/>
        <a:lstStyle/>
        <a:p>
          <a:endParaRPr lang="en-US">
            <a:solidFill>
              <a:srgbClr val="333333"/>
            </a:solidFill>
          </a:endParaRPr>
        </a:p>
      </dgm:t>
    </dgm:pt>
    <dgm:pt modelId="{9913F146-34E5-CA48-8604-3A7CF2B19062}" type="sibTrans" cxnId="{59AB5072-73EC-CB46-86F4-831A45607051}">
      <dgm:prSet/>
      <dgm:spPr/>
      <dgm:t>
        <a:bodyPr/>
        <a:lstStyle/>
        <a:p>
          <a:endParaRPr lang="en-US">
            <a:solidFill>
              <a:srgbClr val="333333"/>
            </a:solidFill>
          </a:endParaRPr>
        </a:p>
      </dgm:t>
    </dgm:pt>
    <dgm:pt modelId="{017560FA-E22A-0A47-B6A7-DB82B22DE4B3}">
      <dgm:prSet/>
      <dgm:spPr/>
      <dgm:t>
        <a:bodyPr anchor="ctr"/>
        <a:lstStyle/>
        <a:p>
          <a:r>
            <a:rPr lang="en-US" b="1" i="0" baseline="0">
              <a:solidFill>
                <a:srgbClr val="333333"/>
              </a:solidFill>
            </a:rPr>
            <a:t>C (Comparison):</a:t>
          </a:r>
          <a:r>
            <a:rPr lang="en-US" b="0" i="0" baseline="0">
              <a:solidFill>
                <a:srgbClr val="333333"/>
              </a:solidFill>
            </a:rPr>
            <a:t> Standard care with oral medication alone</a:t>
          </a:r>
          <a:endParaRPr lang="en-US">
            <a:solidFill>
              <a:srgbClr val="333333"/>
            </a:solidFill>
          </a:endParaRPr>
        </a:p>
      </dgm:t>
    </dgm:pt>
    <dgm:pt modelId="{972E8D97-9CD3-7647-9735-593B91273A01}" type="parTrans" cxnId="{6E1519A3-F7DE-384D-9F5B-3CD08DA1D419}">
      <dgm:prSet/>
      <dgm:spPr/>
      <dgm:t>
        <a:bodyPr/>
        <a:lstStyle/>
        <a:p>
          <a:endParaRPr lang="en-US">
            <a:solidFill>
              <a:srgbClr val="333333"/>
            </a:solidFill>
          </a:endParaRPr>
        </a:p>
      </dgm:t>
    </dgm:pt>
    <dgm:pt modelId="{8F2F9BE8-C620-AF4A-9D7F-D24CCDCF0193}" type="sibTrans" cxnId="{6E1519A3-F7DE-384D-9F5B-3CD08DA1D419}">
      <dgm:prSet/>
      <dgm:spPr/>
      <dgm:t>
        <a:bodyPr/>
        <a:lstStyle/>
        <a:p>
          <a:endParaRPr lang="en-US">
            <a:solidFill>
              <a:srgbClr val="333333"/>
            </a:solidFill>
          </a:endParaRPr>
        </a:p>
      </dgm:t>
    </dgm:pt>
    <dgm:pt modelId="{8D28ACA6-0B43-3C43-9714-C59A83F4B1E0}">
      <dgm:prSet/>
      <dgm:spPr/>
      <dgm:t>
        <a:bodyPr anchor="ctr"/>
        <a:lstStyle/>
        <a:p>
          <a:r>
            <a:rPr lang="en-US" b="1" i="0" baseline="0">
              <a:solidFill>
                <a:srgbClr val="333333"/>
              </a:solidFill>
            </a:rPr>
            <a:t>O (Outcome): </a:t>
          </a:r>
          <a:r>
            <a:rPr lang="en-US" b="0" i="0" baseline="0">
              <a:solidFill>
                <a:srgbClr val="333333"/>
              </a:solidFill>
            </a:rPr>
            <a:t>Glycemic Control</a:t>
          </a:r>
          <a:endParaRPr lang="en-US" b="0">
            <a:solidFill>
              <a:srgbClr val="333333"/>
            </a:solidFill>
          </a:endParaRPr>
        </a:p>
      </dgm:t>
    </dgm:pt>
    <dgm:pt modelId="{F5574DE3-09D3-E846-A516-4A6BA4C60700}" type="parTrans" cxnId="{877E7443-309C-C146-914F-EC2FCCD6A004}">
      <dgm:prSet/>
      <dgm:spPr/>
      <dgm:t>
        <a:bodyPr/>
        <a:lstStyle/>
        <a:p>
          <a:endParaRPr lang="en-US">
            <a:solidFill>
              <a:srgbClr val="333333"/>
            </a:solidFill>
          </a:endParaRPr>
        </a:p>
      </dgm:t>
    </dgm:pt>
    <dgm:pt modelId="{208FF6CF-7370-ED41-B812-527029A56CF9}" type="sibTrans" cxnId="{877E7443-309C-C146-914F-EC2FCCD6A004}">
      <dgm:prSet/>
      <dgm:spPr/>
      <dgm:t>
        <a:bodyPr/>
        <a:lstStyle/>
        <a:p>
          <a:endParaRPr lang="en-US">
            <a:solidFill>
              <a:srgbClr val="333333"/>
            </a:solidFill>
          </a:endParaRPr>
        </a:p>
      </dgm:t>
    </dgm:pt>
    <dgm:pt modelId="{85AAB1F3-E332-6C4C-BBB3-616C808109C7}">
      <dgm:prSet/>
      <dgm:spPr/>
      <dgm:t>
        <a:bodyPr anchor="ctr"/>
        <a:lstStyle/>
        <a:p>
          <a:pPr algn="ctr"/>
          <a:r>
            <a:rPr lang="en-US" b="1" baseline="0">
              <a:solidFill>
                <a:srgbClr val="333333"/>
              </a:solidFill>
            </a:rPr>
            <a:t>PICO Question:</a:t>
          </a:r>
          <a:r>
            <a:rPr lang="en-US" baseline="0">
              <a:solidFill>
                <a:srgbClr val="333333"/>
              </a:solidFill>
            </a:rPr>
            <a:t> In adults with type 2 diabetes, does a structured hiking exercise program improve glycemic control?</a:t>
          </a:r>
          <a:endParaRPr lang="en-US">
            <a:solidFill>
              <a:srgbClr val="333333"/>
            </a:solidFill>
          </a:endParaRPr>
        </a:p>
      </dgm:t>
    </dgm:pt>
    <dgm:pt modelId="{988D2BED-FFC3-B544-B985-4F48044AE154}" type="parTrans" cxnId="{E500F7B9-C9AE-FC41-8FB5-8321AB575330}">
      <dgm:prSet/>
      <dgm:spPr/>
      <dgm:t>
        <a:bodyPr/>
        <a:lstStyle/>
        <a:p>
          <a:endParaRPr lang="en-US">
            <a:solidFill>
              <a:srgbClr val="333333"/>
            </a:solidFill>
          </a:endParaRPr>
        </a:p>
      </dgm:t>
    </dgm:pt>
    <dgm:pt modelId="{429819DE-1469-DA47-967D-8EA55C177B77}" type="sibTrans" cxnId="{E500F7B9-C9AE-FC41-8FB5-8321AB575330}">
      <dgm:prSet/>
      <dgm:spPr/>
      <dgm:t>
        <a:bodyPr/>
        <a:lstStyle/>
        <a:p>
          <a:endParaRPr lang="en-US">
            <a:solidFill>
              <a:srgbClr val="333333"/>
            </a:solidFill>
          </a:endParaRPr>
        </a:p>
      </dgm:t>
    </dgm:pt>
    <dgm:pt modelId="{CE1B96CE-4846-8A40-AB85-30A026BBC509}" type="pres">
      <dgm:prSet presAssocID="{43EC9331-8BA7-5244-B8EF-31CE4EBE5E64}" presName="vert0" presStyleCnt="0">
        <dgm:presLayoutVars>
          <dgm:dir/>
          <dgm:animOne val="branch"/>
          <dgm:animLvl val="lvl"/>
        </dgm:presLayoutVars>
      </dgm:prSet>
      <dgm:spPr/>
    </dgm:pt>
    <dgm:pt modelId="{26F17050-B40A-5043-BF33-B3F9029BE037}" type="pres">
      <dgm:prSet presAssocID="{B1C42909-3BB7-CA40-9078-C48BAD23E329}" presName="thickLine" presStyleLbl="alignNode1" presStyleIdx="0" presStyleCnt="5"/>
      <dgm:spPr/>
    </dgm:pt>
    <dgm:pt modelId="{17A73818-C381-FE42-9F23-80DD329C5898}" type="pres">
      <dgm:prSet presAssocID="{B1C42909-3BB7-CA40-9078-C48BAD23E329}" presName="horz1" presStyleCnt="0"/>
      <dgm:spPr/>
    </dgm:pt>
    <dgm:pt modelId="{C7469554-FCE7-F64D-975D-7071CB63D2A9}" type="pres">
      <dgm:prSet presAssocID="{B1C42909-3BB7-CA40-9078-C48BAD23E329}" presName="tx1" presStyleLbl="revTx" presStyleIdx="0" presStyleCnt="5"/>
      <dgm:spPr/>
    </dgm:pt>
    <dgm:pt modelId="{04174690-D351-724F-B164-D2832914817A}" type="pres">
      <dgm:prSet presAssocID="{B1C42909-3BB7-CA40-9078-C48BAD23E329}" presName="vert1" presStyleCnt="0"/>
      <dgm:spPr/>
    </dgm:pt>
    <dgm:pt modelId="{5D0FE7EF-76CC-0140-AAF8-2550F43826E9}" type="pres">
      <dgm:prSet presAssocID="{FCB53A92-5DA1-9B41-9F4E-DB802449E08F}" presName="thickLine" presStyleLbl="alignNode1" presStyleIdx="1" presStyleCnt="5"/>
      <dgm:spPr/>
    </dgm:pt>
    <dgm:pt modelId="{C942F202-CB8F-C540-A591-18A4CDBF8F20}" type="pres">
      <dgm:prSet presAssocID="{FCB53A92-5DA1-9B41-9F4E-DB802449E08F}" presName="horz1" presStyleCnt="0"/>
      <dgm:spPr/>
    </dgm:pt>
    <dgm:pt modelId="{5B14CC54-AB9E-6E4D-BB20-491C5835CB27}" type="pres">
      <dgm:prSet presAssocID="{FCB53A92-5DA1-9B41-9F4E-DB802449E08F}" presName="tx1" presStyleLbl="revTx" presStyleIdx="1" presStyleCnt="5"/>
      <dgm:spPr/>
    </dgm:pt>
    <dgm:pt modelId="{65A0AC3D-8105-F14D-8352-3FFF5E6CC26A}" type="pres">
      <dgm:prSet presAssocID="{FCB53A92-5DA1-9B41-9F4E-DB802449E08F}" presName="vert1" presStyleCnt="0"/>
      <dgm:spPr/>
    </dgm:pt>
    <dgm:pt modelId="{FAF0A3DA-1A28-5946-8AD2-0CB663F46ECF}" type="pres">
      <dgm:prSet presAssocID="{017560FA-E22A-0A47-B6A7-DB82B22DE4B3}" presName="thickLine" presStyleLbl="alignNode1" presStyleIdx="2" presStyleCnt="5"/>
      <dgm:spPr/>
    </dgm:pt>
    <dgm:pt modelId="{8BD7D2A2-127A-D347-8A8E-B978F21F8F37}" type="pres">
      <dgm:prSet presAssocID="{017560FA-E22A-0A47-B6A7-DB82B22DE4B3}" presName="horz1" presStyleCnt="0"/>
      <dgm:spPr/>
    </dgm:pt>
    <dgm:pt modelId="{30D5C83D-99BC-614C-BD7F-598DD96A6F2C}" type="pres">
      <dgm:prSet presAssocID="{017560FA-E22A-0A47-B6A7-DB82B22DE4B3}" presName="tx1" presStyleLbl="revTx" presStyleIdx="2" presStyleCnt="5"/>
      <dgm:spPr/>
    </dgm:pt>
    <dgm:pt modelId="{34A094FD-D34A-C549-8791-58BEE2EC141F}" type="pres">
      <dgm:prSet presAssocID="{017560FA-E22A-0A47-B6A7-DB82B22DE4B3}" presName="vert1" presStyleCnt="0"/>
      <dgm:spPr/>
    </dgm:pt>
    <dgm:pt modelId="{3DA3C709-50D0-FB44-8B27-C06DBA2C47A0}" type="pres">
      <dgm:prSet presAssocID="{8D28ACA6-0B43-3C43-9714-C59A83F4B1E0}" presName="thickLine" presStyleLbl="alignNode1" presStyleIdx="3" presStyleCnt="5"/>
      <dgm:spPr/>
    </dgm:pt>
    <dgm:pt modelId="{AD04DA6A-8038-7249-B8B8-2567F790601E}" type="pres">
      <dgm:prSet presAssocID="{8D28ACA6-0B43-3C43-9714-C59A83F4B1E0}" presName="horz1" presStyleCnt="0"/>
      <dgm:spPr/>
    </dgm:pt>
    <dgm:pt modelId="{B9B376F7-B209-E84B-A0EF-5AC68F066B77}" type="pres">
      <dgm:prSet presAssocID="{8D28ACA6-0B43-3C43-9714-C59A83F4B1E0}" presName="tx1" presStyleLbl="revTx" presStyleIdx="3" presStyleCnt="5"/>
      <dgm:spPr/>
    </dgm:pt>
    <dgm:pt modelId="{B536F50F-FB17-C144-9443-131185F6E8BA}" type="pres">
      <dgm:prSet presAssocID="{8D28ACA6-0B43-3C43-9714-C59A83F4B1E0}" presName="vert1" presStyleCnt="0"/>
      <dgm:spPr/>
    </dgm:pt>
    <dgm:pt modelId="{430AFF3D-4795-D445-9D66-5267B0A6FFBA}" type="pres">
      <dgm:prSet presAssocID="{85AAB1F3-E332-6C4C-BBB3-616C808109C7}" presName="thickLine" presStyleLbl="alignNode1" presStyleIdx="4" presStyleCnt="5"/>
      <dgm:spPr/>
    </dgm:pt>
    <dgm:pt modelId="{33140D55-1D33-954B-8DD1-6CB59D209411}" type="pres">
      <dgm:prSet presAssocID="{85AAB1F3-E332-6C4C-BBB3-616C808109C7}" presName="horz1" presStyleCnt="0"/>
      <dgm:spPr/>
    </dgm:pt>
    <dgm:pt modelId="{D726AE6A-57DB-974D-A8DB-058EF95F4CF1}" type="pres">
      <dgm:prSet presAssocID="{85AAB1F3-E332-6C4C-BBB3-616C808109C7}" presName="tx1" presStyleLbl="revTx" presStyleIdx="4" presStyleCnt="5"/>
      <dgm:spPr/>
    </dgm:pt>
    <dgm:pt modelId="{1308EDCC-3A0C-F144-A012-B1FFF70F25B4}" type="pres">
      <dgm:prSet presAssocID="{85AAB1F3-E332-6C4C-BBB3-616C808109C7}" presName="vert1" presStyleCnt="0"/>
      <dgm:spPr/>
    </dgm:pt>
  </dgm:ptLst>
  <dgm:cxnLst>
    <dgm:cxn modelId="{7B4B4229-B6B5-D640-A16C-16426DF84001}" type="presOf" srcId="{85AAB1F3-E332-6C4C-BBB3-616C808109C7}" destId="{D726AE6A-57DB-974D-A8DB-058EF95F4CF1}" srcOrd="0" destOrd="0" presId="urn:microsoft.com/office/officeart/2008/layout/LinedList"/>
    <dgm:cxn modelId="{93D1DB3C-8877-7347-801C-96878875D583}" srcId="{43EC9331-8BA7-5244-B8EF-31CE4EBE5E64}" destId="{B1C42909-3BB7-CA40-9078-C48BAD23E329}" srcOrd="0" destOrd="0" parTransId="{B48092EE-F941-1D4A-94DE-3B71D0E9DA7B}" sibTransId="{0444FEE1-D060-F641-ACD5-FAA487E5F19E}"/>
    <dgm:cxn modelId="{F2ACA35F-DE90-4B44-90A0-8EC7B31547D6}" type="presOf" srcId="{8D28ACA6-0B43-3C43-9714-C59A83F4B1E0}" destId="{B9B376F7-B209-E84B-A0EF-5AC68F066B77}" srcOrd="0" destOrd="0" presId="urn:microsoft.com/office/officeart/2008/layout/LinedList"/>
    <dgm:cxn modelId="{877E7443-309C-C146-914F-EC2FCCD6A004}" srcId="{43EC9331-8BA7-5244-B8EF-31CE4EBE5E64}" destId="{8D28ACA6-0B43-3C43-9714-C59A83F4B1E0}" srcOrd="3" destOrd="0" parTransId="{F5574DE3-09D3-E846-A516-4A6BA4C60700}" sibTransId="{208FF6CF-7370-ED41-B812-527029A56CF9}"/>
    <dgm:cxn modelId="{59AB5072-73EC-CB46-86F4-831A45607051}" srcId="{43EC9331-8BA7-5244-B8EF-31CE4EBE5E64}" destId="{FCB53A92-5DA1-9B41-9F4E-DB802449E08F}" srcOrd="1" destOrd="0" parTransId="{D360CD0A-570B-3843-AC18-452AEA11A06D}" sibTransId="{9913F146-34E5-CA48-8604-3A7CF2B19062}"/>
    <dgm:cxn modelId="{3FCFCD58-D8B9-C840-B0B2-7CB4B7003E05}" type="presOf" srcId="{B1C42909-3BB7-CA40-9078-C48BAD23E329}" destId="{C7469554-FCE7-F64D-975D-7071CB63D2A9}" srcOrd="0" destOrd="0" presId="urn:microsoft.com/office/officeart/2008/layout/LinedList"/>
    <dgm:cxn modelId="{8869BC8C-2071-F445-BAEF-15C543FCFC0C}" type="presOf" srcId="{017560FA-E22A-0A47-B6A7-DB82B22DE4B3}" destId="{30D5C83D-99BC-614C-BD7F-598DD96A6F2C}" srcOrd="0" destOrd="0" presId="urn:microsoft.com/office/officeart/2008/layout/LinedList"/>
    <dgm:cxn modelId="{6E1519A3-F7DE-384D-9F5B-3CD08DA1D419}" srcId="{43EC9331-8BA7-5244-B8EF-31CE4EBE5E64}" destId="{017560FA-E22A-0A47-B6A7-DB82B22DE4B3}" srcOrd="2" destOrd="0" parTransId="{972E8D97-9CD3-7647-9735-593B91273A01}" sibTransId="{8F2F9BE8-C620-AF4A-9D7F-D24CCDCF0193}"/>
    <dgm:cxn modelId="{E500F7B9-C9AE-FC41-8FB5-8321AB575330}" srcId="{43EC9331-8BA7-5244-B8EF-31CE4EBE5E64}" destId="{85AAB1F3-E332-6C4C-BBB3-616C808109C7}" srcOrd="4" destOrd="0" parTransId="{988D2BED-FFC3-B544-B985-4F48044AE154}" sibTransId="{429819DE-1469-DA47-967D-8EA55C177B77}"/>
    <dgm:cxn modelId="{9F0A81EA-D1F9-4E41-BBA2-3A3148B50DA1}" type="presOf" srcId="{FCB53A92-5DA1-9B41-9F4E-DB802449E08F}" destId="{5B14CC54-AB9E-6E4D-BB20-491C5835CB27}" srcOrd="0" destOrd="0" presId="urn:microsoft.com/office/officeart/2008/layout/LinedList"/>
    <dgm:cxn modelId="{DB9A45FE-9A09-3449-8D32-7A4AA75ED62C}" type="presOf" srcId="{43EC9331-8BA7-5244-B8EF-31CE4EBE5E64}" destId="{CE1B96CE-4846-8A40-AB85-30A026BBC509}" srcOrd="0" destOrd="0" presId="urn:microsoft.com/office/officeart/2008/layout/LinedList"/>
    <dgm:cxn modelId="{9A1CFF7F-315E-0048-9B51-471BFE9934F5}" type="presParOf" srcId="{CE1B96CE-4846-8A40-AB85-30A026BBC509}" destId="{26F17050-B40A-5043-BF33-B3F9029BE037}" srcOrd="0" destOrd="0" presId="urn:microsoft.com/office/officeart/2008/layout/LinedList"/>
    <dgm:cxn modelId="{E42ADE46-0278-2040-A1D2-0533257EF852}" type="presParOf" srcId="{CE1B96CE-4846-8A40-AB85-30A026BBC509}" destId="{17A73818-C381-FE42-9F23-80DD329C5898}" srcOrd="1" destOrd="0" presId="urn:microsoft.com/office/officeart/2008/layout/LinedList"/>
    <dgm:cxn modelId="{DEE9A0D6-F6AA-5442-9A7D-6D1ECB4D9B85}" type="presParOf" srcId="{17A73818-C381-FE42-9F23-80DD329C5898}" destId="{C7469554-FCE7-F64D-975D-7071CB63D2A9}" srcOrd="0" destOrd="0" presId="urn:microsoft.com/office/officeart/2008/layout/LinedList"/>
    <dgm:cxn modelId="{4CDF2D3A-058E-8E4B-BF97-01ED65709504}" type="presParOf" srcId="{17A73818-C381-FE42-9F23-80DD329C5898}" destId="{04174690-D351-724F-B164-D2832914817A}" srcOrd="1" destOrd="0" presId="urn:microsoft.com/office/officeart/2008/layout/LinedList"/>
    <dgm:cxn modelId="{FCE384CA-582A-2C41-A346-0E9A43CCA0D6}" type="presParOf" srcId="{CE1B96CE-4846-8A40-AB85-30A026BBC509}" destId="{5D0FE7EF-76CC-0140-AAF8-2550F43826E9}" srcOrd="2" destOrd="0" presId="urn:microsoft.com/office/officeart/2008/layout/LinedList"/>
    <dgm:cxn modelId="{7363FAAF-4098-204C-9EB3-80F1AAF92C9E}" type="presParOf" srcId="{CE1B96CE-4846-8A40-AB85-30A026BBC509}" destId="{C942F202-CB8F-C540-A591-18A4CDBF8F20}" srcOrd="3" destOrd="0" presId="urn:microsoft.com/office/officeart/2008/layout/LinedList"/>
    <dgm:cxn modelId="{36892CCE-1456-A24F-959B-FB6EA77197C8}" type="presParOf" srcId="{C942F202-CB8F-C540-A591-18A4CDBF8F20}" destId="{5B14CC54-AB9E-6E4D-BB20-491C5835CB27}" srcOrd="0" destOrd="0" presId="urn:microsoft.com/office/officeart/2008/layout/LinedList"/>
    <dgm:cxn modelId="{590B54F0-0F5B-8740-BA88-5967A2484E60}" type="presParOf" srcId="{C942F202-CB8F-C540-A591-18A4CDBF8F20}" destId="{65A0AC3D-8105-F14D-8352-3FFF5E6CC26A}" srcOrd="1" destOrd="0" presId="urn:microsoft.com/office/officeart/2008/layout/LinedList"/>
    <dgm:cxn modelId="{34FBA48C-396E-F946-9E65-F7BD143829BE}" type="presParOf" srcId="{CE1B96CE-4846-8A40-AB85-30A026BBC509}" destId="{FAF0A3DA-1A28-5946-8AD2-0CB663F46ECF}" srcOrd="4" destOrd="0" presId="urn:microsoft.com/office/officeart/2008/layout/LinedList"/>
    <dgm:cxn modelId="{67A0FD18-F87A-8243-A99B-AD7ED2B4428B}" type="presParOf" srcId="{CE1B96CE-4846-8A40-AB85-30A026BBC509}" destId="{8BD7D2A2-127A-D347-8A8E-B978F21F8F37}" srcOrd="5" destOrd="0" presId="urn:microsoft.com/office/officeart/2008/layout/LinedList"/>
    <dgm:cxn modelId="{7CEAE939-349A-3F48-A138-2840EBF9C009}" type="presParOf" srcId="{8BD7D2A2-127A-D347-8A8E-B978F21F8F37}" destId="{30D5C83D-99BC-614C-BD7F-598DD96A6F2C}" srcOrd="0" destOrd="0" presId="urn:microsoft.com/office/officeart/2008/layout/LinedList"/>
    <dgm:cxn modelId="{1A408B89-22ED-7A4D-8A2B-4E6FA791BFB6}" type="presParOf" srcId="{8BD7D2A2-127A-D347-8A8E-B978F21F8F37}" destId="{34A094FD-D34A-C549-8791-58BEE2EC141F}" srcOrd="1" destOrd="0" presId="urn:microsoft.com/office/officeart/2008/layout/LinedList"/>
    <dgm:cxn modelId="{B1AE1C5A-95AC-0D4E-992B-41E9486C20FB}" type="presParOf" srcId="{CE1B96CE-4846-8A40-AB85-30A026BBC509}" destId="{3DA3C709-50D0-FB44-8B27-C06DBA2C47A0}" srcOrd="6" destOrd="0" presId="urn:microsoft.com/office/officeart/2008/layout/LinedList"/>
    <dgm:cxn modelId="{2B75672E-4469-7B47-8E8A-CCDDE8E7DBF3}" type="presParOf" srcId="{CE1B96CE-4846-8A40-AB85-30A026BBC509}" destId="{AD04DA6A-8038-7249-B8B8-2567F790601E}" srcOrd="7" destOrd="0" presId="urn:microsoft.com/office/officeart/2008/layout/LinedList"/>
    <dgm:cxn modelId="{F854F04B-2B3B-D44E-AE11-ED986241E048}" type="presParOf" srcId="{AD04DA6A-8038-7249-B8B8-2567F790601E}" destId="{B9B376F7-B209-E84B-A0EF-5AC68F066B77}" srcOrd="0" destOrd="0" presId="urn:microsoft.com/office/officeart/2008/layout/LinedList"/>
    <dgm:cxn modelId="{E124F16C-EE37-5241-81CC-DC0E34A55804}" type="presParOf" srcId="{AD04DA6A-8038-7249-B8B8-2567F790601E}" destId="{B536F50F-FB17-C144-9443-131185F6E8BA}" srcOrd="1" destOrd="0" presId="urn:microsoft.com/office/officeart/2008/layout/LinedList"/>
    <dgm:cxn modelId="{77A5E41F-6CA2-8342-97BF-800C0650DC2B}" type="presParOf" srcId="{CE1B96CE-4846-8A40-AB85-30A026BBC509}" destId="{430AFF3D-4795-D445-9D66-5267B0A6FFBA}" srcOrd="8" destOrd="0" presId="urn:microsoft.com/office/officeart/2008/layout/LinedList"/>
    <dgm:cxn modelId="{04B9B899-99F2-D048-B429-7A69F0081F54}" type="presParOf" srcId="{CE1B96CE-4846-8A40-AB85-30A026BBC509}" destId="{33140D55-1D33-954B-8DD1-6CB59D209411}" srcOrd="9" destOrd="0" presId="urn:microsoft.com/office/officeart/2008/layout/LinedList"/>
    <dgm:cxn modelId="{E2BCF5E8-EE84-FA43-B090-76C7E900C25B}" type="presParOf" srcId="{33140D55-1D33-954B-8DD1-6CB59D209411}" destId="{D726AE6A-57DB-974D-A8DB-058EF95F4CF1}" srcOrd="0" destOrd="0" presId="urn:microsoft.com/office/officeart/2008/layout/LinedList"/>
    <dgm:cxn modelId="{CB1D60E5-358F-BF45-B9BB-C7D1FB64CB5F}" type="presParOf" srcId="{33140D55-1D33-954B-8DD1-6CB59D209411}" destId="{1308EDCC-3A0C-F144-A012-B1FFF70F25B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EC9331-8BA7-5244-B8EF-31CE4EBE5E64}" type="doc">
      <dgm:prSet loTypeId="urn:microsoft.com/office/officeart/2008/layout/LinedList" loCatId="process" qsTypeId="urn:microsoft.com/office/officeart/2005/8/quickstyle/simple1" qsCatId="simple" csTypeId="urn:microsoft.com/office/officeart/2005/8/colors/accent1_2" csCatId="accent1" phldr="1"/>
      <dgm:spPr/>
      <dgm:t>
        <a:bodyPr/>
        <a:lstStyle/>
        <a:p>
          <a:endParaRPr lang="en-US"/>
        </a:p>
      </dgm:t>
    </dgm:pt>
    <dgm:pt modelId="{B1C42909-3BB7-CA40-9078-C48BAD23E329}">
      <dgm:prSet/>
      <dgm:spPr/>
      <dgm:t>
        <a:bodyPr anchor="ctr"/>
        <a:lstStyle/>
        <a:p>
          <a:r>
            <a:rPr lang="en-US" b="1" i="0" baseline="0">
              <a:solidFill>
                <a:srgbClr val="333333"/>
              </a:solidFill>
            </a:rPr>
            <a:t>P (Population):</a:t>
          </a:r>
          <a:r>
            <a:rPr lang="en-US" b="0" i="0" baseline="0">
              <a:solidFill>
                <a:srgbClr val="333333"/>
              </a:solidFill>
            </a:rPr>
            <a:t> Adults with type 2 diabetes</a:t>
          </a:r>
          <a:endParaRPr lang="en-US">
            <a:solidFill>
              <a:srgbClr val="333333"/>
            </a:solidFill>
          </a:endParaRPr>
        </a:p>
      </dgm:t>
    </dgm:pt>
    <dgm:pt modelId="{B48092EE-F941-1D4A-94DE-3B71D0E9DA7B}" type="parTrans" cxnId="{93D1DB3C-8877-7347-801C-96878875D583}">
      <dgm:prSet/>
      <dgm:spPr/>
      <dgm:t>
        <a:bodyPr/>
        <a:lstStyle/>
        <a:p>
          <a:endParaRPr lang="en-US">
            <a:solidFill>
              <a:srgbClr val="333333"/>
            </a:solidFill>
          </a:endParaRPr>
        </a:p>
      </dgm:t>
    </dgm:pt>
    <dgm:pt modelId="{0444FEE1-D060-F641-ACD5-FAA487E5F19E}" type="sibTrans" cxnId="{93D1DB3C-8877-7347-801C-96878875D583}">
      <dgm:prSet/>
      <dgm:spPr/>
      <dgm:t>
        <a:bodyPr/>
        <a:lstStyle/>
        <a:p>
          <a:endParaRPr lang="en-US">
            <a:solidFill>
              <a:srgbClr val="333333"/>
            </a:solidFill>
          </a:endParaRPr>
        </a:p>
      </dgm:t>
    </dgm:pt>
    <dgm:pt modelId="{FCB53A92-5DA1-9B41-9F4E-DB802449E08F}">
      <dgm:prSet/>
      <dgm:spPr/>
      <dgm:t>
        <a:bodyPr anchor="ctr"/>
        <a:lstStyle/>
        <a:p>
          <a:r>
            <a:rPr lang="en-US" b="1" i="0" baseline="0">
              <a:solidFill>
                <a:srgbClr val="333333"/>
              </a:solidFill>
            </a:rPr>
            <a:t>E (Exposure):</a:t>
          </a:r>
          <a:r>
            <a:rPr lang="en-US" b="0" i="0" baseline="0">
              <a:solidFill>
                <a:srgbClr val="333333"/>
              </a:solidFill>
            </a:rPr>
            <a:t> Structured exercise program incorporating hiking</a:t>
          </a:r>
          <a:endParaRPr lang="en-US">
            <a:solidFill>
              <a:srgbClr val="333333"/>
            </a:solidFill>
          </a:endParaRPr>
        </a:p>
      </dgm:t>
    </dgm:pt>
    <dgm:pt modelId="{D360CD0A-570B-3843-AC18-452AEA11A06D}" type="parTrans" cxnId="{59AB5072-73EC-CB46-86F4-831A45607051}">
      <dgm:prSet/>
      <dgm:spPr/>
      <dgm:t>
        <a:bodyPr/>
        <a:lstStyle/>
        <a:p>
          <a:endParaRPr lang="en-US">
            <a:solidFill>
              <a:srgbClr val="333333"/>
            </a:solidFill>
          </a:endParaRPr>
        </a:p>
      </dgm:t>
    </dgm:pt>
    <dgm:pt modelId="{9913F146-34E5-CA48-8604-3A7CF2B19062}" type="sibTrans" cxnId="{59AB5072-73EC-CB46-86F4-831A45607051}">
      <dgm:prSet/>
      <dgm:spPr/>
      <dgm:t>
        <a:bodyPr/>
        <a:lstStyle/>
        <a:p>
          <a:endParaRPr lang="en-US">
            <a:solidFill>
              <a:srgbClr val="333333"/>
            </a:solidFill>
          </a:endParaRPr>
        </a:p>
      </dgm:t>
    </dgm:pt>
    <dgm:pt modelId="{8D28ACA6-0B43-3C43-9714-C59A83F4B1E0}">
      <dgm:prSet/>
      <dgm:spPr/>
      <dgm:t>
        <a:bodyPr anchor="ctr"/>
        <a:lstStyle/>
        <a:p>
          <a:r>
            <a:rPr lang="en-US" b="1" i="0" baseline="0">
              <a:solidFill>
                <a:srgbClr val="333333"/>
              </a:solidFill>
            </a:rPr>
            <a:t>O (Outcome):</a:t>
          </a:r>
          <a:r>
            <a:rPr lang="en-US" b="0" i="0" baseline="0">
              <a:solidFill>
                <a:srgbClr val="333333"/>
              </a:solidFill>
            </a:rPr>
            <a:t> Improved overall physical and mental health (depression)</a:t>
          </a:r>
          <a:endParaRPr lang="en-US">
            <a:solidFill>
              <a:srgbClr val="333333"/>
            </a:solidFill>
          </a:endParaRPr>
        </a:p>
      </dgm:t>
    </dgm:pt>
    <dgm:pt modelId="{F5574DE3-09D3-E846-A516-4A6BA4C60700}" type="parTrans" cxnId="{877E7443-309C-C146-914F-EC2FCCD6A004}">
      <dgm:prSet/>
      <dgm:spPr/>
      <dgm:t>
        <a:bodyPr/>
        <a:lstStyle/>
        <a:p>
          <a:endParaRPr lang="en-US">
            <a:solidFill>
              <a:srgbClr val="333333"/>
            </a:solidFill>
          </a:endParaRPr>
        </a:p>
      </dgm:t>
    </dgm:pt>
    <dgm:pt modelId="{208FF6CF-7370-ED41-B812-527029A56CF9}" type="sibTrans" cxnId="{877E7443-309C-C146-914F-EC2FCCD6A004}">
      <dgm:prSet/>
      <dgm:spPr/>
      <dgm:t>
        <a:bodyPr/>
        <a:lstStyle/>
        <a:p>
          <a:endParaRPr lang="en-US">
            <a:solidFill>
              <a:srgbClr val="333333"/>
            </a:solidFill>
          </a:endParaRPr>
        </a:p>
      </dgm:t>
    </dgm:pt>
    <dgm:pt modelId="{85AAB1F3-E332-6C4C-BBB3-616C808109C7}">
      <dgm:prSet/>
      <dgm:spPr/>
      <dgm:t>
        <a:bodyPr anchor="ctr"/>
        <a:lstStyle/>
        <a:p>
          <a:pPr algn="ctr"/>
          <a:r>
            <a:rPr lang="en-US" b="1" baseline="0">
              <a:solidFill>
                <a:srgbClr val="333333"/>
              </a:solidFill>
            </a:rPr>
            <a:t>PEO Question:</a:t>
          </a:r>
          <a:r>
            <a:rPr lang="en-US" baseline="0">
              <a:solidFill>
                <a:srgbClr val="333333"/>
              </a:solidFill>
            </a:rPr>
            <a:t> </a:t>
          </a:r>
          <a:r>
            <a:rPr lang="en-US" b="0">
              <a:solidFill>
                <a:srgbClr val="000000"/>
              </a:solidFill>
            </a:rPr>
            <a:t>How do adults with type 2 diabetes experience the emotional and physical impact of participating in a hiking-based exercise program?</a:t>
          </a:r>
        </a:p>
      </dgm:t>
    </dgm:pt>
    <dgm:pt modelId="{988D2BED-FFC3-B544-B985-4F48044AE154}" type="parTrans" cxnId="{E500F7B9-C9AE-FC41-8FB5-8321AB575330}">
      <dgm:prSet/>
      <dgm:spPr/>
      <dgm:t>
        <a:bodyPr/>
        <a:lstStyle/>
        <a:p>
          <a:endParaRPr lang="en-US">
            <a:solidFill>
              <a:srgbClr val="333333"/>
            </a:solidFill>
          </a:endParaRPr>
        </a:p>
      </dgm:t>
    </dgm:pt>
    <dgm:pt modelId="{429819DE-1469-DA47-967D-8EA55C177B77}" type="sibTrans" cxnId="{E500F7B9-C9AE-FC41-8FB5-8321AB575330}">
      <dgm:prSet/>
      <dgm:spPr/>
      <dgm:t>
        <a:bodyPr/>
        <a:lstStyle/>
        <a:p>
          <a:endParaRPr lang="en-US">
            <a:solidFill>
              <a:srgbClr val="333333"/>
            </a:solidFill>
          </a:endParaRPr>
        </a:p>
      </dgm:t>
    </dgm:pt>
    <dgm:pt modelId="{CE1B96CE-4846-8A40-AB85-30A026BBC509}" type="pres">
      <dgm:prSet presAssocID="{43EC9331-8BA7-5244-B8EF-31CE4EBE5E64}" presName="vert0" presStyleCnt="0">
        <dgm:presLayoutVars>
          <dgm:dir/>
          <dgm:animOne val="branch"/>
          <dgm:animLvl val="lvl"/>
        </dgm:presLayoutVars>
      </dgm:prSet>
      <dgm:spPr/>
    </dgm:pt>
    <dgm:pt modelId="{26F17050-B40A-5043-BF33-B3F9029BE037}" type="pres">
      <dgm:prSet presAssocID="{B1C42909-3BB7-CA40-9078-C48BAD23E329}" presName="thickLine" presStyleLbl="alignNode1" presStyleIdx="0" presStyleCnt="4"/>
      <dgm:spPr/>
    </dgm:pt>
    <dgm:pt modelId="{17A73818-C381-FE42-9F23-80DD329C5898}" type="pres">
      <dgm:prSet presAssocID="{B1C42909-3BB7-CA40-9078-C48BAD23E329}" presName="horz1" presStyleCnt="0"/>
      <dgm:spPr/>
    </dgm:pt>
    <dgm:pt modelId="{C7469554-FCE7-F64D-975D-7071CB63D2A9}" type="pres">
      <dgm:prSet presAssocID="{B1C42909-3BB7-CA40-9078-C48BAD23E329}" presName="tx1" presStyleLbl="revTx" presStyleIdx="0" presStyleCnt="4"/>
      <dgm:spPr/>
    </dgm:pt>
    <dgm:pt modelId="{04174690-D351-724F-B164-D2832914817A}" type="pres">
      <dgm:prSet presAssocID="{B1C42909-3BB7-CA40-9078-C48BAD23E329}" presName="vert1" presStyleCnt="0"/>
      <dgm:spPr/>
    </dgm:pt>
    <dgm:pt modelId="{5D0FE7EF-76CC-0140-AAF8-2550F43826E9}" type="pres">
      <dgm:prSet presAssocID="{FCB53A92-5DA1-9B41-9F4E-DB802449E08F}" presName="thickLine" presStyleLbl="alignNode1" presStyleIdx="1" presStyleCnt="4"/>
      <dgm:spPr/>
    </dgm:pt>
    <dgm:pt modelId="{C942F202-CB8F-C540-A591-18A4CDBF8F20}" type="pres">
      <dgm:prSet presAssocID="{FCB53A92-5DA1-9B41-9F4E-DB802449E08F}" presName="horz1" presStyleCnt="0"/>
      <dgm:spPr/>
    </dgm:pt>
    <dgm:pt modelId="{5B14CC54-AB9E-6E4D-BB20-491C5835CB27}" type="pres">
      <dgm:prSet presAssocID="{FCB53A92-5DA1-9B41-9F4E-DB802449E08F}" presName="tx1" presStyleLbl="revTx" presStyleIdx="1" presStyleCnt="4"/>
      <dgm:spPr/>
    </dgm:pt>
    <dgm:pt modelId="{65A0AC3D-8105-F14D-8352-3FFF5E6CC26A}" type="pres">
      <dgm:prSet presAssocID="{FCB53A92-5DA1-9B41-9F4E-DB802449E08F}" presName="vert1" presStyleCnt="0"/>
      <dgm:spPr/>
    </dgm:pt>
    <dgm:pt modelId="{3DA3C709-50D0-FB44-8B27-C06DBA2C47A0}" type="pres">
      <dgm:prSet presAssocID="{8D28ACA6-0B43-3C43-9714-C59A83F4B1E0}" presName="thickLine" presStyleLbl="alignNode1" presStyleIdx="2" presStyleCnt="4"/>
      <dgm:spPr/>
    </dgm:pt>
    <dgm:pt modelId="{AD04DA6A-8038-7249-B8B8-2567F790601E}" type="pres">
      <dgm:prSet presAssocID="{8D28ACA6-0B43-3C43-9714-C59A83F4B1E0}" presName="horz1" presStyleCnt="0"/>
      <dgm:spPr/>
    </dgm:pt>
    <dgm:pt modelId="{B9B376F7-B209-E84B-A0EF-5AC68F066B77}" type="pres">
      <dgm:prSet presAssocID="{8D28ACA6-0B43-3C43-9714-C59A83F4B1E0}" presName="tx1" presStyleLbl="revTx" presStyleIdx="2" presStyleCnt="4"/>
      <dgm:spPr/>
    </dgm:pt>
    <dgm:pt modelId="{B536F50F-FB17-C144-9443-131185F6E8BA}" type="pres">
      <dgm:prSet presAssocID="{8D28ACA6-0B43-3C43-9714-C59A83F4B1E0}" presName="vert1" presStyleCnt="0"/>
      <dgm:spPr/>
    </dgm:pt>
    <dgm:pt modelId="{430AFF3D-4795-D445-9D66-5267B0A6FFBA}" type="pres">
      <dgm:prSet presAssocID="{85AAB1F3-E332-6C4C-BBB3-616C808109C7}" presName="thickLine" presStyleLbl="alignNode1" presStyleIdx="3" presStyleCnt="4"/>
      <dgm:spPr/>
    </dgm:pt>
    <dgm:pt modelId="{33140D55-1D33-954B-8DD1-6CB59D209411}" type="pres">
      <dgm:prSet presAssocID="{85AAB1F3-E332-6C4C-BBB3-616C808109C7}" presName="horz1" presStyleCnt="0"/>
      <dgm:spPr/>
    </dgm:pt>
    <dgm:pt modelId="{D726AE6A-57DB-974D-A8DB-058EF95F4CF1}" type="pres">
      <dgm:prSet presAssocID="{85AAB1F3-E332-6C4C-BBB3-616C808109C7}" presName="tx1" presStyleLbl="revTx" presStyleIdx="3" presStyleCnt="4"/>
      <dgm:spPr/>
    </dgm:pt>
    <dgm:pt modelId="{1308EDCC-3A0C-F144-A012-B1FFF70F25B4}" type="pres">
      <dgm:prSet presAssocID="{85AAB1F3-E332-6C4C-BBB3-616C808109C7}" presName="vert1" presStyleCnt="0"/>
      <dgm:spPr/>
    </dgm:pt>
  </dgm:ptLst>
  <dgm:cxnLst>
    <dgm:cxn modelId="{7B4B4229-B6B5-D640-A16C-16426DF84001}" type="presOf" srcId="{85AAB1F3-E332-6C4C-BBB3-616C808109C7}" destId="{D726AE6A-57DB-974D-A8DB-058EF95F4CF1}" srcOrd="0" destOrd="0" presId="urn:microsoft.com/office/officeart/2008/layout/LinedList"/>
    <dgm:cxn modelId="{93D1DB3C-8877-7347-801C-96878875D583}" srcId="{43EC9331-8BA7-5244-B8EF-31CE4EBE5E64}" destId="{B1C42909-3BB7-CA40-9078-C48BAD23E329}" srcOrd="0" destOrd="0" parTransId="{B48092EE-F941-1D4A-94DE-3B71D0E9DA7B}" sibTransId="{0444FEE1-D060-F641-ACD5-FAA487E5F19E}"/>
    <dgm:cxn modelId="{F2ACA35F-DE90-4B44-90A0-8EC7B31547D6}" type="presOf" srcId="{8D28ACA6-0B43-3C43-9714-C59A83F4B1E0}" destId="{B9B376F7-B209-E84B-A0EF-5AC68F066B77}" srcOrd="0" destOrd="0" presId="urn:microsoft.com/office/officeart/2008/layout/LinedList"/>
    <dgm:cxn modelId="{877E7443-309C-C146-914F-EC2FCCD6A004}" srcId="{43EC9331-8BA7-5244-B8EF-31CE4EBE5E64}" destId="{8D28ACA6-0B43-3C43-9714-C59A83F4B1E0}" srcOrd="2" destOrd="0" parTransId="{F5574DE3-09D3-E846-A516-4A6BA4C60700}" sibTransId="{208FF6CF-7370-ED41-B812-527029A56CF9}"/>
    <dgm:cxn modelId="{59AB5072-73EC-CB46-86F4-831A45607051}" srcId="{43EC9331-8BA7-5244-B8EF-31CE4EBE5E64}" destId="{FCB53A92-5DA1-9B41-9F4E-DB802449E08F}" srcOrd="1" destOrd="0" parTransId="{D360CD0A-570B-3843-AC18-452AEA11A06D}" sibTransId="{9913F146-34E5-CA48-8604-3A7CF2B19062}"/>
    <dgm:cxn modelId="{3FCFCD58-D8B9-C840-B0B2-7CB4B7003E05}" type="presOf" srcId="{B1C42909-3BB7-CA40-9078-C48BAD23E329}" destId="{C7469554-FCE7-F64D-975D-7071CB63D2A9}" srcOrd="0" destOrd="0" presId="urn:microsoft.com/office/officeart/2008/layout/LinedList"/>
    <dgm:cxn modelId="{E500F7B9-C9AE-FC41-8FB5-8321AB575330}" srcId="{43EC9331-8BA7-5244-B8EF-31CE4EBE5E64}" destId="{85AAB1F3-E332-6C4C-BBB3-616C808109C7}" srcOrd="3" destOrd="0" parTransId="{988D2BED-FFC3-B544-B985-4F48044AE154}" sibTransId="{429819DE-1469-DA47-967D-8EA55C177B77}"/>
    <dgm:cxn modelId="{9F0A81EA-D1F9-4E41-BBA2-3A3148B50DA1}" type="presOf" srcId="{FCB53A92-5DA1-9B41-9F4E-DB802449E08F}" destId="{5B14CC54-AB9E-6E4D-BB20-491C5835CB27}" srcOrd="0" destOrd="0" presId="urn:microsoft.com/office/officeart/2008/layout/LinedList"/>
    <dgm:cxn modelId="{DB9A45FE-9A09-3449-8D32-7A4AA75ED62C}" type="presOf" srcId="{43EC9331-8BA7-5244-B8EF-31CE4EBE5E64}" destId="{CE1B96CE-4846-8A40-AB85-30A026BBC509}" srcOrd="0" destOrd="0" presId="urn:microsoft.com/office/officeart/2008/layout/LinedList"/>
    <dgm:cxn modelId="{9A1CFF7F-315E-0048-9B51-471BFE9934F5}" type="presParOf" srcId="{CE1B96CE-4846-8A40-AB85-30A026BBC509}" destId="{26F17050-B40A-5043-BF33-B3F9029BE037}" srcOrd="0" destOrd="0" presId="urn:microsoft.com/office/officeart/2008/layout/LinedList"/>
    <dgm:cxn modelId="{E42ADE46-0278-2040-A1D2-0533257EF852}" type="presParOf" srcId="{CE1B96CE-4846-8A40-AB85-30A026BBC509}" destId="{17A73818-C381-FE42-9F23-80DD329C5898}" srcOrd="1" destOrd="0" presId="urn:microsoft.com/office/officeart/2008/layout/LinedList"/>
    <dgm:cxn modelId="{DEE9A0D6-F6AA-5442-9A7D-6D1ECB4D9B85}" type="presParOf" srcId="{17A73818-C381-FE42-9F23-80DD329C5898}" destId="{C7469554-FCE7-F64D-975D-7071CB63D2A9}" srcOrd="0" destOrd="0" presId="urn:microsoft.com/office/officeart/2008/layout/LinedList"/>
    <dgm:cxn modelId="{4CDF2D3A-058E-8E4B-BF97-01ED65709504}" type="presParOf" srcId="{17A73818-C381-FE42-9F23-80DD329C5898}" destId="{04174690-D351-724F-B164-D2832914817A}" srcOrd="1" destOrd="0" presId="urn:microsoft.com/office/officeart/2008/layout/LinedList"/>
    <dgm:cxn modelId="{FCE384CA-582A-2C41-A346-0E9A43CCA0D6}" type="presParOf" srcId="{CE1B96CE-4846-8A40-AB85-30A026BBC509}" destId="{5D0FE7EF-76CC-0140-AAF8-2550F43826E9}" srcOrd="2" destOrd="0" presId="urn:microsoft.com/office/officeart/2008/layout/LinedList"/>
    <dgm:cxn modelId="{7363FAAF-4098-204C-9EB3-80F1AAF92C9E}" type="presParOf" srcId="{CE1B96CE-4846-8A40-AB85-30A026BBC509}" destId="{C942F202-CB8F-C540-A591-18A4CDBF8F20}" srcOrd="3" destOrd="0" presId="urn:microsoft.com/office/officeart/2008/layout/LinedList"/>
    <dgm:cxn modelId="{36892CCE-1456-A24F-959B-FB6EA77197C8}" type="presParOf" srcId="{C942F202-CB8F-C540-A591-18A4CDBF8F20}" destId="{5B14CC54-AB9E-6E4D-BB20-491C5835CB27}" srcOrd="0" destOrd="0" presId="urn:microsoft.com/office/officeart/2008/layout/LinedList"/>
    <dgm:cxn modelId="{590B54F0-0F5B-8740-BA88-5967A2484E60}" type="presParOf" srcId="{C942F202-CB8F-C540-A591-18A4CDBF8F20}" destId="{65A0AC3D-8105-F14D-8352-3FFF5E6CC26A}" srcOrd="1" destOrd="0" presId="urn:microsoft.com/office/officeart/2008/layout/LinedList"/>
    <dgm:cxn modelId="{B1AE1C5A-95AC-0D4E-992B-41E9486C20FB}" type="presParOf" srcId="{CE1B96CE-4846-8A40-AB85-30A026BBC509}" destId="{3DA3C709-50D0-FB44-8B27-C06DBA2C47A0}" srcOrd="4" destOrd="0" presId="urn:microsoft.com/office/officeart/2008/layout/LinedList"/>
    <dgm:cxn modelId="{2B75672E-4469-7B47-8E8A-CCDDE8E7DBF3}" type="presParOf" srcId="{CE1B96CE-4846-8A40-AB85-30A026BBC509}" destId="{AD04DA6A-8038-7249-B8B8-2567F790601E}" srcOrd="5" destOrd="0" presId="urn:microsoft.com/office/officeart/2008/layout/LinedList"/>
    <dgm:cxn modelId="{F854F04B-2B3B-D44E-AE11-ED986241E048}" type="presParOf" srcId="{AD04DA6A-8038-7249-B8B8-2567F790601E}" destId="{B9B376F7-B209-E84B-A0EF-5AC68F066B77}" srcOrd="0" destOrd="0" presId="urn:microsoft.com/office/officeart/2008/layout/LinedList"/>
    <dgm:cxn modelId="{E124F16C-EE37-5241-81CC-DC0E34A55804}" type="presParOf" srcId="{AD04DA6A-8038-7249-B8B8-2567F790601E}" destId="{B536F50F-FB17-C144-9443-131185F6E8BA}" srcOrd="1" destOrd="0" presId="urn:microsoft.com/office/officeart/2008/layout/LinedList"/>
    <dgm:cxn modelId="{77A5E41F-6CA2-8342-97BF-800C0650DC2B}" type="presParOf" srcId="{CE1B96CE-4846-8A40-AB85-30A026BBC509}" destId="{430AFF3D-4795-D445-9D66-5267B0A6FFBA}" srcOrd="6" destOrd="0" presId="urn:microsoft.com/office/officeart/2008/layout/LinedList"/>
    <dgm:cxn modelId="{04B9B899-99F2-D048-B429-7A69F0081F54}" type="presParOf" srcId="{CE1B96CE-4846-8A40-AB85-30A026BBC509}" destId="{33140D55-1D33-954B-8DD1-6CB59D209411}" srcOrd="7" destOrd="0" presId="urn:microsoft.com/office/officeart/2008/layout/LinedList"/>
    <dgm:cxn modelId="{E2BCF5E8-EE84-FA43-B090-76C7E900C25B}" type="presParOf" srcId="{33140D55-1D33-954B-8DD1-6CB59D209411}" destId="{D726AE6A-57DB-974D-A8DB-058EF95F4CF1}" srcOrd="0" destOrd="0" presId="urn:microsoft.com/office/officeart/2008/layout/LinedList"/>
    <dgm:cxn modelId="{CB1D60E5-358F-BF45-B9BB-C7D1FB64CB5F}" type="presParOf" srcId="{33140D55-1D33-954B-8DD1-6CB59D209411}" destId="{1308EDCC-3A0C-F144-A012-B1FFF70F25B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F2EB54-4A76-3142-ABDA-E7635D460E39}"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9013102C-F523-4B4B-BFDE-E082578FBAC8}">
      <dgm:prSet custT="1"/>
      <dgm:spPr/>
      <dgm:t>
        <a:bodyPr/>
        <a:lstStyle/>
        <a:p>
          <a:pPr algn="ctr"/>
          <a:r>
            <a:rPr lang="en-US" sz="2400" b="0" i="0">
              <a:solidFill>
                <a:srgbClr val="333333"/>
              </a:solidFill>
            </a:rPr>
            <a:t>type 2 diabetes</a:t>
          </a:r>
          <a:endParaRPr lang="en-US" sz="2400">
            <a:solidFill>
              <a:srgbClr val="333333"/>
            </a:solidFill>
          </a:endParaRPr>
        </a:p>
      </dgm:t>
    </dgm:pt>
    <dgm:pt modelId="{385FC0C1-8A5A-DD4F-8F8E-DD0EE322C7C3}" type="parTrans" cxnId="{E147F183-BFBC-C041-93AE-384346FD6828}">
      <dgm:prSet/>
      <dgm:spPr/>
      <dgm:t>
        <a:bodyPr/>
        <a:lstStyle/>
        <a:p>
          <a:endParaRPr lang="en-US" sz="2400">
            <a:solidFill>
              <a:srgbClr val="333333"/>
            </a:solidFill>
          </a:endParaRPr>
        </a:p>
      </dgm:t>
    </dgm:pt>
    <dgm:pt modelId="{366DDDED-8991-564A-A0FE-DF1C68AF5952}" type="sibTrans" cxnId="{E147F183-BFBC-C041-93AE-384346FD6828}">
      <dgm:prSet/>
      <dgm:spPr/>
      <dgm:t>
        <a:bodyPr/>
        <a:lstStyle/>
        <a:p>
          <a:endParaRPr lang="en-US" sz="2400">
            <a:solidFill>
              <a:srgbClr val="333333"/>
            </a:solidFill>
          </a:endParaRPr>
        </a:p>
      </dgm:t>
    </dgm:pt>
    <dgm:pt modelId="{A0809C64-D51D-1749-BA01-DA084CDD364C}">
      <dgm:prSet custT="1"/>
      <dgm:spPr/>
      <dgm:t>
        <a:bodyPr/>
        <a:lstStyle/>
        <a:p>
          <a:pPr algn="ctr"/>
          <a:r>
            <a:rPr lang="en-US" sz="2400" b="0" i="0">
              <a:solidFill>
                <a:srgbClr val="333333"/>
              </a:solidFill>
            </a:rPr>
            <a:t>exercise </a:t>
          </a:r>
          <a:r>
            <a:rPr lang="en-US" sz="2400" b="1" i="0">
              <a:solidFill>
                <a:srgbClr val="333333"/>
              </a:solidFill>
            </a:rPr>
            <a:t>OR</a:t>
          </a:r>
          <a:r>
            <a:rPr lang="en-US" sz="2400" b="0" i="0">
              <a:solidFill>
                <a:srgbClr val="333333"/>
              </a:solidFill>
            </a:rPr>
            <a:t> physical activity </a:t>
          </a:r>
          <a:r>
            <a:rPr lang="en-US" sz="2400" b="1" i="0">
              <a:solidFill>
                <a:srgbClr val="333333"/>
              </a:solidFill>
            </a:rPr>
            <a:t>OR</a:t>
          </a:r>
          <a:r>
            <a:rPr lang="en-US" sz="2400" b="0" i="0">
              <a:solidFill>
                <a:srgbClr val="333333"/>
              </a:solidFill>
            </a:rPr>
            <a:t> hiking</a:t>
          </a:r>
          <a:endParaRPr lang="en-US" sz="2400">
            <a:solidFill>
              <a:srgbClr val="333333"/>
            </a:solidFill>
          </a:endParaRPr>
        </a:p>
      </dgm:t>
    </dgm:pt>
    <dgm:pt modelId="{2ECFB324-D250-D14A-B34C-A7E16E721D35}" type="parTrans" cxnId="{D7E482A3-6E6B-B145-9710-5D82FB1CC8C1}">
      <dgm:prSet/>
      <dgm:spPr/>
      <dgm:t>
        <a:bodyPr/>
        <a:lstStyle/>
        <a:p>
          <a:endParaRPr lang="en-US" sz="2400">
            <a:solidFill>
              <a:srgbClr val="333333"/>
            </a:solidFill>
          </a:endParaRPr>
        </a:p>
      </dgm:t>
    </dgm:pt>
    <dgm:pt modelId="{0C64F8B2-93F6-BB43-9633-2636AA4772C5}" type="sibTrans" cxnId="{D7E482A3-6E6B-B145-9710-5D82FB1CC8C1}">
      <dgm:prSet/>
      <dgm:spPr/>
      <dgm:t>
        <a:bodyPr/>
        <a:lstStyle/>
        <a:p>
          <a:endParaRPr lang="en-US" sz="2400">
            <a:solidFill>
              <a:srgbClr val="333333"/>
            </a:solidFill>
          </a:endParaRPr>
        </a:p>
      </dgm:t>
    </dgm:pt>
    <dgm:pt modelId="{12E45D91-1F1E-2B44-94B4-DA9733E114B7}">
      <dgm:prSet custT="1"/>
      <dgm:spPr/>
      <dgm:t>
        <a:bodyPr/>
        <a:lstStyle/>
        <a:p>
          <a:pPr algn="ctr" rtl="0"/>
          <a:r>
            <a:rPr lang="en-US" sz="2400" b="1">
              <a:solidFill>
                <a:srgbClr val="333333"/>
              </a:solidFill>
            </a:rPr>
            <a:t>AND</a:t>
          </a:r>
        </a:p>
      </dgm:t>
    </dgm:pt>
    <dgm:pt modelId="{539437D2-BB90-DF4A-919F-8CA2C158D12C}" type="parTrans" cxnId="{2D8C93AF-2FF8-9F46-B4D7-C93EB57778C7}">
      <dgm:prSet/>
      <dgm:spPr/>
      <dgm:t>
        <a:bodyPr/>
        <a:lstStyle/>
        <a:p>
          <a:endParaRPr lang="en-US" sz="2400">
            <a:solidFill>
              <a:srgbClr val="333333"/>
            </a:solidFill>
          </a:endParaRPr>
        </a:p>
      </dgm:t>
    </dgm:pt>
    <dgm:pt modelId="{4F6F1139-29EA-1B4C-BFEF-1253EBDBAD20}" type="sibTrans" cxnId="{2D8C93AF-2FF8-9F46-B4D7-C93EB57778C7}">
      <dgm:prSet/>
      <dgm:spPr/>
      <dgm:t>
        <a:bodyPr/>
        <a:lstStyle/>
        <a:p>
          <a:endParaRPr lang="en-US" sz="2400">
            <a:solidFill>
              <a:srgbClr val="333333"/>
            </a:solidFill>
          </a:endParaRPr>
        </a:p>
      </dgm:t>
    </dgm:pt>
    <dgm:pt modelId="{0D96FD74-EDF3-994A-B077-66AA0B6ED223}">
      <dgm:prSet custT="1"/>
      <dgm:spPr/>
      <dgm:t>
        <a:bodyPr/>
        <a:lstStyle/>
        <a:p>
          <a:pPr algn="ctr"/>
          <a:r>
            <a:rPr lang="en-US" sz="2400" b="1">
              <a:solidFill>
                <a:srgbClr val="333333"/>
              </a:solidFill>
            </a:rPr>
            <a:t>AND</a:t>
          </a:r>
        </a:p>
      </dgm:t>
    </dgm:pt>
    <dgm:pt modelId="{C5C95604-7B1F-D441-BF4B-7B0864DB75C8}" type="parTrans" cxnId="{415DEAD0-31DC-7E42-9198-11D5EAF52502}">
      <dgm:prSet/>
      <dgm:spPr/>
      <dgm:t>
        <a:bodyPr/>
        <a:lstStyle/>
        <a:p>
          <a:endParaRPr lang="en-US" sz="2400">
            <a:solidFill>
              <a:srgbClr val="333333"/>
            </a:solidFill>
          </a:endParaRPr>
        </a:p>
      </dgm:t>
    </dgm:pt>
    <dgm:pt modelId="{6B09BDB4-7CEB-9D4B-8072-3A35762FE68F}" type="sibTrans" cxnId="{415DEAD0-31DC-7E42-9198-11D5EAF52502}">
      <dgm:prSet/>
      <dgm:spPr/>
      <dgm:t>
        <a:bodyPr/>
        <a:lstStyle/>
        <a:p>
          <a:endParaRPr lang="en-US" sz="2400">
            <a:solidFill>
              <a:srgbClr val="333333"/>
            </a:solidFill>
          </a:endParaRPr>
        </a:p>
      </dgm:t>
    </dgm:pt>
    <dgm:pt modelId="{9F12E818-C67E-B241-9A3A-0107AAE5371A}">
      <dgm:prSet custT="1"/>
      <dgm:spPr/>
      <dgm:t>
        <a:bodyPr/>
        <a:lstStyle/>
        <a:p>
          <a:pPr algn="ctr"/>
          <a:r>
            <a:rPr lang="en-US" sz="2400">
              <a:solidFill>
                <a:srgbClr val="333333"/>
              </a:solidFill>
            </a:rPr>
            <a:t>glycemic control</a:t>
          </a:r>
        </a:p>
      </dgm:t>
    </dgm:pt>
    <dgm:pt modelId="{A267CF88-EC52-0743-9792-9DD40FD0B2C0}" type="sibTrans" cxnId="{FEAD9FF1-DD70-AE4B-8129-5B6C073E415A}">
      <dgm:prSet/>
      <dgm:spPr/>
      <dgm:t>
        <a:bodyPr/>
        <a:lstStyle/>
        <a:p>
          <a:endParaRPr lang="en-US" sz="2400">
            <a:solidFill>
              <a:srgbClr val="333333"/>
            </a:solidFill>
          </a:endParaRPr>
        </a:p>
      </dgm:t>
    </dgm:pt>
    <dgm:pt modelId="{E3C5CD89-1F22-A941-8820-357A71E59C4E}" type="parTrans" cxnId="{FEAD9FF1-DD70-AE4B-8129-5B6C073E415A}">
      <dgm:prSet/>
      <dgm:spPr/>
      <dgm:t>
        <a:bodyPr/>
        <a:lstStyle/>
        <a:p>
          <a:endParaRPr lang="en-US" sz="2400">
            <a:solidFill>
              <a:srgbClr val="333333"/>
            </a:solidFill>
          </a:endParaRPr>
        </a:p>
      </dgm:t>
    </dgm:pt>
    <dgm:pt modelId="{63127AF3-237D-DC40-9A0B-C358ED6E8F86}" type="pres">
      <dgm:prSet presAssocID="{8CF2EB54-4A76-3142-ABDA-E7635D460E39}" presName="linear" presStyleCnt="0">
        <dgm:presLayoutVars>
          <dgm:animLvl val="lvl"/>
          <dgm:resizeHandles val="exact"/>
        </dgm:presLayoutVars>
      </dgm:prSet>
      <dgm:spPr/>
    </dgm:pt>
    <dgm:pt modelId="{A34E9F15-FBFD-8B45-BF44-8AE5C5345B29}" type="pres">
      <dgm:prSet presAssocID="{9013102C-F523-4B4B-BFDE-E082578FBAC8}" presName="parentText" presStyleLbl="node1" presStyleIdx="0" presStyleCnt="5" custLinFactNeighborX="853" custLinFactNeighborY="6774">
        <dgm:presLayoutVars>
          <dgm:chMax val="0"/>
          <dgm:bulletEnabled val="1"/>
        </dgm:presLayoutVars>
      </dgm:prSet>
      <dgm:spPr/>
    </dgm:pt>
    <dgm:pt modelId="{3BED6266-9D8A-D747-BC47-86EA9F449A42}" type="pres">
      <dgm:prSet presAssocID="{366DDDED-8991-564A-A0FE-DF1C68AF5952}" presName="spacer" presStyleCnt="0"/>
      <dgm:spPr/>
    </dgm:pt>
    <dgm:pt modelId="{2BF2D057-D98F-7248-BD86-E5108390E67F}" type="pres">
      <dgm:prSet presAssocID="{0D96FD74-EDF3-994A-B077-66AA0B6ED223}" presName="parentText" presStyleLbl="node1" presStyleIdx="1" presStyleCnt="5">
        <dgm:presLayoutVars>
          <dgm:chMax val="0"/>
          <dgm:bulletEnabled val="1"/>
        </dgm:presLayoutVars>
      </dgm:prSet>
      <dgm:spPr/>
    </dgm:pt>
    <dgm:pt modelId="{7C5BA7A2-CB98-4E48-A7AA-9CF7FB53CA8A}" type="pres">
      <dgm:prSet presAssocID="{6B09BDB4-7CEB-9D4B-8072-3A35762FE68F}" presName="spacer" presStyleCnt="0"/>
      <dgm:spPr/>
    </dgm:pt>
    <dgm:pt modelId="{3B518246-F684-EB46-8B3D-77B1CC047F53}" type="pres">
      <dgm:prSet presAssocID="{A0809C64-D51D-1749-BA01-DA084CDD364C}" presName="parentText" presStyleLbl="node1" presStyleIdx="2" presStyleCnt="5">
        <dgm:presLayoutVars>
          <dgm:chMax val="0"/>
          <dgm:bulletEnabled val="1"/>
        </dgm:presLayoutVars>
      </dgm:prSet>
      <dgm:spPr/>
    </dgm:pt>
    <dgm:pt modelId="{87E6224E-A3F1-D545-84E8-051B2B43F95E}" type="pres">
      <dgm:prSet presAssocID="{0C64F8B2-93F6-BB43-9633-2636AA4772C5}" presName="spacer" presStyleCnt="0"/>
      <dgm:spPr/>
    </dgm:pt>
    <dgm:pt modelId="{9735824E-B5F3-CE48-8917-4DA968CC6CC8}" type="pres">
      <dgm:prSet presAssocID="{12E45D91-1F1E-2B44-94B4-DA9733E114B7}" presName="parentText" presStyleLbl="node1" presStyleIdx="3" presStyleCnt="5">
        <dgm:presLayoutVars>
          <dgm:chMax val="0"/>
          <dgm:bulletEnabled val="1"/>
        </dgm:presLayoutVars>
      </dgm:prSet>
      <dgm:spPr/>
    </dgm:pt>
    <dgm:pt modelId="{0DEDD76A-3E75-DF44-8106-37E01F2A65A8}" type="pres">
      <dgm:prSet presAssocID="{4F6F1139-29EA-1B4C-BFEF-1253EBDBAD20}" presName="spacer" presStyleCnt="0"/>
      <dgm:spPr/>
    </dgm:pt>
    <dgm:pt modelId="{0B694938-E60A-4842-834B-E05E270AC03E}" type="pres">
      <dgm:prSet presAssocID="{9F12E818-C67E-B241-9A3A-0107AAE5371A}" presName="parentText" presStyleLbl="node1" presStyleIdx="4" presStyleCnt="5">
        <dgm:presLayoutVars>
          <dgm:chMax val="0"/>
          <dgm:bulletEnabled val="1"/>
        </dgm:presLayoutVars>
      </dgm:prSet>
      <dgm:spPr/>
    </dgm:pt>
  </dgm:ptLst>
  <dgm:cxnLst>
    <dgm:cxn modelId="{D83DFC03-8F4F-4E46-8F4D-DD90CBC6A2E7}" type="presOf" srcId="{12E45D91-1F1E-2B44-94B4-DA9733E114B7}" destId="{9735824E-B5F3-CE48-8917-4DA968CC6CC8}" srcOrd="0" destOrd="0" presId="urn:microsoft.com/office/officeart/2005/8/layout/vList2"/>
    <dgm:cxn modelId="{71B42B33-4F85-EC41-861A-34AD81892ACD}" type="presOf" srcId="{0D96FD74-EDF3-994A-B077-66AA0B6ED223}" destId="{2BF2D057-D98F-7248-BD86-E5108390E67F}" srcOrd="0" destOrd="0" presId="urn:microsoft.com/office/officeart/2005/8/layout/vList2"/>
    <dgm:cxn modelId="{B1C3EA3D-5212-414E-A876-DBE36AD0C160}" type="presOf" srcId="{8CF2EB54-4A76-3142-ABDA-E7635D460E39}" destId="{63127AF3-237D-DC40-9A0B-C358ED6E8F86}" srcOrd="0" destOrd="0" presId="urn:microsoft.com/office/officeart/2005/8/layout/vList2"/>
    <dgm:cxn modelId="{2C10BE62-6286-0B47-A089-135E2FACAF7D}" type="presOf" srcId="{9013102C-F523-4B4B-BFDE-E082578FBAC8}" destId="{A34E9F15-FBFD-8B45-BF44-8AE5C5345B29}" srcOrd="0" destOrd="0" presId="urn:microsoft.com/office/officeart/2005/8/layout/vList2"/>
    <dgm:cxn modelId="{E147F183-BFBC-C041-93AE-384346FD6828}" srcId="{8CF2EB54-4A76-3142-ABDA-E7635D460E39}" destId="{9013102C-F523-4B4B-BFDE-E082578FBAC8}" srcOrd="0" destOrd="0" parTransId="{385FC0C1-8A5A-DD4F-8F8E-DD0EE322C7C3}" sibTransId="{366DDDED-8991-564A-A0FE-DF1C68AF5952}"/>
    <dgm:cxn modelId="{32B39D93-2FCC-9448-B155-D2A6171718AF}" type="presOf" srcId="{9F12E818-C67E-B241-9A3A-0107AAE5371A}" destId="{0B694938-E60A-4842-834B-E05E270AC03E}" srcOrd="0" destOrd="0" presId="urn:microsoft.com/office/officeart/2005/8/layout/vList2"/>
    <dgm:cxn modelId="{D7E482A3-6E6B-B145-9710-5D82FB1CC8C1}" srcId="{8CF2EB54-4A76-3142-ABDA-E7635D460E39}" destId="{A0809C64-D51D-1749-BA01-DA084CDD364C}" srcOrd="2" destOrd="0" parTransId="{2ECFB324-D250-D14A-B34C-A7E16E721D35}" sibTransId="{0C64F8B2-93F6-BB43-9633-2636AA4772C5}"/>
    <dgm:cxn modelId="{2D8C93AF-2FF8-9F46-B4D7-C93EB57778C7}" srcId="{8CF2EB54-4A76-3142-ABDA-E7635D460E39}" destId="{12E45D91-1F1E-2B44-94B4-DA9733E114B7}" srcOrd="3" destOrd="0" parTransId="{539437D2-BB90-DF4A-919F-8CA2C158D12C}" sibTransId="{4F6F1139-29EA-1B4C-BFEF-1253EBDBAD20}"/>
    <dgm:cxn modelId="{415DEAD0-31DC-7E42-9198-11D5EAF52502}" srcId="{8CF2EB54-4A76-3142-ABDA-E7635D460E39}" destId="{0D96FD74-EDF3-994A-B077-66AA0B6ED223}" srcOrd="1" destOrd="0" parTransId="{C5C95604-7B1F-D441-BF4B-7B0864DB75C8}" sibTransId="{6B09BDB4-7CEB-9D4B-8072-3A35762FE68F}"/>
    <dgm:cxn modelId="{BFBC31E8-6325-BE46-8060-D244D9E27B10}" type="presOf" srcId="{A0809C64-D51D-1749-BA01-DA084CDD364C}" destId="{3B518246-F684-EB46-8B3D-77B1CC047F53}" srcOrd="0" destOrd="0" presId="urn:microsoft.com/office/officeart/2005/8/layout/vList2"/>
    <dgm:cxn modelId="{FEAD9FF1-DD70-AE4B-8129-5B6C073E415A}" srcId="{8CF2EB54-4A76-3142-ABDA-E7635D460E39}" destId="{9F12E818-C67E-B241-9A3A-0107AAE5371A}" srcOrd="4" destOrd="0" parTransId="{E3C5CD89-1F22-A941-8820-357A71E59C4E}" sibTransId="{A267CF88-EC52-0743-9792-9DD40FD0B2C0}"/>
    <dgm:cxn modelId="{3D9DD0B9-6036-9A49-B4D9-9D8FB5A72A03}" type="presParOf" srcId="{63127AF3-237D-DC40-9A0B-C358ED6E8F86}" destId="{A34E9F15-FBFD-8B45-BF44-8AE5C5345B29}" srcOrd="0" destOrd="0" presId="urn:microsoft.com/office/officeart/2005/8/layout/vList2"/>
    <dgm:cxn modelId="{BA025B93-7020-2F43-BBF0-4DFE8D489B2A}" type="presParOf" srcId="{63127AF3-237D-DC40-9A0B-C358ED6E8F86}" destId="{3BED6266-9D8A-D747-BC47-86EA9F449A42}" srcOrd="1" destOrd="0" presId="urn:microsoft.com/office/officeart/2005/8/layout/vList2"/>
    <dgm:cxn modelId="{C7B307B6-E0C8-614A-9956-C721BAA746F0}" type="presParOf" srcId="{63127AF3-237D-DC40-9A0B-C358ED6E8F86}" destId="{2BF2D057-D98F-7248-BD86-E5108390E67F}" srcOrd="2" destOrd="0" presId="urn:microsoft.com/office/officeart/2005/8/layout/vList2"/>
    <dgm:cxn modelId="{78B7F7A8-B30E-1843-989C-60CDA92394E7}" type="presParOf" srcId="{63127AF3-237D-DC40-9A0B-C358ED6E8F86}" destId="{7C5BA7A2-CB98-4E48-A7AA-9CF7FB53CA8A}" srcOrd="3" destOrd="0" presId="urn:microsoft.com/office/officeart/2005/8/layout/vList2"/>
    <dgm:cxn modelId="{75085306-0570-F048-AAC3-883714176AF8}" type="presParOf" srcId="{63127AF3-237D-DC40-9A0B-C358ED6E8F86}" destId="{3B518246-F684-EB46-8B3D-77B1CC047F53}" srcOrd="4" destOrd="0" presId="urn:microsoft.com/office/officeart/2005/8/layout/vList2"/>
    <dgm:cxn modelId="{2E063343-6179-804C-9FC6-0C617AAB3071}" type="presParOf" srcId="{63127AF3-237D-DC40-9A0B-C358ED6E8F86}" destId="{87E6224E-A3F1-D545-84E8-051B2B43F95E}" srcOrd="5" destOrd="0" presId="urn:microsoft.com/office/officeart/2005/8/layout/vList2"/>
    <dgm:cxn modelId="{3026254F-3AC7-B643-9282-351590E697E5}" type="presParOf" srcId="{63127AF3-237D-DC40-9A0B-C358ED6E8F86}" destId="{9735824E-B5F3-CE48-8917-4DA968CC6CC8}" srcOrd="6" destOrd="0" presId="urn:microsoft.com/office/officeart/2005/8/layout/vList2"/>
    <dgm:cxn modelId="{4FE99CCB-07C4-024C-8F11-96B396D61D35}" type="presParOf" srcId="{63127AF3-237D-DC40-9A0B-C358ED6E8F86}" destId="{0DEDD76A-3E75-DF44-8106-37E01F2A65A8}" srcOrd="7" destOrd="0" presId="urn:microsoft.com/office/officeart/2005/8/layout/vList2"/>
    <dgm:cxn modelId="{EF1E2CF0-95BC-6542-BF5D-6DBCBDF0171B}" type="presParOf" srcId="{63127AF3-237D-DC40-9A0B-C358ED6E8F86}" destId="{0B694938-E60A-4842-834B-E05E270AC03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F2EB54-4A76-3142-ABDA-E7635D460E39}"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9013102C-F523-4B4B-BFDE-E082578FBAC8}">
      <dgm:prSet custT="1"/>
      <dgm:spPr/>
      <dgm:t>
        <a:bodyPr/>
        <a:lstStyle/>
        <a:p>
          <a:pPr algn="ctr"/>
          <a:r>
            <a:rPr lang="en-US" sz="2400" b="0" i="0">
              <a:solidFill>
                <a:srgbClr val="333333"/>
              </a:solidFill>
            </a:rPr>
            <a:t>Type 2 diabetes</a:t>
          </a:r>
          <a:endParaRPr lang="en-US" sz="2400">
            <a:solidFill>
              <a:srgbClr val="333333"/>
            </a:solidFill>
          </a:endParaRPr>
        </a:p>
      </dgm:t>
    </dgm:pt>
    <dgm:pt modelId="{385FC0C1-8A5A-DD4F-8F8E-DD0EE322C7C3}" type="parTrans" cxnId="{E147F183-BFBC-C041-93AE-384346FD6828}">
      <dgm:prSet/>
      <dgm:spPr/>
      <dgm:t>
        <a:bodyPr/>
        <a:lstStyle/>
        <a:p>
          <a:endParaRPr lang="en-US" sz="2400">
            <a:solidFill>
              <a:srgbClr val="333333"/>
            </a:solidFill>
          </a:endParaRPr>
        </a:p>
      </dgm:t>
    </dgm:pt>
    <dgm:pt modelId="{366DDDED-8991-564A-A0FE-DF1C68AF5952}" type="sibTrans" cxnId="{E147F183-BFBC-C041-93AE-384346FD6828}">
      <dgm:prSet/>
      <dgm:spPr/>
      <dgm:t>
        <a:bodyPr/>
        <a:lstStyle/>
        <a:p>
          <a:endParaRPr lang="en-US" sz="2400">
            <a:solidFill>
              <a:srgbClr val="333333"/>
            </a:solidFill>
          </a:endParaRPr>
        </a:p>
      </dgm:t>
    </dgm:pt>
    <dgm:pt modelId="{A0809C64-D51D-1749-BA01-DA084CDD364C}">
      <dgm:prSet custT="1"/>
      <dgm:spPr/>
      <dgm:t>
        <a:bodyPr/>
        <a:lstStyle/>
        <a:p>
          <a:pPr algn="ctr"/>
          <a:r>
            <a:rPr lang="en-US" sz="2400" b="0" i="0">
              <a:solidFill>
                <a:srgbClr val="333333"/>
              </a:solidFill>
            </a:rPr>
            <a:t>exercise </a:t>
          </a:r>
          <a:r>
            <a:rPr lang="en-US" sz="2400" b="1" i="0">
              <a:solidFill>
                <a:srgbClr val="333333"/>
              </a:solidFill>
            </a:rPr>
            <a:t>OR</a:t>
          </a:r>
          <a:r>
            <a:rPr lang="en-US" sz="2400" b="0" i="0">
              <a:solidFill>
                <a:srgbClr val="333333"/>
              </a:solidFill>
            </a:rPr>
            <a:t> “physical activity” </a:t>
          </a:r>
          <a:r>
            <a:rPr lang="en-US" sz="2400" b="1" i="0">
              <a:solidFill>
                <a:srgbClr val="333333"/>
              </a:solidFill>
            </a:rPr>
            <a:t>OR</a:t>
          </a:r>
          <a:r>
            <a:rPr lang="en-US" sz="2400" b="0" i="0">
              <a:solidFill>
                <a:srgbClr val="333333"/>
              </a:solidFill>
            </a:rPr>
            <a:t> hiking</a:t>
          </a:r>
          <a:endParaRPr lang="en-US" sz="2400">
            <a:solidFill>
              <a:srgbClr val="333333"/>
            </a:solidFill>
          </a:endParaRPr>
        </a:p>
      </dgm:t>
    </dgm:pt>
    <dgm:pt modelId="{2ECFB324-D250-D14A-B34C-A7E16E721D35}" type="parTrans" cxnId="{D7E482A3-6E6B-B145-9710-5D82FB1CC8C1}">
      <dgm:prSet/>
      <dgm:spPr/>
      <dgm:t>
        <a:bodyPr/>
        <a:lstStyle/>
        <a:p>
          <a:endParaRPr lang="en-US" sz="2400">
            <a:solidFill>
              <a:srgbClr val="333333"/>
            </a:solidFill>
          </a:endParaRPr>
        </a:p>
      </dgm:t>
    </dgm:pt>
    <dgm:pt modelId="{0C64F8B2-93F6-BB43-9633-2636AA4772C5}" type="sibTrans" cxnId="{D7E482A3-6E6B-B145-9710-5D82FB1CC8C1}">
      <dgm:prSet/>
      <dgm:spPr/>
      <dgm:t>
        <a:bodyPr/>
        <a:lstStyle/>
        <a:p>
          <a:endParaRPr lang="en-US" sz="2400">
            <a:solidFill>
              <a:srgbClr val="333333"/>
            </a:solidFill>
          </a:endParaRPr>
        </a:p>
      </dgm:t>
    </dgm:pt>
    <dgm:pt modelId="{12E45D91-1F1E-2B44-94B4-DA9733E114B7}">
      <dgm:prSet custT="1"/>
      <dgm:spPr/>
      <dgm:t>
        <a:bodyPr/>
        <a:lstStyle/>
        <a:p>
          <a:pPr algn="ctr" rtl="0"/>
          <a:r>
            <a:rPr lang="en-US" sz="2400" b="1">
              <a:solidFill>
                <a:srgbClr val="333333"/>
              </a:solidFill>
            </a:rPr>
            <a:t>AND</a:t>
          </a:r>
        </a:p>
      </dgm:t>
    </dgm:pt>
    <dgm:pt modelId="{539437D2-BB90-DF4A-919F-8CA2C158D12C}" type="parTrans" cxnId="{2D8C93AF-2FF8-9F46-B4D7-C93EB57778C7}">
      <dgm:prSet/>
      <dgm:spPr/>
      <dgm:t>
        <a:bodyPr/>
        <a:lstStyle/>
        <a:p>
          <a:endParaRPr lang="en-US" sz="2400">
            <a:solidFill>
              <a:srgbClr val="333333"/>
            </a:solidFill>
          </a:endParaRPr>
        </a:p>
      </dgm:t>
    </dgm:pt>
    <dgm:pt modelId="{4F6F1139-29EA-1B4C-BFEF-1253EBDBAD20}" type="sibTrans" cxnId="{2D8C93AF-2FF8-9F46-B4D7-C93EB57778C7}">
      <dgm:prSet/>
      <dgm:spPr/>
      <dgm:t>
        <a:bodyPr/>
        <a:lstStyle/>
        <a:p>
          <a:endParaRPr lang="en-US" sz="2400">
            <a:solidFill>
              <a:srgbClr val="333333"/>
            </a:solidFill>
          </a:endParaRPr>
        </a:p>
      </dgm:t>
    </dgm:pt>
    <dgm:pt modelId="{9F12E818-C67E-B241-9A3A-0107AAE5371A}">
      <dgm:prSet custT="1"/>
      <dgm:spPr/>
      <dgm:t>
        <a:bodyPr/>
        <a:lstStyle/>
        <a:p>
          <a:pPr algn="ctr"/>
          <a:r>
            <a:rPr lang="en-US" sz="2400">
              <a:solidFill>
                <a:srgbClr val="333333"/>
              </a:solidFill>
            </a:rPr>
            <a:t>depression </a:t>
          </a:r>
          <a:r>
            <a:rPr lang="en-US" sz="2400" b="1">
              <a:solidFill>
                <a:srgbClr val="333333"/>
              </a:solidFill>
            </a:rPr>
            <a:t>OR</a:t>
          </a:r>
          <a:r>
            <a:rPr lang="en-US" sz="2400">
              <a:solidFill>
                <a:srgbClr val="333333"/>
              </a:solidFill>
            </a:rPr>
            <a:t> mental health</a:t>
          </a:r>
        </a:p>
      </dgm:t>
    </dgm:pt>
    <dgm:pt modelId="{E3C5CD89-1F22-A941-8820-357A71E59C4E}" type="parTrans" cxnId="{FEAD9FF1-DD70-AE4B-8129-5B6C073E415A}">
      <dgm:prSet/>
      <dgm:spPr/>
      <dgm:t>
        <a:bodyPr/>
        <a:lstStyle/>
        <a:p>
          <a:endParaRPr lang="en-US" sz="2400">
            <a:solidFill>
              <a:srgbClr val="333333"/>
            </a:solidFill>
          </a:endParaRPr>
        </a:p>
      </dgm:t>
    </dgm:pt>
    <dgm:pt modelId="{A267CF88-EC52-0743-9792-9DD40FD0B2C0}" type="sibTrans" cxnId="{FEAD9FF1-DD70-AE4B-8129-5B6C073E415A}">
      <dgm:prSet/>
      <dgm:spPr/>
      <dgm:t>
        <a:bodyPr/>
        <a:lstStyle/>
        <a:p>
          <a:endParaRPr lang="en-US" sz="2400">
            <a:solidFill>
              <a:srgbClr val="333333"/>
            </a:solidFill>
          </a:endParaRPr>
        </a:p>
      </dgm:t>
    </dgm:pt>
    <dgm:pt modelId="{0D96FD74-EDF3-994A-B077-66AA0B6ED223}">
      <dgm:prSet custT="1"/>
      <dgm:spPr/>
      <dgm:t>
        <a:bodyPr/>
        <a:lstStyle/>
        <a:p>
          <a:pPr algn="ctr"/>
          <a:r>
            <a:rPr lang="en-US" sz="2400" b="1">
              <a:solidFill>
                <a:srgbClr val="333333"/>
              </a:solidFill>
            </a:rPr>
            <a:t>AND</a:t>
          </a:r>
        </a:p>
      </dgm:t>
    </dgm:pt>
    <dgm:pt modelId="{C5C95604-7B1F-D441-BF4B-7B0864DB75C8}" type="parTrans" cxnId="{415DEAD0-31DC-7E42-9198-11D5EAF52502}">
      <dgm:prSet/>
      <dgm:spPr/>
      <dgm:t>
        <a:bodyPr/>
        <a:lstStyle/>
        <a:p>
          <a:endParaRPr lang="en-US" sz="2400">
            <a:solidFill>
              <a:srgbClr val="333333"/>
            </a:solidFill>
          </a:endParaRPr>
        </a:p>
      </dgm:t>
    </dgm:pt>
    <dgm:pt modelId="{6B09BDB4-7CEB-9D4B-8072-3A35762FE68F}" type="sibTrans" cxnId="{415DEAD0-31DC-7E42-9198-11D5EAF52502}">
      <dgm:prSet/>
      <dgm:spPr/>
      <dgm:t>
        <a:bodyPr/>
        <a:lstStyle/>
        <a:p>
          <a:endParaRPr lang="en-US" sz="2400">
            <a:solidFill>
              <a:srgbClr val="333333"/>
            </a:solidFill>
          </a:endParaRPr>
        </a:p>
      </dgm:t>
    </dgm:pt>
    <dgm:pt modelId="{63127AF3-237D-DC40-9A0B-C358ED6E8F86}" type="pres">
      <dgm:prSet presAssocID="{8CF2EB54-4A76-3142-ABDA-E7635D460E39}" presName="linear" presStyleCnt="0">
        <dgm:presLayoutVars>
          <dgm:animLvl val="lvl"/>
          <dgm:resizeHandles val="exact"/>
        </dgm:presLayoutVars>
      </dgm:prSet>
      <dgm:spPr/>
    </dgm:pt>
    <dgm:pt modelId="{A34E9F15-FBFD-8B45-BF44-8AE5C5345B29}" type="pres">
      <dgm:prSet presAssocID="{9013102C-F523-4B4B-BFDE-E082578FBAC8}" presName="parentText" presStyleLbl="node1" presStyleIdx="0" presStyleCnt="5" custLinFactNeighborX="853" custLinFactNeighborY="27378">
        <dgm:presLayoutVars>
          <dgm:chMax val="0"/>
          <dgm:bulletEnabled val="1"/>
        </dgm:presLayoutVars>
      </dgm:prSet>
      <dgm:spPr/>
    </dgm:pt>
    <dgm:pt modelId="{3BED6266-9D8A-D747-BC47-86EA9F449A42}" type="pres">
      <dgm:prSet presAssocID="{366DDDED-8991-564A-A0FE-DF1C68AF5952}" presName="spacer" presStyleCnt="0"/>
      <dgm:spPr/>
    </dgm:pt>
    <dgm:pt modelId="{2BF2D057-D98F-7248-BD86-E5108390E67F}" type="pres">
      <dgm:prSet presAssocID="{0D96FD74-EDF3-994A-B077-66AA0B6ED223}" presName="parentText" presStyleLbl="node1" presStyleIdx="1" presStyleCnt="5">
        <dgm:presLayoutVars>
          <dgm:chMax val="0"/>
          <dgm:bulletEnabled val="1"/>
        </dgm:presLayoutVars>
      </dgm:prSet>
      <dgm:spPr/>
    </dgm:pt>
    <dgm:pt modelId="{7C5BA7A2-CB98-4E48-A7AA-9CF7FB53CA8A}" type="pres">
      <dgm:prSet presAssocID="{6B09BDB4-7CEB-9D4B-8072-3A35762FE68F}" presName="spacer" presStyleCnt="0"/>
      <dgm:spPr/>
    </dgm:pt>
    <dgm:pt modelId="{3B518246-F684-EB46-8B3D-77B1CC047F53}" type="pres">
      <dgm:prSet presAssocID="{A0809C64-D51D-1749-BA01-DA084CDD364C}" presName="parentText" presStyleLbl="node1" presStyleIdx="2" presStyleCnt="5">
        <dgm:presLayoutVars>
          <dgm:chMax val="0"/>
          <dgm:bulletEnabled val="1"/>
        </dgm:presLayoutVars>
      </dgm:prSet>
      <dgm:spPr/>
    </dgm:pt>
    <dgm:pt modelId="{87E6224E-A3F1-D545-84E8-051B2B43F95E}" type="pres">
      <dgm:prSet presAssocID="{0C64F8B2-93F6-BB43-9633-2636AA4772C5}" presName="spacer" presStyleCnt="0"/>
      <dgm:spPr/>
    </dgm:pt>
    <dgm:pt modelId="{9735824E-B5F3-CE48-8917-4DA968CC6CC8}" type="pres">
      <dgm:prSet presAssocID="{12E45D91-1F1E-2B44-94B4-DA9733E114B7}" presName="parentText" presStyleLbl="node1" presStyleIdx="3" presStyleCnt="5">
        <dgm:presLayoutVars>
          <dgm:chMax val="0"/>
          <dgm:bulletEnabled val="1"/>
        </dgm:presLayoutVars>
      </dgm:prSet>
      <dgm:spPr/>
    </dgm:pt>
    <dgm:pt modelId="{0DEDD76A-3E75-DF44-8106-37E01F2A65A8}" type="pres">
      <dgm:prSet presAssocID="{4F6F1139-29EA-1B4C-BFEF-1253EBDBAD20}" presName="spacer" presStyleCnt="0"/>
      <dgm:spPr/>
    </dgm:pt>
    <dgm:pt modelId="{0B694938-E60A-4842-834B-E05E270AC03E}" type="pres">
      <dgm:prSet presAssocID="{9F12E818-C67E-B241-9A3A-0107AAE5371A}" presName="parentText" presStyleLbl="node1" presStyleIdx="4" presStyleCnt="5">
        <dgm:presLayoutVars>
          <dgm:chMax val="0"/>
          <dgm:bulletEnabled val="1"/>
        </dgm:presLayoutVars>
      </dgm:prSet>
      <dgm:spPr/>
    </dgm:pt>
  </dgm:ptLst>
  <dgm:cxnLst>
    <dgm:cxn modelId="{D83DFC03-8F4F-4E46-8F4D-DD90CBC6A2E7}" type="presOf" srcId="{12E45D91-1F1E-2B44-94B4-DA9733E114B7}" destId="{9735824E-B5F3-CE48-8917-4DA968CC6CC8}" srcOrd="0" destOrd="0" presId="urn:microsoft.com/office/officeart/2005/8/layout/vList2"/>
    <dgm:cxn modelId="{71B42B33-4F85-EC41-861A-34AD81892ACD}" type="presOf" srcId="{0D96FD74-EDF3-994A-B077-66AA0B6ED223}" destId="{2BF2D057-D98F-7248-BD86-E5108390E67F}" srcOrd="0" destOrd="0" presId="urn:microsoft.com/office/officeart/2005/8/layout/vList2"/>
    <dgm:cxn modelId="{B1C3EA3D-5212-414E-A876-DBE36AD0C160}" type="presOf" srcId="{8CF2EB54-4A76-3142-ABDA-E7635D460E39}" destId="{63127AF3-237D-DC40-9A0B-C358ED6E8F86}" srcOrd="0" destOrd="0" presId="urn:microsoft.com/office/officeart/2005/8/layout/vList2"/>
    <dgm:cxn modelId="{2C10BE62-6286-0B47-A089-135E2FACAF7D}" type="presOf" srcId="{9013102C-F523-4B4B-BFDE-E082578FBAC8}" destId="{A34E9F15-FBFD-8B45-BF44-8AE5C5345B29}" srcOrd="0" destOrd="0" presId="urn:microsoft.com/office/officeart/2005/8/layout/vList2"/>
    <dgm:cxn modelId="{E147F183-BFBC-C041-93AE-384346FD6828}" srcId="{8CF2EB54-4A76-3142-ABDA-E7635D460E39}" destId="{9013102C-F523-4B4B-BFDE-E082578FBAC8}" srcOrd="0" destOrd="0" parTransId="{385FC0C1-8A5A-DD4F-8F8E-DD0EE322C7C3}" sibTransId="{366DDDED-8991-564A-A0FE-DF1C68AF5952}"/>
    <dgm:cxn modelId="{32B39D93-2FCC-9448-B155-D2A6171718AF}" type="presOf" srcId="{9F12E818-C67E-B241-9A3A-0107AAE5371A}" destId="{0B694938-E60A-4842-834B-E05E270AC03E}" srcOrd="0" destOrd="0" presId="urn:microsoft.com/office/officeart/2005/8/layout/vList2"/>
    <dgm:cxn modelId="{D7E482A3-6E6B-B145-9710-5D82FB1CC8C1}" srcId="{8CF2EB54-4A76-3142-ABDA-E7635D460E39}" destId="{A0809C64-D51D-1749-BA01-DA084CDD364C}" srcOrd="2" destOrd="0" parTransId="{2ECFB324-D250-D14A-B34C-A7E16E721D35}" sibTransId="{0C64F8B2-93F6-BB43-9633-2636AA4772C5}"/>
    <dgm:cxn modelId="{2D8C93AF-2FF8-9F46-B4D7-C93EB57778C7}" srcId="{8CF2EB54-4A76-3142-ABDA-E7635D460E39}" destId="{12E45D91-1F1E-2B44-94B4-DA9733E114B7}" srcOrd="3" destOrd="0" parTransId="{539437D2-BB90-DF4A-919F-8CA2C158D12C}" sibTransId="{4F6F1139-29EA-1B4C-BFEF-1253EBDBAD20}"/>
    <dgm:cxn modelId="{415DEAD0-31DC-7E42-9198-11D5EAF52502}" srcId="{8CF2EB54-4A76-3142-ABDA-E7635D460E39}" destId="{0D96FD74-EDF3-994A-B077-66AA0B6ED223}" srcOrd="1" destOrd="0" parTransId="{C5C95604-7B1F-D441-BF4B-7B0864DB75C8}" sibTransId="{6B09BDB4-7CEB-9D4B-8072-3A35762FE68F}"/>
    <dgm:cxn modelId="{BFBC31E8-6325-BE46-8060-D244D9E27B10}" type="presOf" srcId="{A0809C64-D51D-1749-BA01-DA084CDD364C}" destId="{3B518246-F684-EB46-8B3D-77B1CC047F53}" srcOrd="0" destOrd="0" presId="urn:microsoft.com/office/officeart/2005/8/layout/vList2"/>
    <dgm:cxn modelId="{FEAD9FF1-DD70-AE4B-8129-5B6C073E415A}" srcId="{8CF2EB54-4A76-3142-ABDA-E7635D460E39}" destId="{9F12E818-C67E-B241-9A3A-0107AAE5371A}" srcOrd="4" destOrd="0" parTransId="{E3C5CD89-1F22-A941-8820-357A71E59C4E}" sibTransId="{A267CF88-EC52-0743-9792-9DD40FD0B2C0}"/>
    <dgm:cxn modelId="{3D9DD0B9-6036-9A49-B4D9-9D8FB5A72A03}" type="presParOf" srcId="{63127AF3-237D-DC40-9A0B-C358ED6E8F86}" destId="{A34E9F15-FBFD-8B45-BF44-8AE5C5345B29}" srcOrd="0" destOrd="0" presId="urn:microsoft.com/office/officeart/2005/8/layout/vList2"/>
    <dgm:cxn modelId="{BA025B93-7020-2F43-BBF0-4DFE8D489B2A}" type="presParOf" srcId="{63127AF3-237D-DC40-9A0B-C358ED6E8F86}" destId="{3BED6266-9D8A-D747-BC47-86EA9F449A42}" srcOrd="1" destOrd="0" presId="urn:microsoft.com/office/officeart/2005/8/layout/vList2"/>
    <dgm:cxn modelId="{C7B307B6-E0C8-614A-9956-C721BAA746F0}" type="presParOf" srcId="{63127AF3-237D-DC40-9A0B-C358ED6E8F86}" destId="{2BF2D057-D98F-7248-BD86-E5108390E67F}" srcOrd="2" destOrd="0" presId="urn:microsoft.com/office/officeart/2005/8/layout/vList2"/>
    <dgm:cxn modelId="{78B7F7A8-B30E-1843-989C-60CDA92394E7}" type="presParOf" srcId="{63127AF3-237D-DC40-9A0B-C358ED6E8F86}" destId="{7C5BA7A2-CB98-4E48-A7AA-9CF7FB53CA8A}" srcOrd="3" destOrd="0" presId="urn:microsoft.com/office/officeart/2005/8/layout/vList2"/>
    <dgm:cxn modelId="{75085306-0570-F048-AAC3-883714176AF8}" type="presParOf" srcId="{63127AF3-237D-DC40-9A0B-C358ED6E8F86}" destId="{3B518246-F684-EB46-8B3D-77B1CC047F53}" srcOrd="4" destOrd="0" presId="urn:microsoft.com/office/officeart/2005/8/layout/vList2"/>
    <dgm:cxn modelId="{2E063343-6179-804C-9FC6-0C617AAB3071}" type="presParOf" srcId="{63127AF3-237D-DC40-9A0B-C358ED6E8F86}" destId="{87E6224E-A3F1-D545-84E8-051B2B43F95E}" srcOrd="5" destOrd="0" presId="urn:microsoft.com/office/officeart/2005/8/layout/vList2"/>
    <dgm:cxn modelId="{3026254F-3AC7-B643-9282-351590E697E5}" type="presParOf" srcId="{63127AF3-237D-DC40-9A0B-C358ED6E8F86}" destId="{9735824E-B5F3-CE48-8917-4DA968CC6CC8}" srcOrd="6" destOrd="0" presId="urn:microsoft.com/office/officeart/2005/8/layout/vList2"/>
    <dgm:cxn modelId="{4FE99CCB-07C4-024C-8F11-96B396D61D35}" type="presParOf" srcId="{63127AF3-237D-DC40-9A0B-C358ED6E8F86}" destId="{0DEDD76A-3E75-DF44-8106-37E01F2A65A8}" srcOrd="7" destOrd="0" presId="urn:microsoft.com/office/officeart/2005/8/layout/vList2"/>
    <dgm:cxn modelId="{EF1E2CF0-95BC-6542-BF5D-6DBCBDF0171B}" type="presParOf" srcId="{63127AF3-237D-DC40-9A0B-C358ED6E8F86}" destId="{0B694938-E60A-4842-834B-E05E270AC03E}"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F00DC51-0EEC-CF40-B31C-9A973B6E9DE9}"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n-US"/>
        </a:p>
      </dgm:t>
    </dgm:pt>
    <dgm:pt modelId="{6F71329A-4B65-BA45-9A91-F970E2B731E6}">
      <dgm:prSet phldrT="[Text]" custT="1"/>
      <dgm:spPr/>
      <dgm:t>
        <a:bodyPr anchor="ctr"/>
        <a:lstStyle/>
        <a:p>
          <a:pPr>
            <a:lnSpc>
              <a:spcPct val="90000"/>
            </a:lnSpc>
            <a:spcAft>
              <a:spcPct val="35000"/>
            </a:spcAft>
          </a:pPr>
          <a:r>
            <a:rPr lang="en-US" sz="3600">
              <a:solidFill>
                <a:schemeClr val="tx1"/>
              </a:solidFill>
            </a:rPr>
            <a:t>PubMed </a:t>
          </a:r>
          <a:r>
            <a:rPr lang="en-US" sz="3600" err="1">
              <a:solidFill>
                <a:schemeClr val="tx1"/>
              </a:solidFill>
            </a:rPr>
            <a:t>MyNCBI</a:t>
          </a:r>
          <a:r>
            <a:rPr lang="en-US" sz="3600">
              <a:solidFill>
                <a:schemeClr val="tx1"/>
              </a:solidFill>
            </a:rPr>
            <a:t> Account</a:t>
          </a:r>
        </a:p>
      </dgm:t>
    </dgm:pt>
    <dgm:pt modelId="{BCD012B2-DCF6-1B43-B510-DF167F230C36}" type="parTrans" cxnId="{5365B582-D390-5441-9687-88DAF4BC6C7A}">
      <dgm:prSet/>
      <dgm:spPr/>
      <dgm:t>
        <a:bodyPr/>
        <a:lstStyle/>
        <a:p>
          <a:endParaRPr lang="en-US">
            <a:solidFill>
              <a:srgbClr val="000000"/>
            </a:solidFill>
          </a:endParaRPr>
        </a:p>
      </dgm:t>
    </dgm:pt>
    <dgm:pt modelId="{DAED9930-3132-2749-A6CA-D4E475F8535B}" type="sibTrans" cxnId="{5365B582-D390-5441-9687-88DAF4BC6C7A}">
      <dgm:prSet/>
      <dgm:spPr/>
      <dgm:t>
        <a:bodyPr/>
        <a:lstStyle/>
        <a:p>
          <a:endParaRPr lang="en-US">
            <a:solidFill>
              <a:srgbClr val="000000"/>
            </a:solidFill>
          </a:endParaRPr>
        </a:p>
      </dgm:t>
    </dgm:pt>
    <dgm:pt modelId="{8CC3EA9D-F483-1B47-94E1-A0331EB97B24}">
      <dgm:prSet phldrT="[Text]" custT="1"/>
      <dgm:spPr/>
      <dgm:t>
        <a:bodyPr anchor="ctr"/>
        <a:lstStyle/>
        <a:p>
          <a:pPr>
            <a:lnSpc>
              <a:spcPct val="100000"/>
            </a:lnSpc>
            <a:spcAft>
              <a:spcPts val="1200"/>
            </a:spcAft>
          </a:pPr>
          <a:r>
            <a:rPr lang="en-US" sz="2800">
              <a:solidFill>
                <a:srgbClr val="000000"/>
              </a:solidFill>
            </a:rPr>
            <a:t>Save search strategies</a:t>
          </a:r>
        </a:p>
      </dgm:t>
    </dgm:pt>
    <dgm:pt modelId="{EA881A41-1689-DA4E-BF9A-3CA9454142C2}" type="parTrans" cxnId="{FEA509D1-9DF4-0641-84BF-C733B7724604}">
      <dgm:prSet/>
      <dgm:spPr/>
      <dgm:t>
        <a:bodyPr/>
        <a:lstStyle/>
        <a:p>
          <a:endParaRPr lang="en-US">
            <a:solidFill>
              <a:srgbClr val="000000"/>
            </a:solidFill>
          </a:endParaRPr>
        </a:p>
      </dgm:t>
    </dgm:pt>
    <dgm:pt modelId="{9F54DF1E-215D-E243-96B3-F5BCE92C26F5}" type="sibTrans" cxnId="{FEA509D1-9DF4-0641-84BF-C733B7724604}">
      <dgm:prSet/>
      <dgm:spPr/>
      <dgm:t>
        <a:bodyPr/>
        <a:lstStyle/>
        <a:p>
          <a:endParaRPr lang="en-US">
            <a:solidFill>
              <a:srgbClr val="000000"/>
            </a:solidFill>
          </a:endParaRPr>
        </a:p>
      </dgm:t>
    </dgm:pt>
    <dgm:pt modelId="{5424D8CA-AD31-394F-975E-7A115F62BE0D}">
      <dgm:prSet phldrT="[Text]" custT="1"/>
      <dgm:spPr/>
      <dgm:t>
        <a:bodyPr anchor="ctr"/>
        <a:lstStyle/>
        <a:p>
          <a:pPr>
            <a:lnSpc>
              <a:spcPct val="100000"/>
            </a:lnSpc>
            <a:spcAft>
              <a:spcPts val="1200"/>
            </a:spcAft>
          </a:pPr>
          <a:r>
            <a:rPr lang="en-US" sz="2800">
              <a:solidFill>
                <a:srgbClr val="000000"/>
              </a:solidFill>
            </a:rPr>
            <a:t>Save articles to Collections</a:t>
          </a:r>
        </a:p>
      </dgm:t>
    </dgm:pt>
    <dgm:pt modelId="{20990FDF-BC86-4440-A5A4-6EE12CAA42DB}" type="parTrans" cxnId="{9E94E5BA-3CAD-2D4F-97E5-EA916166C9DF}">
      <dgm:prSet/>
      <dgm:spPr/>
      <dgm:t>
        <a:bodyPr/>
        <a:lstStyle/>
        <a:p>
          <a:endParaRPr lang="en-US">
            <a:solidFill>
              <a:srgbClr val="000000"/>
            </a:solidFill>
          </a:endParaRPr>
        </a:p>
      </dgm:t>
    </dgm:pt>
    <dgm:pt modelId="{D908F147-C916-BB40-9DA6-EDF3448EF6A7}" type="sibTrans" cxnId="{9E94E5BA-3CAD-2D4F-97E5-EA916166C9DF}">
      <dgm:prSet/>
      <dgm:spPr/>
      <dgm:t>
        <a:bodyPr/>
        <a:lstStyle/>
        <a:p>
          <a:endParaRPr lang="en-US">
            <a:solidFill>
              <a:srgbClr val="000000"/>
            </a:solidFill>
          </a:endParaRPr>
        </a:p>
      </dgm:t>
    </dgm:pt>
    <dgm:pt modelId="{AB0CC1D3-0247-CA4F-AA4E-95EC0CB18BBD}">
      <dgm:prSet phldrT="[Text]" custT="1"/>
      <dgm:spPr/>
      <dgm:t>
        <a:bodyPr anchor="ctr"/>
        <a:lstStyle/>
        <a:p>
          <a:pPr>
            <a:lnSpc>
              <a:spcPct val="100000"/>
            </a:lnSpc>
            <a:spcAft>
              <a:spcPts val="1200"/>
            </a:spcAft>
          </a:pPr>
          <a:r>
            <a:rPr lang="en-US" sz="2800">
              <a:solidFill>
                <a:srgbClr val="000000"/>
              </a:solidFill>
            </a:rPr>
            <a:t>Customize search results page</a:t>
          </a:r>
        </a:p>
      </dgm:t>
    </dgm:pt>
    <dgm:pt modelId="{1A69F0F4-FD47-B043-A1F1-F504AC6B643E}" type="parTrans" cxnId="{35CD0B1B-089E-F64C-BE59-BF8C79F3ABF9}">
      <dgm:prSet/>
      <dgm:spPr/>
      <dgm:t>
        <a:bodyPr/>
        <a:lstStyle/>
        <a:p>
          <a:endParaRPr lang="en-US">
            <a:solidFill>
              <a:srgbClr val="000000"/>
            </a:solidFill>
          </a:endParaRPr>
        </a:p>
      </dgm:t>
    </dgm:pt>
    <dgm:pt modelId="{A3372AC5-E282-9E45-A358-544FD2A0C0D9}" type="sibTrans" cxnId="{35CD0B1B-089E-F64C-BE59-BF8C79F3ABF9}">
      <dgm:prSet/>
      <dgm:spPr/>
      <dgm:t>
        <a:bodyPr/>
        <a:lstStyle/>
        <a:p>
          <a:endParaRPr lang="en-US">
            <a:solidFill>
              <a:srgbClr val="000000"/>
            </a:solidFill>
          </a:endParaRPr>
        </a:p>
      </dgm:t>
    </dgm:pt>
    <dgm:pt modelId="{2C547664-1389-384E-8C4A-7BD822152668}">
      <dgm:prSet phldrT="[Text]" custT="1"/>
      <dgm:spPr/>
      <dgm:t>
        <a:bodyPr anchor="ctr"/>
        <a:lstStyle/>
        <a:p>
          <a:pPr>
            <a:lnSpc>
              <a:spcPct val="100000"/>
            </a:lnSpc>
            <a:spcAft>
              <a:spcPts val="1200"/>
            </a:spcAft>
          </a:pPr>
          <a:r>
            <a:rPr lang="en-US" sz="2800">
              <a:solidFill>
                <a:srgbClr val="000000"/>
              </a:solidFill>
            </a:rPr>
            <a:t>Create custom filters</a:t>
          </a:r>
        </a:p>
      </dgm:t>
    </dgm:pt>
    <dgm:pt modelId="{31E1D34E-4A2A-3147-8254-F4B33B22B95F}" type="parTrans" cxnId="{B4EEB0B6-48CB-C945-8CF9-CD3A93E85724}">
      <dgm:prSet/>
      <dgm:spPr/>
      <dgm:t>
        <a:bodyPr/>
        <a:lstStyle/>
        <a:p>
          <a:endParaRPr lang="en-US">
            <a:solidFill>
              <a:srgbClr val="000000"/>
            </a:solidFill>
          </a:endParaRPr>
        </a:p>
      </dgm:t>
    </dgm:pt>
    <dgm:pt modelId="{28478162-7804-7D42-8E96-24E8274CA3B5}" type="sibTrans" cxnId="{B4EEB0B6-48CB-C945-8CF9-CD3A93E85724}">
      <dgm:prSet/>
      <dgm:spPr/>
      <dgm:t>
        <a:bodyPr/>
        <a:lstStyle/>
        <a:p>
          <a:endParaRPr lang="en-US">
            <a:solidFill>
              <a:srgbClr val="000000"/>
            </a:solidFill>
          </a:endParaRPr>
        </a:p>
      </dgm:t>
    </dgm:pt>
    <dgm:pt modelId="{1C0E0866-56FF-0843-B716-9C042F558806}">
      <dgm:prSet phldrT="[Text]" custT="1"/>
      <dgm:spPr/>
      <dgm:t>
        <a:bodyPr anchor="ctr"/>
        <a:lstStyle/>
        <a:p>
          <a:pPr>
            <a:lnSpc>
              <a:spcPct val="100000"/>
            </a:lnSpc>
            <a:spcAft>
              <a:spcPts val="1200"/>
            </a:spcAft>
          </a:pPr>
          <a:r>
            <a:rPr lang="en-US" sz="2800">
              <a:solidFill>
                <a:srgbClr val="000000"/>
              </a:solidFill>
            </a:rPr>
            <a:t>Set-up email alerts</a:t>
          </a:r>
        </a:p>
      </dgm:t>
    </dgm:pt>
    <dgm:pt modelId="{D48EF129-FD48-D64F-9DA9-3B09D587FACB}" type="parTrans" cxnId="{820F01FE-FCDC-E042-8D5F-070580A166B8}">
      <dgm:prSet/>
      <dgm:spPr/>
      <dgm:t>
        <a:bodyPr/>
        <a:lstStyle/>
        <a:p>
          <a:endParaRPr lang="en-US">
            <a:solidFill>
              <a:srgbClr val="000000"/>
            </a:solidFill>
          </a:endParaRPr>
        </a:p>
      </dgm:t>
    </dgm:pt>
    <dgm:pt modelId="{B631A5BD-6FAE-2749-8127-C848CFFB8899}" type="sibTrans" cxnId="{820F01FE-FCDC-E042-8D5F-070580A166B8}">
      <dgm:prSet/>
      <dgm:spPr/>
      <dgm:t>
        <a:bodyPr/>
        <a:lstStyle/>
        <a:p>
          <a:endParaRPr lang="en-US">
            <a:solidFill>
              <a:srgbClr val="000000"/>
            </a:solidFill>
          </a:endParaRPr>
        </a:p>
      </dgm:t>
    </dgm:pt>
    <dgm:pt modelId="{F6119C0E-D697-B44E-AEEC-326D152A19AC}" type="pres">
      <dgm:prSet presAssocID="{8F00DC51-0EEC-CF40-B31C-9A973B6E9DE9}" presName="linear" presStyleCnt="0">
        <dgm:presLayoutVars>
          <dgm:dir/>
          <dgm:resizeHandles val="exact"/>
        </dgm:presLayoutVars>
      </dgm:prSet>
      <dgm:spPr/>
    </dgm:pt>
    <dgm:pt modelId="{6CE8BE99-F57C-E64B-B0FA-D6233060D3FA}" type="pres">
      <dgm:prSet presAssocID="{6F71329A-4B65-BA45-9A91-F970E2B731E6}" presName="comp" presStyleCnt="0"/>
      <dgm:spPr/>
    </dgm:pt>
    <dgm:pt modelId="{D3574614-748F-134F-B633-EF6698189B4D}" type="pres">
      <dgm:prSet presAssocID="{6F71329A-4B65-BA45-9A91-F970E2B731E6}" presName="box" presStyleLbl="node1" presStyleIdx="0" presStyleCnt="1" custLinFactNeighborY="-1101"/>
      <dgm:spPr/>
    </dgm:pt>
    <dgm:pt modelId="{42F5F849-CC6F-7B4B-A7A3-B84FA1CF4EFA}" type="pres">
      <dgm:prSet presAssocID="{6F71329A-4B65-BA45-9A91-F970E2B731E6}" presName="img" presStyleLbl="fgImgPlace1" presStyleIdx="0" presStyleCnt="1"/>
      <dgm:spPr>
        <a:blipFill dpi="0" rotWithShape="1">
          <a:blip xmlns:r="http://schemas.openxmlformats.org/officeDocument/2006/relationships" r:embed="rId1">
            <a:extLst>
              <a:ext uri="{28A0092B-C50C-407E-A947-70E740481C1C}">
                <a14:useLocalDpi xmlns:a14="http://schemas.microsoft.com/office/drawing/2010/main"/>
              </a:ext>
            </a:extLst>
          </a:blip>
          <a:srcRect/>
          <a:stretch>
            <a:fillRect l="1715" r="1715"/>
          </a:stretch>
        </a:blipFill>
      </dgm:spPr>
    </dgm:pt>
    <dgm:pt modelId="{4F3D03FD-FCA8-A34F-A781-4D742AFE1AE6}" type="pres">
      <dgm:prSet presAssocID="{6F71329A-4B65-BA45-9A91-F970E2B731E6}" presName="text" presStyleLbl="node1" presStyleIdx="0" presStyleCnt="1">
        <dgm:presLayoutVars>
          <dgm:bulletEnabled val="1"/>
        </dgm:presLayoutVars>
      </dgm:prSet>
      <dgm:spPr/>
    </dgm:pt>
  </dgm:ptLst>
  <dgm:cxnLst>
    <dgm:cxn modelId="{4337BE0C-D607-E14F-9B20-0ACD35133CB6}" type="presOf" srcId="{AB0CC1D3-0247-CA4F-AA4E-95EC0CB18BBD}" destId="{D3574614-748F-134F-B633-EF6698189B4D}" srcOrd="0" destOrd="4" presId="urn:microsoft.com/office/officeart/2005/8/layout/vList4"/>
    <dgm:cxn modelId="{35CD0B1B-089E-F64C-BE59-BF8C79F3ABF9}" srcId="{6F71329A-4B65-BA45-9A91-F970E2B731E6}" destId="{AB0CC1D3-0247-CA4F-AA4E-95EC0CB18BBD}" srcOrd="3" destOrd="0" parTransId="{1A69F0F4-FD47-B043-A1F1-F504AC6B643E}" sibTransId="{A3372AC5-E282-9E45-A358-544FD2A0C0D9}"/>
    <dgm:cxn modelId="{6D7A621C-6A1F-F348-A46B-7ED0820ABF56}" type="presOf" srcId="{5424D8CA-AD31-394F-975E-7A115F62BE0D}" destId="{D3574614-748F-134F-B633-EF6698189B4D}" srcOrd="0" destOrd="3" presId="urn:microsoft.com/office/officeart/2005/8/layout/vList4"/>
    <dgm:cxn modelId="{8AC2E926-0F0F-EF49-ACB4-2344C8E1782C}" type="presOf" srcId="{2C547664-1389-384E-8C4A-7BD822152668}" destId="{4F3D03FD-FCA8-A34F-A781-4D742AFE1AE6}" srcOrd="1" destOrd="5" presId="urn:microsoft.com/office/officeart/2005/8/layout/vList4"/>
    <dgm:cxn modelId="{8FB4A442-4FF5-3642-BA86-0CD8B957BB4A}" type="presOf" srcId="{1C0E0866-56FF-0843-B716-9C042F558806}" destId="{D3574614-748F-134F-B633-EF6698189B4D}" srcOrd="0" destOrd="2" presId="urn:microsoft.com/office/officeart/2005/8/layout/vList4"/>
    <dgm:cxn modelId="{4F94986D-9481-F44D-8338-4561AC485999}" type="presOf" srcId="{2C547664-1389-384E-8C4A-7BD822152668}" destId="{D3574614-748F-134F-B633-EF6698189B4D}" srcOrd="0" destOrd="5" presId="urn:microsoft.com/office/officeart/2005/8/layout/vList4"/>
    <dgm:cxn modelId="{72616270-A7A8-054D-88CD-5BA6B2CDCD35}" type="presOf" srcId="{AB0CC1D3-0247-CA4F-AA4E-95EC0CB18BBD}" destId="{4F3D03FD-FCA8-A34F-A781-4D742AFE1AE6}" srcOrd="1" destOrd="4" presId="urn:microsoft.com/office/officeart/2005/8/layout/vList4"/>
    <dgm:cxn modelId="{35884756-A33B-5043-A615-81B54DB70F09}" type="presOf" srcId="{8F00DC51-0EEC-CF40-B31C-9A973B6E9DE9}" destId="{F6119C0E-D697-B44E-AEEC-326D152A19AC}" srcOrd="0" destOrd="0" presId="urn:microsoft.com/office/officeart/2005/8/layout/vList4"/>
    <dgm:cxn modelId="{4906325A-E6B9-B24C-B5F5-E0525E007CDF}" type="presOf" srcId="{8CC3EA9D-F483-1B47-94E1-A0331EB97B24}" destId="{D3574614-748F-134F-B633-EF6698189B4D}" srcOrd="0" destOrd="1" presId="urn:microsoft.com/office/officeart/2005/8/layout/vList4"/>
    <dgm:cxn modelId="{5365B582-D390-5441-9687-88DAF4BC6C7A}" srcId="{8F00DC51-0EEC-CF40-B31C-9A973B6E9DE9}" destId="{6F71329A-4B65-BA45-9A91-F970E2B731E6}" srcOrd="0" destOrd="0" parTransId="{BCD012B2-DCF6-1B43-B510-DF167F230C36}" sibTransId="{DAED9930-3132-2749-A6CA-D4E475F8535B}"/>
    <dgm:cxn modelId="{63FF599B-3B7E-A842-8831-D92535D986FE}" type="presOf" srcId="{5424D8CA-AD31-394F-975E-7A115F62BE0D}" destId="{4F3D03FD-FCA8-A34F-A781-4D742AFE1AE6}" srcOrd="1" destOrd="3" presId="urn:microsoft.com/office/officeart/2005/8/layout/vList4"/>
    <dgm:cxn modelId="{E7CEE0AD-055B-024D-81D1-4D2F4D3B5BD9}" type="presOf" srcId="{8CC3EA9D-F483-1B47-94E1-A0331EB97B24}" destId="{4F3D03FD-FCA8-A34F-A781-4D742AFE1AE6}" srcOrd="1" destOrd="1" presId="urn:microsoft.com/office/officeart/2005/8/layout/vList4"/>
    <dgm:cxn modelId="{B4EEB0B6-48CB-C945-8CF9-CD3A93E85724}" srcId="{6F71329A-4B65-BA45-9A91-F970E2B731E6}" destId="{2C547664-1389-384E-8C4A-7BD822152668}" srcOrd="4" destOrd="0" parTransId="{31E1D34E-4A2A-3147-8254-F4B33B22B95F}" sibTransId="{28478162-7804-7D42-8E96-24E8274CA3B5}"/>
    <dgm:cxn modelId="{9E94E5BA-3CAD-2D4F-97E5-EA916166C9DF}" srcId="{6F71329A-4B65-BA45-9A91-F970E2B731E6}" destId="{5424D8CA-AD31-394F-975E-7A115F62BE0D}" srcOrd="2" destOrd="0" parTransId="{20990FDF-BC86-4440-A5A4-6EE12CAA42DB}" sibTransId="{D908F147-C916-BB40-9DA6-EDF3448EF6A7}"/>
    <dgm:cxn modelId="{5A7B7DBC-64C3-684D-B3E4-342E43CCE5D4}" type="presOf" srcId="{6F71329A-4B65-BA45-9A91-F970E2B731E6}" destId="{D3574614-748F-134F-B633-EF6698189B4D}" srcOrd="0" destOrd="0" presId="urn:microsoft.com/office/officeart/2005/8/layout/vList4"/>
    <dgm:cxn modelId="{FEA509D1-9DF4-0641-84BF-C733B7724604}" srcId="{6F71329A-4B65-BA45-9A91-F970E2B731E6}" destId="{8CC3EA9D-F483-1B47-94E1-A0331EB97B24}" srcOrd="0" destOrd="0" parTransId="{EA881A41-1689-DA4E-BF9A-3CA9454142C2}" sibTransId="{9F54DF1E-215D-E243-96B3-F5BCE92C26F5}"/>
    <dgm:cxn modelId="{A09A26EC-547E-5845-BF43-9E94CDAFE58C}" type="presOf" srcId="{6F71329A-4B65-BA45-9A91-F970E2B731E6}" destId="{4F3D03FD-FCA8-A34F-A781-4D742AFE1AE6}" srcOrd="1" destOrd="0" presId="urn:microsoft.com/office/officeart/2005/8/layout/vList4"/>
    <dgm:cxn modelId="{820F01FE-FCDC-E042-8D5F-070580A166B8}" srcId="{6F71329A-4B65-BA45-9A91-F970E2B731E6}" destId="{1C0E0866-56FF-0843-B716-9C042F558806}" srcOrd="1" destOrd="0" parTransId="{D48EF129-FD48-D64F-9DA9-3B09D587FACB}" sibTransId="{B631A5BD-6FAE-2749-8127-C848CFFB8899}"/>
    <dgm:cxn modelId="{0C82E5FE-5DB2-DB4A-9536-FE3FB4ABFD70}" type="presOf" srcId="{1C0E0866-56FF-0843-B716-9C042F558806}" destId="{4F3D03FD-FCA8-A34F-A781-4D742AFE1AE6}" srcOrd="1" destOrd="2" presId="urn:microsoft.com/office/officeart/2005/8/layout/vList4"/>
    <dgm:cxn modelId="{233B0D50-4B85-1B40-9D89-669515B2F0EA}" type="presParOf" srcId="{F6119C0E-D697-B44E-AEEC-326D152A19AC}" destId="{6CE8BE99-F57C-E64B-B0FA-D6233060D3FA}" srcOrd="0" destOrd="0" presId="urn:microsoft.com/office/officeart/2005/8/layout/vList4"/>
    <dgm:cxn modelId="{B315625F-55E7-0442-8FC7-E7274E3702B8}" type="presParOf" srcId="{6CE8BE99-F57C-E64B-B0FA-D6233060D3FA}" destId="{D3574614-748F-134F-B633-EF6698189B4D}" srcOrd="0" destOrd="0" presId="urn:microsoft.com/office/officeart/2005/8/layout/vList4"/>
    <dgm:cxn modelId="{76F26283-21C1-C942-A74D-9AB1B0EAC080}" type="presParOf" srcId="{6CE8BE99-F57C-E64B-B0FA-D6233060D3FA}" destId="{42F5F849-CC6F-7B4B-A7A3-B84FA1CF4EFA}" srcOrd="1" destOrd="0" presId="urn:microsoft.com/office/officeart/2005/8/layout/vList4"/>
    <dgm:cxn modelId="{13834CCE-5BD0-F341-A11C-3C1B9E23397B}" type="presParOf" srcId="{6CE8BE99-F57C-E64B-B0FA-D6233060D3FA}" destId="{4F3D03FD-FCA8-A34F-A781-4D742AFE1AE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6141923-7BB7-A648-B756-FD9201BDB0A2}" type="doc">
      <dgm:prSet loTypeId="urn:microsoft.com/office/officeart/2005/8/layout/cycle4" loCatId="list" qsTypeId="urn:microsoft.com/office/officeart/2005/8/quickstyle/simple1" qsCatId="simple" csTypeId="urn:microsoft.com/office/officeart/2005/8/colors/accent0_1" csCatId="mainScheme" phldr="1"/>
      <dgm:spPr/>
      <dgm:t>
        <a:bodyPr/>
        <a:lstStyle/>
        <a:p>
          <a:endParaRPr lang="en-US"/>
        </a:p>
      </dgm:t>
    </dgm:pt>
    <dgm:pt modelId="{7B0E0D20-F0B7-0E41-9E8D-584B90A32093}">
      <dgm:prSet phldrT="[Text]" custT="1"/>
      <dgm:spPr/>
      <dgm:t>
        <a:bodyPr/>
        <a:lstStyle/>
        <a:p>
          <a:r>
            <a:rPr lang="en-US" sz="2000" b="1">
              <a:solidFill>
                <a:srgbClr val="000000"/>
              </a:solidFill>
            </a:rPr>
            <a:t>Purpose of search</a:t>
          </a:r>
        </a:p>
      </dgm:t>
    </dgm:pt>
    <dgm:pt modelId="{DEFF71EC-35EA-FA4C-A769-1F27FCE57607}" type="parTrans" cxnId="{1241BD6A-E72A-7141-8D78-DDB98AFED146}">
      <dgm:prSet/>
      <dgm:spPr/>
      <dgm:t>
        <a:bodyPr/>
        <a:lstStyle/>
        <a:p>
          <a:endParaRPr lang="en-US" sz="1800">
            <a:solidFill>
              <a:srgbClr val="000000"/>
            </a:solidFill>
          </a:endParaRPr>
        </a:p>
      </dgm:t>
    </dgm:pt>
    <dgm:pt modelId="{9DA22932-02C1-B14E-849D-06813A92D5AA}" type="sibTrans" cxnId="{1241BD6A-E72A-7141-8D78-DDB98AFED146}">
      <dgm:prSet/>
      <dgm:spPr/>
      <dgm:t>
        <a:bodyPr/>
        <a:lstStyle/>
        <a:p>
          <a:endParaRPr lang="en-US" sz="1800">
            <a:solidFill>
              <a:srgbClr val="000000"/>
            </a:solidFill>
          </a:endParaRPr>
        </a:p>
      </dgm:t>
    </dgm:pt>
    <dgm:pt modelId="{2592897D-ADA8-DD4F-987E-0AFC5F10E9A5}">
      <dgm:prSet phldrT="[Text]" custT="1"/>
      <dgm:spPr/>
      <dgm:t>
        <a:bodyPr anchor="t"/>
        <a:lstStyle/>
        <a:p>
          <a:pPr algn="l">
            <a:lnSpc>
              <a:spcPct val="100000"/>
            </a:lnSpc>
            <a:spcBef>
              <a:spcPts val="0"/>
            </a:spcBef>
            <a:spcAft>
              <a:spcPts val="0"/>
            </a:spcAft>
          </a:pPr>
          <a:r>
            <a:rPr lang="en-US" sz="1800">
              <a:solidFill>
                <a:srgbClr val="000000"/>
              </a:solidFill>
            </a:rPr>
            <a:t>Patient rounds vs evidence synthesis</a:t>
          </a:r>
        </a:p>
      </dgm:t>
    </dgm:pt>
    <dgm:pt modelId="{2F774EA0-756D-0A44-86DB-9758254F34BD}" type="parTrans" cxnId="{67FEDA7C-4DC1-5940-9ACD-7B470F63B1A5}">
      <dgm:prSet/>
      <dgm:spPr/>
      <dgm:t>
        <a:bodyPr/>
        <a:lstStyle/>
        <a:p>
          <a:endParaRPr lang="en-US" sz="1800">
            <a:solidFill>
              <a:srgbClr val="000000"/>
            </a:solidFill>
          </a:endParaRPr>
        </a:p>
      </dgm:t>
    </dgm:pt>
    <dgm:pt modelId="{12FF1F0A-E186-6444-9300-D77D73ADADD8}" type="sibTrans" cxnId="{67FEDA7C-4DC1-5940-9ACD-7B470F63B1A5}">
      <dgm:prSet/>
      <dgm:spPr/>
      <dgm:t>
        <a:bodyPr/>
        <a:lstStyle/>
        <a:p>
          <a:endParaRPr lang="en-US" sz="1800">
            <a:solidFill>
              <a:srgbClr val="000000"/>
            </a:solidFill>
          </a:endParaRPr>
        </a:p>
      </dgm:t>
    </dgm:pt>
    <dgm:pt modelId="{1A557722-6091-044B-AB7D-8D099BEC9B14}">
      <dgm:prSet phldrT="[Text]" custT="1"/>
      <dgm:spPr/>
      <dgm:t>
        <a:bodyPr/>
        <a:lstStyle/>
        <a:p>
          <a:r>
            <a:rPr lang="en-US" sz="2000" b="1">
              <a:solidFill>
                <a:srgbClr val="000000"/>
              </a:solidFill>
            </a:rPr>
            <a:t>Time</a:t>
          </a:r>
        </a:p>
      </dgm:t>
    </dgm:pt>
    <dgm:pt modelId="{CB1CA853-639D-7842-975A-A95BD795ECE1}" type="parTrans" cxnId="{11947C53-40D1-B949-AFBF-FC8A533B2BD6}">
      <dgm:prSet/>
      <dgm:spPr/>
      <dgm:t>
        <a:bodyPr/>
        <a:lstStyle/>
        <a:p>
          <a:endParaRPr lang="en-US" sz="1800"/>
        </a:p>
      </dgm:t>
    </dgm:pt>
    <dgm:pt modelId="{C0A5A73C-ADC3-CC4E-BFE1-12B26FB3034B}" type="sibTrans" cxnId="{11947C53-40D1-B949-AFBF-FC8A533B2BD6}">
      <dgm:prSet/>
      <dgm:spPr/>
      <dgm:t>
        <a:bodyPr/>
        <a:lstStyle/>
        <a:p>
          <a:endParaRPr lang="en-US" sz="1800"/>
        </a:p>
      </dgm:t>
    </dgm:pt>
    <dgm:pt modelId="{92ACBA13-3282-A649-AFC3-909D1F132034}">
      <dgm:prSet phldrT="[Text]" custT="1"/>
      <dgm:spPr/>
      <dgm:t>
        <a:bodyPr/>
        <a:lstStyle/>
        <a:p>
          <a:r>
            <a:rPr lang="en-US" sz="2000" b="1">
              <a:solidFill>
                <a:srgbClr val="000000"/>
              </a:solidFill>
            </a:rPr>
            <a:t>Available evidence</a:t>
          </a:r>
        </a:p>
      </dgm:t>
    </dgm:pt>
    <dgm:pt modelId="{531A380C-2B9C-8A45-8573-EFACCFDB2A51}" type="parTrans" cxnId="{A948F1AB-F9D0-524D-9DD4-EAB9A60214F3}">
      <dgm:prSet/>
      <dgm:spPr/>
      <dgm:t>
        <a:bodyPr/>
        <a:lstStyle/>
        <a:p>
          <a:endParaRPr lang="en-US" sz="1800"/>
        </a:p>
      </dgm:t>
    </dgm:pt>
    <dgm:pt modelId="{D3471B4B-01E9-5241-94B4-796B849229F1}" type="sibTrans" cxnId="{A948F1AB-F9D0-524D-9DD4-EAB9A60214F3}">
      <dgm:prSet/>
      <dgm:spPr/>
      <dgm:t>
        <a:bodyPr/>
        <a:lstStyle/>
        <a:p>
          <a:endParaRPr lang="en-US" sz="1800"/>
        </a:p>
      </dgm:t>
    </dgm:pt>
    <dgm:pt modelId="{BC457B10-6F28-AE4B-9D87-7A607FC9F811}">
      <dgm:prSet phldrT="[Text]" custT="1"/>
      <dgm:spPr/>
      <dgm:t>
        <a:bodyPr anchor="t"/>
        <a:lstStyle/>
        <a:p>
          <a:pPr algn="l"/>
          <a:r>
            <a:rPr lang="en-US" sz="1800">
              <a:solidFill>
                <a:srgbClr val="000000"/>
              </a:solidFill>
            </a:rPr>
            <a:t>Novice vs expert searcher</a:t>
          </a:r>
        </a:p>
      </dgm:t>
    </dgm:pt>
    <dgm:pt modelId="{8BDCC7E3-E0B3-5B46-9228-00FC23C7A682}" type="parTrans" cxnId="{C7A920CA-B192-F941-80C0-18BC293B43E6}">
      <dgm:prSet/>
      <dgm:spPr/>
      <dgm:t>
        <a:bodyPr/>
        <a:lstStyle/>
        <a:p>
          <a:endParaRPr lang="en-US" sz="1800"/>
        </a:p>
      </dgm:t>
    </dgm:pt>
    <dgm:pt modelId="{BEB04423-4D8D-B849-BEB1-0A2C2308475D}" type="sibTrans" cxnId="{C7A920CA-B192-F941-80C0-18BC293B43E6}">
      <dgm:prSet/>
      <dgm:spPr/>
      <dgm:t>
        <a:bodyPr/>
        <a:lstStyle/>
        <a:p>
          <a:endParaRPr lang="en-US" sz="1800"/>
        </a:p>
      </dgm:t>
    </dgm:pt>
    <dgm:pt modelId="{DD8E9FE9-E1B7-4348-9C2E-BDF56A572B3D}">
      <dgm:prSet phldrT="[Text]" custT="1"/>
      <dgm:spPr/>
      <dgm:t>
        <a:bodyPr anchor="ctr"/>
        <a:lstStyle/>
        <a:p>
          <a:pPr algn="l"/>
          <a:r>
            <a:rPr lang="en-US" sz="1800">
              <a:solidFill>
                <a:srgbClr val="000000"/>
              </a:solidFill>
            </a:rPr>
            <a:t>Immediate turnaround vs EBP project</a:t>
          </a:r>
        </a:p>
      </dgm:t>
    </dgm:pt>
    <dgm:pt modelId="{54DAC12D-85E3-EB4D-9CC8-153A416CFDFE}" type="parTrans" cxnId="{97493CA3-9F2A-2F43-881D-0D8CEB4A68D5}">
      <dgm:prSet/>
      <dgm:spPr/>
      <dgm:t>
        <a:bodyPr/>
        <a:lstStyle/>
        <a:p>
          <a:endParaRPr lang="en-US" sz="1800"/>
        </a:p>
      </dgm:t>
    </dgm:pt>
    <dgm:pt modelId="{B24A7A80-02F2-F841-B8C3-8894AEC02F6F}" type="sibTrans" cxnId="{97493CA3-9F2A-2F43-881D-0D8CEB4A68D5}">
      <dgm:prSet/>
      <dgm:spPr/>
      <dgm:t>
        <a:bodyPr/>
        <a:lstStyle/>
        <a:p>
          <a:endParaRPr lang="en-US" sz="1800"/>
        </a:p>
      </dgm:t>
    </dgm:pt>
    <dgm:pt modelId="{4508890F-E7D9-1744-8D6B-9AFB265AE772}">
      <dgm:prSet phldrT="[Text]" custT="1"/>
      <dgm:spPr/>
      <dgm:t>
        <a:bodyPr anchor="t"/>
        <a:lstStyle/>
        <a:p>
          <a:pPr algn="l"/>
          <a:r>
            <a:rPr lang="en-US" sz="1800">
              <a:solidFill>
                <a:srgbClr val="000000"/>
              </a:solidFill>
            </a:rPr>
            <a:t>Guidelines vs primary research</a:t>
          </a:r>
        </a:p>
      </dgm:t>
    </dgm:pt>
    <dgm:pt modelId="{050A7F24-6EDD-E04E-9A96-C703B41D9C51}" type="parTrans" cxnId="{35E5AB8A-971A-A246-96F3-BC4B8F6F6AC6}">
      <dgm:prSet/>
      <dgm:spPr/>
      <dgm:t>
        <a:bodyPr/>
        <a:lstStyle/>
        <a:p>
          <a:endParaRPr lang="en-US" sz="1800"/>
        </a:p>
      </dgm:t>
    </dgm:pt>
    <dgm:pt modelId="{A6E16605-8679-184B-938A-99C3F1D44A1A}" type="sibTrans" cxnId="{35E5AB8A-971A-A246-96F3-BC4B8F6F6AC6}">
      <dgm:prSet/>
      <dgm:spPr/>
      <dgm:t>
        <a:bodyPr/>
        <a:lstStyle/>
        <a:p>
          <a:endParaRPr lang="en-US" sz="1800"/>
        </a:p>
      </dgm:t>
    </dgm:pt>
    <dgm:pt modelId="{C9F9B31A-4813-C04B-B5B9-20D4C186710A}">
      <dgm:prSet phldrT="[Text]" custT="1"/>
      <dgm:spPr/>
      <dgm:t>
        <a:bodyPr/>
        <a:lstStyle/>
        <a:p>
          <a:r>
            <a:rPr lang="en-US" sz="2000" b="1">
              <a:solidFill>
                <a:srgbClr val="000000"/>
              </a:solidFill>
            </a:rPr>
            <a:t>Skill level</a:t>
          </a:r>
        </a:p>
      </dgm:t>
    </dgm:pt>
    <dgm:pt modelId="{72BF612D-76E9-A64A-AA6B-2CB795C16F93}" type="parTrans" cxnId="{486128A0-CC41-9549-9394-ED6DC82ADC10}">
      <dgm:prSet/>
      <dgm:spPr/>
      <dgm:t>
        <a:bodyPr/>
        <a:lstStyle/>
        <a:p>
          <a:endParaRPr lang="en-US" sz="1800"/>
        </a:p>
      </dgm:t>
    </dgm:pt>
    <dgm:pt modelId="{19629CAF-A510-4C43-8F18-C28D417764EF}" type="sibTrans" cxnId="{486128A0-CC41-9549-9394-ED6DC82ADC10}">
      <dgm:prSet/>
      <dgm:spPr/>
      <dgm:t>
        <a:bodyPr/>
        <a:lstStyle/>
        <a:p>
          <a:endParaRPr lang="en-US" sz="1800"/>
        </a:p>
      </dgm:t>
    </dgm:pt>
    <dgm:pt modelId="{77F9BD27-D025-B64F-B0B0-BB75AC00E671}" type="pres">
      <dgm:prSet presAssocID="{86141923-7BB7-A648-B756-FD9201BDB0A2}" presName="cycleMatrixDiagram" presStyleCnt="0">
        <dgm:presLayoutVars>
          <dgm:chMax val="1"/>
          <dgm:dir/>
          <dgm:animLvl val="lvl"/>
          <dgm:resizeHandles val="exact"/>
        </dgm:presLayoutVars>
      </dgm:prSet>
      <dgm:spPr/>
    </dgm:pt>
    <dgm:pt modelId="{4974AFDB-AF21-CB4D-A394-DD87597E4C11}" type="pres">
      <dgm:prSet presAssocID="{86141923-7BB7-A648-B756-FD9201BDB0A2}" presName="children" presStyleCnt="0"/>
      <dgm:spPr/>
    </dgm:pt>
    <dgm:pt modelId="{D83CE696-80B4-1D4C-9423-9CBAC975D3F3}" type="pres">
      <dgm:prSet presAssocID="{86141923-7BB7-A648-B756-FD9201BDB0A2}" presName="child1group" presStyleCnt="0"/>
      <dgm:spPr/>
    </dgm:pt>
    <dgm:pt modelId="{A693CF6C-328C-4F4F-81F8-ADA210542B58}" type="pres">
      <dgm:prSet presAssocID="{86141923-7BB7-A648-B756-FD9201BDB0A2}" presName="child1" presStyleLbl="bgAcc1" presStyleIdx="0" presStyleCnt="4" custScaleX="136704" custScaleY="82504" custLinFactNeighborX="-11550"/>
      <dgm:spPr/>
    </dgm:pt>
    <dgm:pt modelId="{913BFCD7-5668-BB4F-ACAA-23A104561776}" type="pres">
      <dgm:prSet presAssocID="{86141923-7BB7-A648-B756-FD9201BDB0A2}" presName="child1Text" presStyleLbl="bgAcc1" presStyleIdx="0" presStyleCnt="4">
        <dgm:presLayoutVars>
          <dgm:bulletEnabled val="1"/>
        </dgm:presLayoutVars>
      </dgm:prSet>
      <dgm:spPr/>
    </dgm:pt>
    <dgm:pt modelId="{BBEAADA8-87F4-D24E-8D07-0E991DE1A210}" type="pres">
      <dgm:prSet presAssocID="{86141923-7BB7-A648-B756-FD9201BDB0A2}" presName="child2group" presStyleCnt="0"/>
      <dgm:spPr/>
    </dgm:pt>
    <dgm:pt modelId="{9990AC0D-C949-0540-92BD-7EEC8D36413E}" type="pres">
      <dgm:prSet presAssocID="{86141923-7BB7-A648-B756-FD9201BDB0A2}" presName="child2" presStyleLbl="bgAcc1" presStyleIdx="1" presStyleCnt="4" custScaleX="136704" custScaleY="82504" custLinFactNeighborX="11550" custLinFactNeighborY="542"/>
      <dgm:spPr/>
    </dgm:pt>
    <dgm:pt modelId="{5736121A-2946-614E-8040-7187C8582E17}" type="pres">
      <dgm:prSet presAssocID="{86141923-7BB7-A648-B756-FD9201BDB0A2}" presName="child2Text" presStyleLbl="bgAcc1" presStyleIdx="1" presStyleCnt="4">
        <dgm:presLayoutVars>
          <dgm:bulletEnabled val="1"/>
        </dgm:presLayoutVars>
      </dgm:prSet>
      <dgm:spPr/>
    </dgm:pt>
    <dgm:pt modelId="{5A44AC16-4BDA-AC4A-B7BC-F8825DF415C1}" type="pres">
      <dgm:prSet presAssocID="{86141923-7BB7-A648-B756-FD9201BDB0A2}" presName="child3group" presStyleCnt="0"/>
      <dgm:spPr/>
    </dgm:pt>
    <dgm:pt modelId="{90826F59-3670-644C-8078-619D5F7B8AC6}" type="pres">
      <dgm:prSet presAssocID="{86141923-7BB7-A648-B756-FD9201BDB0A2}" presName="child3" presStyleLbl="bgAcc1" presStyleIdx="2" presStyleCnt="4" custScaleX="136704" custScaleY="82504" custLinFactNeighborX="11550"/>
      <dgm:spPr/>
    </dgm:pt>
    <dgm:pt modelId="{BB1B22C9-FB2C-824C-926E-78574E5579B1}" type="pres">
      <dgm:prSet presAssocID="{86141923-7BB7-A648-B756-FD9201BDB0A2}" presName="child3Text" presStyleLbl="bgAcc1" presStyleIdx="2" presStyleCnt="4">
        <dgm:presLayoutVars>
          <dgm:bulletEnabled val="1"/>
        </dgm:presLayoutVars>
      </dgm:prSet>
      <dgm:spPr/>
    </dgm:pt>
    <dgm:pt modelId="{D2734FD6-DA37-7A4A-A045-DBE66CDBC827}" type="pres">
      <dgm:prSet presAssocID="{86141923-7BB7-A648-B756-FD9201BDB0A2}" presName="child4group" presStyleCnt="0"/>
      <dgm:spPr/>
    </dgm:pt>
    <dgm:pt modelId="{7035D67B-8288-1242-A90B-3035C2949EB8}" type="pres">
      <dgm:prSet presAssocID="{86141923-7BB7-A648-B756-FD9201BDB0A2}" presName="child4" presStyleLbl="bgAcc1" presStyleIdx="3" presStyleCnt="4" custScaleX="136704" custScaleY="82504" custLinFactNeighborX="-11550"/>
      <dgm:spPr/>
    </dgm:pt>
    <dgm:pt modelId="{7B250DE2-F7D7-3F44-BE29-D085DB1561AE}" type="pres">
      <dgm:prSet presAssocID="{86141923-7BB7-A648-B756-FD9201BDB0A2}" presName="child4Text" presStyleLbl="bgAcc1" presStyleIdx="3" presStyleCnt="4">
        <dgm:presLayoutVars>
          <dgm:bulletEnabled val="1"/>
        </dgm:presLayoutVars>
      </dgm:prSet>
      <dgm:spPr/>
    </dgm:pt>
    <dgm:pt modelId="{A9405ADF-EF0E-854B-9E7E-AFDF8F080003}" type="pres">
      <dgm:prSet presAssocID="{86141923-7BB7-A648-B756-FD9201BDB0A2}" presName="childPlaceholder" presStyleCnt="0"/>
      <dgm:spPr/>
    </dgm:pt>
    <dgm:pt modelId="{96B0F8AA-2254-464F-A370-339F221DBB1D}" type="pres">
      <dgm:prSet presAssocID="{86141923-7BB7-A648-B756-FD9201BDB0A2}" presName="circle" presStyleCnt="0"/>
      <dgm:spPr/>
    </dgm:pt>
    <dgm:pt modelId="{35B6F626-6D56-FC44-AF77-108C9055743D}" type="pres">
      <dgm:prSet presAssocID="{86141923-7BB7-A648-B756-FD9201BDB0A2}" presName="quadrant1" presStyleLbl="node1" presStyleIdx="0" presStyleCnt="4">
        <dgm:presLayoutVars>
          <dgm:chMax val="1"/>
          <dgm:bulletEnabled val="1"/>
        </dgm:presLayoutVars>
      </dgm:prSet>
      <dgm:spPr/>
    </dgm:pt>
    <dgm:pt modelId="{E3E9BFCD-D890-A843-BEC5-651DA0AB314A}" type="pres">
      <dgm:prSet presAssocID="{86141923-7BB7-A648-B756-FD9201BDB0A2}" presName="quadrant2" presStyleLbl="node1" presStyleIdx="1" presStyleCnt="4">
        <dgm:presLayoutVars>
          <dgm:chMax val="1"/>
          <dgm:bulletEnabled val="1"/>
        </dgm:presLayoutVars>
      </dgm:prSet>
      <dgm:spPr/>
    </dgm:pt>
    <dgm:pt modelId="{37A1198F-05C7-7F4C-9E18-B540C66DAF23}" type="pres">
      <dgm:prSet presAssocID="{86141923-7BB7-A648-B756-FD9201BDB0A2}" presName="quadrant3" presStyleLbl="node1" presStyleIdx="2" presStyleCnt="4">
        <dgm:presLayoutVars>
          <dgm:chMax val="1"/>
          <dgm:bulletEnabled val="1"/>
        </dgm:presLayoutVars>
      </dgm:prSet>
      <dgm:spPr/>
    </dgm:pt>
    <dgm:pt modelId="{79190789-7B10-C049-9E6E-9AB7BBD77F40}" type="pres">
      <dgm:prSet presAssocID="{86141923-7BB7-A648-B756-FD9201BDB0A2}" presName="quadrant4" presStyleLbl="node1" presStyleIdx="3" presStyleCnt="4">
        <dgm:presLayoutVars>
          <dgm:chMax val="1"/>
          <dgm:bulletEnabled val="1"/>
        </dgm:presLayoutVars>
      </dgm:prSet>
      <dgm:spPr/>
    </dgm:pt>
    <dgm:pt modelId="{B9EAA03B-9996-EB4E-B0F8-ADF32C00D1B4}" type="pres">
      <dgm:prSet presAssocID="{86141923-7BB7-A648-B756-FD9201BDB0A2}" presName="quadrantPlaceholder" presStyleCnt="0"/>
      <dgm:spPr/>
    </dgm:pt>
    <dgm:pt modelId="{FA19A471-1BA7-8E4E-8659-28D5BCCB627B}" type="pres">
      <dgm:prSet presAssocID="{86141923-7BB7-A648-B756-FD9201BDB0A2}" presName="center1" presStyleLbl="fgShp" presStyleIdx="0" presStyleCnt="2"/>
      <dgm:spPr/>
    </dgm:pt>
    <dgm:pt modelId="{84FBE028-A6AD-8A4E-A460-3EFF45ECC32D}" type="pres">
      <dgm:prSet presAssocID="{86141923-7BB7-A648-B756-FD9201BDB0A2}" presName="center2" presStyleLbl="fgShp" presStyleIdx="1" presStyleCnt="2"/>
      <dgm:spPr/>
    </dgm:pt>
  </dgm:ptLst>
  <dgm:cxnLst>
    <dgm:cxn modelId="{EA6E0901-E27C-E843-91B1-79B9CFBBD3EC}" type="presOf" srcId="{4508890F-E7D9-1744-8D6B-9AFB265AE772}" destId="{BB1B22C9-FB2C-824C-926E-78574E5579B1}" srcOrd="1" destOrd="0" presId="urn:microsoft.com/office/officeart/2005/8/layout/cycle4"/>
    <dgm:cxn modelId="{E9D8AC18-3E7E-214A-85CA-0E3D54B7DCAF}" type="presOf" srcId="{86141923-7BB7-A648-B756-FD9201BDB0A2}" destId="{77F9BD27-D025-B64F-B0B0-BB75AC00E671}" srcOrd="0" destOrd="0" presId="urn:microsoft.com/office/officeart/2005/8/layout/cycle4"/>
    <dgm:cxn modelId="{1FD2B51D-4359-CF40-8EAF-684EC9D8E3F9}" type="presOf" srcId="{1A557722-6091-044B-AB7D-8D099BEC9B14}" destId="{E3E9BFCD-D890-A843-BEC5-651DA0AB314A}" srcOrd="0" destOrd="0" presId="urn:microsoft.com/office/officeart/2005/8/layout/cycle4"/>
    <dgm:cxn modelId="{E20DCE34-A635-AF4C-9828-5EE80ECEE08A}" type="presOf" srcId="{2592897D-ADA8-DD4F-987E-0AFC5F10E9A5}" destId="{A693CF6C-328C-4F4F-81F8-ADA210542B58}" srcOrd="0" destOrd="0" presId="urn:microsoft.com/office/officeart/2005/8/layout/cycle4"/>
    <dgm:cxn modelId="{C21AED5F-8532-8745-87F4-F42F57460E9E}" type="presOf" srcId="{2592897D-ADA8-DD4F-987E-0AFC5F10E9A5}" destId="{913BFCD7-5668-BB4F-ACAA-23A104561776}" srcOrd="1" destOrd="0" presId="urn:microsoft.com/office/officeart/2005/8/layout/cycle4"/>
    <dgm:cxn modelId="{1241BD6A-E72A-7141-8D78-DDB98AFED146}" srcId="{86141923-7BB7-A648-B756-FD9201BDB0A2}" destId="{7B0E0D20-F0B7-0E41-9E8D-584B90A32093}" srcOrd="0" destOrd="0" parTransId="{DEFF71EC-35EA-FA4C-A769-1F27FCE57607}" sibTransId="{9DA22932-02C1-B14E-849D-06813A92D5AA}"/>
    <dgm:cxn modelId="{744EFB6A-5CDA-3240-9AFC-07C19BEF6A85}" type="presOf" srcId="{92ACBA13-3282-A649-AFC3-909D1F132034}" destId="{37A1198F-05C7-7F4C-9E18-B540C66DAF23}" srcOrd="0" destOrd="0" presId="urn:microsoft.com/office/officeart/2005/8/layout/cycle4"/>
    <dgm:cxn modelId="{11947C53-40D1-B949-AFBF-FC8A533B2BD6}" srcId="{86141923-7BB7-A648-B756-FD9201BDB0A2}" destId="{1A557722-6091-044B-AB7D-8D099BEC9B14}" srcOrd="1" destOrd="0" parTransId="{CB1CA853-639D-7842-975A-A95BD795ECE1}" sibTransId="{C0A5A73C-ADC3-CC4E-BFE1-12B26FB3034B}"/>
    <dgm:cxn modelId="{67FEDA7C-4DC1-5940-9ACD-7B470F63B1A5}" srcId="{7B0E0D20-F0B7-0E41-9E8D-584B90A32093}" destId="{2592897D-ADA8-DD4F-987E-0AFC5F10E9A5}" srcOrd="0" destOrd="0" parTransId="{2F774EA0-756D-0A44-86DB-9758254F34BD}" sibTransId="{12FF1F0A-E186-6444-9300-D77D73ADADD8}"/>
    <dgm:cxn modelId="{35E5AB8A-971A-A246-96F3-BC4B8F6F6AC6}" srcId="{92ACBA13-3282-A649-AFC3-909D1F132034}" destId="{4508890F-E7D9-1744-8D6B-9AFB265AE772}" srcOrd="0" destOrd="0" parTransId="{050A7F24-6EDD-E04E-9A96-C703B41D9C51}" sibTransId="{A6E16605-8679-184B-938A-99C3F1D44A1A}"/>
    <dgm:cxn modelId="{486128A0-CC41-9549-9394-ED6DC82ADC10}" srcId="{86141923-7BB7-A648-B756-FD9201BDB0A2}" destId="{C9F9B31A-4813-C04B-B5B9-20D4C186710A}" srcOrd="3" destOrd="0" parTransId="{72BF612D-76E9-A64A-AA6B-2CB795C16F93}" sibTransId="{19629CAF-A510-4C43-8F18-C28D417764EF}"/>
    <dgm:cxn modelId="{877FF1A0-E253-5B45-A066-7A0863071996}" type="presOf" srcId="{BC457B10-6F28-AE4B-9D87-7A607FC9F811}" destId="{7B250DE2-F7D7-3F44-BE29-D085DB1561AE}" srcOrd="1" destOrd="0" presId="urn:microsoft.com/office/officeart/2005/8/layout/cycle4"/>
    <dgm:cxn modelId="{97493CA3-9F2A-2F43-881D-0D8CEB4A68D5}" srcId="{1A557722-6091-044B-AB7D-8D099BEC9B14}" destId="{DD8E9FE9-E1B7-4348-9C2E-BDF56A572B3D}" srcOrd="0" destOrd="0" parTransId="{54DAC12D-85E3-EB4D-9CC8-153A416CFDFE}" sibTransId="{B24A7A80-02F2-F841-B8C3-8894AEC02F6F}"/>
    <dgm:cxn modelId="{A948F1AB-F9D0-524D-9DD4-EAB9A60214F3}" srcId="{86141923-7BB7-A648-B756-FD9201BDB0A2}" destId="{92ACBA13-3282-A649-AFC3-909D1F132034}" srcOrd="2" destOrd="0" parTransId="{531A380C-2B9C-8A45-8573-EFACCFDB2A51}" sibTransId="{D3471B4B-01E9-5241-94B4-796B849229F1}"/>
    <dgm:cxn modelId="{6148A0B7-8B54-1541-B16E-8370A4BB36B2}" type="presOf" srcId="{7B0E0D20-F0B7-0E41-9E8D-584B90A32093}" destId="{35B6F626-6D56-FC44-AF77-108C9055743D}" srcOrd="0" destOrd="0" presId="urn:microsoft.com/office/officeart/2005/8/layout/cycle4"/>
    <dgm:cxn modelId="{C7A920CA-B192-F941-80C0-18BC293B43E6}" srcId="{C9F9B31A-4813-C04B-B5B9-20D4C186710A}" destId="{BC457B10-6F28-AE4B-9D87-7A607FC9F811}" srcOrd="0" destOrd="0" parTransId="{8BDCC7E3-E0B3-5B46-9228-00FC23C7A682}" sibTransId="{BEB04423-4D8D-B849-BEB1-0A2C2308475D}"/>
    <dgm:cxn modelId="{B7E94FD1-0C9C-2947-9B99-CF3FDA26828E}" type="presOf" srcId="{DD8E9FE9-E1B7-4348-9C2E-BDF56A572B3D}" destId="{5736121A-2946-614E-8040-7187C8582E17}" srcOrd="1" destOrd="0" presId="urn:microsoft.com/office/officeart/2005/8/layout/cycle4"/>
    <dgm:cxn modelId="{0ACB62D4-B074-7F4F-9BF8-06FDBF0E6AED}" type="presOf" srcId="{BC457B10-6F28-AE4B-9D87-7A607FC9F811}" destId="{7035D67B-8288-1242-A90B-3035C2949EB8}" srcOrd="0" destOrd="0" presId="urn:microsoft.com/office/officeart/2005/8/layout/cycle4"/>
    <dgm:cxn modelId="{59F3DBF3-322E-B34D-A18E-DCC0A5099ABB}" type="presOf" srcId="{DD8E9FE9-E1B7-4348-9C2E-BDF56A572B3D}" destId="{9990AC0D-C949-0540-92BD-7EEC8D36413E}" srcOrd="0" destOrd="0" presId="urn:microsoft.com/office/officeart/2005/8/layout/cycle4"/>
    <dgm:cxn modelId="{056DCBF8-3A3B-4C4B-87C2-3219792F1CAE}" type="presOf" srcId="{4508890F-E7D9-1744-8D6B-9AFB265AE772}" destId="{90826F59-3670-644C-8078-619D5F7B8AC6}" srcOrd="0" destOrd="0" presId="urn:microsoft.com/office/officeart/2005/8/layout/cycle4"/>
    <dgm:cxn modelId="{AAFEBBFE-ADE4-5344-A0AB-607B93512B36}" type="presOf" srcId="{C9F9B31A-4813-C04B-B5B9-20D4C186710A}" destId="{79190789-7B10-C049-9E6E-9AB7BBD77F40}" srcOrd="0" destOrd="0" presId="urn:microsoft.com/office/officeart/2005/8/layout/cycle4"/>
    <dgm:cxn modelId="{057F5678-F451-344C-8587-E945CF4C6203}" type="presParOf" srcId="{77F9BD27-D025-B64F-B0B0-BB75AC00E671}" destId="{4974AFDB-AF21-CB4D-A394-DD87597E4C11}" srcOrd="0" destOrd="0" presId="urn:microsoft.com/office/officeart/2005/8/layout/cycle4"/>
    <dgm:cxn modelId="{B5A21045-C139-AC4D-B477-9604D00342B7}" type="presParOf" srcId="{4974AFDB-AF21-CB4D-A394-DD87597E4C11}" destId="{D83CE696-80B4-1D4C-9423-9CBAC975D3F3}" srcOrd="0" destOrd="0" presId="urn:microsoft.com/office/officeart/2005/8/layout/cycle4"/>
    <dgm:cxn modelId="{039151DB-99DF-074E-A1C8-982A88F80A9C}" type="presParOf" srcId="{D83CE696-80B4-1D4C-9423-9CBAC975D3F3}" destId="{A693CF6C-328C-4F4F-81F8-ADA210542B58}" srcOrd="0" destOrd="0" presId="urn:microsoft.com/office/officeart/2005/8/layout/cycle4"/>
    <dgm:cxn modelId="{F5F069E4-DF40-A846-89DC-663386938091}" type="presParOf" srcId="{D83CE696-80B4-1D4C-9423-9CBAC975D3F3}" destId="{913BFCD7-5668-BB4F-ACAA-23A104561776}" srcOrd="1" destOrd="0" presId="urn:microsoft.com/office/officeart/2005/8/layout/cycle4"/>
    <dgm:cxn modelId="{B85B44BE-C614-E546-A2D1-BC223AD4F1CB}" type="presParOf" srcId="{4974AFDB-AF21-CB4D-A394-DD87597E4C11}" destId="{BBEAADA8-87F4-D24E-8D07-0E991DE1A210}" srcOrd="1" destOrd="0" presId="urn:microsoft.com/office/officeart/2005/8/layout/cycle4"/>
    <dgm:cxn modelId="{9E0B6629-26D4-F345-AF6A-B6CC702940EF}" type="presParOf" srcId="{BBEAADA8-87F4-D24E-8D07-0E991DE1A210}" destId="{9990AC0D-C949-0540-92BD-7EEC8D36413E}" srcOrd="0" destOrd="0" presId="urn:microsoft.com/office/officeart/2005/8/layout/cycle4"/>
    <dgm:cxn modelId="{9864875F-BF3F-8847-86B9-77F70BCAC9D9}" type="presParOf" srcId="{BBEAADA8-87F4-D24E-8D07-0E991DE1A210}" destId="{5736121A-2946-614E-8040-7187C8582E17}" srcOrd="1" destOrd="0" presId="urn:microsoft.com/office/officeart/2005/8/layout/cycle4"/>
    <dgm:cxn modelId="{A1673B99-6451-9240-B683-02906D5F6B03}" type="presParOf" srcId="{4974AFDB-AF21-CB4D-A394-DD87597E4C11}" destId="{5A44AC16-4BDA-AC4A-B7BC-F8825DF415C1}" srcOrd="2" destOrd="0" presId="urn:microsoft.com/office/officeart/2005/8/layout/cycle4"/>
    <dgm:cxn modelId="{3D6689E8-B1ED-C44C-A635-80C73350029A}" type="presParOf" srcId="{5A44AC16-4BDA-AC4A-B7BC-F8825DF415C1}" destId="{90826F59-3670-644C-8078-619D5F7B8AC6}" srcOrd="0" destOrd="0" presId="urn:microsoft.com/office/officeart/2005/8/layout/cycle4"/>
    <dgm:cxn modelId="{6AB7426D-1CF7-9A49-821B-52E097CFE91D}" type="presParOf" srcId="{5A44AC16-4BDA-AC4A-B7BC-F8825DF415C1}" destId="{BB1B22C9-FB2C-824C-926E-78574E5579B1}" srcOrd="1" destOrd="0" presId="urn:microsoft.com/office/officeart/2005/8/layout/cycle4"/>
    <dgm:cxn modelId="{F624537B-0FC4-A743-862C-6ABB9E4445F4}" type="presParOf" srcId="{4974AFDB-AF21-CB4D-A394-DD87597E4C11}" destId="{D2734FD6-DA37-7A4A-A045-DBE66CDBC827}" srcOrd="3" destOrd="0" presId="urn:microsoft.com/office/officeart/2005/8/layout/cycle4"/>
    <dgm:cxn modelId="{F4CA72C5-D88E-8E46-B5AA-B898D2DC7D7F}" type="presParOf" srcId="{D2734FD6-DA37-7A4A-A045-DBE66CDBC827}" destId="{7035D67B-8288-1242-A90B-3035C2949EB8}" srcOrd="0" destOrd="0" presId="urn:microsoft.com/office/officeart/2005/8/layout/cycle4"/>
    <dgm:cxn modelId="{7F21D884-947E-3540-B248-63F7F38D4926}" type="presParOf" srcId="{D2734FD6-DA37-7A4A-A045-DBE66CDBC827}" destId="{7B250DE2-F7D7-3F44-BE29-D085DB1561AE}" srcOrd="1" destOrd="0" presId="urn:microsoft.com/office/officeart/2005/8/layout/cycle4"/>
    <dgm:cxn modelId="{853FF08E-6C06-344D-8FDF-09FAC804A35E}" type="presParOf" srcId="{4974AFDB-AF21-CB4D-A394-DD87597E4C11}" destId="{A9405ADF-EF0E-854B-9E7E-AFDF8F080003}" srcOrd="4" destOrd="0" presId="urn:microsoft.com/office/officeart/2005/8/layout/cycle4"/>
    <dgm:cxn modelId="{039054FD-B55B-464E-A875-68444E594E46}" type="presParOf" srcId="{77F9BD27-D025-B64F-B0B0-BB75AC00E671}" destId="{96B0F8AA-2254-464F-A370-339F221DBB1D}" srcOrd="1" destOrd="0" presId="urn:microsoft.com/office/officeart/2005/8/layout/cycle4"/>
    <dgm:cxn modelId="{0507A4EB-24C9-BE4F-9843-06D085BFC7DE}" type="presParOf" srcId="{96B0F8AA-2254-464F-A370-339F221DBB1D}" destId="{35B6F626-6D56-FC44-AF77-108C9055743D}" srcOrd="0" destOrd="0" presId="urn:microsoft.com/office/officeart/2005/8/layout/cycle4"/>
    <dgm:cxn modelId="{C3E337B6-944C-EE42-AB0D-80A75A0B639C}" type="presParOf" srcId="{96B0F8AA-2254-464F-A370-339F221DBB1D}" destId="{E3E9BFCD-D890-A843-BEC5-651DA0AB314A}" srcOrd="1" destOrd="0" presId="urn:microsoft.com/office/officeart/2005/8/layout/cycle4"/>
    <dgm:cxn modelId="{6B9F4252-E916-544F-A79F-7A956EE115B2}" type="presParOf" srcId="{96B0F8AA-2254-464F-A370-339F221DBB1D}" destId="{37A1198F-05C7-7F4C-9E18-B540C66DAF23}" srcOrd="2" destOrd="0" presId="urn:microsoft.com/office/officeart/2005/8/layout/cycle4"/>
    <dgm:cxn modelId="{CD1EFEB0-08EE-4949-870F-1E8DE98E477F}" type="presParOf" srcId="{96B0F8AA-2254-464F-A370-339F221DBB1D}" destId="{79190789-7B10-C049-9E6E-9AB7BBD77F40}" srcOrd="3" destOrd="0" presId="urn:microsoft.com/office/officeart/2005/8/layout/cycle4"/>
    <dgm:cxn modelId="{C2EB6AFA-8A1A-B244-B130-9BF2121630DB}" type="presParOf" srcId="{96B0F8AA-2254-464F-A370-339F221DBB1D}" destId="{B9EAA03B-9996-EB4E-B0F8-ADF32C00D1B4}" srcOrd="4" destOrd="0" presId="urn:microsoft.com/office/officeart/2005/8/layout/cycle4"/>
    <dgm:cxn modelId="{7A748EC7-35E9-414E-BD35-433AD020CA7B}" type="presParOf" srcId="{77F9BD27-D025-B64F-B0B0-BB75AC00E671}" destId="{FA19A471-1BA7-8E4E-8659-28D5BCCB627B}" srcOrd="2" destOrd="0" presId="urn:microsoft.com/office/officeart/2005/8/layout/cycle4"/>
    <dgm:cxn modelId="{6CB08A2D-CA4E-FD4E-A476-95D12CB889E5}" type="presParOf" srcId="{77F9BD27-D025-B64F-B0B0-BB75AC00E671}" destId="{84FBE028-A6AD-8A4E-A460-3EFF45ECC32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BF3787-8480-5C46-BC19-F6A6E8D90CC1}"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en-US"/>
        </a:p>
      </dgm:t>
    </dgm:pt>
    <dgm:pt modelId="{EE05DA64-629E-A948-9422-1182317EA2C6}">
      <dgm:prSet phldrT="[Text]"/>
      <dgm:spPr/>
      <dgm:t>
        <a:bodyPr/>
        <a:lstStyle/>
        <a:p>
          <a:r>
            <a:rPr lang="en-US"/>
            <a:t>Rachel Whitney</a:t>
          </a:r>
        </a:p>
      </dgm:t>
    </dgm:pt>
    <dgm:pt modelId="{08FFEDE5-358D-154E-9DB8-96E741DD9549}" type="parTrans" cxnId="{ED87D2A5-DED4-8D4D-97F4-7AA597F30C96}">
      <dgm:prSet/>
      <dgm:spPr/>
      <dgm:t>
        <a:bodyPr/>
        <a:lstStyle/>
        <a:p>
          <a:endParaRPr lang="en-US"/>
        </a:p>
      </dgm:t>
    </dgm:pt>
    <dgm:pt modelId="{4EA818FF-E303-C34D-9589-79D8BC7E078F}" type="sibTrans" cxnId="{ED87D2A5-DED4-8D4D-97F4-7AA597F30C96}">
      <dgm:prSet/>
      <dgm:spPr/>
      <dgm:t>
        <a:bodyPr/>
        <a:lstStyle/>
        <a:p>
          <a:endParaRPr lang="en-US"/>
        </a:p>
      </dgm:t>
    </dgm:pt>
    <dgm:pt modelId="{6580A9C2-D6B9-9042-9214-892FD7EAED2F}" type="pres">
      <dgm:prSet presAssocID="{0BBF3787-8480-5C46-BC19-F6A6E8D90CC1}" presName="diagram" presStyleCnt="0">
        <dgm:presLayoutVars>
          <dgm:dir/>
        </dgm:presLayoutVars>
      </dgm:prSet>
      <dgm:spPr/>
    </dgm:pt>
    <dgm:pt modelId="{4A76C127-EE9F-644D-BD42-315BF69608B3}" type="pres">
      <dgm:prSet presAssocID="{EE05DA64-629E-A948-9422-1182317EA2C6}" presName="composite" presStyleCnt="0"/>
      <dgm:spPr/>
    </dgm:pt>
    <dgm:pt modelId="{D853CCFC-099D-E741-9410-58C4AADDBD30}" type="pres">
      <dgm:prSet presAssocID="{EE05DA64-629E-A948-9422-1182317EA2C6}" presName="Image" presStyleLbl="bgShp" presStyleIdx="0" presStyleCnt="1" custLinFactNeighborX="14412" custLinFactNeighborY="-54276"/>
      <dgm:spPr/>
    </dgm:pt>
    <dgm:pt modelId="{208363AF-AE88-A64D-8240-A880C0F458F6}" type="pres">
      <dgm:prSet presAssocID="{EE05DA64-629E-A948-9422-1182317EA2C6}" presName="Parent" presStyleLbl="node0" presStyleIdx="0" presStyleCnt="1" custLinFactY="-54262" custLinFactNeighborX="-4097" custLinFactNeighborY="-100000">
        <dgm:presLayoutVars>
          <dgm:bulletEnabled val="1"/>
        </dgm:presLayoutVars>
      </dgm:prSet>
      <dgm:spPr/>
    </dgm:pt>
  </dgm:ptLst>
  <dgm:cxnLst>
    <dgm:cxn modelId="{92E44C69-7007-0143-B717-B694EC16C60D}" type="presOf" srcId="{EE05DA64-629E-A948-9422-1182317EA2C6}" destId="{208363AF-AE88-A64D-8240-A880C0F458F6}" srcOrd="0" destOrd="0" presId="urn:microsoft.com/office/officeart/2008/layout/BendingPictureCaption"/>
    <dgm:cxn modelId="{F4FB8992-F5A5-DD4B-BAE5-5B5C67EFDEC7}" type="presOf" srcId="{0BBF3787-8480-5C46-BC19-F6A6E8D90CC1}" destId="{6580A9C2-D6B9-9042-9214-892FD7EAED2F}" srcOrd="0" destOrd="0" presId="urn:microsoft.com/office/officeart/2008/layout/BendingPictureCaption"/>
    <dgm:cxn modelId="{ED87D2A5-DED4-8D4D-97F4-7AA597F30C96}" srcId="{0BBF3787-8480-5C46-BC19-F6A6E8D90CC1}" destId="{EE05DA64-629E-A948-9422-1182317EA2C6}" srcOrd="0" destOrd="0" parTransId="{08FFEDE5-358D-154E-9DB8-96E741DD9549}" sibTransId="{4EA818FF-E303-C34D-9589-79D8BC7E078F}"/>
    <dgm:cxn modelId="{9B104CBF-A875-C649-BF1D-1F4D72C5D35F}" type="presParOf" srcId="{6580A9C2-D6B9-9042-9214-892FD7EAED2F}" destId="{4A76C127-EE9F-644D-BD42-315BF69608B3}" srcOrd="0" destOrd="0" presId="urn:microsoft.com/office/officeart/2008/layout/BendingPictureCaption"/>
    <dgm:cxn modelId="{88CE5CBA-14F8-B149-BCE3-466301EEE004}" type="presParOf" srcId="{4A76C127-EE9F-644D-BD42-315BF69608B3}" destId="{D853CCFC-099D-E741-9410-58C4AADDBD30}" srcOrd="0" destOrd="0" presId="urn:microsoft.com/office/officeart/2008/layout/BendingPictureCaption"/>
    <dgm:cxn modelId="{CDA4D961-6B8F-EA46-827B-E9C9D7FB8A1A}" type="presParOf" srcId="{4A76C127-EE9F-644D-BD42-315BF69608B3}" destId="{208363AF-AE88-A64D-8240-A880C0F458F6}" srcOrd="1" destOrd="0" presId="urn:microsoft.com/office/officeart/2008/layout/BendingPictureCapti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231CCB-351F-EA47-A909-DA205C2189F7}"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en-US"/>
        </a:p>
      </dgm:t>
    </dgm:pt>
    <dgm:pt modelId="{CF616B0D-831C-B740-BCD8-1586E2E43D62}">
      <dgm:prSet phldrT="[Text]"/>
      <dgm:spPr/>
      <dgm:t>
        <a:bodyPr/>
        <a:lstStyle/>
        <a:p>
          <a:r>
            <a:rPr lang="en-US"/>
            <a:t>Christine Andresen</a:t>
          </a:r>
        </a:p>
      </dgm:t>
    </dgm:pt>
    <dgm:pt modelId="{F70E829C-B25C-BA49-9922-2AB09E5A0A4E}" type="parTrans" cxnId="{BCDDF742-EE29-D241-90BC-74A9EDAF53A6}">
      <dgm:prSet/>
      <dgm:spPr/>
      <dgm:t>
        <a:bodyPr/>
        <a:lstStyle/>
        <a:p>
          <a:endParaRPr lang="en-US"/>
        </a:p>
      </dgm:t>
    </dgm:pt>
    <dgm:pt modelId="{6A997C20-A54B-4D43-BFE8-9C79C707B2E9}" type="sibTrans" cxnId="{BCDDF742-EE29-D241-90BC-74A9EDAF53A6}">
      <dgm:prSet/>
      <dgm:spPr/>
      <dgm:t>
        <a:bodyPr/>
        <a:lstStyle/>
        <a:p>
          <a:endParaRPr lang="en-US"/>
        </a:p>
      </dgm:t>
    </dgm:pt>
    <dgm:pt modelId="{1BEC4140-31BB-ED49-B469-E65535166143}" type="pres">
      <dgm:prSet presAssocID="{04231CCB-351F-EA47-A909-DA205C2189F7}" presName="diagram" presStyleCnt="0">
        <dgm:presLayoutVars>
          <dgm:dir/>
        </dgm:presLayoutVars>
      </dgm:prSet>
      <dgm:spPr/>
    </dgm:pt>
    <dgm:pt modelId="{FF16382A-1851-BF44-998D-078F2051429E}" type="pres">
      <dgm:prSet presAssocID="{CF616B0D-831C-B740-BCD8-1586E2E43D62}" presName="composite" presStyleCnt="0"/>
      <dgm:spPr/>
    </dgm:pt>
    <dgm:pt modelId="{B72B6C8E-E136-ED4B-BD26-6ED379DD7C4B}" type="pres">
      <dgm:prSet presAssocID="{CF616B0D-831C-B740-BCD8-1586E2E43D62}" presName="Image" presStyleLbl="bgShp" presStyleIdx="0" presStyleCnt="1" custScaleX="110181" custScaleY="105508" custLinFactNeighborX="15138" custLinFactNeighborY="-36378"/>
      <dgm:spPr/>
    </dgm:pt>
    <dgm:pt modelId="{C7C01A91-6EE1-CE4A-A83E-685EE62F25E5}" type="pres">
      <dgm:prSet presAssocID="{CF616B0D-831C-B740-BCD8-1586E2E43D62}" presName="Parent" presStyleLbl="node0" presStyleIdx="0" presStyleCnt="1" custScaleX="131005" custLinFactNeighborX="809" custLinFactNeighborY="-84491">
        <dgm:presLayoutVars>
          <dgm:bulletEnabled val="1"/>
        </dgm:presLayoutVars>
      </dgm:prSet>
      <dgm:spPr/>
    </dgm:pt>
  </dgm:ptLst>
  <dgm:cxnLst>
    <dgm:cxn modelId="{BCDDF742-EE29-D241-90BC-74A9EDAF53A6}" srcId="{04231CCB-351F-EA47-A909-DA205C2189F7}" destId="{CF616B0D-831C-B740-BCD8-1586E2E43D62}" srcOrd="0" destOrd="0" parTransId="{F70E829C-B25C-BA49-9922-2AB09E5A0A4E}" sibTransId="{6A997C20-A54B-4D43-BFE8-9C79C707B2E9}"/>
    <dgm:cxn modelId="{EEE9558D-2DB1-D044-A5C7-CD6721F53FE7}" type="presOf" srcId="{CF616B0D-831C-B740-BCD8-1586E2E43D62}" destId="{C7C01A91-6EE1-CE4A-A83E-685EE62F25E5}" srcOrd="0" destOrd="0" presId="urn:microsoft.com/office/officeart/2008/layout/BendingPictureCaption"/>
    <dgm:cxn modelId="{D93CEE8D-F223-9140-8C0B-03F613144DAE}" type="presOf" srcId="{04231CCB-351F-EA47-A909-DA205C2189F7}" destId="{1BEC4140-31BB-ED49-B469-E65535166143}" srcOrd="0" destOrd="0" presId="urn:microsoft.com/office/officeart/2008/layout/BendingPictureCaption"/>
    <dgm:cxn modelId="{CC26DD22-34B5-7F43-A88D-D27D5AE58A30}" type="presParOf" srcId="{1BEC4140-31BB-ED49-B469-E65535166143}" destId="{FF16382A-1851-BF44-998D-078F2051429E}" srcOrd="0" destOrd="0" presId="urn:microsoft.com/office/officeart/2008/layout/BendingPictureCaption"/>
    <dgm:cxn modelId="{1A3E0BE2-D441-D148-881C-DF4B6920CB6F}" type="presParOf" srcId="{FF16382A-1851-BF44-998D-078F2051429E}" destId="{B72B6C8E-E136-ED4B-BD26-6ED379DD7C4B}" srcOrd="0" destOrd="0" presId="urn:microsoft.com/office/officeart/2008/layout/BendingPictureCaption"/>
    <dgm:cxn modelId="{7080C8AD-2A10-9F48-BFCB-E840363F8B06}" type="presParOf" srcId="{FF16382A-1851-BF44-998D-078F2051429E}" destId="{C7C01A91-6EE1-CE4A-A83E-685EE62F25E5}" srcOrd="1" destOrd="0" presId="urn:microsoft.com/office/officeart/2008/layout/BendingPictureCaption"/>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17FCA5-4082-E54C-9882-D802D9D32C4E}"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9E2B04C-BFCE-B042-9B15-83055C76FCFF}">
      <dgm:prSet phldrT="[Text]" custT="1"/>
      <dgm:spPr/>
      <dgm:t>
        <a:bodyPr anchor="ctr"/>
        <a:lstStyle/>
        <a:p>
          <a:pPr algn="ctr"/>
          <a:r>
            <a:rPr lang="en-US" sz="2400">
              <a:solidFill>
                <a:srgbClr val="333333"/>
              </a:solidFill>
              <a:latin typeface="+mn-lt"/>
            </a:rPr>
            <a:t>2:00-2:05pm: Welcome &amp; Introductions</a:t>
          </a:r>
        </a:p>
      </dgm:t>
    </dgm:pt>
    <dgm:pt modelId="{2D0F2904-C175-CF49-B136-866D0B9FB54C}" type="parTrans" cxnId="{7B10A461-5F85-FF4F-AEA8-5592E69126ED}">
      <dgm:prSet/>
      <dgm:spPr/>
      <dgm:t>
        <a:bodyPr/>
        <a:lstStyle/>
        <a:p>
          <a:pPr algn="ctr"/>
          <a:endParaRPr lang="en-US" sz="2400">
            <a:solidFill>
              <a:srgbClr val="333333"/>
            </a:solidFill>
            <a:latin typeface="+mn-lt"/>
          </a:endParaRPr>
        </a:p>
      </dgm:t>
    </dgm:pt>
    <dgm:pt modelId="{06B8DD1C-322D-DD4D-B7EB-DE2D9039AC0F}" type="sibTrans" cxnId="{7B10A461-5F85-FF4F-AEA8-5592E69126ED}">
      <dgm:prSet/>
      <dgm:spPr/>
      <dgm:t>
        <a:bodyPr/>
        <a:lstStyle/>
        <a:p>
          <a:pPr algn="ctr"/>
          <a:endParaRPr lang="en-US" sz="2400">
            <a:solidFill>
              <a:srgbClr val="333333"/>
            </a:solidFill>
            <a:latin typeface="+mn-lt"/>
          </a:endParaRPr>
        </a:p>
      </dgm:t>
    </dgm:pt>
    <dgm:pt modelId="{D216E395-8601-7F46-B6B2-59522C80178A}">
      <dgm:prSet custT="1"/>
      <dgm:spPr/>
      <dgm:t>
        <a:bodyPr anchor="ctr"/>
        <a:lstStyle/>
        <a:p>
          <a:pPr algn="ctr"/>
          <a:r>
            <a:rPr lang="en-US" sz="2400">
              <a:solidFill>
                <a:srgbClr val="333333"/>
              </a:solidFill>
              <a:latin typeface="+mn-lt"/>
            </a:rPr>
            <a:t>2:05-2:15pm: Evidence-Based Practice (EBP) Overview</a:t>
          </a:r>
        </a:p>
      </dgm:t>
    </dgm:pt>
    <dgm:pt modelId="{881BFC40-AD4F-2B4A-BE13-13B7DB78A451}" type="parTrans" cxnId="{18B09E05-EC5D-A84D-978B-46FD8F88941C}">
      <dgm:prSet/>
      <dgm:spPr/>
      <dgm:t>
        <a:bodyPr/>
        <a:lstStyle/>
        <a:p>
          <a:pPr algn="ctr"/>
          <a:endParaRPr lang="en-US" sz="2400">
            <a:solidFill>
              <a:srgbClr val="333333"/>
            </a:solidFill>
            <a:latin typeface="+mn-lt"/>
          </a:endParaRPr>
        </a:p>
      </dgm:t>
    </dgm:pt>
    <dgm:pt modelId="{3C2EAED3-543C-A949-878B-66F0E7453674}" type="sibTrans" cxnId="{18B09E05-EC5D-A84D-978B-46FD8F88941C}">
      <dgm:prSet/>
      <dgm:spPr/>
      <dgm:t>
        <a:bodyPr/>
        <a:lstStyle/>
        <a:p>
          <a:pPr algn="ctr"/>
          <a:endParaRPr lang="en-US" sz="2400">
            <a:solidFill>
              <a:srgbClr val="333333"/>
            </a:solidFill>
            <a:latin typeface="+mn-lt"/>
          </a:endParaRPr>
        </a:p>
      </dgm:t>
    </dgm:pt>
    <dgm:pt modelId="{4180A320-1DAF-C044-9FF6-9024EDC3DD3C}">
      <dgm:prSet custT="1"/>
      <dgm:spPr/>
      <dgm:t>
        <a:bodyPr anchor="ctr"/>
        <a:lstStyle/>
        <a:p>
          <a:pPr algn="ctr"/>
          <a:r>
            <a:rPr lang="en-US" sz="2400">
              <a:solidFill>
                <a:srgbClr val="333333"/>
              </a:solidFill>
              <a:latin typeface="+mn-lt"/>
            </a:rPr>
            <a:t>2:15-2:30pm: PICO/PEO Questions</a:t>
          </a:r>
        </a:p>
      </dgm:t>
    </dgm:pt>
    <dgm:pt modelId="{3FCE6A6F-76CC-C045-8B35-EFC4334D3E34}" type="parTrans" cxnId="{7B699743-97AD-6143-A756-DE7B9FB00C75}">
      <dgm:prSet/>
      <dgm:spPr/>
      <dgm:t>
        <a:bodyPr/>
        <a:lstStyle/>
        <a:p>
          <a:pPr algn="ctr"/>
          <a:endParaRPr lang="en-US" sz="2400">
            <a:solidFill>
              <a:srgbClr val="333333"/>
            </a:solidFill>
            <a:latin typeface="+mn-lt"/>
          </a:endParaRPr>
        </a:p>
      </dgm:t>
    </dgm:pt>
    <dgm:pt modelId="{74CF6092-D523-B345-B17B-539E2A9A6FBA}" type="sibTrans" cxnId="{7B699743-97AD-6143-A756-DE7B9FB00C75}">
      <dgm:prSet/>
      <dgm:spPr/>
      <dgm:t>
        <a:bodyPr/>
        <a:lstStyle/>
        <a:p>
          <a:pPr algn="ctr"/>
          <a:endParaRPr lang="en-US" sz="2400">
            <a:solidFill>
              <a:srgbClr val="333333"/>
            </a:solidFill>
            <a:latin typeface="+mn-lt"/>
          </a:endParaRPr>
        </a:p>
      </dgm:t>
    </dgm:pt>
    <dgm:pt modelId="{F5C9C2F1-2BFB-D74F-A690-11A4D3E3516C}">
      <dgm:prSet custT="1"/>
      <dgm:spPr/>
      <dgm:t>
        <a:bodyPr anchor="ctr"/>
        <a:lstStyle/>
        <a:p>
          <a:pPr algn="ctr"/>
          <a:r>
            <a:rPr lang="en-US" sz="2400">
              <a:solidFill>
                <a:srgbClr val="333333"/>
              </a:solidFill>
              <a:latin typeface="+mn-lt"/>
            </a:rPr>
            <a:t>3:00-3:15pm: Role of the Librarian</a:t>
          </a:r>
        </a:p>
      </dgm:t>
    </dgm:pt>
    <dgm:pt modelId="{022C1FC1-2CAD-684C-B4AC-827BA2D8A16E}" type="parTrans" cxnId="{6AB743BE-8CB5-AA4B-AFD4-B9BB4BABAFE5}">
      <dgm:prSet/>
      <dgm:spPr/>
      <dgm:t>
        <a:bodyPr/>
        <a:lstStyle/>
        <a:p>
          <a:pPr algn="ctr"/>
          <a:endParaRPr lang="en-US" sz="2400">
            <a:solidFill>
              <a:srgbClr val="333333"/>
            </a:solidFill>
            <a:latin typeface="+mn-lt"/>
          </a:endParaRPr>
        </a:p>
      </dgm:t>
    </dgm:pt>
    <dgm:pt modelId="{6BF61375-A95D-8C43-882C-71639B08C1D0}" type="sibTrans" cxnId="{6AB743BE-8CB5-AA4B-AFD4-B9BB4BABAFE5}">
      <dgm:prSet/>
      <dgm:spPr/>
      <dgm:t>
        <a:bodyPr/>
        <a:lstStyle/>
        <a:p>
          <a:pPr algn="ctr"/>
          <a:endParaRPr lang="en-US" sz="2400">
            <a:solidFill>
              <a:srgbClr val="333333"/>
            </a:solidFill>
            <a:latin typeface="+mn-lt"/>
          </a:endParaRPr>
        </a:p>
      </dgm:t>
    </dgm:pt>
    <dgm:pt modelId="{185F5B2F-FA44-0140-94E5-A427000CE4E3}">
      <dgm:prSet custT="1"/>
      <dgm:spPr/>
      <dgm:t>
        <a:bodyPr anchor="ctr"/>
        <a:lstStyle/>
        <a:p>
          <a:pPr algn="ctr"/>
          <a:r>
            <a:rPr lang="en-US" sz="2400">
              <a:solidFill>
                <a:srgbClr val="333333"/>
              </a:solidFill>
              <a:latin typeface="+mn-lt"/>
            </a:rPr>
            <a:t>2:30-3:00pm: Search Strategies</a:t>
          </a:r>
        </a:p>
      </dgm:t>
    </dgm:pt>
    <dgm:pt modelId="{0FB77089-AF18-1848-8AC5-34E4DB9136E8}" type="sibTrans" cxnId="{AB008613-0F4F-F641-A1E3-0CC458DA4E9D}">
      <dgm:prSet/>
      <dgm:spPr/>
      <dgm:t>
        <a:bodyPr/>
        <a:lstStyle/>
        <a:p>
          <a:pPr algn="ctr"/>
          <a:endParaRPr lang="en-US" sz="2400">
            <a:solidFill>
              <a:srgbClr val="333333"/>
            </a:solidFill>
            <a:latin typeface="+mn-lt"/>
          </a:endParaRPr>
        </a:p>
      </dgm:t>
    </dgm:pt>
    <dgm:pt modelId="{F85A92EE-0B7C-F24B-B370-76AD3E8B30EF}" type="parTrans" cxnId="{AB008613-0F4F-F641-A1E3-0CC458DA4E9D}">
      <dgm:prSet/>
      <dgm:spPr/>
      <dgm:t>
        <a:bodyPr/>
        <a:lstStyle/>
        <a:p>
          <a:pPr algn="ctr"/>
          <a:endParaRPr lang="en-US" sz="2400">
            <a:solidFill>
              <a:srgbClr val="333333"/>
            </a:solidFill>
            <a:latin typeface="+mn-lt"/>
          </a:endParaRPr>
        </a:p>
      </dgm:t>
    </dgm:pt>
    <dgm:pt modelId="{52CA4E12-1D07-A446-AE25-D4AA0BD5660C}">
      <dgm:prSet custT="1"/>
      <dgm:spPr/>
      <dgm:t>
        <a:bodyPr/>
        <a:lstStyle/>
        <a:p>
          <a:pPr algn="ctr"/>
          <a:r>
            <a:rPr lang="en-US" sz="2400">
              <a:solidFill>
                <a:srgbClr val="333333"/>
              </a:solidFill>
              <a:latin typeface="+mn-lt"/>
            </a:rPr>
            <a:t>3:15-3:30pm: Q&amp;A</a:t>
          </a:r>
          <a:endParaRPr lang="en-US" sz="2400"/>
        </a:p>
      </dgm:t>
    </dgm:pt>
    <dgm:pt modelId="{6A3A008C-89AD-2540-901A-0A3BE7E11F04}" type="parTrans" cxnId="{0DB859F2-77D0-1A43-8309-494F10E8E66B}">
      <dgm:prSet/>
      <dgm:spPr/>
      <dgm:t>
        <a:bodyPr/>
        <a:lstStyle/>
        <a:p>
          <a:endParaRPr lang="en-US" sz="2400"/>
        </a:p>
      </dgm:t>
    </dgm:pt>
    <dgm:pt modelId="{7F0DF765-47A4-CD41-9858-17D41A6EF6FB}" type="sibTrans" cxnId="{0DB859F2-77D0-1A43-8309-494F10E8E66B}">
      <dgm:prSet/>
      <dgm:spPr/>
      <dgm:t>
        <a:bodyPr/>
        <a:lstStyle/>
        <a:p>
          <a:endParaRPr lang="en-US" sz="2400"/>
        </a:p>
      </dgm:t>
    </dgm:pt>
    <dgm:pt modelId="{00CBD144-D6A7-9045-B3F2-39CFA3FD8292}" type="pres">
      <dgm:prSet presAssocID="{8617FCA5-4082-E54C-9882-D802D9D32C4E}" presName="vert0" presStyleCnt="0">
        <dgm:presLayoutVars>
          <dgm:dir/>
          <dgm:animOne val="branch"/>
          <dgm:animLvl val="lvl"/>
        </dgm:presLayoutVars>
      </dgm:prSet>
      <dgm:spPr/>
    </dgm:pt>
    <dgm:pt modelId="{3BCBECB2-B17A-B04B-92E6-F8101D4A84D7}" type="pres">
      <dgm:prSet presAssocID="{89E2B04C-BFCE-B042-9B15-83055C76FCFF}" presName="thickLine" presStyleLbl="alignNode1" presStyleIdx="0" presStyleCnt="6"/>
      <dgm:spPr/>
    </dgm:pt>
    <dgm:pt modelId="{7782809A-BDC9-A046-A235-7D1343B19981}" type="pres">
      <dgm:prSet presAssocID="{89E2B04C-BFCE-B042-9B15-83055C76FCFF}" presName="horz1" presStyleCnt="0"/>
      <dgm:spPr/>
    </dgm:pt>
    <dgm:pt modelId="{82090DBD-7511-B747-90D4-08269634E84A}" type="pres">
      <dgm:prSet presAssocID="{89E2B04C-BFCE-B042-9B15-83055C76FCFF}" presName="tx1" presStyleLbl="revTx" presStyleIdx="0" presStyleCnt="6"/>
      <dgm:spPr/>
    </dgm:pt>
    <dgm:pt modelId="{5FEDE6E9-33A9-2E45-91B6-E36369022458}" type="pres">
      <dgm:prSet presAssocID="{89E2B04C-BFCE-B042-9B15-83055C76FCFF}" presName="vert1" presStyleCnt="0"/>
      <dgm:spPr/>
    </dgm:pt>
    <dgm:pt modelId="{B44971BE-C17C-7E4B-A5CB-4F3EA304EE05}" type="pres">
      <dgm:prSet presAssocID="{D216E395-8601-7F46-B6B2-59522C80178A}" presName="thickLine" presStyleLbl="alignNode1" presStyleIdx="1" presStyleCnt="6"/>
      <dgm:spPr/>
    </dgm:pt>
    <dgm:pt modelId="{3490B037-B3A3-4C45-9B34-911AD4A68A2F}" type="pres">
      <dgm:prSet presAssocID="{D216E395-8601-7F46-B6B2-59522C80178A}" presName="horz1" presStyleCnt="0"/>
      <dgm:spPr/>
    </dgm:pt>
    <dgm:pt modelId="{6AC13458-0327-424F-8C69-EBD4605E8DFD}" type="pres">
      <dgm:prSet presAssocID="{D216E395-8601-7F46-B6B2-59522C80178A}" presName="tx1" presStyleLbl="revTx" presStyleIdx="1" presStyleCnt="6"/>
      <dgm:spPr/>
    </dgm:pt>
    <dgm:pt modelId="{E7837806-458F-CC48-966A-7087B4C2FF58}" type="pres">
      <dgm:prSet presAssocID="{D216E395-8601-7F46-B6B2-59522C80178A}" presName="vert1" presStyleCnt="0"/>
      <dgm:spPr/>
    </dgm:pt>
    <dgm:pt modelId="{7E26FAA2-F8DB-864A-B1F3-D78EED2E7098}" type="pres">
      <dgm:prSet presAssocID="{4180A320-1DAF-C044-9FF6-9024EDC3DD3C}" presName="thickLine" presStyleLbl="alignNode1" presStyleIdx="2" presStyleCnt="6"/>
      <dgm:spPr/>
    </dgm:pt>
    <dgm:pt modelId="{E12F1E30-7E40-CF4E-AA09-EEEB2B98EF64}" type="pres">
      <dgm:prSet presAssocID="{4180A320-1DAF-C044-9FF6-9024EDC3DD3C}" presName="horz1" presStyleCnt="0"/>
      <dgm:spPr/>
    </dgm:pt>
    <dgm:pt modelId="{350F946D-3513-3240-8273-352F5E2A0A0E}" type="pres">
      <dgm:prSet presAssocID="{4180A320-1DAF-C044-9FF6-9024EDC3DD3C}" presName="tx1" presStyleLbl="revTx" presStyleIdx="2" presStyleCnt="6"/>
      <dgm:spPr/>
    </dgm:pt>
    <dgm:pt modelId="{A2C837B6-C5C1-9848-BEFC-A27363FE01AD}" type="pres">
      <dgm:prSet presAssocID="{4180A320-1DAF-C044-9FF6-9024EDC3DD3C}" presName="vert1" presStyleCnt="0"/>
      <dgm:spPr/>
    </dgm:pt>
    <dgm:pt modelId="{5F316D63-C2A8-3741-8FFA-FFC5C547AE61}" type="pres">
      <dgm:prSet presAssocID="{185F5B2F-FA44-0140-94E5-A427000CE4E3}" presName="thickLine" presStyleLbl="alignNode1" presStyleIdx="3" presStyleCnt="6"/>
      <dgm:spPr/>
    </dgm:pt>
    <dgm:pt modelId="{E626ABA7-F54A-D448-9B75-2EA0B91A41FC}" type="pres">
      <dgm:prSet presAssocID="{185F5B2F-FA44-0140-94E5-A427000CE4E3}" presName="horz1" presStyleCnt="0"/>
      <dgm:spPr/>
    </dgm:pt>
    <dgm:pt modelId="{524696BB-8D33-6A46-9B57-B37666C78AA9}" type="pres">
      <dgm:prSet presAssocID="{185F5B2F-FA44-0140-94E5-A427000CE4E3}" presName="tx1" presStyleLbl="revTx" presStyleIdx="3" presStyleCnt="6"/>
      <dgm:spPr/>
    </dgm:pt>
    <dgm:pt modelId="{F5261C0E-6682-DC43-A92B-73B14C1209DA}" type="pres">
      <dgm:prSet presAssocID="{185F5B2F-FA44-0140-94E5-A427000CE4E3}" presName="vert1" presStyleCnt="0"/>
      <dgm:spPr/>
    </dgm:pt>
    <dgm:pt modelId="{340665CA-3662-D543-8098-47C6796656AB}" type="pres">
      <dgm:prSet presAssocID="{F5C9C2F1-2BFB-D74F-A690-11A4D3E3516C}" presName="thickLine" presStyleLbl="alignNode1" presStyleIdx="4" presStyleCnt="6"/>
      <dgm:spPr/>
    </dgm:pt>
    <dgm:pt modelId="{C7FEDAA1-EBA4-B84E-ABB0-23194454329B}" type="pres">
      <dgm:prSet presAssocID="{F5C9C2F1-2BFB-D74F-A690-11A4D3E3516C}" presName="horz1" presStyleCnt="0"/>
      <dgm:spPr/>
    </dgm:pt>
    <dgm:pt modelId="{171225C9-F5FA-AE44-9A20-55CD77075E01}" type="pres">
      <dgm:prSet presAssocID="{F5C9C2F1-2BFB-D74F-A690-11A4D3E3516C}" presName="tx1" presStyleLbl="revTx" presStyleIdx="4" presStyleCnt="6"/>
      <dgm:spPr/>
    </dgm:pt>
    <dgm:pt modelId="{6FDDDBBC-7078-C341-B2BF-21964F3ACA96}" type="pres">
      <dgm:prSet presAssocID="{F5C9C2F1-2BFB-D74F-A690-11A4D3E3516C}" presName="vert1" presStyleCnt="0"/>
      <dgm:spPr/>
    </dgm:pt>
    <dgm:pt modelId="{B07A87EC-CBBC-8040-95AF-58873A8437E6}" type="pres">
      <dgm:prSet presAssocID="{52CA4E12-1D07-A446-AE25-D4AA0BD5660C}" presName="thickLine" presStyleLbl="alignNode1" presStyleIdx="5" presStyleCnt="6"/>
      <dgm:spPr/>
    </dgm:pt>
    <dgm:pt modelId="{907C56BE-7CAF-FD47-BFE8-4E87123D962D}" type="pres">
      <dgm:prSet presAssocID="{52CA4E12-1D07-A446-AE25-D4AA0BD5660C}" presName="horz1" presStyleCnt="0"/>
      <dgm:spPr/>
    </dgm:pt>
    <dgm:pt modelId="{6F937271-0098-614B-8002-72094091E855}" type="pres">
      <dgm:prSet presAssocID="{52CA4E12-1D07-A446-AE25-D4AA0BD5660C}" presName="tx1" presStyleLbl="revTx" presStyleIdx="5" presStyleCnt="6"/>
      <dgm:spPr/>
    </dgm:pt>
    <dgm:pt modelId="{2E607058-5265-7C4F-A398-E3520381E50A}" type="pres">
      <dgm:prSet presAssocID="{52CA4E12-1D07-A446-AE25-D4AA0BD5660C}" presName="vert1" presStyleCnt="0"/>
      <dgm:spPr/>
    </dgm:pt>
  </dgm:ptLst>
  <dgm:cxnLst>
    <dgm:cxn modelId="{18B09E05-EC5D-A84D-978B-46FD8F88941C}" srcId="{8617FCA5-4082-E54C-9882-D802D9D32C4E}" destId="{D216E395-8601-7F46-B6B2-59522C80178A}" srcOrd="1" destOrd="0" parTransId="{881BFC40-AD4F-2B4A-BE13-13B7DB78A451}" sibTransId="{3C2EAED3-543C-A949-878B-66F0E7453674}"/>
    <dgm:cxn modelId="{AB008613-0F4F-F641-A1E3-0CC458DA4E9D}" srcId="{8617FCA5-4082-E54C-9882-D802D9D32C4E}" destId="{185F5B2F-FA44-0140-94E5-A427000CE4E3}" srcOrd="3" destOrd="0" parTransId="{F85A92EE-0B7C-F24B-B370-76AD3E8B30EF}" sibTransId="{0FB77089-AF18-1848-8AC5-34E4DB9136E8}"/>
    <dgm:cxn modelId="{CA8AC434-03BA-5B49-8AAD-5BFDA4513C66}" type="presOf" srcId="{F5C9C2F1-2BFB-D74F-A690-11A4D3E3516C}" destId="{171225C9-F5FA-AE44-9A20-55CD77075E01}" srcOrd="0" destOrd="0" presId="urn:microsoft.com/office/officeart/2008/layout/LinedList"/>
    <dgm:cxn modelId="{E5F99D37-1B55-4A48-B870-DA1CFB943C72}" type="presOf" srcId="{D216E395-8601-7F46-B6B2-59522C80178A}" destId="{6AC13458-0327-424F-8C69-EBD4605E8DFD}" srcOrd="0" destOrd="0" presId="urn:microsoft.com/office/officeart/2008/layout/LinedList"/>
    <dgm:cxn modelId="{7B10A461-5F85-FF4F-AEA8-5592E69126ED}" srcId="{8617FCA5-4082-E54C-9882-D802D9D32C4E}" destId="{89E2B04C-BFCE-B042-9B15-83055C76FCFF}" srcOrd="0" destOrd="0" parTransId="{2D0F2904-C175-CF49-B136-866D0B9FB54C}" sibTransId="{06B8DD1C-322D-DD4D-B7EB-DE2D9039AC0F}"/>
    <dgm:cxn modelId="{7B699743-97AD-6143-A756-DE7B9FB00C75}" srcId="{8617FCA5-4082-E54C-9882-D802D9D32C4E}" destId="{4180A320-1DAF-C044-9FF6-9024EDC3DD3C}" srcOrd="2" destOrd="0" parTransId="{3FCE6A6F-76CC-C045-8B35-EFC4334D3E34}" sibTransId="{74CF6092-D523-B345-B17B-539E2A9A6FBA}"/>
    <dgm:cxn modelId="{CFA99C69-6095-E941-9463-E27FB5F6DF7D}" type="presOf" srcId="{89E2B04C-BFCE-B042-9B15-83055C76FCFF}" destId="{82090DBD-7511-B747-90D4-08269634E84A}" srcOrd="0" destOrd="0" presId="urn:microsoft.com/office/officeart/2008/layout/LinedList"/>
    <dgm:cxn modelId="{A6B75179-CBFA-0140-AC01-2FFC2A491FB6}" type="presOf" srcId="{185F5B2F-FA44-0140-94E5-A427000CE4E3}" destId="{524696BB-8D33-6A46-9B57-B37666C78AA9}" srcOrd="0" destOrd="0" presId="urn:microsoft.com/office/officeart/2008/layout/LinedList"/>
    <dgm:cxn modelId="{4E321290-FEA1-4B4B-BC61-882C66CC7AB8}" type="presOf" srcId="{8617FCA5-4082-E54C-9882-D802D9D32C4E}" destId="{00CBD144-D6A7-9045-B3F2-39CFA3FD8292}" srcOrd="0" destOrd="0" presId="urn:microsoft.com/office/officeart/2008/layout/LinedList"/>
    <dgm:cxn modelId="{6AB743BE-8CB5-AA4B-AFD4-B9BB4BABAFE5}" srcId="{8617FCA5-4082-E54C-9882-D802D9D32C4E}" destId="{F5C9C2F1-2BFB-D74F-A690-11A4D3E3516C}" srcOrd="4" destOrd="0" parTransId="{022C1FC1-2CAD-684C-B4AC-827BA2D8A16E}" sibTransId="{6BF61375-A95D-8C43-882C-71639B08C1D0}"/>
    <dgm:cxn modelId="{F9B978CF-6001-744D-83B8-6650A3C173EF}" type="presOf" srcId="{52CA4E12-1D07-A446-AE25-D4AA0BD5660C}" destId="{6F937271-0098-614B-8002-72094091E855}" srcOrd="0" destOrd="0" presId="urn:microsoft.com/office/officeart/2008/layout/LinedList"/>
    <dgm:cxn modelId="{0DB859F2-77D0-1A43-8309-494F10E8E66B}" srcId="{8617FCA5-4082-E54C-9882-D802D9D32C4E}" destId="{52CA4E12-1D07-A446-AE25-D4AA0BD5660C}" srcOrd="5" destOrd="0" parTransId="{6A3A008C-89AD-2540-901A-0A3BE7E11F04}" sibTransId="{7F0DF765-47A4-CD41-9858-17D41A6EF6FB}"/>
    <dgm:cxn modelId="{387798F5-BCF9-7846-AB6C-6111D97C0D6E}" type="presOf" srcId="{4180A320-1DAF-C044-9FF6-9024EDC3DD3C}" destId="{350F946D-3513-3240-8273-352F5E2A0A0E}" srcOrd="0" destOrd="0" presId="urn:microsoft.com/office/officeart/2008/layout/LinedList"/>
    <dgm:cxn modelId="{71F69CAB-7A91-314A-9452-A668A321F035}" type="presParOf" srcId="{00CBD144-D6A7-9045-B3F2-39CFA3FD8292}" destId="{3BCBECB2-B17A-B04B-92E6-F8101D4A84D7}" srcOrd="0" destOrd="0" presId="urn:microsoft.com/office/officeart/2008/layout/LinedList"/>
    <dgm:cxn modelId="{AFDBF405-4254-5341-BF7C-A4C61C7217AB}" type="presParOf" srcId="{00CBD144-D6A7-9045-B3F2-39CFA3FD8292}" destId="{7782809A-BDC9-A046-A235-7D1343B19981}" srcOrd="1" destOrd="0" presId="urn:microsoft.com/office/officeart/2008/layout/LinedList"/>
    <dgm:cxn modelId="{D63CA0A2-23E6-9948-A7FB-6286F356760B}" type="presParOf" srcId="{7782809A-BDC9-A046-A235-7D1343B19981}" destId="{82090DBD-7511-B747-90D4-08269634E84A}" srcOrd="0" destOrd="0" presId="urn:microsoft.com/office/officeart/2008/layout/LinedList"/>
    <dgm:cxn modelId="{FABD72F7-7BD6-8646-9018-DA83D298D375}" type="presParOf" srcId="{7782809A-BDC9-A046-A235-7D1343B19981}" destId="{5FEDE6E9-33A9-2E45-91B6-E36369022458}" srcOrd="1" destOrd="0" presId="urn:microsoft.com/office/officeart/2008/layout/LinedList"/>
    <dgm:cxn modelId="{A2BA1985-3C45-9C4A-A718-AF06E14B008F}" type="presParOf" srcId="{00CBD144-D6A7-9045-B3F2-39CFA3FD8292}" destId="{B44971BE-C17C-7E4B-A5CB-4F3EA304EE05}" srcOrd="2" destOrd="0" presId="urn:microsoft.com/office/officeart/2008/layout/LinedList"/>
    <dgm:cxn modelId="{7E6D04F2-357C-F14C-9413-3DC1DDBDE439}" type="presParOf" srcId="{00CBD144-D6A7-9045-B3F2-39CFA3FD8292}" destId="{3490B037-B3A3-4C45-9B34-911AD4A68A2F}" srcOrd="3" destOrd="0" presId="urn:microsoft.com/office/officeart/2008/layout/LinedList"/>
    <dgm:cxn modelId="{7BFC4D33-63AF-8744-A5E1-2695319CF486}" type="presParOf" srcId="{3490B037-B3A3-4C45-9B34-911AD4A68A2F}" destId="{6AC13458-0327-424F-8C69-EBD4605E8DFD}" srcOrd="0" destOrd="0" presId="urn:microsoft.com/office/officeart/2008/layout/LinedList"/>
    <dgm:cxn modelId="{387E3EA1-9D4F-6740-B5C2-3035E1E6AADD}" type="presParOf" srcId="{3490B037-B3A3-4C45-9B34-911AD4A68A2F}" destId="{E7837806-458F-CC48-966A-7087B4C2FF58}" srcOrd="1" destOrd="0" presId="urn:microsoft.com/office/officeart/2008/layout/LinedList"/>
    <dgm:cxn modelId="{3EDB6D87-1AC5-7A47-9CAE-18A3CD35C28E}" type="presParOf" srcId="{00CBD144-D6A7-9045-B3F2-39CFA3FD8292}" destId="{7E26FAA2-F8DB-864A-B1F3-D78EED2E7098}" srcOrd="4" destOrd="0" presId="urn:microsoft.com/office/officeart/2008/layout/LinedList"/>
    <dgm:cxn modelId="{D04D0181-DCD7-8B42-82F0-6572A64BBE91}" type="presParOf" srcId="{00CBD144-D6A7-9045-B3F2-39CFA3FD8292}" destId="{E12F1E30-7E40-CF4E-AA09-EEEB2B98EF64}" srcOrd="5" destOrd="0" presId="urn:microsoft.com/office/officeart/2008/layout/LinedList"/>
    <dgm:cxn modelId="{45F4764E-62EC-6D47-A86D-A1DF2393C74F}" type="presParOf" srcId="{E12F1E30-7E40-CF4E-AA09-EEEB2B98EF64}" destId="{350F946D-3513-3240-8273-352F5E2A0A0E}" srcOrd="0" destOrd="0" presId="urn:microsoft.com/office/officeart/2008/layout/LinedList"/>
    <dgm:cxn modelId="{5ACD7E41-C2CA-3843-8585-330D126F5775}" type="presParOf" srcId="{E12F1E30-7E40-CF4E-AA09-EEEB2B98EF64}" destId="{A2C837B6-C5C1-9848-BEFC-A27363FE01AD}" srcOrd="1" destOrd="0" presId="urn:microsoft.com/office/officeart/2008/layout/LinedList"/>
    <dgm:cxn modelId="{9AD3B6E3-1BAA-D04C-B6EB-0485637F96EE}" type="presParOf" srcId="{00CBD144-D6A7-9045-B3F2-39CFA3FD8292}" destId="{5F316D63-C2A8-3741-8FFA-FFC5C547AE61}" srcOrd="6" destOrd="0" presId="urn:microsoft.com/office/officeart/2008/layout/LinedList"/>
    <dgm:cxn modelId="{6E64EF84-B713-5F41-A936-9B96A2CF4804}" type="presParOf" srcId="{00CBD144-D6A7-9045-B3F2-39CFA3FD8292}" destId="{E626ABA7-F54A-D448-9B75-2EA0B91A41FC}" srcOrd="7" destOrd="0" presId="urn:microsoft.com/office/officeart/2008/layout/LinedList"/>
    <dgm:cxn modelId="{747C6F9F-7105-D940-A2E0-70AD09D2B6AA}" type="presParOf" srcId="{E626ABA7-F54A-D448-9B75-2EA0B91A41FC}" destId="{524696BB-8D33-6A46-9B57-B37666C78AA9}" srcOrd="0" destOrd="0" presId="urn:microsoft.com/office/officeart/2008/layout/LinedList"/>
    <dgm:cxn modelId="{22A411D4-2AAE-AE48-ACEA-17F743988469}" type="presParOf" srcId="{E626ABA7-F54A-D448-9B75-2EA0B91A41FC}" destId="{F5261C0E-6682-DC43-A92B-73B14C1209DA}" srcOrd="1" destOrd="0" presId="urn:microsoft.com/office/officeart/2008/layout/LinedList"/>
    <dgm:cxn modelId="{6181E895-80B3-0F46-BDD3-2B4126072C30}" type="presParOf" srcId="{00CBD144-D6A7-9045-B3F2-39CFA3FD8292}" destId="{340665CA-3662-D543-8098-47C6796656AB}" srcOrd="8" destOrd="0" presId="urn:microsoft.com/office/officeart/2008/layout/LinedList"/>
    <dgm:cxn modelId="{72055356-3E36-0644-A67F-A5D4906C32E2}" type="presParOf" srcId="{00CBD144-D6A7-9045-B3F2-39CFA3FD8292}" destId="{C7FEDAA1-EBA4-B84E-ABB0-23194454329B}" srcOrd="9" destOrd="0" presId="urn:microsoft.com/office/officeart/2008/layout/LinedList"/>
    <dgm:cxn modelId="{DEC44B9B-5978-4D4A-955F-C491441ACFF3}" type="presParOf" srcId="{C7FEDAA1-EBA4-B84E-ABB0-23194454329B}" destId="{171225C9-F5FA-AE44-9A20-55CD77075E01}" srcOrd="0" destOrd="0" presId="urn:microsoft.com/office/officeart/2008/layout/LinedList"/>
    <dgm:cxn modelId="{589A1B55-C785-8746-9F8B-55DCDFD50817}" type="presParOf" srcId="{C7FEDAA1-EBA4-B84E-ABB0-23194454329B}" destId="{6FDDDBBC-7078-C341-B2BF-21964F3ACA96}" srcOrd="1" destOrd="0" presId="urn:microsoft.com/office/officeart/2008/layout/LinedList"/>
    <dgm:cxn modelId="{28E274C7-C81E-F848-BD0F-4D9A46863A51}" type="presParOf" srcId="{00CBD144-D6A7-9045-B3F2-39CFA3FD8292}" destId="{B07A87EC-CBBC-8040-95AF-58873A8437E6}" srcOrd="10" destOrd="0" presId="urn:microsoft.com/office/officeart/2008/layout/LinedList"/>
    <dgm:cxn modelId="{793E0316-93B6-4142-BAA2-09BDD9748960}" type="presParOf" srcId="{00CBD144-D6A7-9045-B3F2-39CFA3FD8292}" destId="{907C56BE-7CAF-FD47-BFE8-4E87123D962D}" srcOrd="11" destOrd="0" presId="urn:microsoft.com/office/officeart/2008/layout/LinedList"/>
    <dgm:cxn modelId="{269BB1A3-D0E4-DA40-84B3-E1DA4C4BE2F1}" type="presParOf" srcId="{907C56BE-7CAF-FD47-BFE8-4E87123D962D}" destId="{6F937271-0098-614B-8002-72094091E855}" srcOrd="0" destOrd="0" presId="urn:microsoft.com/office/officeart/2008/layout/LinedList"/>
    <dgm:cxn modelId="{E9EA3A63-2111-D44C-8FDD-3953B8F17111}" type="presParOf" srcId="{907C56BE-7CAF-FD47-BFE8-4E87123D962D}" destId="{2E607058-5265-7C4F-A398-E3520381E5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23D2DC-DB7F-D74A-B4A6-EF02A72AD4B0}"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E0504A95-40C0-0145-8058-C51F917C139E}">
      <dgm:prSet phldrT="[Text]"/>
      <dgm:spPr/>
      <dgm:t>
        <a:bodyPr/>
        <a:lstStyle/>
        <a:p>
          <a:pPr algn="ctr"/>
          <a:r>
            <a:rPr lang="en-US">
              <a:solidFill>
                <a:srgbClr val="333333"/>
              </a:solidFill>
            </a:rPr>
            <a:t>After this workshop, participants should be able to:</a:t>
          </a:r>
        </a:p>
      </dgm:t>
    </dgm:pt>
    <dgm:pt modelId="{528A06BD-F505-C74C-9DD8-1CB6837DBE64}" type="parTrans" cxnId="{EEB3F932-D8A7-8041-8915-4C560BC4F568}">
      <dgm:prSet/>
      <dgm:spPr/>
      <dgm:t>
        <a:bodyPr/>
        <a:lstStyle/>
        <a:p>
          <a:endParaRPr lang="en-US">
            <a:solidFill>
              <a:srgbClr val="333333"/>
            </a:solidFill>
          </a:endParaRPr>
        </a:p>
      </dgm:t>
    </dgm:pt>
    <dgm:pt modelId="{405D8AC5-A64F-254E-AE3D-0B0763850313}" type="sibTrans" cxnId="{EEB3F932-D8A7-8041-8915-4C560BC4F568}">
      <dgm:prSet/>
      <dgm:spPr/>
      <dgm:t>
        <a:bodyPr/>
        <a:lstStyle/>
        <a:p>
          <a:endParaRPr lang="en-US">
            <a:solidFill>
              <a:srgbClr val="333333"/>
            </a:solidFill>
          </a:endParaRPr>
        </a:p>
      </dgm:t>
    </dgm:pt>
    <dgm:pt modelId="{CF7B8256-544A-4540-A919-563959DBD7E4}">
      <dgm:prSet phldrT="[Text]"/>
      <dgm:spPr/>
      <dgm:t>
        <a:bodyPr/>
        <a:lstStyle/>
        <a:p>
          <a:pPr rtl="0">
            <a:buFont typeface="+mj-lt"/>
            <a:buAutoNum type="arabicPeriod"/>
          </a:pPr>
          <a:r>
            <a:rPr lang="en-US" u="none">
              <a:solidFill>
                <a:srgbClr val="333333"/>
              </a:solidFill>
            </a:rPr>
            <a:t> Explain the importance and steps of evidence-based practice.</a:t>
          </a:r>
          <a:endParaRPr lang="en-US">
            <a:solidFill>
              <a:srgbClr val="333333"/>
            </a:solidFill>
          </a:endParaRPr>
        </a:p>
      </dgm:t>
    </dgm:pt>
    <dgm:pt modelId="{5BCBAC60-C1C1-C04C-B965-9ECD4F836253}" type="parTrans" cxnId="{5BE06A6E-C254-F945-A72A-7D366F810A8E}">
      <dgm:prSet/>
      <dgm:spPr/>
      <dgm:t>
        <a:bodyPr/>
        <a:lstStyle/>
        <a:p>
          <a:endParaRPr lang="en-US">
            <a:solidFill>
              <a:srgbClr val="333333"/>
            </a:solidFill>
          </a:endParaRPr>
        </a:p>
      </dgm:t>
    </dgm:pt>
    <dgm:pt modelId="{7EA11A4F-E7B3-4045-AA40-8E5EF2C3B6C6}" type="sibTrans" cxnId="{5BE06A6E-C254-F945-A72A-7D366F810A8E}">
      <dgm:prSet/>
      <dgm:spPr/>
      <dgm:t>
        <a:bodyPr/>
        <a:lstStyle/>
        <a:p>
          <a:endParaRPr lang="en-US">
            <a:solidFill>
              <a:srgbClr val="333333"/>
            </a:solidFill>
          </a:endParaRPr>
        </a:p>
      </dgm:t>
    </dgm:pt>
    <dgm:pt modelId="{EA48AC27-9B23-3540-B118-F8344C492841}">
      <dgm:prSet/>
      <dgm:spPr/>
      <dgm:t>
        <a:bodyPr/>
        <a:lstStyle/>
        <a:p>
          <a:pPr>
            <a:buFont typeface="+mj-lt"/>
            <a:buAutoNum type="arabicPeriod"/>
          </a:pPr>
          <a:r>
            <a:rPr lang="en-US" u="none">
              <a:solidFill>
                <a:srgbClr val="333333"/>
              </a:solidFill>
            </a:rPr>
            <a:t> Develop effective search strategies to find relevant evidence.</a:t>
          </a:r>
        </a:p>
      </dgm:t>
    </dgm:pt>
    <dgm:pt modelId="{4CF377A7-887E-4B4E-A4E2-7BCB26FE05EB}" type="parTrans" cxnId="{DAF95D3C-44B8-B548-AFEB-7E190168F7F4}">
      <dgm:prSet/>
      <dgm:spPr/>
      <dgm:t>
        <a:bodyPr/>
        <a:lstStyle/>
        <a:p>
          <a:endParaRPr lang="en-US">
            <a:solidFill>
              <a:srgbClr val="333333"/>
            </a:solidFill>
          </a:endParaRPr>
        </a:p>
      </dgm:t>
    </dgm:pt>
    <dgm:pt modelId="{21CD7A67-022A-8C46-A737-0C3CF5C46BEF}" type="sibTrans" cxnId="{DAF95D3C-44B8-B548-AFEB-7E190168F7F4}">
      <dgm:prSet/>
      <dgm:spPr/>
      <dgm:t>
        <a:bodyPr/>
        <a:lstStyle/>
        <a:p>
          <a:endParaRPr lang="en-US">
            <a:solidFill>
              <a:srgbClr val="333333"/>
            </a:solidFill>
          </a:endParaRPr>
        </a:p>
      </dgm:t>
    </dgm:pt>
    <dgm:pt modelId="{B1FD111F-C304-F54A-ABBA-53D4B382DD73}">
      <dgm:prSet/>
      <dgm:spPr/>
      <dgm:t>
        <a:bodyPr/>
        <a:lstStyle/>
        <a:p>
          <a:pPr>
            <a:buFont typeface="+mj-lt"/>
            <a:buAutoNum type="arabicPeriod"/>
          </a:pPr>
          <a:r>
            <a:rPr lang="en-US" u="none">
              <a:solidFill>
                <a:srgbClr val="333333"/>
              </a:solidFill>
            </a:rPr>
            <a:t> Identify the role of the librarian in supporting evidence-based practice.</a:t>
          </a:r>
        </a:p>
      </dgm:t>
    </dgm:pt>
    <dgm:pt modelId="{C699A264-680B-A842-A3DA-2F5B5A7C203C}" type="parTrans" cxnId="{F95E328A-49B6-604B-ADC6-5D88E8C3622A}">
      <dgm:prSet/>
      <dgm:spPr/>
      <dgm:t>
        <a:bodyPr/>
        <a:lstStyle/>
        <a:p>
          <a:endParaRPr lang="en-US">
            <a:solidFill>
              <a:srgbClr val="333333"/>
            </a:solidFill>
          </a:endParaRPr>
        </a:p>
      </dgm:t>
    </dgm:pt>
    <dgm:pt modelId="{B4E11995-B152-914D-BE5F-DD362324E385}" type="sibTrans" cxnId="{F95E328A-49B6-604B-ADC6-5D88E8C3622A}">
      <dgm:prSet/>
      <dgm:spPr/>
      <dgm:t>
        <a:bodyPr/>
        <a:lstStyle/>
        <a:p>
          <a:endParaRPr lang="en-US">
            <a:solidFill>
              <a:srgbClr val="333333"/>
            </a:solidFill>
          </a:endParaRPr>
        </a:p>
      </dgm:t>
    </dgm:pt>
    <dgm:pt modelId="{42EEC3B5-2189-404C-BE94-68E9070BE25A}">
      <dgm:prSet phldrT="[Text]"/>
      <dgm:spPr/>
      <dgm:t>
        <a:bodyPr/>
        <a:lstStyle/>
        <a:p>
          <a:pPr rtl="0">
            <a:buFont typeface="+mj-lt"/>
            <a:buAutoNum type="arabicPeriod"/>
          </a:pPr>
          <a:r>
            <a:rPr lang="en-US">
              <a:solidFill>
                <a:srgbClr val="333333"/>
              </a:solidFill>
            </a:rPr>
            <a:t> Formulate a PICO/PEO question based on a clinical scenario.</a:t>
          </a:r>
        </a:p>
      </dgm:t>
    </dgm:pt>
    <dgm:pt modelId="{699ABADA-AE7C-A04F-BD11-EA4E9E526FA8}" type="parTrans" cxnId="{696C3948-43AE-0A45-87D0-6ED36C2C5ED4}">
      <dgm:prSet/>
      <dgm:spPr/>
      <dgm:t>
        <a:bodyPr/>
        <a:lstStyle/>
        <a:p>
          <a:endParaRPr lang="en-US">
            <a:solidFill>
              <a:srgbClr val="333333"/>
            </a:solidFill>
          </a:endParaRPr>
        </a:p>
      </dgm:t>
    </dgm:pt>
    <dgm:pt modelId="{E3692CB1-C78E-5846-9C1C-47BA40F42F4B}" type="sibTrans" cxnId="{696C3948-43AE-0A45-87D0-6ED36C2C5ED4}">
      <dgm:prSet/>
      <dgm:spPr/>
      <dgm:t>
        <a:bodyPr/>
        <a:lstStyle/>
        <a:p>
          <a:endParaRPr lang="en-US">
            <a:solidFill>
              <a:srgbClr val="333333"/>
            </a:solidFill>
          </a:endParaRPr>
        </a:p>
      </dgm:t>
    </dgm:pt>
    <dgm:pt modelId="{E77C3BB2-5A26-8040-8B87-FBA37F360E4E}" type="pres">
      <dgm:prSet presAssocID="{6423D2DC-DB7F-D74A-B4A6-EF02A72AD4B0}" presName="linear" presStyleCnt="0">
        <dgm:presLayoutVars>
          <dgm:animLvl val="lvl"/>
          <dgm:resizeHandles val="exact"/>
        </dgm:presLayoutVars>
      </dgm:prSet>
      <dgm:spPr/>
    </dgm:pt>
    <dgm:pt modelId="{8F4DD546-DEDE-E547-ACF4-D2712169119D}" type="pres">
      <dgm:prSet presAssocID="{E0504A95-40C0-0145-8058-C51F917C139E}" presName="parentText" presStyleLbl="node1" presStyleIdx="0" presStyleCnt="1">
        <dgm:presLayoutVars>
          <dgm:chMax val="0"/>
          <dgm:bulletEnabled val="1"/>
        </dgm:presLayoutVars>
      </dgm:prSet>
      <dgm:spPr/>
    </dgm:pt>
    <dgm:pt modelId="{9EF5CB25-6E13-4D40-93EE-8B67C3EE6A32}" type="pres">
      <dgm:prSet presAssocID="{E0504A95-40C0-0145-8058-C51F917C139E}" presName="childText" presStyleLbl="revTx" presStyleIdx="0" presStyleCnt="1">
        <dgm:presLayoutVars>
          <dgm:bulletEnabled val="1"/>
        </dgm:presLayoutVars>
      </dgm:prSet>
      <dgm:spPr/>
    </dgm:pt>
  </dgm:ptLst>
  <dgm:cxnLst>
    <dgm:cxn modelId="{0C140710-C5FB-1A4D-967A-EB3F7ED7BBE3}" type="presOf" srcId="{CF7B8256-544A-4540-A919-563959DBD7E4}" destId="{9EF5CB25-6E13-4D40-93EE-8B67C3EE6A32}" srcOrd="0" destOrd="0" presId="urn:microsoft.com/office/officeart/2005/8/layout/vList2"/>
    <dgm:cxn modelId="{0644602A-939D-7948-BA0F-92DFFD0B70D7}" type="presOf" srcId="{6423D2DC-DB7F-D74A-B4A6-EF02A72AD4B0}" destId="{E77C3BB2-5A26-8040-8B87-FBA37F360E4E}" srcOrd="0" destOrd="0" presId="urn:microsoft.com/office/officeart/2005/8/layout/vList2"/>
    <dgm:cxn modelId="{EEB3F932-D8A7-8041-8915-4C560BC4F568}" srcId="{6423D2DC-DB7F-D74A-B4A6-EF02A72AD4B0}" destId="{E0504A95-40C0-0145-8058-C51F917C139E}" srcOrd="0" destOrd="0" parTransId="{528A06BD-F505-C74C-9DD8-1CB6837DBE64}" sibTransId="{405D8AC5-A64F-254E-AE3D-0B0763850313}"/>
    <dgm:cxn modelId="{DAF95D3C-44B8-B548-AFEB-7E190168F7F4}" srcId="{E0504A95-40C0-0145-8058-C51F917C139E}" destId="{EA48AC27-9B23-3540-B118-F8344C492841}" srcOrd="2" destOrd="0" parTransId="{4CF377A7-887E-4B4E-A4E2-7BCB26FE05EB}" sibTransId="{21CD7A67-022A-8C46-A737-0C3CF5C46BEF}"/>
    <dgm:cxn modelId="{2CB1903D-1D1D-B04B-896A-A3896AB239F4}" type="presOf" srcId="{42EEC3B5-2189-404C-BE94-68E9070BE25A}" destId="{9EF5CB25-6E13-4D40-93EE-8B67C3EE6A32}" srcOrd="0" destOrd="1" presId="urn:microsoft.com/office/officeart/2005/8/layout/vList2"/>
    <dgm:cxn modelId="{DA62745B-3F99-8A40-88C1-3308BDEA6F77}" type="presOf" srcId="{EA48AC27-9B23-3540-B118-F8344C492841}" destId="{9EF5CB25-6E13-4D40-93EE-8B67C3EE6A32}" srcOrd="0" destOrd="2" presId="urn:microsoft.com/office/officeart/2005/8/layout/vList2"/>
    <dgm:cxn modelId="{696C3948-43AE-0A45-87D0-6ED36C2C5ED4}" srcId="{E0504A95-40C0-0145-8058-C51F917C139E}" destId="{42EEC3B5-2189-404C-BE94-68E9070BE25A}" srcOrd="1" destOrd="0" parTransId="{699ABADA-AE7C-A04F-BD11-EA4E9E526FA8}" sibTransId="{E3692CB1-C78E-5846-9C1C-47BA40F42F4B}"/>
    <dgm:cxn modelId="{5BE06A6E-C254-F945-A72A-7D366F810A8E}" srcId="{E0504A95-40C0-0145-8058-C51F917C139E}" destId="{CF7B8256-544A-4540-A919-563959DBD7E4}" srcOrd="0" destOrd="0" parTransId="{5BCBAC60-C1C1-C04C-B965-9ECD4F836253}" sibTransId="{7EA11A4F-E7B3-4045-AA40-8E5EF2C3B6C6}"/>
    <dgm:cxn modelId="{F95E328A-49B6-604B-ADC6-5D88E8C3622A}" srcId="{E0504A95-40C0-0145-8058-C51F917C139E}" destId="{B1FD111F-C304-F54A-ABBA-53D4B382DD73}" srcOrd="3" destOrd="0" parTransId="{C699A264-680B-A842-A3DA-2F5B5A7C203C}" sibTransId="{B4E11995-B152-914D-BE5F-DD362324E385}"/>
    <dgm:cxn modelId="{1E893BA6-FBA8-F346-A502-6FEDD5B9D56E}" type="presOf" srcId="{B1FD111F-C304-F54A-ABBA-53D4B382DD73}" destId="{9EF5CB25-6E13-4D40-93EE-8B67C3EE6A32}" srcOrd="0" destOrd="3" presId="urn:microsoft.com/office/officeart/2005/8/layout/vList2"/>
    <dgm:cxn modelId="{15704CE8-7147-2141-85C1-846D102398DE}" type="presOf" srcId="{E0504A95-40C0-0145-8058-C51F917C139E}" destId="{8F4DD546-DEDE-E547-ACF4-D2712169119D}" srcOrd="0" destOrd="0" presId="urn:microsoft.com/office/officeart/2005/8/layout/vList2"/>
    <dgm:cxn modelId="{982350A8-46B6-DD48-8A25-66FC8EBF93B9}" type="presParOf" srcId="{E77C3BB2-5A26-8040-8B87-FBA37F360E4E}" destId="{8F4DD546-DEDE-E547-ACF4-D2712169119D}" srcOrd="0" destOrd="0" presId="urn:microsoft.com/office/officeart/2005/8/layout/vList2"/>
    <dgm:cxn modelId="{B0D24DE9-A7FF-BE41-9649-F97D167C0AC5}" type="presParOf" srcId="{E77C3BB2-5A26-8040-8B87-FBA37F360E4E}" destId="{9EF5CB25-6E13-4D40-93EE-8B67C3EE6A3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A9D1E4-A477-2F43-AC46-EB6B766BE6D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20372FED-E6C3-4C42-811C-94D89A96B4E9}">
      <dgm:prSet phldrT="[Text]"/>
      <dgm:spPr/>
      <dgm:t>
        <a:bodyPr/>
        <a:lstStyle/>
        <a:p>
          <a:pPr>
            <a:buFont typeface="Arial" panose="020B0604020202020204" pitchFamily="34" charset="0"/>
            <a:buChar char="•"/>
          </a:pPr>
          <a:r>
            <a:rPr lang="en-US" b="1" i="0">
              <a:solidFill>
                <a:srgbClr val="333333"/>
              </a:solidFill>
            </a:rPr>
            <a:t>EBP</a:t>
          </a:r>
          <a:endParaRPr lang="en-US"/>
        </a:p>
      </dgm:t>
    </dgm:pt>
    <dgm:pt modelId="{44D5C782-03D6-404B-B44C-287D53D87215}" type="parTrans" cxnId="{2BC441A1-2831-8D41-9FD8-BC3AA074625A}">
      <dgm:prSet/>
      <dgm:spPr/>
      <dgm:t>
        <a:bodyPr/>
        <a:lstStyle/>
        <a:p>
          <a:endParaRPr lang="en-US"/>
        </a:p>
      </dgm:t>
    </dgm:pt>
    <dgm:pt modelId="{8807B9AE-1B70-F243-B69B-81D485F6BC52}" type="sibTrans" cxnId="{2BC441A1-2831-8D41-9FD8-BC3AA074625A}">
      <dgm:prSet/>
      <dgm:spPr/>
      <dgm:t>
        <a:bodyPr/>
        <a:lstStyle/>
        <a:p>
          <a:endParaRPr lang="en-US"/>
        </a:p>
      </dgm:t>
    </dgm:pt>
    <dgm:pt modelId="{A09CCBE4-9310-1643-B3BA-96F181F425F0}">
      <dgm:prSet phldrT="[Text]"/>
      <dgm:spPr/>
      <dgm:t>
        <a:bodyPr/>
        <a:lstStyle/>
        <a:p>
          <a:pPr>
            <a:buFont typeface="Arial" panose="020B0604020202020204" pitchFamily="34" charset="0"/>
            <a:buChar char="•"/>
          </a:pPr>
          <a:r>
            <a:rPr lang="en-US" b="0" i="0">
              <a:solidFill>
                <a:srgbClr val="333333"/>
              </a:solidFill>
            </a:rPr>
            <a:t>integrates best available evidence (often from research) with clinical expertise and patient values to improve patient outcomes and make clinical recommendations</a:t>
          </a:r>
          <a:endParaRPr lang="en-US"/>
        </a:p>
      </dgm:t>
    </dgm:pt>
    <dgm:pt modelId="{98647A6E-51BC-4E42-AB7C-BE663FA09656}" type="parTrans" cxnId="{C4FEAB07-6B85-BB4A-8EDF-E7153C8CABDE}">
      <dgm:prSet/>
      <dgm:spPr/>
      <dgm:t>
        <a:bodyPr/>
        <a:lstStyle/>
        <a:p>
          <a:endParaRPr lang="en-US"/>
        </a:p>
      </dgm:t>
    </dgm:pt>
    <dgm:pt modelId="{567787A8-CB20-554A-BAA2-14ED91C9DD97}" type="sibTrans" cxnId="{C4FEAB07-6B85-BB4A-8EDF-E7153C8CABDE}">
      <dgm:prSet/>
      <dgm:spPr/>
      <dgm:t>
        <a:bodyPr/>
        <a:lstStyle/>
        <a:p>
          <a:endParaRPr lang="en-US"/>
        </a:p>
      </dgm:t>
    </dgm:pt>
    <dgm:pt modelId="{9E7B0D2C-3C33-4840-AFA2-17CFC7B26AC0}">
      <dgm:prSet phldrT="[Text]"/>
      <dgm:spPr/>
      <dgm:t>
        <a:bodyPr/>
        <a:lstStyle/>
        <a:p>
          <a:r>
            <a:rPr lang="en-US" b="1" i="0">
              <a:solidFill>
                <a:srgbClr val="333333"/>
              </a:solidFill>
            </a:rPr>
            <a:t>Research</a:t>
          </a:r>
          <a:endParaRPr lang="en-US"/>
        </a:p>
      </dgm:t>
    </dgm:pt>
    <dgm:pt modelId="{69C80784-9385-0C47-A204-7D90A9E58AA1}" type="parTrans" cxnId="{4B680401-7B77-B248-BA5A-5509BD86F6BF}">
      <dgm:prSet/>
      <dgm:spPr/>
      <dgm:t>
        <a:bodyPr/>
        <a:lstStyle/>
        <a:p>
          <a:endParaRPr lang="en-US"/>
        </a:p>
      </dgm:t>
    </dgm:pt>
    <dgm:pt modelId="{2E9B5902-77C5-7240-8C0D-51F9925768C8}" type="sibTrans" cxnId="{4B680401-7B77-B248-BA5A-5509BD86F6BF}">
      <dgm:prSet/>
      <dgm:spPr/>
      <dgm:t>
        <a:bodyPr/>
        <a:lstStyle/>
        <a:p>
          <a:endParaRPr lang="en-US"/>
        </a:p>
      </dgm:t>
    </dgm:pt>
    <dgm:pt modelId="{09C230EC-09C2-4347-AB95-BB2BD958D36B}">
      <dgm:prSet phldrT="[Text]"/>
      <dgm:spPr/>
      <dgm:t>
        <a:bodyPr/>
        <a:lstStyle/>
        <a:p>
          <a:pPr>
            <a:buFont typeface="Arial" panose="020B0604020202020204" pitchFamily="34" charset="0"/>
            <a:buChar char="•"/>
          </a:pPr>
          <a:r>
            <a:rPr lang="en-US" b="0" i="0">
              <a:solidFill>
                <a:srgbClr val="333333"/>
              </a:solidFill>
            </a:rPr>
            <a:t>applies a methodology (quantitative or qualitative) to generate new knowledge or to validate existing knowledge to answer a specific research question</a:t>
          </a:r>
          <a:endParaRPr lang="en-US"/>
        </a:p>
      </dgm:t>
    </dgm:pt>
    <dgm:pt modelId="{396CDFD8-57E5-C344-83C8-BEA2D9DF5C93}" type="parTrans" cxnId="{B5BE099C-931C-684B-A63F-0DE87EA3A050}">
      <dgm:prSet/>
      <dgm:spPr/>
      <dgm:t>
        <a:bodyPr/>
        <a:lstStyle/>
        <a:p>
          <a:endParaRPr lang="en-US"/>
        </a:p>
      </dgm:t>
    </dgm:pt>
    <dgm:pt modelId="{A12A1DBC-7E2D-8D4C-B72E-F64BADEEE18E}" type="sibTrans" cxnId="{B5BE099C-931C-684B-A63F-0DE87EA3A050}">
      <dgm:prSet/>
      <dgm:spPr/>
      <dgm:t>
        <a:bodyPr/>
        <a:lstStyle/>
        <a:p>
          <a:endParaRPr lang="en-US"/>
        </a:p>
      </dgm:t>
    </dgm:pt>
    <dgm:pt modelId="{D5C9386B-5B81-8148-AD65-B7136FF07B9B}">
      <dgm:prSet/>
      <dgm:spPr/>
      <dgm:t>
        <a:bodyPr/>
        <a:lstStyle/>
        <a:p>
          <a:r>
            <a:rPr lang="en-US" b="1" i="0">
              <a:solidFill>
                <a:srgbClr val="333333"/>
              </a:solidFill>
            </a:rPr>
            <a:t>Quality Improvement (QI)</a:t>
          </a:r>
          <a:endParaRPr lang="en-US"/>
        </a:p>
      </dgm:t>
    </dgm:pt>
    <dgm:pt modelId="{63285D8D-7590-9143-8B48-8571A3F18E23}" type="parTrans" cxnId="{7AD9807B-0D94-4144-9180-777C17DFBE1E}">
      <dgm:prSet/>
      <dgm:spPr/>
      <dgm:t>
        <a:bodyPr/>
        <a:lstStyle/>
        <a:p>
          <a:endParaRPr lang="en-US"/>
        </a:p>
      </dgm:t>
    </dgm:pt>
    <dgm:pt modelId="{183AF3BF-B48D-6740-927D-762C0C8E9BC5}" type="sibTrans" cxnId="{7AD9807B-0D94-4144-9180-777C17DFBE1E}">
      <dgm:prSet/>
      <dgm:spPr/>
      <dgm:t>
        <a:bodyPr/>
        <a:lstStyle/>
        <a:p>
          <a:endParaRPr lang="en-US"/>
        </a:p>
      </dgm:t>
    </dgm:pt>
    <dgm:pt modelId="{959C0F5D-A7C7-EB47-BB30-AA791FA91072}">
      <dgm:prSet/>
      <dgm:spPr/>
      <dgm:t>
        <a:bodyPr/>
        <a:lstStyle/>
        <a:p>
          <a:pPr>
            <a:buFont typeface="Arial" panose="020B0604020202020204" pitchFamily="34" charset="0"/>
            <a:buChar char="•"/>
          </a:pPr>
          <a:r>
            <a:rPr lang="en-US" b="0" i="0">
              <a:solidFill>
                <a:srgbClr val="333333"/>
              </a:solidFill>
            </a:rPr>
            <a:t>uses systematic processes to correct workflow processes, improve efficiencies, reduce variations in care, and ultimately improve patient outcomes</a:t>
          </a:r>
          <a:endParaRPr lang="en-US"/>
        </a:p>
      </dgm:t>
    </dgm:pt>
    <dgm:pt modelId="{19B988B6-ABC1-2E4B-9767-748BC60799ED}" type="parTrans" cxnId="{D360EF45-7D72-B445-8715-552B6D2074DD}">
      <dgm:prSet/>
      <dgm:spPr/>
      <dgm:t>
        <a:bodyPr/>
        <a:lstStyle/>
        <a:p>
          <a:endParaRPr lang="en-US"/>
        </a:p>
      </dgm:t>
    </dgm:pt>
    <dgm:pt modelId="{F4254951-9277-AA44-A236-1DA6EE23B46E}" type="sibTrans" cxnId="{D360EF45-7D72-B445-8715-552B6D2074DD}">
      <dgm:prSet/>
      <dgm:spPr/>
      <dgm:t>
        <a:bodyPr/>
        <a:lstStyle/>
        <a:p>
          <a:endParaRPr lang="en-US"/>
        </a:p>
      </dgm:t>
    </dgm:pt>
    <dgm:pt modelId="{B05F7A93-9B82-DB4C-9F5C-5858436FDD6D}" type="pres">
      <dgm:prSet presAssocID="{3AA9D1E4-A477-2F43-AC46-EB6B766BE6D5}" presName="linear" presStyleCnt="0">
        <dgm:presLayoutVars>
          <dgm:animLvl val="lvl"/>
          <dgm:resizeHandles val="exact"/>
        </dgm:presLayoutVars>
      </dgm:prSet>
      <dgm:spPr/>
    </dgm:pt>
    <dgm:pt modelId="{8090E84F-6210-904F-9863-A023F160D268}" type="pres">
      <dgm:prSet presAssocID="{20372FED-E6C3-4C42-811C-94D89A96B4E9}" presName="parentText" presStyleLbl="node1" presStyleIdx="0" presStyleCnt="3">
        <dgm:presLayoutVars>
          <dgm:chMax val="0"/>
          <dgm:bulletEnabled val="1"/>
        </dgm:presLayoutVars>
      </dgm:prSet>
      <dgm:spPr/>
    </dgm:pt>
    <dgm:pt modelId="{2D0E631F-FE8E-1748-B3B6-2E6BFCE84949}" type="pres">
      <dgm:prSet presAssocID="{20372FED-E6C3-4C42-811C-94D89A96B4E9}" presName="childText" presStyleLbl="revTx" presStyleIdx="0" presStyleCnt="3">
        <dgm:presLayoutVars>
          <dgm:bulletEnabled val="1"/>
        </dgm:presLayoutVars>
      </dgm:prSet>
      <dgm:spPr/>
    </dgm:pt>
    <dgm:pt modelId="{1BB81474-DF09-8944-AF97-C1AFA9781B61}" type="pres">
      <dgm:prSet presAssocID="{9E7B0D2C-3C33-4840-AFA2-17CFC7B26AC0}" presName="parentText" presStyleLbl="node1" presStyleIdx="1" presStyleCnt="3">
        <dgm:presLayoutVars>
          <dgm:chMax val="0"/>
          <dgm:bulletEnabled val="1"/>
        </dgm:presLayoutVars>
      </dgm:prSet>
      <dgm:spPr/>
    </dgm:pt>
    <dgm:pt modelId="{D801B0F8-7359-9A40-881A-624815411C48}" type="pres">
      <dgm:prSet presAssocID="{9E7B0D2C-3C33-4840-AFA2-17CFC7B26AC0}" presName="childText" presStyleLbl="revTx" presStyleIdx="1" presStyleCnt="3">
        <dgm:presLayoutVars>
          <dgm:bulletEnabled val="1"/>
        </dgm:presLayoutVars>
      </dgm:prSet>
      <dgm:spPr/>
    </dgm:pt>
    <dgm:pt modelId="{691867A2-B0FF-484B-95B7-D59708ED9779}" type="pres">
      <dgm:prSet presAssocID="{D5C9386B-5B81-8148-AD65-B7136FF07B9B}" presName="parentText" presStyleLbl="node1" presStyleIdx="2" presStyleCnt="3">
        <dgm:presLayoutVars>
          <dgm:chMax val="0"/>
          <dgm:bulletEnabled val="1"/>
        </dgm:presLayoutVars>
      </dgm:prSet>
      <dgm:spPr/>
    </dgm:pt>
    <dgm:pt modelId="{15327E71-80F3-A046-84F9-69071E6EC664}" type="pres">
      <dgm:prSet presAssocID="{D5C9386B-5B81-8148-AD65-B7136FF07B9B}" presName="childText" presStyleLbl="revTx" presStyleIdx="2" presStyleCnt="3">
        <dgm:presLayoutVars>
          <dgm:bulletEnabled val="1"/>
        </dgm:presLayoutVars>
      </dgm:prSet>
      <dgm:spPr/>
    </dgm:pt>
  </dgm:ptLst>
  <dgm:cxnLst>
    <dgm:cxn modelId="{4B680401-7B77-B248-BA5A-5509BD86F6BF}" srcId="{3AA9D1E4-A477-2F43-AC46-EB6B766BE6D5}" destId="{9E7B0D2C-3C33-4840-AFA2-17CFC7B26AC0}" srcOrd="1" destOrd="0" parTransId="{69C80784-9385-0C47-A204-7D90A9E58AA1}" sibTransId="{2E9B5902-77C5-7240-8C0D-51F9925768C8}"/>
    <dgm:cxn modelId="{C4FEAB07-6B85-BB4A-8EDF-E7153C8CABDE}" srcId="{20372FED-E6C3-4C42-811C-94D89A96B4E9}" destId="{A09CCBE4-9310-1643-B3BA-96F181F425F0}" srcOrd="0" destOrd="0" parTransId="{98647A6E-51BC-4E42-AB7C-BE663FA09656}" sibTransId="{567787A8-CB20-554A-BAA2-14ED91C9DD97}"/>
    <dgm:cxn modelId="{67E9DD07-8289-034E-9CF9-45E954EFB610}" type="presOf" srcId="{20372FED-E6C3-4C42-811C-94D89A96B4E9}" destId="{8090E84F-6210-904F-9863-A023F160D268}" srcOrd="0" destOrd="0" presId="urn:microsoft.com/office/officeart/2005/8/layout/vList2"/>
    <dgm:cxn modelId="{F8AEE823-E11B-B94D-94AD-3FED78C2D083}" type="presOf" srcId="{D5C9386B-5B81-8148-AD65-B7136FF07B9B}" destId="{691867A2-B0FF-484B-95B7-D59708ED9779}" srcOrd="0" destOrd="0" presId="urn:microsoft.com/office/officeart/2005/8/layout/vList2"/>
    <dgm:cxn modelId="{D8CB6161-2E3A-E54E-8731-974FDF2FAE7C}" type="presOf" srcId="{959C0F5D-A7C7-EB47-BB30-AA791FA91072}" destId="{15327E71-80F3-A046-84F9-69071E6EC664}" srcOrd="0" destOrd="0" presId="urn:microsoft.com/office/officeart/2005/8/layout/vList2"/>
    <dgm:cxn modelId="{4AA5E845-7C05-6046-81A3-1EC227A67FB4}" type="presOf" srcId="{A09CCBE4-9310-1643-B3BA-96F181F425F0}" destId="{2D0E631F-FE8E-1748-B3B6-2E6BFCE84949}" srcOrd="0" destOrd="0" presId="urn:microsoft.com/office/officeart/2005/8/layout/vList2"/>
    <dgm:cxn modelId="{D360EF45-7D72-B445-8715-552B6D2074DD}" srcId="{D5C9386B-5B81-8148-AD65-B7136FF07B9B}" destId="{959C0F5D-A7C7-EB47-BB30-AA791FA91072}" srcOrd="0" destOrd="0" parTransId="{19B988B6-ABC1-2E4B-9767-748BC60799ED}" sibTransId="{F4254951-9277-AA44-A236-1DA6EE23B46E}"/>
    <dgm:cxn modelId="{9CA4426A-CD17-D94F-A6C0-AC05279B4399}" type="presOf" srcId="{09C230EC-09C2-4347-AB95-BB2BD958D36B}" destId="{D801B0F8-7359-9A40-881A-624815411C48}" srcOrd="0" destOrd="0" presId="urn:microsoft.com/office/officeart/2005/8/layout/vList2"/>
    <dgm:cxn modelId="{288A9356-B785-BB4F-AF16-0E0F53D840A8}" type="presOf" srcId="{3AA9D1E4-A477-2F43-AC46-EB6B766BE6D5}" destId="{B05F7A93-9B82-DB4C-9F5C-5858436FDD6D}" srcOrd="0" destOrd="0" presId="urn:microsoft.com/office/officeart/2005/8/layout/vList2"/>
    <dgm:cxn modelId="{7AD9807B-0D94-4144-9180-777C17DFBE1E}" srcId="{3AA9D1E4-A477-2F43-AC46-EB6B766BE6D5}" destId="{D5C9386B-5B81-8148-AD65-B7136FF07B9B}" srcOrd="2" destOrd="0" parTransId="{63285D8D-7590-9143-8B48-8571A3F18E23}" sibTransId="{183AF3BF-B48D-6740-927D-762C0C8E9BC5}"/>
    <dgm:cxn modelId="{FC12C792-E5CE-BF46-BA5C-34461E2BE192}" type="presOf" srcId="{9E7B0D2C-3C33-4840-AFA2-17CFC7B26AC0}" destId="{1BB81474-DF09-8944-AF97-C1AFA9781B61}" srcOrd="0" destOrd="0" presId="urn:microsoft.com/office/officeart/2005/8/layout/vList2"/>
    <dgm:cxn modelId="{B5BE099C-931C-684B-A63F-0DE87EA3A050}" srcId="{9E7B0D2C-3C33-4840-AFA2-17CFC7B26AC0}" destId="{09C230EC-09C2-4347-AB95-BB2BD958D36B}" srcOrd="0" destOrd="0" parTransId="{396CDFD8-57E5-C344-83C8-BEA2D9DF5C93}" sibTransId="{A12A1DBC-7E2D-8D4C-B72E-F64BADEEE18E}"/>
    <dgm:cxn modelId="{2BC441A1-2831-8D41-9FD8-BC3AA074625A}" srcId="{3AA9D1E4-A477-2F43-AC46-EB6B766BE6D5}" destId="{20372FED-E6C3-4C42-811C-94D89A96B4E9}" srcOrd="0" destOrd="0" parTransId="{44D5C782-03D6-404B-B44C-287D53D87215}" sibTransId="{8807B9AE-1B70-F243-B69B-81D485F6BC52}"/>
    <dgm:cxn modelId="{36A10BDB-EF06-B44C-937E-47DA9AC0F9E5}" type="presParOf" srcId="{B05F7A93-9B82-DB4C-9F5C-5858436FDD6D}" destId="{8090E84F-6210-904F-9863-A023F160D268}" srcOrd="0" destOrd="0" presId="urn:microsoft.com/office/officeart/2005/8/layout/vList2"/>
    <dgm:cxn modelId="{1D938638-DBF1-334F-9FB5-E6095EEFFAB1}" type="presParOf" srcId="{B05F7A93-9B82-DB4C-9F5C-5858436FDD6D}" destId="{2D0E631F-FE8E-1748-B3B6-2E6BFCE84949}" srcOrd="1" destOrd="0" presId="urn:microsoft.com/office/officeart/2005/8/layout/vList2"/>
    <dgm:cxn modelId="{F41976A7-7527-854A-8146-899202753AE1}" type="presParOf" srcId="{B05F7A93-9B82-DB4C-9F5C-5858436FDD6D}" destId="{1BB81474-DF09-8944-AF97-C1AFA9781B61}" srcOrd="2" destOrd="0" presId="urn:microsoft.com/office/officeart/2005/8/layout/vList2"/>
    <dgm:cxn modelId="{04101444-AF7F-7E42-809C-0F1FEFC793F6}" type="presParOf" srcId="{B05F7A93-9B82-DB4C-9F5C-5858436FDD6D}" destId="{D801B0F8-7359-9A40-881A-624815411C48}" srcOrd="3" destOrd="0" presId="urn:microsoft.com/office/officeart/2005/8/layout/vList2"/>
    <dgm:cxn modelId="{8FC3329A-1ABB-8642-982F-95C5CAAEAD22}" type="presParOf" srcId="{B05F7A93-9B82-DB4C-9F5C-5858436FDD6D}" destId="{691867A2-B0FF-484B-95B7-D59708ED9779}" srcOrd="4" destOrd="0" presId="urn:microsoft.com/office/officeart/2005/8/layout/vList2"/>
    <dgm:cxn modelId="{68DBDFE5-8CC8-4B4E-8505-5C3D913E85B1}" type="presParOf" srcId="{B05F7A93-9B82-DB4C-9F5C-5858436FDD6D}" destId="{15327E71-80F3-A046-84F9-69071E6EC66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4A4B26-EDA3-B743-BDD7-61AA1DE07374}"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BD6FF6B6-4CE9-C844-97A4-BAC9A2D65522}">
      <dgm:prSet custT="1"/>
      <dgm:spPr/>
      <dgm:t>
        <a:bodyPr/>
        <a:lstStyle/>
        <a:p>
          <a:pPr>
            <a:buFont typeface="+mj-lt"/>
            <a:buAutoNum type="arabicPeriod"/>
          </a:pPr>
          <a:r>
            <a:rPr lang="en-US" sz="2400" b="0" i="0">
              <a:solidFill>
                <a:srgbClr val="333333"/>
              </a:solidFill>
              <a:effectLst/>
              <a:latin typeface="+mn-lt"/>
              <a:cs typeface="Calibri" panose="020F0502020204030204" pitchFamily="34" charset="0"/>
            </a:rPr>
            <a:t>To identify the best research evidence, you must:</a:t>
          </a:r>
          <a:endParaRPr lang="en-US" sz="2400">
            <a:solidFill>
              <a:srgbClr val="333333"/>
            </a:solidFill>
            <a:latin typeface="+mn-lt"/>
          </a:endParaRPr>
        </a:p>
      </dgm:t>
    </dgm:pt>
    <dgm:pt modelId="{7A0E50B6-B7DD-D94E-86BB-51D157A6E49B}" type="parTrans" cxnId="{AB1082B4-2DE1-D147-8FA3-BBD14DE8D5CC}">
      <dgm:prSet/>
      <dgm:spPr/>
      <dgm:t>
        <a:bodyPr/>
        <a:lstStyle/>
        <a:p>
          <a:endParaRPr lang="en-US" sz="2400">
            <a:solidFill>
              <a:srgbClr val="333333"/>
            </a:solidFill>
            <a:latin typeface="+mn-lt"/>
          </a:endParaRPr>
        </a:p>
      </dgm:t>
    </dgm:pt>
    <dgm:pt modelId="{C7B67912-D547-2348-9DA3-88CDC5543358}" type="sibTrans" cxnId="{AB1082B4-2DE1-D147-8FA3-BBD14DE8D5CC}">
      <dgm:prSet/>
      <dgm:spPr/>
      <dgm:t>
        <a:bodyPr/>
        <a:lstStyle/>
        <a:p>
          <a:endParaRPr lang="en-US" sz="2400">
            <a:solidFill>
              <a:srgbClr val="333333"/>
            </a:solidFill>
            <a:latin typeface="+mn-lt"/>
          </a:endParaRPr>
        </a:p>
      </dgm:t>
    </dgm:pt>
    <dgm:pt modelId="{89443B07-2D41-2C48-90E5-0F37DB979868}">
      <dgm:prSet custT="1"/>
      <dgm:spPr/>
      <dgm:t>
        <a:bodyPr/>
        <a:lstStyle/>
        <a:p>
          <a:pPr>
            <a:lnSpc>
              <a:spcPct val="100000"/>
            </a:lnSpc>
            <a:spcAft>
              <a:spcPts val="1800"/>
            </a:spcAft>
            <a:buFont typeface="+mj-lt"/>
            <a:buAutoNum type="arabicPeriod"/>
          </a:pPr>
          <a:r>
            <a:rPr lang="en-US" sz="2400" b="0" i="0">
              <a:solidFill>
                <a:srgbClr val="333333"/>
              </a:solidFill>
              <a:latin typeface="+mn-lt"/>
            </a:rPr>
            <a:t> Search high-quality resources to find the best information to address your question</a:t>
          </a:r>
        </a:p>
      </dgm:t>
    </dgm:pt>
    <dgm:pt modelId="{CCA350F2-1BB9-594F-BC7B-682720F35E9F}" type="parTrans" cxnId="{7D330AC3-F44A-604C-A3F2-E5FBF492DA22}">
      <dgm:prSet/>
      <dgm:spPr/>
      <dgm:t>
        <a:bodyPr/>
        <a:lstStyle/>
        <a:p>
          <a:endParaRPr lang="en-US" sz="2400">
            <a:solidFill>
              <a:srgbClr val="333333"/>
            </a:solidFill>
            <a:latin typeface="+mn-lt"/>
          </a:endParaRPr>
        </a:p>
      </dgm:t>
    </dgm:pt>
    <dgm:pt modelId="{A8D12C0F-5E7F-B946-B227-EC89CC6BED32}" type="sibTrans" cxnId="{7D330AC3-F44A-604C-A3F2-E5FBF492DA22}">
      <dgm:prSet/>
      <dgm:spPr/>
      <dgm:t>
        <a:bodyPr/>
        <a:lstStyle/>
        <a:p>
          <a:endParaRPr lang="en-US" sz="2400">
            <a:solidFill>
              <a:srgbClr val="333333"/>
            </a:solidFill>
            <a:latin typeface="+mn-lt"/>
          </a:endParaRPr>
        </a:p>
      </dgm:t>
    </dgm:pt>
    <dgm:pt modelId="{BD5EDED8-2912-0947-A738-F7D52B8416E8}">
      <dgm:prSet custT="1"/>
      <dgm:spPr/>
      <dgm:t>
        <a:bodyPr/>
        <a:lstStyle/>
        <a:p>
          <a:pPr>
            <a:lnSpc>
              <a:spcPct val="100000"/>
            </a:lnSpc>
            <a:spcAft>
              <a:spcPts val="1800"/>
            </a:spcAft>
            <a:buFont typeface="+mj-lt"/>
            <a:buAutoNum type="arabicPeriod"/>
          </a:pPr>
          <a:r>
            <a:rPr lang="en-US" sz="2400" b="0" i="0">
              <a:solidFill>
                <a:srgbClr val="333333"/>
              </a:solidFill>
              <a:latin typeface="+mn-lt"/>
            </a:rPr>
            <a:t> Accurately and precisely describe your clinical question</a:t>
          </a:r>
          <a:endParaRPr lang="en-US" sz="2400">
            <a:solidFill>
              <a:srgbClr val="333333"/>
            </a:solidFill>
            <a:latin typeface="+mn-lt"/>
          </a:endParaRPr>
        </a:p>
      </dgm:t>
    </dgm:pt>
    <dgm:pt modelId="{12D2825C-4987-CB4E-A2A1-05B622D03FDB}" type="parTrans" cxnId="{40D556F9-6AA1-0141-BB8C-1D9A994CEAB0}">
      <dgm:prSet/>
      <dgm:spPr/>
      <dgm:t>
        <a:bodyPr/>
        <a:lstStyle/>
        <a:p>
          <a:endParaRPr lang="en-US" sz="2400">
            <a:solidFill>
              <a:srgbClr val="333333"/>
            </a:solidFill>
            <a:latin typeface="+mn-lt"/>
          </a:endParaRPr>
        </a:p>
      </dgm:t>
    </dgm:pt>
    <dgm:pt modelId="{D40FB0D8-27D1-2F40-9111-A480316856B9}" type="sibTrans" cxnId="{40D556F9-6AA1-0141-BB8C-1D9A994CEAB0}">
      <dgm:prSet/>
      <dgm:spPr/>
      <dgm:t>
        <a:bodyPr/>
        <a:lstStyle/>
        <a:p>
          <a:endParaRPr lang="en-US" sz="2400">
            <a:solidFill>
              <a:srgbClr val="333333"/>
            </a:solidFill>
            <a:latin typeface="+mn-lt"/>
          </a:endParaRPr>
        </a:p>
      </dgm:t>
    </dgm:pt>
    <dgm:pt modelId="{E78F0E14-386D-5941-AEBB-B9A606795B85}">
      <dgm:prSet custT="1"/>
      <dgm:spPr/>
      <dgm:t>
        <a:bodyPr/>
        <a:lstStyle/>
        <a:p>
          <a:pPr>
            <a:lnSpc>
              <a:spcPct val="100000"/>
            </a:lnSpc>
            <a:spcAft>
              <a:spcPts val="1800"/>
            </a:spcAft>
            <a:buFont typeface="+mj-lt"/>
            <a:buAutoNum type="arabicPeriod"/>
          </a:pPr>
          <a:r>
            <a:rPr lang="en-US" sz="2400" b="0" i="0">
              <a:solidFill>
                <a:srgbClr val="333333"/>
              </a:solidFill>
              <a:latin typeface="+mn-lt"/>
            </a:rPr>
            <a:t> Develop an efficient search strategy</a:t>
          </a:r>
          <a:endParaRPr lang="en-US" sz="2400">
            <a:solidFill>
              <a:srgbClr val="333333"/>
            </a:solidFill>
            <a:latin typeface="+mn-lt"/>
          </a:endParaRPr>
        </a:p>
      </dgm:t>
    </dgm:pt>
    <dgm:pt modelId="{320C2D8F-6890-6341-B7B6-92B9F9621ADC}" type="parTrans" cxnId="{CD582F67-D0D7-684E-A996-A3ABE87B38AF}">
      <dgm:prSet/>
      <dgm:spPr/>
      <dgm:t>
        <a:bodyPr/>
        <a:lstStyle/>
        <a:p>
          <a:endParaRPr lang="en-US" sz="2400">
            <a:solidFill>
              <a:srgbClr val="333333"/>
            </a:solidFill>
            <a:latin typeface="+mn-lt"/>
          </a:endParaRPr>
        </a:p>
      </dgm:t>
    </dgm:pt>
    <dgm:pt modelId="{0389A07C-F9A3-E14E-A4E6-263432D02F31}" type="sibTrans" cxnId="{CD582F67-D0D7-684E-A996-A3ABE87B38AF}">
      <dgm:prSet/>
      <dgm:spPr/>
      <dgm:t>
        <a:bodyPr/>
        <a:lstStyle/>
        <a:p>
          <a:endParaRPr lang="en-US" sz="2400">
            <a:solidFill>
              <a:srgbClr val="333333"/>
            </a:solidFill>
            <a:latin typeface="+mn-lt"/>
          </a:endParaRPr>
        </a:p>
      </dgm:t>
    </dgm:pt>
    <dgm:pt modelId="{15052999-3EE0-FB47-B75B-27853AD6FA89}" type="pres">
      <dgm:prSet presAssocID="{7D4A4B26-EDA3-B743-BDD7-61AA1DE07374}" presName="linear" presStyleCnt="0">
        <dgm:presLayoutVars>
          <dgm:dir/>
          <dgm:animLvl val="lvl"/>
          <dgm:resizeHandles val="exact"/>
        </dgm:presLayoutVars>
      </dgm:prSet>
      <dgm:spPr/>
    </dgm:pt>
    <dgm:pt modelId="{89E92325-8B52-0542-887F-4FD9E1706BF8}" type="pres">
      <dgm:prSet presAssocID="{BD6FF6B6-4CE9-C844-97A4-BAC9A2D65522}" presName="parentLin" presStyleCnt="0"/>
      <dgm:spPr/>
    </dgm:pt>
    <dgm:pt modelId="{DD57DFC8-A54B-3640-9CA3-BA47E58919B7}" type="pres">
      <dgm:prSet presAssocID="{BD6FF6B6-4CE9-C844-97A4-BAC9A2D65522}" presName="parentLeftMargin" presStyleLbl="node1" presStyleIdx="0" presStyleCnt="1"/>
      <dgm:spPr/>
    </dgm:pt>
    <dgm:pt modelId="{C36DE604-DACA-D34F-84FE-D61DF406399E}" type="pres">
      <dgm:prSet presAssocID="{BD6FF6B6-4CE9-C844-97A4-BAC9A2D65522}" presName="parentText" presStyleLbl="node1" presStyleIdx="0" presStyleCnt="1" custScaleX="115263" custScaleY="55812">
        <dgm:presLayoutVars>
          <dgm:chMax val="0"/>
          <dgm:bulletEnabled val="1"/>
        </dgm:presLayoutVars>
      </dgm:prSet>
      <dgm:spPr/>
    </dgm:pt>
    <dgm:pt modelId="{03F03FA7-902F-134B-84C3-F0B51B9E0E0E}" type="pres">
      <dgm:prSet presAssocID="{BD6FF6B6-4CE9-C844-97A4-BAC9A2D65522}" presName="negativeSpace" presStyleCnt="0"/>
      <dgm:spPr/>
    </dgm:pt>
    <dgm:pt modelId="{23BB8616-1530-CE43-A292-2F54F8CC18DD}" type="pres">
      <dgm:prSet presAssocID="{BD6FF6B6-4CE9-C844-97A4-BAC9A2D65522}" presName="childText" presStyleLbl="conFgAcc1" presStyleIdx="0" presStyleCnt="1">
        <dgm:presLayoutVars>
          <dgm:bulletEnabled val="1"/>
        </dgm:presLayoutVars>
      </dgm:prSet>
      <dgm:spPr/>
    </dgm:pt>
  </dgm:ptLst>
  <dgm:cxnLst>
    <dgm:cxn modelId="{99868C11-DA6E-1F45-8BCD-500BBE41966D}" type="presOf" srcId="{BD5EDED8-2912-0947-A738-F7D52B8416E8}" destId="{23BB8616-1530-CE43-A292-2F54F8CC18DD}" srcOrd="0" destOrd="0" presId="urn:microsoft.com/office/officeart/2005/8/layout/list1"/>
    <dgm:cxn modelId="{E9DF2C19-C6B0-1B4C-BFBA-8898AD0AF91D}" type="presOf" srcId="{7D4A4B26-EDA3-B743-BDD7-61AA1DE07374}" destId="{15052999-3EE0-FB47-B75B-27853AD6FA89}" srcOrd="0" destOrd="0" presId="urn:microsoft.com/office/officeart/2005/8/layout/list1"/>
    <dgm:cxn modelId="{CD582F67-D0D7-684E-A996-A3ABE87B38AF}" srcId="{BD6FF6B6-4CE9-C844-97A4-BAC9A2D65522}" destId="{E78F0E14-386D-5941-AEBB-B9A606795B85}" srcOrd="1" destOrd="0" parTransId="{320C2D8F-6890-6341-B7B6-92B9F9621ADC}" sibTransId="{0389A07C-F9A3-E14E-A4E6-263432D02F31}"/>
    <dgm:cxn modelId="{CC51564A-48CD-7C46-9E40-A8A69CE6E0E4}" type="presOf" srcId="{E78F0E14-386D-5941-AEBB-B9A606795B85}" destId="{23BB8616-1530-CE43-A292-2F54F8CC18DD}" srcOrd="0" destOrd="1" presId="urn:microsoft.com/office/officeart/2005/8/layout/list1"/>
    <dgm:cxn modelId="{C7B9417B-57AA-3F47-9CE9-019661062A97}" type="presOf" srcId="{BD6FF6B6-4CE9-C844-97A4-BAC9A2D65522}" destId="{DD57DFC8-A54B-3640-9CA3-BA47E58919B7}" srcOrd="0" destOrd="0" presId="urn:microsoft.com/office/officeart/2005/8/layout/list1"/>
    <dgm:cxn modelId="{AB1082B4-2DE1-D147-8FA3-BBD14DE8D5CC}" srcId="{7D4A4B26-EDA3-B743-BDD7-61AA1DE07374}" destId="{BD6FF6B6-4CE9-C844-97A4-BAC9A2D65522}" srcOrd="0" destOrd="0" parTransId="{7A0E50B6-B7DD-D94E-86BB-51D157A6E49B}" sibTransId="{C7B67912-D547-2348-9DA3-88CDC5543358}"/>
    <dgm:cxn modelId="{7D330AC3-F44A-604C-A3F2-E5FBF492DA22}" srcId="{BD6FF6B6-4CE9-C844-97A4-BAC9A2D65522}" destId="{89443B07-2D41-2C48-90E5-0F37DB979868}" srcOrd="2" destOrd="0" parTransId="{CCA350F2-1BB9-594F-BC7B-682720F35E9F}" sibTransId="{A8D12C0F-5E7F-B946-B227-EC89CC6BED32}"/>
    <dgm:cxn modelId="{57FE3ADE-06F1-5B43-8C43-E58D1B5264C7}" type="presOf" srcId="{BD6FF6B6-4CE9-C844-97A4-BAC9A2D65522}" destId="{C36DE604-DACA-D34F-84FE-D61DF406399E}" srcOrd="1" destOrd="0" presId="urn:microsoft.com/office/officeart/2005/8/layout/list1"/>
    <dgm:cxn modelId="{D6B72BED-A9E8-854F-99C2-84B018115A94}" type="presOf" srcId="{89443B07-2D41-2C48-90E5-0F37DB979868}" destId="{23BB8616-1530-CE43-A292-2F54F8CC18DD}" srcOrd="0" destOrd="2" presId="urn:microsoft.com/office/officeart/2005/8/layout/list1"/>
    <dgm:cxn modelId="{40D556F9-6AA1-0141-BB8C-1D9A994CEAB0}" srcId="{BD6FF6B6-4CE9-C844-97A4-BAC9A2D65522}" destId="{BD5EDED8-2912-0947-A738-F7D52B8416E8}" srcOrd="0" destOrd="0" parTransId="{12D2825C-4987-CB4E-A2A1-05B622D03FDB}" sibTransId="{D40FB0D8-27D1-2F40-9111-A480316856B9}"/>
    <dgm:cxn modelId="{16F21829-0530-EE4C-91A7-83595B342F07}" type="presParOf" srcId="{15052999-3EE0-FB47-B75B-27853AD6FA89}" destId="{89E92325-8B52-0542-887F-4FD9E1706BF8}" srcOrd="0" destOrd="0" presId="urn:microsoft.com/office/officeart/2005/8/layout/list1"/>
    <dgm:cxn modelId="{CE2C12BE-54E4-A44B-BD5A-69E04AB80EE8}" type="presParOf" srcId="{89E92325-8B52-0542-887F-4FD9E1706BF8}" destId="{DD57DFC8-A54B-3640-9CA3-BA47E58919B7}" srcOrd="0" destOrd="0" presId="urn:microsoft.com/office/officeart/2005/8/layout/list1"/>
    <dgm:cxn modelId="{0D079471-A003-FC42-BA5B-7D7AA445EDA4}" type="presParOf" srcId="{89E92325-8B52-0542-887F-4FD9E1706BF8}" destId="{C36DE604-DACA-D34F-84FE-D61DF406399E}" srcOrd="1" destOrd="0" presId="urn:microsoft.com/office/officeart/2005/8/layout/list1"/>
    <dgm:cxn modelId="{F614CB45-AAEF-454E-9EE4-920372B830D4}" type="presParOf" srcId="{15052999-3EE0-FB47-B75B-27853AD6FA89}" destId="{03F03FA7-902F-134B-84C3-F0B51B9E0E0E}" srcOrd="1" destOrd="0" presId="urn:microsoft.com/office/officeart/2005/8/layout/list1"/>
    <dgm:cxn modelId="{21F886CD-311B-A04C-93D6-25D8BFD6D696}" type="presParOf" srcId="{15052999-3EE0-FB47-B75B-27853AD6FA89}" destId="{23BB8616-1530-CE43-A292-2F54F8CC18D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5785CA-A3DE-7141-92B2-4EAEAF8BC118}"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D4230174-2261-CD49-B4CF-CC9AF9264214}">
      <dgm:prSet/>
      <dgm:spPr/>
      <dgm:t>
        <a:bodyPr/>
        <a:lstStyle/>
        <a:p>
          <a:r>
            <a:rPr lang="en-US" baseline="0"/>
            <a:t>Help formulate the search strategy, what resources will be used, what evidence is most appropriate for the investigation, and initiate the appraisal process</a:t>
          </a:r>
          <a:endParaRPr lang="en-US"/>
        </a:p>
      </dgm:t>
    </dgm:pt>
    <dgm:pt modelId="{6FF9ECA7-EE35-7049-AE5F-F15EC2C5AD71}" type="parTrans" cxnId="{90A1D3BE-A6A3-C844-A661-BDC1EA7DC64B}">
      <dgm:prSet/>
      <dgm:spPr/>
      <dgm:t>
        <a:bodyPr/>
        <a:lstStyle/>
        <a:p>
          <a:endParaRPr lang="en-US"/>
        </a:p>
      </dgm:t>
    </dgm:pt>
    <dgm:pt modelId="{12D51FA6-9F45-0847-AC14-8600AD9F4C04}" type="sibTrans" cxnId="{90A1D3BE-A6A3-C844-A661-BDC1EA7DC64B}">
      <dgm:prSet/>
      <dgm:spPr/>
      <dgm:t>
        <a:bodyPr/>
        <a:lstStyle/>
        <a:p>
          <a:endParaRPr lang="en-US"/>
        </a:p>
      </dgm:t>
    </dgm:pt>
    <dgm:pt modelId="{7E2EBABC-6CBE-C04F-90D8-1FB2A1D4753E}">
      <dgm:prSet/>
      <dgm:spPr/>
      <dgm:t>
        <a:bodyPr/>
        <a:lstStyle/>
        <a:p>
          <a:r>
            <a:rPr lang="en-US" b="0" baseline="0"/>
            <a:t>Key to evidence-based decision making</a:t>
          </a:r>
          <a:endParaRPr lang="en-US" b="0"/>
        </a:p>
      </dgm:t>
    </dgm:pt>
    <dgm:pt modelId="{5825B172-0DEB-C941-87B2-DB9864B80056}" type="parTrans" cxnId="{D3EA547D-1044-9749-AD96-063F77BA4DBC}">
      <dgm:prSet/>
      <dgm:spPr/>
      <dgm:t>
        <a:bodyPr/>
        <a:lstStyle/>
        <a:p>
          <a:endParaRPr lang="en-US"/>
        </a:p>
      </dgm:t>
    </dgm:pt>
    <dgm:pt modelId="{92A63E42-5AF4-9F4C-81F4-8903EB4213E5}" type="sibTrans" cxnId="{D3EA547D-1044-9749-AD96-063F77BA4DBC}">
      <dgm:prSet/>
      <dgm:spPr/>
      <dgm:t>
        <a:bodyPr/>
        <a:lstStyle/>
        <a:p>
          <a:endParaRPr lang="en-US"/>
        </a:p>
      </dgm:t>
    </dgm:pt>
    <dgm:pt modelId="{45722594-281F-8048-B875-4CBB98ECE740}">
      <dgm:prSet/>
      <dgm:spPr/>
      <dgm:t>
        <a:bodyPr/>
        <a:lstStyle/>
        <a:p>
          <a:r>
            <a:rPr lang="en-US" baseline="0"/>
            <a:t>Stimulates an analytical mindset in researchers</a:t>
          </a:r>
          <a:endParaRPr lang="en-US"/>
        </a:p>
      </dgm:t>
    </dgm:pt>
    <dgm:pt modelId="{B5EC3745-ED6D-CC4E-80F7-2DFE82C70EC0}" type="parTrans" cxnId="{12E2738E-38A6-8444-8F0B-83A1B15B4F1A}">
      <dgm:prSet/>
      <dgm:spPr/>
      <dgm:t>
        <a:bodyPr/>
        <a:lstStyle/>
        <a:p>
          <a:endParaRPr lang="en-US"/>
        </a:p>
      </dgm:t>
    </dgm:pt>
    <dgm:pt modelId="{A78B71B9-F2B6-6540-A52C-FBD6F34C97E0}" type="sibTrans" cxnId="{12E2738E-38A6-8444-8F0B-83A1B15B4F1A}">
      <dgm:prSet/>
      <dgm:spPr/>
      <dgm:t>
        <a:bodyPr/>
        <a:lstStyle/>
        <a:p>
          <a:endParaRPr lang="en-US"/>
        </a:p>
      </dgm:t>
    </dgm:pt>
    <dgm:pt modelId="{78D87468-660B-3C44-87E6-D9014646A7F1}">
      <dgm:prSet/>
      <dgm:spPr/>
      <dgm:t>
        <a:bodyPr/>
        <a:lstStyle/>
        <a:p>
          <a:r>
            <a:rPr lang="en-US" baseline="0"/>
            <a:t>This process is facilitated by the PICO method. The PICO mnemonic helps you to identify the key concepts that need to be in articles to answer your clinical question. </a:t>
          </a:r>
          <a:endParaRPr lang="en-US"/>
        </a:p>
      </dgm:t>
    </dgm:pt>
    <dgm:pt modelId="{878AB5FD-EB68-C942-B80E-8FAC00CC2867}" type="parTrans" cxnId="{8C0FD9AA-AD1E-B84B-9DB1-3EB6BC90FE54}">
      <dgm:prSet/>
      <dgm:spPr/>
      <dgm:t>
        <a:bodyPr/>
        <a:lstStyle/>
        <a:p>
          <a:endParaRPr lang="en-US"/>
        </a:p>
      </dgm:t>
    </dgm:pt>
    <dgm:pt modelId="{1347DEC1-A3D6-1446-BE7D-E80BD4BAA0A9}" type="sibTrans" cxnId="{8C0FD9AA-AD1E-B84B-9DB1-3EB6BC90FE54}">
      <dgm:prSet/>
      <dgm:spPr/>
      <dgm:t>
        <a:bodyPr/>
        <a:lstStyle/>
        <a:p>
          <a:endParaRPr lang="en-US"/>
        </a:p>
      </dgm:t>
    </dgm:pt>
    <dgm:pt modelId="{CD290AF8-0615-4541-B585-0508AB7AB419}" type="pres">
      <dgm:prSet presAssocID="{755785CA-A3DE-7141-92B2-4EAEAF8BC118}" presName="Name0" presStyleCnt="0">
        <dgm:presLayoutVars>
          <dgm:dir/>
          <dgm:animLvl val="lvl"/>
          <dgm:resizeHandles val="exact"/>
        </dgm:presLayoutVars>
      </dgm:prSet>
      <dgm:spPr/>
    </dgm:pt>
    <dgm:pt modelId="{75B79A90-D7A4-F54E-AE3C-4326BBD6277E}" type="pres">
      <dgm:prSet presAssocID="{78D87468-660B-3C44-87E6-D9014646A7F1}" presName="boxAndChildren" presStyleCnt="0"/>
      <dgm:spPr/>
    </dgm:pt>
    <dgm:pt modelId="{D9685F5C-9D90-7D45-98C2-003ECAFAEDD2}" type="pres">
      <dgm:prSet presAssocID="{78D87468-660B-3C44-87E6-D9014646A7F1}" presName="parentTextBox" presStyleLbl="node1" presStyleIdx="0" presStyleCnt="4"/>
      <dgm:spPr/>
    </dgm:pt>
    <dgm:pt modelId="{42D6CBE7-3384-9543-BC8B-FA4470C8B51B}" type="pres">
      <dgm:prSet presAssocID="{A78B71B9-F2B6-6540-A52C-FBD6F34C97E0}" presName="sp" presStyleCnt="0"/>
      <dgm:spPr/>
    </dgm:pt>
    <dgm:pt modelId="{CDDFF2B1-E1F8-A84A-994E-F81027B266CC}" type="pres">
      <dgm:prSet presAssocID="{45722594-281F-8048-B875-4CBB98ECE740}" presName="arrowAndChildren" presStyleCnt="0"/>
      <dgm:spPr/>
    </dgm:pt>
    <dgm:pt modelId="{5D4BE1B5-3CE5-9C4D-89E9-1834DC40781F}" type="pres">
      <dgm:prSet presAssocID="{45722594-281F-8048-B875-4CBB98ECE740}" presName="parentTextArrow" presStyleLbl="node1" presStyleIdx="1" presStyleCnt="4"/>
      <dgm:spPr/>
    </dgm:pt>
    <dgm:pt modelId="{7109E6A5-955F-CE4F-8D9B-4A4D993CC652}" type="pres">
      <dgm:prSet presAssocID="{92A63E42-5AF4-9F4C-81F4-8903EB4213E5}" presName="sp" presStyleCnt="0"/>
      <dgm:spPr/>
    </dgm:pt>
    <dgm:pt modelId="{C0F13BD0-C0B4-FD49-9662-17A460BF02AC}" type="pres">
      <dgm:prSet presAssocID="{7E2EBABC-6CBE-C04F-90D8-1FB2A1D4753E}" presName="arrowAndChildren" presStyleCnt="0"/>
      <dgm:spPr/>
    </dgm:pt>
    <dgm:pt modelId="{AEE6A23D-1B8C-6445-8E66-3E4112332BD1}" type="pres">
      <dgm:prSet presAssocID="{7E2EBABC-6CBE-C04F-90D8-1FB2A1D4753E}" presName="parentTextArrow" presStyleLbl="node1" presStyleIdx="2" presStyleCnt="4"/>
      <dgm:spPr/>
    </dgm:pt>
    <dgm:pt modelId="{9D3F9820-1DAE-1145-BC25-F9C01BC2C7E3}" type="pres">
      <dgm:prSet presAssocID="{12D51FA6-9F45-0847-AC14-8600AD9F4C04}" presName="sp" presStyleCnt="0"/>
      <dgm:spPr/>
    </dgm:pt>
    <dgm:pt modelId="{A8720B47-A95B-7F4F-A802-4C2D073198C8}" type="pres">
      <dgm:prSet presAssocID="{D4230174-2261-CD49-B4CF-CC9AF9264214}" presName="arrowAndChildren" presStyleCnt="0"/>
      <dgm:spPr/>
    </dgm:pt>
    <dgm:pt modelId="{2DA20022-1A83-3045-9AA7-1A3F37BA8527}" type="pres">
      <dgm:prSet presAssocID="{D4230174-2261-CD49-B4CF-CC9AF9264214}" presName="parentTextArrow" presStyleLbl="node1" presStyleIdx="3" presStyleCnt="4"/>
      <dgm:spPr/>
    </dgm:pt>
  </dgm:ptLst>
  <dgm:cxnLst>
    <dgm:cxn modelId="{F93E6A11-CDF2-A046-923E-71315F514B10}" type="presOf" srcId="{755785CA-A3DE-7141-92B2-4EAEAF8BC118}" destId="{CD290AF8-0615-4541-B585-0508AB7AB419}" srcOrd="0" destOrd="0" presId="urn:microsoft.com/office/officeart/2005/8/layout/process4"/>
    <dgm:cxn modelId="{75FF7567-6A0C-B946-87EA-5DC772AFEFE8}" type="presOf" srcId="{45722594-281F-8048-B875-4CBB98ECE740}" destId="{5D4BE1B5-3CE5-9C4D-89E9-1834DC40781F}" srcOrd="0" destOrd="0" presId="urn:microsoft.com/office/officeart/2005/8/layout/process4"/>
    <dgm:cxn modelId="{D3EA547D-1044-9749-AD96-063F77BA4DBC}" srcId="{755785CA-A3DE-7141-92B2-4EAEAF8BC118}" destId="{7E2EBABC-6CBE-C04F-90D8-1FB2A1D4753E}" srcOrd="1" destOrd="0" parTransId="{5825B172-0DEB-C941-87B2-DB9864B80056}" sibTransId="{92A63E42-5AF4-9F4C-81F4-8903EB4213E5}"/>
    <dgm:cxn modelId="{12E2738E-38A6-8444-8F0B-83A1B15B4F1A}" srcId="{755785CA-A3DE-7141-92B2-4EAEAF8BC118}" destId="{45722594-281F-8048-B875-4CBB98ECE740}" srcOrd="2" destOrd="0" parTransId="{B5EC3745-ED6D-CC4E-80F7-2DFE82C70EC0}" sibTransId="{A78B71B9-F2B6-6540-A52C-FBD6F34C97E0}"/>
    <dgm:cxn modelId="{8C0FD9AA-AD1E-B84B-9DB1-3EB6BC90FE54}" srcId="{755785CA-A3DE-7141-92B2-4EAEAF8BC118}" destId="{78D87468-660B-3C44-87E6-D9014646A7F1}" srcOrd="3" destOrd="0" parTransId="{878AB5FD-EB68-C942-B80E-8FAC00CC2867}" sibTransId="{1347DEC1-A3D6-1446-BE7D-E80BD4BAA0A9}"/>
    <dgm:cxn modelId="{90A1D3BE-A6A3-C844-A661-BDC1EA7DC64B}" srcId="{755785CA-A3DE-7141-92B2-4EAEAF8BC118}" destId="{D4230174-2261-CD49-B4CF-CC9AF9264214}" srcOrd="0" destOrd="0" parTransId="{6FF9ECA7-EE35-7049-AE5F-F15EC2C5AD71}" sibTransId="{12D51FA6-9F45-0847-AC14-8600AD9F4C04}"/>
    <dgm:cxn modelId="{87A826D5-D891-C24C-9C8F-DA41CEF7FB1A}" type="presOf" srcId="{7E2EBABC-6CBE-C04F-90D8-1FB2A1D4753E}" destId="{AEE6A23D-1B8C-6445-8E66-3E4112332BD1}" srcOrd="0" destOrd="0" presId="urn:microsoft.com/office/officeart/2005/8/layout/process4"/>
    <dgm:cxn modelId="{9E0726EF-A002-094F-8B57-0502BD91472D}" type="presOf" srcId="{78D87468-660B-3C44-87E6-D9014646A7F1}" destId="{D9685F5C-9D90-7D45-98C2-003ECAFAEDD2}" srcOrd="0" destOrd="0" presId="urn:microsoft.com/office/officeart/2005/8/layout/process4"/>
    <dgm:cxn modelId="{471F1CF3-47FF-8841-8C54-507B39F05320}" type="presOf" srcId="{D4230174-2261-CD49-B4CF-CC9AF9264214}" destId="{2DA20022-1A83-3045-9AA7-1A3F37BA8527}" srcOrd="0" destOrd="0" presId="urn:microsoft.com/office/officeart/2005/8/layout/process4"/>
    <dgm:cxn modelId="{A72FE487-A6D6-4845-A35E-CF844027624E}" type="presParOf" srcId="{CD290AF8-0615-4541-B585-0508AB7AB419}" destId="{75B79A90-D7A4-F54E-AE3C-4326BBD6277E}" srcOrd="0" destOrd="0" presId="urn:microsoft.com/office/officeart/2005/8/layout/process4"/>
    <dgm:cxn modelId="{2F75799A-BD53-A14D-B45A-616854500983}" type="presParOf" srcId="{75B79A90-D7A4-F54E-AE3C-4326BBD6277E}" destId="{D9685F5C-9D90-7D45-98C2-003ECAFAEDD2}" srcOrd="0" destOrd="0" presId="urn:microsoft.com/office/officeart/2005/8/layout/process4"/>
    <dgm:cxn modelId="{E57E44C4-6486-9348-848C-727482B4CDFE}" type="presParOf" srcId="{CD290AF8-0615-4541-B585-0508AB7AB419}" destId="{42D6CBE7-3384-9543-BC8B-FA4470C8B51B}" srcOrd="1" destOrd="0" presId="urn:microsoft.com/office/officeart/2005/8/layout/process4"/>
    <dgm:cxn modelId="{33C651C1-0679-174C-9EAC-C782CBDC3179}" type="presParOf" srcId="{CD290AF8-0615-4541-B585-0508AB7AB419}" destId="{CDDFF2B1-E1F8-A84A-994E-F81027B266CC}" srcOrd="2" destOrd="0" presId="urn:microsoft.com/office/officeart/2005/8/layout/process4"/>
    <dgm:cxn modelId="{59CFFBE9-07C5-1344-8C8D-78D42ADB6002}" type="presParOf" srcId="{CDDFF2B1-E1F8-A84A-994E-F81027B266CC}" destId="{5D4BE1B5-3CE5-9C4D-89E9-1834DC40781F}" srcOrd="0" destOrd="0" presId="urn:microsoft.com/office/officeart/2005/8/layout/process4"/>
    <dgm:cxn modelId="{2D898350-757E-6547-8BB4-407B2E95DB14}" type="presParOf" srcId="{CD290AF8-0615-4541-B585-0508AB7AB419}" destId="{7109E6A5-955F-CE4F-8D9B-4A4D993CC652}" srcOrd="3" destOrd="0" presId="urn:microsoft.com/office/officeart/2005/8/layout/process4"/>
    <dgm:cxn modelId="{EB431884-71B8-204A-B119-DEDB2F13C004}" type="presParOf" srcId="{CD290AF8-0615-4541-B585-0508AB7AB419}" destId="{C0F13BD0-C0B4-FD49-9662-17A460BF02AC}" srcOrd="4" destOrd="0" presId="urn:microsoft.com/office/officeart/2005/8/layout/process4"/>
    <dgm:cxn modelId="{56BE326C-D5DF-FB4F-9299-8A137739AE9C}" type="presParOf" srcId="{C0F13BD0-C0B4-FD49-9662-17A460BF02AC}" destId="{AEE6A23D-1B8C-6445-8E66-3E4112332BD1}" srcOrd="0" destOrd="0" presId="urn:microsoft.com/office/officeart/2005/8/layout/process4"/>
    <dgm:cxn modelId="{175A856A-A461-E84F-8E7D-EC4D371EB250}" type="presParOf" srcId="{CD290AF8-0615-4541-B585-0508AB7AB419}" destId="{9D3F9820-1DAE-1145-BC25-F9C01BC2C7E3}" srcOrd="5" destOrd="0" presId="urn:microsoft.com/office/officeart/2005/8/layout/process4"/>
    <dgm:cxn modelId="{F6F2E493-D78D-F246-8B02-5F61C20A0CF0}" type="presParOf" srcId="{CD290AF8-0615-4541-B585-0508AB7AB419}" destId="{A8720B47-A95B-7F4F-A802-4C2D073198C8}" srcOrd="6" destOrd="0" presId="urn:microsoft.com/office/officeart/2005/8/layout/process4"/>
    <dgm:cxn modelId="{9926B7A0-6EBC-BF42-9EA3-4AAAE372359B}" type="presParOf" srcId="{A8720B47-A95B-7F4F-A802-4C2D073198C8}" destId="{2DA20022-1A83-3045-9AA7-1A3F37BA852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5E4B2C-54E8-0544-AFCD-04C435BA3FC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6E2CE34-E8AB-8A49-9CB9-3DA3E236D9D7}">
      <dgm:prSet phldrT="[Text]" custT="1"/>
      <dgm:spPr/>
      <dgm:t>
        <a:bodyPr/>
        <a:lstStyle/>
        <a:p>
          <a:pPr rtl="0"/>
          <a:r>
            <a:rPr lang="en-US" sz="2000">
              <a:solidFill>
                <a:srgbClr val="333333"/>
              </a:solidFill>
            </a:rPr>
            <a:t>P</a:t>
          </a:r>
        </a:p>
      </dgm:t>
    </dgm:pt>
    <dgm:pt modelId="{3C01332F-E2FC-0F4B-A437-B265552DA2DF}" type="parTrans" cxnId="{AB6BD374-C12F-C345-9CB9-A7EF1A1AFA47}">
      <dgm:prSet/>
      <dgm:spPr/>
      <dgm:t>
        <a:bodyPr/>
        <a:lstStyle/>
        <a:p>
          <a:endParaRPr lang="en-US" sz="2000">
            <a:solidFill>
              <a:srgbClr val="333333"/>
            </a:solidFill>
          </a:endParaRPr>
        </a:p>
      </dgm:t>
    </dgm:pt>
    <dgm:pt modelId="{12E389F5-42EB-CC43-8F48-503B6A294D35}" type="sibTrans" cxnId="{AB6BD374-C12F-C345-9CB9-A7EF1A1AFA47}">
      <dgm:prSet/>
      <dgm:spPr/>
      <dgm:t>
        <a:bodyPr/>
        <a:lstStyle/>
        <a:p>
          <a:endParaRPr lang="en-US" sz="2000">
            <a:solidFill>
              <a:srgbClr val="333333"/>
            </a:solidFill>
          </a:endParaRPr>
        </a:p>
      </dgm:t>
    </dgm:pt>
    <dgm:pt modelId="{4F52784A-BE9F-CD42-820B-F3D0755549CD}">
      <dgm:prSet phldrT="[Text]" custT="1"/>
      <dgm:spPr/>
      <dgm:t>
        <a:bodyPr/>
        <a:lstStyle/>
        <a:p>
          <a:r>
            <a:rPr lang="en-US" sz="2000" b="1">
              <a:solidFill>
                <a:srgbClr val="333333"/>
              </a:solidFill>
            </a:rPr>
            <a:t>Patient, Population, and/or Problem</a:t>
          </a:r>
        </a:p>
      </dgm:t>
    </dgm:pt>
    <dgm:pt modelId="{9DA2BA33-3223-7247-8593-DAD9C212A961}" type="parTrans" cxnId="{E2D681FE-BBD7-6541-85C8-F5E534C98978}">
      <dgm:prSet/>
      <dgm:spPr/>
      <dgm:t>
        <a:bodyPr/>
        <a:lstStyle/>
        <a:p>
          <a:endParaRPr lang="en-US" sz="2000">
            <a:solidFill>
              <a:srgbClr val="333333"/>
            </a:solidFill>
          </a:endParaRPr>
        </a:p>
      </dgm:t>
    </dgm:pt>
    <dgm:pt modelId="{C2C56B53-3E80-B343-9E6A-D479055A9C85}" type="sibTrans" cxnId="{E2D681FE-BBD7-6541-85C8-F5E534C98978}">
      <dgm:prSet/>
      <dgm:spPr/>
      <dgm:t>
        <a:bodyPr/>
        <a:lstStyle/>
        <a:p>
          <a:endParaRPr lang="en-US" sz="2000">
            <a:solidFill>
              <a:srgbClr val="333333"/>
            </a:solidFill>
          </a:endParaRPr>
        </a:p>
      </dgm:t>
    </dgm:pt>
    <dgm:pt modelId="{8BCE0003-2BEA-3944-9D71-844C5DBDB16F}">
      <dgm:prSet phldrT="[Text]" custT="1"/>
      <dgm:spPr/>
      <dgm:t>
        <a:bodyPr/>
        <a:lstStyle/>
        <a:p>
          <a:r>
            <a:rPr lang="en-US" sz="2000" b="0" i="0">
              <a:solidFill>
                <a:srgbClr val="333333"/>
              </a:solidFill>
            </a:rPr>
            <a:t>What is the common problem, and what are the characteristics related to the population?</a:t>
          </a:r>
          <a:endParaRPr lang="en-US" sz="2000">
            <a:solidFill>
              <a:srgbClr val="333333"/>
            </a:solidFill>
          </a:endParaRPr>
        </a:p>
      </dgm:t>
    </dgm:pt>
    <dgm:pt modelId="{6D54D833-9C20-B44F-B9F2-FC4C8E0B19FB}" type="parTrans" cxnId="{AD1D95F3-690D-AB4D-A34E-76BCD0C6F0D1}">
      <dgm:prSet/>
      <dgm:spPr/>
      <dgm:t>
        <a:bodyPr/>
        <a:lstStyle/>
        <a:p>
          <a:endParaRPr lang="en-US" sz="2000">
            <a:solidFill>
              <a:srgbClr val="333333"/>
            </a:solidFill>
          </a:endParaRPr>
        </a:p>
      </dgm:t>
    </dgm:pt>
    <dgm:pt modelId="{CC65F13C-223C-904A-84BD-9351DDE355B8}" type="sibTrans" cxnId="{AD1D95F3-690D-AB4D-A34E-76BCD0C6F0D1}">
      <dgm:prSet/>
      <dgm:spPr/>
      <dgm:t>
        <a:bodyPr/>
        <a:lstStyle/>
        <a:p>
          <a:endParaRPr lang="en-US" sz="2000">
            <a:solidFill>
              <a:srgbClr val="333333"/>
            </a:solidFill>
          </a:endParaRPr>
        </a:p>
      </dgm:t>
    </dgm:pt>
    <dgm:pt modelId="{2EB6AAC8-952C-1F4A-896A-7E521994A92A}">
      <dgm:prSet phldrT="[Text]" custT="1"/>
      <dgm:spPr/>
      <dgm:t>
        <a:bodyPr/>
        <a:lstStyle/>
        <a:p>
          <a:pPr rtl="0"/>
          <a:r>
            <a:rPr lang="en-US" sz="2000">
              <a:solidFill>
                <a:srgbClr val="333333"/>
              </a:solidFill>
            </a:rPr>
            <a:t>I</a:t>
          </a:r>
        </a:p>
      </dgm:t>
    </dgm:pt>
    <dgm:pt modelId="{59FFDD30-6DEA-4E4B-8748-86EFE3445DC6}" type="parTrans" cxnId="{2A4E1309-FDC7-AA4E-9C73-CD0556840D7A}">
      <dgm:prSet/>
      <dgm:spPr/>
      <dgm:t>
        <a:bodyPr/>
        <a:lstStyle/>
        <a:p>
          <a:endParaRPr lang="en-US" sz="2000">
            <a:solidFill>
              <a:srgbClr val="333333"/>
            </a:solidFill>
          </a:endParaRPr>
        </a:p>
      </dgm:t>
    </dgm:pt>
    <dgm:pt modelId="{52903049-70BF-F545-A713-0C1B0F21CB0F}" type="sibTrans" cxnId="{2A4E1309-FDC7-AA4E-9C73-CD0556840D7A}">
      <dgm:prSet/>
      <dgm:spPr/>
      <dgm:t>
        <a:bodyPr/>
        <a:lstStyle/>
        <a:p>
          <a:endParaRPr lang="en-US" sz="2000">
            <a:solidFill>
              <a:srgbClr val="333333"/>
            </a:solidFill>
          </a:endParaRPr>
        </a:p>
      </dgm:t>
    </dgm:pt>
    <dgm:pt modelId="{388A21B5-F027-CA43-A2EF-C357F4136C63}">
      <dgm:prSet phldrT="[Text]" custT="1"/>
      <dgm:spPr/>
      <dgm:t>
        <a:bodyPr/>
        <a:lstStyle/>
        <a:p>
          <a:r>
            <a:rPr lang="en-US" sz="2000" b="1">
              <a:solidFill>
                <a:srgbClr val="333333"/>
              </a:solidFill>
            </a:rPr>
            <a:t>Intervention, Prognostic Factor, or Exposure</a:t>
          </a:r>
        </a:p>
      </dgm:t>
    </dgm:pt>
    <dgm:pt modelId="{18F32A14-3A3B-0648-B60D-ED7176ACF49F}" type="parTrans" cxnId="{180E7296-2AA7-0A4E-A632-91F396CDCDC7}">
      <dgm:prSet/>
      <dgm:spPr/>
      <dgm:t>
        <a:bodyPr/>
        <a:lstStyle/>
        <a:p>
          <a:endParaRPr lang="en-US" sz="2000">
            <a:solidFill>
              <a:srgbClr val="333333"/>
            </a:solidFill>
          </a:endParaRPr>
        </a:p>
      </dgm:t>
    </dgm:pt>
    <dgm:pt modelId="{DE95C5E6-08EC-894C-9EDD-3DDD7F9E9CDB}" type="sibTrans" cxnId="{180E7296-2AA7-0A4E-A632-91F396CDCDC7}">
      <dgm:prSet/>
      <dgm:spPr/>
      <dgm:t>
        <a:bodyPr/>
        <a:lstStyle/>
        <a:p>
          <a:endParaRPr lang="en-US" sz="2000">
            <a:solidFill>
              <a:srgbClr val="333333"/>
            </a:solidFill>
          </a:endParaRPr>
        </a:p>
      </dgm:t>
    </dgm:pt>
    <dgm:pt modelId="{14140175-E755-E045-A910-1D919EED7B95}">
      <dgm:prSet phldrT="[Text]" custT="1"/>
      <dgm:spPr/>
      <dgm:t>
        <a:bodyPr/>
        <a:lstStyle/>
        <a:p>
          <a:r>
            <a:rPr lang="en-US" sz="2000">
              <a:solidFill>
                <a:srgbClr val="333333"/>
              </a:solidFill>
            </a:rPr>
            <a:t>Which main intervention, prognostic factor, or exposure is being considered?</a:t>
          </a:r>
        </a:p>
      </dgm:t>
    </dgm:pt>
    <dgm:pt modelId="{91138F1D-DD71-7D49-9332-77F9342DC510}" type="parTrans" cxnId="{A502F0DB-3C9B-2C40-8699-14FE4D1D57C4}">
      <dgm:prSet/>
      <dgm:spPr/>
      <dgm:t>
        <a:bodyPr/>
        <a:lstStyle/>
        <a:p>
          <a:endParaRPr lang="en-US" sz="2000">
            <a:solidFill>
              <a:srgbClr val="333333"/>
            </a:solidFill>
          </a:endParaRPr>
        </a:p>
      </dgm:t>
    </dgm:pt>
    <dgm:pt modelId="{98F1CEBB-E995-304E-925C-41D03E9DCD2F}" type="sibTrans" cxnId="{A502F0DB-3C9B-2C40-8699-14FE4D1D57C4}">
      <dgm:prSet/>
      <dgm:spPr/>
      <dgm:t>
        <a:bodyPr/>
        <a:lstStyle/>
        <a:p>
          <a:endParaRPr lang="en-US" sz="2000">
            <a:solidFill>
              <a:srgbClr val="333333"/>
            </a:solidFill>
          </a:endParaRPr>
        </a:p>
      </dgm:t>
    </dgm:pt>
    <dgm:pt modelId="{49DCFECC-893C-BE41-81C6-EA1858E58B34}">
      <dgm:prSet phldrT="[Text]" custT="1"/>
      <dgm:spPr/>
      <dgm:t>
        <a:bodyPr/>
        <a:lstStyle/>
        <a:p>
          <a:pPr rtl="0"/>
          <a:r>
            <a:rPr lang="en-US" sz="2000">
              <a:solidFill>
                <a:srgbClr val="333333"/>
              </a:solidFill>
            </a:rPr>
            <a:t>C</a:t>
          </a:r>
        </a:p>
      </dgm:t>
    </dgm:pt>
    <dgm:pt modelId="{43FC29DC-B777-F34E-AB63-BA2C103C090D}" type="parTrans" cxnId="{CFCF7032-4353-F74E-B59C-96B77F2FB515}">
      <dgm:prSet/>
      <dgm:spPr/>
      <dgm:t>
        <a:bodyPr/>
        <a:lstStyle/>
        <a:p>
          <a:endParaRPr lang="en-US" sz="2000">
            <a:solidFill>
              <a:srgbClr val="333333"/>
            </a:solidFill>
          </a:endParaRPr>
        </a:p>
      </dgm:t>
    </dgm:pt>
    <dgm:pt modelId="{7530B345-8C73-7740-AA34-91F21B585C23}" type="sibTrans" cxnId="{CFCF7032-4353-F74E-B59C-96B77F2FB515}">
      <dgm:prSet/>
      <dgm:spPr/>
      <dgm:t>
        <a:bodyPr/>
        <a:lstStyle/>
        <a:p>
          <a:endParaRPr lang="en-US" sz="2000">
            <a:solidFill>
              <a:srgbClr val="333333"/>
            </a:solidFill>
          </a:endParaRPr>
        </a:p>
      </dgm:t>
    </dgm:pt>
    <dgm:pt modelId="{452414B0-5F47-B548-8992-66CF20D4FAB2}">
      <dgm:prSet phldrT="[Text]" custT="1"/>
      <dgm:spPr/>
      <dgm:t>
        <a:bodyPr/>
        <a:lstStyle/>
        <a:p>
          <a:r>
            <a:rPr lang="en-US" sz="2000" b="1">
              <a:solidFill>
                <a:srgbClr val="333333"/>
              </a:solidFill>
            </a:rPr>
            <a:t>Comparison or Comparative intervention (if appropriate)</a:t>
          </a:r>
        </a:p>
      </dgm:t>
    </dgm:pt>
    <dgm:pt modelId="{7567F27C-923F-7240-8BB1-7D244E44DED4}" type="parTrans" cxnId="{F0ED3D98-8F5A-A244-B871-EFEE533F3DDC}">
      <dgm:prSet/>
      <dgm:spPr/>
      <dgm:t>
        <a:bodyPr/>
        <a:lstStyle/>
        <a:p>
          <a:endParaRPr lang="en-US" sz="2000">
            <a:solidFill>
              <a:srgbClr val="333333"/>
            </a:solidFill>
          </a:endParaRPr>
        </a:p>
      </dgm:t>
    </dgm:pt>
    <dgm:pt modelId="{6528E2F7-B186-4545-9FBD-206DE3433CEF}" type="sibTrans" cxnId="{F0ED3D98-8F5A-A244-B871-EFEE533F3DDC}">
      <dgm:prSet/>
      <dgm:spPr/>
      <dgm:t>
        <a:bodyPr/>
        <a:lstStyle/>
        <a:p>
          <a:endParaRPr lang="en-US" sz="2000">
            <a:solidFill>
              <a:srgbClr val="333333"/>
            </a:solidFill>
          </a:endParaRPr>
        </a:p>
      </dgm:t>
    </dgm:pt>
    <dgm:pt modelId="{E5781BF8-707B-E949-992D-073A0F2012DE}">
      <dgm:prSet phldrT="[Text]" custT="1"/>
      <dgm:spPr/>
      <dgm:t>
        <a:bodyPr/>
        <a:lstStyle/>
        <a:p>
          <a:pPr rtl="0"/>
          <a:r>
            <a:rPr lang="en-US" sz="2000">
              <a:solidFill>
                <a:srgbClr val="333333"/>
              </a:solidFill>
            </a:rPr>
            <a:t>What is the main alternative to compare with the intervention?</a:t>
          </a:r>
        </a:p>
      </dgm:t>
    </dgm:pt>
    <dgm:pt modelId="{C9BCBE34-0667-4C47-AFEF-AE3BDC31684E}" type="parTrans" cxnId="{A8F7A2F5-824B-6A4E-9425-3464C64AD5BE}">
      <dgm:prSet/>
      <dgm:spPr/>
      <dgm:t>
        <a:bodyPr/>
        <a:lstStyle/>
        <a:p>
          <a:endParaRPr lang="en-US" sz="2000">
            <a:solidFill>
              <a:srgbClr val="333333"/>
            </a:solidFill>
          </a:endParaRPr>
        </a:p>
      </dgm:t>
    </dgm:pt>
    <dgm:pt modelId="{09D13B7B-8EAA-D34A-AF69-B99335884731}" type="sibTrans" cxnId="{A8F7A2F5-824B-6A4E-9425-3464C64AD5BE}">
      <dgm:prSet/>
      <dgm:spPr/>
      <dgm:t>
        <a:bodyPr/>
        <a:lstStyle/>
        <a:p>
          <a:endParaRPr lang="en-US" sz="2000">
            <a:solidFill>
              <a:srgbClr val="333333"/>
            </a:solidFill>
          </a:endParaRPr>
        </a:p>
      </dgm:t>
    </dgm:pt>
    <dgm:pt modelId="{67C865D4-4E8A-F14A-9456-11A9300D78E4}">
      <dgm:prSet phldrT="[Text]" custT="1"/>
      <dgm:spPr/>
      <dgm:t>
        <a:bodyPr/>
        <a:lstStyle/>
        <a:p>
          <a:pPr rtl="0"/>
          <a:r>
            <a:rPr lang="en-US" sz="2000">
              <a:solidFill>
                <a:srgbClr val="333333"/>
              </a:solidFill>
            </a:rPr>
            <a:t>O</a:t>
          </a:r>
        </a:p>
      </dgm:t>
    </dgm:pt>
    <dgm:pt modelId="{A016A3CD-8DEA-244A-B448-373B74473E0D}" type="parTrans" cxnId="{58106947-BDA5-814A-B4FC-0435742DFFB7}">
      <dgm:prSet/>
      <dgm:spPr/>
      <dgm:t>
        <a:bodyPr/>
        <a:lstStyle/>
        <a:p>
          <a:endParaRPr lang="en-US" sz="2000">
            <a:solidFill>
              <a:srgbClr val="333333"/>
            </a:solidFill>
          </a:endParaRPr>
        </a:p>
      </dgm:t>
    </dgm:pt>
    <dgm:pt modelId="{AA22EBB6-4411-044B-BC0B-788E69ECA25C}" type="sibTrans" cxnId="{58106947-BDA5-814A-B4FC-0435742DFFB7}">
      <dgm:prSet/>
      <dgm:spPr/>
      <dgm:t>
        <a:bodyPr/>
        <a:lstStyle/>
        <a:p>
          <a:endParaRPr lang="en-US" sz="2000">
            <a:solidFill>
              <a:srgbClr val="333333"/>
            </a:solidFill>
          </a:endParaRPr>
        </a:p>
      </dgm:t>
    </dgm:pt>
    <dgm:pt modelId="{47723CE0-207A-0543-B0EF-673E87D1D333}">
      <dgm:prSet phldrT="[Text]" custT="1"/>
      <dgm:spPr/>
      <dgm:t>
        <a:bodyPr/>
        <a:lstStyle/>
        <a:p>
          <a:pPr rtl="0"/>
          <a:r>
            <a:rPr lang="en-US" sz="2000">
              <a:solidFill>
                <a:srgbClr val="333333"/>
              </a:solidFill>
            </a:rPr>
            <a:t>T</a:t>
          </a:r>
        </a:p>
      </dgm:t>
    </dgm:pt>
    <dgm:pt modelId="{C18CC4DD-1C9D-2C4E-9272-AAE759D7DE5C}" type="parTrans" cxnId="{CE65D87D-66A7-9841-B6EF-938B72F2AE52}">
      <dgm:prSet/>
      <dgm:spPr/>
      <dgm:t>
        <a:bodyPr/>
        <a:lstStyle/>
        <a:p>
          <a:endParaRPr lang="en-US" sz="2000">
            <a:solidFill>
              <a:srgbClr val="333333"/>
            </a:solidFill>
          </a:endParaRPr>
        </a:p>
      </dgm:t>
    </dgm:pt>
    <dgm:pt modelId="{4194DA08-0D9F-C146-8C6E-B0E3ACBB5C56}" type="sibTrans" cxnId="{CE65D87D-66A7-9841-B6EF-938B72F2AE52}">
      <dgm:prSet/>
      <dgm:spPr/>
      <dgm:t>
        <a:bodyPr/>
        <a:lstStyle/>
        <a:p>
          <a:endParaRPr lang="en-US" sz="2000">
            <a:solidFill>
              <a:srgbClr val="333333"/>
            </a:solidFill>
          </a:endParaRPr>
        </a:p>
      </dgm:t>
    </dgm:pt>
    <dgm:pt modelId="{BBF0CE25-2070-2843-8F40-C7970E5A138E}">
      <dgm:prSet phldrT="[Text]" custT="1"/>
      <dgm:spPr/>
      <dgm:t>
        <a:bodyPr/>
        <a:lstStyle/>
        <a:p>
          <a:pPr rtl="0"/>
          <a:r>
            <a:rPr lang="en-US" sz="2000">
              <a:solidFill>
                <a:srgbClr val="333333"/>
              </a:solidFill>
            </a:rPr>
            <a:t>T</a:t>
          </a:r>
        </a:p>
      </dgm:t>
    </dgm:pt>
    <dgm:pt modelId="{842EE0BF-8B6F-0841-82CA-A0827350E0B4}" type="parTrans" cxnId="{2356C3E8-154E-2D47-8917-97BCBDE93D53}">
      <dgm:prSet/>
      <dgm:spPr/>
      <dgm:t>
        <a:bodyPr/>
        <a:lstStyle/>
        <a:p>
          <a:endParaRPr lang="en-US" sz="2000">
            <a:solidFill>
              <a:srgbClr val="333333"/>
            </a:solidFill>
          </a:endParaRPr>
        </a:p>
      </dgm:t>
    </dgm:pt>
    <dgm:pt modelId="{007DFEBB-90C3-294D-99C3-D6AD443E6C4E}" type="sibTrans" cxnId="{2356C3E8-154E-2D47-8917-97BCBDE93D53}">
      <dgm:prSet/>
      <dgm:spPr/>
      <dgm:t>
        <a:bodyPr/>
        <a:lstStyle/>
        <a:p>
          <a:endParaRPr lang="en-US" sz="2000">
            <a:solidFill>
              <a:srgbClr val="333333"/>
            </a:solidFill>
          </a:endParaRPr>
        </a:p>
      </dgm:t>
    </dgm:pt>
    <dgm:pt modelId="{DAD2785A-0822-6B42-BD61-4C226FE18A0D}">
      <dgm:prSet phldrT="[Text]" custT="1"/>
      <dgm:spPr/>
      <dgm:t>
        <a:bodyPr/>
        <a:lstStyle/>
        <a:p>
          <a:pPr rtl="0"/>
          <a:r>
            <a:rPr lang="en-US" sz="2000" b="1">
              <a:solidFill>
                <a:srgbClr val="333333"/>
              </a:solidFill>
            </a:rPr>
            <a:t>Outcome</a:t>
          </a:r>
        </a:p>
      </dgm:t>
    </dgm:pt>
    <dgm:pt modelId="{5459274D-70F6-D440-A8EA-BC3EF60CB243}" type="parTrans" cxnId="{EA7CE0E3-89C9-974A-BE55-0B4FFDE23E98}">
      <dgm:prSet/>
      <dgm:spPr/>
      <dgm:t>
        <a:bodyPr/>
        <a:lstStyle/>
        <a:p>
          <a:endParaRPr lang="en-US" sz="2000">
            <a:solidFill>
              <a:srgbClr val="333333"/>
            </a:solidFill>
          </a:endParaRPr>
        </a:p>
      </dgm:t>
    </dgm:pt>
    <dgm:pt modelId="{54D977E8-9958-0042-A453-9B8DD0AFC5C4}" type="sibTrans" cxnId="{EA7CE0E3-89C9-974A-BE55-0B4FFDE23E98}">
      <dgm:prSet/>
      <dgm:spPr/>
      <dgm:t>
        <a:bodyPr/>
        <a:lstStyle/>
        <a:p>
          <a:endParaRPr lang="en-US" sz="2000">
            <a:solidFill>
              <a:srgbClr val="333333"/>
            </a:solidFill>
          </a:endParaRPr>
        </a:p>
      </dgm:t>
    </dgm:pt>
    <dgm:pt modelId="{46330539-90B2-C844-912D-8AF504E73692}">
      <dgm:prSet phldrT="[Text]" custT="1"/>
      <dgm:spPr/>
      <dgm:t>
        <a:bodyPr/>
        <a:lstStyle/>
        <a:p>
          <a:pPr rtl="0"/>
          <a:r>
            <a:rPr lang="en-US" sz="2000">
              <a:solidFill>
                <a:srgbClr val="333333"/>
              </a:solidFill>
            </a:rPr>
            <a:t>What can I hope to measure, improve, affect?</a:t>
          </a:r>
        </a:p>
      </dgm:t>
    </dgm:pt>
    <dgm:pt modelId="{002259C8-7E1C-FD44-B961-8724BEA8C16F}" type="parTrans" cxnId="{84612FFF-46E6-0E4D-B4F3-D33D4010C16C}">
      <dgm:prSet/>
      <dgm:spPr/>
      <dgm:t>
        <a:bodyPr/>
        <a:lstStyle/>
        <a:p>
          <a:endParaRPr lang="en-US" sz="2000">
            <a:solidFill>
              <a:srgbClr val="333333"/>
            </a:solidFill>
          </a:endParaRPr>
        </a:p>
      </dgm:t>
    </dgm:pt>
    <dgm:pt modelId="{B415BD4A-4B0D-D64D-8EC9-EFBEAAB60247}" type="sibTrans" cxnId="{84612FFF-46E6-0E4D-B4F3-D33D4010C16C}">
      <dgm:prSet/>
      <dgm:spPr/>
      <dgm:t>
        <a:bodyPr/>
        <a:lstStyle/>
        <a:p>
          <a:endParaRPr lang="en-US" sz="2000">
            <a:solidFill>
              <a:srgbClr val="333333"/>
            </a:solidFill>
          </a:endParaRPr>
        </a:p>
      </dgm:t>
    </dgm:pt>
    <dgm:pt modelId="{9DB02346-94B8-8246-94B7-C69348581AFE}">
      <dgm:prSet phldrT="[Text]" custT="1"/>
      <dgm:spPr/>
      <dgm:t>
        <a:bodyPr/>
        <a:lstStyle/>
        <a:p>
          <a:pPr rtl="0"/>
          <a:r>
            <a:rPr lang="en-US" sz="2000" b="1">
              <a:solidFill>
                <a:srgbClr val="333333"/>
              </a:solidFill>
            </a:rPr>
            <a:t>Type of Question I am asking</a:t>
          </a:r>
        </a:p>
      </dgm:t>
    </dgm:pt>
    <dgm:pt modelId="{C8BA3BDA-5DA6-334F-B1C7-B781D7253BA0}" type="parTrans" cxnId="{4EFABC06-F927-524F-B87E-5AC70B4616B9}">
      <dgm:prSet/>
      <dgm:spPr/>
      <dgm:t>
        <a:bodyPr/>
        <a:lstStyle/>
        <a:p>
          <a:endParaRPr lang="en-US" sz="2000">
            <a:solidFill>
              <a:srgbClr val="333333"/>
            </a:solidFill>
          </a:endParaRPr>
        </a:p>
      </dgm:t>
    </dgm:pt>
    <dgm:pt modelId="{4B242BC2-808E-7641-A988-32B1950C296E}" type="sibTrans" cxnId="{4EFABC06-F927-524F-B87E-5AC70B4616B9}">
      <dgm:prSet/>
      <dgm:spPr/>
      <dgm:t>
        <a:bodyPr/>
        <a:lstStyle/>
        <a:p>
          <a:endParaRPr lang="en-US" sz="2000">
            <a:solidFill>
              <a:srgbClr val="333333"/>
            </a:solidFill>
          </a:endParaRPr>
        </a:p>
      </dgm:t>
    </dgm:pt>
    <dgm:pt modelId="{E24F37B9-4EF4-6544-BBDD-977BCB676F35}">
      <dgm:prSet phldrT="[Text]" custT="1"/>
      <dgm:spPr/>
      <dgm:t>
        <a:bodyPr/>
        <a:lstStyle/>
        <a:p>
          <a:pPr rtl="0"/>
          <a:r>
            <a:rPr lang="en-US" sz="2000">
              <a:solidFill>
                <a:srgbClr val="333333"/>
              </a:solidFill>
            </a:rPr>
            <a:t>How would I categorize this question?</a:t>
          </a:r>
        </a:p>
      </dgm:t>
    </dgm:pt>
    <dgm:pt modelId="{0CAA5065-5ABD-394A-ABD2-E1332974BD3E}" type="parTrans" cxnId="{A22A1ADB-652B-D949-B613-92E1D33C0254}">
      <dgm:prSet/>
      <dgm:spPr/>
      <dgm:t>
        <a:bodyPr/>
        <a:lstStyle/>
        <a:p>
          <a:endParaRPr lang="en-US" sz="2000">
            <a:solidFill>
              <a:srgbClr val="333333"/>
            </a:solidFill>
          </a:endParaRPr>
        </a:p>
      </dgm:t>
    </dgm:pt>
    <dgm:pt modelId="{693305A4-8072-D644-AEB7-54817791E43B}" type="sibTrans" cxnId="{A22A1ADB-652B-D949-B613-92E1D33C0254}">
      <dgm:prSet/>
      <dgm:spPr/>
      <dgm:t>
        <a:bodyPr/>
        <a:lstStyle/>
        <a:p>
          <a:endParaRPr lang="en-US" sz="2000">
            <a:solidFill>
              <a:srgbClr val="333333"/>
            </a:solidFill>
          </a:endParaRPr>
        </a:p>
      </dgm:t>
    </dgm:pt>
    <dgm:pt modelId="{CE951799-E4E3-4B4A-9B38-4E9E932AE7B8}">
      <dgm:prSet phldrT="[Text]" custT="1"/>
      <dgm:spPr/>
      <dgm:t>
        <a:bodyPr/>
        <a:lstStyle/>
        <a:p>
          <a:pPr rtl="0"/>
          <a:r>
            <a:rPr lang="en-US" sz="2000" b="1">
              <a:solidFill>
                <a:srgbClr val="333333"/>
              </a:solidFill>
            </a:rPr>
            <a:t>Type of Study I want to find</a:t>
          </a:r>
        </a:p>
      </dgm:t>
    </dgm:pt>
    <dgm:pt modelId="{EDF34956-46E5-C146-BEA1-CFCB52E5A472}" type="parTrans" cxnId="{FCDB5158-81BB-9542-9D16-60E1D8E4784F}">
      <dgm:prSet/>
      <dgm:spPr/>
      <dgm:t>
        <a:bodyPr/>
        <a:lstStyle/>
        <a:p>
          <a:endParaRPr lang="en-US" sz="2000">
            <a:solidFill>
              <a:srgbClr val="333333"/>
            </a:solidFill>
          </a:endParaRPr>
        </a:p>
      </dgm:t>
    </dgm:pt>
    <dgm:pt modelId="{2D8DF164-9F6A-0243-B891-47E0519E4432}" type="sibTrans" cxnId="{FCDB5158-81BB-9542-9D16-60E1D8E4784F}">
      <dgm:prSet/>
      <dgm:spPr/>
      <dgm:t>
        <a:bodyPr/>
        <a:lstStyle/>
        <a:p>
          <a:endParaRPr lang="en-US" sz="2000">
            <a:solidFill>
              <a:srgbClr val="333333"/>
            </a:solidFill>
          </a:endParaRPr>
        </a:p>
      </dgm:t>
    </dgm:pt>
    <dgm:pt modelId="{7EEEA009-C731-C14C-A444-1953ABFBBA19}">
      <dgm:prSet phldrT="[Text]" custT="1"/>
      <dgm:spPr/>
      <dgm:t>
        <a:bodyPr/>
        <a:lstStyle/>
        <a:p>
          <a:pPr rtl="0"/>
          <a:r>
            <a:rPr lang="en-US" sz="2000">
              <a:solidFill>
                <a:srgbClr val="333333"/>
              </a:solidFill>
            </a:rPr>
            <a:t>What would be the best study design to answer this question?</a:t>
          </a:r>
        </a:p>
      </dgm:t>
    </dgm:pt>
    <dgm:pt modelId="{E42CE6AD-F758-C048-8D3A-C2395AB1246F}" type="parTrans" cxnId="{BBA6512F-08C3-3D4E-8B84-5309E99DF140}">
      <dgm:prSet/>
      <dgm:spPr/>
      <dgm:t>
        <a:bodyPr/>
        <a:lstStyle/>
        <a:p>
          <a:endParaRPr lang="en-US" sz="2000">
            <a:solidFill>
              <a:srgbClr val="333333"/>
            </a:solidFill>
          </a:endParaRPr>
        </a:p>
      </dgm:t>
    </dgm:pt>
    <dgm:pt modelId="{9EB02310-69E7-AF42-806A-5B1385CE10B2}" type="sibTrans" cxnId="{BBA6512F-08C3-3D4E-8B84-5309E99DF140}">
      <dgm:prSet/>
      <dgm:spPr/>
      <dgm:t>
        <a:bodyPr/>
        <a:lstStyle/>
        <a:p>
          <a:endParaRPr lang="en-US" sz="2000">
            <a:solidFill>
              <a:srgbClr val="333333"/>
            </a:solidFill>
          </a:endParaRPr>
        </a:p>
      </dgm:t>
    </dgm:pt>
    <dgm:pt modelId="{BBBE37E4-C1AA-DF48-A0D9-EE33029294D4}" type="pres">
      <dgm:prSet presAssocID="{7B5E4B2C-54E8-0544-AFCD-04C435BA3FC4}" presName="linearFlow" presStyleCnt="0">
        <dgm:presLayoutVars>
          <dgm:dir/>
          <dgm:animLvl val="lvl"/>
          <dgm:resizeHandles val="exact"/>
        </dgm:presLayoutVars>
      </dgm:prSet>
      <dgm:spPr/>
    </dgm:pt>
    <dgm:pt modelId="{93199540-9A59-2847-B401-7387FF394BA8}" type="pres">
      <dgm:prSet presAssocID="{06E2CE34-E8AB-8A49-9CB9-3DA3E236D9D7}" presName="composite" presStyleCnt="0"/>
      <dgm:spPr/>
    </dgm:pt>
    <dgm:pt modelId="{D032F03F-D2B8-214F-B767-68B04F5DB47C}" type="pres">
      <dgm:prSet presAssocID="{06E2CE34-E8AB-8A49-9CB9-3DA3E236D9D7}" presName="parentText" presStyleLbl="alignNode1" presStyleIdx="0" presStyleCnt="6">
        <dgm:presLayoutVars>
          <dgm:chMax val="1"/>
          <dgm:bulletEnabled val="1"/>
        </dgm:presLayoutVars>
      </dgm:prSet>
      <dgm:spPr/>
    </dgm:pt>
    <dgm:pt modelId="{32CF81D9-AAB2-3B45-BCC6-823AA2961438}" type="pres">
      <dgm:prSet presAssocID="{06E2CE34-E8AB-8A49-9CB9-3DA3E236D9D7}" presName="descendantText" presStyleLbl="alignAcc1" presStyleIdx="0" presStyleCnt="6" custScaleY="162470">
        <dgm:presLayoutVars>
          <dgm:bulletEnabled val="1"/>
        </dgm:presLayoutVars>
      </dgm:prSet>
      <dgm:spPr/>
    </dgm:pt>
    <dgm:pt modelId="{45790477-F6FA-E242-904C-1F03F9F6A101}" type="pres">
      <dgm:prSet presAssocID="{12E389F5-42EB-CC43-8F48-503B6A294D35}" presName="sp" presStyleCnt="0"/>
      <dgm:spPr/>
    </dgm:pt>
    <dgm:pt modelId="{AE62F415-F2D1-F349-B748-064E81C7FBB0}" type="pres">
      <dgm:prSet presAssocID="{2EB6AAC8-952C-1F4A-896A-7E521994A92A}" presName="composite" presStyleCnt="0"/>
      <dgm:spPr/>
    </dgm:pt>
    <dgm:pt modelId="{B308787A-06C6-D744-9F5D-0862E2A79F3C}" type="pres">
      <dgm:prSet presAssocID="{2EB6AAC8-952C-1F4A-896A-7E521994A92A}" presName="parentText" presStyleLbl="alignNode1" presStyleIdx="1" presStyleCnt="6">
        <dgm:presLayoutVars>
          <dgm:chMax val="1"/>
          <dgm:bulletEnabled val="1"/>
        </dgm:presLayoutVars>
      </dgm:prSet>
      <dgm:spPr/>
    </dgm:pt>
    <dgm:pt modelId="{D3140B5E-E91D-C142-B6F3-30D1832CAF2F}" type="pres">
      <dgm:prSet presAssocID="{2EB6AAC8-952C-1F4A-896A-7E521994A92A}" presName="descendantText" presStyleLbl="alignAcc1" presStyleIdx="1" presStyleCnt="6" custScaleY="139343" custLinFactNeighborY="6364">
        <dgm:presLayoutVars>
          <dgm:bulletEnabled val="1"/>
        </dgm:presLayoutVars>
      </dgm:prSet>
      <dgm:spPr/>
    </dgm:pt>
    <dgm:pt modelId="{4A0D91DE-71B7-5248-A626-02ADDBCE8165}" type="pres">
      <dgm:prSet presAssocID="{52903049-70BF-F545-A713-0C1B0F21CB0F}" presName="sp" presStyleCnt="0"/>
      <dgm:spPr/>
    </dgm:pt>
    <dgm:pt modelId="{32268FD0-962B-4A4A-B335-F19286643E56}" type="pres">
      <dgm:prSet presAssocID="{49DCFECC-893C-BE41-81C6-EA1858E58B34}" presName="composite" presStyleCnt="0"/>
      <dgm:spPr/>
    </dgm:pt>
    <dgm:pt modelId="{467B303E-00FF-C149-BB6F-1DF392034023}" type="pres">
      <dgm:prSet presAssocID="{49DCFECC-893C-BE41-81C6-EA1858E58B34}" presName="parentText" presStyleLbl="alignNode1" presStyleIdx="2" presStyleCnt="6">
        <dgm:presLayoutVars>
          <dgm:chMax val="1"/>
          <dgm:bulletEnabled val="1"/>
        </dgm:presLayoutVars>
      </dgm:prSet>
      <dgm:spPr/>
    </dgm:pt>
    <dgm:pt modelId="{684FBBED-CC30-5144-ACA2-A0F75A2368EE}" type="pres">
      <dgm:prSet presAssocID="{49DCFECC-893C-BE41-81C6-EA1858E58B34}" presName="descendantText" presStyleLbl="alignAcc1" presStyleIdx="2" presStyleCnt="6" custLinFactNeighborY="7955">
        <dgm:presLayoutVars>
          <dgm:bulletEnabled val="1"/>
        </dgm:presLayoutVars>
      </dgm:prSet>
      <dgm:spPr/>
    </dgm:pt>
    <dgm:pt modelId="{D00DDC69-CEBA-6247-A2F8-9514B0DAE404}" type="pres">
      <dgm:prSet presAssocID="{7530B345-8C73-7740-AA34-91F21B585C23}" presName="sp" presStyleCnt="0"/>
      <dgm:spPr/>
    </dgm:pt>
    <dgm:pt modelId="{FD7A7E5D-618F-D44D-91CF-8D17AA16825C}" type="pres">
      <dgm:prSet presAssocID="{67C865D4-4E8A-F14A-9456-11A9300D78E4}" presName="composite" presStyleCnt="0"/>
      <dgm:spPr/>
    </dgm:pt>
    <dgm:pt modelId="{F51C8789-A4E1-6747-8718-D0C2B3846145}" type="pres">
      <dgm:prSet presAssocID="{67C865D4-4E8A-F14A-9456-11A9300D78E4}" presName="parentText" presStyleLbl="alignNode1" presStyleIdx="3" presStyleCnt="6">
        <dgm:presLayoutVars>
          <dgm:chMax val="1"/>
          <dgm:bulletEnabled val="1"/>
        </dgm:presLayoutVars>
      </dgm:prSet>
      <dgm:spPr/>
    </dgm:pt>
    <dgm:pt modelId="{6B8410A8-EE1F-3D49-9B3B-F7E2A3D1A588}" type="pres">
      <dgm:prSet presAssocID="{67C865D4-4E8A-F14A-9456-11A9300D78E4}" presName="descendantText" presStyleLbl="alignAcc1" presStyleIdx="3" presStyleCnt="6">
        <dgm:presLayoutVars>
          <dgm:bulletEnabled val="1"/>
        </dgm:presLayoutVars>
      </dgm:prSet>
      <dgm:spPr/>
    </dgm:pt>
    <dgm:pt modelId="{AAF2F076-7316-ED47-A16E-13D45B50EAB2}" type="pres">
      <dgm:prSet presAssocID="{AA22EBB6-4411-044B-BC0B-788E69ECA25C}" presName="sp" presStyleCnt="0"/>
      <dgm:spPr/>
    </dgm:pt>
    <dgm:pt modelId="{2E44D4B4-9E43-7240-A77B-5B078EE4F02F}" type="pres">
      <dgm:prSet presAssocID="{47723CE0-207A-0543-B0EF-673E87D1D333}" presName="composite" presStyleCnt="0"/>
      <dgm:spPr/>
    </dgm:pt>
    <dgm:pt modelId="{BE334402-14B2-E943-875A-F00884F6E6DB}" type="pres">
      <dgm:prSet presAssocID="{47723CE0-207A-0543-B0EF-673E87D1D333}" presName="parentText" presStyleLbl="alignNode1" presStyleIdx="4" presStyleCnt="6">
        <dgm:presLayoutVars>
          <dgm:chMax val="1"/>
          <dgm:bulletEnabled val="1"/>
        </dgm:presLayoutVars>
      </dgm:prSet>
      <dgm:spPr/>
    </dgm:pt>
    <dgm:pt modelId="{95B1DC01-B0A1-4B4D-8257-91A8ADCE2B6E}" type="pres">
      <dgm:prSet presAssocID="{47723CE0-207A-0543-B0EF-673E87D1D333}" presName="descendantText" presStyleLbl="alignAcc1" presStyleIdx="4" presStyleCnt="6">
        <dgm:presLayoutVars>
          <dgm:bulletEnabled val="1"/>
        </dgm:presLayoutVars>
      </dgm:prSet>
      <dgm:spPr/>
    </dgm:pt>
    <dgm:pt modelId="{B5FE168B-5325-4748-B0A2-C99A80362581}" type="pres">
      <dgm:prSet presAssocID="{4194DA08-0D9F-C146-8C6E-B0E3ACBB5C56}" presName="sp" presStyleCnt="0"/>
      <dgm:spPr/>
    </dgm:pt>
    <dgm:pt modelId="{566310EF-13DB-BB4A-88E8-70D6AA9BC373}" type="pres">
      <dgm:prSet presAssocID="{BBF0CE25-2070-2843-8F40-C7970E5A138E}" presName="composite" presStyleCnt="0"/>
      <dgm:spPr/>
    </dgm:pt>
    <dgm:pt modelId="{C0289150-93E4-9D46-BDD2-6303C2064AD2}" type="pres">
      <dgm:prSet presAssocID="{BBF0CE25-2070-2843-8F40-C7970E5A138E}" presName="parentText" presStyleLbl="alignNode1" presStyleIdx="5" presStyleCnt="6">
        <dgm:presLayoutVars>
          <dgm:chMax val="1"/>
          <dgm:bulletEnabled val="1"/>
        </dgm:presLayoutVars>
      </dgm:prSet>
      <dgm:spPr/>
    </dgm:pt>
    <dgm:pt modelId="{FB9CC57B-72F6-DF4E-ACFD-E9E7956036D7}" type="pres">
      <dgm:prSet presAssocID="{BBF0CE25-2070-2843-8F40-C7970E5A138E}" presName="descendantText" presStyleLbl="alignAcc1" presStyleIdx="5" presStyleCnt="6">
        <dgm:presLayoutVars>
          <dgm:bulletEnabled val="1"/>
        </dgm:presLayoutVars>
      </dgm:prSet>
      <dgm:spPr/>
    </dgm:pt>
  </dgm:ptLst>
  <dgm:cxnLst>
    <dgm:cxn modelId="{4EFABC06-F927-524F-B87E-5AC70B4616B9}" srcId="{47723CE0-207A-0543-B0EF-673E87D1D333}" destId="{9DB02346-94B8-8246-94B7-C69348581AFE}" srcOrd="0" destOrd="0" parTransId="{C8BA3BDA-5DA6-334F-B1C7-B781D7253BA0}" sibTransId="{4B242BC2-808E-7641-A988-32B1950C296E}"/>
    <dgm:cxn modelId="{2A4E1309-FDC7-AA4E-9C73-CD0556840D7A}" srcId="{7B5E4B2C-54E8-0544-AFCD-04C435BA3FC4}" destId="{2EB6AAC8-952C-1F4A-896A-7E521994A92A}" srcOrd="1" destOrd="0" parTransId="{59FFDD30-6DEA-4E4B-8748-86EFE3445DC6}" sibTransId="{52903049-70BF-F545-A713-0C1B0F21CB0F}"/>
    <dgm:cxn modelId="{E5E9F91B-FA43-3C47-9272-63064C1A105C}" type="presOf" srcId="{2EB6AAC8-952C-1F4A-896A-7E521994A92A}" destId="{B308787A-06C6-D744-9F5D-0862E2A79F3C}" srcOrd="0" destOrd="0" presId="urn:microsoft.com/office/officeart/2005/8/layout/chevron2"/>
    <dgm:cxn modelId="{BBA6512F-08C3-3D4E-8B84-5309E99DF140}" srcId="{BBF0CE25-2070-2843-8F40-C7970E5A138E}" destId="{7EEEA009-C731-C14C-A444-1953ABFBBA19}" srcOrd="1" destOrd="0" parTransId="{E42CE6AD-F758-C048-8D3A-C2395AB1246F}" sibTransId="{9EB02310-69E7-AF42-806A-5B1385CE10B2}"/>
    <dgm:cxn modelId="{CFCF7032-4353-F74E-B59C-96B77F2FB515}" srcId="{7B5E4B2C-54E8-0544-AFCD-04C435BA3FC4}" destId="{49DCFECC-893C-BE41-81C6-EA1858E58B34}" srcOrd="2" destOrd="0" parTransId="{43FC29DC-B777-F34E-AB63-BA2C103C090D}" sibTransId="{7530B345-8C73-7740-AA34-91F21B585C23}"/>
    <dgm:cxn modelId="{7289D03A-7218-8B44-8B01-33447A3D069B}" type="presOf" srcId="{4F52784A-BE9F-CD42-820B-F3D0755549CD}" destId="{32CF81D9-AAB2-3B45-BCC6-823AA2961438}" srcOrd="0" destOrd="0" presId="urn:microsoft.com/office/officeart/2005/8/layout/chevron2"/>
    <dgm:cxn modelId="{C483003F-FBF9-A747-84FA-8BBE2C14D9EB}" type="presOf" srcId="{14140175-E755-E045-A910-1D919EED7B95}" destId="{D3140B5E-E91D-C142-B6F3-30D1832CAF2F}" srcOrd="0" destOrd="1" presId="urn:microsoft.com/office/officeart/2005/8/layout/chevron2"/>
    <dgm:cxn modelId="{2338B961-67F7-7E42-803B-BEA179ED470D}" type="presOf" srcId="{452414B0-5F47-B548-8992-66CF20D4FAB2}" destId="{684FBBED-CC30-5144-ACA2-A0F75A2368EE}" srcOrd="0" destOrd="0" presId="urn:microsoft.com/office/officeart/2005/8/layout/chevron2"/>
    <dgm:cxn modelId="{6C039E43-95B5-A74A-BC77-A1CB2039FEB3}" type="presOf" srcId="{9DB02346-94B8-8246-94B7-C69348581AFE}" destId="{95B1DC01-B0A1-4B4D-8257-91A8ADCE2B6E}" srcOrd="0" destOrd="0" presId="urn:microsoft.com/office/officeart/2005/8/layout/chevron2"/>
    <dgm:cxn modelId="{58106947-BDA5-814A-B4FC-0435742DFFB7}" srcId="{7B5E4B2C-54E8-0544-AFCD-04C435BA3FC4}" destId="{67C865D4-4E8A-F14A-9456-11A9300D78E4}" srcOrd="3" destOrd="0" parTransId="{A016A3CD-8DEA-244A-B448-373B74473E0D}" sibTransId="{AA22EBB6-4411-044B-BC0B-788E69ECA25C}"/>
    <dgm:cxn modelId="{F562124B-0684-0B47-BE4F-EDDCE75F6D6B}" type="presOf" srcId="{06E2CE34-E8AB-8A49-9CB9-3DA3E236D9D7}" destId="{D032F03F-D2B8-214F-B767-68B04F5DB47C}" srcOrd="0" destOrd="0" presId="urn:microsoft.com/office/officeart/2005/8/layout/chevron2"/>
    <dgm:cxn modelId="{CE92204C-1320-9542-B587-DBA23F292787}" type="presOf" srcId="{7EEEA009-C731-C14C-A444-1953ABFBBA19}" destId="{FB9CC57B-72F6-DF4E-ACFD-E9E7956036D7}" srcOrd="0" destOrd="1" presId="urn:microsoft.com/office/officeart/2005/8/layout/chevron2"/>
    <dgm:cxn modelId="{AB6BD374-C12F-C345-9CB9-A7EF1A1AFA47}" srcId="{7B5E4B2C-54E8-0544-AFCD-04C435BA3FC4}" destId="{06E2CE34-E8AB-8A49-9CB9-3DA3E236D9D7}" srcOrd="0" destOrd="0" parTransId="{3C01332F-E2FC-0F4B-A437-B265552DA2DF}" sibTransId="{12E389F5-42EB-CC43-8F48-503B6A294D35}"/>
    <dgm:cxn modelId="{FCDB5158-81BB-9542-9D16-60E1D8E4784F}" srcId="{BBF0CE25-2070-2843-8F40-C7970E5A138E}" destId="{CE951799-E4E3-4B4A-9B38-4E9E932AE7B8}" srcOrd="0" destOrd="0" parTransId="{EDF34956-46E5-C146-BEA1-CFCB52E5A472}" sibTransId="{2D8DF164-9F6A-0243-B891-47E0519E4432}"/>
    <dgm:cxn modelId="{CE65D87D-66A7-9841-B6EF-938B72F2AE52}" srcId="{7B5E4B2C-54E8-0544-AFCD-04C435BA3FC4}" destId="{47723CE0-207A-0543-B0EF-673E87D1D333}" srcOrd="4" destOrd="0" parTransId="{C18CC4DD-1C9D-2C4E-9272-AAE759D7DE5C}" sibTransId="{4194DA08-0D9F-C146-8C6E-B0E3ACBB5C56}"/>
    <dgm:cxn modelId="{E5A5498B-B980-7748-B103-E47C750ADDD2}" type="presOf" srcId="{49DCFECC-893C-BE41-81C6-EA1858E58B34}" destId="{467B303E-00FF-C149-BB6F-1DF392034023}" srcOrd="0" destOrd="0" presId="urn:microsoft.com/office/officeart/2005/8/layout/chevron2"/>
    <dgm:cxn modelId="{C6B7D090-6D7C-1940-8845-BA6DC25057C7}" type="presOf" srcId="{8BCE0003-2BEA-3944-9D71-844C5DBDB16F}" destId="{32CF81D9-AAB2-3B45-BCC6-823AA2961438}" srcOrd="0" destOrd="1" presId="urn:microsoft.com/office/officeart/2005/8/layout/chevron2"/>
    <dgm:cxn modelId="{180E7296-2AA7-0A4E-A632-91F396CDCDC7}" srcId="{2EB6AAC8-952C-1F4A-896A-7E521994A92A}" destId="{388A21B5-F027-CA43-A2EF-C357F4136C63}" srcOrd="0" destOrd="0" parTransId="{18F32A14-3A3B-0648-B60D-ED7176ACF49F}" sibTransId="{DE95C5E6-08EC-894C-9EDD-3DDD7F9E9CDB}"/>
    <dgm:cxn modelId="{F0ED3D98-8F5A-A244-B871-EFEE533F3DDC}" srcId="{49DCFECC-893C-BE41-81C6-EA1858E58B34}" destId="{452414B0-5F47-B548-8992-66CF20D4FAB2}" srcOrd="0" destOrd="0" parTransId="{7567F27C-923F-7240-8BB1-7D244E44DED4}" sibTransId="{6528E2F7-B186-4545-9FBD-206DE3433CEF}"/>
    <dgm:cxn modelId="{D7CC2DA3-8E7F-E040-BC97-FFD977F30DBB}" type="presOf" srcId="{CE951799-E4E3-4B4A-9B38-4E9E932AE7B8}" destId="{FB9CC57B-72F6-DF4E-ACFD-E9E7956036D7}" srcOrd="0" destOrd="0" presId="urn:microsoft.com/office/officeart/2005/8/layout/chevron2"/>
    <dgm:cxn modelId="{B130D6B8-5B17-AF4A-8BCD-43893AB5B324}" type="presOf" srcId="{67C865D4-4E8A-F14A-9456-11A9300D78E4}" destId="{F51C8789-A4E1-6747-8718-D0C2B3846145}" srcOrd="0" destOrd="0" presId="urn:microsoft.com/office/officeart/2005/8/layout/chevron2"/>
    <dgm:cxn modelId="{40E828BB-00C5-BC44-A8D6-F30E8B4FC28E}" type="presOf" srcId="{7B5E4B2C-54E8-0544-AFCD-04C435BA3FC4}" destId="{BBBE37E4-C1AA-DF48-A0D9-EE33029294D4}" srcOrd="0" destOrd="0" presId="urn:microsoft.com/office/officeart/2005/8/layout/chevron2"/>
    <dgm:cxn modelId="{DEF47AC2-DEC7-214C-BF61-7147BC6CBE8D}" type="presOf" srcId="{388A21B5-F027-CA43-A2EF-C357F4136C63}" destId="{D3140B5E-E91D-C142-B6F3-30D1832CAF2F}" srcOrd="0" destOrd="0" presId="urn:microsoft.com/office/officeart/2005/8/layout/chevron2"/>
    <dgm:cxn modelId="{256570D6-E8B7-F04D-98C9-A4ADB24A60F9}" type="presOf" srcId="{46330539-90B2-C844-912D-8AF504E73692}" destId="{6B8410A8-EE1F-3D49-9B3B-F7E2A3D1A588}" srcOrd="0" destOrd="1" presId="urn:microsoft.com/office/officeart/2005/8/layout/chevron2"/>
    <dgm:cxn modelId="{EDFA63D8-6C7B-4E41-9C42-088CF9C0FF5B}" type="presOf" srcId="{E5781BF8-707B-E949-992D-073A0F2012DE}" destId="{684FBBED-CC30-5144-ACA2-A0F75A2368EE}" srcOrd="0" destOrd="1" presId="urn:microsoft.com/office/officeart/2005/8/layout/chevron2"/>
    <dgm:cxn modelId="{A22A1ADB-652B-D949-B613-92E1D33C0254}" srcId="{47723CE0-207A-0543-B0EF-673E87D1D333}" destId="{E24F37B9-4EF4-6544-BBDD-977BCB676F35}" srcOrd="1" destOrd="0" parTransId="{0CAA5065-5ABD-394A-ABD2-E1332974BD3E}" sibTransId="{693305A4-8072-D644-AEB7-54817791E43B}"/>
    <dgm:cxn modelId="{A502F0DB-3C9B-2C40-8699-14FE4D1D57C4}" srcId="{2EB6AAC8-952C-1F4A-896A-7E521994A92A}" destId="{14140175-E755-E045-A910-1D919EED7B95}" srcOrd="1" destOrd="0" parTransId="{91138F1D-DD71-7D49-9332-77F9342DC510}" sibTransId="{98F1CEBB-E995-304E-925C-41D03E9DCD2F}"/>
    <dgm:cxn modelId="{EA7CE0E3-89C9-974A-BE55-0B4FFDE23E98}" srcId="{67C865D4-4E8A-F14A-9456-11A9300D78E4}" destId="{DAD2785A-0822-6B42-BD61-4C226FE18A0D}" srcOrd="0" destOrd="0" parTransId="{5459274D-70F6-D440-A8EA-BC3EF60CB243}" sibTransId="{54D977E8-9958-0042-A453-9B8DD0AFC5C4}"/>
    <dgm:cxn modelId="{2356C3E8-154E-2D47-8917-97BCBDE93D53}" srcId="{7B5E4B2C-54E8-0544-AFCD-04C435BA3FC4}" destId="{BBF0CE25-2070-2843-8F40-C7970E5A138E}" srcOrd="5" destOrd="0" parTransId="{842EE0BF-8B6F-0841-82CA-A0827350E0B4}" sibTransId="{007DFEBB-90C3-294D-99C3-D6AD443E6C4E}"/>
    <dgm:cxn modelId="{FD80DAED-90CC-9E42-A131-80DAD14E1EDD}" type="presOf" srcId="{BBF0CE25-2070-2843-8F40-C7970E5A138E}" destId="{C0289150-93E4-9D46-BDD2-6303C2064AD2}" srcOrd="0" destOrd="0" presId="urn:microsoft.com/office/officeart/2005/8/layout/chevron2"/>
    <dgm:cxn modelId="{AD1D95F3-690D-AB4D-A34E-76BCD0C6F0D1}" srcId="{06E2CE34-E8AB-8A49-9CB9-3DA3E236D9D7}" destId="{8BCE0003-2BEA-3944-9D71-844C5DBDB16F}" srcOrd="1" destOrd="0" parTransId="{6D54D833-9C20-B44F-B9F2-FC4C8E0B19FB}" sibTransId="{CC65F13C-223C-904A-84BD-9351DDE355B8}"/>
    <dgm:cxn modelId="{A8F7A2F5-824B-6A4E-9425-3464C64AD5BE}" srcId="{49DCFECC-893C-BE41-81C6-EA1858E58B34}" destId="{E5781BF8-707B-E949-992D-073A0F2012DE}" srcOrd="1" destOrd="0" parTransId="{C9BCBE34-0667-4C47-AFEF-AE3BDC31684E}" sibTransId="{09D13B7B-8EAA-D34A-AF69-B99335884731}"/>
    <dgm:cxn modelId="{FAF365F7-47C5-D941-A5E2-5590C8A5DC72}" type="presOf" srcId="{E24F37B9-4EF4-6544-BBDD-977BCB676F35}" destId="{95B1DC01-B0A1-4B4D-8257-91A8ADCE2B6E}" srcOrd="0" destOrd="1" presId="urn:microsoft.com/office/officeart/2005/8/layout/chevron2"/>
    <dgm:cxn modelId="{CA5BBFF9-588F-1E4B-BD58-8EBB3F37718C}" type="presOf" srcId="{DAD2785A-0822-6B42-BD61-4C226FE18A0D}" destId="{6B8410A8-EE1F-3D49-9B3B-F7E2A3D1A588}" srcOrd="0" destOrd="0" presId="urn:microsoft.com/office/officeart/2005/8/layout/chevron2"/>
    <dgm:cxn modelId="{49CF17FE-44E9-9D41-B02E-4394D47FB550}" type="presOf" srcId="{47723CE0-207A-0543-B0EF-673E87D1D333}" destId="{BE334402-14B2-E943-875A-F00884F6E6DB}" srcOrd="0" destOrd="0" presId="urn:microsoft.com/office/officeart/2005/8/layout/chevron2"/>
    <dgm:cxn modelId="{E2D681FE-BBD7-6541-85C8-F5E534C98978}" srcId="{06E2CE34-E8AB-8A49-9CB9-3DA3E236D9D7}" destId="{4F52784A-BE9F-CD42-820B-F3D0755549CD}" srcOrd="0" destOrd="0" parTransId="{9DA2BA33-3223-7247-8593-DAD9C212A961}" sibTransId="{C2C56B53-3E80-B343-9E6A-D479055A9C85}"/>
    <dgm:cxn modelId="{84612FFF-46E6-0E4D-B4F3-D33D4010C16C}" srcId="{67C865D4-4E8A-F14A-9456-11A9300D78E4}" destId="{46330539-90B2-C844-912D-8AF504E73692}" srcOrd="1" destOrd="0" parTransId="{002259C8-7E1C-FD44-B961-8724BEA8C16F}" sibTransId="{B415BD4A-4B0D-D64D-8EC9-EFBEAAB60247}"/>
    <dgm:cxn modelId="{3CA1B0E4-E7C0-0C4B-B4BC-004B436C47A3}" type="presParOf" srcId="{BBBE37E4-C1AA-DF48-A0D9-EE33029294D4}" destId="{93199540-9A59-2847-B401-7387FF394BA8}" srcOrd="0" destOrd="0" presId="urn:microsoft.com/office/officeart/2005/8/layout/chevron2"/>
    <dgm:cxn modelId="{842EF23F-1FE0-F742-8C6E-424873DAD366}" type="presParOf" srcId="{93199540-9A59-2847-B401-7387FF394BA8}" destId="{D032F03F-D2B8-214F-B767-68B04F5DB47C}" srcOrd="0" destOrd="0" presId="urn:microsoft.com/office/officeart/2005/8/layout/chevron2"/>
    <dgm:cxn modelId="{51EF0206-85E8-854B-8657-79C604D5A44C}" type="presParOf" srcId="{93199540-9A59-2847-B401-7387FF394BA8}" destId="{32CF81D9-AAB2-3B45-BCC6-823AA2961438}" srcOrd="1" destOrd="0" presId="urn:microsoft.com/office/officeart/2005/8/layout/chevron2"/>
    <dgm:cxn modelId="{119402F6-071F-B741-9D70-DE95BE8FC739}" type="presParOf" srcId="{BBBE37E4-C1AA-DF48-A0D9-EE33029294D4}" destId="{45790477-F6FA-E242-904C-1F03F9F6A101}" srcOrd="1" destOrd="0" presId="urn:microsoft.com/office/officeart/2005/8/layout/chevron2"/>
    <dgm:cxn modelId="{CC0A5F74-5109-8C43-82EC-FA3E4ACAABF2}" type="presParOf" srcId="{BBBE37E4-C1AA-DF48-A0D9-EE33029294D4}" destId="{AE62F415-F2D1-F349-B748-064E81C7FBB0}" srcOrd="2" destOrd="0" presId="urn:microsoft.com/office/officeart/2005/8/layout/chevron2"/>
    <dgm:cxn modelId="{FE47A824-077B-234A-B92D-191A080E42F4}" type="presParOf" srcId="{AE62F415-F2D1-F349-B748-064E81C7FBB0}" destId="{B308787A-06C6-D744-9F5D-0862E2A79F3C}" srcOrd="0" destOrd="0" presId="urn:microsoft.com/office/officeart/2005/8/layout/chevron2"/>
    <dgm:cxn modelId="{148322C4-ED13-B943-B6D7-4A5EFC65092D}" type="presParOf" srcId="{AE62F415-F2D1-F349-B748-064E81C7FBB0}" destId="{D3140B5E-E91D-C142-B6F3-30D1832CAF2F}" srcOrd="1" destOrd="0" presId="urn:microsoft.com/office/officeart/2005/8/layout/chevron2"/>
    <dgm:cxn modelId="{87353EEC-0E88-F34B-98EA-8E41241C65FF}" type="presParOf" srcId="{BBBE37E4-C1AA-DF48-A0D9-EE33029294D4}" destId="{4A0D91DE-71B7-5248-A626-02ADDBCE8165}" srcOrd="3" destOrd="0" presId="urn:microsoft.com/office/officeart/2005/8/layout/chevron2"/>
    <dgm:cxn modelId="{F7F6DC3F-29FB-104B-8219-648A3AB48EEE}" type="presParOf" srcId="{BBBE37E4-C1AA-DF48-A0D9-EE33029294D4}" destId="{32268FD0-962B-4A4A-B335-F19286643E56}" srcOrd="4" destOrd="0" presId="urn:microsoft.com/office/officeart/2005/8/layout/chevron2"/>
    <dgm:cxn modelId="{EEA3675D-582A-054C-999D-FCD6A2E79989}" type="presParOf" srcId="{32268FD0-962B-4A4A-B335-F19286643E56}" destId="{467B303E-00FF-C149-BB6F-1DF392034023}" srcOrd="0" destOrd="0" presId="urn:microsoft.com/office/officeart/2005/8/layout/chevron2"/>
    <dgm:cxn modelId="{66159D80-2C55-A045-AE29-58D92795F205}" type="presParOf" srcId="{32268FD0-962B-4A4A-B335-F19286643E56}" destId="{684FBBED-CC30-5144-ACA2-A0F75A2368EE}" srcOrd="1" destOrd="0" presId="urn:microsoft.com/office/officeart/2005/8/layout/chevron2"/>
    <dgm:cxn modelId="{9ABC5F89-596C-404A-A272-F0DF02B1689B}" type="presParOf" srcId="{BBBE37E4-C1AA-DF48-A0D9-EE33029294D4}" destId="{D00DDC69-CEBA-6247-A2F8-9514B0DAE404}" srcOrd="5" destOrd="0" presId="urn:microsoft.com/office/officeart/2005/8/layout/chevron2"/>
    <dgm:cxn modelId="{737520CF-6970-894D-B9A3-F28CC3AA6C93}" type="presParOf" srcId="{BBBE37E4-C1AA-DF48-A0D9-EE33029294D4}" destId="{FD7A7E5D-618F-D44D-91CF-8D17AA16825C}" srcOrd="6" destOrd="0" presId="urn:microsoft.com/office/officeart/2005/8/layout/chevron2"/>
    <dgm:cxn modelId="{BA28A57A-F55A-0145-A100-952CEA54BC9A}" type="presParOf" srcId="{FD7A7E5D-618F-D44D-91CF-8D17AA16825C}" destId="{F51C8789-A4E1-6747-8718-D0C2B3846145}" srcOrd="0" destOrd="0" presId="urn:microsoft.com/office/officeart/2005/8/layout/chevron2"/>
    <dgm:cxn modelId="{D348C21F-9315-8947-8AAF-59EFBACDF475}" type="presParOf" srcId="{FD7A7E5D-618F-D44D-91CF-8D17AA16825C}" destId="{6B8410A8-EE1F-3D49-9B3B-F7E2A3D1A588}" srcOrd="1" destOrd="0" presId="urn:microsoft.com/office/officeart/2005/8/layout/chevron2"/>
    <dgm:cxn modelId="{CAA82AAD-4A2D-F843-AF14-FEF1A500B3B4}" type="presParOf" srcId="{BBBE37E4-C1AA-DF48-A0D9-EE33029294D4}" destId="{AAF2F076-7316-ED47-A16E-13D45B50EAB2}" srcOrd="7" destOrd="0" presId="urn:microsoft.com/office/officeart/2005/8/layout/chevron2"/>
    <dgm:cxn modelId="{97EE6AD3-BA9F-7743-9515-827B24E93DA0}" type="presParOf" srcId="{BBBE37E4-C1AA-DF48-A0D9-EE33029294D4}" destId="{2E44D4B4-9E43-7240-A77B-5B078EE4F02F}" srcOrd="8" destOrd="0" presId="urn:microsoft.com/office/officeart/2005/8/layout/chevron2"/>
    <dgm:cxn modelId="{91AC19B8-8E6B-504D-887B-9787685C5C32}" type="presParOf" srcId="{2E44D4B4-9E43-7240-A77B-5B078EE4F02F}" destId="{BE334402-14B2-E943-875A-F00884F6E6DB}" srcOrd="0" destOrd="0" presId="urn:microsoft.com/office/officeart/2005/8/layout/chevron2"/>
    <dgm:cxn modelId="{015F2F7E-34FB-8348-89B1-0E280599263C}" type="presParOf" srcId="{2E44D4B4-9E43-7240-A77B-5B078EE4F02F}" destId="{95B1DC01-B0A1-4B4D-8257-91A8ADCE2B6E}" srcOrd="1" destOrd="0" presId="urn:microsoft.com/office/officeart/2005/8/layout/chevron2"/>
    <dgm:cxn modelId="{9EA3A284-B4B6-1848-BD27-9C51496CAA4E}" type="presParOf" srcId="{BBBE37E4-C1AA-DF48-A0D9-EE33029294D4}" destId="{B5FE168B-5325-4748-B0A2-C99A80362581}" srcOrd="9" destOrd="0" presId="urn:microsoft.com/office/officeart/2005/8/layout/chevron2"/>
    <dgm:cxn modelId="{0250A7A0-4053-0448-985F-504E7017A20C}" type="presParOf" srcId="{BBBE37E4-C1AA-DF48-A0D9-EE33029294D4}" destId="{566310EF-13DB-BB4A-88E8-70D6AA9BC373}" srcOrd="10" destOrd="0" presId="urn:microsoft.com/office/officeart/2005/8/layout/chevron2"/>
    <dgm:cxn modelId="{A9CC7C91-4911-ED4F-9264-67C76FF33617}" type="presParOf" srcId="{566310EF-13DB-BB4A-88E8-70D6AA9BC373}" destId="{C0289150-93E4-9D46-BDD2-6303C2064AD2}" srcOrd="0" destOrd="0" presId="urn:microsoft.com/office/officeart/2005/8/layout/chevron2"/>
    <dgm:cxn modelId="{8CB9D311-D0EE-E24C-B4B7-AFF9FEBC7462}" type="presParOf" srcId="{566310EF-13DB-BB4A-88E8-70D6AA9BC373}" destId="{FB9CC57B-72F6-DF4E-ACFD-E9E7956036D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B6C8E-E136-ED4B-BD26-6ED379DD7C4B}">
      <dsp:nvSpPr>
        <dsp:cNvPr id="0" name=""/>
        <dsp:cNvSpPr/>
      </dsp:nvSpPr>
      <dsp:spPr>
        <a:xfrm>
          <a:off x="0" y="185191"/>
          <a:ext cx="2930236" cy="2165433"/>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01A91-6EE1-CE4A-A83E-685EE62F25E5}">
      <dsp:nvSpPr>
        <dsp:cNvPr id="0" name=""/>
        <dsp:cNvSpPr/>
      </dsp:nvSpPr>
      <dsp:spPr>
        <a:xfrm>
          <a:off x="36152" y="1961095"/>
          <a:ext cx="2524991" cy="6067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5000"/>
            </a:spcAft>
            <a:buNone/>
          </a:pPr>
          <a:r>
            <a:rPr lang="en-US" sz="2900" kern="1200"/>
            <a:t>Jessica Diaz</a:t>
          </a:r>
        </a:p>
      </dsp:txBody>
      <dsp:txXfrm>
        <a:off x="36152" y="1961095"/>
        <a:ext cx="2524991" cy="6067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5F3B2-CB50-4B8F-9CF1-E7F6F6957012}">
      <dsp:nvSpPr>
        <dsp:cNvPr id="0" name=""/>
        <dsp:cNvSpPr/>
      </dsp:nvSpPr>
      <dsp:spPr>
        <a:xfrm>
          <a:off x="0" y="305332"/>
          <a:ext cx="8379372" cy="850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332" tIns="416560" rIns="65033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rgbClr val="1F1F1F"/>
              </a:solidFill>
              <a:latin typeface="Calibri"/>
            </a:rPr>
            <a:t>Who is being studied? What groups of participants are of interest?</a:t>
          </a:r>
          <a:endParaRPr lang="en-US" sz="2000" kern="1200"/>
        </a:p>
      </dsp:txBody>
      <dsp:txXfrm>
        <a:off x="0" y="305332"/>
        <a:ext cx="8379372" cy="850500"/>
      </dsp:txXfrm>
    </dsp:sp>
    <dsp:sp modelId="{1BC26F36-FFB3-4948-9606-A28AD41A5227}">
      <dsp:nvSpPr>
        <dsp:cNvPr id="0" name=""/>
        <dsp:cNvSpPr/>
      </dsp:nvSpPr>
      <dsp:spPr>
        <a:xfrm>
          <a:off x="418968" y="10132"/>
          <a:ext cx="5865560" cy="590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04" tIns="0" rIns="221704"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1"/>
              </a:solidFill>
              <a:latin typeface="Calibri"/>
            </a:rPr>
            <a:t>P – Population</a:t>
          </a:r>
        </a:p>
      </dsp:txBody>
      <dsp:txXfrm>
        <a:off x="447789" y="38953"/>
        <a:ext cx="5807918" cy="532757"/>
      </dsp:txXfrm>
    </dsp:sp>
    <dsp:sp modelId="{51F9B091-B508-402C-A0C5-712B5042CB43}">
      <dsp:nvSpPr>
        <dsp:cNvPr id="0" name=""/>
        <dsp:cNvSpPr/>
      </dsp:nvSpPr>
      <dsp:spPr>
        <a:xfrm>
          <a:off x="0" y="1559032"/>
          <a:ext cx="8379372" cy="850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332" tIns="416560" rIns="65033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rgbClr val="1F1F1F"/>
              </a:solidFill>
              <a:latin typeface="Calibri"/>
            </a:rPr>
            <a:t>What is/was the population being exposed to?</a:t>
          </a:r>
          <a:endParaRPr lang="en-US" sz="2000" kern="1200"/>
        </a:p>
      </dsp:txBody>
      <dsp:txXfrm>
        <a:off x="0" y="1559032"/>
        <a:ext cx="8379372" cy="850500"/>
      </dsp:txXfrm>
    </dsp:sp>
    <dsp:sp modelId="{0FDF3926-D77A-43CD-AC34-2AA1415DC819}">
      <dsp:nvSpPr>
        <dsp:cNvPr id="0" name=""/>
        <dsp:cNvSpPr/>
      </dsp:nvSpPr>
      <dsp:spPr>
        <a:xfrm>
          <a:off x="418968" y="1263832"/>
          <a:ext cx="5865560" cy="590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04" tIns="0" rIns="221704"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1"/>
              </a:solidFill>
              <a:latin typeface="Calibri"/>
            </a:rPr>
            <a:t>E -  Exposure of interest</a:t>
          </a:r>
        </a:p>
      </dsp:txBody>
      <dsp:txXfrm>
        <a:off x="447789" y="1292653"/>
        <a:ext cx="5807918" cy="532757"/>
      </dsp:txXfrm>
    </dsp:sp>
    <dsp:sp modelId="{4CBA3306-95B5-4788-BCFC-8B505F496A05}">
      <dsp:nvSpPr>
        <dsp:cNvPr id="0" name=""/>
        <dsp:cNvSpPr/>
      </dsp:nvSpPr>
      <dsp:spPr>
        <a:xfrm>
          <a:off x="0" y="2812732"/>
          <a:ext cx="8379372" cy="850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0332" tIns="416560" rIns="65033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rgbClr val="1F1F1F"/>
              </a:solidFill>
              <a:latin typeface="Calibri"/>
            </a:rPr>
            <a:t>What is/was the result of the exposure on your population?</a:t>
          </a:r>
          <a:endParaRPr lang="en-US" sz="2000" kern="1200"/>
        </a:p>
      </dsp:txBody>
      <dsp:txXfrm>
        <a:off x="0" y="2812732"/>
        <a:ext cx="8379372" cy="850500"/>
      </dsp:txXfrm>
    </dsp:sp>
    <dsp:sp modelId="{EC4A336F-89E9-4C2F-99C2-9D05FC41E1F8}">
      <dsp:nvSpPr>
        <dsp:cNvPr id="0" name=""/>
        <dsp:cNvSpPr/>
      </dsp:nvSpPr>
      <dsp:spPr>
        <a:xfrm>
          <a:off x="418968" y="2517532"/>
          <a:ext cx="5865560" cy="590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04" tIns="0" rIns="221704"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1"/>
              </a:solidFill>
              <a:latin typeface="Calibri"/>
            </a:rPr>
            <a:t>O – Outcome</a:t>
          </a:r>
        </a:p>
      </dsp:txBody>
      <dsp:txXfrm>
        <a:off x="447789" y="2546353"/>
        <a:ext cx="5807918" cy="5327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3A5D7-9FC6-F343-886B-7EF404FFA576}">
      <dsp:nvSpPr>
        <dsp:cNvPr id="0" name=""/>
        <dsp:cNvSpPr/>
      </dsp:nvSpPr>
      <dsp:spPr>
        <a:xfrm>
          <a:off x="352323" y="776662"/>
          <a:ext cx="8455774" cy="461421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9806" tIns="72390" rIns="72390" bIns="72390" numCol="1" spcCol="1270" anchor="ctr" anchorCtr="0">
          <a:noAutofit/>
        </a:bodyPr>
        <a:lstStyle/>
        <a:p>
          <a:pPr marL="0" lvl="0" indent="0" algn="l" defTabSz="844550">
            <a:lnSpc>
              <a:spcPct val="150000"/>
            </a:lnSpc>
            <a:spcBef>
              <a:spcPct val="0"/>
            </a:spcBef>
            <a:spcAft>
              <a:spcPts val="0"/>
            </a:spcAft>
            <a:buNone/>
          </a:pPr>
          <a:r>
            <a:rPr lang="en-US" sz="1900" b="0" i="0" kern="1200">
              <a:solidFill>
                <a:srgbClr val="333333"/>
              </a:solidFill>
              <a:effectLst/>
            </a:rPr>
            <a:t>Dr. Smith is treating a </a:t>
          </a:r>
          <a:r>
            <a:rPr lang="en-US" sz="1900" b="1" i="0" kern="1200">
              <a:solidFill>
                <a:srgbClr val="333333"/>
              </a:solidFill>
              <a:effectLst/>
            </a:rPr>
            <a:t>55-year-old male patient</a:t>
          </a:r>
          <a:r>
            <a:rPr lang="en-US" sz="1900" b="0" i="0" kern="1200">
              <a:solidFill>
                <a:srgbClr val="333333"/>
              </a:solidFill>
              <a:effectLst/>
            </a:rPr>
            <a:t>, John, who has been diagnosed with </a:t>
          </a:r>
          <a:r>
            <a:rPr lang="en-US" sz="1900" b="1" i="0" kern="1200">
              <a:solidFill>
                <a:srgbClr val="333333"/>
              </a:solidFill>
              <a:effectLst/>
            </a:rPr>
            <a:t>type 2 diabetes</a:t>
          </a:r>
          <a:r>
            <a:rPr lang="en-US" sz="1900" b="0" i="0" kern="1200">
              <a:solidFill>
                <a:srgbClr val="333333"/>
              </a:solidFill>
              <a:effectLst/>
            </a:rPr>
            <a:t>. John, a retired firefighter, has always led an active lifestyle but has recently struggled with </a:t>
          </a:r>
          <a:r>
            <a:rPr lang="en-US" sz="1900" b="1" i="0" kern="1200">
              <a:solidFill>
                <a:srgbClr val="333333"/>
              </a:solidFill>
              <a:effectLst/>
            </a:rPr>
            <a:t>weight gain and has begun to exhibit symptoms of depression</a:t>
          </a:r>
          <a:r>
            <a:rPr lang="en-US" sz="1900" b="0" i="0" kern="1200">
              <a:solidFill>
                <a:srgbClr val="333333"/>
              </a:solidFill>
              <a:effectLst/>
            </a:rPr>
            <a:t>. He enjoys outdoor activities and has a passion for hiking. John is </a:t>
          </a:r>
          <a:r>
            <a:rPr lang="en-US" sz="1900" b="1" i="0" kern="1200">
              <a:solidFill>
                <a:srgbClr val="333333"/>
              </a:solidFill>
              <a:effectLst/>
            </a:rPr>
            <a:t>concerned about his worsening depression and is eager to explore non-pharmacological interventions</a:t>
          </a:r>
          <a:r>
            <a:rPr lang="en-US" sz="1900" b="0" i="0" kern="1200">
              <a:solidFill>
                <a:srgbClr val="333333"/>
              </a:solidFill>
              <a:effectLst/>
            </a:rPr>
            <a:t>. Dr. Smith is considering whether adding a </a:t>
          </a:r>
          <a:r>
            <a:rPr lang="en-US" sz="1900" b="1" i="0" kern="1200">
              <a:solidFill>
                <a:srgbClr val="333333"/>
              </a:solidFill>
              <a:effectLst/>
            </a:rPr>
            <a:t>structured exercise program</a:t>
          </a:r>
          <a:r>
            <a:rPr lang="en-US" sz="1900" b="0" i="0" kern="1200">
              <a:solidFill>
                <a:srgbClr val="333333"/>
              </a:solidFill>
              <a:effectLst/>
            </a:rPr>
            <a:t>, specifically tailored to include John's love for </a:t>
          </a:r>
          <a:r>
            <a:rPr lang="en-US" sz="1900" b="1" i="0" kern="1200">
              <a:solidFill>
                <a:srgbClr val="333333"/>
              </a:solidFill>
              <a:effectLst/>
            </a:rPr>
            <a:t>hiking</a:t>
          </a:r>
          <a:r>
            <a:rPr lang="en-US" sz="1900" b="0" i="0" kern="1200">
              <a:solidFill>
                <a:srgbClr val="333333"/>
              </a:solidFill>
              <a:effectLst/>
            </a:rPr>
            <a:t>, could help improve his mental health.</a:t>
          </a:r>
          <a:endParaRPr lang="en-US" sz="1900" kern="1200"/>
        </a:p>
      </dsp:txBody>
      <dsp:txXfrm>
        <a:off x="352323" y="776662"/>
        <a:ext cx="8455774" cy="4614210"/>
      </dsp:txXfrm>
    </dsp:sp>
    <dsp:sp modelId="{5653C82E-37A0-C34A-9A54-1334C1D993CF}">
      <dsp:nvSpPr>
        <dsp:cNvPr id="0" name=""/>
        <dsp:cNvSpPr/>
      </dsp:nvSpPr>
      <dsp:spPr>
        <a:xfrm>
          <a:off x="0" y="1380868"/>
          <a:ext cx="1849700" cy="2774550"/>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17050-B40A-5043-BF33-B3F9029BE037}">
      <dsp:nvSpPr>
        <dsp:cNvPr id="0" name=""/>
        <dsp:cNvSpPr/>
      </dsp:nvSpPr>
      <dsp:spPr>
        <a:xfrm>
          <a:off x="0" y="553"/>
          <a:ext cx="8737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469554-FCE7-F64D-975D-7071CB63D2A9}">
      <dsp:nvSpPr>
        <dsp:cNvPr id="0" name=""/>
        <dsp:cNvSpPr/>
      </dsp:nvSpPr>
      <dsp:spPr>
        <a:xfrm>
          <a:off x="0" y="553"/>
          <a:ext cx="8737601"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baseline="0">
              <a:solidFill>
                <a:srgbClr val="333333"/>
              </a:solidFill>
            </a:rPr>
            <a:t>P (Population):</a:t>
          </a:r>
          <a:r>
            <a:rPr lang="en-US" sz="2500" b="0" i="0" kern="1200" baseline="0">
              <a:solidFill>
                <a:srgbClr val="333333"/>
              </a:solidFill>
            </a:rPr>
            <a:t> Adults with type 2 diabetes</a:t>
          </a:r>
          <a:endParaRPr lang="en-US" sz="2500" kern="1200">
            <a:solidFill>
              <a:srgbClr val="333333"/>
            </a:solidFill>
          </a:endParaRPr>
        </a:p>
      </dsp:txBody>
      <dsp:txXfrm>
        <a:off x="0" y="553"/>
        <a:ext cx="8737601" cy="906876"/>
      </dsp:txXfrm>
    </dsp:sp>
    <dsp:sp modelId="{5D0FE7EF-76CC-0140-AAF8-2550F43826E9}">
      <dsp:nvSpPr>
        <dsp:cNvPr id="0" name=""/>
        <dsp:cNvSpPr/>
      </dsp:nvSpPr>
      <dsp:spPr>
        <a:xfrm>
          <a:off x="0" y="907429"/>
          <a:ext cx="8737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14CC54-AB9E-6E4D-BB20-491C5835CB27}">
      <dsp:nvSpPr>
        <dsp:cNvPr id="0" name=""/>
        <dsp:cNvSpPr/>
      </dsp:nvSpPr>
      <dsp:spPr>
        <a:xfrm>
          <a:off x="0" y="907429"/>
          <a:ext cx="8737601"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baseline="0">
              <a:solidFill>
                <a:srgbClr val="333333"/>
              </a:solidFill>
            </a:rPr>
            <a:t>I (Intervention):</a:t>
          </a:r>
          <a:r>
            <a:rPr lang="en-US" sz="2500" b="0" i="0" kern="1200" baseline="0">
              <a:solidFill>
                <a:srgbClr val="333333"/>
              </a:solidFill>
            </a:rPr>
            <a:t> Structured exercise program incorporating hiking</a:t>
          </a:r>
          <a:endParaRPr lang="en-US" sz="2500" kern="1200">
            <a:solidFill>
              <a:srgbClr val="333333"/>
            </a:solidFill>
          </a:endParaRPr>
        </a:p>
      </dsp:txBody>
      <dsp:txXfrm>
        <a:off x="0" y="907429"/>
        <a:ext cx="8737601" cy="906876"/>
      </dsp:txXfrm>
    </dsp:sp>
    <dsp:sp modelId="{FAF0A3DA-1A28-5946-8AD2-0CB663F46ECF}">
      <dsp:nvSpPr>
        <dsp:cNvPr id="0" name=""/>
        <dsp:cNvSpPr/>
      </dsp:nvSpPr>
      <dsp:spPr>
        <a:xfrm>
          <a:off x="0" y="1814305"/>
          <a:ext cx="8737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D5C83D-99BC-614C-BD7F-598DD96A6F2C}">
      <dsp:nvSpPr>
        <dsp:cNvPr id="0" name=""/>
        <dsp:cNvSpPr/>
      </dsp:nvSpPr>
      <dsp:spPr>
        <a:xfrm>
          <a:off x="0" y="1814305"/>
          <a:ext cx="8737601"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baseline="0">
              <a:solidFill>
                <a:srgbClr val="333333"/>
              </a:solidFill>
            </a:rPr>
            <a:t>C (Comparison):</a:t>
          </a:r>
          <a:r>
            <a:rPr lang="en-US" sz="2500" b="0" i="0" kern="1200" baseline="0">
              <a:solidFill>
                <a:srgbClr val="333333"/>
              </a:solidFill>
            </a:rPr>
            <a:t> Standard care with oral medication alone</a:t>
          </a:r>
          <a:endParaRPr lang="en-US" sz="2500" kern="1200">
            <a:solidFill>
              <a:srgbClr val="333333"/>
            </a:solidFill>
          </a:endParaRPr>
        </a:p>
      </dsp:txBody>
      <dsp:txXfrm>
        <a:off x="0" y="1814305"/>
        <a:ext cx="8737601" cy="906876"/>
      </dsp:txXfrm>
    </dsp:sp>
    <dsp:sp modelId="{3DA3C709-50D0-FB44-8B27-C06DBA2C47A0}">
      <dsp:nvSpPr>
        <dsp:cNvPr id="0" name=""/>
        <dsp:cNvSpPr/>
      </dsp:nvSpPr>
      <dsp:spPr>
        <a:xfrm>
          <a:off x="0" y="2721182"/>
          <a:ext cx="8737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376F7-B209-E84B-A0EF-5AC68F066B77}">
      <dsp:nvSpPr>
        <dsp:cNvPr id="0" name=""/>
        <dsp:cNvSpPr/>
      </dsp:nvSpPr>
      <dsp:spPr>
        <a:xfrm>
          <a:off x="0" y="2721182"/>
          <a:ext cx="8737601"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baseline="0">
              <a:solidFill>
                <a:srgbClr val="333333"/>
              </a:solidFill>
            </a:rPr>
            <a:t>O (Outcome): </a:t>
          </a:r>
          <a:r>
            <a:rPr lang="en-US" sz="2500" b="0" i="0" kern="1200" baseline="0">
              <a:solidFill>
                <a:srgbClr val="333333"/>
              </a:solidFill>
            </a:rPr>
            <a:t>Glycemic Control</a:t>
          </a:r>
          <a:endParaRPr lang="en-US" sz="2500" b="0" kern="1200">
            <a:solidFill>
              <a:srgbClr val="333333"/>
            </a:solidFill>
          </a:endParaRPr>
        </a:p>
      </dsp:txBody>
      <dsp:txXfrm>
        <a:off x="0" y="2721182"/>
        <a:ext cx="8737601" cy="906876"/>
      </dsp:txXfrm>
    </dsp:sp>
    <dsp:sp modelId="{430AFF3D-4795-D445-9D66-5267B0A6FFBA}">
      <dsp:nvSpPr>
        <dsp:cNvPr id="0" name=""/>
        <dsp:cNvSpPr/>
      </dsp:nvSpPr>
      <dsp:spPr>
        <a:xfrm>
          <a:off x="0" y="3628058"/>
          <a:ext cx="8737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26AE6A-57DB-974D-A8DB-058EF95F4CF1}">
      <dsp:nvSpPr>
        <dsp:cNvPr id="0" name=""/>
        <dsp:cNvSpPr/>
      </dsp:nvSpPr>
      <dsp:spPr>
        <a:xfrm>
          <a:off x="0" y="3628058"/>
          <a:ext cx="8737601" cy="90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baseline="0">
              <a:solidFill>
                <a:srgbClr val="333333"/>
              </a:solidFill>
            </a:rPr>
            <a:t>PICO Question:</a:t>
          </a:r>
          <a:r>
            <a:rPr lang="en-US" sz="2500" kern="1200" baseline="0">
              <a:solidFill>
                <a:srgbClr val="333333"/>
              </a:solidFill>
            </a:rPr>
            <a:t> In adults with type 2 diabetes, does a structured hiking exercise program improve glycemic control?</a:t>
          </a:r>
          <a:endParaRPr lang="en-US" sz="2500" kern="1200">
            <a:solidFill>
              <a:srgbClr val="333333"/>
            </a:solidFill>
          </a:endParaRPr>
        </a:p>
      </dsp:txBody>
      <dsp:txXfrm>
        <a:off x="0" y="3628058"/>
        <a:ext cx="8737601" cy="9068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17050-B40A-5043-BF33-B3F9029BE037}">
      <dsp:nvSpPr>
        <dsp:cNvPr id="0" name=""/>
        <dsp:cNvSpPr/>
      </dsp:nvSpPr>
      <dsp:spPr>
        <a:xfrm>
          <a:off x="0" y="0"/>
          <a:ext cx="85174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469554-FCE7-F64D-975D-7071CB63D2A9}">
      <dsp:nvSpPr>
        <dsp:cNvPr id="0" name=""/>
        <dsp:cNvSpPr/>
      </dsp:nvSpPr>
      <dsp:spPr>
        <a:xfrm>
          <a:off x="0" y="0"/>
          <a:ext cx="8517467" cy="113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a:solidFill>
                <a:srgbClr val="333333"/>
              </a:solidFill>
            </a:rPr>
            <a:t>P (Population):</a:t>
          </a:r>
          <a:r>
            <a:rPr lang="en-US" sz="2200" b="0" i="0" kern="1200" baseline="0">
              <a:solidFill>
                <a:srgbClr val="333333"/>
              </a:solidFill>
            </a:rPr>
            <a:t> Adults with type 2 diabetes</a:t>
          </a:r>
          <a:endParaRPr lang="en-US" sz="2200" kern="1200">
            <a:solidFill>
              <a:srgbClr val="333333"/>
            </a:solidFill>
          </a:endParaRPr>
        </a:p>
      </dsp:txBody>
      <dsp:txXfrm>
        <a:off x="0" y="0"/>
        <a:ext cx="8517467" cy="1133872"/>
      </dsp:txXfrm>
    </dsp:sp>
    <dsp:sp modelId="{5D0FE7EF-76CC-0140-AAF8-2550F43826E9}">
      <dsp:nvSpPr>
        <dsp:cNvPr id="0" name=""/>
        <dsp:cNvSpPr/>
      </dsp:nvSpPr>
      <dsp:spPr>
        <a:xfrm>
          <a:off x="0" y="1133872"/>
          <a:ext cx="85174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14CC54-AB9E-6E4D-BB20-491C5835CB27}">
      <dsp:nvSpPr>
        <dsp:cNvPr id="0" name=""/>
        <dsp:cNvSpPr/>
      </dsp:nvSpPr>
      <dsp:spPr>
        <a:xfrm>
          <a:off x="0" y="1133872"/>
          <a:ext cx="8517467" cy="113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a:solidFill>
                <a:srgbClr val="333333"/>
              </a:solidFill>
            </a:rPr>
            <a:t>E (Exposure):</a:t>
          </a:r>
          <a:r>
            <a:rPr lang="en-US" sz="2200" b="0" i="0" kern="1200" baseline="0">
              <a:solidFill>
                <a:srgbClr val="333333"/>
              </a:solidFill>
            </a:rPr>
            <a:t> Structured exercise program incorporating hiking</a:t>
          </a:r>
          <a:endParaRPr lang="en-US" sz="2200" kern="1200">
            <a:solidFill>
              <a:srgbClr val="333333"/>
            </a:solidFill>
          </a:endParaRPr>
        </a:p>
      </dsp:txBody>
      <dsp:txXfrm>
        <a:off x="0" y="1133872"/>
        <a:ext cx="8517467" cy="1133872"/>
      </dsp:txXfrm>
    </dsp:sp>
    <dsp:sp modelId="{3DA3C709-50D0-FB44-8B27-C06DBA2C47A0}">
      <dsp:nvSpPr>
        <dsp:cNvPr id="0" name=""/>
        <dsp:cNvSpPr/>
      </dsp:nvSpPr>
      <dsp:spPr>
        <a:xfrm>
          <a:off x="0" y="2267744"/>
          <a:ext cx="85174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376F7-B209-E84B-A0EF-5AC68F066B77}">
      <dsp:nvSpPr>
        <dsp:cNvPr id="0" name=""/>
        <dsp:cNvSpPr/>
      </dsp:nvSpPr>
      <dsp:spPr>
        <a:xfrm>
          <a:off x="0" y="2267744"/>
          <a:ext cx="8517467" cy="113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a:solidFill>
                <a:srgbClr val="333333"/>
              </a:solidFill>
            </a:rPr>
            <a:t>O (Outcome):</a:t>
          </a:r>
          <a:r>
            <a:rPr lang="en-US" sz="2200" b="0" i="0" kern="1200" baseline="0">
              <a:solidFill>
                <a:srgbClr val="333333"/>
              </a:solidFill>
            </a:rPr>
            <a:t> Improved overall physical and mental health (depression)</a:t>
          </a:r>
          <a:endParaRPr lang="en-US" sz="2200" kern="1200">
            <a:solidFill>
              <a:srgbClr val="333333"/>
            </a:solidFill>
          </a:endParaRPr>
        </a:p>
      </dsp:txBody>
      <dsp:txXfrm>
        <a:off x="0" y="2267744"/>
        <a:ext cx="8517467" cy="1133872"/>
      </dsp:txXfrm>
    </dsp:sp>
    <dsp:sp modelId="{430AFF3D-4795-D445-9D66-5267B0A6FFBA}">
      <dsp:nvSpPr>
        <dsp:cNvPr id="0" name=""/>
        <dsp:cNvSpPr/>
      </dsp:nvSpPr>
      <dsp:spPr>
        <a:xfrm>
          <a:off x="0" y="3401616"/>
          <a:ext cx="85174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26AE6A-57DB-974D-A8DB-058EF95F4CF1}">
      <dsp:nvSpPr>
        <dsp:cNvPr id="0" name=""/>
        <dsp:cNvSpPr/>
      </dsp:nvSpPr>
      <dsp:spPr>
        <a:xfrm>
          <a:off x="0" y="3401616"/>
          <a:ext cx="8517467" cy="1133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baseline="0">
              <a:solidFill>
                <a:srgbClr val="333333"/>
              </a:solidFill>
            </a:rPr>
            <a:t>PEO Question:</a:t>
          </a:r>
          <a:r>
            <a:rPr lang="en-US" sz="2200" kern="1200" baseline="0">
              <a:solidFill>
                <a:srgbClr val="333333"/>
              </a:solidFill>
            </a:rPr>
            <a:t> </a:t>
          </a:r>
          <a:r>
            <a:rPr lang="en-US" sz="2200" b="0" kern="1200">
              <a:solidFill>
                <a:srgbClr val="000000"/>
              </a:solidFill>
            </a:rPr>
            <a:t>How do adults with type 2 diabetes experience the emotional and physical impact of participating in a hiking-based exercise program?</a:t>
          </a:r>
        </a:p>
      </dsp:txBody>
      <dsp:txXfrm>
        <a:off x="0" y="3401616"/>
        <a:ext cx="8517467" cy="113387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E9F15-FBFD-8B45-BF44-8AE5C5345B29}">
      <dsp:nvSpPr>
        <dsp:cNvPr id="0" name=""/>
        <dsp:cNvSpPr/>
      </dsp:nvSpPr>
      <dsp:spPr>
        <a:xfrm>
          <a:off x="0" y="2215"/>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solidFill>
                <a:srgbClr val="333333"/>
              </a:solidFill>
            </a:rPr>
            <a:t>type 2 diabetes</a:t>
          </a:r>
          <a:endParaRPr lang="en-US" sz="2400" kern="1200">
            <a:solidFill>
              <a:srgbClr val="333333"/>
            </a:solidFill>
          </a:endParaRPr>
        </a:p>
      </dsp:txBody>
      <dsp:txXfrm>
        <a:off x="28306" y="30521"/>
        <a:ext cx="7806865" cy="523246"/>
      </dsp:txXfrm>
    </dsp:sp>
    <dsp:sp modelId="{2BF2D057-D98F-7248-BD86-E5108390E67F}">
      <dsp:nvSpPr>
        <dsp:cNvPr id="0" name=""/>
        <dsp:cNvSpPr/>
      </dsp:nvSpPr>
      <dsp:spPr>
        <a:xfrm>
          <a:off x="0" y="595380"/>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333333"/>
              </a:solidFill>
            </a:rPr>
            <a:t>AND</a:t>
          </a:r>
        </a:p>
      </dsp:txBody>
      <dsp:txXfrm>
        <a:off x="28306" y="623686"/>
        <a:ext cx="7806865" cy="523246"/>
      </dsp:txXfrm>
    </dsp:sp>
    <dsp:sp modelId="{3B518246-F684-EB46-8B3D-77B1CC047F53}">
      <dsp:nvSpPr>
        <dsp:cNvPr id="0" name=""/>
        <dsp:cNvSpPr/>
      </dsp:nvSpPr>
      <dsp:spPr>
        <a:xfrm>
          <a:off x="0" y="1189512"/>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solidFill>
                <a:srgbClr val="333333"/>
              </a:solidFill>
            </a:rPr>
            <a:t>exercise </a:t>
          </a:r>
          <a:r>
            <a:rPr lang="en-US" sz="2400" b="1" i="0" kern="1200">
              <a:solidFill>
                <a:srgbClr val="333333"/>
              </a:solidFill>
            </a:rPr>
            <a:t>OR</a:t>
          </a:r>
          <a:r>
            <a:rPr lang="en-US" sz="2400" b="0" i="0" kern="1200">
              <a:solidFill>
                <a:srgbClr val="333333"/>
              </a:solidFill>
            </a:rPr>
            <a:t> physical activity </a:t>
          </a:r>
          <a:r>
            <a:rPr lang="en-US" sz="2400" b="1" i="0" kern="1200">
              <a:solidFill>
                <a:srgbClr val="333333"/>
              </a:solidFill>
            </a:rPr>
            <a:t>OR</a:t>
          </a:r>
          <a:r>
            <a:rPr lang="en-US" sz="2400" b="0" i="0" kern="1200">
              <a:solidFill>
                <a:srgbClr val="333333"/>
              </a:solidFill>
            </a:rPr>
            <a:t> hiking</a:t>
          </a:r>
          <a:endParaRPr lang="en-US" sz="2400" kern="1200">
            <a:solidFill>
              <a:srgbClr val="333333"/>
            </a:solidFill>
          </a:endParaRPr>
        </a:p>
      </dsp:txBody>
      <dsp:txXfrm>
        <a:off x="28306" y="1217818"/>
        <a:ext cx="7806865" cy="523246"/>
      </dsp:txXfrm>
    </dsp:sp>
    <dsp:sp modelId="{9735824E-B5F3-CE48-8917-4DA968CC6CC8}">
      <dsp:nvSpPr>
        <dsp:cNvPr id="0" name=""/>
        <dsp:cNvSpPr/>
      </dsp:nvSpPr>
      <dsp:spPr>
        <a:xfrm>
          <a:off x="0" y="1783644"/>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rgbClr val="333333"/>
              </a:solidFill>
            </a:rPr>
            <a:t>AND</a:t>
          </a:r>
        </a:p>
      </dsp:txBody>
      <dsp:txXfrm>
        <a:off x="28306" y="1811950"/>
        <a:ext cx="7806865" cy="523246"/>
      </dsp:txXfrm>
    </dsp:sp>
    <dsp:sp modelId="{0B694938-E60A-4842-834B-E05E270AC03E}">
      <dsp:nvSpPr>
        <dsp:cNvPr id="0" name=""/>
        <dsp:cNvSpPr/>
      </dsp:nvSpPr>
      <dsp:spPr>
        <a:xfrm>
          <a:off x="0" y="2377775"/>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333333"/>
              </a:solidFill>
            </a:rPr>
            <a:t>glycemic control</a:t>
          </a:r>
        </a:p>
      </dsp:txBody>
      <dsp:txXfrm>
        <a:off x="28306" y="2406081"/>
        <a:ext cx="7806865" cy="52324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E9F15-FBFD-8B45-BF44-8AE5C5345B29}">
      <dsp:nvSpPr>
        <dsp:cNvPr id="0" name=""/>
        <dsp:cNvSpPr/>
      </dsp:nvSpPr>
      <dsp:spPr>
        <a:xfrm>
          <a:off x="0" y="5156"/>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solidFill>
                <a:srgbClr val="333333"/>
              </a:solidFill>
            </a:rPr>
            <a:t>Type 2 diabetes</a:t>
          </a:r>
          <a:endParaRPr lang="en-US" sz="2400" kern="1200">
            <a:solidFill>
              <a:srgbClr val="333333"/>
            </a:solidFill>
          </a:endParaRPr>
        </a:p>
      </dsp:txBody>
      <dsp:txXfrm>
        <a:off x="28306" y="33462"/>
        <a:ext cx="7806865" cy="523246"/>
      </dsp:txXfrm>
    </dsp:sp>
    <dsp:sp modelId="{2BF2D057-D98F-7248-BD86-E5108390E67F}">
      <dsp:nvSpPr>
        <dsp:cNvPr id="0" name=""/>
        <dsp:cNvSpPr/>
      </dsp:nvSpPr>
      <dsp:spPr>
        <a:xfrm>
          <a:off x="0" y="595380"/>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333333"/>
              </a:solidFill>
            </a:rPr>
            <a:t>AND</a:t>
          </a:r>
        </a:p>
      </dsp:txBody>
      <dsp:txXfrm>
        <a:off x="28306" y="623686"/>
        <a:ext cx="7806865" cy="523246"/>
      </dsp:txXfrm>
    </dsp:sp>
    <dsp:sp modelId="{3B518246-F684-EB46-8B3D-77B1CC047F53}">
      <dsp:nvSpPr>
        <dsp:cNvPr id="0" name=""/>
        <dsp:cNvSpPr/>
      </dsp:nvSpPr>
      <dsp:spPr>
        <a:xfrm>
          <a:off x="0" y="1189512"/>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solidFill>
                <a:srgbClr val="333333"/>
              </a:solidFill>
            </a:rPr>
            <a:t>exercise </a:t>
          </a:r>
          <a:r>
            <a:rPr lang="en-US" sz="2400" b="1" i="0" kern="1200">
              <a:solidFill>
                <a:srgbClr val="333333"/>
              </a:solidFill>
            </a:rPr>
            <a:t>OR</a:t>
          </a:r>
          <a:r>
            <a:rPr lang="en-US" sz="2400" b="0" i="0" kern="1200">
              <a:solidFill>
                <a:srgbClr val="333333"/>
              </a:solidFill>
            </a:rPr>
            <a:t> “physical activity” </a:t>
          </a:r>
          <a:r>
            <a:rPr lang="en-US" sz="2400" b="1" i="0" kern="1200">
              <a:solidFill>
                <a:srgbClr val="333333"/>
              </a:solidFill>
            </a:rPr>
            <a:t>OR</a:t>
          </a:r>
          <a:r>
            <a:rPr lang="en-US" sz="2400" b="0" i="0" kern="1200">
              <a:solidFill>
                <a:srgbClr val="333333"/>
              </a:solidFill>
            </a:rPr>
            <a:t> hiking</a:t>
          </a:r>
          <a:endParaRPr lang="en-US" sz="2400" kern="1200">
            <a:solidFill>
              <a:srgbClr val="333333"/>
            </a:solidFill>
          </a:endParaRPr>
        </a:p>
      </dsp:txBody>
      <dsp:txXfrm>
        <a:off x="28306" y="1217818"/>
        <a:ext cx="7806865" cy="523246"/>
      </dsp:txXfrm>
    </dsp:sp>
    <dsp:sp modelId="{9735824E-B5F3-CE48-8917-4DA968CC6CC8}">
      <dsp:nvSpPr>
        <dsp:cNvPr id="0" name=""/>
        <dsp:cNvSpPr/>
      </dsp:nvSpPr>
      <dsp:spPr>
        <a:xfrm>
          <a:off x="0" y="1783644"/>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rgbClr val="333333"/>
              </a:solidFill>
            </a:rPr>
            <a:t>AND</a:t>
          </a:r>
        </a:p>
      </dsp:txBody>
      <dsp:txXfrm>
        <a:off x="28306" y="1811950"/>
        <a:ext cx="7806865" cy="523246"/>
      </dsp:txXfrm>
    </dsp:sp>
    <dsp:sp modelId="{0B694938-E60A-4842-834B-E05E270AC03E}">
      <dsp:nvSpPr>
        <dsp:cNvPr id="0" name=""/>
        <dsp:cNvSpPr/>
      </dsp:nvSpPr>
      <dsp:spPr>
        <a:xfrm>
          <a:off x="0" y="2377775"/>
          <a:ext cx="7863477" cy="57985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333333"/>
              </a:solidFill>
            </a:rPr>
            <a:t>depression </a:t>
          </a:r>
          <a:r>
            <a:rPr lang="en-US" sz="2400" b="1" kern="1200">
              <a:solidFill>
                <a:srgbClr val="333333"/>
              </a:solidFill>
            </a:rPr>
            <a:t>OR</a:t>
          </a:r>
          <a:r>
            <a:rPr lang="en-US" sz="2400" kern="1200">
              <a:solidFill>
                <a:srgbClr val="333333"/>
              </a:solidFill>
            </a:rPr>
            <a:t> mental health</a:t>
          </a:r>
        </a:p>
      </dsp:txBody>
      <dsp:txXfrm>
        <a:off x="28306" y="2406081"/>
        <a:ext cx="7806865" cy="5232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74614-748F-134F-B633-EF6698189B4D}">
      <dsp:nvSpPr>
        <dsp:cNvPr id="0" name=""/>
        <dsp:cNvSpPr/>
      </dsp:nvSpPr>
      <dsp:spPr>
        <a:xfrm>
          <a:off x="0" y="0"/>
          <a:ext cx="7821227" cy="488395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solidFill>
                <a:schemeClr val="tx1"/>
              </a:solidFill>
            </a:rPr>
            <a:t>PubMed </a:t>
          </a:r>
          <a:r>
            <a:rPr lang="en-US" sz="3600" kern="1200" err="1">
              <a:solidFill>
                <a:schemeClr val="tx1"/>
              </a:solidFill>
            </a:rPr>
            <a:t>MyNCBI</a:t>
          </a:r>
          <a:r>
            <a:rPr lang="en-US" sz="3600" kern="1200">
              <a:solidFill>
                <a:schemeClr val="tx1"/>
              </a:solidFill>
            </a:rPr>
            <a:t> Account</a:t>
          </a:r>
        </a:p>
        <a:p>
          <a:pPr marL="285750" lvl="1" indent="-285750" algn="l" defTabSz="1244600">
            <a:lnSpc>
              <a:spcPct val="100000"/>
            </a:lnSpc>
            <a:spcBef>
              <a:spcPct val="0"/>
            </a:spcBef>
            <a:spcAft>
              <a:spcPts val="1200"/>
            </a:spcAft>
            <a:buChar char="•"/>
          </a:pPr>
          <a:r>
            <a:rPr lang="en-US" sz="2800" kern="1200">
              <a:solidFill>
                <a:srgbClr val="000000"/>
              </a:solidFill>
            </a:rPr>
            <a:t>Save search strategies</a:t>
          </a:r>
        </a:p>
        <a:p>
          <a:pPr marL="285750" lvl="1" indent="-285750" algn="l" defTabSz="1244600">
            <a:lnSpc>
              <a:spcPct val="100000"/>
            </a:lnSpc>
            <a:spcBef>
              <a:spcPct val="0"/>
            </a:spcBef>
            <a:spcAft>
              <a:spcPts val="1200"/>
            </a:spcAft>
            <a:buChar char="•"/>
          </a:pPr>
          <a:r>
            <a:rPr lang="en-US" sz="2800" kern="1200">
              <a:solidFill>
                <a:srgbClr val="000000"/>
              </a:solidFill>
            </a:rPr>
            <a:t>Set-up email alerts</a:t>
          </a:r>
        </a:p>
        <a:p>
          <a:pPr marL="285750" lvl="1" indent="-285750" algn="l" defTabSz="1244600">
            <a:lnSpc>
              <a:spcPct val="100000"/>
            </a:lnSpc>
            <a:spcBef>
              <a:spcPct val="0"/>
            </a:spcBef>
            <a:spcAft>
              <a:spcPts val="1200"/>
            </a:spcAft>
            <a:buChar char="•"/>
          </a:pPr>
          <a:r>
            <a:rPr lang="en-US" sz="2800" kern="1200">
              <a:solidFill>
                <a:srgbClr val="000000"/>
              </a:solidFill>
            </a:rPr>
            <a:t>Save articles to Collections</a:t>
          </a:r>
        </a:p>
        <a:p>
          <a:pPr marL="285750" lvl="1" indent="-285750" algn="l" defTabSz="1244600">
            <a:lnSpc>
              <a:spcPct val="100000"/>
            </a:lnSpc>
            <a:spcBef>
              <a:spcPct val="0"/>
            </a:spcBef>
            <a:spcAft>
              <a:spcPts val="1200"/>
            </a:spcAft>
            <a:buChar char="•"/>
          </a:pPr>
          <a:r>
            <a:rPr lang="en-US" sz="2800" kern="1200">
              <a:solidFill>
                <a:srgbClr val="000000"/>
              </a:solidFill>
            </a:rPr>
            <a:t>Customize search results page</a:t>
          </a:r>
        </a:p>
        <a:p>
          <a:pPr marL="285750" lvl="1" indent="-285750" algn="l" defTabSz="1244600">
            <a:lnSpc>
              <a:spcPct val="100000"/>
            </a:lnSpc>
            <a:spcBef>
              <a:spcPct val="0"/>
            </a:spcBef>
            <a:spcAft>
              <a:spcPts val="1200"/>
            </a:spcAft>
            <a:buChar char="•"/>
          </a:pPr>
          <a:r>
            <a:rPr lang="en-US" sz="2800" kern="1200">
              <a:solidFill>
                <a:srgbClr val="000000"/>
              </a:solidFill>
            </a:rPr>
            <a:t>Create custom filters</a:t>
          </a:r>
        </a:p>
      </dsp:txBody>
      <dsp:txXfrm>
        <a:off x="2052640" y="0"/>
        <a:ext cx="5768586" cy="4883951"/>
      </dsp:txXfrm>
    </dsp:sp>
    <dsp:sp modelId="{42F5F849-CC6F-7B4B-A7A3-B84FA1CF4EFA}">
      <dsp:nvSpPr>
        <dsp:cNvPr id="0" name=""/>
        <dsp:cNvSpPr/>
      </dsp:nvSpPr>
      <dsp:spPr>
        <a:xfrm>
          <a:off x="488395" y="488395"/>
          <a:ext cx="1564245" cy="3907160"/>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a:ext>
            </a:extLst>
          </a:blip>
          <a:srcRect/>
          <a:stretch>
            <a:fillRect l="1715" r="1715"/>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26F59-3670-644C-8078-619D5F7B8AC6}">
      <dsp:nvSpPr>
        <dsp:cNvPr id="0" name=""/>
        <dsp:cNvSpPr/>
      </dsp:nvSpPr>
      <dsp:spPr>
        <a:xfrm>
          <a:off x="5158388" y="3391876"/>
          <a:ext cx="3235332" cy="1264840"/>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a:solidFill>
                <a:srgbClr val="000000"/>
              </a:solidFill>
            </a:rPr>
            <a:t>Guidelines vs primary research</a:t>
          </a:r>
        </a:p>
      </dsp:txBody>
      <dsp:txXfrm>
        <a:off x="6156771" y="3735871"/>
        <a:ext cx="2209164" cy="893062"/>
      </dsp:txXfrm>
    </dsp:sp>
    <dsp:sp modelId="{7035D67B-8288-1242-A90B-3035C2949EB8}">
      <dsp:nvSpPr>
        <dsp:cNvPr id="0" name=""/>
        <dsp:cNvSpPr/>
      </dsp:nvSpPr>
      <dsp:spPr>
        <a:xfrm>
          <a:off x="750278" y="3391876"/>
          <a:ext cx="3235332" cy="1264840"/>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a:solidFill>
                <a:srgbClr val="000000"/>
              </a:solidFill>
            </a:rPr>
            <a:t>Novice vs expert searcher</a:t>
          </a:r>
        </a:p>
      </dsp:txBody>
      <dsp:txXfrm>
        <a:off x="778062" y="3735871"/>
        <a:ext cx="2209164" cy="893062"/>
      </dsp:txXfrm>
    </dsp:sp>
    <dsp:sp modelId="{9990AC0D-C949-0540-92BD-7EEC8D36413E}">
      <dsp:nvSpPr>
        <dsp:cNvPr id="0" name=""/>
        <dsp:cNvSpPr/>
      </dsp:nvSpPr>
      <dsp:spPr>
        <a:xfrm>
          <a:off x="5158388" y="142421"/>
          <a:ext cx="3235332" cy="1264840"/>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solidFill>
                <a:srgbClr val="000000"/>
              </a:solidFill>
            </a:rPr>
            <a:t>Immediate turnaround vs EBP project</a:t>
          </a:r>
        </a:p>
      </dsp:txBody>
      <dsp:txXfrm>
        <a:off x="6156771" y="170205"/>
        <a:ext cx="2209164" cy="893062"/>
      </dsp:txXfrm>
    </dsp:sp>
    <dsp:sp modelId="{A693CF6C-328C-4F4F-81F8-ADA210542B58}">
      <dsp:nvSpPr>
        <dsp:cNvPr id="0" name=""/>
        <dsp:cNvSpPr/>
      </dsp:nvSpPr>
      <dsp:spPr>
        <a:xfrm>
          <a:off x="750278" y="134112"/>
          <a:ext cx="3235332" cy="1264840"/>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100000"/>
            </a:lnSpc>
            <a:spcBef>
              <a:spcPts val="0"/>
            </a:spcBef>
            <a:spcAft>
              <a:spcPts val="0"/>
            </a:spcAft>
            <a:buChar char="•"/>
          </a:pPr>
          <a:r>
            <a:rPr lang="en-US" sz="1800" kern="1200">
              <a:solidFill>
                <a:srgbClr val="000000"/>
              </a:solidFill>
            </a:rPr>
            <a:t>Patient rounds vs evidence synthesis</a:t>
          </a:r>
        </a:p>
      </dsp:txBody>
      <dsp:txXfrm>
        <a:off x="778062" y="161896"/>
        <a:ext cx="2209164" cy="893062"/>
      </dsp:txXfrm>
    </dsp:sp>
    <dsp:sp modelId="{35B6F626-6D56-FC44-AF77-108C9055743D}">
      <dsp:nvSpPr>
        <dsp:cNvPr id="0" name=""/>
        <dsp:cNvSpPr/>
      </dsp:nvSpPr>
      <dsp:spPr>
        <a:xfrm>
          <a:off x="2449661" y="273077"/>
          <a:ext cx="2074429" cy="2074429"/>
        </a:xfrm>
        <a:prstGeom prst="pieWedg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0000"/>
              </a:solidFill>
            </a:rPr>
            <a:t>Purpose of search</a:t>
          </a:r>
        </a:p>
      </dsp:txBody>
      <dsp:txXfrm>
        <a:off x="3057247" y="880663"/>
        <a:ext cx="1466843" cy="1466843"/>
      </dsp:txXfrm>
    </dsp:sp>
    <dsp:sp modelId="{E3E9BFCD-D890-A843-BEC5-651DA0AB314A}">
      <dsp:nvSpPr>
        <dsp:cNvPr id="0" name=""/>
        <dsp:cNvSpPr/>
      </dsp:nvSpPr>
      <dsp:spPr>
        <a:xfrm rot="5400000">
          <a:off x="4619907" y="273077"/>
          <a:ext cx="2074429" cy="2074429"/>
        </a:xfrm>
        <a:prstGeom prst="pieWedg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0000"/>
              </a:solidFill>
            </a:rPr>
            <a:t>Time</a:t>
          </a:r>
        </a:p>
      </dsp:txBody>
      <dsp:txXfrm rot="-5400000">
        <a:off x="4619907" y="880663"/>
        <a:ext cx="1466843" cy="1466843"/>
      </dsp:txXfrm>
    </dsp:sp>
    <dsp:sp modelId="{37A1198F-05C7-7F4C-9E18-B540C66DAF23}">
      <dsp:nvSpPr>
        <dsp:cNvPr id="0" name=""/>
        <dsp:cNvSpPr/>
      </dsp:nvSpPr>
      <dsp:spPr>
        <a:xfrm rot="10800000">
          <a:off x="4619907" y="2443323"/>
          <a:ext cx="2074429" cy="2074429"/>
        </a:xfrm>
        <a:prstGeom prst="pieWedg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0000"/>
              </a:solidFill>
            </a:rPr>
            <a:t>Available evidence</a:t>
          </a:r>
        </a:p>
      </dsp:txBody>
      <dsp:txXfrm rot="10800000">
        <a:off x="4619907" y="2443323"/>
        <a:ext cx="1466843" cy="1466843"/>
      </dsp:txXfrm>
    </dsp:sp>
    <dsp:sp modelId="{79190789-7B10-C049-9E6E-9AB7BBD77F40}">
      <dsp:nvSpPr>
        <dsp:cNvPr id="0" name=""/>
        <dsp:cNvSpPr/>
      </dsp:nvSpPr>
      <dsp:spPr>
        <a:xfrm rot="16200000">
          <a:off x="2449661" y="2443323"/>
          <a:ext cx="2074429" cy="2074429"/>
        </a:xfrm>
        <a:prstGeom prst="pieWedg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000000"/>
              </a:solidFill>
            </a:rPr>
            <a:t>Skill level</a:t>
          </a:r>
        </a:p>
      </dsp:txBody>
      <dsp:txXfrm rot="5400000">
        <a:off x="3057247" y="2443323"/>
        <a:ext cx="1466843" cy="1466843"/>
      </dsp:txXfrm>
    </dsp:sp>
    <dsp:sp modelId="{FA19A471-1BA7-8E4E-8659-28D5BCCB627B}">
      <dsp:nvSpPr>
        <dsp:cNvPr id="0" name=""/>
        <dsp:cNvSpPr/>
      </dsp:nvSpPr>
      <dsp:spPr>
        <a:xfrm>
          <a:off x="4213884" y="1964240"/>
          <a:ext cx="716229" cy="622807"/>
        </a:xfrm>
        <a:prstGeom prst="circularArrow">
          <a:avLst/>
        </a:prstGeom>
        <a:solidFill>
          <a:schemeClr val="dk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FBE028-A6AD-8A4E-A460-3EFF45ECC32D}">
      <dsp:nvSpPr>
        <dsp:cNvPr id="0" name=""/>
        <dsp:cNvSpPr/>
      </dsp:nvSpPr>
      <dsp:spPr>
        <a:xfrm rot="10800000">
          <a:off x="4213884" y="2203781"/>
          <a:ext cx="716229" cy="622807"/>
        </a:xfrm>
        <a:prstGeom prst="circularArrow">
          <a:avLst/>
        </a:prstGeom>
        <a:solidFill>
          <a:schemeClr val="dk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3CCFC-099D-E741-9410-58C4AADDBD30}">
      <dsp:nvSpPr>
        <dsp:cNvPr id="0" name=""/>
        <dsp:cNvSpPr/>
      </dsp:nvSpPr>
      <dsp:spPr>
        <a:xfrm>
          <a:off x="187036" y="0"/>
          <a:ext cx="2930236" cy="2165433"/>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363AF-AE88-A64D-8240-A880C0F458F6}">
      <dsp:nvSpPr>
        <dsp:cNvPr id="0" name=""/>
        <dsp:cNvSpPr/>
      </dsp:nvSpPr>
      <dsp:spPr>
        <a:xfrm>
          <a:off x="488832" y="1637408"/>
          <a:ext cx="2524991" cy="6067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5000"/>
            </a:spcAft>
            <a:buNone/>
          </a:pPr>
          <a:r>
            <a:rPr lang="en-US" sz="2900" kern="1200"/>
            <a:t>Rachel Whitney</a:t>
          </a:r>
        </a:p>
      </dsp:txBody>
      <dsp:txXfrm>
        <a:off x="488832" y="1637408"/>
        <a:ext cx="2524991" cy="606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B6C8E-E136-ED4B-BD26-6ED379DD7C4B}">
      <dsp:nvSpPr>
        <dsp:cNvPr id="0" name=""/>
        <dsp:cNvSpPr/>
      </dsp:nvSpPr>
      <dsp:spPr>
        <a:xfrm>
          <a:off x="367948" y="281073"/>
          <a:ext cx="2749324" cy="1945569"/>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01A91-6EE1-CE4A-A83E-685EE62F25E5}">
      <dsp:nvSpPr>
        <dsp:cNvPr id="0" name=""/>
        <dsp:cNvSpPr/>
      </dsp:nvSpPr>
      <dsp:spPr>
        <a:xfrm>
          <a:off x="300419" y="2075732"/>
          <a:ext cx="2816853" cy="5167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5000"/>
            </a:spcAft>
            <a:buNone/>
          </a:pPr>
          <a:r>
            <a:rPr lang="en-US" sz="2700" kern="1200"/>
            <a:t>Christine Andresen</a:t>
          </a:r>
        </a:p>
      </dsp:txBody>
      <dsp:txXfrm>
        <a:off x="300419" y="2075732"/>
        <a:ext cx="2816853" cy="516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BECB2-B17A-B04B-92E6-F8101D4A84D7}">
      <dsp:nvSpPr>
        <dsp:cNvPr id="0" name=""/>
        <dsp:cNvSpPr/>
      </dsp:nvSpPr>
      <dsp:spPr>
        <a:xfrm>
          <a:off x="0" y="2400"/>
          <a:ext cx="69370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090DBD-7511-B747-90D4-08269634E84A}">
      <dsp:nvSpPr>
        <dsp:cNvPr id="0" name=""/>
        <dsp:cNvSpPr/>
      </dsp:nvSpPr>
      <dsp:spPr>
        <a:xfrm>
          <a:off x="0" y="2400"/>
          <a:ext cx="6937048" cy="818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333333"/>
              </a:solidFill>
              <a:latin typeface="+mn-lt"/>
            </a:rPr>
            <a:t>2:00-2:05pm: Welcome &amp; Introductions</a:t>
          </a:r>
        </a:p>
      </dsp:txBody>
      <dsp:txXfrm>
        <a:off x="0" y="2400"/>
        <a:ext cx="6937048" cy="818614"/>
      </dsp:txXfrm>
    </dsp:sp>
    <dsp:sp modelId="{B44971BE-C17C-7E4B-A5CB-4F3EA304EE05}">
      <dsp:nvSpPr>
        <dsp:cNvPr id="0" name=""/>
        <dsp:cNvSpPr/>
      </dsp:nvSpPr>
      <dsp:spPr>
        <a:xfrm>
          <a:off x="0" y="821015"/>
          <a:ext cx="69370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13458-0327-424F-8C69-EBD4605E8DFD}">
      <dsp:nvSpPr>
        <dsp:cNvPr id="0" name=""/>
        <dsp:cNvSpPr/>
      </dsp:nvSpPr>
      <dsp:spPr>
        <a:xfrm>
          <a:off x="0" y="821015"/>
          <a:ext cx="6937048" cy="818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333333"/>
              </a:solidFill>
              <a:latin typeface="+mn-lt"/>
            </a:rPr>
            <a:t>2:05-2:15pm: Evidence-Based Practice (EBP) Overview</a:t>
          </a:r>
        </a:p>
      </dsp:txBody>
      <dsp:txXfrm>
        <a:off x="0" y="821015"/>
        <a:ext cx="6937048" cy="818614"/>
      </dsp:txXfrm>
    </dsp:sp>
    <dsp:sp modelId="{7E26FAA2-F8DB-864A-B1F3-D78EED2E7098}">
      <dsp:nvSpPr>
        <dsp:cNvPr id="0" name=""/>
        <dsp:cNvSpPr/>
      </dsp:nvSpPr>
      <dsp:spPr>
        <a:xfrm>
          <a:off x="0" y="1639629"/>
          <a:ext cx="69370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0F946D-3513-3240-8273-352F5E2A0A0E}">
      <dsp:nvSpPr>
        <dsp:cNvPr id="0" name=""/>
        <dsp:cNvSpPr/>
      </dsp:nvSpPr>
      <dsp:spPr>
        <a:xfrm>
          <a:off x="0" y="1639629"/>
          <a:ext cx="6937048" cy="818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333333"/>
              </a:solidFill>
              <a:latin typeface="+mn-lt"/>
            </a:rPr>
            <a:t>2:15-2:30pm: PICO/PEO Questions</a:t>
          </a:r>
        </a:p>
      </dsp:txBody>
      <dsp:txXfrm>
        <a:off x="0" y="1639629"/>
        <a:ext cx="6937048" cy="818614"/>
      </dsp:txXfrm>
    </dsp:sp>
    <dsp:sp modelId="{5F316D63-C2A8-3741-8FFA-FFC5C547AE61}">
      <dsp:nvSpPr>
        <dsp:cNvPr id="0" name=""/>
        <dsp:cNvSpPr/>
      </dsp:nvSpPr>
      <dsp:spPr>
        <a:xfrm>
          <a:off x="0" y="2458244"/>
          <a:ext cx="69370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4696BB-8D33-6A46-9B57-B37666C78AA9}">
      <dsp:nvSpPr>
        <dsp:cNvPr id="0" name=""/>
        <dsp:cNvSpPr/>
      </dsp:nvSpPr>
      <dsp:spPr>
        <a:xfrm>
          <a:off x="0" y="2458244"/>
          <a:ext cx="6937048" cy="818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333333"/>
              </a:solidFill>
              <a:latin typeface="+mn-lt"/>
            </a:rPr>
            <a:t>2:30-3:00pm: Search Strategies</a:t>
          </a:r>
        </a:p>
      </dsp:txBody>
      <dsp:txXfrm>
        <a:off x="0" y="2458244"/>
        <a:ext cx="6937048" cy="818614"/>
      </dsp:txXfrm>
    </dsp:sp>
    <dsp:sp modelId="{340665CA-3662-D543-8098-47C6796656AB}">
      <dsp:nvSpPr>
        <dsp:cNvPr id="0" name=""/>
        <dsp:cNvSpPr/>
      </dsp:nvSpPr>
      <dsp:spPr>
        <a:xfrm>
          <a:off x="0" y="3276858"/>
          <a:ext cx="69370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1225C9-F5FA-AE44-9A20-55CD77075E01}">
      <dsp:nvSpPr>
        <dsp:cNvPr id="0" name=""/>
        <dsp:cNvSpPr/>
      </dsp:nvSpPr>
      <dsp:spPr>
        <a:xfrm>
          <a:off x="0" y="3276858"/>
          <a:ext cx="6937048" cy="818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333333"/>
              </a:solidFill>
              <a:latin typeface="+mn-lt"/>
            </a:rPr>
            <a:t>3:00-3:15pm: Role of the Librarian</a:t>
          </a:r>
        </a:p>
      </dsp:txBody>
      <dsp:txXfrm>
        <a:off x="0" y="3276858"/>
        <a:ext cx="6937048" cy="818614"/>
      </dsp:txXfrm>
    </dsp:sp>
    <dsp:sp modelId="{B07A87EC-CBBC-8040-95AF-58873A8437E6}">
      <dsp:nvSpPr>
        <dsp:cNvPr id="0" name=""/>
        <dsp:cNvSpPr/>
      </dsp:nvSpPr>
      <dsp:spPr>
        <a:xfrm>
          <a:off x="0" y="4095472"/>
          <a:ext cx="693704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937271-0098-614B-8002-72094091E855}">
      <dsp:nvSpPr>
        <dsp:cNvPr id="0" name=""/>
        <dsp:cNvSpPr/>
      </dsp:nvSpPr>
      <dsp:spPr>
        <a:xfrm>
          <a:off x="0" y="4095472"/>
          <a:ext cx="6937048" cy="818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a:solidFill>
                <a:srgbClr val="333333"/>
              </a:solidFill>
              <a:latin typeface="+mn-lt"/>
            </a:rPr>
            <a:t>3:15-3:30pm: Q&amp;A</a:t>
          </a:r>
          <a:endParaRPr lang="en-US" sz="2400" kern="1200"/>
        </a:p>
      </dsp:txBody>
      <dsp:txXfrm>
        <a:off x="0" y="4095472"/>
        <a:ext cx="6937048" cy="8186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DD546-DEDE-E547-ACF4-D2712169119D}">
      <dsp:nvSpPr>
        <dsp:cNvPr id="0" name=""/>
        <dsp:cNvSpPr/>
      </dsp:nvSpPr>
      <dsp:spPr>
        <a:xfrm>
          <a:off x="0" y="47339"/>
          <a:ext cx="8229600" cy="1432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rgbClr val="333333"/>
              </a:solidFill>
            </a:rPr>
            <a:t>After this workshop, participants should be able to:</a:t>
          </a:r>
        </a:p>
      </dsp:txBody>
      <dsp:txXfrm>
        <a:off x="69908" y="117247"/>
        <a:ext cx="8089784" cy="1292264"/>
      </dsp:txXfrm>
    </dsp:sp>
    <dsp:sp modelId="{9EF5CB25-6E13-4D40-93EE-8B67C3EE6A32}">
      <dsp:nvSpPr>
        <dsp:cNvPr id="0" name=""/>
        <dsp:cNvSpPr/>
      </dsp:nvSpPr>
      <dsp:spPr>
        <a:xfrm>
          <a:off x="0" y="1479419"/>
          <a:ext cx="8229600" cy="3502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5720" rIns="256032" bIns="45720" numCol="1" spcCol="1270" anchor="t" anchorCtr="0">
          <a:noAutofit/>
        </a:bodyPr>
        <a:lstStyle/>
        <a:p>
          <a:pPr marL="285750" lvl="1" indent="-285750" algn="l" defTabSz="1244600" rtl="0">
            <a:lnSpc>
              <a:spcPct val="90000"/>
            </a:lnSpc>
            <a:spcBef>
              <a:spcPct val="0"/>
            </a:spcBef>
            <a:spcAft>
              <a:spcPct val="20000"/>
            </a:spcAft>
            <a:buFont typeface="+mj-lt"/>
            <a:buAutoNum type="arabicPeriod"/>
          </a:pPr>
          <a:r>
            <a:rPr lang="en-US" sz="2800" u="none" kern="1200">
              <a:solidFill>
                <a:srgbClr val="333333"/>
              </a:solidFill>
            </a:rPr>
            <a:t> Explain the importance and steps of evidence-based practice.</a:t>
          </a:r>
          <a:endParaRPr lang="en-US" sz="2800" kern="1200">
            <a:solidFill>
              <a:srgbClr val="333333"/>
            </a:solidFill>
          </a:endParaRPr>
        </a:p>
        <a:p>
          <a:pPr marL="285750" lvl="1" indent="-285750" algn="l" defTabSz="1244600" rtl="0">
            <a:lnSpc>
              <a:spcPct val="90000"/>
            </a:lnSpc>
            <a:spcBef>
              <a:spcPct val="0"/>
            </a:spcBef>
            <a:spcAft>
              <a:spcPct val="20000"/>
            </a:spcAft>
            <a:buFont typeface="+mj-lt"/>
            <a:buAutoNum type="arabicPeriod"/>
          </a:pPr>
          <a:r>
            <a:rPr lang="en-US" sz="2800" kern="1200">
              <a:solidFill>
                <a:srgbClr val="333333"/>
              </a:solidFill>
            </a:rPr>
            <a:t> Formulate a PICO/PEO question based on a clinical scenario.</a:t>
          </a:r>
        </a:p>
        <a:p>
          <a:pPr marL="285750" lvl="1" indent="-285750" algn="l" defTabSz="1244600">
            <a:lnSpc>
              <a:spcPct val="90000"/>
            </a:lnSpc>
            <a:spcBef>
              <a:spcPct val="0"/>
            </a:spcBef>
            <a:spcAft>
              <a:spcPct val="20000"/>
            </a:spcAft>
            <a:buFont typeface="+mj-lt"/>
            <a:buAutoNum type="arabicPeriod"/>
          </a:pPr>
          <a:r>
            <a:rPr lang="en-US" sz="2800" u="none" kern="1200">
              <a:solidFill>
                <a:srgbClr val="333333"/>
              </a:solidFill>
            </a:rPr>
            <a:t> Develop effective search strategies to find relevant evidence.</a:t>
          </a:r>
        </a:p>
        <a:p>
          <a:pPr marL="285750" lvl="1" indent="-285750" algn="l" defTabSz="1244600">
            <a:lnSpc>
              <a:spcPct val="90000"/>
            </a:lnSpc>
            <a:spcBef>
              <a:spcPct val="0"/>
            </a:spcBef>
            <a:spcAft>
              <a:spcPct val="20000"/>
            </a:spcAft>
            <a:buFont typeface="+mj-lt"/>
            <a:buAutoNum type="arabicPeriod"/>
          </a:pPr>
          <a:r>
            <a:rPr lang="en-US" sz="2800" u="none" kern="1200">
              <a:solidFill>
                <a:srgbClr val="333333"/>
              </a:solidFill>
            </a:rPr>
            <a:t> Identify the role of the librarian in supporting evidence-based practice.</a:t>
          </a:r>
        </a:p>
      </dsp:txBody>
      <dsp:txXfrm>
        <a:off x="0" y="1479419"/>
        <a:ext cx="8229600" cy="35024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0E84F-6210-904F-9863-A023F160D268}">
      <dsp:nvSpPr>
        <dsp:cNvPr id="0" name=""/>
        <dsp:cNvSpPr/>
      </dsp:nvSpPr>
      <dsp:spPr>
        <a:xfrm>
          <a:off x="0" y="41651"/>
          <a:ext cx="82296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lang="en-US" sz="2700" b="1" i="0" kern="1200">
              <a:solidFill>
                <a:srgbClr val="333333"/>
              </a:solidFill>
            </a:rPr>
            <a:t>EBP</a:t>
          </a:r>
          <a:endParaRPr lang="en-US" sz="2700" kern="1200"/>
        </a:p>
      </dsp:txBody>
      <dsp:txXfrm>
        <a:off x="31613" y="73264"/>
        <a:ext cx="8166374" cy="584369"/>
      </dsp:txXfrm>
    </dsp:sp>
    <dsp:sp modelId="{2D0E631F-FE8E-1748-B3B6-2E6BFCE84949}">
      <dsp:nvSpPr>
        <dsp:cNvPr id="0" name=""/>
        <dsp:cNvSpPr/>
      </dsp:nvSpPr>
      <dsp:spPr>
        <a:xfrm>
          <a:off x="0" y="689246"/>
          <a:ext cx="8229600"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933450">
            <a:lnSpc>
              <a:spcPct val="90000"/>
            </a:lnSpc>
            <a:spcBef>
              <a:spcPct val="0"/>
            </a:spcBef>
            <a:spcAft>
              <a:spcPct val="20000"/>
            </a:spcAft>
            <a:buFont typeface="Arial" panose="020B0604020202020204" pitchFamily="34" charset="0"/>
            <a:buChar char="•"/>
          </a:pPr>
          <a:r>
            <a:rPr lang="en-US" sz="2100" b="0" i="0" kern="1200">
              <a:solidFill>
                <a:srgbClr val="333333"/>
              </a:solidFill>
            </a:rPr>
            <a:t>integrates best available evidence (often from research) with clinical expertise and patient values to improve patient outcomes and make clinical recommendations</a:t>
          </a:r>
          <a:endParaRPr lang="en-US" sz="2100" kern="1200"/>
        </a:p>
      </dsp:txBody>
      <dsp:txXfrm>
        <a:off x="0" y="689246"/>
        <a:ext cx="8229600" cy="950130"/>
      </dsp:txXfrm>
    </dsp:sp>
    <dsp:sp modelId="{1BB81474-DF09-8944-AF97-C1AFA9781B61}">
      <dsp:nvSpPr>
        <dsp:cNvPr id="0" name=""/>
        <dsp:cNvSpPr/>
      </dsp:nvSpPr>
      <dsp:spPr>
        <a:xfrm>
          <a:off x="0" y="1639376"/>
          <a:ext cx="82296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solidFill>
                <a:srgbClr val="333333"/>
              </a:solidFill>
            </a:rPr>
            <a:t>Research</a:t>
          </a:r>
          <a:endParaRPr lang="en-US" sz="2700" kern="1200"/>
        </a:p>
      </dsp:txBody>
      <dsp:txXfrm>
        <a:off x="31613" y="1670989"/>
        <a:ext cx="8166374" cy="584369"/>
      </dsp:txXfrm>
    </dsp:sp>
    <dsp:sp modelId="{D801B0F8-7359-9A40-881A-624815411C48}">
      <dsp:nvSpPr>
        <dsp:cNvPr id="0" name=""/>
        <dsp:cNvSpPr/>
      </dsp:nvSpPr>
      <dsp:spPr>
        <a:xfrm>
          <a:off x="0" y="2286971"/>
          <a:ext cx="8229600"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933450">
            <a:lnSpc>
              <a:spcPct val="90000"/>
            </a:lnSpc>
            <a:spcBef>
              <a:spcPct val="0"/>
            </a:spcBef>
            <a:spcAft>
              <a:spcPct val="20000"/>
            </a:spcAft>
            <a:buFont typeface="Arial" panose="020B0604020202020204" pitchFamily="34" charset="0"/>
            <a:buChar char="•"/>
          </a:pPr>
          <a:r>
            <a:rPr lang="en-US" sz="2100" b="0" i="0" kern="1200">
              <a:solidFill>
                <a:srgbClr val="333333"/>
              </a:solidFill>
            </a:rPr>
            <a:t>applies a methodology (quantitative or qualitative) to generate new knowledge or to validate existing knowledge to answer a specific research question</a:t>
          </a:r>
          <a:endParaRPr lang="en-US" sz="2100" kern="1200"/>
        </a:p>
      </dsp:txBody>
      <dsp:txXfrm>
        <a:off x="0" y="2286971"/>
        <a:ext cx="8229600" cy="950130"/>
      </dsp:txXfrm>
    </dsp:sp>
    <dsp:sp modelId="{691867A2-B0FF-484B-95B7-D59708ED9779}">
      <dsp:nvSpPr>
        <dsp:cNvPr id="0" name=""/>
        <dsp:cNvSpPr/>
      </dsp:nvSpPr>
      <dsp:spPr>
        <a:xfrm>
          <a:off x="0" y="3237101"/>
          <a:ext cx="82296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solidFill>
                <a:srgbClr val="333333"/>
              </a:solidFill>
            </a:rPr>
            <a:t>Quality Improvement (QI)</a:t>
          </a:r>
          <a:endParaRPr lang="en-US" sz="2700" kern="1200"/>
        </a:p>
      </dsp:txBody>
      <dsp:txXfrm>
        <a:off x="31613" y="3268714"/>
        <a:ext cx="8166374" cy="584369"/>
      </dsp:txXfrm>
    </dsp:sp>
    <dsp:sp modelId="{15327E71-80F3-A046-84F9-69071E6EC664}">
      <dsp:nvSpPr>
        <dsp:cNvPr id="0" name=""/>
        <dsp:cNvSpPr/>
      </dsp:nvSpPr>
      <dsp:spPr>
        <a:xfrm>
          <a:off x="0" y="3884696"/>
          <a:ext cx="8229600"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933450">
            <a:lnSpc>
              <a:spcPct val="90000"/>
            </a:lnSpc>
            <a:spcBef>
              <a:spcPct val="0"/>
            </a:spcBef>
            <a:spcAft>
              <a:spcPct val="20000"/>
            </a:spcAft>
            <a:buFont typeface="Arial" panose="020B0604020202020204" pitchFamily="34" charset="0"/>
            <a:buChar char="•"/>
          </a:pPr>
          <a:r>
            <a:rPr lang="en-US" sz="2100" b="0" i="0" kern="1200">
              <a:solidFill>
                <a:srgbClr val="333333"/>
              </a:solidFill>
            </a:rPr>
            <a:t>uses systematic processes to correct workflow processes, improve efficiencies, reduce variations in care, and ultimately improve patient outcomes</a:t>
          </a:r>
          <a:endParaRPr lang="en-US" sz="2100" kern="1200"/>
        </a:p>
      </dsp:txBody>
      <dsp:txXfrm>
        <a:off x="0" y="3884696"/>
        <a:ext cx="8229600" cy="9501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B8616-1530-CE43-A292-2F54F8CC18DD}">
      <dsp:nvSpPr>
        <dsp:cNvPr id="0" name=""/>
        <dsp:cNvSpPr/>
      </dsp:nvSpPr>
      <dsp:spPr>
        <a:xfrm>
          <a:off x="0" y="1115888"/>
          <a:ext cx="8440616" cy="348075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5086" tIns="1353820" rIns="655086" bIns="170688" numCol="1" spcCol="1270" anchor="t" anchorCtr="0">
          <a:noAutofit/>
        </a:bodyPr>
        <a:lstStyle/>
        <a:p>
          <a:pPr marL="228600" lvl="1" indent="-228600" algn="l" defTabSz="1066800">
            <a:lnSpc>
              <a:spcPct val="100000"/>
            </a:lnSpc>
            <a:spcBef>
              <a:spcPct val="0"/>
            </a:spcBef>
            <a:spcAft>
              <a:spcPts val="1800"/>
            </a:spcAft>
            <a:buFont typeface="+mj-lt"/>
            <a:buAutoNum type="arabicPeriod"/>
          </a:pPr>
          <a:r>
            <a:rPr lang="en-US" sz="2400" b="0" i="0" kern="1200">
              <a:solidFill>
                <a:srgbClr val="333333"/>
              </a:solidFill>
              <a:latin typeface="+mn-lt"/>
            </a:rPr>
            <a:t> Accurately and precisely describe your clinical question</a:t>
          </a:r>
          <a:endParaRPr lang="en-US" sz="2400" kern="1200">
            <a:solidFill>
              <a:srgbClr val="333333"/>
            </a:solidFill>
            <a:latin typeface="+mn-lt"/>
          </a:endParaRPr>
        </a:p>
        <a:p>
          <a:pPr marL="228600" lvl="1" indent="-228600" algn="l" defTabSz="1066800">
            <a:lnSpc>
              <a:spcPct val="100000"/>
            </a:lnSpc>
            <a:spcBef>
              <a:spcPct val="0"/>
            </a:spcBef>
            <a:spcAft>
              <a:spcPts val="1800"/>
            </a:spcAft>
            <a:buFont typeface="+mj-lt"/>
            <a:buAutoNum type="arabicPeriod"/>
          </a:pPr>
          <a:r>
            <a:rPr lang="en-US" sz="2400" b="0" i="0" kern="1200">
              <a:solidFill>
                <a:srgbClr val="333333"/>
              </a:solidFill>
              <a:latin typeface="+mn-lt"/>
            </a:rPr>
            <a:t> Develop an efficient search strategy</a:t>
          </a:r>
          <a:endParaRPr lang="en-US" sz="2400" kern="1200">
            <a:solidFill>
              <a:srgbClr val="333333"/>
            </a:solidFill>
            <a:latin typeface="+mn-lt"/>
          </a:endParaRPr>
        </a:p>
        <a:p>
          <a:pPr marL="228600" lvl="1" indent="-228600" algn="l" defTabSz="1066800">
            <a:lnSpc>
              <a:spcPct val="100000"/>
            </a:lnSpc>
            <a:spcBef>
              <a:spcPct val="0"/>
            </a:spcBef>
            <a:spcAft>
              <a:spcPts val="1800"/>
            </a:spcAft>
            <a:buFont typeface="+mj-lt"/>
            <a:buAutoNum type="arabicPeriod"/>
          </a:pPr>
          <a:r>
            <a:rPr lang="en-US" sz="2400" b="0" i="0" kern="1200">
              <a:solidFill>
                <a:srgbClr val="333333"/>
              </a:solidFill>
              <a:latin typeface="+mn-lt"/>
            </a:rPr>
            <a:t> Search high-quality resources to find the best information to address your question</a:t>
          </a:r>
        </a:p>
      </dsp:txBody>
      <dsp:txXfrm>
        <a:off x="0" y="1115888"/>
        <a:ext cx="8440616" cy="3480750"/>
      </dsp:txXfrm>
    </dsp:sp>
    <dsp:sp modelId="{C36DE604-DACA-D34F-84FE-D61DF406399E}">
      <dsp:nvSpPr>
        <dsp:cNvPr id="0" name=""/>
        <dsp:cNvSpPr/>
      </dsp:nvSpPr>
      <dsp:spPr>
        <a:xfrm>
          <a:off x="422030" y="1004368"/>
          <a:ext cx="6810235" cy="10709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325" tIns="0" rIns="223325" bIns="0" numCol="1" spcCol="1270" anchor="ctr" anchorCtr="0">
          <a:noAutofit/>
        </a:bodyPr>
        <a:lstStyle/>
        <a:p>
          <a:pPr marL="0" lvl="0" indent="0" algn="l" defTabSz="1066800">
            <a:lnSpc>
              <a:spcPct val="90000"/>
            </a:lnSpc>
            <a:spcBef>
              <a:spcPct val="0"/>
            </a:spcBef>
            <a:spcAft>
              <a:spcPct val="35000"/>
            </a:spcAft>
            <a:buFont typeface="+mj-lt"/>
            <a:buNone/>
          </a:pPr>
          <a:r>
            <a:rPr lang="en-US" sz="2400" b="0" i="0" kern="1200">
              <a:solidFill>
                <a:srgbClr val="333333"/>
              </a:solidFill>
              <a:effectLst/>
              <a:latin typeface="+mn-lt"/>
              <a:cs typeface="Calibri" panose="020F0502020204030204" pitchFamily="34" charset="0"/>
            </a:rPr>
            <a:t>To identify the best research evidence, you must:</a:t>
          </a:r>
          <a:endParaRPr lang="en-US" sz="2400" kern="1200">
            <a:solidFill>
              <a:srgbClr val="333333"/>
            </a:solidFill>
            <a:latin typeface="+mn-lt"/>
          </a:endParaRPr>
        </a:p>
      </dsp:txBody>
      <dsp:txXfrm>
        <a:off x="474308" y="1056646"/>
        <a:ext cx="6705679" cy="9663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85F5C-9D90-7D45-98C2-003ECAFAEDD2}">
      <dsp:nvSpPr>
        <dsp:cNvPr id="0" name=""/>
        <dsp:cNvSpPr/>
      </dsp:nvSpPr>
      <dsp:spPr>
        <a:xfrm>
          <a:off x="0" y="3720082"/>
          <a:ext cx="8229600" cy="81386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baseline="0"/>
            <a:t>This process is facilitated by the PICO method. The PICO mnemonic helps you to identify the key concepts that need to be in articles to answer your clinical question. </a:t>
          </a:r>
          <a:endParaRPr lang="en-US" sz="1800" kern="1200"/>
        </a:p>
      </dsp:txBody>
      <dsp:txXfrm>
        <a:off x="0" y="3720082"/>
        <a:ext cx="8229600" cy="813863"/>
      </dsp:txXfrm>
    </dsp:sp>
    <dsp:sp modelId="{5D4BE1B5-3CE5-9C4D-89E9-1834DC40781F}">
      <dsp:nvSpPr>
        <dsp:cNvPr id="0" name=""/>
        <dsp:cNvSpPr/>
      </dsp:nvSpPr>
      <dsp:spPr>
        <a:xfrm rot="10800000">
          <a:off x="0" y="2480569"/>
          <a:ext cx="8229600" cy="1251721"/>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baseline="0"/>
            <a:t>Stimulates an analytical mindset in researchers</a:t>
          </a:r>
          <a:endParaRPr lang="en-US" sz="1800" kern="1200"/>
        </a:p>
      </dsp:txBody>
      <dsp:txXfrm rot="10800000">
        <a:off x="0" y="2480569"/>
        <a:ext cx="8229600" cy="813331"/>
      </dsp:txXfrm>
    </dsp:sp>
    <dsp:sp modelId="{AEE6A23D-1B8C-6445-8E66-3E4112332BD1}">
      <dsp:nvSpPr>
        <dsp:cNvPr id="0" name=""/>
        <dsp:cNvSpPr/>
      </dsp:nvSpPr>
      <dsp:spPr>
        <a:xfrm rot="10800000">
          <a:off x="0" y="1241055"/>
          <a:ext cx="8229600" cy="1251721"/>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baseline="0"/>
            <a:t>Key to evidence-based decision making</a:t>
          </a:r>
          <a:endParaRPr lang="en-US" sz="1800" b="0" kern="1200"/>
        </a:p>
      </dsp:txBody>
      <dsp:txXfrm rot="10800000">
        <a:off x="0" y="1241055"/>
        <a:ext cx="8229600" cy="813331"/>
      </dsp:txXfrm>
    </dsp:sp>
    <dsp:sp modelId="{2DA20022-1A83-3045-9AA7-1A3F37BA8527}">
      <dsp:nvSpPr>
        <dsp:cNvPr id="0" name=""/>
        <dsp:cNvSpPr/>
      </dsp:nvSpPr>
      <dsp:spPr>
        <a:xfrm rot="10800000">
          <a:off x="0" y="1541"/>
          <a:ext cx="8229600" cy="1251721"/>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baseline="0"/>
            <a:t>Help formulate the search strategy, what resources will be used, what evidence is most appropriate for the investigation, and initiate the appraisal process</a:t>
          </a:r>
          <a:endParaRPr lang="en-US" sz="1800" kern="1200"/>
        </a:p>
      </dsp:txBody>
      <dsp:txXfrm rot="10800000">
        <a:off x="0" y="1541"/>
        <a:ext cx="8229600" cy="8133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2F03F-D2B8-214F-B767-68B04F5DB47C}">
      <dsp:nvSpPr>
        <dsp:cNvPr id="0" name=""/>
        <dsp:cNvSpPr/>
      </dsp:nvSpPr>
      <dsp:spPr>
        <a:xfrm rot="5400000">
          <a:off x="-139573" y="340346"/>
          <a:ext cx="930491" cy="6513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rgbClr val="333333"/>
              </a:solidFill>
            </a:rPr>
            <a:t>P</a:t>
          </a:r>
        </a:p>
      </dsp:txBody>
      <dsp:txXfrm rot="-5400000">
        <a:off x="1" y="526444"/>
        <a:ext cx="651344" cy="279147"/>
      </dsp:txXfrm>
    </dsp:sp>
    <dsp:sp modelId="{32CF81D9-AAB2-3B45-BCC6-823AA2961438}">
      <dsp:nvSpPr>
        <dsp:cNvPr id="0" name=""/>
        <dsp:cNvSpPr/>
      </dsp:nvSpPr>
      <dsp:spPr>
        <a:xfrm rot="5400000">
          <a:off x="4144151" y="-3481048"/>
          <a:ext cx="983167" cy="79687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rgbClr val="333333"/>
              </a:solidFill>
            </a:rPr>
            <a:t>Patient, Population, and/or Problem</a:t>
          </a:r>
        </a:p>
        <a:p>
          <a:pPr marL="228600" lvl="1" indent="-228600" algn="l" defTabSz="889000">
            <a:lnSpc>
              <a:spcPct val="90000"/>
            </a:lnSpc>
            <a:spcBef>
              <a:spcPct val="0"/>
            </a:spcBef>
            <a:spcAft>
              <a:spcPct val="15000"/>
            </a:spcAft>
            <a:buChar char="•"/>
          </a:pPr>
          <a:r>
            <a:rPr lang="en-US" sz="2000" b="0" i="0" kern="1200">
              <a:solidFill>
                <a:srgbClr val="333333"/>
              </a:solidFill>
            </a:rPr>
            <a:t>What is the common problem, and what are the characteristics related to the population?</a:t>
          </a:r>
          <a:endParaRPr lang="en-US" sz="2000" kern="1200">
            <a:solidFill>
              <a:srgbClr val="333333"/>
            </a:solidFill>
          </a:endParaRPr>
        </a:p>
      </dsp:txBody>
      <dsp:txXfrm rot="-5400000">
        <a:off x="651345" y="59752"/>
        <a:ext cx="7920786" cy="887179"/>
      </dsp:txXfrm>
    </dsp:sp>
    <dsp:sp modelId="{B308787A-06C6-D744-9F5D-0862E2A79F3C}">
      <dsp:nvSpPr>
        <dsp:cNvPr id="0" name=""/>
        <dsp:cNvSpPr/>
      </dsp:nvSpPr>
      <dsp:spPr>
        <a:xfrm rot="5400000">
          <a:off x="-139573" y="1298488"/>
          <a:ext cx="930491" cy="6513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rgbClr val="333333"/>
              </a:solidFill>
            </a:rPr>
            <a:t>I</a:t>
          </a:r>
        </a:p>
      </dsp:txBody>
      <dsp:txXfrm rot="-5400000">
        <a:off x="1" y="1484586"/>
        <a:ext cx="651344" cy="279147"/>
      </dsp:txXfrm>
    </dsp:sp>
    <dsp:sp modelId="{D3140B5E-E91D-C142-B6F3-30D1832CAF2F}">
      <dsp:nvSpPr>
        <dsp:cNvPr id="0" name=""/>
        <dsp:cNvSpPr/>
      </dsp:nvSpPr>
      <dsp:spPr>
        <a:xfrm rot="5400000">
          <a:off x="4214347" y="-2484574"/>
          <a:ext cx="842773" cy="79687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rgbClr val="333333"/>
              </a:solidFill>
            </a:rPr>
            <a:t>Intervention, Prognostic Factor, or Exposure</a:t>
          </a:r>
        </a:p>
        <a:p>
          <a:pPr marL="228600" lvl="1" indent="-228600" algn="l" defTabSz="889000">
            <a:lnSpc>
              <a:spcPct val="90000"/>
            </a:lnSpc>
            <a:spcBef>
              <a:spcPct val="0"/>
            </a:spcBef>
            <a:spcAft>
              <a:spcPct val="15000"/>
            </a:spcAft>
            <a:buChar char="•"/>
          </a:pPr>
          <a:r>
            <a:rPr lang="en-US" sz="2000" kern="1200">
              <a:solidFill>
                <a:srgbClr val="333333"/>
              </a:solidFill>
            </a:rPr>
            <a:t>Which main intervention, prognostic factor, or exposure is being considered?</a:t>
          </a:r>
        </a:p>
      </dsp:txBody>
      <dsp:txXfrm rot="-5400000">
        <a:off x="651344" y="1119570"/>
        <a:ext cx="7927639" cy="760491"/>
      </dsp:txXfrm>
    </dsp:sp>
    <dsp:sp modelId="{467B303E-00FF-C149-BB6F-1DF392034023}">
      <dsp:nvSpPr>
        <dsp:cNvPr id="0" name=""/>
        <dsp:cNvSpPr/>
      </dsp:nvSpPr>
      <dsp:spPr>
        <a:xfrm rot="5400000">
          <a:off x="-139573" y="2137653"/>
          <a:ext cx="930491" cy="6513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rgbClr val="333333"/>
              </a:solidFill>
            </a:rPr>
            <a:t>C</a:t>
          </a:r>
        </a:p>
      </dsp:txBody>
      <dsp:txXfrm rot="-5400000">
        <a:off x="1" y="2323751"/>
        <a:ext cx="651344" cy="279147"/>
      </dsp:txXfrm>
    </dsp:sp>
    <dsp:sp modelId="{684FBBED-CC30-5144-ACA2-A0F75A2368EE}">
      <dsp:nvSpPr>
        <dsp:cNvPr id="0" name=""/>
        <dsp:cNvSpPr/>
      </dsp:nvSpPr>
      <dsp:spPr>
        <a:xfrm rot="5400000">
          <a:off x="4333324" y="-1635787"/>
          <a:ext cx="604819" cy="79687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rgbClr val="333333"/>
              </a:solidFill>
            </a:rPr>
            <a:t>Comparison or Comparative intervention (if appropriate)</a:t>
          </a:r>
        </a:p>
        <a:p>
          <a:pPr marL="228600" lvl="1" indent="-228600" algn="l" defTabSz="889000" rtl="0">
            <a:lnSpc>
              <a:spcPct val="90000"/>
            </a:lnSpc>
            <a:spcBef>
              <a:spcPct val="0"/>
            </a:spcBef>
            <a:spcAft>
              <a:spcPct val="15000"/>
            </a:spcAft>
            <a:buChar char="•"/>
          </a:pPr>
          <a:r>
            <a:rPr lang="en-US" sz="2000" kern="1200">
              <a:solidFill>
                <a:srgbClr val="333333"/>
              </a:solidFill>
            </a:rPr>
            <a:t>What is the main alternative to compare with the intervention?</a:t>
          </a:r>
        </a:p>
      </dsp:txBody>
      <dsp:txXfrm rot="-5400000">
        <a:off x="651344" y="2075718"/>
        <a:ext cx="7939255" cy="545769"/>
      </dsp:txXfrm>
    </dsp:sp>
    <dsp:sp modelId="{F51C8789-A4E1-6747-8718-D0C2B3846145}">
      <dsp:nvSpPr>
        <dsp:cNvPr id="0" name=""/>
        <dsp:cNvSpPr/>
      </dsp:nvSpPr>
      <dsp:spPr>
        <a:xfrm rot="5400000">
          <a:off x="-139573" y="2976818"/>
          <a:ext cx="930491" cy="6513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rgbClr val="333333"/>
              </a:solidFill>
            </a:rPr>
            <a:t>O</a:t>
          </a:r>
        </a:p>
      </dsp:txBody>
      <dsp:txXfrm rot="-5400000">
        <a:off x="1" y="3162916"/>
        <a:ext cx="651344" cy="279147"/>
      </dsp:txXfrm>
    </dsp:sp>
    <dsp:sp modelId="{6B8410A8-EE1F-3D49-9B3B-F7E2A3D1A588}">
      <dsp:nvSpPr>
        <dsp:cNvPr id="0" name=""/>
        <dsp:cNvSpPr/>
      </dsp:nvSpPr>
      <dsp:spPr>
        <a:xfrm rot="5400000">
          <a:off x="4333324" y="-844735"/>
          <a:ext cx="604819" cy="79687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solidFill>
                <a:srgbClr val="333333"/>
              </a:solidFill>
            </a:rPr>
            <a:t>Outcome</a:t>
          </a:r>
        </a:p>
        <a:p>
          <a:pPr marL="228600" lvl="1" indent="-228600" algn="l" defTabSz="889000" rtl="0">
            <a:lnSpc>
              <a:spcPct val="90000"/>
            </a:lnSpc>
            <a:spcBef>
              <a:spcPct val="0"/>
            </a:spcBef>
            <a:spcAft>
              <a:spcPct val="15000"/>
            </a:spcAft>
            <a:buChar char="•"/>
          </a:pPr>
          <a:r>
            <a:rPr lang="en-US" sz="2000" kern="1200">
              <a:solidFill>
                <a:srgbClr val="333333"/>
              </a:solidFill>
            </a:rPr>
            <a:t>What can I hope to measure, improve, affect?</a:t>
          </a:r>
        </a:p>
      </dsp:txBody>
      <dsp:txXfrm rot="-5400000">
        <a:off x="651344" y="2866770"/>
        <a:ext cx="7939255" cy="545769"/>
      </dsp:txXfrm>
    </dsp:sp>
    <dsp:sp modelId="{BE334402-14B2-E943-875A-F00884F6E6DB}">
      <dsp:nvSpPr>
        <dsp:cNvPr id="0" name=""/>
        <dsp:cNvSpPr/>
      </dsp:nvSpPr>
      <dsp:spPr>
        <a:xfrm rot="5400000">
          <a:off x="-139573" y="3815983"/>
          <a:ext cx="930491" cy="6513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rgbClr val="333333"/>
              </a:solidFill>
            </a:rPr>
            <a:t>T</a:t>
          </a:r>
        </a:p>
      </dsp:txBody>
      <dsp:txXfrm rot="-5400000">
        <a:off x="1" y="4002081"/>
        <a:ext cx="651344" cy="279147"/>
      </dsp:txXfrm>
    </dsp:sp>
    <dsp:sp modelId="{95B1DC01-B0A1-4B4D-8257-91A8ADCE2B6E}">
      <dsp:nvSpPr>
        <dsp:cNvPr id="0" name=""/>
        <dsp:cNvSpPr/>
      </dsp:nvSpPr>
      <dsp:spPr>
        <a:xfrm rot="5400000">
          <a:off x="4333324" y="-5570"/>
          <a:ext cx="604819" cy="79687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solidFill>
                <a:srgbClr val="333333"/>
              </a:solidFill>
            </a:rPr>
            <a:t>Type of Question I am asking</a:t>
          </a:r>
        </a:p>
        <a:p>
          <a:pPr marL="228600" lvl="1" indent="-228600" algn="l" defTabSz="889000" rtl="0">
            <a:lnSpc>
              <a:spcPct val="90000"/>
            </a:lnSpc>
            <a:spcBef>
              <a:spcPct val="0"/>
            </a:spcBef>
            <a:spcAft>
              <a:spcPct val="15000"/>
            </a:spcAft>
            <a:buChar char="•"/>
          </a:pPr>
          <a:r>
            <a:rPr lang="en-US" sz="2000" kern="1200">
              <a:solidFill>
                <a:srgbClr val="333333"/>
              </a:solidFill>
            </a:rPr>
            <a:t>How would I categorize this question?</a:t>
          </a:r>
        </a:p>
      </dsp:txBody>
      <dsp:txXfrm rot="-5400000">
        <a:off x="651344" y="3705936"/>
        <a:ext cx="7939255" cy="545769"/>
      </dsp:txXfrm>
    </dsp:sp>
    <dsp:sp modelId="{C0289150-93E4-9D46-BDD2-6303C2064AD2}">
      <dsp:nvSpPr>
        <dsp:cNvPr id="0" name=""/>
        <dsp:cNvSpPr/>
      </dsp:nvSpPr>
      <dsp:spPr>
        <a:xfrm rot="5400000">
          <a:off x="-139573" y="4655148"/>
          <a:ext cx="930491" cy="65134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rgbClr val="333333"/>
              </a:solidFill>
            </a:rPr>
            <a:t>T</a:t>
          </a:r>
        </a:p>
      </dsp:txBody>
      <dsp:txXfrm rot="-5400000">
        <a:off x="1" y="4841246"/>
        <a:ext cx="651344" cy="279147"/>
      </dsp:txXfrm>
    </dsp:sp>
    <dsp:sp modelId="{FB9CC57B-72F6-DF4E-ACFD-E9E7956036D7}">
      <dsp:nvSpPr>
        <dsp:cNvPr id="0" name=""/>
        <dsp:cNvSpPr/>
      </dsp:nvSpPr>
      <dsp:spPr>
        <a:xfrm rot="5400000">
          <a:off x="4333324" y="833594"/>
          <a:ext cx="604819" cy="79687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solidFill>
                <a:srgbClr val="333333"/>
              </a:solidFill>
            </a:rPr>
            <a:t>Type of Study I want to find</a:t>
          </a:r>
        </a:p>
        <a:p>
          <a:pPr marL="228600" lvl="1" indent="-228600" algn="l" defTabSz="889000" rtl="0">
            <a:lnSpc>
              <a:spcPct val="90000"/>
            </a:lnSpc>
            <a:spcBef>
              <a:spcPct val="0"/>
            </a:spcBef>
            <a:spcAft>
              <a:spcPct val="15000"/>
            </a:spcAft>
            <a:buChar char="•"/>
          </a:pPr>
          <a:r>
            <a:rPr lang="en-US" sz="2000" kern="1200">
              <a:solidFill>
                <a:srgbClr val="333333"/>
              </a:solidFill>
            </a:rPr>
            <a:t>What would be the best study design to answer this question?</a:t>
          </a:r>
        </a:p>
      </dsp:txBody>
      <dsp:txXfrm rot="-5400000">
        <a:off x="651344" y="4545100"/>
        <a:ext cx="7939255" cy="54576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FBBEB-2215-1146-AC00-5EEDC0258CB6}" type="datetimeFigureOut">
              <a:rPr lang="en-US" smtClean="0"/>
              <a:t>10/28/2025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C9858-0069-A747-BC2F-19056C020F1A}" type="slidenum">
              <a:rPr lang="en-US" smtClean="0"/>
              <a:t>‹#›</a:t>
            </a:fld>
            <a:endParaRPr lang="en-US"/>
          </a:p>
        </p:txBody>
      </p:sp>
    </p:spTree>
    <p:extLst>
      <p:ext uri="{BB962C8B-B14F-4D97-AF65-F5344CB8AC3E}">
        <p14:creationId xmlns:p14="http://schemas.microsoft.com/office/powerpoint/2010/main" val="213778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Rachel or Christine</a:t>
            </a:r>
          </a:p>
          <a:p>
            <a:r>
              <a:rPr lang="en-US"/>
              <a:t>Good afternoon and welcome to Evidence-Based Practice: Leveraging Qualitative Research</a:t>
            </a:r>
          </a:p>
        </p:txBody>
      </p:sp>
      <p:sp>
        <p:nvSpPr>
          <p:cNvPr id="4" name="Slide Number Placeholder 3"/>
          <p:cNvSpPr>
            <a:spLocks noGrp="1"/>
          </p:cNvSpPr>
          <p:nvPr>
            <p:ph type="sldNum" sz="quarter" idx="10"/>
          </p:nvPr>
        </p:nvSpPr>
        <p:spPr/>
        <p:txBody>
          <a:bodyPr/>
          <a:lstStyle/>
          <a:p>
            <a:fld id="{B23C9858-0069-A747-BC2F-19056C020F1A}" type="slidenum">
              <a:rPr lang="en-US" smtClean="0"/>
              <a:t>1</a:t>
            </a:fld>
            <a:endParaRPr lang="en-US"/>
          </a:p>
        </p:txBody>
      </p:sp>
    </p:spTree>
    <p:extLst>
      <p:ext uri="{BB962C8B-B14F-4D97-AF65-F5344CB8AC3E}">
        <p14:creationId xmlns:p14="http://schemas.microsoft.com/office/powerpoint/2010/main" val="408952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EDEDB-6694-F86D-A56E-6A2301AFB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B392B-29A7-5A92-F858-3EC34982C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F6921-807B-39B6-5839-A7D83ADEFA41}"/>
              </a:ext>
            </a:extLst>
          </p:cNvPr>
          <p:cNvSpPr>
            <a:spLocks noGrp="1"/>
          </p:cNvSpPr>
          <p:nvPr>
            <p:ph type="body" idx="1"/>
          </p:nvPr>
        </p:nvSpPr>
        <p:spPr/>
        <p:txBody>
          <a:bodyPr/>
          <a:lstStyle/>
          <a:p>
            <a:r>
              <a:rPr lang="en-US"/>
              <a:t>There are five steps in the EBP Process, and the patient </a:t>
            </a:r>
            <a:r>
              <a:rPr lang="en-US" sz="1200" b="0" i="0" kern="1200">
                <a:solidFill>
                  <a:schemeClr val="tx1"/>
                </a:solidFill>
                <a:effectLst/>
                <a:latin typeface="+mn-lt"/>
                <a:ea typeface="+mn-ea"/>
                <a:cs typeface="+mn-cs"/>
              </a:rPr>
              <a:t>is at the center of evidence-based medicine decision-making. </a:t>
            </a:r>
          </a:p>
          <a:p>
            <a:r>
              <a:rPr lang="en-US" sz="1200" b="1" i="0" kern="1200">
                <a:solidFill>
                  <a:schemeClr val="tx1"/>
                </a:solidFill>
                <a:effectLst/>
                <a:latin typeface="+mn-lt"/>
                <a:ea typeface="+mn-ea"/>
                <a:cs typeface="+mn-cs"/>
              </a:rPr>
              <a:t>Step 1: Assess</a:t>
            </a:r>
            <a:r>
              <a:rPr lang="en-US" sz="1200" b="0" i="0" kern="1200">
                <a:solidFill>
                  <a:schemeClr val="tx1"/>
                </a:solidFill>
                <a:effectLst/>
                <a:latin typeface="+mn-lt"/>
                <a:ea typeface="+mn-ea"/>
                <a:cs typeface="+mn-cs"/>
              </a:rPr>
              <a:t> the patient with a thorough clinical evaluation to gather all the pertinent data about the patient(s) or population(s)</a:t>
            </a:r>
          </a:p>
          <a:p>
            <a:r>
              <a:rPr lang="en-US" sz="1200" b="1" i="0" kern="1200">
                <a:solidFill>
                  <a:schemeClr val="tx1"/>
                </a:solidFill>
                <a:effectLst/>
                <a:latin typeface="+mn-lt"/>
                <a:ea typeface="+mn-ea"/>
                <a:cs typeface="+mn-cs"/>
              </a:rPr>
              <a:t>Step 2: Ask  </a:t>
            </a:r>
            <a:r>
              <a:rPr lang="en-US" sz="1200" b="0" i="0" kern="1200">
                <a:solidFill>
                  <a:schemeClr val="tx1"/>
                </a:solidFill>
                <a:effectLst/>
                <a:latin typeface="+mn-lt"/>
                <a:ea typeface="+mn-ea"/>
                <a:cs typeface="+mn-cs"/>
              </a:rPr>
              <a:t>patient-oriented, relevant, answerable questions about the health status and context of patients or populations </a:t>
            </a:r>
          </a:p>
          <a:p>
            <a:r>
              <a:rPr lang="en-US" sz="1200" b="1" i="0" kern="1200">
                <a:solidFill>
                  <a:schemeClr val="tx1"/>
                </a:solidFill>
                <a:effectLst/>
                <a:latin typeface="+mn-lt"/>
                <a:ea typeface="+mn-ea"/>
                <a:cs typeface="+mn-cs"/>
              </a:rPr>
              <a:t>Step 3: Acquire </a:t>
            </a:r>
            <a:r>
              <a:rPr lang="en-US" sz="1200" b="0" i="0" kern="1200">
                <a:solidFill>
                  <a:schemeClr val="tx1"/>
                </a:solidFill>
                <a:effectLst/>
                <a:latin typeface="+mn-lt"/>
                <a:ea typeface="+mn-ea"/>
                <a:cs typeface="+mn-cs"/>
              </a:rPr>
              <a:t>the best available evidence to answer the question </a:t>
            </a:r>
          </a:p>
          <a:p>
            <a:r>
              <a:rPr lang="en-US" sz="1200" b="1" i="0" kern="1200">
                <a:solidFill>
                  <a:schemeClr val="tx1"/>
                </a:solidFill>
                <a:effectLst/>
                <a:latin typeface="+mn-lt"/>
                <a:ea typeface="+mn-ea"/>
                <a:cs typeface="+mn-cs"/>
              </a:rPr>
              <a:t>Step 4: Appraise </a:t>
            </a:r>
            <a:r>
              <a:rPr lang="en-US" sz="1200" b="0" i="0" kern="1200">
                <a:solidFill>
                  <a:schemeClr val="tx1"/>
                </a:solidFill>
                <a:effectLst/>
                <a:latin typeface="+mn-lt"/>
                <a:ea typeface="+mn-ea"/>
                <a:cs typeface="+mn-cs"/>
              </a:rPr>
              <a:t>the evidence critically for validity and applicability to the problem at hand</a:t>
            </a:r>
          </a:p>
          <a:p>
            <a:r>
              <a:rPr lang="en-US" sz="1200" b="1" i="0" kern="1200">
                <a:solidFill>
                  <a:schemeClr val="tx1"/>
                </a:solidFill>
                <a:effectLst/>
                <a:latin typeface="+mn-lt"/>
                <a:ea typeface="+mn-ea"/>
                <a:cs typeface="+mn-cs"/>
              </a:rPr>
              <a:t>Step 5: Apply </a:t>
            </a:r>
            <a:r>
              <a:rPr lang="en-US" sz="1200" b="0" i="0" kern="1200">
                <a:solidFill>
                  <a:schemeClr val="tx1"/>
                </a:solidFill>
                <a:effectLst/>
                <a:latin typeface="+mn-lt"/>
                <a:ea typeface="+mn-ea"/>
                <a:cs typeface="+mn-cs"/>
              </a:rPr>
              <a:t>the evidence by engaging in collaborative health decision-making with the patient(s) or population(s) </a:t>
            </a:r>
          </a:p>
        </p:txBody>
      </p:sp>
      <p:sp>
        <p:nvSpPr>
          <p:cNvPr id="4" name="Slide Number Placeholder 3">
            <a:extLst>
              <a:ext uri="{FF2B5EF4-FFF2-40B4-BE49-F238E27FC236}">
                <a16:creationId xmlns:a16="http://schemas.microsoft.com/office/drawing/2014/main" id="{44A505B6-4433-7F93-5876-887464861F7D}"/>
              </a:ext>
            </a:extLst>
          </p:cNvPr>
          <p:cNvSpPr>
            <a:spLocks noGrp="1"/>
          </p:cNvSpPr>
          <p:nvPr>
            <p:ph type="sldNum" sz="quarter" idx="5"/>
          </p:nvPr>
        </p:nvSpPr>
        <p:spPr/>
        <p:txBody>
          <a:bodyPr/>
          <a:lstStyle/>
          <a:p>
            <a:fld id="{B23C9858-0069-A747-BC2F-19056C020F1A}" type="slidenum">
              <a:rPr lang="en-US" smtClean="0"/>
              <a:t>10</a:t>
            </a:fld>
            <a:endParaRPr lang="en-US"/>
          </a:p>
        </p:txBody>
      </p:sp>
    </p:spTree>
    <p:extLst>
      <p:ext uri="{BB962C8B-B14F-4D97-AF65-F5344CB8AC3E}">
        <p14:creationId xmlns:p14="http://schemas.microsoft.com/office/powerpoint/2010/main" val="1433814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3159125" cy="2370137"/>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Levels of Evidence:</a:t>
            </a:r>
          </a:p>
          <a:p>
            <a:r>
              <a:rPr lang="en-US" sz="1200" b="0" i="0" kern="1200">
                <a:solidFill>
                  <a:schemeClr val="tx1"/>
                </a:solidFill>
                <a:effectLst/>
                <a:latin typeface="+mn-lt"/>
                <a:ea typeface="+mn-ea"/>
                <a:cs typeface="+mn-cs"/>
              </a:rPr>
              <a:t>The definition of EBM states the importance of obtaining the "best available evidence." </a:t>
            </a:r>
          </a:p>
          <a:p>
            <a:r>
              <a:rPr lang="en-US" sz="1200" b="0" i="0" kern="1200">
                <a:solidFill>
                  <a:schemeClr val="tx1"/>
                </a:solidFill>
                <a:effectLst/>
                <a:latin typeface="+mn-lt"/>
                <a:ea typeface="+mn-ea"/>
                <a:cs typeface="+mn-cs"/>
              </a:rPr>
              <a:t>The evidence hierarchy is an attempt to rank the health information resource/study designs with the highest quality sitting atop and the lower levels descending below. This hierarchy is helpful to guide your search as well as providing clearer communication when discussing the landscape of health literature.</a:t>
            </a:r>
          </a:p>
          <a:p>
            <a:r>
              <a:rPr lang="en-US" sz="1200" b="0" i="0" kern="1200">
                <a:solidFill>
                  <a:schemeClr val="tx1"/>
                </a:solidFill>
                <a:effectLst/>
                <a:latin typeface="+mn-lt"/>
                <a:ea typeface="+mn-ea"/>
                <a:cs typeface="+mn-cs"/>
              </a:rPr>
              <a:t>When it comes to prioritizing the evidence in any specific situation, clinicians will need understand the nuances of the evidence (reviews, studies) obtained.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Not all evidence is judged to be of equal value. Strive to find study designs at the top of this pyramid.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As we go up this pyramid, the studies are better designed, there is less room for bias, and there are fewer available studies.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23C9858-0069-A747-BC2F-19056C020F1A}" type="slidenum">
              <a:rPr lang="en-US" smtClean="0"/>
              <a:t>11</a:t>
            </a:fld>
            <a:endParaRPr lang="en-US"/>
          </a:p>
        </p:txBody>
      </p:sp>
    </p:spTree>
    <p:extLst>
      <p:ext uri="{BB962C8B-B14F-4D97-AF65-F5344CB8AC3E}">
        <p14:creationId xmlns:p14="http://schemas.microsoft.com/office/powerpoint/2010/main" val="2016428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2AF3A-BBD7-BB9F-8C72-748031E91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7A7B2-DB9D-3607-26FC-96693AC78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CFB26-F742-5D44-CC5D-47D492C1EA43}"/>
              </a:ext>
            </a:extLst>
          </p:cNvPr>
          <p:cNvSpPr>
            <a:spLocks noGrp="1"/>
          </p:cNvSpPr>
          <p:nvPr>
            <p:ph type="body" idx="1"/>
          </p:nvPr>
        </p:nvSpPr>
        <p:spPr/>
        <p:txBody>
          <a:bodyPr/>
          <a:lstStyle/>
          <a:p>
            <a:r>
              <a:rPr lang="en-US"/>
              <a:t>Jessica</a:t>
            </a:r>
          </a:p>
        </p:txBody>
      </p:sp>
      <p:sp>
        <p:nvSpPr>
          <p:cNvPr id="4" name="Slide Number Placeholder 3">
            <a:extLst>
              <a:ext uri="{FF2B5EF4-FFF2-40B4-BE49-F238E27FC236}">
                <a16:creationId xmlns:a16="http://schemas.microsoft.com/office/drawing/2014/main" id="{798298CC-BA3B-8E15-2BE1-622B4917504E}"/>
              </a:ext>
            </a:extLst>
          </p:cNvPr>
          <p:cNvSpPr>
            <a:spLocks noGrp="1"/>
          </p:cNvSpPr>
          <p:nvPr>
            <p:ph type="sldNum" sz="quarter" idx="5"/>
          </p:nvPr>
        </p:nvSpPr>
        <p:spPr/>
        <p:txBody>
          <a:bodyPr/>
          <a:lstStyle/>
          <a:p>
            <a:fld id="{B23C9858-0069-A747-BC2F-19056C020F1A}" type="slidenum">
              <a:rPr lang="en-US" smtClean="0"/>
              <a:t>12</a:t>
            </a:fld>
            <a:endParaRPr lang="en-US"/>
          </a:p>
        </p:txBody>
      </p:sp>
    </p:spTree>
    <p:extLst>
      <p:ext uri="{BB962C8B-B14F-4D97-AF65-F5344CB8AC3E}">
        <p14:creationId xmlns:p14="http://schemas.microsoft.com/office/powerpoint/2010/main" val="210101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Go through definition</a:t>
            </a:r>
            <a:r>
              <a:rPr lang="en-US"/>
              <a:t>…</a:t>
            </a:r>
          </a:p>
          <a:p>
            <a:endParaRPr lang="en-US"/>
          </a:p>
          <a:p>
            <a:endParaRPr lang="en-US"/>
          </a:p>
          <a:p>
            <a:r>
              <a:rPr lang="en-US"/>
              <a:t>Qualitative research doesn’t always appear on the evidence pyramid. That’s because the pyramid was designed to rank studies by their ability to minimize bias in measuring outcomes, not by their ability to explore meaning or experience</a:t>
            </a:r>
          </a:p>
          <a:p>
            <a:endParaRPr lang="en-US"/>
          </a:p>
          <a:p>
            <a:r>
              <a:rPr lang="en-US"/>
              <a:t>As librarians, we can advocate for qualitative evidence when it’s often left out of traditional hierarchies like the evidence pyramid. You can talk to patrons about it while still promoting high-quality research:</a:t>
            </a:r>
          </a:p>
          <a:p>
            <a:endParaRPr lang="en-US"/>
          </a:p>
          <a:p>
            <a:r>
              <a:rPr lang="en-US"/>
              <a:t>You’ll want to acknowledge the bias </a:t>
            </a:r>
          </a:p>
          <a:p>
            <a:r>
              <a:rPr lang="en-US"/>
              <a:t>Validate what they may already notice:</a:t>
            </a:r>
          </a:p>
          <a:p>
            <a:r>
              <a:rPr lang="en-US"/>
              <a:t>Traditional evidence pyramids prioritize randomized controlled trials (RCTs) and meta-analyses at the top.</a:t>
            </a:r>
          </a:p>
          <a:p>
            <a:r>
              <a:rPr lang="en-US"/>
              <a:t>Qualitative studies are often omitted or placed at the bottom, if shown at all.</a:t>
            </a:r>
          </a:p>
          <a:p>
            <a:endParaRPr lang="en-US"/>
          </a:p>
          <a:p>
            <a:r>
              <a:rPr lang="en-US"/>
              <a:t>When randomized controlled trials are treated as the highest form of evidence, other valuable studies, especially those that explore questions not suited to randomization or numbers—are often overlooked. The same qualities that make RCTs strong for some topics can make them ineffective for answering other important healthcare questions.</a:t>
            </a:r>
          </a:p>
          <a:p>
            <a:endParaRPr lang="en-US"/>
          </a:p>
          <a:p>
            <a:r>
              <a:rPr lang="en-US"/>
              <a:t>Help patrons understand that quality depends on the question being asked:</a:t>
            </a:r>
          </a:p>
          <a:p>
            <a:r>
              <a:rPr lang="en-US"/>
              <a:t>RCTs are great for “Does it work?”</a:t>
            </a:r>
          </a:p>
          <a:p>
            <a:r>
              <a:rPr lang="en-US"/>
              <a:t>Qualitative studies are essential for “How does it feel?” or “Why does it matter?”</a:t>
            </a:r>
          </a:p>
          <a:p>
            <a:endParaRPr lang="en-US"/>
          </a:p>
          <a:p>
            <a:r>
              <a:rPr lang="en-US"/>
              <a:t>High-quality evidence isn’t just about numbers, it’s about relevance. If your question is about patient experience, cultural barriers, or emotional impact, qualitative research may be the best evidence available</a:t>
            </a:r>
          </a:p>
          <a:p>
            <a:endParaRPr lang="en-US"/>
          </a:p>
          <a:p>
            <a:r>
              <a:rPr lang="en-US"/>
              <a:t>You’ll still want to encourage patrons to evaluate qualitative studies for:</a:t>
            </a:r>
          </a:p>
          <a:p>
            <a:r>
              <a:rPr lang="en-US"/>
              <a:t>Methodological rigor (e.g., clear sampling, data analysis, reflexivity)</a:t>
            </a:r>
          </a:p>
          <a:p>
            <a:r>
              <a:rPr lang="en-US"/>
              <a:t>Transparency and trustworthiness</a:t>
            </a:r>
          </a:p>
          <a:p>
            <a:r>
              <a:rPr lang="en-US"/>
              <a:t>Relevance to their clinical or research question</a:t>
            </a:r>
          </a:p>
          <a:p>
            <a:endParaRPr lang="en-US"/>
          </a:p>
          <a:p>
            <a:r>
              <a:rPr lang="en-US"/>
              <a:t>(Mention CASP Qualitative Checklist – widely used tool for appraising qualitative studies.)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Olson, K., Young, R. A., &amp; Schultz, I. Z. (Eds.). (2015). </a:t>
            </a:r>
            <a:r>
              <a:rPr lang="en-US" i="1">
                <a:solidFill>
                  <a:schemeClr val="tx1"/>
                </a:solidFill>
              </a:rPr>
              <a:t>Handbook of qualitative health research for evidence-based practice</a:t>
            </a:r>
            <a:r>
              <a:rPr lang="en-US">
                <a:solidFill>
                  <a:schemeClr val="tx1"/>
                </a:solidFill>
              </a:rPr>
              <a:t>. Springer.</a:t>
            </a:r>
          </a:p>
          <a:p>
            <a:endParaRPr lang="en-US"/>
          </a:p>
        </p:txBody>
      </p:sp>
      <p:sp>
        <p:nvSpPr>
          <p:cNvPr id="4" name="Slide Number Placeholder 3"/>
          <p:cNvSpPr>
            <a:spLocks noGrp="1"/>
          </p:cNvSpPr>
          <p:nvPr>
            <p:ph type="sldNum" sz="quarter" idx="5"/>
          </p:nvPr>
        </p:nvSpPr>
        <p:spPr/>
        <p:txBody>
          <a:bodyPr/>
          <a:lstStyle/>
          <a:p>
            <a:fld id="{B23C9858-0069-A747-BC2F-19056C020F1A}" type="slidenum">
              <a:rPr lang="en-US" smtClean="0"/>
              <a:t>13</a:t>
            </a:fld>
            <a:endParaRPr lang="en-US"/>
          </a:p>
        </p:txBody>
      </p:sp>
    </p:spTree>
    <p:extLst>
      <p:ext uri="{BB962C8B-B14F-4D97-AF65-F5344CB8AC3E}">
        <p14:creationId xmlns:p14="http://schemas.microsoft.com/office/powerpoint/2010/main" val="375816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a:p>
            <a:pPr marL="171450" indent="-171450">
              <a:buFont typeface="Arial"/>
              <a:buChar char="•"/>
            </a:pPr>
            <a:r>
              <a:rPr lang="en-US"/>
              <a:t>Qualitative - gathers non-numerical data to explore subjective experiences and attitudes, often via observation and interviews. It aims to produce detailed descriptions and uncover new insights about the studied phenomenon. </a:t>
            </a:r>
          </a:p>
          <a:p>
            <a:pPr marL="171450" indent="-171450">
              <a:buFont typeface="Arial"/>
              <a:buChar char="•"/>
            </a:pPr>
            <a:r>
              <a:rPr lang="en-US"/>
              <a:t>Quantitative - collects numerical data and analyzes it using statistical methods. The aim is to produce objective, empirical data that can be measured and expressed numerically. Quantitative research is often used to test hypotheses, identify patterns, and make predictions.</a:t>
            </a:r>
          </a:p>
          <a:p>
            <a:pPr marL="171450" indent="-171450">
              <a:buFont typeface="Arial"/>
              <a:buChar char="•"/>
            </a:pPr>
            <a:endParaRPr lang="en-US">
              <a:solidFill>
                <a:srgbClr val="000000"/>
              </a:solidFill>
              <a:ea typeface="Calibri"/>
              <a:cs typeface="Calibri"/>
            </a:endParaRPr>
          </a:p>
          <a:p>
            <a:pPr marL="171450" indent="-171450">
              <a:buFont typeface="Arial"/>
              <a:buChar char="•"/>
            </a:pPr>
            <a:r>
              <a:rPr lang="en-US" b="0"/>
              <a:t>Qualitative studies often have smaller sample sizes because their goal is depth, not breadth. They focus on understanding experiences, perspectives, and context rather than producing statistically generalizable results. When using this evidence for EBP, don’t judge quality by size alone—look for rich detail, credibility, and relevance. These studies can provide insights into patient values, barriers, and real-world application that complement quantitative data and help guide patient-centered care.</a:t>
            </a:r>
            <a:endParaRPr lang="en-US" b="0">
              <a:solidFill>
                <a:srgbClr val="000000"/>
              </a:solidFill>
              <a:ea typeface="Calibri"/>
              <a:cs typeface="Calibri"/>
            </a:endParaRPr>
          </a:p>
          <a:p>
            <a:pPr marL="171450" indent="-171450">
              <a:buFont typeface="Arial"/>
              <a:buChar char="•"/>
            </a:pPr>
            <a:endParaRPr lang="en-US">
              <a:ea typeface="Calibri"/>
              <a:cs typeface="Calibri"/>
            </a:endParaRPr>
          </a:p>
          <a:p>
            <a:r>
              <a:rPr lang="en-US"/>
              <a:t>Both are essential in health, where the patient voice matters deeply</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23C9858-0069-A747-BC2F-19056C020F1A}" type="slidenum">
              <a:rPr lang="en-US" smtClean="0"/>
              <a:t>14</a:t>
            </a:fld>
            <a:endParaRPr lang="en-US"/>
          </a:p>
        </p:txBody>
      </p:sp>
    </p:spTree>
    <p:extLst>
      <p:ext uri="{BB962C8B-B14F-4D97-AF65-F5344CB8AC3E}">
        <p14:creationId xmlns:p14="http://schemas.microsoft.com/office/powerpoint/2010/main" val="3566615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Here's a fun way to show the difference between the two.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p>
          <a:p>
            <a:r>
              <a:rPr lang="en-US" b="0" i="0"/>
              <a:t>On the quantitative side, the focus is on numbers and measurable data. The researcher observes behavior and reports a statistic: “Only one in 30 take the free ice cream.” This illustrates how quantitative methods aim to quantify patterns, frequencies, or relationships using numerical evidence.</a:t>
            </a:r>
          </a:p>
          <a:p>
            <a:r>
              <a:rPr lang="en-US" b="0" i="0"/>
              <a:t>On the qualitative side, the emphasis is on understanding experiences and meanings. The researcher asks open-ended questions: “What did you feel when you saw the free ice cream?” and follows up with “And why was that?” The responses, “Excited. A little scared,” show how qualitative methods explore emotions, motivations, and context in depth rather than counting occurrences.</a:t>
            </a:r>
          </a:p>
          <a:p>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Quantitative research answers “how many” or “how often”, while qualitative research answers “why” and “how” by capturing detailed insights. Together, they provide complementary perspectives for evidence-based practice.</a:t>
            </a: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 often remind clinicians that qualitative studies can answer the ‘why’ and ‘how’ questions that numbers alone can’t, which is why to fully understand the patient experience, we need both quantitative and qualitative evidence.</a:t>
            </a:r>
          </a:p>
        </p:txBody>
      </p:sp>
      <p:sp>
        <p:nvSpPr>
          <p:cNvPr id="4" name="Slide Number Placeholder 3"/>
          <p:cNvSpPr>
            <a:spLocks noGrp="1"/>
          </p:cNvSpPr>
          <p:nvPr>
            <p:ph type="sldNum" sz="quarter" idx="5"/>
          </p:nvPr>
        </p:nvSpPr>
        <p:spPr/>
        <p:txBody>
          <a:bodyPr/>
          <a:lstStyle/>
          <a:p>
            <a:fld id="{B23C9858-0069-A747-BC2F-19056C020F1A}" type="slidenum">
              <a:rPr lang="en-US" smtClean="0"/>
              <a:t>15</a:t>
            </a:fld>
            <a:endParaRPr lang="en-US"/>
          </a:p>
        </p:txBody>
      </p:sp>
    </p:spTree>
    <p:extLst>
      <p:ext uri="{BB962C8B-B14F-4D97-AF65-F5344CB8AC3E}">
        <p14:creationId xmlns:p14="http://schemas.microsoft.com/office/powerpoint/2010/main" val="399225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0">
                <a:effectLst/>
                <a:latin typeface="Calibri" panose="020F0502020204030204" pitchFamily="34" charset="0"/>
                <a:ea typeface="Calibri" panose="020F0502020204030204" pitchFamily="34" charset="0"/>
                <a:cs typeface="Libre Franklin" pitchFamily="2" charset="77"/>
              </a:rPr>
              <a:t>Jessica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0">
                <a:effectLst/>
                <a:latin typeface="Calibri" panose="020F0502020204030204" pitchFamily="34" charset="0"/>
                <a:ea typeface="Calibri" panose="020F0502020204030204" pitchFamily="34" charset="0"/>
                <a:cs typeface="Libre Franklin" pitchFamily="2" charset="77"/>
              </a:rPr>
              <a:t>11-11:30am: PICO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0">
              <a:effectLst/>
              <a:latin typeface="Calibri" panose="020F0502020204030204" pitchFamily="34" charset="0"/>
              <a:ea typeface="Calibri" panose="020F0502020204030204" pitchFamily="34" charset="0"/>
              <a:cs typeface="Libre Franklin"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0">
                <a:effectLst/>
                <a:latin typeface="Calibri" panose="020F0502020204030204" pitchFamily="34" charset="0"/>
                <a:ea typeface="Calibri" panose="020F0502020204030204" pitchFamily="34" charset="0"/>
                <a:cs typeface="Libre Franklin" pitchFamily="2" charset="77"/>
              </a:rPr>
              <a:t>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0">
              <a:effectLst/>
              <a:latin typeface="Calibri" panose="020F0502020204030204" pitchFamily="34" charset="0"/>
              <a:ea typeface="Calibri" panose="020F0502020204030204" pitchFamily="34" charset="0"/>
              <a:cs typeface="Libre Franklin"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Now that we've dipped our toes into the world of qualitative evidence, it's time to dive headfirst into the exciting realm of Evidence-Based Practice (EBP).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 journey begins with asking the right question. </a:t>
            </a:r>
            <a:r>
              <a:rPr lang="en-US" sz="1200" kern="1200">
                <a:solidFill>
                  <a:schemeClr val="tx1"/>
                </a:solidFill>
                <a:effectLst/>
                <a:latin typeface="+mn-lt"/>
                <a:ea typeface="+mn-ea"/>
                <a:cs typeface="+mn-cs"/>
              </a:rPr>
              <a:t>Let us unravel the significance of PICO and its role in crafting </a:t>
            </a:r>
            <a:r>
              <a:rPr lang="en-US" sz="1200" b="0" i="0" u="none" strike="noStrike" kern="1200">
                <a:solidFill>
                  <a:schemeClr val="tx1"/>
                </a:solidFill>
                <a:effectLst/>
                <a:latin typeface="+mn-lt"/>
                <a:ea typeface="+mn-ea"/>
                <a:cs typeface="+mn-cs"/>
              </a:rPr>
              <a:t>clinical questions</a:t>
            </a:r>
            <a:endParaRPr lang="en-US" sz="1800" kern="1000">
              <a:effectLst/>
              <a:latin typeface="Calibri" panose="020F0502020204030204" pitchFamily="34" charset="0"/>
              <a:cs typeface="Libre Franklin" pitchFamily="2" charset="77"/>
            </a:endParaRPr>
          </a:p>
        </p:txBody>
      </p:sp>
      <p:sp>
        <p:nvSpPr>
          <p:cNvPr id="4" name="Slide Number Placeholder 3"/>
          <p:cNvSpPr>
            <a:spLocks noGrp="1"/>
          </p:cNvSpPr>
          <p:nvPr>
            <p:ph type="sldNum" sz="quarter" idx="5"/>
          </p:nvPr>
        </p:nvSpPr>
        <p:spPr/>
        <p:txBody>
          <a:bodyPr/>
          <a:lstStyle/>
          <a:p>
            <a:fld id="{B23C9858-0069-A747-BC2F-19056C020F1A}" type="slidenum">
              <a:rPr lang="en-US" smtClean="0"/>
              <a:t>16</a:t>
            </a:fld>
            <a:endParaRPr lang="en-US"/>
          </a:p>
        </p:txBody>
      </p:sp>
    </p:spTree>
    <p:extLst>
      <p:ext uri="{BB962C8B-B14F-4D97-AF65-F5344CB8AC3E}">
        <p14:creationId xmlns:p14="http://schemas.microsoft.com/office/powerpoint/2010/main" val="63457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may remember, one of the pillars of EBP is to identify the best research evidence. To do that, we must</a:t>
            </a:r>
          </a:p>
          <a:p>
            <a:endParaRPr lang="en-US"/>
          </a:p>
          <a:p>
            <a:pPr lvl="0">
              <a:lnSpc>
                <a:spcPct val="100000"/>
              </a:lnSpc>
              <a:spcAft>
                <a:spcPts val="1800"/>
              </a:spcAft>
              <a:buFont typeface="+mj-lt"/>
              <a:buAutoNum type="arabicPeriod"/>
            </a:pPr>
            <a:r>
              <a:rPr lang="en-US" sz="1200" b="0" i="0">
                <a:solidFill>
                  <a:srgbClr val="333333"/>
                </a:solidFill>
                <a:latin typeface="+mn-lt"/>
              </a:rPr>
              <a:t> Accurately and precisely describe the clinical question</a:t>
            </a:r>
            <a:endParaRPr lang="en-US" sz="1200">
              <a:solidFill>
                <a:srgbClr val="333333"/>
              </a:solidFill>
              <a:latin typeface="+mn-lt"/>
            </a:endParaRPr>
          </a:p>
          <a:p>
            <a:pPr lvl="0">
              <a:lnSpc>
                <a:spcPct val="100000"/>
              </a:lnSpc>
              <a:spcAft>
                <a:spcPts val="1800"/>
              </a:spcAft>
              <a:buFont typeface="+mj-lt"/>
              <a:buAutoNum type="arabicPeriod"/>
            </a:pPr>
            <a:r>
              <a:rPr lang="en-US" sz="1200" b="0" i="0">
                <a:solidFill>
                  <a:srgbClr val="333333"/>
                </a:solidFill>
                <a:latin typeface="+mn-lt"/>
              </a:rPr>
              <a:t> Develop an efficient search strategy</a:t>
            </a:r>
            <a:endParaRPr lang="en-US" sz="1200">
              <a:solidFill>
                <a:srgbClr val="333333"/>
              </a:solidFill>
              <a:latin typeface="+mn-lt"/>
            </a:endParaRPr>
          </a:p>
          <a:p>
            <a:pPr lvl="0">
              <a:lnSpc>
                <a:spcPct val="100000"/>
              </a:lnSpc>
              <a:spcAft>
                <a:spcPts val="1800"/>
              </a:spcAft>
              <a:buFont typeface="+mj-lt"/>
              <a:buAutoNum type="arabicPeriod"/>
            </a:pPr>
            <a:r>
              <a:rPr lang="en-US" sz="1200" b="0" i="0">
                <a:solidFill>
                  <a:srgbClr val="333333"/>
                </a:solidFill>
                <a:latin typeface="+mn-lt"/>
              </a:rPr>
              <a:t> Search high-quality resources to find the best information to address your question</a:t>
            </a:r>
          </a:p>
          <a:p>
            <a:pPr lvl="0">
              <a:lnSpc>
                <a:spcPct val="100000"/>
              </a:lnSpc>
              <a:spcAft>
                <a:spcPts val="1800"/>
              </a:spcAft>
              <a:buFont typeface="+mj-lt"/>
              <a:buAutoNum type="arabicPeriod"/>
            </a:pPr>
            <a:endParaRPr lang="en-US" sz="1200" b="0" i="0">
              <a:solidFill>
                <a:srgbClr val="333333"/>
              </a:solidFill>
              <a:latin typeface="+mn-lt"/>
            </a:endParaRPr>
          </a:p>
          <a:p>
            <a:pPr lvl="0">
              <a:lnSpc>
                <a:spcPct val="100000"/>
              </a:lnSpc>
              <a:spcAft>
                <a:spcPts val="1800"/>
              </a:spcAft>
              <a:buFont typeface="+mj-lt"/>
              <a:buNone/>
            </a:pPr>
            <a:r>
              <a:rPr lang="en-US" sz="1200" b="0" i="0">
                <a:solidFill>
                  <a:srgbClr val="333333"/>
                </a:solidFill>
                <a:latin typeface="+mn-lt"/>
              </a:rPr>
              <a:t>So let’s begin with the first task of building an accurate and precise clinical question. </a:t>
            </a:r>
          </a:p>
          <a:p>
            <a:r>
              <a:rPr lang="en-US"/>
              <a:t> </a:t>
            </a:r>
          </a:p>
        </p:txBody>
      </p:sp>
      <p:sp>
        <p:nvSpPr>
          <p:cNvPr id="4" name="Slide Number Placeholder 3"/>
          <p:cNvSpPr>
            <a:spLocks noGrp="1"/>
          </p:cNvSpPr>
          <p:nvPr>
            <p:ph type="sldNum" sz="quarter" idx="5"/>
          </p:nvPr>
        </p:nvSpPr>
        <p:spPr/>
        <p:txBody>
          <a:bodyPr/>
          <a:lstStyle/>
          <a:p>
            <a:fld id="{B23C9858-0069-A747-BC2F-19056C020F1A}" type="slidenum">
              <a:rPr lang="en-US" smtClean="0"/>
              <a:t>17</a:t>
            </a:fld>
            <a:endParaRPr lang="en-US"/>
          </a:p>
        </p:txBody>
      </p:sp>
    </p:spTree>
    <p:extLst>
      <p:ext uri="{BB962C8B-B14F-4D97-AF65-F5344CB8AC3E}">
        <p14:creationId xmlns:p14="http://schemas.microsoft.com/office/powerpoint/2010/main" val="456336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well built clinical question helps formulate the search strategy….</a:t>
            </a:r>
          </a:p>
        </p:txBody>
      </p:sp>
      <p:sp>
        <p:nvSpPr>
          <p:cNvPr id="4" name="Slide Number Placeholder 3"/>
          <p:cNvSpPr>
            <a:spLocks noGrp="1"/>
          </p:cNvSpPr>
          <p:nvPr>
            <p:ph type="sldNum" sz="quarter" idx="5"/>
          </p:nvPr>
        </p:nvSpPr>
        <p:spPr/>
        <p:txBody>
          <a:bodyPr/>
          <a:lstStyle/>
          <a:p>
            <a:fld id="{5157C6DA-F923-D343-BC58-21D5A8CC3324}" type="slidenum">
              <a:rPr lang="en-US" smtClean="0"/>
              <a:t>18</a:t>
            </a:fld>
            <a:endParaRPr lang="en-US"/>
          </a:p>
        </p:txBody>
      </p:sp>
    </p:spTree>
    <p:extLst>
      <p:ext uri="{BB962C8B-B14F-4D97-AF65-F5344CB8AC3E}">
        <p14:creationId xmlns:p14="http://schemas.microsoft.com/office/powerpoint/2010/main" val="1568770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7C6DA-F923-D343-BC58-21D5A8CC3324}" type="slidenum">
              <a:rPr lang="en-US" smtClean="0"/>
              <a:t>19</a:t>
            </a:fld>
            <a:endParaRPr lang="en-US"/>
          </a:p>
        </p:txBody>
      </p:sp>
    </p:spTree>
    <p:extLst>
      <p:ext uri="{BB962C8B-B14F-4D97-AF65-F5344CB8AC3E}">
        <p14:creationId xmlns:p14="http://schemas.microsoft.com/office/powerpoint/2010/main" val="2563203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Rachel or Christine</a:t>
            </a:r>
          </a:p>
          <a:p>
            <a:r>
              <a:rPr lang="en-US"/>
              <a:t>Today’s workshop is led by myself, Rachel Whitney, Jessica Diaz, and Christine Andresen and we are all Research and Education </a:t>
            </a:r>
            <a:r>
              <a:rPr lang="en-US" err="1"/>
              <a:t>Informationists</a:t>
            </a:r>
            <a:r>
              <a:rPr lang="en-US"/>
              <a:t> at the Medical University of South Carolina.</a:t>
            </a:r>
          </a:p>
        </p:txBody>
      </p:sp>
      <p:sp>
        <p:nvSpPr>
          <p:cNvPr id="4" name="Slide Number Placeholder 3"/>
          <p:cNvSpPr>
            <a:spLocks noGrp="1"/>
          </p:cNvSpPr>
          <p:nvPr>
            <p:ph type="sldNum" sz="quarter" idx="5"/>
          </p:nvPr>
        </p:nvSpPr>
        <p:spPr/>
        <p:txBody>
          <a:bodyPr/>
          <a:lstStyle/>
          <a:p>
            <a:fld id="{B23C9858-0069-A747-BC2F-19056C020F1A}" type="slidenum">
              <a:rPr lang="en-US" smtClean="0"/>
              <a:t>2</a:t>
            </a:fld>
            <a:endParaRPr lang="en-US"/>
          </a:p>
        </p:txBody>
      </p:sp>
    </p:spTree>
    <p:extLst>
      <p:ext uri="{BB962C8B-B14F-4D97-AF65-F5344CB8AC3E}">
        <p14:creationId xmlns:p14="http://schemas.microsoft.com/office/powerpoint/2010/main" val="2903940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solidFill>
                  <a:srgbClr val="1F1F1F"/>
                </a:solidFill>
              </a:rPr>
              <a:t>In qualitative evidence, PEO is used. Here we are focused on… population, exposure of interest, and the outcome.</a:t>
            </a:r>
          </a:p>
          <a:p>
            <a:endParaRPr lang="en-US" b="0"/>
          </a:p>
        </p:txBody>
      </p:sp>
      <p:sp>
        <p:nvSpPr>
          <p:cNvPr id="4" name="Slide Number Placeholder 3"/>
          <p:cNvSpPr>
            <a:spLocks noGrp="1"/>
          </p:cNvSpPr>
          <p:nvPr>
            <p:ph type="sldNum" sz="quarter" idx="5"/>
          </p:nvPr>
        </p:nvSpPr>
        <p:spPr/>
        <p:txBody>
          <a:bodyPr/>
          <a:lstStyle/>
          <a:p>
            <a:fld id="{B23C9858-0069-A747-BC2F-19056C020F1A}" type="slidenum">
              <a:rPr lang="en-US" smtClean="0"/>
              <a:t>20</a:t>
            </a:fld>
            <a:endParaRPr lang="en-US"/>
          </a:p>
        </p:txBody>
      </p:sp>
    </p:spTree>
    <p:extLst>
      <p:ext uri="{BB962C8B-B14F-4D97-AF65-F5344CB8AC3E}">
        <p14:creationId xmlns:p14="http://schemas.microsoft.com/office/powerpoint/2010/main" val="2108168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EBP, there are several question formation frameworks that help structure research questions clearly and systematically. Here are a few examples. </a:t>
            </a:r>
          </a:p>
          <a:p>
            <a:endParaRPr lang="en-US"/>
          </a:p>
          <a:p>
            <a:r>
              <a:rPr lang="en-US"/>
              <a:t>Remember these are just frameworks to help you </a:t>
            </a:r>
          </a:p>
          <a:p>
            <a:endParaRPr lang="en-US"/>
          </a:p>
          <a:p>
            <a:r>
              <a:rPr lang="en-US"/>
              <a:t>For example, if you don't have comparison for your PICO, that is okay</a:t>
            </a:r>
          </a:p>
        </p:txBody>
      </p:sp>
      <p:sp>
        <p:nvSpPr>
          <p:cNvPr id="4" name="Slide Number Placeholder 3"/>
          <p:cNvSpPr>
            <a:spLocks noGrp="1"/>
          </p:cNvSpPr>
          <p:nvPr>
            <p:ph type="sldNum" sz="quarter" idx="5"/>
          </p:nvPr>
        </p:nvSpPr>
        <p:spPr/>
        <p:txBody>
          <a:bodyPr/>
          <a:lstStyle/>
          <a:p>
            <a:fld id="{B23C9858-0069-A747-BC2F-19056C020F1A}" type="slidenum">
              <a:rPr lang="en-US" smtClean="0"/>
              <a:t>21</a:t>
            </a:fld>
            <a:endParaRPr lang="en-US"/>
          </a:p>
        </p:txBody>
      </p:sp>
    </p:spTree>
    <p:extLst>
      <p:ext uri="{BB962C8B-B14F-4D97-AF65-F5344CB8AC3E}">
        <p14:creationId xmlns:p14="http://schemas.microsoft.com/office/powerpoint/2010/main" val="3125414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In this exercise, we’ll explore how to apply two widely used question formulation frameworks—PICO and PEO—to a clinical scenario. These frameworks help structure research questions and guide evidence gathering, whether you're seeking quantitative data (via PICO) or qualitative insights (via PEO). By working through a real-world clinical example, we’ll demonstrate how each framework can be used to identify relevant evidence and inform clinical decision-making.</a:t>
            </a:r>
          </a:p>
          <a:p>
            <a:endParaRPr lang="en-US" b="0"/>
          </a:p>
          <a:p>
            <a:r>
              <a:rPr lang="en-US" b="0"/>
              <a:t>Let’s begin with the scenario…</a:t>
            </a:r>
          </a:p>
          <a:p>
            <a:endParaRPr lang="en-US"/>
          </a:p>
        </p:txBody>
      </p:sp>
      <p:sp>
        <p:nvSpPr>
          <p:cNvPr id="4" name="Slide Number Placeholder 3"/>
          <p:cNvSpPr>
            <a:spLocks noGrp="1"/>
          </p:cNvSpPr>
          <p:nvPr>
            <p:ph type="sldNum" sz="quarter" idx="5"/>
          </p:nvPr>
        </p:nvSpPr>
        <p:spPr/>
        <p:txBody>
          <a:bodyPr/>
          <a:lstStyle/>
          <a:p>
            <a:fld id="{B23C9858-0069-A747-BC2F-19056C020F1A}" type="slidenum">
              <a:rPr lang="en-US" smtClean="0"/>
              <a:t>22</a:t>
            </a:fld>
            <a:endParaRPr lang="en-US"/>
          </a:p>
        </p:txBody>
      </p:sp>
    </p:spTree>
    <p:extLst>
      <p:ext uri="{BB962C8B-B14F-4D97-AF65-F5344CB8AC3E}">
        <p14:creationId xmlns:p14="http://schemas.microsoft.com/office/powerpoint/2010/main" val="1585698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D41"/>
                </a:solidFill>
                <a:effectLst/>
                <a:latin typeface="Archivo"/>
              </a:rPr>
              <a:t>*fully revealed or expressed without vagueness, implication, or ambiguity; leaving no question as to meaning or intent.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C3D41"/>
              </a:solidFill>
              <a:effectLst/>
              <a:latin typeface="Archiv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C3D41"/>
                </a:solidFill>
                <a:effectLst/>
                <a:latin typeface="Archivo"/>
              </a:rPr>
              <a:t>Remember its like a puzzle…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C3D41"/>
              </a:solidFill>
              <a:effectLst/>
              <a:latin typeface="Archivo"/>
            </a:endParaRPr>
          </a:p>
          <a:p>
            <a:endParaRPr lang="en-US"/>
          </a:p>
        </p:txBody>
      </p:sp>
      <p:sp>
        <p:nvSpPr>
          <p:cNvPr id="4" name="Slide Number Placeholder 3"/>
          <p:cNvSpPr>
            <a:spLocks noGrp="1"/>
          </p:cNvSpPr>
          <p:nvPr>
            <p:ph type="sldNum" sz="quarter" idx="5"/>
          </p:nvPr>
        </p:nvSpPr>
        <p:spPr/>
        <p:txBody>
          <a:bodyPr/>
          <a:lstStyle/>
          <a:p>
            <a:fld id="{5157C6DA-F923-D343-BC58-21D5A8CC3324}" type="slidenum">
              <a:rPr lang="en-US" smtClean="0"/>
              <a:t>23</a:t>
            </a:fld>
            <a:endParaRPr lang="en-US"/>
          </a:p>
        </p:txBody>
      </p:sp>
    </p:spTree>
    <p:extLst>
      <p:ext uri="{BB962C8B-B14F-4D97-AF65-F5344CB8AC3E}">
        <p14:creationId xmlns:p14="http://schemas.microsoft.com/office/powerpoint/2010/main" val="178662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3E48F-99FB-F443-439E-CB1C2C527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C39AD-BEE3-9F13-2074-1496F220A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33C5F-C6FB-863D-D0D3-01891FE763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Since we’re exploring qualitative evidence in the context of a patient with type 2 diabetes, depression, and a preference for hiking-based exercise, the PEO framework should focus on </a:t>
            </a:r>
            <a:r>
              <a:rPr lang="en-US" b="1"/>
              <a:t>lived experience</a:t>
            </a:r>
            <a:r>
              <a:rPr lang="en-US"/>
              <a:t>, </a:t>
            </a:r>
            <a:r>
              <a:rPr lang="en-US" b="1"/>
              <a:t>perceptions</a:t>
            </a:r>
            <a:r>
              <a:rPr lang="en-US"/>
              <a:t>, or </a:t>
            </a:r>
            <a:r>
              <a:rPr lang="en-US" b="1"/>
              <a:t>emotional impact</a:t>
            </a:r>
            <a:r>
              <a:rPr lang="en-US"/>
              <a:t>.</a:t>
            </a:r>
            <a:endParaRPr lang="en-US" b="0" i="0">
              <a:solidFill>
                <a:srgbClr val="3C3D41"/>
              </a:solidFill>
              <a:effectLst/>
              <a:latin typeface="Archiv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C3D41"/>
              </a:solidFill>
              <a:effectLst/>
              <a:latin typeface="Archivo"/>
            </a:endParaRPr>
          </a:p>
          <a:p>
            <a:endParaRPr lang="en-US" b="1"/>
          </a:p>
          <a:p>
            <a:r>
              <a:rPr lang="en-US" b="1"/>
              <a:t>Population (P)</a:t>
            </a:r>
            <a:r>
              <a:rPr lang="en-US"/>
              <a:t>: Adults with type 2 diabetes and depression</a:t>
            </a:r>
          </a:p>
          <a:p>
            <a:r>
              <a:rPr lang="en-US" b="1"/>
              <a:t>Exposure (E)</a:t>
            </a:r>
            <a:r>
              <a:rPr lang="en-US"/>
              <a:t>: Participation in a hiking-based exercise program</a:t>
            </a:r>
          </a:p>
          <a:p>
            <a:r>
              <a:rPr lang="en-US" b="1"/>
              <a:t>Outcome (O)</a:t>
            </a:r>
            <a:r>
              <a:rPr lang="en-US"/>
              <a:t>: Emotional and physical impact (e.g., mood, motivation, sense of control, self-efficacy)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question seeks to explore how the intervention affects participants' mental health. </a:t>
            </a:r>
            <a:r>
              <a:rPr lang="en-US" b="0"/>
              <a:t>This search for qualitative research complements quantitative research by explaining why interventions succeed or fail, uncovering patient preferences, and identifying barriers to implementation. For clinical decisions and patient-centered care, qualitative findings help tailor approaches to real-world settings where numbers alone may not capture complexity.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How do adults with type 2 diabetes experience the emotional and physical impact of participating in a hiking-based exercise program?</a:t>
            </a:r>
            <a:endParaRPr lang="en-US"/>
          </a:p>
          <a:p>
            <a:endParaRPr lang="en-US" b="1"/>
          </a:p>
        </p:txBody>
      </p:sp>
      <p:sp>
        <p:nvSpPr>
          <p:cNvPr id="4" name="Slide Number Placeholder 3">
            <a:extLst>
              <a:ext uri="{FF2B5EF4-FFF2-40B4-BE49-F238E27FC236}">
                <a16:creationId xmlns:a16="http://schemas.microsoft.com/office/drawing/2014/main" id="{7FB2F838-1AB0-F3A5-80A6-00F27DC01711}"/>
              </a:ext>
            </a:extLst>
          </p:cNvPr>
          <p:cNvSpPr>
            <a:spLocks noGrp="1"/>
          </p:cNvSpPr>
          <p:nvPr>
            <p:ph type="sldNum" sz="quarter" idx="5"/>
          </p:nvPr>
        </p:nvSpPr>
        <p:spPr/>
        <p:txBody>
          <a:bodyPr/>
          <a:lstStyle/>
          <a:p>
            <a:fld id="{5157C6DA-F923-D343-BC58-21D5A8CC3324}" type="slidenum">
              <a:rPr lang="en-US" smtClean="0"/>
              <a:t>24</a:t>
            </a:fld>
            <a:endParaRPr lang="en-US"/>
          </a:p>
        </p:txBody>
      </p:sp>
    </p:spTree>
    <p:extLst>
      <p:ext uri="{BB962C8B-B14F-4D97-AF65-F5344CB8AC3E}">
        <p14:creationId xmlns:p14="http://schemas.microsoft.com/office/powerpoint/2010/main" val="3927778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In order to select the best available evidence for your clinical question, we must identify the question type. Since our PICO question investigates the effectiveness of a structured hiking-based exercise program on depression and glycemic control, it falls under a therapy question. The gold standard for answering therapy questions is a Randomized Controlled Trial (RCT), which minimizes bias and allows for causal inference.</a:t>
            </a:r>
          </a:p>
        </p:txBody>
      </p:sp>
      <p:sp>
        <p:nvSpPr>
          <p:cNvPr id="4" name="Slide Number Placeholder 3"/>
          <p:cNvSpPr>
            <a:spLocks noGrp="1"/>
          </p:cNvSpPr>
          <p:nvPr>
            <p:ph type="sldNum" sz="quarter" idx="5"/>
          </p:nvPr>
        </p:nvSpPr>
        <p:spPr/>
        <p:txBody>
          <a:bodyPr/>
          <a:lstStyle/>
          <a:p>
            <a:fld id="{5157C6DA-F923-D343-BC58-21D5A8CC3324}" type="slidenum">
              <a:rPr lang="en-US" smtClean="0"/>
              <a:t>25</a:t>
            </a:fld>
            <a:endParaRPr lang="en-US"/>
          </a:p>
        </p:txBody>
      </p:sp>
    </p:spTree>
    <p:extLst>
      <p:ext uri="{BB962C8B-B14F-4D97-AF65-F5344CB8AC3E}">
        <p14:creationId xmlns:p14="http://schemas.microsoft.com/office/powerpoint/2010/main" val="2061683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Rachel</a:t>
            </a:r>
          </a:p>
          <a:p>
            <a:r>
              <a:rPr lang="en-US"/>
              <a:t>Now let’s talk about effective search strategies</a:t>
            </a:r>
          </a:p>
        </p:txBody>
      </p:sp>
      <p:sp>
        <p:nvSpPr>
          <p:cNvPr id="4" name="Slide Number Placeholder 3"/>
          <p:cNvSpPr>
            <a:spLocks noGrp="1"/>
          </p:cNvSpPr>
          <p:nvPr>
            <p:ph type="sldNum" sz="quarter" idx="5"/>
          </p:nvPr>
        </p:nvSpPr>
        <p:spPr/>
        <p:txBody>
          <a:bodyPr/>
          <a:lstStyle/>
          <a:p>
            <a:fld id="{B23C9858-0069-A747-BC2F-19056C020F1A}" type="slidenum">
              <a:rPr lang="en-US" smtClean="0"/>
              <a:t>26</a:t>
            </a:fld>
            <a:endParaRPr lang="en-US"/>
          </a:p>
        </p:txBody>
      </p:sp>
    </p:spTree>
    <p:extLst>
      <p:ext uri="{BB962C8B-B14F-4D97-AF65-F5344CB8AC3E}">
        <p14:creationId xmlns:p14="http://schemas.microsoft.com/office/powerpoint/2010/main" val="1742781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use the clinical PICO/PEO questions that Jessica introduced a few slides back to help us develop an effective search strategy. But before we can do that we need to discuss Boolean Operators.</a:t>
            </a:r>
          </a:p>
        </p:txBody>
      </p:sp>
      <p:sp>
        <p:nvSpPr>
          <p:cNvPr id="4" name="Slide Number Placeholder 3"/>
          <p:cNvSpPr>
            <a:spLocks noGrp="1"/>
          </p:cNvSpPr>
          <p:nvPr>
            <p:ph type="sldNum" sz="quarter" idx="5"/>
          </p:nvPr>
        </p:nvSpPr>
        <p:spPr/>
        <p:txBody>
          <a:bodyPr/>
          <a:lstStyle/>
          <a:p>
            <a:fld id="{B23C9858-0069-A747-BC2F-19056C020F1A}" type="slidenum">
              <a:rPr lang="en-US" smtClean="0"/>
              <a:t>27</a:t>
            </a:fld>
            <a:endParaRPr lang="en-US"/>
          </a:p>
        </p:txBody>
      </p:sp>
    </p:spTree>
    <p:extLst>
      <p:ext uri="{BB962C8B-B14F-4D97-AF65-F5344CB8AC3E}">
        <p14:creationId xmlns:p14="http://schemas.microsoft.com/office/powerpoint/2010/main" val="3789726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Boolean operator we are going to talk about is AND. </a:t>
            </a:r>
          </a:p>
          <a:p>
            <a:r>
              <a:rPr lang="en-US" sz="1200" b="0" i="0" kern="1200">
                <a:solidFill>
                  <a:schemeClr val="tx1"/>
                </a:solidFill>
                <a:effectLst/>
                <a:latin typeface="+mn-lt"/>
                <a:ea typeface="+mn-ea"/>
                <a:cs typeface="+mn-cs"/>
              </a:rPr>
              <a:t>And is used to combine different concepts together. This will narrow your results and tells the database that </a:t>
            </a:r>
            <a:r>
              <a:rPr lang="en-US" sz="1200" b="1" i="0" kern="1200">
                <a:solidFill>
                  <a:schemeClr val="tx1"/>
                </a:solidFill>
                <a:effectLst/>
                <a:latin typeface="+mn-lt"/>
                <a:ea typeface="+mn-ea"/>
                <a:cs typeface="+mn-cs"/>
              </a:rPr>
              <a:t>ALL</a:t>
            </a:r>
            <a:r>
              <a:rPr lang="en-US" sz="1200" b="0" i="0" kern="1200">
                <a:solidFill>
                  <a:schemeClr val="tx1"/>
                </a:solidFill>
                <a:effectLst/>
                <a:latin typeface="+mn-lt"/>
                <a:ea typeface="+mn-ea"/>
                <a:cs typeface="+mn-cs"/>
              </a:rPr>
              <a:t> search terms must be present in the resulting records.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example, in the image on the slide if we search for Aspirin AND children AND Reye’s syndrome, we are telling the database we only want articles that include all three of our concepts. This is visually represented in the Venn Diagram where all three concepts overlap.</a:t>
            </a:r>
          </a:p>
        </p:txBody>
      </p:sp>
      <p:sp>
        <p:nvSpPr>
          <p:cNvPr id="4" name="Slide Number Placeholder 3"/>
          <p:cNvSpPr>
            <a:spLocks noGrp="1"/>
          </p:cNvSpPr>
          <p:nvPr>
            <p:ph type="sldNum" sz="quarter" idx="5"/>
          </p:nvPr>
        </p:nvSpPr>
        <p:spPr/>
        <p:txBody>
          <a:bodyPr/>
          <a:lstStyle/>
          <a:p>
            <a:fld id="{B23C9858-0069-A747-BC2F-19056C020F1A}" type="slidenum">
              <a:rPr lang="en-US" smtClean="0"/>
              <a:t>28</a:t>
            </a:fld>
            <a:endParaRPr lang="en-US"/>
          </a:p>
        </p:txBody>
      </p:sp>
    </p:spTree>
    <p:extLst>
      <p:ext uri="{BB962C8B-B14F-4D97-AF65-F5344CB8AC3E}">
        <p14:creationId xmlns:p14="http://schemas.microsoft.com/office/powerpoint/2010/main" val="2115677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Boolean operator OR is used to </a:t>
            </a:r>
            <a:r>
              <a:rPr lang="en-US" sz="1200" b="0" i="0" kern="1200">
                <a:solidFill>
                  <a:schemeClr val="tx1"/>
                </a:solidFill>
                <a:effectLst/>
                <a:latin typeface="+mn-lt"/>
                <a:ea typeface="+mn-ea"/>
                <a:cs typeface="+mn-cs"/>
              </a:rPr>
              <a:t>connect two or more similar concepts together. Similar concepts can include synonyms or like-terms, variations in spelling, generic or brand names for medications, etc.</a:t>
            </a:r>
          </a:p>
          <a:p>
            <a:pPr marL="171450" indent="-171450">
              <a:buFontTx/>
              <a:buChar char="-"/>
            </a:pPr>
            <a:r>
              <a:rPr lang="en-US" sz="1200" b="0" i="0" kern="1200">
                <a:solidFill>
                  <a:schemeClr val="tx1"/>
                </a:solidFill>
                <a:effectLst/>
                <a:latin typeface="+mn-lt"/>
                <a:ea typeface="+mn-ea"/>
                <a:cs typeface="+mn-cs"/>
              </a:rPr>
              <a:t>Using OR will broaden your results and tells the database that ANY of your search terms can be present in the resulting records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For example on the slide you can see that if you combine Kidney Disease OR Renal Diseases, we are telling the databases that we want articles that discuss kidney disease, renal diseases, or both. This is visually represented by looking for entirety of the </a:t>
            </a:r>
            <a:r>
              <a:rPr lang="en-US" sz="1200" b="0" i="0" kern="1200" err="1">
                <a:solidFill>
                  <a:schemeClr val="tx1"/>
                </a:solidFill>
                <a:effectLst/>
                <a:latin typeface="+mn-lt"/>
                <a:ea typeface="+mn-ea"/>
                <a:cs typeface="+mn-cs"/>
              </a:rPr>
              <a:t>venn</a:t>
            </a:r>
            <a:r>
              <a:rPr lang="en-US" sz="1200" b="0" i="0" kern="1200">
                <a:solidFill>
                  <a:schemeClr val="tx1"/>
                </a:solidFill>
                <a:effectLst/>
                <a:latin typeface="+mn-lt"/>
                <a:ea typeface="+mn-ea"/>
                <a:cs typeface="+mn-cs"/>
              </a:rPr>
              <a:t> diagram.</a:t>
            </a:r>
          </a:p>
        </p:txBody>
      </p:sp>
      <p:sp>
        <p:nvSpPr>
          <p:cNvPr id="4" name="Slide Number Placeholder 3"/>
          <p:cNvSpPr>
            <a:spLocks noGrp="1"/>
          </p:cNvSpPr>
          <p:nvPr>
            <p:ph type="sldNum" sz="quarter" idx="5"/>
          </p:nvPr>
        </p:nvSpPr>
        <p:spPr/>
        <p:txBody>
          <a:bodyPr/>
          <a:lstStyle/>
          <a:p>
            <a:fld id="{B23C9858-0069-A747-BC2F-19056C020F1A}" type="slidenum">
              <a:rPr lang="en-US" smtClean="0"/>
              <a:t>29</a:t>
            </a:fld>
            <a:endParaRPr lang="en-US"/>
          </a:p>
        </p:txBody>
      </p:sp>
    </p:spTree>
    <p:extLst>
      <p:ext uri="{BB962C8B-B14F-4D97-AF65-F5344CB8AC3E}">
        <p14:creationId xmlns:p14="http://schemas.microsoft.com/office/powerpoint/2010/main" val="722571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Rachel or Christine</a:t>
            </a:r>
          </a:p>
          <a:p>
            <a:r>
              <a:rPr lang="en-US"/>
              <a:t>Here is the agenda for today’s workshop. We have already covered our welcome &amp; introductions - but looking forward we will cover an overview of Evidence-Based Practice, which we will often refer to during this session as EBP, how to formulate PICO/PEO Questions, how to develop effective search strategies, and discuss the role of the librarian in EBP. After the presentation we will have time to to answer questions. </a:t>
            </a:r>
          </a:p>
        </p:txBody>
      </p:sp>
      <p:sp>
        <p:nvSpPr>
          <p:cNvPr id="4" name="Slide Number Placeholder 3"/>
          <p:cNvSpPr>
            <a:spLocks noGrp="1"/>
          </p:cNvSpPr>
          <p:nvPr>
            <p:ph type="sldNum" sz="quarter" idx="5"/>
          </p:nvPr>
        </p:nvSpPr>
        <p:spPr/>
        <p:txBody>
          <a:bodyPr/>
          <a:lstStyle/>
          <a:p>
            <a:fld id="{B23C9858-0069-A747-BC2F-19056C020F1A}" type="slidenum">
              <a:rPr lang="en-US" smtClean="0"/>
              <a:t>3</a:t>
            </a:fld>
            <a:endParaRPr lang="en-US"/>
          </a:p>
        </p:txBody>
      </p:sp>
    </p:spTree>
    <p:extLst>
      <p:ext uri="{BB962C8B-B14F-4D97-AF65-F5344CB8AC3E}">
        <p14:creationId xmlns:p14="http://schemas.microsoft.com/office/powerpoint/2010/main" val="926701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if we break that down even further – what if you ask a friend to order you a burger AND fries? What are you expecting that they will bring back for you? </a:t>
            </a:r>
          </a:p>
        </p:txBody>
      </p:sp>
      <p:sp>
        <p:nvSpPr>
          <p:cNvPr id="4" name="Slide Number Placeholder 3"/>
          <p:cNvSpPr>
            <a:spLocks noGrp="1"/>
          </p:cNvSpPr>
          <p:nvPr>
            <p:ph type="sldNum" sz="quarter" idx="5"/>
          </p:nvPr>
        </p:nvSpPr>
        <p:spPr/>
        <p:txBody>
          <a:bodyPr/>
          <a:lstStyle/>
          <a:p>
            <a:fld id="{B23C9858-0069-A747-BC2F-19056C020F1A}" type="slidenum">
              <a:rPr lang="en-US" smtClean="0"/>
              <a:t>30</a:t>
            </a:fld>
            <a:endParaRPr lang="en-US"/>
          </a:p>
        </p:txBody>
      </p:sp>
    </p:spTree>
    <p:extLst>
      <p:ext uri="{BB962C8B-B14F-4D97-AF65-F5344CB8AC3E}">
        <p14:creationId xmlns:p14="http://schemas.microsoft.com/office/powerpoint/2010/main" val="896457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3F36B-0EFE-061C-17EC-7772C88B6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4F4A9-7881-C4D5-5C8F-002585A89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3F98B-9894-A8F3-D2CD-0C8397CFC6D1}"/>
              </a:ext>
            </a:extLst>
          </p:cNvPr>
          <p:cNvSpPr>
            <a:spLocks noGrp="1"/>
          </p:cNvSpPr>
          <p:nvPr>
            <p:ph type="body" idx="1"/>
          </p:nvPr>
        </p:nvSpPr>
        <p:spPr/>
        <p:txBody>
          <a:bodyPr/>
          <a:lstStyle/>
          <a:p>
            <a:r>
              <a:rPr lang="en-US"/>
              <a:t>If I ask for a burger AND fries, I am expecting them to bring me back both items. This is the same idea as when you are telling the database that you only want to see articles with two or more concepts, such as heart attack AND aspirin.</a:t>
            </a:r>
          </a:p>
        </p:txBody>
      </p:sp>
      <p:sp>
        <p:nvSpPr>
          <p:cNvPr id="4" name="Slide Number Placeholder 3">
            <a:extLst>
              <a:ext uri="{FF2B5EF4-FFF2-40B4-BE49-F238E27FC236}">
                <a16:creationId xmlns:a16="http://schemas.microsoft.com/office/drawing/2014/main" id="{7C4A072C-BE1C-A32D-3397-0F1308C61957}"/>
              </a:ext>
            </a:extLst>
          </p:cNvPr>
          <p:cNvSpPr>
            <a:spLocks noGrp="1"/>
          </p:cNvSpPr>
          <p:nvPr>
            <p:ph type="sldNum" sz="quarter" idx="5"/>
          </p:nvPr>
        </p:nvSpPr>
        <p:spPr/>
        <p:txBody>
          <a:bodyPr/>
          <a:lstStyle/>
          <a:p>
            <a:fld id="{B23C9858-0069-A747-BC2F-19056C020F1A}" type="slidenum">
              <a:rPr lang="en-US" smtClean="0"/>
              <a:t>31</a:t>
            </a:fld>
            <a:endParaRPr lang="en-US"/>
          </a:p>
        </p:txBody>
      </p:sp>
    </p:spTree>
    <p:extLst>
      <p:ext uri="{BB962C8B-B14F-4D97-AF65-F5344CB8AC3E}">
        <p14:creationId xmlns:p14="http://schemas.microsoft.com/office/powerpoint/2010/main" val="1528293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about if you ask a friend to bring back a pizza OR salad? </a:t>
            </a:r>
          </a:p>
        </p:txBody>
      </p:sp>
      <p:sp>
        <p:nvSpPr>
          <p:cNvPr id="4" name="Slide Number Placeholder 3"/>
          <p:cNvSpPr>
            <a:spLocks noGrp="1"/>
          </p:cNvSpPr>
          <p:nvPr>
            <p:ph type="sldNum" sz="quarter" idx="5"/>
          </p:nvPr>
        </p:nvSpPr>
        <p:spPr/>
        <p:txBody>
          <a:bodyPr/>
          <a:lstStyle/>
          <a:p>
            <a:fld id="{B23C9858-0069-A747-BC2F-19056C020F1A}" type="slidenum">
              <a:rPr lang="en-US" smtClean="0"/>
              <a:t>32</a:t>
            </a:fld>
            <a:endParaRPr lang="en-US"/>
          </a:p>
        </p:txBody>
      </p:sp>
    </p:spTree>
    <p:extLst>
      <p:ext uri="{BB962C8B-B14F-4D97-AF65-F5344CB8AC3E}">
        <p14:creationId xmlns:p14="http://schemas.microsoft.com/office/powerpoint/2010/main" val="2904838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5261D-D898-4026-6C35-10CC14C4F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57E65-AF45-38ED-F100-9750A8070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7B804-5C2E-664A-6E67-4868D0755AAC}"/>
              </a:ext>
            </a:extLst>
          </p:cNvPr>
          <p:cNvSpPr>
            <a:spLocks noGrp="1"/>
          </p:cNvSpPr>
          <p:nvPr>
            <p:ph type="body" idx="1"/>
          </p:nvPr>
        </p:nvSpPr>
        <p:spPr/>
        <p:txBody>
          <a:bodyPr/>
          <a:lstStyle/>
          <a:p>
            <a:r>
              <a:rPr lang="en-US"/>
              <a:t>If you ask for a pizza OR salad, that means you are open to either option or both. AKA you need to be okay if they only bring you back a salad and no pizza (or a salad on top of pizza). This is the same as telling the database that you are looking for articles that include either term such as: Tylenol OR acetaminophen </a:t>
            </a:r>
          </a:p>
        </p:txBody>
      </p:sp>
      <p:sp>
        <p:nvSpPr>
          <p:cNvPr id="4" name="Slide Number Placeholder 3">
            <a:extLst>
              <a:ext uri="{FF2B5EF4-FFF2-40B4-BE49-F238E27FC236}">
                <a16:creationId xmlns:a16="http://schemas.microsoft.com/office/drawing/2014/main" id="{6E3D69E7-D5E1-D784-A4EB-F493F2A48517}"/>
              </a:ext>
            </a:extLst>
          </p:cNvPr>
          <p:cNvSpPr>
            <a:spLocks noGrp="1"/>
          </p:cNvSpPr>
          <p:nvPr>
            <p:ph type="sldNum" sz="quarter" idx="5"/>
          </p:nvPr>
        </p:nvSpPr>
        <p:spPr/>
        <p:txBody>
          <a:bodyPr/>
          <a:lstStyle/>
          <a:p>
            <a:fld id="{B23C9858-0069-A747-BC2F-19056C020F1A}" type="slidenum">
              <a:rPr lang="en-US" smtClean="0"/>
              <a:t>33</a:t>
            </a:fld>
            <a:endParaRPr lang="en-US"/>
          </a:p>
        </p:txBody>
      </p:sp>
    </p:spTree>
    <p:extLst>
      <p:ext uri="{BB962C8B-B14F-4D97-AF65-F5344CB8AC3E}">
        <p14:creationId xmlns:p14="http://schemas.microsoft.com/office/powerpoint/2010/main" val="2161602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a:t>
            </a:r>
          </a:p>
          <a:p>
            <a:r>
              <a:rPr lang="en-US" b="0"/>
              <a:t>Let’s return to our clinical scenario and separate the PICO elements using the appropriate Boolean operators (AND and OR).</a:t>
            </a:r>
          </a:p>
          <a:p>
            <a:r>
              <a:rPr lang="en-US" b="0"/>
              <a:t>To ensure the search captures the population with type 2 diabetes, we will use the AND operator.</a:t>
            </a:r>
          </a:p>
          <a:p>
            <a:r>
              <a:rPr lang="en-US" b="0"/>
              <a:t>For the intervention, our synonyms include exercise, physical activity, and hiking. Using the OR operator between these synonyms will broaden the search.</a:t>
            </a:r>
          </a:p>
          <a:p>
            <a:r>
              <a:rPr lang="en-US" b="0"/>
              <a:t>Finally, we want studies that also examine glycemic control, so we will include this term with the AND operator as well.</a:t>
            </a:r>
          </a:p>
          <a:p>
            <a:r>
              <a:rPr lang="en-US" b="0"/>
              <a:t>Putting it together, our search strategy will look like this:</a:t>
            </a:r>
          </a:p>
        </p:txBody>
      </p:sp>
      <p:sp>
        <p:nvSpPr>
          <p:cNvPr id="4" name="Slide Number Placeholder 3"/>
          <p:cNvSpPr>
            <a:spLocks noGrp="1"/>
          </p:cNvSpPr>
          <p:nvPr>
            <p:ph type="sldNum" sz="quarter" idx="5"/>
          </p:nvPr>
        </p:nvSpPr>
        <p:spPr/>
        <p:txBody>
          <a:bodyPr/>
          <a:lstStyle/>
          <a:p>
            <a:fld id="{B23C9858-0069-A747-BC2F-19056C020F1A}" type="slidenum">
              <a:rPr lang="en-US" smtClean="0"/>
              <a:t>34</a:t>
            </a:fld>
            <a:endParaRPr lang="en-US"/>
          </a:p>
        </p:txBody>
      </p:sp>
    </p:spTree>
    <p:extLst>
      <p:ext uri="{BB962C8B-B14F-4D97-AF65-F5344CB8AC3E}">
        <p14:creationId xmlns:p14="http://schemas.microsoft.com/office/powerpoint/2010/main" val="3012481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apply the same logic to our PEO search strategy </a:t>
            </a:r>
          </a:p>
          <a:p>
            <a:r>
              <a:rPr lang="en-US" b="0"/>
              <a:t>Since we want studies that include all three elements, we use AND between P, E, and O. For synonyms within each element, we use OR.</a:t>
            </a:r>
          </a:p>
          <a:p>
            <a:r>
              <a:rPr lang="en-US" b="0"/>
              <a:t>Putting it together, our search strategy will look like this:</a:t>
            </a:r>
          </a:p>
          <a:p>
            <a:endParaRPr lang="en-US"/>
          </a:p>
        </p:txBody>
      </p:sp>
      <p:sp>
        <p:nvSpPr>
          <p:cNvPr id="4" name="Slide Number Placeholder 3"/>
          <p:cNvSpPr>
            <a:spLocks noGrp="1"/>
          </p:cNvSpPr>
          <p:nvPr>
            <p:ph type="sldNum" sz="quarter" idx="5"/>
          </p:nvPr>
        </p:nvSpPr>
        <p:spPr/>
        <p:txBody>
          <a:bodyPr/>
          <a:lstStyle/>
          <a:p>
            <a:fld id="{B23C9858-0069-A747-BC2F-19056C020F1A}" type="slidenum">
              <a:rPr lang="en-US" smtClean="0"/>
              <a:t>35</a:t>
            </a:fld>
            <a:endParaRPr lang="en-US"/>
          </a:p>
        </p:txBody>
      </p:sp>
    </p:spTree>
    <p:extLst>
      <p:ext uri="{BB962C8B-B14F-4D97-AF65-F5344CB8AC3E}">
        <p14:creationId xmlns:p14="http://schemas.microsoft.com/office/powerpoint/2010/main" val="1545275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a:t>
            </a:r>
            <a:r>
              <a:rPr lang="en-US" b="0"/>
              <a:t>use Clinical Queries in </a:t>
            </a:r>
            <a:r>
              <a:rPr lang="en-US"/>
              <a:t>PubMed to refine our search. This feature is located directly beneath the PubMed search bar and provides pre-formulated filters to help retrieve clinically relevant, evidence-based studies.</a:t>
            </a:r>
            <a:endParaRPr lang="en-US" b="0"/>
          </a:p>
          <a:p>
            <a:endParaRPr lang="en-US" b="0"/>
          </a:p>
          <a:p>
            <a:r>
              <a:rPr lang="en-US" b="0"/>
              <a:t>It uses pre-formulated search filters based on study design—such as therapy, diagnosis, etiology, and prognosis—to retrieve results that are clinically relevant. By applying these filters, users can streamline searches and focus on studies that support clinical decision-making. This feature is especially valuable for librarians assisting healthcare professionals with precise, time-sensitive information needs.</a:t>
            </a:r>
          </a:p>
        </p:txBody>
      </p:sp>
      <p:sp>
        <p:nvSpPr>
          <p:cNvPr id="4" name="Slide Number Placeholder 3"/>
          <p:cNvSpPr>
            <a:spLocks noGrp="1"/>
          </p:cNvSpPr>
          <p:nvPr>
            <p:ph type="sldNum" sz="quarter" idx="5"/>
          </p:nvPr>
        </p:nvSpPr>
        <p:spPr/>
        <p:txBody>
          <a:bodyPr/>
          <a:lstStyle/>
          <a:p>
            <a:fld id="{B23C9858-0069-A747-BC2F-19056C020F1A}" type="slidenum">
              <a:rPr lang="en-US" smtClean="0"/>
              <a:t>36</a:t>
            </a:fld>
            <a:endParaRPr lang="en-US"/>
          </a:p>
        </p:txBody>
      </p:sp>
    </p:spTree>
    <p:extLst>
      <p:ext uri="{BB962C8B-B14F-4D97-AF65-F5344CB8AC3E}">
        <p14:creationId xmlns:p14="http://schemas.microsoft.com/office/powerpoint/2010/main" val="1479267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clinical queries, with the therapy and narrow filter, I was able to retrieve 597 results. With most results being relevant. </a:t>
            </a:r>
          </a:p>
        </p:txBody>
      </p:sp>
      <p:sp>
        <p:nvSpPr>
          <p:cNvPr id="4" name="Slide Number Placeholder 3"/>
          <p:cNvSpPr>
            <a:spLocks noGrp="1"/>
          </p:cNvSpPr>
          <p:nvPr>
            <p:ph type="sldNum" sz="quarter" idx="5"/>
          </p:nvPr>
        </p:nvSpPr>
        <p:spPr/>
        <p:txBody>
          <a:bodyPr/>
          <a:lstStyle/>
          <a:p>
            <a:fld id="{5157C6DA-F923-D343-BC58-21D5A8CC3324}" type="slidenum">
              <a:rPr lang="en-US" smtClean="0"/>
              <a:t>37</a:t>
            </a:fld>
            <a:endParaRPr lang="en-US"/>
          </a:p>
        </p:txBody>
      </p:sp>
    </p:spTree>
    <p:extLst>
      <p:ext uri="{BB962C8B-B14F-4D97-AF65-F5344CB8AC3E}">
        <p14:creationId xmlns:p14="http://schemas.microsoft.com/office/powerpoint/2010/main" val="4065536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our PEO search strategy, I was able to obtain 836 results. I wanted to take it a step further and use the AND operator to narrow our results to qualitative evidence. </a:t>
            </a:r>
          </a:p>
        </p:txBody>
      </p:sp>
      <p:sp>
        <p:nvSpPr>
          <p:cNvPr id="4" name="Slide Number Placeholder 3"/>
          <p:cNvSpPr>
            <a:spLocks noGrp="1"/>
          </p:cNvSpPr>
          <p:nvPr>
            <p:ph type="sldNum" sz="quarter" idx="5"/>
          </p:nvPr>
        </p:nvSpPr>
        <p:spPr/>
        <p:txBody>
          <a:bodyPr/>
          <a:lstStyle/>
          <a:p>
            <a:fld id="{B23C9858-0069-A747-BC2F-19056C020F1A}" type="slidenum">
              <a:rPr lang="en-US" smtClean="0"/>
              <a:t>38</a:t>
            </a:fld>
            <a:endParaRPr lang="en-US"/>
          </a:p>
        </p:txBody>
      </p:sp>
    </p:spTree>
    <p:extLst>
      <p:ext uri="{BB962C8B-B14F-4D97-AF65-F5344CB8AC3E}">
        <p14:creationId xmlns:p14="http://schemas.microsoft.com/office/powerpoint/2010/main" val="1371151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added the Mesh terms Qualitative Research"[Mesh] </a:t>
            </a:r>
            <a:r>
              <a:rPr lang="en-US" b="1"/>
              <a:t>OR</a:t>
            </a:r>
            <a:r>
              <a:rPr lang="en-US"/>
              <a:t> "Focus Groups"[Mesh] and was able to retrieve 19 helpful results. The results are looking at the </a:t>
            </a:r>
            <a:r>
              <a:rPr lang="en-US" b="0"/>
              <a:t>why and how interventions (exercises) succeed or fail, uncovering patient preferences, and identifying barriers to implementation</a:t>
            </a:r>
          </a:p>
          <a:p>
            <a:endParaRPr lang="en-US" b="0"/>
          </a:p>
          <a:p>
            <a:r>
              <a:rPr lang="en-US" b="0"/>
              <a:t>Use study design filters</a:t>
            </a:r>
          </a:p>
          <a:p>
            <a:endParaRPr lang="en-US" b="0"/>
          </a:p>
          <a:p>
            <a:endParaRPr lang="en-US" b="1"/>
          </a:p>
          <a:p>
            <a:r>
              <a:rPr lang="en-US" b="1"/>
              <a:t>3:00pm!!!</a:t>
            </a:r>
          </a:p>
        </p:txBody>
      </p:sp>
      <p:sp>
        <p:nvSpPr>
          <p:cNvPr id="4" name="Slide Number Placeholder 3"/>
          <p:cNvSpPr>
            <a:spLocks noGrp="1"/>
          </p:cNvSpPr>
          <p:nvPr>
            <p:ph type="sldNum" sz="quarter" idx="5"/>
          </p:nvPr>
        </p:nvSpPr>
        <p:spPr/>
        <p:txBody>
          <a:bodyPr/>
          <a:lstStyle/>
          <a:p>
            <a:fld id="{B23C9858-0069-A747-BC2F-19056C020F1A}" type="slidenum">
              <a:rPr lang="en-US" smtClean="0"/>
              <a:t>39</a:t>
            </a:fld>
            <a:endParaRPr lang="en-US"/>
          </a:p>
        </p:txBody>
      </p:sp>
    </p:spTree>
    <p:extLst>
      <p:ext uri="{BB962C8B-B14F-4D97-AF65-F5344CB8AC3E}">
        <p14:creationId xmlns:p14="http://schemas.microsoft.com/office/powerpoint/2010/main" val="81338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Rachel or Christine</a:t>
            </a:r>
          </a:p>
          <a:p>
            <a:r>
              <a:rPr lang="en-US"/>
              <a:t>Our agenda for today ties directly to our learning objectives. After this workshop, participants should be able to: </a:t>
            </a:r>
          </a:p>
          <a:p>
            <a:r>
              <a:rPr lang="en-US"/>
              <a:t>Explain the importance and steps of EBP</a:t>
            </a:r>
          </a:p>
          <a:p>
            <a:r>
              <a:rPr lang="en-US"/>
              <a:t>Formulate a PICO/PEO question based on a clinical scenario</a:t>
            </a:r>
          </a:p>
          <a:p>
            <a:r>
              <a:rPr lang="en-US"/>
              <a:t>Develop effective search strategies to find relevant evidence</a:t>
            </a:r>
          </a:p>
          <a:p>
            <a:r>
              <a:rPr lang="en-US"/>
              <a:t>And Identify the role of the librarian in supporting EBP</a:t>
            </a:r>
          </a:p>
        </p:txBody>
      </p:sp>
      <p:sp>
        <p:nvSpPr>
          <p:cNvPr id="4" name="Slide Number Placeholder 3"/>
          <p:cNvSpPr>
            <a:spLocks noGrp="1"/>
          </p:cNvSpPr>
          <p:nvPr>
            <p:ph type="sldNum" sz="quarter" idx="5"/>
          </p:nvPr>
        </p:nvSpPr>
        <p:spPr/>
        <p:txBody>
          <a:bodyPr/>
          <a:lstStyle/>
          <a:p>
            <a:fld id="{B23C9858-0069-A747-BC2F-19056C020F1A}" type="slidenum">
              <a:rPr lang="en-US" smtClean="0"/>
              <a:t>4</a:t>
            </a:fld>
            <a:endParaRPr lang="en-US"/>
          </a:p>
        </p:txBody>
      </p:sp>
    </p:spTree>
    <p:extLst>
      <p:ext uri="{BB962C8B-B14F-4D97-AF65-F5344CB8AC3E}">
        <p14:creationId xmlns:p14="http://schemas.microsoft.com/office/powerpoint/2010/main" val="4105674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a:t>
            </a:r>
          </a:p>
        </p:txBody>
      </p:sp>
      <p:sp>
        <p:nvSpPr>
          <p:cNvPr id="4" name="Slide Number Placeholder 3"/>
          <p:cNvSpPr>
            <a:spLocks noGrp="1"/>
          </p:cNvSpPr>
          <p:nvPr>
            <p:ph type="sldNum" sz="quarter" idx="5"/>
          </p:nvPr>
        </p:nvSpPr>
        <p:spPr/>
        <p:txBody>
          <a:bodyPr/>
          <a:lstStyle/>
          <a:p>
            <a:fld id="{B23C9858-0069-A747-BC2F-19056C020F1A}" type="slidenum">
              <a:rPr lang="en-US" smtClean="0"/>
              <a:t>40</a:t>
            </a:fld>
            <a:endParaRPr lang="en-US"/>
          </a:p>
        </p:txBody>
      </p:sp>
    </p:spTree>
    <p:extLst>
      <p:ext uri="{BB962C8B-B14F-4D97-AF65-F5344CB8AC3E}">
        <p14:creationId xmlns:p14="http://schemas.microsoft.com/office/powerpoint/2010/main" val="3129141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0">
                <a:effectLst/>
                <a:latin typeface="Calibri" panose="020F0502020204030204" pitchFamily="34" charset="0"/>
                <a:ea typeface="Calibri" panose="020F0502020204030204" pitchFamily="34" charset="0"/>
                <a:cs typeface="Libre Franklin" pitchFamily="2" charset="77"/>
              </a:rPr>
              <a:t>All</a:t>
            </a:r>
            <a:endParaRPr lang="en-US" sz="1200" kern="1000">
              <a:effectLst/>
              <a:latin typeface="Libre Franklin" pitchFamily="2" charset="77"/>
              <a:ea typeface="Franklin Gothic Book" panose="020B0503020102020204" pitchFamily="34" charset="0"/>
              <a:cs typeface="Libre Franklin"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0">
                <a:effectLst/>
                <a:latin typeface="Calibri" panose="020F0502020204030204" pitchFamily="34" charset="0"/>
                <a:ea typeface="Calibri" panose="020F0502020204030204" pitchFamily="34" charset="0"/>
                <a:cs typeface="Libre Franklin" pitchFamily="2" charset="77"/>
              </a:rPr>
              <a:t>3:30-4:30pm: Roles for librarians (curricular integration, journal clubs, developing guidelines</a:t>
            </a:r>
            <a:endParaRPr lang="en-US"/>
          </a:p>
          <a:p>
            <a:endParaRPr lang="en-US"/>
          </a:p>
        </p:txBody>
      </p:sp>
      <p:sp>
        <p:nvSpPr>
          <p:cNvPr id="4" name="Slide Number Placeholder 3"/>
          <p:cNvSpPr>
            <a:spLocks noGrp="1"/>
          </p:cNvSpPr>
          <p:nvPr>
            <p:ph type="sldNum" sz="quarter" idx="5"/>
          </p:nvPr>
        </p:nvSpPr>
        <p:spPr/>
        <p:txBody>
          <a:bodyPr/>
          <a:lstStyle/>
          <a:p>
            <a:fld id="{B23C9858-0069-A747-BC2F-19056C020F1A}" type="slidenum">
              <a:rPr lang="en-US" smtClean="0"/>
              <a:t>41</a:t>
            </a:fld>
            <a:endParaRPr lang="en-US"/>
          </a:p>
        </p:txBody>
      </p:sp>
    </p:spTree>
    <p:extLst>
      <p:ext uri="{BB962C8B-B14F-4D97-AF65-F5344CB8AC3E}">
        <p14:creationId xmlns:p14="http://schemas.microsoft.com/office/powerpoint/2010/main" val="685515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rgbClr val="000000"/>
                </a:solidFill>
                <a:latin typeface="+mn-lt"/>
                <a:cs typeface="Calibri"/>
                <a:sym typeface="Calibri"/>
              </a:rPr>
              <a:t>educating students and practitioners on the value of qualitative data capturing patient experiences, as a complement to quantitative findings, and broaden the scope of EBP to be inclusive of qualitative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mn-lt"/>
                <a:cs typeface="Calibri"/>
                <a:sym typeface="Calibri"/>
              </a:rPr>
              <a:t>*Guide users through appropriate database selection, the effective use of controlled vocabulary and keywords, and applying limits and filters to efficiently identify qualitative research studies.</a:t>
            </a:r>
            <a:endParaRPr lang="en-US" sz="1200"/>
          </a:p>
        </p:txBody>
      </p:sp>
      <p:sp>
        <p:nvSpPr>
          <p:cNvPr id="4" name="Slide Number Placeholder 3"/>
          <p:cNvSpPr>
            <a:spLocks noGrp="1"/>
          </p:cNvSpPr>
          <p:nvPr>
            <p:ph type="sldNum" sz="quarter" idx="5"/>
          </p:nvPr>
        </p:nvSpPr>
        <p:spPr/>
        <p:txBody>
          <a:bodyPr/>
          <a:lstStyle/>
          <a:p>
            <a:fld id="{B23C9858-0069-A747-BC2F-19056C020F1A}" type="slidenum">
              <a:rPr lang="en-US" smtClean="0"/>
              <a:t>43</a:t>
            </a:fld>
            <a:endParaRPr lang="en-US"/>
          </a:p>
        </p:txBody>
      </p:sp>
    </p:spTree>
    <p:extLst>
      <p:ext uri="{BB962C8B-B14F-4D97-AF65-F5344CB8AC3E}">
        <p14:creationId xmlns:p14="http://schemas.microsoft.com/office/powerpoint/2010/main" val="2229881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Librarian’s most important role of clinical support is to help practitioners overcome these barriers.</a:t>
            </a:r>
          </a:p>
        </p:txBody>
      </p:sp>
      <p:sp>
        <p:nvSpPr>
          <p:cNvPr id="4" name="Slide Number Placeholder 3"/>
          <p:cNvSpPr>
            <a:spLocks noGrp="1"/>
          </p:cNvSpPr>
          <p:nvPr>
            <p:ph type="sldNum" sz="quarter" idx="5"/>
          </p:nvPr>
        </p:nvSpPr>
        <p:spPr/>
        <p:txBody>
          <a:bodyPr/>
          <a:lstStyle/>
          <a:p>
            <a:fld id="{B23C9858-0069-A747-BC2F-19056C020F1A}" type="slidenum">
              <a:rPr lang="en-US" smtClean="0"/>
              <a:t>46</a:t>
            </a:fld>
            <a:endParaRPr lang="en-US"/>
          </a:p>
        </p:txBody>
      </p:sp>
    </p:spTree>
    <p:extLst>
      <p:ext uri="{BB962C8B-B14F-4D97-AF65-F5344CB8AC3E}">
        <p14:creationId xmlns:p14="http://schemas.microsoft.com/office/powerpoint/2010/main" val="2083484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59382-3523-4487-469E-465B6A7B7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7C6B6-1A73-0A58-8BF4-40DE3BA00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54AEB-37A7-8659-4805-64A80EB5A329}"/>
              </a:ext>
            </a:extLst>
          </p:cNvPr>
          <p:cNvSpPr>
            <a:spLocks noGrp="1"/>
          </p:cNvSpPr>
          <p:nvPr>
            <p:ph type="body" idx="1"/>
          </p:nvPr>
        </p:nvSpPr>
        <p:spPr/>
        <p:txBody>
          <a:bodyPr/>
          <a:lstStyle/>
          <a:p>
            <a:pPr>
              <a:defRPr/>
            </a:pPr>
            <a:r>
              <a:rPr lang="en-US"/>
              <a:t>Handouts and participant materials: https://</a:t>
            </a:r>
            <a:r>
              <a:rPr lang="en-US" err="1"/>
              <a:t>drive.google.com</a:t>
            </a:r>
            <a:r>
              <a:rPr lang="en-US"/>
              <a:t>/drive/folders/1KF987WxTr3mq0U7n7n_PRoWVvIhgRuBz?usp=sharing</a:t>
            </a:r>
          </a:p>
          <a:p>
            <a:pPr>
              <a:defRPr/>
            </a:pPr>
            <a:endParaRPr lang="en-US"/>
          </a:p>
          <a:p>
            <a:pPr>
              <a:defRPr/>
            </a:pPr>
            <a:r>
              <a:rPr lang="en-US"/>
              <a:t>Jessica</a:t>
            </a:r>
          </a:p>
        </p:txBody>
      </p:sp>
      <p:sp>
        <p:nvSpPr>
          <p:cNvPr id="4" name="Slide Number Placeholder 3">
            <a:extLst>
              <a:ext uri="{FF2B5EF4-FFF2-40B4-BE49-F238E27FC236}">
                <a16:creationId xmlns:a16="http://schemas.microsoft.com/office/drawing/2014/main" id="{73EBC4B2-4045-71C9-C8F8-B0497D6F82F4}"/>
              </a:ext>
            </a:extLst>
          </p:cNvPr>
          <p:cNvSpPr>
            <a:spLocks noGrp="1"/>
          </p:cNvSpPr>
          <p:nvPr>
            <p:ph type="sldNum" sz="quarter" idx="5"/>
          </p:nvPr>
        </p:nvSpPr>
        <p:spPr/>
        <p:txBody>
          <a:bodyPr/>
          <a:lstStyle/>
          <a:p>
            <a:fld id="{B23C9858-0069-A747-BC2F-19056C020F1A}" type="slidenum">
              <a:rPr lang="en-US" smtClean="0"/>
              <a:t>47</a:t>
            </a:fld>
            <a:endParaRPr lang="en-US"/>
          </a:p>
        </p:txBody>
      </p:sp>
    </p:spTree>
    <p:extLst>
      <p:ext uri="{BB962C8B-B14F-4D97-AF65-F5344CB8AC3E}">
        <p14:creationId xmlns:p14="http://schemas.microsoft.com/office/powerpoint/2010/main" val="2406877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DF77B-101F-AE0B-E9B1-00905B81A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95C5B-1F05-D017-946E-C730F7FA3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7ADB7-3E12-B3CF-C208-E7274CE50720}"/>
              </a:ext>
            </a:extLst>
          </p:cNvPr>
          <p:cNvSpPr>
            <a:spLocks noGrp="1"/>
          </p:cNvSpPr>
          <p:nvPr>
            <p:ph type="body" idx="1"/>
          </p:nvPr>
        </p:nvSpPr>
        <p:spPr/>
        <p:txBody>
          <a:bodyPr/>
          <a:lstStyle/>
          <a:p>
            <a:r>
              <a:rPr lang="en-US" b="0"/>
              <a:t>Although we didn’t have time to walk through a full critical appraisal today, we still wanted to introduce an essential tool for evaluating information. As librarians, part of our role is to support the delivery of high-quality evidence. While we may not always appraise every resource ourselves, we can empower our patrons to assess the credibility of what they find—regardless of where it falls on the evidence pyramid. One practical method for this is the CRAAP Test, which helps users evaluate resources based on Currency, Relevance, Authority, Accuracy, and Purpose. Teaching this approach ensures that even when time or expertise is limited, patrons can make informed decisions about the reliability of their sources.</a:t>
            </a:r>
          </a:p>
        </p:txBody>
      </p:sp>
      <p:sp>
        <p:nvSpPr>
          <p:cNvPr id="4" name="Slide Number Placeholder 3">
            <a:extLst>
              <a:ext uri="{FF2B5EF4-FFF2-40B4-BE49-F238E27FC236}">
                <a16:creationId xmlns:a16="http://schemas.microsoft.com/office/drawing/2014/main" id="{88A848A1-2DAB-9CA4-DD6E-4323E8C00F9A}"/>
              </a:ext>
            </a:extLst>
          </p:cNvPr>
          <p:cNvSpPr>
            <a:spLocks noGrp="1"/>
          </p:cNvSpPr>
          <p:nvPr>
            <p:ph type="sldNum" sz="quarter" idx="5"/>
          </p:nvPr>
        </p:nvSpPr>
        <p:spPr/>
        <p:txBody>
          <a:bodyPr/>
          <a:lstStyle/>
          <a:p>
            <a:fld id="{5157C6DA-F923-D343-BC58-21D5A8CC3324}" type="slidenum">
              <a:rPr lang="en-US" smtClean="0"/>
              <a:t>48</a:t>
            </a:fld>
            <a:endParaRPr lang="en-US"/>
          </a:p>
        </p:txBody>
      </p:sp>
    </p:spTree>
    <p:extLst>
      <p:ext uri="{BB962C8B-B14F-4D97-AF65-F5344CB8AC3E}">
        <p14:creationId xmlns:p14="http://schemas.microsoft.com/office/powerpoint/2010/main" val="1882936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In addition to the introductory EBP searching techniques, we encourage you to learn some powerful tools—truncation, field tags, and quotation marks. Each database handles these features differently, and PubMed has its own approach that can help you narrow or expand your search as needed. When searching in any database, think of it as a conversation: you want to communicate clearly and leave no room for misinterpretation. Using these techniques ensures your search is precise, efficient, and retrieves the most relevant results.</a:t>
            </a:r>
          </a:p>
        </p:txBody>
      </p:sp>
      <p:sp>
        <p:nvSpPr>
          <p:cNvPr id="4" name="Slide Number Placeholder 3"/>
          <p:cNvSpPr>
            <a:spLocks noGrp="1"/>
          </p:cNvSpPr>
          <p:nvPr>
            <p:ph type="sldNum" sz="quarter" idx="5"/>
          </p:nvPr>
        </p:nvSpPr>
        <p:spPr/>
        <p:txBody>
          <a:bodyPr/>
          <a:lstStyle/>
          <a:p>
            <a:fld id="{B23C9858-0069-A747-BC2F-19056C020F1A}" type="slidenum">
              <a:rPr lang="en-US" smtClean="0"/>
              <a:t>49</a:t>
            </a:fld>
            <a:endParaRPr lang="en-US"/>
          </a:p>
        </p:txBody>
      </p:sp>
    </p:spTree>
    <p:extLst>
      <p:ext uri="{BB962C8B-B14F-4D97-AF65-F5344CB8AC3E}">
        <p14:creationId xmlns:p14="http://schemas.microsoft.com/office/powerpoint/2010/main" val="3550028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An NCBI account in PubMed gives librarians and their patrons access to powerful personalization and workflow tools. With an account, you can save searches, create alerts, and build collections for easy retrieval and sharing. It also enables advanced features like </a:t>
            </a:r>
            <a:r>
              <a:rPr lang="en-US" b="0" err="1"/>
              <a:t>MyNCBI</a:t>
            </a:r>
            <a:r>
              <a:rPr lang="en-US" b="0"/>
              <a:t> filters, which help tailor results to specific clinical or research needs. For librarians, this means supporting patrons with customized strategies and ensuring continuity across sessions. For patrons, it means efficient, organized searching and staying up-to-date with the latest evidence.</a:t>
            </a:r>
          </a:p>
          <a:p>
            <a:endParaRPr lang="en-US"/>
          </a:p>
          <a:p>
            <a:r>
              <a:rPr lang="en-US"/>
              <a:t>Highlighting</a:t>
            </a:r>
          </a:p>
        </p:txBody>
      </p:sp>
      <p:sp>
        <p:nvSpPr>
          <p:cNvPr id="4" name="Slide Number Placeholder 3"/>
          <p:cNvSpPr>
            <a:spLocks noGrp="1"/>
          </p:cNvSpPr>
          <p:nvPr>
            <p:ph type="sldNum" sz="quarter" idx="5"/>
          </p:nvPr>
        </p:nvSpPr>
        <p:spPr/>
        <p:txBody>
          <a:bodyPr/>
          <a:lstStyle/>
          <a:p>
            <a:fld id="{B23C9858-0069-A747-BC2F-19056C020F1A}" type="slidenum">
              <a:rPr lang="en-US" smtClean="0"/>
              <a:t>50</a:t>
            </a:fld>
            <a:endParaRPr lang="en-US"/>
          </a:p>
        </p:txBody>
      </p:sp>
    </p:spTree>
    <p:extLst>
      <p:ext uri="{BB962C8B-B14F-4D97-AF65-F5344CB8AC3E}">
        <p14:creationId xmlns:p14="http://schemas.microsoft.com/office/powerpoint/2010/main" val="1473836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comprehensiveness of your search depends on four interconnected factors: purpose, time, skill level, and available evidence.</a:t>
            </a:r>
          </a:p>
          <a:p>
            <a:r>
              <a:rPr lang="en-US" b="0"/>
              <a:t>First, consider the purpose of the search—a quick answer for patient rounds requires a focused search, while evidence synthesis for systematic reviews demands a thorough and exhaustive approach.</a:t>
            </a:r>
          </a:p>
          <a:p>
            <a:r>
              <a:rPr lang="en-US" b="0"/>
              <a:t>Next, time constraints play a major role; if you need immediate results for an EBP project, you may prioritize speed over completeness, whereas long-term projects allow for more detailed searching.</a:t>
            </a:r>
          </a:p>
          <a:p>
            <a:r>
              <a:rPr lang="en-US" b="0"/>
              <a:t>Skill level also matters—novice searchers may rely on basic techniques and filters, while expert searchers can apply advanced strategies like controlled vocabulary and Boolean logic to improve precision and recall.</a:t>
            </a:r>
          </a:p>
          <a:p>
            <a:r>
              <a:rPr lang="en-US" b="0"/>
              <a:t>Finally, think about the type of evidence available—searching for guidelines may require fewer sources and simpler strategies, while locating primary research calls for a broader, more comprehensive search across multiple databases. Balancing these four elements ensures your search is both efficient and appropriately thorough for the context.</a:t>
            </a:r>
          </a:p>
        </p:txBody>
      </p:sp>
      <p:sp>
        <p:nvSpPr>
          <p:cNvPr id="4" name="Slide Number Placeholder 3"/>
          <p:cNvSpPr>
            <a:spLocks noGrp="1"/>
          </p:cNvSpPr>
          <p:nvPr>
            <p:ph type="sldNum" sz="quarter" idx="5"/>
          </p:nvPr>
        </p:nvSpPr>
        <p:spPr/>
        <p:txBody>
          <a:bodyPr/>
          <a:lstStyle/>
          <a:p>
            <a:fld id="{B23C9858-0069-A747-BC2F-19056C020F1A}" type="slidenum">
              <a:rPr lang="en-US" smtClean="0"/>
              <a:t>51</a:t>
            </a:fld>
            <a:endParaRPr lang="en-US"/>
          </a:p>
        </p:txBody>
      </p:sp>
    </p:spTree>
    <p:extLst>
      <p:ext uri="{BB962C8B-B14F-4D97-AF65-F5344CB8AC3E}">
        <p14:creationId xmlns:p14="http://schemas.microsoft.com/office/powerpoint/2010/main" val="2017891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An additional search tip specifically for qualitative evidence include keywords for research approaches (e.g., grounded theory, ethnography, phenomenology) and data collection methods (e.g., interviews, focus groups, observation, surveys). Combine these keywords with subject headings from databases like PubMed (</a:t>
            </a:r>
            <a:r>
              <a:rPr lang="en-US" b="0" err="1"/>
              <a:t>MeSH</a:t>
            </a:r>
            <a:r>
              <a:rPr lang="en-US" b="0"/>
              <a:t>), CINAHL, and PsycINFO to improve precision. Use advanced search options to link methodology terms with qualitative study filters.</a:t>
            </a:r>
          </a:p>
        </p:txBody>
      </p:sp>
      <p:sp>
        <p:nvSpPr>
          <p:cNvPr id="4" name="Slide Number Placeholder 3"/>
          <p:cNvSpPr>
            <a:spLocks noGrp="1"/>
          </p:cNvSpPr>
          <p:nvPr>
            <p:ph type="sldNum" sz="quarter" idx="5"/>
          </p:nvPr>
        </p:nvSpPr>
        <p:spPr/>
        <p:txBody>
          <a:bodyPr/>
          <a:lstStyle/>
          <a:p>
            <a:fld id="{B23C9858-0069-A747-BC2F-19056C020F1A}" type="slidenum">
              <a:rPr lang="en-US" smtClean="0"/>
              <a:t>52</a:t>
            </a:fld>
            <a:endParaRPr lang="en-US"/>
          </a:p>
        </p:txBody>
      </p:sp>
    </p:spTree>
    <p:extLst>
      <p:ext uri="{BB962C8B-B14F-4D97-AF65-F5344CB8AC3E}">
        <p14:creationId xmlns:p14="http://schemas.microsoft.com/office/powerpoint/2010/main" val="303644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begin with our EBP overview, we wanted to start with a knowledge check. *Ask Nick to launch the first question*</a:t>
            </a:r>
          </a:p>
          <a:p>
            <a:r>
              <a:rPr lang="en-US"/>
              <a:t>The first question asks about your familiarity with EBP.  *discuss answers as they come in* </a:t>
            </a:r>
          </a:p>
          <a:p>
            <a:r>
              <a:rPr lang="en-US"/>
              <a:t>- EBP Expert, Aware of EBP, What is EBP?</a:t>
            </a:r>
          </a:p>
          <a:p>
            <a:endParaRPr lang="en-US"/>
          </a:p>
          <a:p>
            <a:r>
              <a:rPr lang="en-US"/>
              <a:t>The second question asks for your comfort level teaching EBP *discuss answers as they come in*</a:t>
            </a:r>
          </a:p>
          <a:p>
            <a:pPr marL="171450" indent="-171450">
              <a:buFontTx/>
              <a:buChar char="-"/>
            </a:pPr>
            <a:r>
              <a:rPr lang="en-US"/>
              <a:t>Confidence, Okay but want more training, little or no experience</a:t>
            </a:r>
            <a:br>
              <a:rPr lang="en-US"/>
            </a:br>
            <a:endParaRPr lang="en-US"/>
          </a:p>
          <a:p>
            <a:r>
              <a:rPr lang="en-US"/>
              <a:t>The next question asks about your familiarity with medical databases *discuss answers as they come in*</a:t>
            </a:r>
          </a:p>
          <a:p>
            <a:r>
              <a:rPr lang="en-US"/>
              <a:t>- Regularly use medical databases to search, sometimes not enough to feel comfortable, little or no experience</a:t>
            </a:r>
          </a:p>
          <a:p>
            <a:endParaRPr lang="en-US"/>
          </a:p>
          <a:p>
            <a:r>
              <a:rPr lang="en-US"/>
              <a:t>The final question asks how long have you been a librarian? *discuss answers as the come in*</a:t>
            </a:r>
          </a:p>
          <a:p>
            <a:r>
              <a:rPr lang="en-US"/>
              <a:t>- 10+ years, 5-10 years, 0-5 years</a:t>
            </a:r>
          </a:p>
        </p:txBody>
      </p:sp>
      <p:sp>
        <p:nvSpPr>
          <p:cNvPr id="4" name="Slide Number Placeholder 3"/>
          <p:cNvSpPr>
            <a:spLocks noGrp="1"/>
          </p:cNvSpPr>
          <p:nvPr>
            <p:ph type="sldNum" sz="quarter" idx="5"/>
          </p:nvPr>
        </p:nvSpPr>
        <p:spPr/>
        <p:txBody>
          <a:bodyPr/>
          <a:lstStyle/>
          <a:p>
            <a:fld id="{B23C9858-0069-A747-BC2F-19056C020F1A}" type="slidenum">
              <a:rPr lang="en-US" smtClean="0"/>
              <a:t>5</a:t>
            </a:fld>
            <a:endParaRPr lang="en-US"/>
          </a:p>
        </p:txBody>
      </p:sp>
    </p:spTree>
    <p:extLst>
      <p:ext uri="{BB962C8B-B14F-4D97-AF65-F5344CB8AC3E}">
        <p14:creationId xmlns:p14="http://schemas.microsoft.com/office/powerpoint/2010/main" val="904490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B23C9858-0069-A747-BC2F-19056C020F1A}" type="slidenum">
              <a:rPr lang="en-US" smtClean="0"/>
              <a:t>53</a:t>
            </a:fld>
            <a:endParaRPr lang="en-US"/>
          </a:p>
        </p:txBody>
      </p:sp>
    </p:spTree>
    <p:extLst>
      <p:ext uri="{BB962C8B-B14F-4D97-AF65-F5344CB8AC3E}">
        <p14:creationId xmlns:p14="http://schemas.microsoft.com/office/powerpoint/2010/main" val="254976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0">
                <a:effectLst/>
                <a:latin typeface="Calibri" panose="020F0502020204030204" pitchFamily="34" charset="0"/>
                <a:ea typeface="Calibri" panose="020F0502020204030204" pitchFamily="34" charset="0"/>
                <a:cs typeface="Libre Franklin" pitchFamily="2" charset="77"/>
              </a:rPr>
              <a:t>Rachel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0">
                <a:effectLst/>
                <a:latin typeface="Calibri" panose="020F0502020204030204" pitchFamily="34" charset="0"/>
                <a:ea typeface="Franklin Gothic Book" panose="020B0503020102020204" pitchFamily="34" charset="0"/>
                <a:cs typeface="Libre Franklin" pitchFamily="2" charset="77"/>
              </a:rPr>
              <a:t>Let’s move on to start our EBP Overview</a:t>
            </a:r>
            <a:endParaRPr lang="en-US" sz="1800" kern="1000">
              <a:effectLst/>
              <a:latin typeface="Libre Franklin" pitchFamily="2" charset="77"/>
              <a:ea typeface="Franklin Gothic Book" panose="020B0503020102020204" pitchFamily="34" charset="0"/>
              <a:cs typeface="Libre Franklin" pitchFamily="2" charset="77"/>
            </a:endParaRPr>
          </a:p>
          <a:p>
            <a:endParaRPr lang="en-US"/>
          </a:p>
        </p:txBody>
      </p:sp>
      <p:sp>
        <p:nvSpPr>
          <p:cNvPr id="4" name="Slide Number Placeholder 3"/>
          <p:cNvSpPr>
            <a:spLocks noGrp="1"/>
          </p:cNvSpPr>
          <p:nvPr>
            <p:ph type="sldNum" sz="quarter" idx="5"/>
          </p:nvPr>
        </p:nvSpPr>
        <p:spPr/>
        <p:txBody>
          <a:bodyPr/>
          <a:lstStyle/>
          <a:p>
            <a:fld id="{B23C9858-0069-A747-BC2F-19056C020F1A}" type="slidenum">
              <a:rPr lang="en-US" smtClean="0"/>
              <a:t>6</a:t>
            </a:fld>
            <a:endParaRPr lang="en-US"/>
          </a:p>
        </p:txBody>
      </p:sp>
    </p:spTree>
    <p:extLst>
      <p:ext uri="{BB962C8B-B14F-4D97-AF65-F5344CB8AC3E}">
        <p14:creationId xmlns:p14="http://schemas.microsoft.com/office/powerpoint/2010/main" val="404303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a:t>Rachel</a:t>
            </a:r>
          </a:p>
          <a:p>
            <a:pPr marL="0" lvl="0" indent="0" algn="l" rtl="0">
              <a:lnSpc>
                <a:spcPct val="100000"/>
              </a:lnSpc>
              <a:spcBef>
                <a:spcPts val="0"/>
              </a:spcBef>
              <a:spcAft>
                <a:spcPts val="0"/>
              </a:spcAft>
              <a:buSzPts val="1100"/>
              <a:buNone/>
            </a:pPr>
            <a:r>
              <a:rPr lang="en-US"/>
              <a:t>So what is EBP?</a:t>
            </a:r>
            <a:endParaRPr lang="en-US" b="0" i="0">
              <a:solidFill>
                <a:srgbClr val="4D5156"/>
              </a:solidFill>
              <a:latin typeface="Arial"/>
              <a:ea typeface="Arial"/>
              <a:cs typeface="Arial"/>
              <a:sym typeface="Arial"/>
            </a:endParaRPr>
          </a:p>
          <a:p>
            <a:pPr marL="0" lvl="0" indent="0" algn="l" rtl="0">
              <a:lnSpc>
                <a:spcPct val="100000"/>
              </a:lnSpc>
              <a:spcBef>
                <a:spcPts val="0"/>
              </a:spcBef>
              <a:spcAft>
                <a:spcPts val="0"/>
              </a:spcAft>
              <a:buSzPts val="1100"/>
              <a:buNone/>
            </a:pPr>
            <a:r>
              <a:rPr lang="en-US" b="0" i="0">
                <a:solidFill>
                  <a:srgbClr val="4D5156"/>
                </a:solidFill>
                <a:latin typeface="Arial"/>
                <a:ea typeface="Arial"/>
                <a:cs typeface="Arial"/>
                <a:sym typeface="Arial"/>
              </a:rPr>
              <a:t>David Sackett defined EBM as “</a:t>
            </a:r>
            <a:r>
              <a:rPr lang="en-US" b="0" i="0">
                <a:solidFill>
                  <a:srgbClr val="040C28"/>
                </a:solidFill>
                <a:latin typeface="Arial"/>
                <a:ea typeface="Arial"/>
                <a:cs typeface="Arial"/>
                <a:sym typeface="Arial"/>
              </a:rPr>
              <a:t>the conscientious, explicit and judicious use of current best evidence in making decisions about the care of individual patients</a:t>
            </a:r>
            <a:r>
              <a:rPr lang="en-US" b="0" i="0">
                <a:solidFill>
                  <a:srgbClr val="4D5156"/>
                </a:solidFill>
                <a:latin typeface="Arial"/>
                <a:ea typeface="Arial"/>
                <a:cs typeface="Arial"/>
                <a:sym typeface="Arial"/>
              </a:rPr>
              <a:t>” </a:t>
            </a:r>
          </a:p>
          <a:p>
            <a:pPr marL="0" lvl="0" indent="0" algn="l" rtl="0">
              <a:lnSpc>
                <a:spcPct val="100000"/>
              </a:lnSpc>
              <a:spcBef>
                <a:spcPts val="0"/>
              </a:spcBef>
              <a:spcAft>
                <a:spcPts val="0"/>
              </a:spcAft>
              <a:buSzPts val="1100"/>
              <a:buNone/>
            </a:pPr>
            <a:endParaRPr lang="en-US" b="0" i="0">
              <a:solidFill>
                <a:srgbClr val="4D5156"/>
              </a:solidFill>
              <a:latin typeface="Arial"/>
              <a:cs typeface="Arial"/>
              <a:sym typeface="Arial"/>
            </a:endParaRPr>
          </a:p>
          <a:p>
            <a:r>
              <a:rPr lang="en-US"/>
              <a:t>Best available evidence: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Utilizing the most current and relevant research findings to inform clinical decisions. The evidence is typically gathered from systematic reviews, randomized controlled trials (RCTs), and other high-quality studies.</a:t>
            </a:r>
            <a:endParaRPr lang="en-US"/>
          </a:p>
          <a:p>
            <a:endParaRPr lang="en-US"/>
          </a:p>
          <a:p>
            <a:r>
              <a:rPr lang="en-US"/>
              <a:t>Clinical Expertise: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The clinician’s accumulated experience, education, and clinical skills. It allows healthcare providers to interpret and apply evidence in the context of individual patient needs and preferences.</a:t>
            </a:r>
            <a:endParaRPr lang="en-US"/>
          </a:p>
          <a:p>
            <a:endParaRPr lang="en-US"/>
          </a:p>
          <a:p>
            <a:r>
              <a:rPr lang="en-US"/>
              <a:t>Patient Values and Preferences: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EBM emphasizes the importance of considering the patient’s unique preferences, concerns, and expectations. This ensures that clinical decisions align with what is most important to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important to remember that evidence alone is never enough</a:t>
            </a:r>
          </a:p>
          <a:p>
            <a:endParaRPr lang="en-US"/>
          </a:p>
        </p:txBody>
      </p:sp>
      <p:sp>
        <p:nvSpPr>
          <p:cNvPr id="4" name="Slide Number Placeholder 3"/>
          <p:cNvSpPr>
            <a:spLocks noGrp="1"/>
          </p:cNvSpPr>
          <p:nvPr>
            <p:ph type="sldNum" sz="quarter" idx="5"/>
          </p:nvPr>
        </p:nvSpPr>
        <p:spPr/>
        <p:txBody>
          <a:bodyPr/>
          <a:lstStyle/>
          <a:p>
            <a:fld id="{B23C9858-0069-A747-BC2F-19056C020F1A}" type="slidenum">
              <a:rPr lang="en-US" smtClean="0"/>
              <a:t>7</a:t>
            </a:fld>
            <a:endParaRPr lang="en-US"/>
          </a:p>
        </p:txBody>
      </p:sp>
    </p:spTree>
    <p:extLst>
      <p:ext uri="{BB962C8B-B14F-4D97-AF65-F5344CB8AC3E}">
        <p14:creationId xmlns:p14="http://schemas.microsoft.com/office/powerpoint/2010/main" val="411599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Rachel</a:t>
            </a:r>
          </a:p>
          <a:p>
            <a:r>
              <a:rPr lang="en-US"/>
              <a:t>One commonly asked question is the difference between EBP, Research and Quality Improvement.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EBP </a:t>
            </a:r>
            <a:r>
              <a:rPr lang="en-US" b="0" i="0">
                <a:solidFill>
                  <a:srgbClr val="333333"/>
                </a:solidFill>
              </a:rPr>
              <a:t>integrates best available evidence (often from research) with clinical expertise and patient values to improve patient outcomes and make clinical recommendations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a:solidFill>
                  <a:srgbClr val="333333"/>
                </a:solidFill>
              </a:rPr>
              <a:t>Research applies a methodology (quantitative or qualitative) to generate new knowledge or to validate existing knowledge to answer a specific research question</a:t>
            </a: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QI </a:t>
            </a:r>
            <a:r>
              <a:rPr lang="en-US" b="0" i="0">
                <a:solidFill>
                  <a:srgbClr val="333333"/>
                </a:solidFill>
              </a:rPr>
              <a:t>uses systematic processes to correct workflow processes, improve efficiencies, reduce variations in care, and ultimately improve patient outcomes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i="0">
              <a:solidFill>
                <a:srgbClr val="333333"/>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a:solidFill>
                  <a:srgbClr val="333333"/>
                </a:solidFill>
              </a:rPr>
              <a:t>In today’s session </a:t>
            </a:r>
            <a:r>
              <a:rPr lang="en-US"/>
              <a:t>we will be demonstrating finding the best available evidence for both quantitative and qualitative research</a:t>
            </a:r>
          </a:p>
        </p:txBody>
      </p:sp>
      <p:sp>
        <p:nvSpPr>
          <p:cNvPr id="4" name="Slide Number Placeholder 3"/>
          <p:cNvSpPr>
            <a:spLocks noGrp="1"/>
          </p:cNvSpPr>
          <p:nvPr>
            <p:ph type="sldNum" sz="quarter" idx="5"/>
          </p:nvPr>
        </p:nvSpPr>
        <p:spPr/>
        <p:txBody>
          <a:bodyPr/>
          <a:lstStyle/>
          <a:p>
            <a:fld id="{B23C9858-0069-A747-BC2F-19056C020F1A}" type="slidenum">
              <a:rPr lang="en-US" smtClean="0"/>
              <a:t>8</a:t>
            </a:fld>
            <a:endParaRPr lang="en-US"/>
          </a:p>
        </p:txBody>
      </p:sp>
    </p:spTree>
    <p:extLst>
      <p:ext uri="{BB962C8B-B14F-4D97-AF65-F5344CB8AC3E}">
        <p14:creationId xmlns:p14="http://schemas.microsoft.com/office/powerpoint/2010/main" val="59417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why is it important to use EBP? </a:t>
            </a:r>
          </a:p>
          <a:p>
            <a:endParaRPr lang="en-US"/>
          </a:p>
          <a:p>
            <a:r>
              <a:rPr lang="en-US"/>
              <a:t>EBP helps to improve quality of care by standardizing care, providing professional accountability, and quality improvement. One way this is done is through the creation of clinical guidelines and clinical pathways</a:t>
            </a:r>
          </a:p>
          <a:p>
            <a:endParaRPr lang="en-US"/>
          </a:p>
          <a:p>
            <a:r>
              <a:rPr lang="en-US"/>
              <a:t>Informed decision-making allows for efficient care and optimization of resource utilization, which in turn can improve cost-effectiveness. An example of this is bundled payment programs. </a:t>
            </a:r>
          </a:p>
          <a:p>
            <a:endParaRPr lang="en-US"/>
          </a:p>
          <a:p>
            <a:r>
              <a:rPr lang="en-US"/>
              <a:t>And most importantly, it improves patient safety through the elimination of ineffective or harmful practices and increased transparency. One great example of this are fall and infection prevention care programs.</a:t>
            </a:r>
          </a:p>
        </p:txBody>
      </p:sp>
      <p:sp>
        <p:nvSpPr>
          <p:cNvPr id="4" name="Slide Number Placeholder 3"/>
          <p:cNvSpPr>
            <a:spLocks noGrp="1"/>
          </p:cNvSpPr>
          <p:nvPr>
            <p:ph type="sldNum" sz="quarter" idx="5"/>
          </p:nvPr>
        </p:nvSpPr>
        <p:spPr/>
        <p:txBody>
          <a:bodyPr/>
          <a:lstStyle/>
          <a:p>
            <a:fld id="{B23C9858-0069-A747-BC2F-19056C020F1A}" type="slidenum">
              <a:rPr lang="en-US" smtClean="0"/>
              <a:t>9</a:t>
            </a:fld>
            <a:endParaRPr lang="en-US"/>
          </a:p>
        </p:txBody>
      </p:sp>
    </p:spTree>
    <p:extLst>
      <p:ext uri="{BB962C8B-B14F-4D97-AF65-F5344CB8AC3E}">
        <p14:creationId xmlns:p14="http://schemas.microsoft.com/office/powerpoint/2010/main" val="4024375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2712" y="676398"/>
            <a:ext cx="5277035" cy="533400"/>
          </a:xfrm>
        </p:spPr>
        <p:txBody>
          <a:bodyPr wrap="none">
            <a:noAutofit/>
          </a:bodyPr>
          <a:lstStyle>
            <a:lvl1pPr algn="l">
              <a:defRPr sz="320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786408" y="1257873"/>
            <a:ext cx="5291092" cy="749253"/>
          </a:xfrm>
        </p:spPr>
        <p:txBody>
          <a:bodyPr>
            <a:no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8460421" y="4536489"/>
            <a:ext cx="184666"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112570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Layout with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3"/>
          <p:cNvSpPr>
            <a:spLocks noGrp="1"/>
          </p:cNvSpPr>
          <p:nvPr>
            <p:ph type="body" sz="half" idx="2"/>
          </p:nvPr>
        </p:nvSpPr>
        <p:spPr>
          <a:xfrm>
            <a:off x="457202" y="5285042"/>
            <a:ext cx="6182497" cy="868870"/>
          </a:xfrm>
        </p:spPr>
        <p:txBody>
          <a:bodyPr/>
          <a:lstStyle>
            <a:lvl1pPr marL="0" indent="0">
              <a:buNone/>
              <a:defRPr sz="1400">
                <a:solidFill>
                  <a:srgbClr val="4174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hart Placeholder 7"/>
          <p:cNvSpPr>
            <a:spLocks noGrp="1"/>
          </p:cNvSpPr>
          <p:nvPr>
            <p:ph type="chart" sz="quarter" idx="10"/>
          </p:nvPr>
        </p:nvSpPr>
        <p:spPr>
          <a:xfrm>
            <a:off x="457074" y="1554988"/>
            <a:ext cx="6181471" cy="3602228"/>
          </a:xfrm>
        </p:spPr>
        <p:txBody>
          <a:bodyPr>
            <a:normAutofit/>
          </a:bodyPr>
          <a:lstStyle>
            <a:lvl1pPr>
              <a:defRPr sz="3200">
                <a:solidFill>
                  <a:schemeClr val="accent6"/>
                </a:solidFill>
              </a:defRPr>
            </a:lvl1pPr>
          </a:lstStyle>
          <a:p>
            <a:r>
              <a:rPr lang="en-US"/>
              <a:t>Click icon to add chart</a:t>
            </a:r>
          </a:p>
        </p:txBody>
      </p:sp>
    </p:spTree>
    <p:extLst>
      <p:ext uri="{BB962C8B-B14F-4D97-AF65-F5344CB8AC3E}">
        <p14:creationId xmlns:p14="http://schemas.microsoft.com/office/powerpoint/2010/main" val="21859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Layout without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Text Placeholder 3"/>
          <p:cNvSpPr>
            <a:spLocks noGrp="1"/>
          </p:cNvSpPr>
          <p:nvPr>
            <p:ph type="body" sz="half" idx="2"/>
          </p:nvPr>
        </p:nvSpPr>
        <p:spPr>
          <a:xfrm>
            <a:off x="457202" y="5285042"/>
            <a:ext cx="6182497" cy="868870"/>
          </a:xfrm>
        </p:spPr>
        <p:txBody>
          <a:bodyPr/>
          <a:lstStyle>
            <a:lvl1pPr marL="0" indent="0">
              <a:buNone/>
              <a:defRPr sz="1400">
                <a:solidFill>
                  <a:srgbClr val="4174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hart Placeholder 7"/>
          <p:cNvSpPr>
            <a:spLocks noGrp="1"/>
          </p:cNvSpPr>
          <p:nvPr>
            <p:ph type="chart" sz="quarter" idx="10"/>
          </p:nvPr>
        </p:nvSpPr>
        <p:spPr>
          <a:xfrm>
            <a:off x="457074" y="1554988"/>
            <a:ext cx="6181471" cy="3602228"/>
          </a:xfrm>
        </p:spPr>
        <p:txBody>
          <a:bodyPr>
            <a:normAutofit/>
          </a:bodyPr>
          <a:lstStyle>
            <a:lvl1pPr>
              <a:defRPr sz="3200">
                <a:solidFill>
                  <a:schemeClr val="accent6"/>
                </a:solidFill>
              </a:defRPr>
            </a:lvl1pPr>
          </a:lstStyle>
          <a:p>
            <a:r>
              <a:rPr lang="en-US"/>
              <a:t>Click icon to add chart</a:t>
            </a:r>
          </a:p>
        </p:txBody>
      </p:sp>
    </p:spTree>
    <p:extLst>
      <p:ext uri="{BB962C8B-B14F-4D97-AF65-F5344CB8AC3E}">
        <p14:creationId xmlns:p14="http://schemas.microsoft.com/office/powerpoint/2010/main" val="4105207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Only Layout with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953827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Only Layout without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39112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Layout with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20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ayout without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18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scripti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041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lumns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1"/>
                </a:solidFill>
              </a:defRPr>
            </a:lvl1pPr>
          </a:lstStyle>
          <a:p>
            <a:r>
              <a:rPr lang="en-US"/>
              <a:t>Click to edit Master title style</a:t>
            </a:r>
          </a:p>
        </p:txBody>
      </p:sp>
      <p:sp>
        <p:nvSpPr>
          <p:cNvPr id="4" name="Text Placeholder 2"/>
          <p:cNvSpPr>
            <a:spLocks noGrp="1"/>
          </p:cNvSpPr>
          <p:nvPr>
            <p:ph idx="1"/>
          </p:nvPr>
        </p:nvSpPr>
        <p:spPr>
          <a:xfrm>
            <a:off x="457200" y="1600200"/>
            <a:ext cx="3955774" cy="4535423"/>
          </a:xfrm>
          <a:prstGeom prst="rect">
            <a:avLst/>
          </a:prstGeom>
        </p:spPr>
        <p:txBody>
          <a:bodyPr vert="horz" lIns="91440" tIns="45720" rIns="91440" bIns="45720" numCol="2" spcCol="274320" rtlCol="0">
            <a:noAutofit/>
          </a:bodyPr>
          <a:lstStyle>
            <a:lvl1pPr>
              <a:defRPr sz="1500">
                <a:solidFill>
                  <a:schemeClr val="accent6"/>
                </a:solidFill>
              </a:defRPr>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C0B5ECBD-748C-3445-8A24-493B28A92E5F}"/>
              </a:ext>
            </a:extLst>
          </p:cNvPr>
          <p:cNvSpPr>
            <a:spLocks noGrp="1"/>
          </p:cNvSpPr>
          <p:nvPr>
            <p:ph idx="10"/>
          </p:nvPr>
        </p:nvSpPr>
        <p:spPr>
          <a:xfrm>
            <a:off x="4728541" y="1600200"/>
            <a:ext cx="3955774" cy="4535423"/>
          </a:xfrm>
          <a:prstGeom prst="rect">
            <a:avLst/>
          </a:prstGeom>
        </p:spPr>
        <p:txBody>
          <a:bodyPr vert="horz" lIns="91440" tIns="45720" rIns="91440" bIns="45720" numCol="2" spcCol="274320" rtlCol="0">
            <a:noAutofit/>
          </a:bodyPr>
          <a:lstStyle>
            <a:lvl1pPr>
              <a:defRPr sz="1500">
                <a:solidFill>
                  <a:schemeClr val="accent6"/>
                </a:solidFill>
              </a:defRPr>
            </a:lvl1pPr>
            <a:lvl2pPr>
              <a:defRPr sz="1500"/>
            </a:lvl2pPr>
            <a:lvl3pPr>
              <a:defRPr sz="1500"/>
            </a:lvl3pPr>
          </a:lstStyle>
          <a:p>
            <a:pPr lvl="0"/>
            <a:r>
              <a:rPr lang="en-US"/>
              <a:t>Click to edit Master text styles</a:t>
            </a:r>
          </a:p>
          <a:p>
            <a:pPr lvl="1"/>
            <a:r>
              <a:rPr lang="en-US"/>
              <a:t>Second level</a:t>
            </a:r>
          </a:p>
          <a:p>
            <a:pPr lvl="2"/>
            <a:r>
              <a:rPr lang="en-US"/>
              <a:t>Third level</a:t>
            </a:r>
          </a:p>
        </p:txBody>
      </p:sp>
      <p:grpSp>
        <p:nvGrpSpPr>
          <p:cNvPr id="12" name="Group 11">
            <a:extLst>
              <a:ext uri="{FF2B5EF4-FFF2-40B4-BE49-F238E27FC236}">
                <a16:creationId xmlns:a16="http://schemas.microsoft.com/office/drawing/2014/main" id="{D05BF644-D528-6245-B92D-D492389A6A87}"/>
              </a:ext>
            </a:extLst>
          </p:cNvPr>
          <p:cNvGrpSpPr/>
          <p:nvPr userDrawn="1"/>
        </p:nvGrpSpPr>
        <p:grpSpPr>
          <a:xfrm>
            <a:off x="7718121" y="5786979"/>
            <a:ext cx="1425879" cy="914446"/>
            <a:chOff x="10766120" y="5786979"/>
            <a:chExt cx="1425879" cy="914446"/>
          </a:xfrm>
        </p:grpSpPr>
        <p:sp>
          <p:nvSpPr>
            <p:cNvPr id="13" name="Rectangle 12">
              <a:extLst>
                <a:ext uri="{FF2B5EF4-FFF2-40B4-BE49-F238E27FC236}">
                  <a16:creationId xmlns:a16="http://schemas.microsoft.com/office/drawing/2014/main" id="{ED5B52E6-4B80-9049-A1A6-CBB2FF259047}"/>
                </a:ext>
              </a:extLst>
            </p:cNvPr>
            <p:cNvSpPr/>
            <p:nvPr userDrawn="1"/>
          </p:nvSpPr>
          <p:spPr>
            <a:xfrm>
              <a:off x="10766120" y="5810249"/>
              <a:ext cx="1425879"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14" name="Picture 13" descr="Logo, company name&#10;&#10;Description automatically generated">
              <a:extLst>
                <a:ext uri="{FF2B5EF4-FFF2-40B4-BE49-F238E27FC236}">
                  <a16:creationId xmlns:a16="http://schemas.microsoft.com/office/drawing/2014/main" id="{3259FBF4-5936-0F4A-94D9-F8C337A304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12602" y="5786979"/>
              <a:ext cx="1305380" cy="914446"/>
            </a:xfrm>
            <a:prstGeom prst="rect">
              <a:avLst/>
            </a:prstGeom>
          </p:spPr>
        </p:pic>
      </p:grpSp>
    </p:spTree>
    <p:extLst>
      <p:ext uri="{BB962C8B-B14F-4D97-AF65-F5344CB8AC3E}">
        <p14:creationId xmlns:p14="http://schemas.microsoft.com/office/powerpoint/2010/main" val="184905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741452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6"/>
        <p:cNvGrpSpPr/>
        <p:nvPr/>
      </p:nvGrpSpPr>
      <p:grpSpPr>
        <a:xfrm>
          <a:off x="0" y="0"/>
          <a:ext cx="0" cy="0"/>
          <a:chOff x="0" y="0"/>
          <a:chExt cx="0" cy="0"/>
        </a:xfrm>
      </p:grpSpPr>
      <p:sp>
        <p:nvSpPr>
          <p:cNvPr id="47" name="Google Shape;47;p96"/>
          <p:cNvSpPr txBox="1">
            <a:spLocks noGrp="1"/>
          </p:cNvSpPr>
          <p:nvPr>
            <p:ph type="title"/>
          </p:nvPr>
        </p:nvSpPr>
        <p:spPr>
          <a:xfrm>
            <a:off x="508001" y="609600"/>
            <a:ext cx="6447501"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6"/>
          <p:cNvSpPr txBox="1">
            <a:spLocks noGrp="1"/>
          </p:cNvSpPr>
          <p:nvPr>
            <p:ph type="body" idx="1"/>
          </p:nvPr>
        </p:nvSpPr>
        <p:spPr>
          <a:xfrm>
            <a:off x="508001" y="2160590"/>
            <a:ext cx="6447501" cy="3880773"/>
          </a:xfrm>
          <a:prstGeom prst="rect">
            <a:avLst/>
          </a:prstGeom>
          <a:noFill/>
          <a:ln>
            <a:noFill/>
          </a:ln>
        </p:spPr>
        <p:txBody>
          <a:bodyPr spcFirstLastPara="1" wrap="square" lIns="91425" tIns="45700" rIns="91425" bIns="45700" anchor="t" anchorCtr="0">
            <a:normAutofit/>
          </a:bodyPr>
          <a:lstStyle>
            <a:lvl1pPr marL="342900" lvl="0" indent="-240030" algn="l">
              <a:spcBef>
                <a:spcPts val="750"/>
              </a:spcBef>
              <a:spcAft>
                <a:spcPts val="0"/>
              </a:spcAft>
              <a:buSzPts val="1440"/>
              <a:buChar char="►"/>
              <a:defRPr/>
            </a:lvl1pPr>
            <a:lvl2pPr marL="685800" lvl="1" indent="-240030" algn="l">
              <a:spcBef>
                <a:spcPts val="750"/>
              </a:spcBef>
              <a:spcAft>
                <a:spcPts val="0"/>
              </a:spcAft>
              <a:buSzPts val="1440"/>
              <a:buChar char="►"/>
              <a:defRPr/>
            </a:lvl2pPr>
            <a:lvl3pPr marL="1028700" lvl="2" indent="-240029" algn="l">
              <a:spcBef>
                <a:spcPts val="750"/>
              </a:spcBef>
              <a:spcAft>
                <a:spcPts val="0"/>
              </a:spcAft>
              <a:buSzPts val="1440"/>
              <a:buChar char="►"/>
              <a:defRPr/>
            </a:lvl3pPr>
            <a:lvl4pPr marL="1371600" lvl="3" indent="-240029" algn="l">
              <a:spcBef>
                <a:spcPts val="750"/>
              </a:spcBef>
              <a:spcAft>
                <a:spcPts val="0"/>
              </a:spcAft>
              <a:buSzPts val="1440"/>
              <a:buChar char="►"/>
              <a:defRPr/>
            </a:lvl4pPr>
            <a:lvl5pPr marL="1714500" lvl="4" indent="-240029" algn="l">
              <a:spcBef>
                <a:spcPts val="750"/>
              </a:spcBef>
              <a:spcAft>
                <a:spcPts val="0"/>
              </a:spcAft>
              <a:buSzPts val="1440"/>
              <a:buChar char="►"/>
              <a:defRPr/>
            </a:lvl5pPr>
            <a:lvl6pPr marL="2057400" lvl="5" indent="-240029" algn="l">
              <a:spcBef>
                <a:spcPts val="750"/>
              </a:spcBef>
              <a:spcAft>
                <a:spcPts val="0"/>
              </a:spcAft>
              <a:buSzPts val="1440"/>
              <a:buChar char="►"/>
              <a:defRPr/>
            </a:lvl6pPr>
            <a:lvl7pPr marL="2400300" lvl="6" indent="-240029" algn="l">
              <a:spcBef>
                <a:spcPts val="750"/>
              </a:spcBef>
              <a:spcAft>
                <a:spcPts val="0"/>
              </a:spcAft>
              <a:buSzPts val="1440"/>
              <a:buChar char="►"/>
              <a:defRPr/>
            </a:lvl7pPr>
            <a:lvl8pPr marL="2743200" lvl="7" indent="-240030" algn="l">
              <a:spcBef>
                <a:spcPts val="750"/>
              </a:spcBef>
              <a:spcAft>
                <a:spcPts val="0"/>
              </a:spcAft>
              <a:buSzPts val="1440"/>
              <a:buChar char="►"/>
              <a:defRPr/>
            </a:lvl8pPr>
            <a:lvl9pPr marL="3086100" lvl="8" indent="-240030" algn="l">
              <a:spcBef>
                <a:spcPts val="750"/>
              </a:spcBef>
              <a:spcAft>
                <a:spcPts val="0"/>
              </a:spcAft>
              <a:buSzPts val="1440"/>
              <a:buChar char="►"/>
              <a:defRPr/>
            </a:lvl9pPr>
          </a:lstStyle>
          <a:p>
            <a:endParaRPr/>
          </a:p>
        </p:txBody>
      </p:sp>
      <p:sp>
        <p:nvSpPr>
          <p:cNvPr id="49" name="Google Shape;49;p96"/>
          <p:cNvSpPr txBox="1">
            <a:spLocks noGrp="1"/>
          </p:cNvSpPr>
          <p:nvPr>
            <p:ph type="dt" idx="10"/>
          </p:nvPr>
        </p:nvSpPr>
        <p:spPr>
          <a:xfrm>
            <a:off x="5403850" y="6041363"/>
            <a:ext cx="68395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6"/>
          <p:cNvSpPr txBox="1">
            <a:spLocks noGrp="1"/>
          </p:cNvSpPr>
          <p:nvPr>
            <p:ph type="ftr" idx="11"/>
          </p:nvPr>
        </p:nvSpPr>
        <p:spPr>
          <a:xfrm>
            <a:off x="508000" y="6041363"/>
            <a:ext cx="47232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6"/>
          <p:cNvSpPr txBox="1">
            <a:spLocks noGrp="1"/>
          </p:cNvSpPr>
          <p:nvPr>
            <p:ph type="sldNum" idx="12"/>
          </p:nvPr>
        </p:nvSpPr>
        <p:spPr>
          <a:xfrm>
            <a:off x="6442998" y="6041363"/>
            <a:ext cx="5125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741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2115" y="4576380"/>
            <a:ext cx="4830679" cy="1235556"/>
          </a:xfrm>
        </p:spPr>
        <p:txBody>
          <a:bodyPr wrap="square" anchor="t">
            <a:normAutofit/>
          </a:bodyPr>
          <a:lstStyle>
            <a:lvl1pPr algn="l">
              <a:defRPr sz="3200" b="0" cap="none"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19547" y="3300634"/>
            <a:ext cx="4793941" cy="118073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1035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880F-4918-57CA-0A48-8B654E0C13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E6C5B-5197-815C-9964-83C19CBD3F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2C012-0ECE-83F4-F609-40A74A0A84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F1AF3AB-2319-92D0-CCE2-689863476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11A47-7F2D-4619-101C-3CF742214804}"/>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29515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_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2115" y="4576380"/>
            <a:ext cx="4830679" cy="1235556"/>
          </a:xfrm>
        </p:spPr>
        <p:txBody>
          <a:bodyPr wrap="square" anchor="t">
            <a:normAutofit/>
          </a:bodyPr>
          <a:lstStyle>
            <a:lvl1pPr algn="l">
              <a:defRPr sz="3200" b="0" cap="none"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19547" y="3300634"/>
            <a:ext cx="4793941" cy="118073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080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2115" y="4576380"/>
            <a:ext cx="4830679" cy="1235556"/>
          </a:xfrm>
        </p:spPr>
        <p:txBody>
          <a:bodyPr wrap="square" anchor="t">
            <a:normAutofit/>
          </a:bodyPr>
          <a:lstStyle>
            <a:lvl1pPr algn="l">
              <a:defRPr sz="3200" b="0" cap="none"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19547" y="3300634"/>
            <a:ext cx="4793941" cy="118073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317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_S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2115" y="4576380"/>
            <a:ext cx="4830679" cy="1235556"/>
          </a:xfrm>
        </p:spPr>
        <p:txBody>
          <a:bodyPr wrap="square" anchor="t">
            <a:normAutofit/>
          </a:bodyPr>
          <a:lstStyle>
            <a:lvl1pPr algn="l">
              <a:defRPr sz="3200" b="0" cap="none"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819547" y="3300634"/>
            <a:ext cx="4793941" cy="118073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09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2"/>
          <p:cNvSpPr>
            <a:spLocks noGrp="1"/>
          </p:cNvSpPr>
          <p:nvPr>
            <p:ph idx="1"/>
          </p:nvPr>
        </p:nvSpPr>
        <p:spPr>
          <a:xfrm>
            <a:off x="457200" y="1600200"/>
            <a:ext cx="8229600" cy="4535423"/>
          </a:xfrm>
          <a:prstGeom prst="rect">
            <a:avLst/>
          </a:prstGeom>
        </p:spPr>
        <p:txBody>
          <a:bodyPr vert="horz" lIns="91440" tIns="45720" rIns="91440" bIns="45720" rtlCol="0">
            <a:normAutofit/>
          </a:bodyPr>
          <a:lstStyle>
            <a:lvl1pPr>
              <a:defRPr>
                <a:solidFill>
                  <a:schemeClr val="accent6"/>
                </a:solidFill>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078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out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4" name="Text Placeholder 2"/>
          <p:cNvSpPr>
            <a:spLocks noGrp="1"/>
          </p:cNvSpPr>
          <p:nvPr>
            <p:ph idx="1"/>
          </p:nvPr>
        </p:nvSpPr>
        <p:spPr>
          <a:xfrm>
            <a:off x="457200" y="1600200"/>
            <a:ext cx="8229600" cy="4535423"/>
          </a:xfrm>
          <a:prstGeom prst="rect">
            <a:avLst/>
          </a:prstGeom>
        </p:spPr>
        <p:txBody>
          <a:bodyPr vert="horz" lIns="91440" tIns="45720" rIns="91440" bIns="45720" rtlCol="0">
            <a:normAutofit/>
          </a:bodyPr>
          <a:lstStyle>
            <a:lvl1pPr>
              <a:defRPr>
                <a:solidFill>
                  <a:schemeClr val="accent6"/>
                </a:solidFill>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3811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and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394" y="4645152"/>
            <a:ext cx="6188737" cy="566738"/>
          </a:xfrm>
        </p:spPr>
        <p:txBody>
          <a:bodyPr anchor="b">
            <a:noAutofit/>
          </a:bodyPr>
          <a:lstStyle>
            <a:lvl1pPr algn="l">
              <a:defRPr sz="2400" b="0">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478394" y="612779"/>
            <a:ext cx="6188737" cy="377634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78394" y="5257610"/>
            <a:ext cx="6188737" cy="905446"/>
          </a:xfrm>
        </p:spPr>
        <p:txBody>
          <a:bodyPr/>
          <a:lstStyle>
            <a:lvl1pPr marL="0" indent="0">
              <a:buNone/>
              <a:defRPr sz="1400">
                <a:solidFill>
                  <a:srgbClr val="4174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1528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without Gradient Top">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394" y="4645152"/>
            <a:ext cx="6188737" cy="566738"/>
          </a:xfrm>
        </p:spPr>
        <p:txBody>
          <a:bodyPr anchor="b">
            <a:noAutofit/>
          </a:bodyPr>
          <a:lstStyle>
            <a:lvl1pPr algn="l">
              <a:defRPr sz="2400" b="0">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478394" y="612779"/>
            <a:ext cx="6188737" cy="377634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78394" y="5257610"/>
            <a:ext cx="6188737" cy="905446"/>
          </a:xfrm>
        </p:spPr>
        <p:txBody>
          <a:bodyPr/>
          <a:lstStyle>
            <a:lvl1pPr marL="0" indent="0">
              <a:buNone/>
              <a:defRPr sz="1400">
                <a:solidFill>
                  <a:srgbClr val="4174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922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171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68291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2" r:id="rId3"/>
    <p:sldLayoutId id="2147483663" r:id="rId4"/>
    <p:sldLayoutId id="2147483664" r:id="rId5"/>
    <p:sldLayoutId id="2147483654" r:id="rId6"/>
    <p:sldLayoutId id="2147483665" r:id="rId7"/>
    <p:sldLayoutId id="2147483657" r:id="rId8"/>
    <p:sldLayoutId id="2147483668" r:id="rId9"/>
    <p:sldLayoutId id="2147483658" r:id="rId10"/>
    <p:sldLayoutId id="2147483669" r:id="rId11"/>
    <p:sldLayoutId id="2147483661" r:id="rId12"/>
    <p:sldLayoutId id="2147483666" r:id="rId13"/>
    <p:sldLayoutId id="2147483655" r:id="rId14"/>
    <p:sldLayoutId id="2147483667" r:id="rId15"/>
    <p:sldLayoutId id="2147483660" r:id="rId16"/>
    <p:sldLayoutId id="2147483675" r:id="rId17"/>
    <p:sldLayoutId id="2147483676" r:id="rId18"/>
    <p:sldLayoutId id="2147483677" r:id="rId19"/>
    <p:sldLayoutId id="2147483679" r:id="rId20"/>
  </p:sldLayoutIdLst>
  <p:txStyles>
    <p:titleStyle>
      <a:lvl1pPr algn="ctr" defTabSz="914400" rtl="0" eaLnBrk="1" latinLnBrk="0" hangingPunct="1">
        <a:spcBef>
          <a:spcPct val="0"/>
        </a:spcBef>
        <a:buNone/>
        <a:defRPr sz="3200" kern="1200">
          <a:solidFill>
            <a:schemeClr val="tx1"/>
          </a:solidFill>
          <a:latin typeface="+mn-lt"/>
          <a:ea typeface="+mj-ea"/>
          <a:cs typeface="+mj-cs"/>
        </a:defRPr>
      </a:lvl1pPr>
    </p:titleStyle>
    <p:bodyStyle>
      <a:lvl1pPr marL="0" indent="0" algn="l" defTabSz="914400" rtl="0" eaLnBrk="1" latinLnBrk="0" hangingPunct="1">
        <a:spcBef>
          <a:spcPct val="20000"/>
        </a:spcBef>
        <a:buClr>
          <a:srgbClr val="005288"/>
        </a:buClr>
        <a:buSzPct val="120000"/>
        <a:buFontTx/>
        <a:buNone/>
        <a:defRPr sz="2200" kern="1200" spc="-20" baseline="0">
          <a:solidFill>
            <a:schemeClr val="accent6"/>
          </a:solidFill>
          <a:latin typeface="+mn-lt"/>
          <a:ea typeface="+mn-ea"/>
          <a:cs typeface="+mn-cs"/>
        </a:defRPr>
      </a:lvl1pPr>
      <a:lvl2pPr marL="457200" indent="-228600" algn="l" defTabSz="914400" rtl="0" eaLnBrk="1" latinLnBrk="0" hangingPunct="1">
        <a:spcBef>
          <a:spcPct val="20000"/>
        </a:spcBef>
        <a:buClr>
          <a:srgbClr val="49948E"/>
        </a:buClr>
        <a:buSzPct val="100000"/>
        <a:buFont typeface="Arial Black" panose="020B0A04020102020204" pitchFamily="34" charset="0"/>
        <a:buChar char="›"/>
        <a:tabLst>
          <a:tab pos="457200" algn="l"/>
        </a:tabLst>
        <a:defRPr sz="2000" kern="1200" spc="-20" baseline="0">
          <a:solidFill>
            <a:srgbClr val="516F81"/>
          </a:solidFill>
          <a:latin typeface="+mn-lt"/>
          <a:ea typeface="+mn-ea"/>
          <a:cs typeface="+mn-cs"/>
        </a:defRPr>
      </a:lvl2pPr>
      <a:lvl3pPr marL="914400" indent="-228600" algn="l" defTabSz="914400" rtl="0" eaLnBrk="1" latinLnBrk="0" hangingPunct="1">
        <a:spcBef>
          <a:spcPct val="20000"/>
        </a:spcBef>
        <a:buClr>
          <a:srgbClr val="49948E"/>
        </a:buClr>
        <a:buFont typeface="Arial Black" panose="020B0A04020102020204" pitchFamily="34" charset="0"/>
        <a:buChar char="›"/>
        <a:tabLst>
          <a:tab pos="457200" algn="l"/>
        </a:tabLst>
        <a:defRPr sz="2000" kern="1200" spc="-20" baseline="0">
          <a:solidFill>
            <a:srgbClr val="516F81"/>
          </a:solidFill>
          <a:latin typeface="+mn-lt"/>
          <a:ea typeface="+mn-ea"/>
          <a:cs typeface="+mn-cs"/>
        </a:defRPr>
      </a:lvl3pPr>
      <a:lvl4pPr marL="1371600" indent="-228600" algn="l" defTabSz="914400" rtl="0" eaLnBrk="1" latinLnBrk="0" hangingPunct="1">
        <a:spcBef>
          <a:spcPct val="20000"/>
        </a:spcBef>
        <a:buClr>
          <a:srgbClr val="49948E"/>
        </a:buClr>
        <a:buFont typeface="Arial Black" panose="020B0A04020102020204" pitchFamily="34" charset="0"/>
        <a:buChar char="›"/>
        <a:defRPr sz="2000" kern="1200" spc="-20" baseline="0">
          <a:solidFill>
            <a:srgbClr val="516F81"/>
          </a:solidFill>
          <a:latin typeface="+mn-lt"/>
          <a:ea typeface="+mn-ea"/>
          <a:cs typeface="+mn-cs"/>
        </a:defRPr>
      </a:lvl4pPr>
      <a:lvl5pPr marL="1828800" indent="-228600" algn="l" defTabSz="914400" rtl="0" eaLnBrk="1" latinLnBrk="0" hangingPunct="1">
        <a:spcBef>
          <a:spcPct val="20000"/>
        </a:spcBef>
        <a:buClr>
          <a:srgbClr val="49948E"/>
        </a:buClr>
        <a:buFont typeface="Arial Black" panose="020B0A04020102020204" pitchFamily="34" charset="0"/>
        <a:buChar char="›"/>
        <a:defRPr sz="2000" kern="1200" spc="-20" baseline="0">
          <a:solidFill>
            <a:srgbClr val="516F8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1.jpe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2.xml"/><Relationship Id="rId16" Type="http://schemas.openxmlformats.org/officeDocument/2006/relationships/diagramLayout" Target="../diagrams/layout3.xml"/><Relationship Id="rId20" Type="http://schemas.openxmlformats.org/officeDocument/2006/relationships/image" Target="../media/image13.jpeg"/><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pxhere.com/en/photo/18527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pxhere.com/en/photo/18527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8" Type="http://schemas.microsoft.com/office/2007/relationships/diagramDrawing" Target="../diagrams/drawing15.xml"/><Relationship Id="rId3" Type="http://schemas.microsoft.com/office/2018/10/relationships/comments" Target="../comments/modernComment_402_16F7E8FB.xml"/><Relationship Id="rId7" Type="http://schemas.openxmlformats.org/officeDocument/2006/relationships/diagramColors" Target="../diagrams/colors15.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nlm.nih.gov/nichsr/hedges/search.html"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51.gif"/><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4A4_B140EA7C.xml"/><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simplypsychology.org/qualitative-quantitative.html" TargetMode="External"/><Relationship Id="rId2" Type="http://schemas.openxmlformats.org/officeDocument/2006/relationships/hyperlink" Target="https://musc.libguides.com/ebp"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82712" y="549398"/>
            <a:ext cx="5277035" cy="533400"/>
          </a:xfrm>
        </p:spPr>
        <p:txBody>
          <a:bodyPr/>
          <a:lstStyle/>
          <a:p>
            <a:r>
              <a:rPr lang="en-US"/>
              <a:t>Evidence-Based Practice: </a:t>
            </a:r>
            <a:br>
              <a:rPr lang="en-US"/>
            </a:br>
            <a:r>
              <a:rPr lang="en-US"/>
              <a:t>Leveraging Qualitative Research</a:t>
            </a:r>
          </a:p>
        </p:txBody>
      </p:sp>
      <p:sp>
        <p:nvSpPr>
          <p:cNvPr id="5" name="Subtitle 2"/>
          <p:cNvSpPr>
            <a:spLocks noGrp="1"/>
          </p:cNvSpPr>
          <p:nvPr>
            <p:ph type="subTitle" idx="1"/>
          </p:nvPr>
        </p:nvSpPr>
        <p:spPr>
          <a:xfrm>
            <a:off x="768655" y="1479970"/>
            <a:ext cx="5291092" cy="749253"/>
          </a:xfrm>
        </p:spPr>
        <p:txBody>
          <a:bodyPr/>
          <a:lstStyle/>
          <a:p>
            <a:r>
              <a:rPr lang="en-US"/>
              <a:t>NNLM Region 2 Workshop</a:t>
            </a:r>
          </a:p>
          <a:p>
            <a:r>
              <a:rPr lang="en-US"/>
              <a:t>October 28, 2025</a:t>
            </a:r>
          </a:p>
        </p:txBody>
      </p:sp>
      <p:sp>
        <p:nvSpPr>
          <p:cNvPr id="2" name="TextBox 1">
            <a:extLst>
              <a:ext uri="{FF2B5EF4-FFF2-40B4-BE49-F238E27FC236}">
                <a16:creationId xmlns:a16="http://schemas.microsoft.com/office/drawing/2014/main" id="{DC3920EC-5921-6226-EBDE-FCBD5C8E276A}"/>
              </a:ext>
            </a:extLst>
          </p:cNvPr>
          <p:cNvSpPr txBox="1"/>
          <p:nvPr/>
        </p:nvSpPr>
        <p:spPr>
          <a:xfrm>
            <a:off x="-1284270" y="204455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81696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82D80-8E65-F3CC-16AE-D18337F6C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3040C-72A3-AD46-5FEC-7A2C1A5238D6}"/>
              </a:ext>
            </a:extLst>
          </p:cNvPr>
          <p:cNvSpPr>
            <a:spLocks noGrp="1"/>
          </p:cNvSpPr>
          <p:nvPr>
            <p:ph type="title"/>
          </p:nvPr>
        </p:nvSpPr>
        <p:spPr/>
        <p:txBody>
          <a:bodyPr/>
          <a:lstStyle/>
          <a:p>
            <a:r>
              <a:rPr lang="en-US"/>
              <a:t>Steps of EBP</a:t>
            </a:r>
          </a:p>
        </p:txBody>
      </p:sp>
      <p:pic>
        <p:nvPicPr>
          <p:cNvPr id="1026" name="Picture 2" descr="EBP Process">
            <a:extLst>
              <a:ext uri="{FF2B5EF4-FFF2-40B4-BE49-F238E27FC236}">
                <a16:creationId xmlns:a16="http://schemas.microsoft.com/office/drawing/2014/main" id="{07361357-9C70-4167-B893-EFFD4CE0E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928" y="1165412"/>
            <a:ext cx="4762143" cy="4858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746632-79FA-8573-6CE0-9CBCE2A17AF9}"/>
              </a:ext>
            </a:extLst>
          </p:cNvPr>
          <p:cNvSpPr txBox="1"/>
          <p:nvPr/>
        </p:nvSpPr>
        <p:spPr>
          <a:xfrm>
            <a:off x="207949" y="6583362"/>
            <a:ext cx="3965957" cy="276999"/>
          </a:xfrm>
          <a:prstGeom prst="rect">
            <a:avLst/>
          </a:prstGeom>
          <a:noFill/>
        </p:spPr>
        <p:txBody>
          <a:bodyPr wrap="none" rtlCol="0">
            <a:spAutoFit/>
          </a:bodyPr>
          <a:lstStyle/>
          <a:p>
            <a:r>
              <a:rPr lang="en-US" sz="1200"/>
              <a:t>Image from Duke University’s Evidence-Based Practice Guide</a:t>
            </a:r>
          </a:p>
        </p:txBody>
      </p:sp>
    </p:spTree>
    <p:extLst>
      <p:ext uri="{BB962C8B-B14F-4D97-AF65-F5344CB8AC3E}">
        <p14:creationId xmlns:p14="http://schemas.microsoft.com/office/powerpoint/2010/main" val="3679433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E2785D-6E47-AB45-8326-5F0F494A6F02}"/>
              </a:ext>
            </a:extLst>
          </p:cNvPr>
          <p:cNvPicPr>
            <a:picLocks noChangeAspect="1"/>
          </p:cNvPicPr>
          <p:nvPr/>
        </p:nvPicPr>
        <p:blipFill rotWithShape="1">
          <a:blip r:embed="rId3">
            <a:extLst>
              <a:ext uri="{28A0092B-C50C-407E-A947-70E740481C1C}">
                <a14:useLocalDpi xmlns:a14="http://schemas.microsoft.com/office/drawing/2010/main"/>
              </a:ext>
            </a:extLst>
          </a:blip>
          <a:srcRect b="4658"/>
          <a:stretch/>
        </p:blipFill>
        <p:spPr>
          <a:xfrm>
            <a:off x="1371600" y="1152419"/>
            <a:ext cx="6400800" cy="4975116"/>
          </a:xfrm>
          <a:prstGeom prst="rect">
            <a:avLst/>
          </a:prstGeom>
          <a:ln w="38100" cap="sq">
            <a:noFill/>
            <a:prstDash val="solid"/>
            <a:miter lim="800000"/>
          </a:ln>
          <a:effectLst/>
        </p:spPr>
      </p:pic>
      <p:sp>
        <p:nvSpPr>
          <p:cNvPr id="5" name="Title 1">
            <a:extLst>
              <a:ext uri="{FF2B5EF4-FFF2-40B4-BE49-F238E27FC236}">
                <a16:creationId xmlns:a16="http://schemas.microsoft.com/office/drawing/2014/main" id="{726B5AD8-CAF7-DB4F-BFB1-88B6B522A12D}"/>
              </a:ext>
            </a:extLst>
          </p:cNvPr>
          <p:cNvSpPr>
            <a:spLocks noGrp="1"/>
          </p:cNvSpPr>
          <p:nvPr>
            <p:ph type="title"/>
          </p:nvPr>
        </p:nvSpPr>
        <p:spPr>
          <a:xfrm>
            <a:off x="457200" y="27894"/>
            <a:ext cx="8229600" cy="872273"/>
          </a:xfrm>
        </p:spPr>
        <p:txBody>
          <a:bodyPr>
            <a:normAutofit/>
          </a:bodyPr>
          <a:lstStyle/>
          <a:p>
            <a:pPr algn="ctr"/>
            <a:r>
              <a:rPr lang="en-US"/>
              <a:t>Evidence Pyramid</a:t>
            </a:r>
          </a:p>
        </p:txBody>
      </p:sp>
    </p:spTree>
    <p:extLst>
      <p:ext uri="{BB962C8B-B14F-4D97-AF65-F5344CB8AC3E}">
        <p14:creationId xmlns:p14="http://schemas.microsoft.com/office/powerpoint/2010/main" val="3373657868"/>
      </p:ext>
    </p:extLst>
  </p:cSld>
  <p:clrMapOvr>
    <a:masterClrMapping/>
  </p:clrMapOvr>
  <mc:AlternateContent xmlns:mc="http://schemas.openxmlformats.org/markup-compatibility/2006">
    <mc:Choice xmlns:p14="http://schemas.microsoft.com/office/powerpoint/2010/main" Requires="p14">
      <p:transition spd="slow" p14:dur="325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D0E16-5BDC-865C-755B-43524548B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4A981-3666-C3AD-56A3-61C0EC260727}"/>
              </a:ext>
            </a:extLst>
          </p:cNvPr>
          <p:cNvSpPr>
            <a:spLocks noGrp="1"/>
          </p:cNvSpPr>
          <p:nvPr>
            <p:ph type="title"/>
          </p:nvPr>
        </p:nvSpPr>
        <p:spPr>
          <a:xfrm>
            <a:off x="3792115" y="4576380"/>
            <a:ext cx="5047085" cy="1235556"/>
          </a:xfrm>
        </p:spPr>
        <p:txBody>
          <a:bodyPr>
            <a:normAutofit fontScale="90000"/>
          </a:bodyPr>
          <a:lstStyle/>
          <a:p>
            <a:r>
              <a:rPr lang="en-US"/>
              <a:t>What’s missing on the Pyramid?</a:t>
            </a:r>
            <a:br>
              <a:rPr lang="en-US"/>
            </a:br>
            <a:r>
              <a:rPr lang="en-US"/>
              <a:t>Qualitative Research</a:t>
            </a:r>
          </a:p>
        </p:txBody>
      </p:sp>
    </p:spTree>
    <p:extLst>
      <p:ext uri="{BB962C8B-B14F-4D97-AF65-F5344CB8AC3E}">
        <p14:creationId xmlns:p14="http://schemas.microsoft.com/office/powerpoint/2010/main" val="336592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6AF1-F00A-D486-C8D7-03DFD7075487}"/>
              </a:ext>
            </a:extLst>
          </p:cNvPr>
          <p:cNvSpPr>
            <a:spLocks noGrp="1"/>
          </p:cNvSpPr>
          <p:nvPr>
            <p:ph type="title"/>
          </p:nvPr>
        </p:nvSpPr>
        <p:spPr>
          <a:xfrm>
            <a:off x="457200" y="165700"/>
            <a:ext cx="8229600" cy="1143000"/>
          </a:xfrm>
        </p:spPr>
        <p:txBody>
          <a:bodyPr anchor="t">
            <a:normAutofit/>
          </a:bodyPr>
          <a:lstStyle/>
          <a:p>
            <a:r>
              <a:rPr lang="en-US">
                <a:solidFill>
                  <a:srgbClr val="405C7E"/>
                </a:solidFill>
                <a:latin typeface="Calibri"/>
                <a:ea typeface="Cambria"/>
                <a:cs typeface="Calibri"/>
              </a:rPr>
              <a:t>Qualitative Research </a:t>
            </a:r>
            <a:endParaRPr lang="en-US">
              <a:solidFill>
                <a:srgbClr val="405C7E"/>
              </a:solidFill>
              <a:latin typeface="Calibri"/>
              <a:ea typeface="Calibri"/>
              <a:cs typeface="Calibri"/>
            </a:endParaRPr>
          </a:p>
        </p:txBody>
      </p:sp>
      <p:sp>
        <p:nvSpPr>
          <p:cNvPr id="3" name="Content Placeholder 2">
            <a:extLst>
              <a:ext uri="{FF2B5EF4-FFF2-40B4-BE49-F238E27FC236}">
                <a16:creationId xmlns:a16="http://schemas.microsoft.com/office/drawing/2014/main" id="{D34D7BC7-9480-3ED4-0CD8-23BD7BAE3326}"/>
              </a:ext>
            </a:extLst>
          </p:cNvPr>
          <p:cNvSpPr>
            <a:spLocks noGrp="1"/>
          </p:cNvSpPr>
          <p:nvPr>
            <p:ph idx="1"/>
          </p:nvPr>
        </p:nvSpPr>
        <p:spPr>
          <a:xfrm>
            <a:off x="269748" y="881607"/>
            <a:ext cx="8604504" cy="4535423"/>
          </a:xfrm>
        </p:spPr>
        <p:txBody>
          <a:bodyPr vert="horz" lIns="91440" tIns="45720" rIns="91440" bIns="45720" rtlCol="0" anchor="t">
            <a:normAutofit/>
          </a:bodyPr>
          <a:lstStyle/>
          <a:p>
            <a:r>
              <a:rPr lang="en-US">
                <a:solidFill>
                  <a:srgbClr val="1B1B1B"/>
                </a:solidFill>
                <a:latin typeface="Aptos" panose="020B0004020202020204" pitchFamily="34" charset="0"/>
                <a:ea typeface="Cambria"/>
              </a:rPr>
              <a:t>In healthcare, qualitative research is widely used to:</a:t>
            </a:r>
          </a:p>
          <a:p>
            <a:pPr marL="342900" indent="-342900">
              <a:buFont typeface="Arial" panose="020B0604020202020204" pitchFamily="34" charset="0"/>
              <a:buChar char="•"/>
            </a:pPr>
            <a:r>
              <a:rPr lang="en-US">
                <a:solidFill>
                  <a:srgbClr val="1B1B1B"/>
                </a:solidFill>
                <a:latin typeface="Aptos" panose="020B0004020202020204" pitchFamily="34" charset="0"/>
                <a:ea typeface="Cambria"/>
              </a:rPr>
              <a:t>Understand the whys and </a:t>
            </a:r>
            <a:r>
              <a:rPr lang="en-US" err="1">
                <a:solidFill>
                  <a:srgbClr val="1B1B1B"/>
                </a:solidFill>
                <a:latin typeface="Aptos" panose="020B0004020202020204" pitchFamily="34" charset="0"/>
                <a:ea typeface="Cambria"/>
              </a:rPr>
              <a:t>hows</a:t>
            </a:r>
            <a:r>
              <a:rPr lang="en-US">
                <a:solidFill>
                  <a:srgbClr val="1B1B1B"/>
                </a:solidFill>
                <a:latin typeface="Aptos" panose="020B0004020202020204" pitchFamily="34" charset="0"/>
                <a:ea typeface="Cambria"/>
              </a:rPr>
              <a:t> of human behaviors, opinions, and experiences</a:t>
            </a:r>
          </a:p>
          <a:p>
            <a:pPr marL="342900" indent="-342900">
              <a:buFont typeface="Arial" panose="020B0604020202020204" pitchFamily="34" charset="0"/>
              <a:buChar char="•"/>
            </a:pPr>
            <a:r>
              <a:rPr lang="en-US">
                <a:solidFill>
                  <a:srgbClr val="1B1B1B"/>
                </a:solidFill>
                <a:latin typeface="Aptos" panose="020B0004020202020204" pitchFamily="34" charset="0"/>
                <a:ea typeface="Cambria"/>
              </a:rPr>
              <a:t>Generate plausible theories to explain behaviors and experiences</a:t>
            </a:r>
          </a:p>
          <a:p>
            <a:pPr marL="342900" indent="-342900">
              <a:buFont typeface="Arial" panose="020B0604020202020204" pitchFamily="34" charset="0"/>
              <a:buChar char="•"/>
            </a:pPr>
            <a:r>
              <a:rPr lang="en-US">
                <a:solidFill>
                  <a:srgbClr val="1B1B1B"/>
                </a:solidFill>
                <a:latin typeface="Aptos" panose="020B0004020202020204" pitchFamily="34" charset="0"/>
                <a:ea typeface="Cambria"/>
              </a:rPr>
              <a:t>Study the human experience in real world settings</a:t>
            </a:r>
          </a:p>
          <a:p>
            <a:pPr marL="342900" indent="-342900">
              <a:buFont typeface="Arial" panose="020B0604020202020204" pitchFamily="34" charset="0"/>
              <a:buChar char="•"/>
            </a:pPr>
            <a:r>
              <a:rPr lang="en-US">
                <a:solidFill>
                  <a:srgbClr val="1B1B1B"/>
                </a:solidFill>
                <a:latin typeface="Aptos" panose="020B0004020202020204" pitchFamily="34" charset="0"/>
                <a:ea typeface="Cambria"/>
              </a:rPr>
              <a:t>Ask questions about how humans understand and relate to the world</a:t>
            </a:r>
            <a:endParaRPr lang="en-US">
              <a:latin typeface="Aptos" panose="020B0004020202020204" pitchFamily="34" charset="0"/>
            </a:endParaRPr>
          </a:p>
        </p:txBody>
      </p:sp>
      <p:pic>
        <p:nvPicPr>
          <p:cNvPr id="4" name="Picture 3" descr="11 Types of Qualitative Research | Real Examples &amp; Step-by-Step Process">
            <a:extLst>
              <a:ext uri="{FF2B5EF4-FFF2-40B4-BE49-F238E27FC236}">
                <a16:creationId xmlns:a16="http://schemas.microsoft.com/office/drawing/2014/main" id="{91B09E8A-6CD2-26D0-4FA5-C939DBA2FEC2}"/>
              </a:ext>
            </a:extLst>
          </p:cNvPr>
          <p:cNvPicPr>
            <a:picLocks noChangeAspect="1"/>
          </p:cNvPicPr>
          <p:nvPr/>
        </p:nvPicPr>
        <p:blipFill>
          <a:blip r:embed="rId3"/>
          <a:srcRect t="15748" r="-148" b="-262"/>
          <a:stretch>
            <a:fillRect/>
          </a:stretch>
        </p:blipFill>
        <p:spPr>
          <a:xfrm>
            <a:off x="1654818" y="3511486"/>
            <a:ext cx="5818598" cy="2764761"/>
          </a:xfrm>
          <a:prstGeom prst="rect">
            <a:avLst/>
          </a:prstGeom>
        </p:spPr>
      </p:pic>
      <p:sp>
        <p:nvSpPr>
          <p:cNvPr id="6" name="Rectangle 5">
            <a:extLst>
              <a:ext uri="{FF2B5EF4-FFF2-40B4-BE49-F238E27FC236}">
                <a16:creationId xmlns:a16="http://schemas.microsoft.com/office/drawing/2014/main" id="{E07C049F-7673-8D4F-F968-B4EE23BE7B80}"/>
              </a:ext>
            </a:extLst>
          </p:cNvPr>
          <p:cNvSpPr/>
          <p:nvPr/>
        </p:nvSpPr>
        <p:spPr>
          <a:xfrm>
            <a:off x="-15765" y="5998783"/>
            <a:ext cx="9159765" cy="8592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chemeClr val="bg1"/>
                </a:solidFill>
                <a:ea typeface="+mn-lt"/>
                <a:cs typeface="+mn-lt"/>
              </a:rPr>
              <a:t>Renjith, V., </a:t>
            </a:r>
            <a:r>
              <a:rPr lang="en-US" sz="1400" err="1">
                <a:solidFill>
                  <a:schemeClr val="bg1"/>
                </a:solidFill>
                <a:ea typeface="+mn-lt"/>
                <a:cs typeface="+mn-lt"/>
              </a:rPr>
              <a:t>Yesodharan</a:t>
            </a:r>
            <a:r>
              <a:rPr lang="en-US" sz="1400">
                <a:solidFill>
                  <a:schemeClr val="bg1"/>
                </a:solidFill>
                <a:ea typeface="+mn-lt"/>
                <a:cs typeface="+mn-lt"/>
              </a:rPr>
              <a:t>, R., Noronha, J. A., Ladd, E., &amp; George, A. (2021). Qualitative Methods in Health Care Research. </a:t>
            </a:r>
            <a:r>
              <a:rPr lang="en-US" sz="1400" i="1">
                <a:solidFill>
                  <a:schemeClr val="bg1"/>
                </a:solidFill>
                <a:ea typeface="+mn-lt"/>
                <a:cs typeface="+mn-lt"/>
              </a:rPr>
              <a:t>International journal of preventive medicine</a:t>
            </a:r>
            <a:r>
              <a:rPr lang="en-US" sz="1400">
                <a:solidFill>
                  <a:schemeClr val="bg1"/>
                </a:solidFill>
                <a:ea typeface="+mn-lt"/>
                <a:cs typeface="+mn-lt"/>
              </a:rPr>
              <a:t>, </a:t>
            </a:r>
            <a:r>
              <a:rPr lang="en-US" sz="1400" i="1">
                <a:solidFill>
                  <a:schemeClr val="bg1"/>
                </a:solidFill>
                <a:ea typeface="+mn-lt"/>
                <a:cs typeface="+mn-lt"/>
              </a:rPr>
              <a:t>12</a:t>
            </a:r>
            <a:r>
              <a:rPr lang="en-US" sz="1400">
                <a:solidFill>
                  <a:schemeClr val="bg1"/>
                </a:solidFill>
                <a:ea typeface="+mn-lt"/>
                <a:cs typeface="+mn-lt"/>
              </a:rPr>
              <a:t>, 20. https://doi.org/10.4103/ijpvm.IJPVM_321_19</a:t>
            </a:r>
            <a:endParaRPr lang="en-US" sz="1400">
              <a:solidFill>
                <a:schemeClr val="bg1"/>
              </a:solidFill>
            </a:endParaRPr>
          </a:p>
        </p:txBody>
      </p:sp>
    </p:spTree>
    <p:extLst>
      <p:ext uri="{BB962C8B-B14F-4D97-AF65-F5344CB8AC3E}">
        <p14:creationId xmlns:p14="http://schemas.microsoft.com/office/powerpoint/2010/main" val="183301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302D5-042D-052B-3DAD-F49186EE78E3}"/>
              </a:ext>
            </a:extLst>
          </p:cNvPr>
          <p:cNvSpPr>
            <a:spLocks noGrp="1"/>
          </p:cNvSpPr>
          <p:nvPr>
            <p:ph type="title"/>
          </p:nvPr>
        </p:nvSpPr>
        <p:spPr/>
        <p:txBody>
          <a:bodyPr anchor="t"/>
          <a:lstStyle/>
          <a:p>
            <a:r>
              <a:rPr lang="en-US">
                <a:ea typeface="+mn-lt"/>
                <a:cs typeface="+mn-lt"/>
              </a:rPr>
              <a:t>Qualitative Evidence vs. Quantitative</a:t>
            </a:r>
            <a:endParaRPr lang="en-US"/>
          </a:p>
        </p:txBody>
      </p:sp>
      <p:pic>
        <p:nvPicPr>
          <p:cNvPr id="4" name="Content Placeholder 3">
            <a:extLst>
              <a:ext uri="{FF2B5EF4-FFF2-40B4-BE49-F238E27FC236}">
                <a16:creationId xmlns:a16="http://schemas.microsoft.com/office/drawing/2014/main" id="{18728F5F-02C9-576B-8322-895D5480B02B}"/>
              </a:ext>
            </a:extLst>
          </p:cNvPr>
          <p:cNvPicPr>
            <a:picLocks noGrp="1" noChangeAspect="1"/>
          </p:cNvPicPr>
          <p:nvPr>
            <p:ph idx="1"/>
          </p:nvPr>
        </p:nvPicPr>
        <p:blipFill>
          <a:blip r:embed="rId3"/>
          <a:stretch>
            <a:fillRect/>
          </a:stretch>
        </p:blipFill>
        <p:spPr>
          <a:xfrm>
            <a:off x="283199" y="1083404"/>
            <a:ext cx="8577602" cy="4691192"/>
          </a:xfrm>
          <a:prstGeom prst="rect">
            <a:avLst/>
          </a:prstGeom>
        </p:spPr>
      </p:pic>
    </p:spTree>
    <p:extLst>
      <p:ext uri="{BB962C8B-B14F-4D97-AF65-F5344CB8AC3E}">
        <p14:creationId xmlns:p14="http://schemas.microsoft.com/office/powerpoint/2010/main" val="211496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44A86BA-D425-1019-5118-198C609E1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924445"/>
            <a:ext cx="8778240" cy="4813161"/>
          </a:xfrm>
          <a:prstGeom prst="rect">
            <a:avLst/>
          </a:prstGeom>
        </p:spPr>
      </p:pic>
      <p:sp>
        <p:nvSpPr>
          <p:cNvPr id="7" name="TextBox 6">
            <a:extLst>
              <a:ext uri="{FF2B5EF4-FFF2-40B4-BE49-F238E27FC236}">
                <a16:creationId xmlns:a16="http://schemas.microsoft.com/office/drawing/2014/main" id="{5E93C493-97A6-AFD2-154D-8AE739FC303D}"/>
              </a:ext>
            </a:extLst>
          </p:cNvPr>
          <p:cNvSpPr txBox="1"/>
          <p:nvPr/>
        </p:nvSpPr>
        <p:spPr>
          <a:xfrm>
            <a:off x="-94268" y="6620461"/>
            <a:ext cx="9332535" cy="246221"/>
          </a:xfrm>
          <a:prstGeom prst="rect">
            <a:avLst/>
          </a:prstGeom>
          <a:noFill/>
        </p:spPr>
        <p:txBody>
          <a:bodyPr wrap="square">
            <a:spAutoFit/>
          </a:bodyPr>
          <a:lstStyle/>
          <a:p>
            <a:pPr algn="ctr"/>
            <a:r>
              <a:rPr lang="en-US" sz="1000">
                <a:effectLst/>
              </a:rPr>
              <a:t>IKON International. Qualitative Vs. Quantitative Research. Feb 26, 2018. Availabl</a:t>
            </a:r>
            <a:r>
              <a:rPr lang="en-US" sz="1000"/>
              <a:t>e from</a:t>
            </a:r>
            <a:r>
              <a:rPr lang="en-US" sz="1000">
                <a:effectLst/>
              </a:rPr>
              <a:t> https://www.ikoninternational.org/news/2018/2/26/qualitative-vs-quantitative-research</a:t>
            </a:r>
          </a:p>
        </p:txBody>
      </p:sp>
    </p:spTree>
    <p:extLst>
      <p:ext uri="{BB962C8B-B14F-4D97-AF65-F5344CB8AC3E}">
        <p14:creationId xmlns:p14="http://schemas.microsoft.com/office/powerpoint/2010/main" val="1538747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BDE2-6975-B0EC-B936-D62A3DB63CE7}"/>
              </a:ext>
            </a:extLst>
          </p:cNvPr>
          <p:cNvSpPr>
            <a:spLocks noGrp="1"/>
          </p:cNvSpPr>
          <p:nvPr>
            <p:ph type="title"/>
          </p:nvPr>
        </p:nvSpPr>
        <p:spPr/>
        <p:txBody>
          <a:bodyPr/>
          <a:lstStyle/>
          <a:p>
            <a:r>
              <a:rPr lang="en-US"/>
              <a:t>PICO: Forming the Question</a:t>
            </a:r>
          </a:p>
        </p:txBody>
      </p:sp>
    </p:spTree>
    <p:extLst>
      <p:ext uri="{BB962C8B-B14F-4D97-AF65-F5344CB8AC3E}">
        <p14:creationId xmlns:p14="http://schemas.microsoft.com/office/powerpoint/2010/main" val="2095939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5028DE-7636-3EF8-144E-2CE845C0F611}"/>
              </a:ext>
            </a:extLst>
          </p:cNvPr>
          <p:cNvGraphicFramePr>
            <a:graphicFrameLocks noGrp="1"/>
          </p:cNvGraphicFramePr>
          <p:nvPr>
            <p:ph idx="1"/>
            <p:extLst>
              <p:ext uri="{D42A27DB-BD31-4B8C-83A1-F6EECF244321}">
                <p14:modId xmlns:p14="http://schemas.microsoft.com/office/powerpoint/2010/main" val="3020376840"/>
              </p:ext>
            </p:extLst>
          </p:nvPr>
        </p:nvGraphicFramePr>
        <p:xfrm>
          <a:off x="351692" y="377760"/>
          <a:ext cx="8440616" cy="5601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5148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8B019-7B3F-FECF-0C6A-30BA69764B5A}"/>
              </a:ext>
            </a:extLst>
          </p:cNvPr>
          <p:cNvSpPr>
            <a:spLocks noGrp="1"/>
          </p:cNvSpPr>
          <p:nvPr>
            <p:ph type="title"/>
          </p:nvPr>
        </p:nvSpPr>
        <p:spPr>
          <a:xfrm>
            <a:off x="457200" y="274638"/>
            <a:ext cx="8229600" cy="957396"/>
          </a:xfrm>
        </p:spPr>
        <p:txBody>
          <a:bodyPr>
            <a:normAutofit/>
          </a:bodyPr>
          <a:lstStyle/>
          <a:p>
            <a:r>
              <a:rPr lang="en-US">
                <a:effectLst/>
                <a:latin typeface="+mn-lt"/>
                <a:ea typeface="DengXian Light" panose="02010600030101010101" pitchFamily="2" charset="-122"/>
                <a:cs typeface="Times New Roman" panose="02020603050405020304" pitchFamily="18" charset="0"/>
              </a:rPr>
              <a:t>A Well-Built Clinical Question</a:t>
            </a:r>
            <a:endParaRPr lang="en-US" sz="4000">
              <a:latin typeface="+mn-lt"/>
            </a:endParaRPr>
          </a:p>
        </p:txBody>
      </p:sp>
      <p:graphicFrame>
        <p:nvGraphicFramePr>
          <p:cNvPr id="4" name="Content Placeholder 3">
            <a:extLst>
              <a:ext uri="{FF2B5EF4-FFF2-40B4-BE49-F238E27FC236}">
                <a16:creationId xmlns:a16="http://schemas.microsoft.com/office/drawing/2014/main" id="{1891E1D0-6FE3-0086-F472-1D70EC63E737}"/>
              </a:ext>
            </a:extLst>
          </p:cNvPr>
          <p:cNvGraphicFramePr>
            <a:graphicFrameLocks noGrp="1"/>
          </p:cNvGraphicFramePr>
          <p:nvPr>
            <p:ph idx="1"/>
            <p:extLst>
              <p:ext uri="{D42A27DB-BD31-4B8C-83A1-F6EECF244321}">
                <p14:modId xmlns:p14="http://schemas.microsoft.com/office/powerpoint/2010/main" val="3090470320"/>
              </p:ext>
            </p:extLst>
          </p:nvPr>
        </p:nvGraphicFramePr>
        <p:xfrm>
          <a:off x="457200" y="1407693"/>
          <a:ext cx="8229600" cy="4535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027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3F7CD-B13E-8832-3D00-E59467D840E2}"/>
              </a:ext>
            </a:extLst>
          </p:cNvPr>
          <p:cNvSpPr>
            <a:spLocks noGrp="1"/>
          </p:cNvSpPr>
          <p:nvPr>
            <p:ph type="title"/>
          </p:nvPr>
        </p:nvSpPr>
        <p:spPr/>
        <p:txBody>
          <a:bodyPr anchor="t"/>
          <a:lstStyle/>
          <a:p>
            <a:r>
              <a:rPr lang="en-US"/>
              <a:t>PICO/PICOTT</a:t>
            </a:r>
          </a:p>
        </p:txBody>
      </p:sp>
      <p:graphicFrame>
        <p:nvGraphicFramePr>
          <p:cNvPr id="5" name="Content Placeholder 4">
            <a:extLst>
              <a:ext uri="{FF2B5EF4-FFF2-40B4-BE49-F238E27FC236}">
                <a16:creationId xmlns:a16="http://schemas.microsoft.com/office/drawing/2014/main" id="{3152723B-9873-C194-665B-4BF0D19F150D}"/>
              </a:ext>
            </a:extLst>
          </p:cNvPr>
          <p:cNvGraphicFramePr>
            <a:graphicFrameLocks noGrp="1"/>
          </p:cNvGraphicFramePr>
          <p:nvPr>
            <p:ph idx="4294967295"/>
            <p:extLst>
              <p:ext uri="{D42A27DB-BD31-4B8C-83A1-F6EECF244321}">
                <p14:modId xmlns:p14="http://schemas.microsoft.com/office/powerpoint/2010/main" val="1397446585"/>
              </p:ext>
            </p:extLst>
          </p:nvPr>
        </p:nvGraphicFramePr>
        <p:xfrm>
          <a:off x="261937" y="1125537"/>
          <a:ext cx="8620125" cy="5457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0668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CE4C-5FEF-D071-11E6-CA8C6F1E8C9F}"/>
              </a:ext>
            </a:extLst>
          </p:cNvPr>
          <p:cNvSpPr>
            <a:spLocks noGrp="1"/>
          </p:cNvSpPr>
          <p:nvPr>
            <p:ph type="title"/>
          </p:nvPr>
        </p:nvSpPr>
        <p:spPr/>
        <p:txBody>
          <a:bodyPr anchor="t"/>
          <a:lstStyle/>
          <a:p>
            <a:r>
              <a:rPr lang="en-US" sz="4000" b="1"/>
              <a:t>Introductions</a:t>
            </a:r>
          </a:p>
        </p:txBody>
      </p:sp>
      <p:graphicFrame>
        <p:nvGraphicFramePr>
          <p:cNvPr id="5" name="Content Placeholder 4">
            <a:extLst>
              <a:ext uri="{FF2B5EF4-FFF2-40B4-BE49-F238E27FC236}">
                <a16:creationId xmlns:a16="http://schemas.microsoft.com/office/drawing/2014/main" id="{59E6D4C9-97D6-E9B7-DC7F-A745B4AF0C9D}"/>
              </a:ext>
            </a:extLst>
          </p:cNvPr>
          <p:cNvGraphicFramePr>
            <a:graphicFrameLocks noGrp="1"/>
          </p:cNvGraphicFramePr>
          <p:nvPr>
            <p:ph idx="1"/>
            <p:extLst>
              <p:ext uri="{D42A27DB-BD31-4B8C-83A1-F6EECF244321}">
                <p14:modId xmlns:p14="http://schemas.microsoft.com/office/powerpoint/2010/main" val="321080656"/>
              </p:ext>
            </p:extLst>
          </p:nvPr>
        </p:nvGraphicFramePr>
        <p:xfrm>
          <a:off x="457199" y="1272423"/>
          <a:ext cx="3117273" cy="4559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E366B513-0815-2350-A99C-7303107BD4FC}"/>
              </a:ext>
            </a:extLst>
          </p:cNvPr>
          <p:cNvGraphicFramePr>
            <a:graphicFrameLocks noGrp="1"/>
          </p:cNvGraphicFramePr>
          <p:nvPr>
            <p:ph idx="10"/>
            <p:extLst>
              <p:ext uri="{D42A27DB-BD31-4B8C-83A1-F6EECF244321}">
                <p14:modId xmlns:p14="http://schemas.microsoft.com/office/powerpoint/2010/main" val="4281224636"/>
              </p:ext>
            </p:extLst>
          </p:nvPr>
        </p:nvGraphicFramePr>
        <p:xfrm>
          <a:off x="5569526" y="1561754"/>
          <a:ext cx="3117273" cy="39809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descr="A person with long hair and blue shirt&#10;&#10;AI-generated content may be incorrect.">
            <a:extLst>
              <a:ext uri="{FF2B5EF4-FFF2-40B4-BE49-F238E27FC236}">
                <a16:creationId xmlns:a16="http://schemas.microsoft.com/office/drawing/2014/main" id="{0E1A9981-DC3F-2466-8818-4A836280ADF5}"/>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57177" y="561182"/>
            <a:ext cx="1839239" cy="2574234"/>
          </a:xfrm>
          <a:prstGeom prst="rect">
            <a:avLst/>
          </a:prstGeom>
        </p:spPr>
      </p:pic>
      <p:pic>
        <p:nvPicPr>
          <p:cNvPr id="10" name="Picture 9" descr="A person with long hair wearing glasses&#10;&#10;AI-generated content may be incorrect.">
            <a:extLst>
              <a:ext uri="{FF2B5EF4-FFF2-40B4-BE49-F238E27FC236}">
                <a16:creationId xmlns:a16="http://schemas.microsoft.com/office/drawing/2014/main" id="{A13CFB75-158C-B532-8456-F1AB175BE064}"/>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353721" y="561182"/>
            <a:ext cx="1828800" cy="2552700"/>
          </a:xfrm>
          <a:prstGeom prst="rect">
            <a:avLst/>
          </a:prstGeom>
        </p:spPr>
      </p:pic>
      <p:graphicFrame>
        <p:nvGraphicFramePr>
          <p:cNvPr id="3" name="Content Placeholder 4">
            <a:extLst>
              <a:ext uri="{FF2B5EF4-FFF2-40B4-BE49-F238E27FC236}">
                <a16:creationId xmlns:a16="http://schemas.microsoft.com/office/drawing/2014/main" id="{B8A85007-88E5-33B3-D1C2-88E20FECA830}"/>
              </a:ext>
            </a:extLst>
          </p:cNvPr>
          <p:cNvGraphicFramePr>
            <a:graphicFrameLocks/>
          </p:cNvGraphicFramePr>
          <p:nvPr>
            <p:extLst>
              <p:ext uri="{D42A27DB-BD31-4B8C-83A1-F6EECF244321}">
                <p14:modId xmlns:p14="http://schemas.microsoft.com/office/powerpoint/2010/main" val="1483615775"/>
              </p:ext>
            </p:extLst>
          </p:nvPr>
        </p:nvGraphicFramePr>
        <p:xfrm>
          <a:off x="2864138" y="4122074"/>
          <a:ext cx="3117273" cy="398093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7" name="Picture 6" descr="A person with curly hair smiling&#10;&#10;AI-generated content may be incorrect.">
            <a:extLst>
              <a:ext uri="{FF2B5EF4-FFF2-40B4-BE49-F238E27FC236}">
                <a16:creationId xmlns:a16="http://schemas.microsoft.com/office/drawing/2014/main" id="{B2EE0CED-E0EC-61FC-4703-9E5B74D58B9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57599" y="3552219"/>
            <a:ext cx="1828800" cy="2560320"/>
          </a:xfrm>
          <a:prstGeom prst="rect">
            <a:avLst/>
          </a:prstGeom>
        </p:spPr>
      </p:pic>
    </p:spTree>
    <p:extLst>
      <p:ext uri="{BB962C8B-B14F-4D97-AF65-F5344CB8AC3E}">
        <p14:creationId xmlns:p14="http://schemas.microsoft.com/office/powerpoint/2010/main" val="3648138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47BF-0C85-91E2-B06F-0B48EFDADCB1}"/>
              </a:ext>
            </a:extLst>
          </p:cNvPr>
          <p:cNvSpPr>
            <a:spLocks noGrp="1"/>
          </p:cNvSpPr>
          <p:nvPr>
            <p:ph type="title"/>
          </p:nvPr>
        </p:nvSpPr>
        <p:spPr/>
        <p:txBody>
          <a:bodyPr anchor="ctr">
            <a:normAutofit/>
          </a:bodyPr>
          <a:lstStyle/>
          <a:p>
            <a:r>
              <a:rPr lang="en-US">
                <a:solidFill>
                  <a:srgbClr val="405C7E"/>
                </a:solidFill>
                <a:ea typeface="Calibri"/>
                <a:cs typeface="Calibri"/>
              </a:rPr>
              <a:t>Qualitative Studies: PEO</a:t>
            </a:r>
          </a:p>
        </p:txBody>
      </p:sp>
      <p:graphicFrame>
        <p:nvGraphicFramePr>
          <p:cNvPr id="12" name="Diagram 11">
            <a:extLst>
              <a:ext uri="{FF2B5EF4-FFF2-40B4-BE49-F238E27FC236}">
                <a16:creationId xmlns:a16="http://schemas.microsoft.com/office/drawing/2014/main" id="{EBFB2A42-E6ED-54A9-0E99-B373F25165C2}"/>
              </a:ext>
            </a:extLst>
          </p:cNvPr>
          <p:cNvGraphicFramePr/>
          <p:nvPr>
            <p:extLst>
              <p:ext uri="{D42A27DB-BD31-4B8C-83A1-F6EECF244321}">
                <p14:modId xmlns:p14="http://schemas.microsoft.com/office/powerpoint/2010/main" val="1712058730"/>
              </p:ext>
            </p:extLst>
          </p:nvPr>
        </p:nvGraphicFramePr>
        <p:xfrm>
          <a:off x="382314" y="1417638"/>
          <a:ext cx="8379372" cy="3673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8" name="Rectangle 277">
            <a:extLst>
              <a:ext uri="{FF2B5EF4-FFF2-40B4-BE49-F238E27FC236}">
                <a16:creationId xmlns:a16="http://schemas.microsoft.com/office/drawing/2014/main" id="{CBF7408C-8AB4-BC49-3F09-4EA8540EE027}"/>
              </a:ext>
            </a:extLst>
          </p:cNvPr>
          <p:cNvSpPr/>
          <p:nvPr/>
        </p:nvSpPr>
        <p:spPr>
          <a:xfrm>
            <a:off x="-15765" y="5990897"/>
            <a:ext cx="9159765" cy="8592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ea typeface="+mn-lt"/>
                <a:cs typeface="+mn-lt"/>
              </a:rPr>
              <a:t>Hosseini, M.-S., </a:t>
            </a:r>
            <a:r>
              <a:rPr lang="en-US" sz="1400" err="1">
                <a:ea typeface="+mn-lt"/>
                <a:cs typeface="+mn-lt"/>
              </a:rPr>
              <a:t>Jahanshahlou</a:t>
            </a:r>
            <a:r>
              <a:rPr lang="en-US" sz="1400">
                <a:ea typeface="+mn-lt"/>
                <a:cs typeface="+mn-lt"/>
              </a:rPr>
              <a:t>, F., Akbarzadeh, M. A., Zarei, M., &amp; Vaez-</a:t>
            </a:r>
            <a:r>
              <a:rPr lang="en-US" sz="1400" err="1">
                <a:ea typeface="+mn-lt"/>
                <a:cs typeface="+mn-lt"/>
              </a:rPr>
              <a:t>Gharamaleki</a:t>
            </a:r>
            <a:r>
              <a:rPr lang="en-US" sz="1400">
                <a:ea typeface="+mn-lt"/>
                <a:cs typeface="+mn-lt"/>
              </a:rPr>
              <a:t>, Y. (2024). Formulating research questions for evidence-based studies. </a:t>
            </a:r>
            <a:r>
              <a:rPr lang="en-US" sz="1400" i="1">
                <a:ea typeface="+mn-lt"/>
                <a:cs typeface="+mn-lt"/>
              </a:rPr>
              <a:t>Journal of medicine, surgery, and public health</a:t>
            </a:r>
            <a:r>
              <a:rPr lang="en-US" sz="1400">
                <a:ea typeface="+mn-lt"/>
                <a:cs typeface="+mn-lt"/>
              </a:rPr>
              <a:t>, </a:t>
            </a:r>
            <a:r>
              <a:rPr lang="en-US" sz="1400" i="1">
                <a:ea typeface="+mn-lt"/>
                <a:cs typeface="+mn-lt"/>
              </a:rPr>
              <a:t>2</a:t>
            </a:r>
            <a:r>
              <a:rPr lang="en-US" sz="1400">
                <a:ea typeface="+mn-lt"/>
                <a:cs typeface="+mn-lt"/>
              </a:rPr>
              <a:t>. Elsevier Ltd.</a:t>
            </a:r>
            <a:endParaRPr lang="en-US" sz="1400">
              <a:ea typeface="Calibri"/>
              <a:cs typeface="Calibri"/>
            </a:endParaRPr>
          </a:p>
        </p:txBody>
      </p:sp>
    </p:spTree>
    <p:extLst>
      <p:ext uri="{BB962C8B-B14F-4D97-AF65-F5344CB8AC3E}">
        <p14:creationId xmlns:p14="http://schemas.microsoft.com/office/powerpoint/2010/main" val="3468668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EBD77-647A-DA57-FAE4-3A23C61C61FC}"/>
              </a:ext>
            </a:extLst>
          </p:cNvPr>
          <p:cNvSpPr>
            <a:spLocks noGrp="1"/>
          </p:cNvSpPr>
          <p:nvPr>
            <p:ph type="title"/>
          </p:nvPr>
        </p:nvSpPr>
        <p:spPr>
          <a:xfrm>
            <a:off x="457200" y="369231"/>
            <a:ext cx="8229600" cy="1143000"/>
          </a:xfrm>
        </p:spPr>
        <p:txBody>
          <a:bodyPr/>
          <a:lstStyle/>
          <a:p>
            <a:pPr algn="l"/>
            <a:r>
              <a:rPr lang="en-US">
                <a:solidFill>
                  <a:srgbClr val="405C7E"/>
                </a:solidFill>
                <a:ea typeface="Calibri"/>
                <a:cs typeface="Calibri"/>
              </a:rPr>
              <a:t>Common Frameworks – Qualitative Research</a:t>
            </a:r>
          </a:p>
          <a:p>
            <a:endParaRPr lang="en-US">
              <a:ea typeface="Calibri"/>
              <a:cs typeface="Calibri"/>
            </a:endParaRPr>
          </a:p>
        </p:txBody>
      </p:sp>
      <p:graphicFrame>
        <p:nvGraphicFramePr>
          <p:cNvPr id="5" name="Table 4">
            <a:extLst>
              <a:ext uri="{FF2B5EF4-FFF2-40B4-BE49-F238E27FC236}">
                <a16:creationId xmlns:a16="http://schemas.microsoft.com/office/drawing/2014/main" id="{5714957E-DD3B-4D62-6ADE-469F7E0ABF23}"/>
              </a:ext>
            </a:extLst>
          </p:cNvPr>
          <p:cNvGraphicFramePr>
            <a:graphicFrameLocks noGrp="1"/>
          </p:cNvGraphicFramePr>
          <p:nvPr>
            <p:extLst>
              <p:ext uri="{D42A27DB-BD31-4B8C-83A1-F6EECF244321}">
                <p14:modId xmlns:p14="http://schemas.microsoft.com/office/powerpoint/2010/main" val="2862065632"/>
              </p:ext>
            </p:extLst>
          </p:nvPr>
        </p:nvGraphicFramePr>
        <p:xfrm>
          <a:off x="248569" y="1240834"/>
          <a:ext cx="8646861" cy="4376332"/>
        </p:xfrm>
        <a:graphic>
          <a:graphicData uri="http://schemas.openxmlformats.org/drawingml/2006/table">
            <a:tbl>
              <a:tblPr bandRow="1">
                <a:tableStyleId>{5C22544A-7EE6-4342-B048-85BDC9FD1C3A}</a:tableStyleId>
              </a:tblPr>
              <a:tblGrid>
                <a:gridCol w="2882287">
                  <a:extLst>
                    <a:ext uri="{9D8B030D-6E8A-4147-A177-3AD203B41FA5}">
                      <a16:colId xmlns:a16="http://schemas.microsoft.com/office/drawing/2014/main" val="4244727192"/>
                    </a:ext>
                  </a:extLst>
                </a:gridCol>
                <a:gridCol w="1612545">
                  <a:extLst>
                    <a:ext uri="{9D8B030D-6E8A-4147-A177-3AD203B41FA5}">
                      <a16:colId xmlns:a16="http://schemas.microsoft.com/office/drawing/2014/main" val="199911615"/>
                    </a:ext>
                  </a:extLst>
                </a:gridCol>
                <a:gridCol w="4152029">
                  <a:extLst>
                    <a:ext uri="{9D8B030D-6E8A-4147-A177-3AD203B41FA5}">
                      <a16:colId xmlns:a16="http://schemas.microsoft.com/office/drawing/2014/main" val="1368926965"/>
                    </a:ext>
                  </a:extLst>
                </a:gridCol>
              </a:tblGrid>
              <a:tr h="721571">
                <a:tc>
                  <a:txBody>
                    <a:bodyPr/>
                    <a:lstStyle/>
                    <a:p>
                      <a:pPr>
                        <a:buNone/>
                      </a:pPr>
                      <a:r>
                        <a:rPr lang="en-US">
                          <a:effectLst/>
                        </a:rPr>
                        <a:t>Qualitative</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err="1">
                          <a:effectLst/>
                        </a:rPr>
                        <a:t>PPhTS</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a:effectLst/>
                        </a:rPr>
                        <a:t>Participants, Central Phenomenon, Time, and Space</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extLst>
                  <a:ext uri="{0D108BD9-81ED-4DB2-BD59-A6C34878D82A}">
                    <a16:rowId xmlns:a16="http://schemas.microsoft.com/office/drawing/2014/main" val="786220214"/>
                  </a:ext>
                </a:extLst>
              </a:tr>
              <a:tr h="977730">
                <a:tc>
                  <a:txBody>
                    <a:bodyPr/>
                    <a:lstStyle/>
                    <a:p>
                      <a:pPr>
                        <a:buNone/>
                      </a:pPr>
                      <a:r>
                        <a:rPr lang="en-US">
                          <a:effectLst/>
                        </a:rPr>
                        <a:t>Qualitative: Public health</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a:effectLst/>
                        </a:rPr>
                        <a:t>SPICE</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a:effectLst/>
                        </a:rPr>
                        <a:t>Setting, Perspective, Intervention, Comparison, Evaluation</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extLst>
                  <a:ext uri="{0D108BD9-81ED-4DB2-BD59-A6C34878D82A}">
                    <a16:rowId xmlns:a16="http://schemas.microsoft.com/office/drawing/2014/main" val="2307504596"/>
                  </a:ext>
                </a:extLst>
              </a:tr>
              <a:tr h="977730">
                <a:tc>
                  <a:txBody>
                    <a:bodyPr/>
                    <a:lstStyle/>
                    <a:p>
                      <a:pPr>
                        <a:buNone/>
                      </a:pPr>
                      <a:r>
                        <a:rPr lang="en-US">
                          <a:effectLst/>
                        </a:rPr>
                        <a:t>Qualitative/Mixed-Method: Experience and views</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a:effectLst/>
                        </a:rPr>
                        <a:t>SPIDER</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a:effectLst/>
                        </a:rPr>
                        <a:t>Sample, Phenomenon of Interest, Design, Evaluation, Research type</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extLst>
                  <a:ext uri="{0D108BD9-81ED-4DB2-BD59-A6C34878D82A}">
                    <a16:rowId xmlns:a16="http://schemas.microsoft.com/office/drawing/2014/main" val="2292811041"/>
                  </a:ext>
                </a:extLst>
              </a:tr>
              <a:tr h="721571">
                <a:tc>
                  <a:txBody>
                    <a:bodyPr/>
                    <a:lstStyle/>
                    <a:p>
                      <a:pPr>
                        <a:buNone/>
                      </a:pPr>
                      <a:r>
                        <a:rPr lang="en-US">
                          <a:effectLst/>
                        </a:rPr>
                        <a:t>Qualitative: Organizational and policy evaluation</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a:effectLst/>
                        </a:rPr>
                        <a:t>CIMO</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a:effectLst/>
                        </a:rPr>
                        <a:t>Context, Intervention, Mechanism, Outcome</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extLst>
                  <a:ext uri="{0D108BD9-81ED-4DB2-BD59-A6C34878D82A}">
                    <a16:rowId xmlns:a16="http://schemas.microsoft.com/office/drawing/2014/main" val="2681986380"/>
                  </a:ext>
                </a:extLst>
              </a:tr>
              <a:tr h="977730">
                <a:tc>
                  <a:txBody>
                    <a:bodyPr/>
                    <a:lstStyle/>
                    <a:p>
                      <a:pPr>
                        <a:buNone/>
                      </a:pPr>
                      <a:r>
                        <a:rPr lang="en-US">
                          <a:effectLst/>
                        </a:rPr>
                        <a:t>Qualitative: Health policy and management</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err="1">
                          <a:effectLst/>
                        </a:rPr>
                        <a:t>ECLIPSe</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tc>
                  <a:txBody>
                    <a:bodyPr/>
                    <a:lstStyle/>
                    <a:p>
                      <a:pPr>
                        <a:buNone/>
                      </a:pPr>
                      <a:r>
                        <a:rPr lang="en-US">
                          <a:effectLst/>
                        </a:rPr>
                        <a:t>Expectation, Client group, Location, Impact, Professionals, Service</a:t>
                      </a:r>
                    </a:p>
                  </a:txBody>
                  <a:tcPr marL="47625" marR="47625" marT="47625" marB="47625" anchor="ctr">
                    <a:lnL>
                      <a:noFill/>
                    </a:lnL>
                    <a:lnR>
                      <a:noFill/>
                    </a:lnR>
                    <a:lnT w="9525" cap="flat" cmpd="sng" algn="ctr">
                      <a:solidFill>
                        <a:srgbClr val="8E8E8E"/>
                      </a:solidFill>
                      <a:prstDash val="solid"/>
                      <a:round/>
                      <a:headEnd type="none" w="med" len="med"/>
                      <a:tailEnd type="none" w="med" len="med"/>
                    </a:lnT>
                    <a:lnB w="9525" cap="flat" cmpd="sng" algn="ctr">
                      <a:solidFill>
                        <a:srgbClr val="8E8E8E"/>
                      </a:solidFill>
                      <a:prstDash val="solid"/>
                      <a:round/>
                      <a:headEnd type="none" w="med" len="med"/>
                      <a:tailEnd type="none" w="med" len="med"/>
                    </a:lnB>
                    <a:noFill/>
                  </a:tcPr>
                </a:tc>
                <a:extLst>
                  <a:ext uri="{0D108BD9-81ED-4DB2-BD59-A6C34878D82A}">
                    <a16:rowId xmlns:a16="http://schemas.microsoft.com/office/drawing/2014/main" val="2890219947"/>
                  </a:ext>
                </a:extLst>
              </a:tr>
            </a:tbl>
          </a:graphicData>
        </a:graphic>
      </p:graphicFrame>
      <p:sp>
        <p:nvSpPr>
          <p:cNvPr id="6" name="Rectangle 5">
            <a:extLst>
              <a:ext uri="{FF2B5EF4-FFF2-40B4-BE49-F238E27FC236}">
                <a16:creationId xmlns:a16="http://schemas.microsoft.com/office/drawing/2014/main" id="{A16F953B-8B40-AB27-9434-A308C96E0B8D}"/>
              </a:ext>
            </a:extLst>
          </p:cNvPr>
          <p:cNvSpPr/>
          <p:nvPr/>
        </p:nvSpPr>
        <p:spPr>
          <a:xfrm>
            <a:off x="-15765" y="5990897"/>
            <a:ext cx="9159765" cy="8592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ea typeface="+mn-lt"/>
                <a:cs typeface="+mn-lt"/>
              </a:rPr>
              <a:t>Hosseini, M.-S., </a:t>
            </a:r>
            <a:r>
              <a:rPr lang="en-US" sz="1400" err="1">
                <a:ea typeface="+mn-lt"/>
                <a:cs typeface="+mn-lt"/>
              </a:rPr>
              <a:t>Jahanshahlou</a:t>
            </a:r>
            <a:r>
              <a:rPr lang="en-US" sz="1400">
                <a:ea typeface="+mn-lt"/>
                <a:cs typeface="+mn-lt"/>
              </a:rPr>
              <a:t>, F., Akbarzadeh, M. A., Zarei, M., &amp; Vaez-</a:t>
            </a:r>
            <a:r>
              <a:rPr lang="en-US" sz="1400" err="1">
                <a:ea typeface="+mn-lt"/>
                <a:cs typeface="+mn-lt"/>
              </a:rPr>
              <a:t>Gharamaleki</a:t>
            </a:r>
            <a:r>
              <a:rPr lang="en-US" sz="1400">
                <a:ea typeface="+mn-lt"/>
                <a:cs typeface="+mn-lt"/>
              </a:rPr>
              <a:t>, Y. (2024). Formulating research questions for evidence-based studies. </a:t>
            </a:r>
            <a:r>
              <a:rPr lang="en-US" sz="1400" i="1">
                <a:ea typeface="+mn-lt"/>
                <a:cs typeface="+mn-lt"/>
              </a:rPr>
              <a:t>Journal of medicine, surgery, and public health</a:t>
            </a:r>
            <a:r>
              <a:rPr lang="en-US" sz="1400">
                <a:ea typeface="+mn-lt"/>
                <a:cs typeface="+mn-lt"/>
              </a:rPr>
              <a:t>, </a:t>
            </a:r>
            <a:r>
              <a:rPr lang="en-US" sz="1400" i="1">
                <a:ea typeface="+mn-lt"/>
                <a:cs typeface="+mn-lt"/>
              </a:rPr>
              <a:t>2</a:t>
            </a:r>
            <a:r>
              <a:rPr lang="en-US" sz="1400">
                <a:ea typeface="+mn-lt"/>
                <a:cs typeface="+mn-lt"/>
              </a:rPr>
              <a:t>. Elsevier Ltd.</a:t>
            </a:r>
            <a:endParaRPr lang="en-US" sz="1400">
              <a:ea typeface="Calibri"/>
              <a:cs typeface="Calibri"/>
            </a:endParaRPr>
          </a:p>
        </p:txBody>
      </p:sp>
    </p:spTree>
    <p:extLst>
      <p:ext uri="{BB962C8B-B14F-4D97-AF65-F5344CB8AC3E}">
        <p14:creationId xmlns:p14="http://schemas.microsoft.com/office/powerpoint/2010/main" val="3239301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63E6-A545-DD91-5D49-616116A26B6D}"/>
              </a:ext>
            </a:extLst>
          </p:cNvPr>
          <p:cNvSpPr>
            <a:spLocks noGrp="1"/>
          </p:cNvSpPr>
          <p:nvPr>
            <p:ph type="title"/>
          </p:nvPr>
        </p:nvSpPr>
        <p:spPr/>
        <p:txBody>
          <a:bodyPr/>
          <a:lstStyle/>
          <a:p>
            <a:r>
              <a:rPr lang="en-US"/>
              <a:t>Step 1: Assess the Patient Scenario</a:t>
            </a:r>
          </a:p>
        </p:txBody>
      </p:sp>
      <p:graphicFrame>
        <p:nvGraphicFramePr>
          <p:cNvPr id="4" name="Diagram 3">
            <a:extLst>
              <a:ext uri="{FF2B5EF4-FFF2-40B4-BE49-F238E27FC236}">
                <a16:creationId xmlns:a16="http://schemas.microsoft.com/office/drawing/2014/main" id="{1E97F09C-886E-31CF-F5C5-4563701430FC}"/>
              </a:ext>
            </a:extLst>
          </p:cNvPr>
          <p:cNvGraphicFramePr/>
          <p:nvPr>
            <p:extLst>
              <p:ext uri="{D42A27DB-BD31-4B8C-83A1-F6EECF244321}">
                <p14:modId xmlns:p14="http://schemas.microsoft.com/office/powerpoint/2010/main" val="2425114704"/>
              </p:ext>
            </p:extLst>
          </p:nvPr>
        </p:nvGraphicFramePr>
        <p:xfrm>
          <a:off x="167951" y="846138"/>
          <a:ext cx="8808098" cy="616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9905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CCF2-430B-11DD-1DED-04931C45A9F7}"/>
              </a:ext>
            </a:extLst>
          </p:cNvPr>
          <p:cNvSpPr>
            <a:spLocks noGrp="1"/>
          </p:cNvSpPr>
          <p:nvPr>
            <p:ph type="title"/>
          </p:nvPr>
        </p:nvSpPr>
        <p:spPr/>
        <p:txBody>
          <a:bodyPr/>
          <a:lstStyle/>
          <a:p>
            <a:r>
              <a:rPr lang="en-US"/>
              <a:t>What is the PICO Question?</a:t>
            </a:r>
          </a:p>
        </p:txBody>
      </p:sp>
      <p:graphicFrame>
        <p:nvGraphicFramePr>
          <p:cNvPr id="7" name="Content Placeholder 6">
            <a:extLst>
              <a:ext uri="{FF2B5EF4-FFF2-40B4-BE49-F238E27FC236}">
                <a16:creationId xmlns:a16="http://schemas.microsoft.com/office/drawing/2014/main" id="{EE5A121C-C622-0359-930F-AB4799CFB7E0}"/>
              </a:ext>
            </a:extLst>
          </p:cNvPr>
          <p:cNvGraphicFramePr>
            <a:graphicFrameLocks noGrp="1"/>
          </p:cNvGraphicFramePr>
          <p:nvPr>
            <p:ph idx="1"/>
            <p:extLst>
              <p:ext uri="{D42A27DB-BD31-4B8C-83A1-F6EECF244321}">
                <p14:modId xmlns:p14="http://schemas.microsoft.com/office/powerpoint/2010/main" val="1563014824"/>
              </p:ext>
            </p:extLst>
          </p:nvPr>
        </p:nvGraphicFramePr>
        <p:xfrm>
          <a:off x="203199" y="1417638"/>
          <a:ext cx="8737601" cy="4535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0491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7537D-502B-DFEE-9BE5-974A97907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9042A-D3D5-4B1D-945D-73D5BC9FD284}"/>
              </a:ext>
            </a:extLst>
          </p:cNvPr>
          <p:cNvSpPr>
            <a:spLocks noGrp="1"/>
          </p:cNvSpPr>
          <p:nvPr>
            <p:ph type="title"/>
          </p:nvPr>
        </p:nvSpPr>
        <p:spPr/>
        <p:txBody>
          <a:bodyPr/>
          <a:lstStyle/>
          <a:p>
            <a:r>
              <a:rPr lang="en-US"/>
              <a:t>What is the PEO Question?</a:t>
            </a:r>
          </a:p>
        </p:txBody>
      </p:sp>
      <p:graphicFrame>
        <p:nvGraphicFramePr>
          <p:cNvPr id="7" name="Content Placeholder 6">
            <a:extLst>
              <a:ext uri="{FF2B5EF4-FFF2-40B4-BE49-F238E27FC236}">
                <a16:creationId xmlns:a16="http://schemas.microsoft.com/office/drawing/2014/main" id="{5D1498E2-AE76-F8FC-81A1-2A878421CFDE}"/>
              </a:ext>
            </a:extLst>
          </p:cNvPr>
          <p:cNvGraphicFramePr>
            <a:graphicFrameLocks noGrp="1"/>
          </p:cNvGraphicFramePr>
          <p:nvPr>
            <p:ph idx="1"/>
            <p:extLst>
              <p:ext uri="{D42A27DB-BD31-4B8C-83A1-F6EECF244321}">
                <p14:modId xmlns:p14="http://schemas.microsoft.com/office/powerpoint/2010/main" val="2712213631"/>
              </p:ext>
            </p:extLst>
          </p:nvPr>
        </p:nvGraphicFramePr>
        <p:xfrm>
          <a:off x="313266" y="1417638"/>
          <a:ext cx="8517467" cy="4535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412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5773-93B9-EAF8-25BD-CE8155180A5F}"/>
              </a:ext>
            </a:extLst>
          </p:cNvPr>
          <p:cNvSpPr>
            <a:spLocks noGrp="1"/>
          </p:cNvSpPr>
          <p:nvPr>
            <p:ph type="title"/>
          </p:nvPr>
        </p:nvSpPr>
        <p:spPr>
          <a:xfrm>
            <a:off x="457200" y="14758"/>
            <a:ext cx="8229600" cy="861141"/>
          </a:xfrm>
        </p:spPr>
        <p:txBody>
          <a:bodyPr/>
          <a:lstStyle/>
          <a:p>
            <a:r>
              <a:rPr lang="en-US"/>
              <a:t>Types of Clinical Questions</a:t>
            </a:r>
          </a:p>
        </p:txBody>
      </p:sp>
      <p:graphicFrame>
        <p:nvGraphicFramePr>
          <p:cNvPr id="4" name="Content Placeholder 3">
            <a:extLst>
              <a:ext uri="{FF2B5EF4-FFF2-40B4-BE49-F238E27FC236}">
                <a16:creationId xmlns:a16="http://schemas.microsoft.com/office/drawing/2014/main" id="{C5E800F4-1669-5000-75D9-A16E32EA33D3}"/>
              </a:ext>
            </a:extLst>
          </p:cNvPr>
          <p:cNvGraphicFramePr>
            <a:graphicFrameLocks noGrp="1"/>
          </p:cNvGraphicFramePr>
          <p:nvPr>
            <p:ph idx="1"/>
            <p:extLst>
              <p:ext uri="{D42A27DB-BD31-4B8C-83A1-F6EECF244321}">
                <p14:modId xmlns:p14="http://schemas.microsoft.com/office/powerpoint/2010/main" val="3684641760"/>
              </p:ext>
            </p:extLst>
          </p:nvPr>
        </p:nvGraphicFramePr>
        <p:xfrm>
          <a:off x="67377" y="865864"/>
          <a:ext cx="9009246" cy="5913413"/>
        </p:xfrm>
        <a:graphic>
          <a:graphicData uri="http://schemas.openxmlformats.org/drawingml/2006/table">
            <a:tbl>
              <a:tblPr firstRow="1" bandRow="1">
                <a:tableStyleId>{5C22544A-7EE6-4342-B048-85BDC9FD1C3A}</a:tableStyleId>
              </a:tblPr>
              <a:tblGrid>
                <a:gridCol w="1206501">
                  <a:extLst>
                    <a:ext uri="{9D8B030D-6E8A-4147-A177-3AD203B41FA5}">
                      <a16:colId xmlns:a16="http://schemas.microsoft.com/office/drawing/2014/main" val="830140676"/>
                    </a:ext>
                  </a:extLst>
                </a:gridCol>
                <a:gridCol w="5301263">
                  <a:extLst>
                    <a:ext uri="{9D8B030D-6E8A-4147-A177-3AD203B41FA5}">
                      <a16:colId xmlns:a16="http://schemas.microsoft.com/office/drawing/2014/main" val="474492976"/>
                    </a:ext>
                  </a:extLst>
                </a:gridCol>
                <a:gridCol w="2501482">
                  <a:extLst>
                    <a:ext uri="{9D8B030D-6E8A-4147-A177-3AD203B41FA5}">
                      <a16:colId xmlns:a16="http://schemas.microsoft.com/office/drawing/2014/main" val="3163008629"/>
                    </a:ext>
                  </a:extLst>
                </a:gridCol>
              </a:tblGrid>
              <a:tr h="391076">
                <a:tc gridSpan="2">
                  <a:txBody>
                    <a:bodyPr/>
                    <a:lstStyle/>
                    <a:p>
                      <a:pPr algn="ctr"/>
                      <a:r>
                        <a:rPr lang="en-US" sz="1600" b="1">
                          <a:solidFill>
                            <a:srgbClr val="333333"/>
                          </a:solidFill>
                        </a:rPr>
                        <a:t>Type of Question</a:t>
                      </a:r>
                    </a:p>
                  </a:txBody>
                  <a:tcPr/>
                </a:tc>
                <a:tc hMerge="1">
                  <a:txBody>
                    <a:bodyPr/>
                    <a:lstStyle/>
                    <a:p>
                      <a:endParaRPr lang="en-US"/>
                    </a:p>
                  </a:txBody>
                  <a:tcPr/>
                </a:tc>
                <a:tc>
                  <a:txBody>
                    <a:bodyPr/>
                    <a:lstStyle/>
                    <a:p>
                      <a:r>
                        <a:rPr lang="en-US" sz="1600">
                          <a:solidFill>
                            <a:srgbClr val="333333"/>
                          </a:solidFill>
                        </a:rPr>
                        <a:t>Type of Study</a:t>
                      </a:r>
                    </a:p>
                  </a:txBody>
                  <a:tcPr/>
                </a:tc>
                <a:extLst>
                  <a:ext uri="{0D108BD9-81ED-4DB2-BD59-A6C34878D82A}">
                    <a16:rowId xmlns:a16="http://schemas.microsoft.com/office/drawing/2014/main" val="876221091"/>
                  </a:ext>
                </a:extLst>
              </a:tr>
              <a:tr h="1280042">
                <a:tc>
                  <a:txBody>
                    <a:bodyPr/>
                    <a:lstStyle/>
                    <a:p>
                      <a:r>
                        <a:rPr lang="en-US" sz="1600" b="1">
                          <a:solidFill>
                            <a:srgbClr val="333333"/>
                          </a:solidFill>
                        </a:rPr>
                        <a:t>Therapy</a:t>
                      </a:r>
                    </a:p>
                  </a:txBody>
                  <a:tcPr/>
                </a:tc>
                <a:tc>
                  <a:txBody>
                    <a:bodyPr/>
                    <a:lstStyle/>
                    <a:p>
                      <a:r>
                        <a:rPr lang="en-US" sz="1600" b="0" i="0" kern="1200">
                          <a:solidFill>
                            <a:srgbClr val="333333"/>
                          </a:solidFill>
                          <a:effectLst/>
                          <a:latin typeface="+mn-lt"/>
                          <a:ea typeface="+mn-ea"/>
                          <a:cs typeface="+mn-cs"/>
                        </a:rPr>
                        <a:t>Determining the effect of interventions on patient-</a:t>
                      </a:r>
                      <a:br>
                        <a:rPr lang="en-US" sz="1600">
                          <a:solidFill>
                            <a:srgbClr val="333333"/>
                          </a:solidFill>
                        </a:rPr>
                      </a:br>
                      <a:r>
                        <a:rPr lang="en-US" sz="1600" b="0" i="0" kern="1200">
                          <a:solidFill>
                            <a:srgbClr val="333333"/>
                          </a:solidFill>
                          <a:effectLst/>
                          <a:latin typeface="+mn-lt"/>
                          <a:ea typeface="+mn-ea"/>
                          <a:cs typeface="+mn-cs"/>
                        </a:rPr>
                        <a:t>important outcomes (symptoms, function, morbidity,</a:t>
                      </a:r>
                      <a:br>
                        <a:rPr lang="en-US" sz="1600">
                          <a:solidFill>
                            <a:srgbClr val="333333"/>
                          </a:solidFill>
                        </a:rPr>
                      </a:br>
                      <a:r>
                        <a:rPr lang="en-US" sz="1600" b="0" i="0" kern="1200">
                          <a:solidFill>
                            <a:srgbClr val="333333"/>
                          </a:solidFill>
                          <a:effectLst/>
                          <a:latin typeface="+mn-lt"/>
                          <a:ea typeface="+mn-ea"/>
                          <a:cs typeface="+mn-cs"/>
                        </a:rPr>
                        <a:t>mortality, costs, etc.). For a disease or condition, will this treatment do more good than harm?</a:t>
                      </a:r>
                      <a:endParaRPr lang="en-US" sz="1600">
                        <a:solidFill>
                          <a:srgbClr val="333333"/>
                        </a:solidFill>
                      </a:endParaRPr>
                    </a:p>
                  </a:txBody>
                  <a:tcPr/>
                </a:tc>
                <a:tc>
                  <a:txBody>
                    <a:bodyPr/>
                    <a:lstStyle/>
                    <a:p>
                      <a:r>
                        <a:rPr lang="en-US" sz="1600">
                          <a:solidFill>
                            <a:srgbClr val="333333"/>
                          </a:solidFill>
                        </a:rPr>
                        <a:t>Systematic Review</a:t>
                      </a:r>
                    </a:p>
                    <a:p>
                      <a:r>
                        <a:rPr lang="en-US" sz="1600">
                          <a:solidFill>
                            <a:srgbClr val="333333"/>
                          </a:solidFill>
                        </a:rPr>
                        <a:t>RCT</a:t>
                      </a:r>
                    </a:p>
                    <a:p>
                      <a:endParaRPr lang="en-US" sz="1600">
                        <a:solidFill>
                          <a:srgbClr val="333333"/>
                        </a:solidFill>
                      </a:endParaRPr>
                    </a:p>
                  </a:txBody>
                  <a:tcPr/>
                </a:tc>
                <a:extLst>
                  <a:ext uri="{0D108BD9-81ED-4DB2-BD59-A6C34878D82A}">
                    <a16:rowId xmlns:a16="http://schemas.microsoft.com/office/drawing/2014/main" val="596818543"/>
                  </a:ext>
                </a:extLst>
              </a:tr>
              <a:tr h="1041895">
                <a:tc>
                  <a:txBody>
                    <a:bodyPr/>
                    <a:lstStyle/>
                    <a:p>
                      <a:r>
                        <a:rPr lang="en-US" sz="1600" b="1">
                          <a:solidFill>
                            <a:srgbClr val="333333"/>
                          </a:solidFill>
                        </a:rPr>
                        <a:t>Prognosis </a:t>
                      </a:r>
                    </a:p>
                  </a:txBody>
                  <a:tcPr/>
                </a:tc>
                <a:tc>
                  <a:txBody>
                    <a:bodyPr/>
                    <a:lstStyle/>
                    <a:p>
                      <a:r>
                        <a:rPr lang="en-US" sz="1600" b="0" i="0" kern="1200">
                          <a:solidFill>
                            <a:srgbClr val="333333"/>
                          </a:solidFill>
                          <a:effectLst/>
                          <a:latin typeface="+mn-lt"/>
                          <a:ea typeface="+mn-ea"/>
                          <a:cs typeface="+mn-cs"/>
                        </a:rPr>
                        <a:t>Estimating a patient’s likely course over time due to</a:t>
                      </a:r>
                      <a:br>
                        <a:rPr lang="en-US" sz="1600">
                          <a:solidFill>
                            <a:srgbClr val="333333"/>
                          </a:solidFill>
                        </a:rPr>
                      </a:br>
                      <a:r>
                        <a:rPr lang="en-US" sz="1600" b="0" i="0" kern="1200">
                          <a:solidFill>
                            <a:srgbClr val="333333"/>
                          </a:solidFill>
                          <a:effectLst/>
                          <a:latin typeface="+mn-lt"/>
                          <a:ea typeface="+mn-ea"/>
                          <a:cs typeface="+mn-cs"/>
                        </a:rPr>
                        <a:t>factors other than interventions. What is the patient’s likely clinical course over time and what are the likely complications of a particular disease/condition?</a:t>
                      </a:r>
                      <a:endParaRPr lang="en-US" sz="1600">
                        <a:solidFill>
                          <a:srgbClr val="333333"/>
                        </a:solidFill>
                      </a:endParaRPr>
                    </a:p>
                  </a:txBody>
                  <a:tcPr/>
                </a:tc>
                <a:tc>
                  <a:txBody>
                    <a:bodyPr/>
                    <a:lstStyle/>
                    <a:p>
                      <a:r>
                        <a:rPr lang="en-US" sz="1600">
                          <a:solidFill>
                            <a:srgbClr val="333333"/>
                          </a:solidFill>
                        </a:rPr>
                        <a:t>RCT</a:t>
                      </a:r>
                    </a:p>
                    <a:p>
                      <a:r>
                        <a:rPr lang="en-US" sz="1600">
                          <a:solidFill>
                            <a:srgbClr val="333333"/>
                          </a:solidFill>
                        </a:rPr>
                        <a:t>Cohort Study</a:t>
                      </a:r>
                    </a:p>
                    <a:p>
                      <a:r>
                        <a:rPr lang="en-US" sz="1600">
                          <a:solidFill>
                            <a:srgbClr val="333333"/>
                          </a:solidFill>
                        </a:rPr>
                        <a:t>Case-Control Study</a:t>
                      </a:r>
                    </a:p>
                    <a:p>
                      <a:r>
                        <a:rPr lang="en-US" sz="1600">
                          <a:solidFill>
                            <a:srgbClr val="333333"/>
                          </a:solidFill>
                        </a:rPr>
                        <a:t>Case Series</a:t>
                      </a:r>
                    </a:p>
                  </a:txBody>
                  <a:tcPr/>
                </a:tc>
                <a:extLst>
                  <a:ext uri="{0D108BD9-81ED-4DB2-BD59-A6C34878D82A}">
                    <a16:rowId xmlns:a16="http://schemas.microsoft.com/office/drawing/2014/main" val="1833417941"/>
                  </a:ext>
                </a:extLst>
              </a:tr>
              <a:tr h="803748">
                <a:tc>
                  <a:txBody>
                    <a:bodyPr/>
                    <a:lstStyle/>
                    <a:p>
                      <a:r>
                        <a:rPr lang="en-US" sz="1600" b="1">
                          <a:solidFill>
                            <a:srgbClr val="333333"/>
                          </a:solidFill>
                        </a:rPr>
                        <a:t>Harm/ Etiology</a:t>
                      </a:r>
                    </a:p>
                  </a:txBody>
                  <a:tcPr/>
                </a:tc>
                <a:tc>
                  <a:txBody>
                    <a:bodyPr/>
                    <a:lstStyle/>
                    <a:p>
                      <a:r>
                        <a:rPr lang="en-US" sz="1600" b="0" i="0" kern="1200">
                          <a:solidFill>
                            <a:srgbClr val="333333"/>
                          </a:solidFill>
                          <a:effectLst/>
                          <a:latin typeface="+mn-lt"/>
                          <a:ea typeface="+mn-ea"/>
                          <a:cs typeface="+mn-cs"/>
                        </a:rPr>
                        <a:t>Ascertaining the effects of potentially harmful agents on patient-important outcomes. Does this harmful exposure cause this disease or condition?</a:t>
                      </a:r>
                      <a:endParaRPr lang="en-US" sz="1600">
                        <a:solidFill>
                          <a:srgbClr val="333333"/>
                        </a:solidFill>
                      </a:endParaRPr>
                    </a:p>
                  </a:txBody>
                  <a:tcPr/>
                </a:tc>
                <a:tc>
                  <a:txBody>
                    <a:bodyPr/>
                    <a:lstStyle/>
                    <a:p>
                      <a:r>
                        <a:rPr lang="en-US" sz="1600">
                          <a:solidFill>
                            <a:srgbClr val="333333"/>
                          </a:solidFill>
                        </a:rPr>
                        <a:t>RCT*</a:t>
                      </a:r>
                    </a:p>
                    <a:p>
                      <a:r>
                        <a:rPr lang="en-US" sz="1600">
                          <a:solidFill>
                            <a:srgbClr val="333333"/>
                          </a:solidFill>
                        </a:rPr>
                        <a:t>Case-Control Study</a:t>
                      </a:r>
                    </a:p>
                    <a:p>
                      <a:r>
                        <a:rPr lang="en-US" sz="1600">
                          <a:solidFill>
                            <a:srgbClr val="333333"/>
                          </a:solidFill>
                        </a:rPr>
                        <a:t>Cohort Study</a:t>
                      </a:r>
                    </a:p>
                  </a:txBody>
                  <a:tcPr/>
                </a:tc>
                <a:extLst>
                  <a:ext uri="{0D108BD9-81ED-4DB2-BD59-A6C34878D82A}">
                    <a16:rowId xmlns:a16="http://schemas.microsoft.com/office/drawing/2014/main" val="1847666188"/>
                  </a:ext>
                </a:extLst>
              </a:tr>
              <a:tr h="1041895">
                <a:tc>
                  <a:txBody>
                    <a:bodyPr/>
                    <a:lstStyle/>
                    <a:p>
                      <a:r>
                        <a:rPr lang="en-US" sz="1600" b="1">
                          <a:solidFill>
                            <a:srgbClr val="333333"/>
                          </a:solidFill>
                        </a:rPr>
                        <a:t>Diagnosis</a:t>
                      </a:r>
                    </a:p>
                  </a:txBody>
                  <a:tcPr/>
                </a:tc>
                <a:tc>
                  <a:txBody>
                    <a:bodyPr/>
                    <a:lstStyle/>
                    <a:p>
                      <a:r>
                        <a:rPr lang="en-US" sz="1600" b="0" i="0" kern="1200">
                          <a:solidFill>
                            <a:srgbClr val="333333"/>
                          </a:solidFill>
                          <a:effectLst/>
                          <a:latin typeface="+mn-lt"/>
                          <a:ea typeface="+mn-ea"/>
                          <a:cs typeface="+mn-cs"/>
                        </a:rPr>
                        <a:t>Establishing the power of a test to differentiate between those with and without a target condition or disease. How accurate is this diagnostic test?</a:t>
                      </a:r>
                      <a:endParaRPr lang="en-US" sz="1600">
                        <a:solidFill>
                          <a:srgbClr val="333333"/>
                        </a:solidFill>
                      </a:endParaRPr>
                    </a:p>
                  </a:txBody>
                  <a:tcPr/>
                </a:tc>
                <a:tc>
                  <a:txBody>
                    <a:bodyPr/>
                    <a:lstStyle/>
                    <a:p>
                      <a:r>
                        <a:rPr lang="en-US" sz="1600">
                          <a:solidFill>
                            <a:srgbClr val="333333"/>
                          </a:solidFill>
                        </a:rPr>
                        <a:t>Prospective, blind comparison to a gold standard; Cross Sectional</a:t>
                      </a:r>
                    </a:p>
                  </a:txBody>
                  <a:tcPr/>
                </a:tc>
                <a:extLst>
                  <a:ext uri="{0D108BD9-81ED-4DB2-BD59-A6C34878D82A}">
                    <a16:rowId xmlns:a16="http://schemas.microsoft.com/office/drawing/2014/main" val="211168665"/>
                  </a:ext>
                </a:extLst>
              </a:tr>
              <a:tr h="1280042">
                <a:tc>
                  <a:txBody>
                    <a:bodyPr/>
                    <a:lstStyle/>
                    <a:p>
                      <a:r>
                        <a:rPr lang="en-US" sz="1600" b="1">
                          <a:solidFill>
                            <a:srgbClr val="333333"/>
                          </a:solidFill>
                        </a:rPr>
                        <a:t>Prevention</a:t>
                      </a:r>
                    </a:p>
                  </a:txBody>
                  <a:tcPr/>
                </a:tc>
                <a:tc>
                  <a:txBody>
                    <a:bodyPr/>
                    <a:lstStyle/>
                    <a:p>
                      <a:r>
                        <a:rPr lang="en-US" sz="1600" b="0" i="0" kern="1200">
                          <a:solidFill>
                            <a:srgbClr val="333333"/>
                          </a:solidFill>
                          <a:effectLst/>
                          <a:latin typeface="+mn-lt"/>
                          <a:ea typeface="+mn-ea"/>
                          <a:cs typeface="+mn-cs"/>
                        </a:rPr>
                        <a:t>How to reduce the chance of disease by identifying and modifying risk factors and how to diagnose early by screening. Will this preventative measure eliminate or reduce the chances of developing this disease or condition?</a:t>
                      </a:r>
                      <a:endParaRPr lang="en-US" sz="1600">
                        <a:solidFill>
                          <a:srgbClr val="333333"/>
                        </a:solidFill>
                      </a:endParaRPr>
                    </a:p>
                  </a:txBody>
                  <a:tcPr/>
                </a:tc>
                <a:tc>
                  <a:txBody>
                    <a:bodyPr/>
                    <a:lstStyle/>
                    <a:p>
                      <a:r>
                        <a:rPr lang="en-US" sz="1600">
                          <a:solidFill>
                            <a:srgbClr val="333333"/>
                          </a:solidFill>
                        </a:rPr>
                        <a:t>Systematic Review</a:t>
                      </a:r>
                    </a:p>
                    <a:p>
                      <a:r>
                        <a:rPr lang="en-US" sz="1600">
                          <a:solidFill>
                            <a:srgbClr val="333333"/>
                          </a:solidFill>
                        </a:rPr>
                        <a:t>RCT</a:t>
                      </a:r>
                    </a:p>
                    <a:p>
                      <a:r>
                        <a:rPr lang="en-US" sz="1600">
                          <a:solidFill>
                            <a:srgbClr val="333333"/>
                          </a:solidFill>
                        </a:rPr>
                        <a:t>Cohort study</a:t>
                      </a:r>
                    </a:p>
                    <a:p>
                      <a:r>
                        <a:rPr lang="en-US" sz="1600">
                          <a:solidFill>
                            <a:srgbClr val="333333"/>
                          </a:solidFill>
                        </a:rPr>
                        <a:t>Case Control</a:t>
                      </a:r>
                    </a:p>
                    <a:p>
                      <a:r>
                        <a:rPr lang="en-US" sz="1600">
                          <a:solidFill>
                            <a:srgbClr val="333333"/>
                          </a:solidFill>
                        </a:rPr>
                        <a:t>Case Series</a:t>
                      </a:r>
                    </a:p>
                  </a:txBody>
                  <a:tcPr/>
                </a:tc>
                <a:extLst>
                  <a:ext uri="{0D108BD9-81ED-4DB2-BD59-A6C34878D82A}">
                    <a16:rowId xmlns:a16="http://schemas.microsoft.com/office/drawing/2014/main" val="3092864870"/>
                  </a:ext>
                </a:extLst>
              </a:tr>
            </a:tbl>
          </a:graphicData>
        </a:graphic>
      </p:graphicFrame>
    </p:spTree>
    <p:extLst>
      <p:ext uri="{BB962C8B-B14F-4D97-AF65-F5344CB8AC3E}">
        <p14:creationId xmlns:p14="http://schemas.microsoft.com/office/powerpoint/2010/main" val="2239068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2EC2-7005-9559-612E-9FDEBC949237}"/>
              </a:ext>
            </a:extLst>
          </p:cNvPr>
          <p:cNvSpPr>
            <a:spLocks noGrp="1"/>
          </p:cNvSpPr>
          <p:nvPr>
            <p:ph type="title"/>
          </p:nvPr>
        </p:nvSpPr>
        <p:spPr/>
        <p:txBody>
          <a:bodyPr/>
          <a:lstStyle/>
          <a:p>
            <a:r>
              <a:rPr lang="en-US"/>
              <a:t>Effective Search Strategies</a:t>
            </a:r>
          </a:p>
        </p:txBody>
      </p:sp>
    </p:spTree>
    <p:extLst>
      <p:ext uri="{BB962C8B-B14F-4D97-AF65-F5344CB8AC3E}">
        <p14:creationId xmlns:p14="http://schemas.microsoft.com/office/powerpoint/2010/main" val="2641994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9633-080B-64A3-AA40-43892F7D88EB}"/>
              </a:ext>
            </a:extLst>
          </p:cNvPr>
          <p:cNvSpPr>
            <a:spLocks noGrp="1"/>
          </p:cNvSpPr>
          <p:nvPr>
            <p:ph type="title"/>
          </p:nvPr>
        </p:nvSpPr>
        <p:spPr/>
        <p:txBody>
          <a:bodyPr>
            <a:normAutofit/>
          </a:bodyPr>
          <a:lstStyle/>
          <a:p>
            <a:r>
              <a:rPr lang="en-US"/>
              <a:t>Translating PICO/PEO Questions </a:t>
            </a:r>
            <a:br>
              <a:rPr lang="en-US"/>
            </a:br>
            <a:r>
              <a:rPr lang="en-US"/>
              <a:t>into Effective Search Strategies</a:t>
            </a:r>
          </a:p>
        </p:txBody>
      </p:sp>
      <p:graphicFrame>
        <p:nvGraphicFramePr>
          <p:cNvPr id="6" name="Content Placeholder 5">
            <a:extLst>
              <a:ext uri="{FF2B5EF4-FFF2-40B4-BE49-F238E27FC236}">
                <a16:creationId xmlns:a16="http://schemas.microsoft.com/office/drawing/2014/main" id="{F5712885-47C5-7058-899A-834FC5A9142E}"/>
              </a:ext>
            </a:extLst>
          </p:cNvPr>
          <p:cNvGraphicFramePr>
            <a:graphicFrameLocks noGrp="1"/>
          </p:cNvGraphicFramePr>
          <p:nvPr>
            <p:ph idx="4294967295"/>
            <p:extLst>
              <p:ext uri="{D42A27DB-BD31-4B8C-83A1-F6EECF244321}">
                <p14:modId xmlns:p14="http://schemas.microsoft.com/office/powerpoint/2010/main" val="3930633005"/>
              </p:ext>
            </p:extLst>
          </p:nvPr>
        </p:nvGraphicFramePr>
        <p:xfrm>
          <a:off x="457200" y="1600199"/>
          <a:ext cx="3956050" cy="5003134"/>
        </p:xfrm>
        <a:graphic>
          <a:graphicData uri="http://schemas.openxmlformats.org/drawingml/2006/table">
            <a:tbl>
              <a:tblPr firstRow="1" bandRow="1">
                <a:tableStyleId>{D113A9D2-9D6B-4929-AA2D-F23B5EE8CBE7}</a:tableStyleId>
              </a:tblPr>
              <a:tblGrid>
                <a:gridCol w="803564">
                  <a:extLst>
                    <a:ext uri="{9D8B030D-6E8A-4147-A177-3AD203B41FA5}">
                      <a16:colId xmlns:a16="http://schemas.microsoft.com/office/drawing/2014/main" val="2905726925"/>
                    </a:ext>
                  </a:extLst>
                </a:gridCol>
                <a:gridCol w="3152486">
                  <a:extLst>
                    <a:ext uri="{9D8B030D-6E8A-4147-A177-3AD203B41FA5}">
                      <a16:colId xmlns:a16="http://schemas.microsoft.com/office/drawing/2014/main" val="3837370405"/>
                    </a:ext>
                  </a:extLst>
                </a:gridCol>
              </a:tblGrid>
              <a:tr h="1195026">
                <a:tc>
                  <a:txBody>
                    <a:bodyPr/>
                    <a:lstStyle/>
                    <a:p>
                      <a:pPr algn="ctr"/>
                      <a:r>
                        <a:rPr lang="en-US" sz="4000" b="1"/>
                        <a:t>P</a:t>
                      </a:r>
                    </a:p>
                  </a:txBody>
                  <a:tcPr anchor="ctr"/>
                </a:tc>
                <a:tc>
                  <a:txBody>
                    <a:bodyPr/>
                    <a:lstStyle/>
                    <a:p>
                      <a:pPr algn="ctr"/>
                      <a:r>
                        <a:rPr lang="en-US" sz="2400" b="0">
                          <a:solidFill>
                            <a:schemeClr val="bg1"/>
                          </a:solidFill>
                        </a:rPr>
                        <a:t>Type 2 diabetes</a:t>
                      </a:r>
                    </a:p>
                  </a:txBody>
                  <a:tcPr anchor="ctr"/>
                </a:tc>
                <a:extLst>
                  <a:ext uri="{0D108BD9-81ED-4DB2-BD59-A6C34878D82A}">
                    <a16:rowId xmlns:a16="http://schemas.microsoft.com/office/drawing/2014/main" val="1919948788"/>
                  </a:ext>
                </a:extLst>
              </a:tr>
              <a:tr h="1912042">
                <a:tc>
                  <a:txBody>
                    <a:bodyPr/>
                    <a:lstStyle/>
                    <a:p>
                      <a:pPr algn="ctr"/>
                      <a:r>
                        <a:rPr lang="en-US" sz="4000" b="1"/>
                        <a:t>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baseline="0">
                          <a:solidFill>
                            <a:schemeClr val="bg1"/>
                          </a:solidFill>
                        </a:rPr>
                        <a:t> Structured exercise program incorporating hiking</a:t>
                      </a:r>
                      <a:endParaRPr lang="en-US" sz="2400" b="0">
                        <a:solidFill>
                          <a:schemeClr val="bg1"/>
                        </a:solidFill>
                      </a:endParaRPr>
                    </a:p>
                  </a:txBody>
                  <a:tcPr anchor="ctr"/>
                </a:tc>
                <a:extLst>
                  <a:ext uri="{0D108BD9-81ED-4DB2-BD59-A6C34878D82A}">
                    <a16:rowId xmlns:a16="http://schemas.microsoft.com/office/drawing/2014/main" val="1762011813"/>
                  </a:ext>
                </a:extLst>
              </a:tr>
              <a:tr h="484650">
                <a:tc>
                  <a:txBody>
                    <a:bodyPr/>
                    <a:lstStyle/>
                    <a:p>
                      <a:pPr algn="ctr"/>
                      <a:r>
                        <a:rPr lang="en-US" sz="4000" b="1"/>
                        <a:t>C</a:t>
                      </a:r>
                    </a:p>
                  </a:txBody>
                  <a:tcPr anchor="ctr"/>
                </a:tc>
                <a:tc>
                  <a:txBody>
                    <a:bodyPr/>
                    <a:lstStyle/>
                    <a:p>
                      <a:pPr algn="ctr"/>
                      <a:r>
                        <a:rPr lang="en-US" sz="2400" b="0">
                          <a:solidFill>
                            <a:schemeClr val="bg1"/>
                          </a:solidFill>
                        </a:rPr>
                        <a:t>n/a</a:t>
                      </a:r>
                    </a:p>
                  </a:txBody>
                  <a:tcPr anchor="ctr"/>
                </a:tc>
                <a:extLst>
                  <a:ext uri="{0D108BD9-81ED-4DB2-BD59-A6C34878D82A}">
                    <a16:rowId xmlns:a16="http://schemas.microsoft.com/office/drawing/2014/main" val="3920021753"/>
                  </a:ext>
                </a:extLst>
              </a:tr>
              <a:tr h="1195026">
                <a:tc>
                  <a:txBody>
                    <a:bodyPr/>
                    <a:lstStyle/>
                    <a:p>
                      <a:pPr algn="ctr"/>
                      <a:r>
                        <a:rPr lang="en-US" sz="4000" b="1"/>
                        <a: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baseline="0">
                          <a:solidFill>
                            <a:schemeClr val="bg1"/>
                          </a:solidFill>
                        </a:rPr>
                        <a:t>Improved glycemic control</a:t>
                      </a:r>
                      <a:endParaRPr lang="en-US" sz="2400" b="0">
                        <a:solidFill>
                          <a:schemeClr val="bg1"/>
                        </a:solidFill>
                      </a:endParaRPr>
                    </a:p>
                  </a:txBody>
                  <a:tcPr anchor="ctr"/>
                </a:tc>
                <a:extLst>
                  <a:ext uri="{0D108BD9-81ED-4DB2-BD59-A6C34878D82A}">
                    <a16:rowId xmlns:a16="http://schemas.microsoft.com/office/drawing/2014/main" val="4093176994"/>
                  </a:ext>
                </a:extLst>
              </a:tr>
            </a:tbl>
          </a:graphicData>
        </a:graphic>
      </p:graphicFrame>
      <p:graphicFrame>
        <p:nvGraphicFramePr>
          <p:cNvPr id="7" name="Content Placeholder 6">
            <a:extLst>
              <a:ext uri="{FF2B5EF4-FFF2-40B4-BE49-F238E27FC236}">
                <a16:creationId xmlns:a16="http://schemas.microsoft.com/office/drawing/2014/main" id="{3868D427-A87F-D553-53AA-0119ED97DA6B}"/>
              </a:ext>
            </a:extLst>
          </p:cNvPr>
          <p:cNvGraphicFramePr>
            <a:graphicFrameLocks noGrp="1"/>
          </p:cNvGraphicFramePr>
          <p:nvPr>
            <p:ph idx="4294967295"/>
            <p:extLst>
              <p:ext uri="{D42A27DB-BD31-4B8C-83A1-F6EECF244321}">
                <p14:modId xmlns:p14="http://schemas.microsoft.com/office/powerpoint/2010/main" val="30951751"/>
              </p:ext>
            </p:extLst>
          </p:nvPr>
        </p:nvGraphicFramePr>
        <p:xfrm>
          <a:off x="4732338" y="1600199"/>
          <a:ext cx="3954462" cy="5026283"/>
        </p:xfrm>
        <a:graphic>
          <a:graphicData uri="http://schemas.openxmlformats.org/drawingml/2006/table">
            <a:tbl>
              <a:tblPr firstRow="1" bandRow="1">
                <a:tableStyleId>{D113A9D2-9D6B-4929-AA2D-F23B5EE8CBE7}</a:tableStyleId>
              </a:tblPr>
              <a:tblGrid>
                <a:gridCol w="767917">
                  <a:extLst>
                    <a:ext uri="{9D8B030D-6E8A-4147-A177-3AD203B41FA5}">
                      <a16:colId xmlns:a16="http://schemas.microsoft.com/office/drawing/2014/main" val="3190527370"/>
                    </a:ext>
                  </a:extLst>
                </a:gridCol>
                <a:gridCol w="3186545">
                  <a:extLst>
                    <a:ext uri="{9D8B030D-6E8A-4147-A177-3AD203B41FA5}">
                      <a16:colId xmlns:a16="http://schemas.microsoft.com/office/drawing/2014/main" val="4147820485"/>
                    </a:ext>
                  </a:extLst>
                </a:gridCol>
              </a:tblGrid>
              <a:tr h="1464014">
                <a:tc>
                  <a:txBody>
                    <a:bodyPr/>
                    <a:lstStyle/>
                    <a:p>
                      <a:pPr algn="ctr"/>
                      <a:r>
                        <a:rPr lang="en-US" sz="4000"/>
                        <a:t>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chemeClr val="bg1"/>
                          </a:solidFill>
                        </a:rPr>
                        <a:t>Type 2 diabetes</a:t>
                      </a:r>
                    </a:p>
                  </a:txBody>
                  <a:tcPr anchor="ctr"/>
                </a:tc>
                <a:extLst>
                  <a:ext uri="{0D108BD9-81ED-4DB2-BD59-A6C34878D82A}">
                    <a16:rowId xmlns:a16="http://schemas.microsoft.com/office/drawing/2014/main" val="1935724935"/>
                  </a:ext>
                </a:extLst>
              </a:tr>
              <a:tr h="1916349">
                <a:tc>
                  <a:txBody>
                    <a:bodyPr/>
                    <a:lstStyle/>
                    <a:p>
                      <a:pPr algn="ctr"/>
                      <a:r>
                        <a:rPr lang="en-US" sz="4000" b="1"/>
                        <a: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baseline="0">
                          <a:solidFill>
                            <a:schemeClr val="bg1"/>
                          </a:solidFill>
                        </a:rPr>
                        <a:t> Structured exercise program incorporating hiking</a:t>
                      </a:r>
                      <a:endParaRPr lang="en-US" sz="2400" b="0">
                        <a:solidFill>
                          <a:schemeClr val="bg1"/>
                        </a:solidFill>
                      </a:endParaRPr>
                    </a:p>
                  </a:txBody>
                  <a:tcPr anchor="ctr"/>
                </a:tc>
                <a:extLst>
                  <a:ext uri="{0D108BD9-81ED-4DB2-BD59-A6C34878D82A}">
                    <a16:rowId xmlns:a16="http://schemas.microsoft.com/office/drawing/2014/main" val="4230290673"/>
                  </a:ext>
                </a:extLst>
              </a:tr>
              <a:tr h="1645920">
                <a:tc>
                  <a:txBody>
                    <a:bodyPr/>
                    <a:lstStyle/>
                    <a:p>
                      <a:pPr algn="ctr"/>
                      <a:r>
                        <a:rPr lang="en-US" sz="4000" b="1"/>
                        <a: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baseline="0">
                          <a:solidFill>
                            <a:schemeClr val="bg1"/>
                          </a:solidFill>
                        </a:rPr>
                        <a:t>Improve overall physical and mental health (depression)</a:t>
                      </a:r>
                    </a:p>
                  </a:txBody>
                  <a:tcPr anchor="ctr"/>
                </a:tc>
                <a:extLst>
                  <a:ext uri="{0D108BD9-81ED-4DB2-BD59-A6C34878D82A}">
                    <a16:rowId xmlns:a16="http://schemas.microsoft.com/office/drawing/2014/main" val="3376039743"/>
                  </a:ext>
                </a:extLst>
              </a:tr>
            </a:tbl>
          </a:graphicData>
        </a:graphic>
      </p:graphicFrame>
    </p:spTree>
    <p:extLst>
      <p:ext uri="{BB962C8B-B14F-4D97-AF65-F5344CB8AC3E}">
        <p14:creationId xmlns:p14="http://schemas.microsoft.com/office/powerpoint/2010/main" val="233281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3600" u="none">
                <a:solidFill>
                  <a:srgbClr val="005287"/>
                </a:solidFill>
              </a:rPr>
              <a:t>The</a:t>
            </a:r>
            <a:r>
              <a:rPr sz="3600" u="none" spc="-20">
                <a:solidFill>
                  <a:srgbClr val="005287"/>
                </a:solidFill>
              </a:rPr>
              <a:t> </a:t>
            </a:r>
            <a:r>
              <a:rPr sz="3600" u="none">
                <a:solidFill>
                  <a:srgbClr val="005287"/>
                </a:solidFill>
              </a:rPr>
              <a:t>Boolean</a:t>
            </a:r>
            <a:r>
              <a:rPr sz="3600" u="none" spc="-60">
                <a:solidFill>
                  <a:srgbClr val="005287"/>
                </a:solidFill>
              </a:rPr>
              <a:t> </a:t>
            </a:r>
            <a:r>
              <a:rPr sz="3600" u="none" spc="-20">
                <a:solidFill>
                  <a:srgbClr val="005287"/>
                </a:solidFill>
              </a:rPr>
              <a:t>‘AND’</a:t>
            </a:r>
            <a:endParaRPr sz="3600"/>
          </a:p>
        </p:txBody>
      </p:sp>
      <p:grpSp>
        <p:nvGrpSpPr>
          <p:cNvPr id="3" name="object 3"/>
          <p:cNvGrpSpPr/>
          <p:nvPr/>
        </p:nvGrpSpPr>
        <p:grpSpPr>
          <a:xfrm>
            <a:off x="840422" y="1440498"/>
            <a:ext cx="7463155" cy="3977004"/>
            <a:chOff x="838200" y="1180972"/>
            <a:chExt cx="7463155" cy="3977004"/>
          </a:xfrm>
        </p:grpSpPr>
        <p:pic>
          <p:nvPicPr>
            <p:cNvPr id="4" name="object 4"/>
            <p:cNvPicPr/>
            <p:nvPr/>
          </p:nvPicPr>
          <p:blipFill>
            <a:blip r:embed="rId3" cstate="print"/>
            <a:stretch>
              <a:fillRect/>
            </a:stretch>
          </p:blipFill>
          <p:spPr>
            <a:xfrm>
              <a:off x="838200" y="1180972"/>
              <a:ext cx="7462901" cy="3976751"/>
            </a:xfrm>
            <a:prstGeom prst="rect">
              <a:avLst/>
            </a:prstGeom>
          </p:spPr>
        </p:pic>
        <p:pic>
          <p:nvPicPr>
            <p:cNvPr id="5" name="object 5"/>
            <p:cNvPicPr/>
            <p:nvPr/>
          </p:nvPicPr>
          <p:blipFill>
            <a:blip r:embed="rId4" cstate="print"/>
            <a:stretch>
              <a:fillRect/>
            </a:stretch>
          </p:blipFill>
          <p:spPr>
            <a:xfrm>
              <a:off x="990600" y="1295399"/>
              <a:ext cx="7162800" cy="3752850"/>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14299" y="1178687"/>
            <a:ext cx="8072501" cy="4500626"/>
            <a:chOff x="533400" y="990600"/>
            <a:chExt cx="8072501" cy="4500626"/>
          </a:xfrm>
        </p:grpSpPr>
        <p:pic>
          <p:nvPicPr>
            <p:cNvPr id="3" name="object 3"/>
            <p:cNvPicPr/>
            <p:nvPr/>
          </p:nvPicPr>
          <p:blipFill>
            <a:blip r:embed="rId3" cstate="print"/>
            <a:stretch>
              <a:fillRect/>
            </a:stretch>
          </p:blipFill>
          <p:spPr>
            <a:xfrm>
              <a:off x="533400" y="990600"/>
              <a:ext cx="8072501" cy="4500626"/>
            </a:xfrm>
            <a:prstGeom prst="rect">
              <a:avLst/>
            </a:prstGeom>
          </p:spPr>
        </p:pic>
        <p:pic>
          <p:nvPicPr>
            <p:cNvPr id="4" name="object 4"/>
            <p:cNvPicPr/>
            <p:nvPr/>
          </p:nvPicPr>
          <p:blipFill>
            <a:blip r:embed="rId4" cstate="print"/>
            <a:stretch>
              <a:fillRect/>
            </a:stretch>
          </p:blipFill>
          <p:spPr>
            <a:xfrm>
              <a:off x="685800" y="1104900"/>
              <a:ext cx="7772400" cy="4276725"/>
            </a:xfrm>
            <a:prstGeom prst="rect">
              <a:avLst/>
            </a:prstGeom>
          </p:spPr>
        </p:pic>
      </p:grpSp>
      <p:sp>
        <p:nvSpPr>
          <p:cNvPr id="5" name="object 5"/>
          <p:cNvSpPr txBox="1">
            <a:spLocks noGrp="1"/>
          </p:cNvSpPr>
          <p:nvPr>
            <p:ph type="title"/>
          </p:nvPr>
        </p:nvSpPr>
        <p:spPr>
          <a:xfrm>
            <a:off x="457200" y="274638"/>
            <a:ext cx="8229600" cy="567463"/>
          </a:xfrm>
          <a:prstGeom prst="rect">
            <a:avLst/>
          </a:prstGeom>
        </p:spPr>
        <p:txBody>
          <a:bodyPr vert="horz" wrap="square" lIns="0" tIns="13335" rIns="0" bIns="0" rtlCol="0" anchor="t">
            <a:spAutoFit/>
          </a:bodyPr>
          <a:lstStyle/>
          <a:p>
            <a:pPr marL="12700">
              <a:lnSpc>
                <a:spcPct val="100000"/>
              </a:lnSpc>
              <a:spcBef>
                <a:spcPts val="105"/>
              </a:spcBef>
            </a:pPr>
            <a:r>
              <a:rPr sz="3600" u="none">
                <a:solidFill>
                  <a:srgbClr val="005287"/>
                </a:solidFill>
              </a:rPr>
              <a:t>The</a:t>
            </a:r>
            <a:r>
              <a:rPr sz="3600" u="none" spc="-20">
                <a:solidFill>
                  <a:srgbClr val="005287"/>
                </a:solidFill>
              </a:rPr>
              <a:t> </a:t>
            </a:r>
            <a:r>
              <a:rPr sz="3600" u="none">
                <a:solidFill>
                  <a:srgbClr val="005287"/>
                </a:solidFill>
              </a:rPr>
              <a:t>Boolean</a:t>
            </a:r>
            <a:r>
              <a:rPr sz="3600" u="none" spc="-60">
                <a:solidFill>
                  <a:srgbClr val="005287"/>
                </a:solidFill>
              </a:rPr>
              <a:t> </a:t>
            </a:r>
            <a:r>
              <a:rPr sz="3600" u="none" spc="-20">
                <a:solidFill>
                  <a:srgbClr val="005287"/>
                </a:solidFill>
              </a:rPr>
              <a:t>‘OR’</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9C28-9B07-94B9-4AC7-79B67272AE00}"/>
              </a:ext>
            </a:extLst>
          </p:cNvPr>
          <p:cNvSpPr>
            <a:spLocks noGrp="1"/>
          </p:cNvSpPr>
          <p:nvPr>
            <p:ph type="title"/>
          </p:nvPr>
        </p:nvSpPr>
        <p:spPr>
          <a:xfrm>
            <a:off x="457200" y="60991"/>
            <a:ext cx="8229600" cy="1143000"/>
          </a:xfrm>
        </p:spPr>
        <p:txBody>
          <a:bodyPr/>
          <a:lstStyle/>
          <a:p>
            <a:r>
              <a:rPr lang="en-US"/>
              <a:t>Agenda</a:t>
            </a:r>
          </a:p>
        </p:txBody>
      </p:sp>
      <p:graphicFrame>
        <p:nvGraphicFramePr>
          <p:cNvPr id="4" name="Content Placeholder 3">
            <a:extLst>
              <a:ext uri="{FF2B5EF4-FFF2-40B4-BE49-F238E27FC236}">
                <a16:creationId xmlns:a16="http://schemas.microsoft.com/office/drawing/2014/main" id="{45CA1C43-0A6C-8E01-8C38-44CFB282B961}"/>
              </a:ext>
            </a:extLst>
          </p:cNvPr>
          <p:cNvGraphicFramePr>
            <a:graphicFrameLocks noGrp="1"/>
          </p:cNvGraphicFramePr>
          <p:nvPr>
            <p:ph idx="1"/>
            <p:extLst>
              <p:ext uri="{D42A27DB-BD31-4B8C-83A1-F6EECF244321}">
                <p14:modId xmlns:p14="http://schemas.microsoft.com/office/powerpoint/2010/main" val="3407947800"/>
              </p:ext>
            </p:extLst>
          </p:nvPr>
        </p:nvGraphicFramePr>
        <p:xfrm>
          <a:off x="1103476" y="1203991"/>
          <a:ext cx="6937048" cy="4916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6800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53A9-B40B-464E-A2B8-5DF480ED04D7}"/>
              </a:ext>
            </a:extLst>
          </p:cNvPr>
          <p:cNvSpPr>
            <a:spLocks noGrp="1"/>
          </p:cNvSpPr>
          <p:nvPr>
            <p:ph type="title"/>
          </p:nvPr>
        </p:nvSpPr>
        <p:spPr>
          <a:xfrm>
            <a:off x="457200" y="197638"/>
            <a:ext cx="8229600" cy="1143000"/>
          </a:xfrm>
        </p:spPr>
        <p:txBody>
          <a:bodyPr>
            <a:normAutofit/>
          </a:bodyPr>
          <a:lstStyle/>
          <a:p>
            <a:r>
              <a:rPr lang="en-US" sz="4000"/>
              <a:t>Burger AND Fries</a:t>
            </a:r>
          </a:p>
        </p:txBody>
      </p:sp>
      <p:pic>
        <p:nvPicPr>
          <p:cNvPr id="6" name="Picture 5" descr="A burger and fries on a plate&#10;&#10;Description automatically generated">
            <a:extLst>
              <a:ext uri="{FF2B5EF4-FFF2-40B4-BE49-F238E27FC236}">
                <a16:creationId xmlns:a16="http://schemas.microsoft.com/office/drawing/2014/main" id="{32224F8B-5B19-9E90-9C1C-2B452C12F3F1}"/>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740456" y="1852487"/>
            <a:ext cx="5663087" cy="3775717"/>
          </a:xfrm>
          <a:prstGeom prst="rect">
            <a:avLst/>
          </a:prstGeom>
        </p:spPr>
      </p:pic>
    </p:spTree>
    <p:extLst>
      <p:ext uri="{BB962C8B-B14F-4D97-AF65-F5344CB8AC3E}">
        <p14:creationId xmlns:p14="http://schemas.microsoft.com/office/powerpoint/2010/main" val="846320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D13FD-01FB-DC08-F255-9090C45BA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78636-FF11-F787-97B4-FB5913F699D2}"/>
              </a:ext>
            </a:extLst>
          </p:cNvPr>
          <p:cNvSpPr>
            <a:spLocks noGrp="1"/>
          </p:cNvSpPr>
          <p:nvPr>
            <p:ph type="title"/>
          </p:nvPr>
        </p:nvSpPr>
        <p:spPr>
          <a:xfrm>
            <a:off x="457200" y="197638"/>
            <a:ext cx="8229600" cy="1143000"/>
          </a:xfrm>
        </p:spPr>
        <p:txBody>
          <a:bodyPr>
            <a:normAutofit/>
          </a:bodyPr>
          <a:lstStyle/>
          <a:p>
            <a:r>
              <a:rPr lang="en-US" sz="4000"/>
              <a:t>Burger AND Fries</a:t>
            </a:r>
          </a:p>
        </p:txBody>
      </p:sp>
      <p:pic>
        <p:nvPicPr>
          <p:cNvPr id="6" name="Picture 5" descr="A burger and fries on a plate&#10;&#10;Description automatically generated">
            <a:extLst>
              <a:ext uri="{FF2B5EF4-FFF2-40B4-BE49-F238E27FC236}">
                <a16:creationId xmlns:a16="http://schemas.microsoft.com/office/drawing/2014/main" id="{D793E9DD-554B-35C9-FD87-66BE041C43D0}"/>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314659" y="1960064"/>
            <a:ext cx="5663087" cy="3775717"/>
          </a:xfrm>
          <a:prstGeom prst="rect">
            <a:avLst/>
          </a:prstGeom>
        </p:spPr>
      </p:pic>
      <p:sp>
        <p:nvSpPr>
          <p:cNvPr id="9" name="TextBox 8">
            <a:extLst>
              <a:ext uri="{FF2B5EF4-FFF2-40B4-BE49-F238E27FC236}">
                <a16:creationId xmlns:a16="http://schemas.microsoft.com/office/drawing/2014/main" id="{7C6A2661-B9BA-B8A5-5A6B-E1D32D666502}"/>
              </a:ext>
            </a:extLst>
          </p:cNvPr>
          <p:cNvSpPr txBox="1"/>
          <p:nvPr/>
        </p:nvSpPr>
        <p:spPr>
          <a:xfrm>
            <a:off x="0" y="2828834"/>
            <a:ext cx="3771287" cy="1200329"/>
          </a:xfrm>
          <a:prstGeom prst="rect">
            <a:avLst/>
          </a:prstGeom>
          <a:noFill/>
        </p:spPr>
        <p:txBody>
          <a:bodyPr wrap="square" rtlCol="0">
            <a:spAutoFit/>
          </a:bodyPr>
          <a:lstStyle/>
          <a:p>
            <a:pPr algn="ctr"/>
            <a:r>
              <a:rPr lang="en-US" sz="2400">
                <a:solidFill>
                  <a:srgbClr val="333333"/>
                </a:solidFill>
              </a:rPr>
              <a:t>If I ask for a </a:t>
            </a:r>
          </a:p>
          <a:p>
            <a:pPr algn="ctr"/>
            <a:r>
              <a:rPr lang="en-US" sz="2400">
                <a:solidFill>
                  <a:srgbClr val="333333"/>
                </a:solidFill>
              </a:rPr>
              <a:t>burger </a:t>
            </a:r>
            <a:r>
              <a:rPr lang="en-US" sz="2400" b="1">
                <a:solidFill>
                  <a:srgbClr val="333333"/>
                </a:solidFill>
              </a:rPr>
              <a:t>AND</a:t>
            </a:r>
            <a:r>
              <a:rPr lang="en-US" sz="2400">
                <a:solidFill>
                  <a:srgbClr val="333333"/>
                </a:solidFill>
              </a:rPr>
              <a:t> fries </a:t>
            </a:r>
          </a:p>
          <a:p>
            <a:pPr algn="ctr"/>
            <a:r>
              <a:rPr lang="en-US" sz="2400">
                <a:solidFill>
                  <a:srgbClr val="333333"/>
                </a:solidFill>
              </a:rPr>
              <a:t>then I expect </a:t>
            </a:r>
            <a:r>
              <a:rPr lang="en-US" sz="2400" b="1">
                <a:solidFill>
                  <a:srgbClr val="333333"/>
                </a:solidFill>
              </a:rPr>
              <a:t>both</a:t>
            </a:r>
          </a:p>
        </p:txBody>
      </p:sp>
    </p:spTree>
    <p:extLst>
      <p:ext uri="{BB962C8B-B14F-4D97-AF65-F5344CB8AC3E}">
        <p14:creationId xmlns:p14="http://schemas.microsoft.com/office/powerpoint/2010/main" val="3147852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A6C4-6440-EFAC-D639-26F0974EDEA1}"/>
              </a:ext>
            </a:extLst>
          </p:cNvPr>
          <p:cNvSpPr>
            <a:spLocks noGrp="1"/>
          </p:cNvSpPr>
          <p:nvPr>
            <p:ph type="title"/>
          </p:nvPr>
        </p:nvSpPr>
        <p:spPr/>
        <p:txBody>
          <a:bodyPr>
            <a:normAutofit/>
          </a:bodyPr>
          <a:lstStyle/>
          <a:p>
            <a:r>
              <a:rPr lang="en-US" sz="4000"/>
              <a:t>Pizza OR Salad</a:t>
            </a:r>
          </a:p>
        </p:txBody>
      </p:sp>
      <p:pic>
        <p:nvPicPr>
          <p:cNvPr id="5" name="Content Placeholder 4" descr="Salad bowl of assorted vegetables">
            <a:extLst>
              <a:ext uri="{FF2B5EF4-FFF2-40B4-BE49-F238E27FC236}">
                <a16:creationId xmlns:a16="http://schemas.microsoft.com/office/drawing/2014/main" id="{0303C494-1BFA-698B-2301-2713260AF3A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784685" y="2641922"/>
            <a:ext cx="3902115" cy="2601410"/>
          </a:xfrm>
        </p:spPr>
      </p:pic>
      <p:pic>
        <p:nvPicPr>
          <p:cNvPr id="7" name="Picture 6" descr="Pizza slices on board">
            <a:extLst>
              <a:ext uri="{FF2B5EF4-FFF2-40B4-BE49-F238E27FC236}">
                <a16:creationId xmlns:a16="http://schemas.microsoft.com/office/drawing/2014/main" id="{918E5E96-F9AF-4570-6223-81943BBC0D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67" y="2897252"/>
            <a:ext cx="4457998" cy="2090749"/>
          </a:xfrm>
          <a:prstGeom prst="rect">
            <a:avLst/>
          </a:prstGeom>
        </p:spPr>
      </p:pic>
    </p:spTree>
    <p:extLst>
      <p:ext uri="{BB962C8B-B14F-4D97-AF65-F5344CB8AC3E}">
        <p14:creationId xmlns:p14="http://schemas.microsoft.com/office/powerpoint/2010/main" val="1403710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11908-814B-B2B1-F930-D9D3E9EB7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13AAD-47D6-B4EB-2828-36CCFF35439D}"/>
              </a:ext>
            </a:extLst>
          </p:cNvPr>
          <p:cNvSpPr>
            <a:spLocks noGrp="1"/>
          </p:cNvSpPr>
          <p:nvPr>
            <p:ph type="title"/>
          </p:nvPr>
        </p:nvSpPr>
        <p:spPr/>
        <p:txBody>
          <a:bodyPr>
            <a:normAutofit/>
          </a:bodyPr>
          <a:lstStyle/>
          <a:p>
            <a:r>
              <a:rPr lang="en-US" sz="4000"/>
              <a:t>Pizza OR Salad</a:t>
            </a:r>
          </a:p>
        </p:txBody>
      </p:sp>
      <p:pic>
        <p:nvPicPr>
          <p:cNvPr id="5" name="Content Placeholder 4" descr="Salad bowl of assorted vegetables">
            <a:extLst>
              <a:ext uri="{FF2B5EF4-FFF2-40B4-BE49-F238E27FC236}">
                <a16:creationId xmlns:a16="http://schemas.microsoft.com/office/drawing/2014/main" id="{4D556687-4315-4427-05F3-CA01B9653E9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784685" y="2641922"/>
            <a:ext cx="3902115" cy="2601410"/>
          </a:xfrm>
        </p:spPr>
      </p:pic>
      <p:pic>
        <p:nvPicPr>
          <p:cNvPr id="7" name="Picture 6" descr="Pizza slices on board">
            <a:extLst>
              <a:ext uri="{FF2B5EF4-FFF2-40B4-BE49-F238E27FC236}">
                <a16:creationId xmlns:a16="http://schemas.microsoft.com/office/drawing/2014/main" id="{AAD11E0F-63E5-FB2A-C75E-5F3278FAC3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67" y="2897252"/>
            <a:ext cx="4457998" cy="2090749"/>
          </a:xfrm>
          <a:prstGeom prst="rect">
            <a:avLst/>
          </a:prstGeom>
        </p:spPr>
      </p:pic>
      <p:sp>
        <p:nvSpPr>
          <p:cNvPr id="8" name="TextBox 7">
            <a:extLst>
              <a:ext uri="{FF2B5EF4-FFF2-40B4-BE49-F238E27FC236}">
                <a16:creationId xmlns:a16="http://schemas.microsoft.com/office/drawing/2014/main" id="{ADC3798C-BAFF-E127-D6F2-850A3B1328EE}"/>
              </a:ext>
            </a:extLst>
          </p:cNvPr>
          <p:cNvSpPr txBox="1"/>
          <p:nvPr/>
        </p:nvSpPr>
        <p:spPr>
          <a:xfrm>
            <a:off x="1570696" y="1414227"/>
            <a:ext cx="5945538" cy="1231106"/>
          </a:xfrm>
          <a:prstGeom prst="rect">
            <a:avLst/>
          </a:prstGeom>
          <a:noFill/>
        </p:spPr>
        <p:txBody>
          <a:bodyPr wrap="none" rtlCol="0">
            <a:spAutoFit/>
          </a:bodyPr>
          <a:lstStyle/>
          <a:p>
            <a:r>
              <a:rPr lang="en-US" sz="2800">
                <a:solidFill>
                  <a:srgbClr val="333333"/>
                </a:solidFill>
              </a:rPr>
              <a:t>If I ask for a pizza </a:t>
            </a:r>
            <a:r>
              <a:rPr lang="en-US" sz="2800" b="1">
                <a:solidFill>
                  <a:srgbClr val="333333"/>
                </a:solidFill>
              </a:rPr>
              <a:t>OR</a:t>
            </a:r>
            <a:r>
              <a:rPr lang="en-US" sz="2800">
                <a:solidFill>
                  <a:srgbClr val="333333"/>
                </a:solidFill>
              </a:rPr>
              <a:t> salad, </a:t>
            </a:r>
          </a:p>
          <a:p>
            <a:r>
              <a:rPr lang="en-US" sz="2800">
                <a:solidFill>
                  <a:srgbClr val="333333"/>
                </a:solidFill>
              </a:rPr>
              <a:t>then I am open to either option or both</a:t>
            </a:r>
          </a:p>
          <a:p>
            <a:endParaRPr lang="en-US"/>
          </a:p>
        </p:txBody>
      </p:sp>
    </p:spTree>
    <p:extLst>
      <p:ext uri="{BB962C8B-B14F-4D97-AF65-F5344CB8AC3E}">
        <p14:creationId xmlns:p14="http://schemas.microsoft.com/office/powerpoint/2010/main" val="3795669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E90F-737E-9D18-887F-61B7956C394F}"/>
              </a:ext>
            </a:extLst>
          </p:cNvPr>
          <p:cNvSpPr>
            <a:spLocks noGrp="1"/>
          </p:cNvSpPr>
          <p:nvPr>
            <p:ph type="title"/>
          </p:nvPr>
        </p:nvSpPr>
        <p:spPr/>
        <p:txBody>
          <a:bodyPr/>
          <a:lstStyle/>
          <a:p>
            <a:r>
              <a:rPr lang="en-US"/>
              <a:t>PICO Search Strategy</a:t>
            </a:r>
          </a:p>
        </p:txBody>
      </p:sp>
      <p:sp>
        <p:nvSpPr>
          <p:cNvPr id="5" name="TextBox 4">
            <a:extLst>
              <a:ext uri="{FF2B5EF4-FFF2-40B4-BE49-F238E27FC236}">
                <a16:creationId xmlns:a16="http://schemas.microsoft.com/office/drawing/2014/main" id="{2AF26434-E00D-D85C-235E-3FC684997A10}"/>
              </a:ext>
            </a:extLst>
          </p:cNvPr>
          <p:cNvSpPr txBox="1"/>
          <p:nvPr/>
        </p:nvSpPr>
        <p:spPr>
          <a:xfrm>
            <a:off x="0" y="5122978"/>
            <a:ext cx="9144000" cy="830997"/>
          </a:xfrm>
          <a:prstGeom prst="rect">
            <a:avLst/>
          </a:prstGeom>
          <a:noFill/>
        </p:spPr>
        <p:txBody>
          <a:bodyPr wrap="square" rtlCol="0">
            <a:spAutoFit/>
          </a:bodyPr>
          <a:lstStyle/>
          <a:p>
            <a:pPr algn="ctr"/>
            <a:r>
              <a:rPr lang="en-US" sz="2400">
                <a:solidFill>
                  <a:srgbClr val="333333"/>
                </a:solidFill>
              </a:rPr>
              <a:t>Type 2 diabetes </a:t>
            </a:r>
            <a:r>
              <a:rPr lang="en-US" sz="2400" b="1">
                <a:solidFill>
                  <a:srgbClr val="333333"/>
                </a:solidFill>
              </a:rPr>
              <a:t>AND</a:t>
            </a:r>
            <a:r>
              <a:rPr lang="en-US" sz="2400">
                <a:solidFill>
                  <a:srgbClr val="333333"/>
                </a:solidFill>
              </a:rPr>
              <a:t> (exercise </a:t>
            </a:r>
            <a:r>
              <a:rPr lang="en-US" sz="2400" b="1">
                <a:solidFill>
                  <a:srgbClr val="333333"/>
                </a:solidFill>
              </a:rPr>
              <a:t>OR</a:t>
            </a:r>
            <a:r>
              <a:rPr lang="en-US" sz="2400">
                <a:solidFill>
                  <a:srgbClr val="333333"/>
                </a:solidFill>
              </a:rPr>
              <a:t> physical activity </a:t>
            </a:r>
            <a:r>
              <a:rPr lang="en-US" sz="2400" b="1">
                <a:solidFill>
                  <a:srgbClr val="333333"/>
                </a:solidFill>
              </a:rPr>
              <a:t>OR</a:t>
            </a:r>
            <a:r>
              <a:rPr lang="en-US" sz="2400">
                <a:solidFill>
                  <a:srgbClr val="333333"/>
                </a:solidFill>
              </a:rPr>
              <a:t> hiking) </a:t>
            </a:r>
          </a:p>
          <a:p>
            <a:pPr algn="ctr"/>
            <a:r>
              <a:rPr lang="en-US" sz="2400" b="1">
                <a:solidFill>
                  <a:srgbClr val="333333"/>
                </a:solidFill>
              </a:rPr>
              <a:t>AND</a:t>
            </a:r>
            <a:r>
              <a:rPr lang="en-US" sz="2400">
                <a:solidFill>
                  <a:srgbClr val="333333"/>
                </a:solidFill>
              </a:rPr>
              <a:t> glycemic control</a:t>
            </a:r>
          </a:p>
        </p:txBody>
      </p:sp>
      <p:graphicFrame>
        <p:nvGraphicFramePr>
          <p:cNvPr id="11" name="Diagram 10">
            <a:extLst>
              <a:ext uri="{FF2B5EF4-FFF2-40B4-BE49-F238E27FC236}">
                <a16:creationId xmlns:a16="http://schemas.microsoft.com/office/drawing/2014/main" id="{372F257D-9193-5C0E-4FA3-7E05567A2BDB}"/>
              </a:ext>
            </a:extLst>
          </p:cNvPr>
          <p:cNvGraphicFramePr/>
          <p:nvPr>
            <p:extLst>
              <p:ext uri="{D42A27DB-BD31-4B8C-83A1-F6EECF244321}">
                <p14:modId xmlns:p14="http://schemas.microsoft.com/office/powerpoint/2010/main" val="969059248"/>
              </p:ext>
            </p:extLst>
          </p:nvPr>
        </p:nvGraphicFramePr>
        <p:xfrm>
          <a:off x="640261" y="1677663"/>
          <a:ext cx="7863477" cy="2958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6718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68FD2-581D-EAEF-3D14-DCE25D16E632}"/>
              </a:ext>
            </a:extLst>
          </p:cNvPr>
          <p:cNvSpPr>
            <a:spLocks noGrp="1"/>
          </p:cNvSpPr>
          <p:nvPr>
            <p:ph type="title"/>
          </p:nvPr>
        </p:nvSpPr>
        <p:spPr/>
        <p:txBody>
          <a:bodyPr/>
          <a:lstStyle/>
          <a:p>
            <a:r>
              <a:rPr lang="en-US"/>
              <a:t>Qualitative PEO Search Strategy</a:t>
            </a:r>
          </a:p>
        </p:txBody>
      </p:sp>
      <p:graphicFrame>
        <p:nvGraphicFramePr>
          <p:cNvPr id="5" name="Diagram 4">
            <a:extLst>
              <a:ext uri="{FF2B5EF4-FFF2-40B4-BE49-F238E27FC236}">
                <a16:creationId xmlns:a16="http://schemas.microsoft.com/office/drawing/2014/main" id="{193DC167-F1FF-50D1-7438-03E2CE56CCF6}"/>
              </a:ext>
            </a:extLst>
          </p:cNvPr>
          <p:cNvGraphicFramePr/>
          <p:nvPr>
            <p:extLst>
              <p:ext uri="{D42A27DB-BD31-4B8C-83A1-F6EECF244321}">
                <p14:modId xmlns:p14="http://schemas.microsoft.com/office/powerpoint/2010/main" val="3430314181"/>
              </p:ext>
            </p:extLst>
          </p:nvPr>
        </p:nvGraphicFramePr>
        <p:xfrm>
          <a:off x="640261" y="1815628"/>
          <a:ext cx="7863477" cy="2958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CB113E2F-B751-C22C-A6F3-BAD5A94BDC1D}"/>
              </a:ext>
            </a:extLst>
          </p:cNvPr>
          <p:cNvSpPr txBox="1"/>
          <p:nvPr/>
        </p:nvSpPr>
        <p:spPr>
          <a:xfrm>
            <a:off x="640261" y="5172502"/>
            <a:ext cx="7863477" cy="830997"/>
          </a:xfrm>
          <a:prstGeom prst="rect">
            <a:avLst/>
          </a:prstGeom>
          <a:noFill/>
        </p:spPr>
        <p:txBody>
          <a:bodyPr wrap="square" rtlCol="0">
            <a:spAutoFit/>
          </a:bodyPr>
          <a:lstStyle/>
          <a:p>
            <a:pPr algn="ctr"/>
            <a:r>
              <a:rPr lang="en-US" sz="2400">
                <a:solidFill>
                  <a:srgbClr val="000000"/>
                </a:solidFill>
              </a:rPr>
              <a:t>Type 2 diabetes </a:t>
            </a:r>
            <a:r>
              <a:rPr lang="en-US" sz="2400" b="1">
                <a:solidFill>
                  <a:srgbClr val="000000"/>
                </a:solidFill>
              </a:rPr>
              <a:t>AND</a:t>
            </a:r>
            <a:r>
              <a:rPr lang="en-US" sz="2400">
                <a:solidFill>
                  <a:srgbClr val="000000"/>
                </a:solidFill>
              </a:rPr>
              <a:t> (exercise </a:t>
            </a:r>
            <a:r>
              <a:rPr lang="en-US" sz="2400" b="1">
                <a:solidFill>
                  <a:srgbClr val="000000"/>
                </a:solidFill>
              </a:rPr>
              <a:t>OR</a:t>
            </a:r>
            <a:r>
              <a:rPr lang="en-US" sz="2400">
                <a:solidFill>
                  <a:srgbClr val="000000"/>
                </a:solidFill>
              </a:rPr>
              <a:t> physical activity </a:t>
            </a:r>
            <a:r>
              <a:rPr lang="en-US" sz="2400" b="1">
                <a:solidFill>
                  <a:srgbClr val="000000"/>
                </a:solidFill>
              </a:rPr>
              <a:t>OR</a:t>
            </a:r>
            <a:r>
              <a:rPr lang="en-US" sz="2400">
                <a:solidFill>
                  <a:srgbClr val="000000"/>
                </a:solidFill>
              </a:rPr>
              <a:t> hiking) </a:t>
            </a:r>
            <a:r>
              <a:rPr lang="en-US" sz="2400" b="1">
                <a:solidFill>
                  <a:srgbClr val="000000"/>
                </a:solidFill>
              </a:rPr>
              <a:t>AND</a:t>
            </a:r>
            <a:r>
              <a:rPr lang="en-US" sz="2400">
                <a:solidFill>
                  <a:srgbClr val="000000"/>
                </a:solidFill>
              </a:rPr>
              <a:t> (depression </a:t>
            </a:r>
            <a:r>
              <a:rPr lang="en-US" sz="2400" b="1">
                <a:solidFill>
                  <a:srgbClr val="000000"/>
                </a:solidFill>
              </a:rPr>
              <a:t>OR</a:t>
            </a:r>
            <a:r>
              <a:rPr lang="en-US" sz="2400">
                <a:solidFill>
                  <a:srgbClr val="000000"/>
                </a:solidFill>
              </a:rPr>
              <a:t> "mental health")</a:t>
            </a:r>
          </a:p>
        </p:txBody>
      </p:sp>
    </p:spTree>
    <p:extLst>
      <p:ext uri="{BB962C8B-B14F-4D97-AF65-F5344CB8AC3E}">
        <p14:creationId xmlns:p14="http://schemas.microsoft.com/office/powerpoint/2010/main" val="385345787"/>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10;&#10;AI-generated content may be incorrect.">
            <a:extLst>
              <a:ext uri="{FF2B5EF4-FFF2-40B4-BE49-F238E27FC236}">
                <a16:creationId xmlns:a16="http://schemas.microsoft.com/office/drawing/2014/main" id="{074DE97C-D8C5-049E-57C2-FCE1D97E06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 y="53790"/>
            <a:ext cx="9052560" cy="6099586"/>
          </a:xfrm>
          <a:prstGeom prst="rect">
            <a:avLst/>
          </a:prstGeom>
        </p:spPr>
      </p:pic>
    </p:spTree>
    <p:extLst>
      <p:ext uri="{BB962C8B-B14F-4D97-AF65-F5344CB8AC3E}">
        <p14:creationId xmlns:p14="http://schemas.microsoft.com/office/powerpoint/2010/main" val="2973520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search page&#10;&#10;AI-generated content may be incorrect.">
            <a:extLst>
              <a:ext uri="{FF2B5EF4-FFF2-40B4-BE49-F238E27FC236}">
                <a16:creationId xmlns:a16="http://schemas.microsoft.com/office/drawing/2014/main" id="{8C7274F3-449B-AB07-E2D2-EA8832C69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759" y="0"/>
            <a:ext cx="6828482" cy="6858000"/>
          </a:xfrm>
          <a:prstGeom prst="rect">
            <a:avLst/>
          </a:prstGeom>
        </p:spPr>
      </p:pic>
    </p:spTree>
    <p:extLst>
      <p:ext uri="{BB962C8B-B14F-4D97-AF65-F5344CB8AC3E}">
        <p14:creationId xmlns:p14="http://schemas.microsoft.com/office/powerpoint/2010/main" val="60764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creenshot of a medical program&#10;&#10;AI-generated content may be incorrect.">
            <a:extLst>
              <a:ext uri="{FF2B5EF4-FFF2-40B4-BE49-F238E27FC236}">
                <a16:creationId xmlns:a16="http://schemas.microsoft.com/office/drawing/2014/main" id="{C1C7D2C8-CA15-5C65-A461-26164D507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040" y="0"/>
            <a:ext cx="5648960" cy="6858000"/>
          </a:xfrm>
          <a:prstGeom prst="rect">
            <a:avLst/>
          </a:prstGeom>
        </p:spPr>
      </p:pic>
      <p:sp>
        <p:nvSpPr>
          <p:cNvPr id="12" name="TextBox 11">
            <a:extLst>
              <a:ext uri="{FF2B5EF4-FFF2-40B4-BE49-F238E27FC236}">
                <a16:creationId xmlns:a16="http://schemas.microsoft.com/office/drawing/2014/main" id="{460DD020-3C3D-4881-E73A-AB4EE8E494ED}"/>
              </a:ext>
            </a:extLst>
          </p:cNvPr>
          <p:cNvSpPr txBox="1"/>
          <p:nvPr/>
        </p:nvSpPr>
        <p:spPr>
          <a:xfrm>
            <a:off x="188259" y="1918465"/>
            <a:ext cx="4572000" cy="923330"/>
          </a:xfrm>
          <a:prstGeom prst="rect">
            <a:avLst/>
          </a:prstGeom>
          <a:noFill/>
        </p:spPr>
        <p:txBody>
          <a:bodyPr wrap="square">
            <a:spAutoFit/>
          </a:bodyPr>
          <a:lstStyle/>
          <a:p>
            <a:r>
              <a:rPr lang="en-US" sz="1800">
                <a:solidFill>
                  <a:srgbClr val="000000"/>
                </a:solidFill>
              </a:rPr>
              <a:t>Type 2 diabetes </a:t>
            </a:r>
            <a:r>
              <a:rPr lang="en-US" sz="1800" b="1">
                <a:solidFill>
                  <a:srgbClr val="000000"/>
                </a:solidFill>
              </a:rPr>
              <a:t>AND</a:t>
            </a:r>
            <a:r>
              <a:rPr lang="en-US" sz="1800">
                <a:solidFill>
                  <a:srgbClr val="000000"/>
                </a:solidFill>
              </a:rPr>
              <a:t> (exercise </a:t>
            </a:r>
            <a:r>
              <a:rPr lang="en-US" sz="1800" b="1">
                <a:solidFill>
                  <a:srgbClr val="000000"/>
                </a:solidFill>
              </a:rPr>
              <a:t>OR</a:t>
            </a:r>
            <a:r>
              <a:rPr lang="en-US" sz="1800">
                <a:solidFill>
                  <a:srgbClr val="000000"/>
                </a:solidFill>
              </a:rPr>
              <a:t> physical activity </a:t>
            </a:r>
            <a:r>
              <a:rPr lang="en-US" sz="1800" b="1">
                <a:solidFill>
                  <a:srgbClr val="000000"/>
                </a:solidFill>
              </a:rPr>
              <a:t>OR</a:t>
            </a:r>
            <a:r>
              <a:rPr lang="en-US" sz="1800">
                <a:solidFill>
                  <a:srgbClr val="000000"/>
                </a:solidFill>
              </a:rPr>
              <a:t> hiking) </a:t>
            </a:r>
            <a:r>
              <a:rPr lang="en-US" sz="1800" b="1">
                <a:solidFill>
                  <a:srgbClr val="000000"/>
                </a:solidFill>
              </a:rPr>
              <a:t>AND</a:t>
            </a:r>
            <a:r>
              <a:rPr lang="en-US" sz="1800">
                <a:solidFill>
                  <a:srgbClr val="000000"/>
                </a:solidFill>
              </a:rPr>
              <a:t> (depression </a:t>
            </a:r>
            <a:r>
              <a:rPr lang="en-US" sz="1800" b="1">
                <a:solidFill>
                  <a:srgbClr val="000000"/>
                </a:solidFill>
              </a:rPr>
              <a:t>OR</a:t>
            </a:r>
            <a:r>
              <a:rPr lang="en-US" sz="1800">
                <a:solidFill>
                  <a:srgbClr val="000000"/>
                </a:solidFill>
              </a:rPr>
              <a:t> "mental health")</a:t>
            </a:r>
          </a:p>
        </p:txBody>
      </p:sp>
    </p:spTree>
    <p:extLst>
      <p:ext uri="{BB962C8B-B14F-4D97-AF65-F5344CB8AC3E}">
        <p14:creationId xmlns:p14="http://schemas.microsoft.com/office/powerpoint/2010/main" val="1037015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CD24435B-7AF0-2DE2-6216-FCE626D63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515" y="4345946"/>
            <a:ext cx="4353485" cy="1844697"/>
          </a:xfrm>
          <a:prstGeom prst="rect">
            <a:avLst/>
          </a:prstGeom>
        </p:spPr>
      </p:pic>
      <p:pic>
        <p:nvPicPr>
          <p:cNvPr id="7" name="Picture 6" descr="A screenshot of a medical search&#10;&#10;AI-generated content may be incorrect.">
            <a:extLst>
              <a:ext uri="{FF2B5EF4-FFF2-40B4-BE49-F238E27FC236}">
                <a16:creationId xmlns:a16="http://schemas.microsoft.com/office/drawing/2014/main" id="{4718A126-0564-C4FB-F991-C682024F8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09" y="282390"/>
            <a:ext cx="5096435" cy="5408263"/>
          </a:xfrm>
          <a:prstGeom prst="rect">
            <a:avLst/>
          </a:prstGeom>
        </p:spPr>
      </p:pic>
      <p:sp>
        <p:nvSpPr>
          <p:cNvPr id="8" name="Left Arrow 7">
            <a:extLst>
              <a:ext uri="{FF2B5EF4-FFF2-40B4-BE49-F238E27FC236}">
                <a16:creationId xmlns:a16="http://schemas.microsoft.com/office/drawing/2014/main" id="{B57184E7-1303-9842-E4C9-82C204331976}"/>
              </a:ext>
            </a:extLst>
          </p:cNvPr>
          <p:cNvSpPr/>
          <p:nvPr/>
        </p:nvSpPr>
        <p:spPr>
          <a:xfrm>
            <a:off x="914400" y="147918"/>
            <a:ext cx="1748118" cy="551329"/>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2694E4-197A-6ED0-6710-C287DFAE962C}"/>
              </a:ext>
            </a:extLst>
          </p:cNvPr>
          <p:cNvSpPr txBox="1"/>
          <p:nvPr/>
        </p:nvSpPr>
        <p:spPr>
          <a:xfrm>
            <a:off x="5051053" y="1484131"/>
            <a:ext cx="3882838" cy="1477328"/>
          </a:xfrm>
          <a:prstGeom prst="rect">
            <a:avLst/>
          </a:prstGeom>
          <a:noFill/>
        </p:spPr>
        <p:txBody>
          <a:bodyPr wrap="square">
            <a:spAutoFit/>
          </a:bodyPr>
          <a:lstStyle/>
          <a:p>
            <a:r>
              <a:rPr lang="en-US"/>
              <a:t>Type 2 diabetes </a:t>
            </a:r>
            <a:r>
              <a:rPr lang="en-US" b="1"/>
              <a:t>AND</a:t>
            </a:r>
            <a:r>
              <a:rPr lang="en-US"/>
              <a:t> (exercise </a:t>
            </a:r>
            <a:r>
              <a:rPr lang="en-US" b="1"/>
              <a:t>OR</a:t>
            </a:r>
            <a:r>
              <a:rPr lang="en-US"/>
              <a:t> physical activity </a:t>
            </a:r>
            <a:r>
              <a:rPr lang="en-US" b="1"/>
              <a:t>OR</a:t>
            </a:r>
            <a:r>
              <a:rPr lang="en-US"/>
              <a:t> hiking) </a:t>
            </a:r>
            <a:r>
              <a:rPr lang="en-US" b="1"/>
              <a:t>AND</a:t>
            </a:r>
            <a:r>
              <a:rPr lang="en-US"/>
              <a:t> (depression </a:t>
            </a:r>
            <a:r>
              <a:rPr lang="en-US" b="1"/>
              <a:t>OR</a:t>
            </a:r>
            <a:r>
              <a:rPr lang="en-US"/>
              <a:t> "mental health") </a:t>
            </a:r>
            <a:r>
              <a:rPr lang="en-US" b="1"/>
              <a:t>AND</a:t>
            </a:r>
            <a:r>
              <a:rPr lang="en-US"/>
              <a:t> ("Qualitative Research"[Mesh] </a:t>
            </a:r>
            <a:r>
              <a:rPr lang="en-US" b="1"/>
              <a:t>OR</a:t>
            </a:r>
            <a:r>
              <a:rPr lang="en-US"/>
              <a:t> "Focus Groups"[Mesh])</a:t>
            </a:r>
          </a:p>
        </p:txBody>
      </p:sp>
      <p:pic>
        <p:nvPicPr>
          <p:cNvPr id="12" name="Picture 11" descr="A screenshot of a web page&#10;&#10;AI-generated content may be incorrect.">
            <a:extLst>
              <a:ext uri="{FF2B5EF4-FFF2-40B4-BE49-F238E27FC236}">
                <a16:creationId xmlns:a16="http://schemas.microsoft.com/office/drawing/2014/main" id="{B46D11A3-F4E1-49B0-099E-72CCCAE43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359" y="4590524"/>
            <a:ext cx="4721694" cy="2119558"/>
          </a:xfrm>
          <a:prstGeom prst="rect">
            <a:avLst/>
          </a:prstGeom>
        </p:spPr>
      </p:pic>
    </p:spTree>
    <p:extLst>
      <p:ext uri="{BB962C8B-B14F-4D97-AF65-F5344CB8AC3E}">
        <p14:creationId xmlns:p14="http://schemas.microsoft.com/office/powerpoint/2010/main" val="2346343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ACAD-A94B-0D63-37BD-A32CB84D3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E6B62-D180-88A7-1DC6-B4149B77E331}"/>
              </a:ext>
            </a:extLst>
          </p:cNvPr>
          <p:cNvSpPr>
            <a:spLocks noGrp="1"/>
          </p:cNvSpPr>
          <p:nvPr>
            <p:ph type="title"/>
          </p:nvPr>
        </p:nvSpPr>
        <p:spPr>
          <a:xfrm>
            <a:off x="457200" y="106190"/>
            <a:ext cx="8229600" cy="1143000"/>
          </a:xfrm>
        </p:spPr>
        <p:txBody>
          <a:bodyPr/>
          <a:lstStyle/>
          <a:p>
            <a:r>
              <a:rPr lang="en-US"/>
              <a:t>Learning Objectives</a:t>
            </a:r>
          </a:p>
        </p:txBody>
      </p:sp>
      <p:graphicFrame>
        <p:nvGraphicFramePr>
          <p:cNvPr id="4" name="Content Placeholder 3">
            <a:extLst>
              <a:ext uri="{FF2B5EF4-FFF2-40B4-BE49-F238E27FC236}">
                <a16:creationId xmlns:a16="http://schemas.microsoft.com/office/drawing/2014/main" id="{5295F2DF-011D-DB11-48EF-7944E56CB670}"/>
              </a:ext>
            </a:extLst>
          </p:cNvPr>
          <p:cNvGraphicFramePr>
            <a:graphicFrameLocks noGrp="1"/>
          </p:cNvGraphicFramePr>
          <p:nvPr>
            <p:ph idx="1"/>
            <p:extLst>
              <p:ext uri="{D42A27DB-BD31-4B8C-83A1-F6EECF244321}">
                <p14:modId xmlns:p14="http://schemas.microsoft.com/office/powerpoint/2010/main" val="3340350257"/>
              </p:ext>
            </p:extLst>
          </p:nvPr>
        </p:nvGraphicFramePr>
        <p:xfrm>
          <a:off x="457200" y="1227221"/>
          <a:ext cx="8229600" cy="5029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5680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E1CEAA-ED1D-9802-FD1A-FB61E2745471}"/>
              </a:ext>
            </a:extLst>
          </p:cNvPr>
          <p:cNvSpPr>
            <a:spLocks noGrp="1"/>
          </p:cNvSpPr>
          <p:nvPr>
            <p:ph type="title"/>
          </p:nvPr>
        </p:nvSpPr>
        <p:spPr/>
        <p:txBody>
          <a:bodyPr anchor="t"/>
          <a:lstStyle/>
          <a:p>
            <a:r>
              <a:rPr lang="en-US"/>
              <a:t>PubMed HSR Queries</a:t>
            </a:r>
            <a:br>
              <a:rPr lang="en-US"/>
            </a:br>
            <a:r>
              <a:rPr lang="en-US" sz="2800">
                <a:hlinkClick r:id="rId3"/>
              </a:rPr>
              <a:t>https://www.nlm.nih.gov/nichsr/hedges/search.html</a:t>
            </a:r>
            <a:r>
              <a:rPr lang="en-US" sz="2800"/>
              <a:t> </a:t>
            </a:r>
            <a:endParaRPr lang="en-US"/>
          </a:p>
        </p:txBody>
      </p:sp>
      <p:pic>
        <p:nvPicPr>
          <p:cNvPr id="4" name="Picture 3">
            <a:extLst>
              <a:ext uri="{FF2B5EF4-FFF2-40B4-BE49-F238E27FC236}">
                <a16:creationId xmlns:a16="http://schemas.microsoft.com/office/drawing/2014/main" id="{537F14B5-A59A-F746-9C7C-078BEF42F8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0" y="1579419"/>
            <a:ext cx="8329828" cy="4444370"/>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7649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612C-AAB0-EE75-A325-71D90A98995C}"/>
              </a:ext>
            </a:extLst>
          </p:cNvPr>
          <p:cNvSpPr>
            <a:spLocks noGrp="1"/>
          </p:cNvSpPr>
          <p:nvPr>
            <p:ph type="title"/>
          </p:nvPr>
        </p:nvSpPr>
        <p:spPr/>
        <p:txBody>
          <a:bodyPr/>
          <a:lstStyle/>
          <a:p>
            <a:r>
              <a:rPr lang="en-US"/>
              <a:t>Roles for Librarians</a:t>
            </a:r>
          </a:p>
        </p:txBody>
      </p:sp>
    </p:spTree>
    <p:extLst>
      <p:ext uri="{BB962C8B-B14F-4D97-AF65-F5344CB8AC3E}">
        <p14:creationId xmlns:p14="http://schemas.microsoft.com/office/powerpoint/2010/main" val="2330228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8784-F062-F2BB-5DC3-51662852A17B}"/>
              </a:ext>
            </a:extLst>
          </p:cNvPr>
          <p:cNvSpPr>
            <a:spLocks noGrp="1"/>
          </p:cNvSpPr>
          <p:nvPr>
            <p:ph type="title"/>
          </p:nvPr>
        </p:nvSpPr>
        <p:spPr/>
        <p:txBody>
          <a:bodyPr/>
          <a:lstStyle/>
          <a:p>
            <a:r>
              <a:rPr lang="en-US"/>
              <a:t>Roles for Librarians</a:t>
            </a:r>
          </a:p>
        </p:txBody>
      </p:sp>
      <p:grpSp>
        <p:nvGrpSpPr>
          <p:cNvPr id="4" name="Google Shape;550;p143">
            <a:extLst>
              <a:ext uri="{FF2B5EF4-FFF2-40B4-BE49-F238E27FC236}">
                <a16:creationId xmlns:a16="http://schemas.microsoft.com/office/drawing/2014/main" id="{B43067C3-F1FB-6728-3A76-D160705F023B}"/>
              </a:ext>
            </a:extLst>
          </p:cNvPr>
          <p:cNvGrpSpPr/>
          <p:nvPr/>
        </p:nvGrpSpPr>
        <p:grpSpPr>
          <a:xfrm>
            <a:off x="260113" y="2140128"/>
            <a:ext cx="8623772" cy="3021642"/>
            <a:chOff x="2938" y="1327859"/>
            <a:chExt cx="8623772" cy="3021642"/>
          </a:xfrm>
        </p:grpSpPr>
        <p:sp>
          <p:nvSpPr>
            <p:cNvPr id="5" name="Google Shape;551;p143">
              <a:extLst>
                <a:ext uri="{FF2B5EF4-FFF2-40B4-BE49-F238E27FC236}">
                  <a16:creationId xmlns:a16="http://schemas.microsoft.com/office/drawing/2014/main" id="{53CF83CE-2F83-CB9A-E824-380EE3563417}"/>
                </a:ext>
              </a:extLst>
            </p:cNvPr>
            <p:cNvSpPr/>
            <p:nvPr/>
          </p:nvSpPr>
          <p:spPr>
            <a:xfrm>
              <a:off x="2938" y="1327859"/>
              <a:ext cx="2568395" cy="3021642"/>
            </a:xfrm>
            <a:prstGeom prst="rect">
              <a:avLst/>
            </a:prstGeom>
            <a:solidFill>
              <a:srgbClr val="DBEEEC">
                <a:alpha val="4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Google Shape;552;p143">
              <a:extLst>
                <a:ext uri="{FF2B5EF4-FFF2-40B4-BE49-F238E27FC236}">
                  <a16:creationId xmlns:a16="http://schemas.microsoft.com/office/drawing/2014/main" id="{A42DEB6E-58E8-A69D-7921-A1EE135D8F00}"/>
                </a:ext>
              </a:extLst>
            </p:cNvPr>
            <p:cNvSpPr/>
            <p:nvPr/>
          </p:nvSpPr>
          <p:spPr>
            <a:xfrm>
              <a:off x="135507" y="1447075"/>
              <a:ext cx="2303257" cy="1967367"/>
            </a:xfrm>
            <a:prstGeom prst="rect">
              <a:avLst/>
            </a:prstGeom>
            <a:blipFill rotWithShape="1">
              <a:blip r:embed="rId2">
                <a:alphaModFix/>
                <a:extLst>
                  <a:ext uri="{28A0092B-C50C-407E-A947-70E740481C1C}">
                    <a14:useLocalDpi xmlns:a14="http://schemas.microsoft.com/office/drawing/2010/main"/>
                  </a:ext>
                </a:extLst>
              </a:blip>
              <a:stretch>
                <a:fillRect/>
              </a:stretch>
            </a:blipFill>
            <a:ln w="25400" cap="flat" cmpd="sng">
              <a:solidFill>
                <a:srgbClr val="82BCB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 name="Google Shape;553;p143">
              <a:extLst>
                <a:ext uri="{FF2B5EF4-FFF2-40B4-BE49-F238E27FC236}">
                  <a16:creationId xmlns:a16="http://schemas.microsoft.com/office/drawing/2014/main" id="{507158CF-8CE4-3998-D7FA-FA5215B783B6}"/>
                </a:ext>
              </a:extLst>
            </p:cNvPr>
            <p:cNvSpPr/>
            <p:nvPr/>
          </p:nvSpPr>
          <p:spPr>
            <a:xfrm>
              <a:off x="131357" y="3412792"/>
              <a:ext cx="2311556" cy="815843"/>
            </a:xfrm>
            <a:prstGeom prst="rect">
              <a:avLst/>
            </a:prstGeom>
            <a:noFill/>
            <a:ln>
              <a:noFill/>
            </a:ln>
          </p:spPr>
          <p:txBody>
            <a:bodyPr spcFirstLastPara="1" wrap="square" lIns="91425" tIns="91425" rIns="91425" bIns="91425" anchor="ctr" anchorCtr="0">
              <a:noAutofit/>
            </a:bodyPr>
            <a:lstStyle/>
            <a:p>
              <a:endParaRPr/>
            </a:p>
          </p:txBody>
        </p:sp>
        <p:sp>
          <p:nvSpPr>
            <p:cNvPr id="8" name="Google Shape;554;p143">
              <a:extLst>
                <a:ext uri="{FF2B5EF4-FFF2-40B4-BE49-F238E27FC236}">
                  <a16:creationId xmlns:a16="http://schemas.microsoft.com/office/drawing/2014/main" id="{14D2AA0B-0E19-1BF9-481F-A8C37F9736A4}"/>
                </a:ext>
              </a:extLst>
            </p:cNvPr>
            <p:cNvSpPr txBox="1"/>
            <p:nvPr/>
          </p:nvSpPr>
          <p:spPr>
            <a:xfrm>
              <a:off x="131357" y="3412792"/>
              <a:ext cx="2311556" cy="815843"/>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 sz="2400">
                  <a:solidFill>
                    <a:srgbClr val="000000"/>
                  </a:solidFill>
                  <a:latin typeface="Calibri"/>
                  <a:ea typeface="Calibri"/>
                  <a:cs typeface="Calibri"/>
                  <a:sym typeface="Calibri"/>
                </a:rPr>
                <a:t>Education</a:t>
              </a:r>
              <a:endParaRPr/>
            </a:p>
          </p:txBody>
        </p:sp>
        <p:sp>
          <p:nvSpPr>
            <p:cNvPr id="9" name="Google Shape;555;p143">
              <a:extLst>
                <a:ext uri="{FF2B5EF4-FFF2-40B4-BE49-F238E27FC236}">
                  <a16:creationId xmlns:a16="http://schemas.microsoft.com/office/drawing/2014/main" id="{DC6D2335-75C0-8BDE-E8B8-6AFDB273392E}"/>
                </a:ext>
              </a:extLst>
            </p:cNvPr>
            <p:cNvSpPr/>
            <p:nvPr/>
          </p:nvSpPr>
          <p:spPr>
            <a:xfrm>
              <a:off x="3030627" y="1327859"/>
              <a:ext cx="2568395" cy="3021642"/>
            </a:xfrm>
            <a:prstGeom prst="rect">
              <a:avLst/>
            </a:prstGeom>
            <a:solidFill>
              <a:srgbClr val="DBEEEC">
                <a:alpha val="4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556;p143">
              <a:extLst>
                <a:ext uri="{FF2B5EF4-FFF2-40B4-BE49-F238E27FC236}">
                  <a16:creationId xmlns:a16="http://schemas.microsoft.com/office/drawing/2014/main" id="{84DF1C69-CC74-4BC1-EE9B-BDD938070FC8}"/>
                </a:ext>
              </a:extLst>
            </p:cNvPr>
            <p:cNvSpPr/>
            <p:nvPr/>
          </p:nvSpPr>
          <p:spPr>
            <a:xfrm>
              <a:off x="3159046" y="1448725"/>
              <a:ext cx="2311556" cy="1964067"/>
            </a:xfrm>
            <a:prstGeom prst="rect">
              <a:avLst/>
            </a:prstGeom>
            <a:blipFill rotWithShape="1">
              <a:blip r:embed="rId3">
                <a:alphaModFix/>
                <a:extLst>
                  <a:ext uri="{28A0092B-C50C-407E-A947-70E740481C1C}">
                    <a14:useLocalDpi xmlns:a14="http://schemas.microsoft.com/office/drawing/2010/main"/>
                  </a:ext>
                </a:extLst>
              </a:blip>
              <a:stretch>
                <a:fillRect l="-6998" r="-6999"/>
              </a:stretch>
            </a:blipFill>
            <a:ln w="25400" cap="flat" cmpd="sng">
              <a:solidFill>
                <a:srgbClr val="82BCB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 name="Google Shape;557;p143">
              <a:extLst>
                <a:ext uri="{FF2B5EF4-FFF2-40B4-BE49-F238E27FC236}">
                  <a16:creationId xmlns:a16="http://schemas.microsoft.com/office/drawing/2014/main" id="{82009561-ACF1-E7B0-1BCA-EC514A3803F6}"/>
                </a:ext>
              </a:extLst>
            </p:cNvPr>
            <p:cNvSpPr/>
            <p:nvPr/>
          </p:nvSpPr>
          <p:spPr>
            <a:xfrm>
              <a:off x="3159046" y="3412792"/>
              <a:ext cx="2311556" cy="815843"/>
            </a:xfrm>
            <a:prstGeom prst="rect">
              <a:avLst/>
            </a:prstGeom>
            <a:noFill/>
            <a:ln>
              <a:noFill/>
            </a:ln>
          </p:spPr>
          <p:txBody>
            <a:bodyPr spcFirstLastPara="1" wrap="square" lIns="91425" tIns="91425" rIns="91425" bIns="91425" anchor="ctr" anchorCtr="0">
              <a:noAutofit/>
            </a:bodyPr>
            <a:lstStyle/>
            <a:p>
              <a:endParaRPr/>
            </a:p>
          </p:txBody>
        </p:sp>
        <p:sp>
          <p:nvSpPr>
            <p:cNvPr id="12" name="Google Shape;558;p143">
              <a:extLst>
                <a:ext uri="{FF2B5EF4-FFF2-40B4-BE49-F238E27FC236}">
                  <a16:creationId xmlns:a16="http://schemas.microsoft.com/office/drawing/2014/main" id="{D9F641D3-7B31-E760-B1AB-856C31993CD9}"/>
                </a:ext>
              </a:extLst>
            </p:cNvPr>
            <p:cNvSpPr txBox="1"/>
            <p:nvPr/>
          </p:nvSpPr>
          <p:spPr>
            <a:xfrm>
              <a:off x="3159046" y="3412792"/>
              <a:ext cx="2311556" cy="815843"/>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 sz="2400">
                  <a:solidFill>
                    <a:srgbClr val="000000"/>
                  </a:solidFill>
                  <a:latin typeface="Calibri"/>
                  <a:ea typeface="Calibri"/>
                  <a:cs typeface="Calibri"/>
                  <a:sym typeface="Calibri"/>
                </a:rPr>
                <a:t>Clinical Support</a:t>
              </a:r>
              <a:endParaRPr/>
            </a:p>
          </p:txBody>
        </p:sp>
        <p:sp>
          <p:nvSpPr>
            <p:cNvPr id="13" name="Google Shape;559;p143">
              <a:extLst>
                <a:ext uri="{FF2B5EF4-FFF2-40B4-BE49-F238E27FC236}">
                  <a16:creationId xmlns:a16="http://schemas.microsoft.com/office/drawing/2014/main" id="{3FE917EF-59C4-0BCB-CDF5-E8CFB87E1861}"/>
                </a:ext>
              </a:extLst>
            </p:cNvPr>
            <p:cNvSpPr/>
            <p:nvPr/>
          </p:nvSpPr>
          <p:spPr>
            <a:xfrm>
              <a:off x="6058315" y="1327859"/>
              <a:ext cx="2568395" cy="3021642"/>
            </a:xfrm>
            <a:prstGeom prst="rect">
              <a:avLst/>
            </a:prstGeom>
            <a:solidFill>
              <a:srgbClr val="DBEEEC">
                <a:alpha val="40000"/>
              </a:srgbClr>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Google Shape;560;p143">
              <a:extLst>
                <a:ext uri="{FF2B5EF4-FFF2-40B4-BE49-F238E27FC236}">
                  <a16:creationId xmlns:a16="http://schemas.microsoft.com/office/drawing/2014/main" id="{7FBE4520-7EF6-A0CE-6D83-BF324CBC19A2}"/>
                </a:ext>
              </a:extLst>
            </p:cNvPr>
            <p:cNvSpPr/>
            <p:nvPr/>
          </p:nvSpPr>
          <p:spPr>
            <a:xfrm>
              <a:off x="6186735" y="1448725"/>
              <a:ext cx="2311556" cy="1964067"/>
            </a:xfrm>
            <a:prstGeom prst="rect">
              <a:avLst/>
            </a:prstGeom>
            <a:blipFill rotWithShape="1">
              <a:blip r:embed="rId4">
                <a:alphaModFix/>
                <a:extLst>
                  <a:ext uri="{28A0092B-C50C-407E-A947-70E740481C1C}">
                    <a14:useLocalDpi xmlns:a14="http://schemas.microsoft.com/office/drawing/2010/main"/>
                  </a:ext>
                </a:extLst>
              </a:blip>
              <a:stretch>
                <a:fillRect/>
              </a:stretch>
            </a:blipFill>
            <a:ln w="25400" cap="flat" cmpd="sng">
              <a:solidFill>
                <a:srgbClr val="82BCB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561;p143">
              <a:extLst>
                <a:ext uri="{FF2B5EF4-FFF2-40B4-BE49-F238E27FC236}">
                  <a16:creationId xmlns:a16="http://schemas.microsoft.com/office/drawing/2014/main" id="{C0B75E58-0226-E5F1-24DF-D4BE1BA157C3}"/>
                </a:ext>
              </a:extLst>
            </p:cNvPr>
            <p:cNvSpPr/>
            <p:nvPr/>
          </p:nvSpPr>
          <p:spPr>
            <a:xfrm>
              <a:off x="6186735" y="3412792"/>
              <a:ext cx="2311556" cy="815843"/>
            </a:xfrm>
            <a:prstGeom prst="rect">
              <a:avLst/>
            </a:prstGeom>
            <a:noFill/>
            <a:ln>
              <a:noFill/>
            </a:ln>
          </p:spPr>
          <p:txBody>
            <a:bodyPr spcFirstLastPara="1" wrap="square" lIns="91425" tIns="91425" rIns="91425" bIns="91425" anchor="ctr" anchorCtr="0">
              <a:noAutofit/>
            </a:bodyPr>
            <a:lstStyle/>
            <a:p>
              <a:endParaRPr/>
            </a:p>
          </p:txBody>
        </p:sp>
        <p:sp>
          <p:nvSpPr>
            <p:cNvPr id="16" name="Google Shape;562;p143">
              <a:extLst>
                <a:ext uri="{FF2B5EF4-FFF2-40B4-BE49-F238E27FC236}">
                  <a16:creationId xmlns:a16="http://schemas.microsoft.com/office/drawing/2014/main" id="{05B5AF39-3636-70D3-93DF-765BA6BA9127}"/>
                </a:ext>
              </a:extLst>
            </p:cNvPr>
            <p:cNvSpPr txBox="1"/>
            <p:nvPr/>
          </p:nvSpPr>
          <p:spPr>
            <a:xfrm>
              <a:off x="6186735" y="3412792"/>
              <a:ext cx="2311556" cy="815843"/>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 sz="2400">
                  <a:solidFill>
                    <a:srgbClr val="000000"/>
                  </a:solidFill>
                  <a:latin typeface="Calibri"/>
                  <a:ea typeface="Calibri"/>
                  <a:cs typeface="Calibri"/>
                  <a:sym typeface="Calibri"/>
                </a:rPr>
                <a:t>Research / Dissemination</a:t>
              </a:r>
              <a:endParaRPr/>
            </a:p>
          </p:txBody>
        </p:sp>
      </p:grpSp>
    </p:spTree>
    <p:extLst>
      <p:ext uri="{BB962C8B-B14F-4D97-AF65-F5344CB8AC3E}">
        <p14:creationId xmlns:p14="http://schemas.microsoft.com/office/powerpoint/2010/main" val="1034075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67;p18">
            <a:extLst>
              <a:ext uri="{FF2B5EF4-FFF2-40B4-BE49-F238E27FC236}">
                <a16:creationId xmlns:a16="http://schemas.microsoft.com/office/drawing/2014/main" id="{1BF492F6-8DE2-61E6-65CE-2B575F80A9C1}"/>
              </a:ext>
            </a:extLst>
          </p:cNvPr>
          <p:cNvGrpSpPr/>
          <p:nvPr/>
        </p:nvGrpSpPr>
        <p:grpSpPr>
          <a:xfrm>
            <a:off x="266003" y="1571513"/>
            <a:ext cx="8877997" cy="4360062"/>
            <a:chOff x="3112" y="45548"/>
            <a:chExt cx="8877997" cy="4360062"/>
          </a:xfrm>
        </p:grpSpPr>
        <p:sp>
          <p:nvSpPr>
            <p:cNvPr id="7" name="Google Shape;570;p18">
              <a:extLst>
                <a:ext uri="{FF2B5EF4-FFF2-40B4-BE49-F238E27FC236}">
                  <a16:creationId xmlns:a16="http://schemas.microsoft.com/office/drawing/2014/main" id="{FEFB9765-B01E-854C-C161-854A4141ABD6}"/>
                </a:ext>
              </a:extLst>
            </p:cNvPr>
            <p:cNvSpPr/>
            <p:nvPr/>
          </p:nvSpPr>
          <p:spPr>
            <a:xfrm>
              <a:off x="5000543" y="525215"/>
              <a:ext cx="3400877" cy="3400728"/>
            </a:xfrm>
            <a:prstGeom prst="ellipse">
              <a:avLst/>
            </a:prstGeom>
            <a:solidFill>
              <a:schemeClr val="tx2">
                <a:lumMod val="20000"/>
                <a:lumOff val="80000"/>
                <a:alpha val="89803"/>
              </a:schemeClr>
            </a:solidFill>
            <a:ln w="25400" cap="flat" cmpd="sng">
              <a:solidFill>
                <a:srgbClr val="D6E2F8">
                  <a:alpha val="89803"/>
                </a:srgb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 name="Google Shape;568;p18">
              <a:extLst>
                <a:ext uri="{FF2B5EF4-FFF2-40B4-BE49-F238E27FC236}">
                  <a16:creationId xmlns:a16="http://schemas.microsoft.com/office/drawing/2014/main" id="{4E319593-9660-BB1D-E63A-85FB23669B66}"/>
                </a:ext>
              </a:extLst>
            </p:cNvPr>
            <p:cNvSpPr/>
            <p:nvPr/>
          </p:nvSpPr>
          <p:spPr>
            <a:xfrm>
              <a:off x="4520856" y="45548"/>
              <a:ext cx="4360253" cy="4360062"/>
            </a:xfrm>
            <a:prstGeom prst="donut">
              <a:avLst>
                <a:gd name="adj" fmla="val 11010"/>
              </a:avLst>
            </a:prstGeom>
            <a:solidFill>
              <a:schemeClr val="tx2">
                <a:lumMod val="20000"/>
                <a:lumOff val="80000"/>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Google Shape;569;p18">
              <a:extLst>
                <a:ext uri="{FF2B5EF4-FFF2-40B4-BE49-F238E27FC236}">
                  <a16:creationId xmlns:a16="http://schemas.microsoft.com/office/drawing/2014/main" id="{0BAA2116-E955-C04F-E759-BAF851D4D963}"/>
                </a:ext>
              </a:extLst>
            </p:cNvPr>
            <p:cNvSpPr/>
            <p:nvPr/>
          </p:nvSpPr>
          <p:spPr>
            <a:xfrm>
              <a:off x="3112" y="198239"/>
              <a:ext cx="5362689" cy="4054680"/>
            </a:xfrm>
            <a:prstGeom prst="rect">
              <a:avLst/>
            </a:prstGeom>
            <a:blipFill rotWithShape="1">
              <a:blip r:embed="rId3">
                <a:alphaModFix/>
                <a:extLst>
                  <a:ext uri="{28A0092B-C50C-407E-A947-70E740481C1C}">
                    <a14:useLocalDpi xmlns:a14="http://schemas.microsoft.com/office/drawing/2010/main"/>
                  </a:ext>
                </a:extLst>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 name="Google Shape;571;p18">
              <a:extLst>
                <a:ext uri="{FF2B5EF4-FFF2-40B4-BE49-F238E27FC236}">
                  <a16:creationId xmlns:a16="http://schemas.microsoft.com/office/drawing/2014/main" id="{1F20838B-7AC2-2855-A55E-396C5C2721FC}"/>
                </a:ext>
              </a:extLst>
            </p:cNvPr>
            <p:cNvSpPr txBox="1"/>
            <p:nvPr/>
          </p:nvSpPr>
          <p:spPr>
            <a:xfrm>
              <a:off x="5595120" y="243874"/>
              <a:ext cx="3143749" cy="3318322"/>
            </a:xfrm>
            <a:prstGeom prst="rect">
              <a:avLst/>
            </a:prstGeom>
            <a:noFill/>
            <a:ln>
              <a:noFill/>
            </a:ln>
          </p:spPr>
          <p:txBody>
            <a:bodyPr spcFirstLastPara="1" wrap="square" lIns="0" tIns="0" rIns="0" bIns="0" anchor="ctr" anchorCtr="0">
              <a:noAutofit/>
            </a:bodyPr>
            <a:lstStyle/>
            <a:p>
              <a:pPr marL="171450" lvl="1" indent="-171450">
                <a:lnSpc>
                  <a:spcPct val="90000"/>
                </a:lnSpc>
                <a:spcBef>
                  <a:spcPts val="240"/>
                </a:spcBef>
                <a:buClr>
                  <a:srgbClr val="000000"/>
                </a:buClr>
                <a:buSzPts val="1600"/>
                <a:buFont typeface="Arial"/>
                <a:buChar char="•"/>
              </a:pPr>
              <a:r>
                <a:rPr lang="en-US">
                  <a:solidFill>
                    <a:srgbClr val="000000"/>
                  </a:solidFill>
                  <a:ea typeface="Calibri"/>
                  <a:cs typeface="Calibri"/>
                  <a:sym typeface="Calibri"/>
                </a:rPr>
                <a:t>Teaching &amp; assessment</a:t>
              </a:r>
              <a:endParaRPr lang="en-US"/>
            </a:p>
            <a:p>
              <a:pPr marL="171450" lvl="1" indent="-171450">
                <a:lnSpc>
                  <a:spcPct val="90000"/>
                </a:lnSpc>
                <a:spcBef>
                  <a:spcPts val="240"/>
                </a:spcBef>
                <a:buClr>
                  <a:srgbClr val="000000"/>
                </a:buClr>
                <a:buSzPts val="1600"/>
                <a:buFont typeface="Arial"/>
                <a:buChar char="•"/>
              </a:pPr>
              <a:r>
                <a:rPr lang="en">
                  <a:solidFill>
                    <a:srgbClr val="000000"/>
                  </a:solidFill>
                  <a:ea typeface="Calibri"/>
                  <a:cs typeface="Calibri"/>
                  <a:sym typeface="Calibri"/>
                </a:rPr>
                <a:t>Curriculum mapping</a:t>
              </a:r>
              <a:endParaRPr/>
            </a:p>
            <a:p>
              <a:pPr marL="171450" lvl="1" indent="-171450">
                <a:lnSpc>
                  <a:spcPct val="90000"/>
                </a:lnSpc>
                <a:spcBef>
                  <a:spcPts val="240"/>
                </a:spcBef>
                <a:buClr>
                  <a:srgbClr val="000000"/>
                </a:buClr>
                <a:buSzPts val="1600"/>
                <a:buFont typeface="Arial"/>
                <a:buChar char="•"/>
              </a:pPr>
              <a:r>
                <a:rPr lang="en">
                  <a:solidFill>
                    <a:srgbClr val="000000"/>
                  </a:solidFill>
                  <a:ea typeface="Calibri"/>
                  <a:cs typeface="Calibri"/>
                  <a:sym typeface="Calibri"/>
                </a:rPr>
                <a:t>Morning report</a:t>
              </a:r>
              <a:r>
                <a:rPr lang="en">
                  <a:sym typeface="Calibri"/>
                </a:rPr>
                <a:t>/</a:t>
              </a:r>
              <a:r>
                <a:rPr lang="en">
                  <a:solidFill>
                    <a:srgbClr val="000000"/>
                  </a:solidFill>
                  <a:ea typeface="Calibri"/>
                  <a:cs typeface="Calibri"/>
                  <a:sym typeface="Calibri"/>
                </a:rPr>
                <a:t>Noon conference</a:t>
              </a:r>
              <a:endParaRPr/>
            </a:p>
            <a:p>
              <a:pPr marL="171450" lvl="1" indent="-171450">
                <a:lnSpc>
                  <a:spcPct val="90000"/>
                </a:lnSpc>
                <a:spcBef>
                  <a:spcPts val="240"/>
                </a:spcBef>
                <a:buClr>
                  <a:srgbClr val="000000"/>
                </a:buClr>
                <a:buSzPts val="1600"/>
                <a:buFont typeface="Arial"/>
                <a:buChar char="•"/>
              </a:pPr>
              <a:r>
                <a:rPr lang="en">
                  <a:solidFill>
                    <a:srgbClr val="000000"/>
                  </a:solidFill>
                  <a:ea typeface="Calibri"/>
                  <a:cs typeface="Calibri"/>
                  <a:sym typeface="Calibri"/>
                </a:rPr>
                <a:t>Academic half-day</a:t>
              </a:r>
              <a:endParaRPr/>
            </a:p>
            <a:p>
              <a:pPr marL="171450" lvl="1" indent="-171450">
                <a:lnSpc>
                  <a:spcPct val="90000"/>
                </a:lnSpc>
                <a:spcBef>
                  <a:spcPts val="240"/>
                </a:spcBef>
                <a:buClr>
                  <a:srgbClr val="000000"/>
                </a:buClr>
                <a:buSzPts val="1600"/>
                <a:buFont typeface="Arial"/>
                <a:buChar char="•"/>
              </a:pPr>
              <a:r>
                <a:rPr lang="en">
                  <a:solidFill>
                    <a:srgbClr val="000000"/>
                  </a:solidFill>
                  <a:ea typeface="Calibri"/>
                  <a:cs typeface="Calibri"/>
                  <a:sym typeface="Calibri"/>
                </a:rPr>
                <a:t>Journal club</a:t>
              </a:r>
              <a:endParaRPr/>
            </a:p>
            <a:p>
              <a:pPr marL="171450" lvl="1" indent="-171450">
                <a:lnSpc>
                  <a:spcPct val="90000"/>
                </a:lnSpc>
                <a:spcBef>
                  <a:spcPts val="240"/>
                </a:spcBef>
                <a:buClr>
                  <a:srgbClr val="000000"/>
                </a:buClr>
                <a:buSzPts val="1600"/>
                <a:buFont typeface="Arial"/>
                <a:buChar char="•"/>
              </a:pPr>
              <a:r>
                <a:rPr lang="en">
                  <a:solidFill>
                    <a:srgbClr val="000000"/>
                  </a:solidFill>
                  <a:ea typeface="Calibri"/>
                  <a:cs typeface="Calibri"/>
                  <a:sym typeface="Calibri"/>
                </a:rPr>
                <a:t>QI projects</a:t>
              </a:r>
              <a:endParaRPr/>
            </a:p>
            <a:p>
              <a:pPr marL="171450" lvl="1" indent="-171450">
                <a:lnSpc>
                  <a:spcPct val="90000"/>
                </a:lnSpc>
                <a:spcBef>
                  <a:spcPts val="240"/>
                </a:spcBef>
                <a:buClr>
                  <a:srgbClr val="000000"/>
                </a:buClr>
                <a:buSzPts val="1600"/>
                <a:buFont typeface="Arial"/>
                <a:buChar char="•"/>
              </a:pPr>
              <a:r>
                <a:rPr lang="en">
                  <a:solidFill>
                    <a:srgbClr val="000000"/>
                  </a:solidFill>
                  <a:ea typeface="Calibri"/>
                  <a:cs typeface="Calibri"/>
                  <a:sym typeface="Calibri"/>
                </a:rPr>
                <a:t>Nurse residency</a:t>
              </a:r>
            </a:p>
            <a:p>
              <a:pPr marL="171450" lvl="1" indent="-171450">
                <a:lnSpc>
                  <a:spcPct val="90000"/>
                </a:lnSpc>
                <a:spcBef>
                  <a:spcPts val="240"/>
                </a:spcBef>
                <a:buClr>
                  <a:srgbClr val="000000"/>
                </a:buClr>
                <a:buSzPts val="1600"/>
                <a:buFont typeface="Arial"/>
                <a:buChar char="•"/>
              </a:pPr>
              <a:r>
                <a:rPr lang="en">
                  <a:solidFill>
                    <a:srgbClr val="000000"/>
                  </a:solidFill>
                  <a:cs typeface="Calibri"/>
                  <a:sym typeface="Calibri"/>
                </a:rPr>
                <a:t>Broaden scope of EBP</a:t>
              </a:r>
            </a:p>
            <a:p>
              <a:pPr marL="171450" lvl="1" indent="-171450">
                <a:lnSpc>
                  <a:spcPct val="90000"/>
                </a:lnSpc>
                <a:spcBef>
                  <a:spcPts val="240"/>
                </a:spcBef>
                <a:buClr>
                  <a:srgbClr val="000000"/>
                </a:buClr>
                <a:buSzPts val="1600"/>
                <a:buFont typeface="Arial"/>
                <a:buChar char="•"/>
              </a:pPr>
              <a:r>
                <a:rPr lang="en">
                  <a:solidFill>
                    <a:srgbClr val="000000"/>
                  </a:solidFill>
                  <a:cs typeface="Calibri"/>
                  <a:sym typeface="Calibri"/>
                </a:rPr>
                <a:t>Incorporate PEO &amp; qualitative evidence into EBP teaching</a:t>
              </a:r>
              <a:endParaRPr/>
            </a:p>
          </p:txBody>
        </p:sp>
      </p:grpSp>
      <p:sp>
        <p:nvSpPr>
          <p:cNvPr id="2" name="Title 1">
            <a:extLst>
              <a:ext uri="{FF2B5EF4-FFF2-40B4-BE49-F238E27FC236}">
                <a16:creationId xmlns:a16="http://schemas.microsoft.com/office/drawing/2014/main" id="{4BBAF563-2A62-6B79-CD7C-BCC5A6C126A0}"/>
              </a:ext>
            </a:extLst>
          </p:cNvPr>
          <p:cNvSpPr>
            <a:spLocks noGrp="1"/>
          </p:cNvSpPr>
          <p:nvPr>
            <p:ph type="title"/>
          </p:nvPr>
        </p:nvSpPr>
        <p:spPr>
          <a:xfrm>
            <a:off x="457200" y="274638"/>
            <a:ext cx="8229600" cy="1143000"/>
          </a:xfrm>
        </p:spPr>
        <p:txBody>
          <a:bodyPr/>
          <a:lstStyle/>
          <a:p>
            <a:r>
              <a:rPr lang="en-US"/>
              <a:t>Roles for Librarians: Education</a:t>
            </a:r>
          </a:p>
        </p:txBody>
      </p:sp>
    </p:spTree>
    <p:extLst>
      <p:ext uri="{BB962C8B-B14F-4D97-AF65-F5344CB8AC3E}">
        <p14:creationId xmlns:p14="http://schemas.microsoft.com/office/powerpoint/2010/main" val="534427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76;p19">
            <a:extLst>
              <a:ext uri="{FF2B5EF4-FFF2-40B4-BE49-F238E27FC236}">
                <a16:creationId xmlns:a16="http://schemas.microsoft.com/office/drawing/2014/main" id="{02C6ECA8-7D99-99F5-7055-8762285694D5}"/>
              </a:ext>
            </a:extLst>
          </p:cNvPr>
          <p:cNvGrpSpPr/>
          <p:nvPr/>
        </p:nvGrpSpPr>
        <p:grpSpPr>
          <a:xfrm>
            <a:off x="834197" y="1851573"/>
            <a:ext cx="7675353" cy="3530136"/>
            <a:chOff x="698801" y="634396"/>
            <a:chExt cx="7131901" cy="2795206"/>
          </a:xfrm>
        </p:grpSpPr>
        <p:sp>
          <p:nvSpPr>
            <p:cNvPr id="5" name="Google Shape;577;p19">
              <a:extLst>
                <a:ext uri="{FF2B5EF4-FFF2-40B4-BE49-F238E27FC236}">
                  <a16:creationId xmlns:a16="http://schemas.microsoft.com/office/drawing/2014/main" id="{6D02DA9F-67F2-60A5-E827-3E821E713FA8}"/>
                </a:ext>
              </a:extLst>
            </p:cNvPr>
            <p:cNvSpPr/>
            <p:nvPr/>
          </p:nvSpPr>
          <p:spPr>
            <a:xfrm rot="10800000">
              <a:off x="2096404" y="718968"/>
              <a:ext cx="5548693" cy="2626061"/>
            </a:xfrm>
            <a:prstGeom prst="homePlate">
              <a:avLst>
                <a:gd name="adj" fmla="val 50000"/>
              </a:avLst>
            </a:prstGeom>
            <a:solidFill>
              <a:srgbClr val="7DACE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Google Shape;578;p19">
              <a:extLst>
                <a:ext uri="{FF2B5EF4-FFF2-40B4-BE49-F238E27FC236}">
                  <a16:creationId xmlns:a16="http://schemas.microsoft.com/office/drawing/2014/main" id="{70B85E5A-1C9D-34FB-F094-940CC10368A5}"/>
                </a:ext>
              </a:extLst>
            </p:cNvPr>
            <p:cNvSpPr txBox="1"/>
            <p:nvPr/>
          </p:nvSpPr>
          <p:spPr>
            <a:xfrm>
              <a:off x="3076392" y="634396"/>
              <a:ext cx="4754310" cy="2534694"/>
            </a:xfrm>
            <a:prstGeom prst="rect">
              <a:avLst/>
            </a:prstGeom>
            <a:noFill/>
            <a:ln>
              <a:noFill/>
            </a:ln>
          </p:spPr>
          <p:txBody>
            <a:bodyPr spcFirstLastPara="1" wrap="square" lIns="1232600" tIns="91425" rIns="170675" bIns="91425" anchor="t" anchorCtr="0">
              <a:noAutofit/>
            </a:bodyPr>
            <a:lstStyle/>
            <a:p>
              <a:pPr marL="171450" lvl="1" indent="-171450">
                <a:lnSpc>
                  <a:spcPct val="90000"/>
                </a:lnSpc>
                <a:spcBef>
                  <a:spcPts val="840"/>
                </a:spcBef>
                <a:buClr>
                  <a:srgbClr val="000000"/>
                </a:buClr>
                <a:buSzPts val="1900"/>
                <a:buFont typeface="Arial"/>
                <a:buChar char="•"/>
              </a:pPr>
              <a:r>
                <a:rPr lang="en" sz="2000">
                  <a:solidFill>
                    <a:srgbClr val="000000"/>
                  </a:solidFill>
                  <a:latin typeface="Calibri"/>
                  <a:ea typeface="Calibri"/>
                  <a:cs typeface="Calibri"/>
                  <a:sym typeface="Calibri"/>
                </a:rPr>
                <a:t>Patient rounds</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Hospital guidelines</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Policies and procedures </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Clinical decision support tools</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Evidence briefs</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Shared Governance</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EBP advisory committees</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Patient education</a:t>
              </a:r>
            </a:p>
            <a:p>
              <a:pPr marL="171450" lvl="1" indent="-171450">
                <a:lnSpc>
                  <a:spcPct val="90000"/>
                </a:lnSpc>
                <a:spcBef>
                  <a:spcPts val="285"/>
                </a:spcBef>
                <a:buClr>
                  <a:srgbClr val="000000"/>
                </a:buClr>
                <a:buSzPts val="1900"/>
                <a:buFont typeface="Arial"/>
                <a:buChar char="•"/>
              </a:pPr>
              <a:r>
                <a:rPr lang="en-US" sz="2000">
                  <a:solidFill>
                    <a:srgbClr val="000000"/>
                  </a:solidFill>
                  <a:latin typeface="Calibri"/>
                  <a:cs typeface="Calibri"/>
                  <a:sym typeface="Calibri"/>
                </a:rPr>
                <a:t>Promote empathetic, patient-centered decision making</a:t>
              </a:r>
              <a:endParaRPr sz="2000"/>
            </a:p>
          </p:txBody>
        </p:sp>
        <p:sp>
          <p:nvSpPr>
            <p:cNvPr id="7" name="Google Shape;579;p19">
              <a:extLst>
                <a:ext uri="{FF2B5EF4-FFF2-40B4-BE49-F238E27FC236}">
                  <a16:creationId xmlns:a16="http://schemas.microsoft.com/office/drawing/2014/main" id="{4E2C0D4B-4051-D2DD-4420-2DC384B04F12}"/>
                </a:ext>
              </a:extLst>
            </p:cNvPr>
            <p:cNvSpPr/>
            <p:nvPr/>
          </p:nvSpPr>
          <p:spPr>
            <a:xfrm>
              <a:off x="698801" y="634396"/>
              <a:ext cx="2795206" cy="2795206"/>
            </a:xfrm>
            <a:prstGeom prst="ellipse">
              <a:avLst/>
            </a:prstGeom>
            <a:blipFill rotWithShape="1">
              <a:blip r:embed="rId2">
                <a:alphaModFix/>
                <a:extLst>
                  <a:ext uri="{28A0092B-C50C-407E-A947-70E740481C1C}">
                    <a14:useLocalDpi xmlns:a14="http://schemas.microsoft.com/office/drawing/2010/main"/>
                  </a:ext>
                </a:extLst>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2" name="Title 1">
            <a:extLst>
              <a:ext uri="{FF2B5EF4-FFF2-40B4-BE49-F238E27FC236}">
                <a16:creationId xmlns:a16="http://schemas.microsoft.com/office/drawing/2014/main" id="{B4A7ED94-C7C9-26B3-79D0-8AF0A257F087}"/>
              </a:ext>
            </a:extLst>
          </p:cNvPr>
          <p:cNvSpPr>
            <a:spLocks noGrp="1"/>
          </p:cNvSpPr>
          <p:nvPr>
            <p:ph type="title"/>
          </p:nvPr>
        </p:nvSpPr>
        <p:spPr>
          <a:xfrm>
            <a:off x="457200" y="274638"/>
            <a:ext cx="8229600" cy="1143000"/>
          </a:xfrm>
        </p:spPr>
        <p:txBody>
          <a:bodyPr/>
          <a:lstStyle/>
          <a:p>
            <a:r>
              <a:rPr lang="en-US"/>
              <a:t>Roles for Librarians: </a:t>
            </a:r>
            <a:r>
              <a:rPr lang="en-US">
                <a:ea typeface="Calibri"/>
                <a:cs typeface="Calibri"/>
                <a:sym typeface="Calibri"/>
              </a:rPr>
              <a:t>Clinical Support</a:t>
            </a:r>
            <a:endParaRPr lang="en-US"/>
          </a:p>
        </p:txBody>
      </p:sp>
    </p:spTree>
    <p:extLst>
      <p:ext uri="{BB962C8B-B14F-4D97-AF65-F5344CB8AC3E}">
        <p14:creationId xmlns:p14="http://schemas.microsoft.com/office/powerpoint/2010/main" val="2783119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84;p20">
            <a:extLst>
              <a:ext uri="{FF2B5EF4-FFF2-40B4-BE49-F238E27FC236}">
                <a16:creationId xmlns:a16="http://schemas.microsoft.com/office/drawing/2014/main" id="{90E4C4CF-58AE-7865-2787-589AA19FC525}"/>
              </a:ext>
            </a:extLst>
          </p:cNvPr>
          <p:cNvGrpSpPr/>
          <p:nvPr/>
        </p:nvGrpSpPr>
        <p:grpSpPr>
          <a:xfrm>
            <a:off x="205958" y="1914171"/>
            <a:ext cx="8732084" cy="3077580"/>
            <a:chOff x="39565" y="875004"/>
            <a:chExt cx="8561949" cy="2721940"/>
          </a:xfrm>
        </p:grpSpPr>
        <p:sp>
          <p:nvSpPr>
            <p:cNvPr id="5" name="Google Shape;585;p20">
              <a:extLst>
                <a:ext uri="{FF2B5EF4-FFF2-40B4-BE49-F238E27FC236}">
                  <a16:creationId xmlns:a16="http://schemas.microsoft.com/office/drawing/2014/main" id="{830AE66A-1882-13D5-9204-D2EC705B0403}"/>
                </a:ext>
              </a:extLst>
            </p:cNvPr>
            <p:cNvSpPr/>
            <p:nvPr/>
          </p:nvSpPr>
          <p:spPr>
            <a:xfrm>
              <a:off x="1988226" y="924439"/>
              <a:ext cx="6613288" cy="2592324"/>
            </a:xfrm>
            <a:prstGeom prst="rect">
              <a:avLst/>
            </a:prstGeom>
            <a:solidFill>
              <a:schemeClr val="lt1">
                <a:alpha val="40000"/>
              </a:schemeClr>
            </a:solidFill>
            <a:ln w="9525" cap="flat" cmpd="sng">
              <a:solidFill>
                <a:srgbClr val="7DACEB"/>
              </a:solidFill>
              <a:prstDash val="solid"/>
              <a:round/>
              <a:headEnd type="none" w="sm" len="sm"/>
              <a:tailEnd type="none" w="sm" len="sm"/>
            </a:ln>
          </p:spPr>
          <p:txBody>
            <a:bodyPr spcFirstLastPara="1" wrap="square" lIns="91425" tIns="91425" rIns="91425" bIns="91425" anchor="ctr" anchorCtr="0">
              <a:noAutofit/>
            </a:bodyPr>
            <a:lstStyle/>
            <a:p>
              <a:endParaRPr sz="2000"/>
            </a:p>
          </p:txBody>
        </p:sp>
        <p:sp>
          <p:nvSpPr>
            <p:cNvPr id="6" name="Google Shape;586;p20">
              <a:extLst>
                <a:ext uri="{FF2B5EF4-FFF2-40B4-BE49-F238E27FC236}">
                  <a16:creationId xmlns:a16="http://schemas.microsoft.com/office/drawing/2014/main" id="{FA4623BC-7688-418F-8F45-A92993FC8B4F}"/>
                </a:ext>
              </a:extLst>
            </p:cNvPr>
            <p:cNvSpPr txBox="1"/>
            <p:nvPr/>
          </p:nvSpPr>
          <p:spPr>
            <a:xfrm>
              <a:off x="1937949" y="1166313"/>
              <a:ext cx="6613288" cy="2180320"/>
            </a:xfrm>
            <a:prstGeom prst="rect">
              <a:avLst/>
            </a:prstGeom>
            <a:noFill/>
            <a:ln>
              <a:noFill/>
            </a:ln>
          </p:spPr>
          <p:txBody>
            <a:bodyPr spcFirstLastPara="1" wrap="square" lIns="1755850" tIns="91425" rIns="91425" bIns="91425" anchor="t" anchorCtr="0">
              <a:noAutofit/>
            </a:bodyPr>
            <a:lstStyle/>
            <a:p>
              <a:pPr marL="171450" lvl="1" indent="-171450">
                <a:lnSpc>
                  <a:spcPct val="90000"/>
                </a:lnSpc>
                <a:spcBef>
                  <a:spcPts val="840"/>
                </a:spcBef>
                <a:buClr>
                  <a:srgbClr val="000000"/>
                </a:buClr>
                <a:buSzPts val="1900"/>
                <a:buFont typeface="Arial"/>
                <a:buChar char="•"/>
              </a:pPr>
              <a:r>
                <a:rPr lang="en" sz="2000">
                  <a:solidFill>
                    <a:srgbClr val="000000"/>
                  </a:solidFill>
                  <a:latin typeface="Calibri"/>
                  <a:ea typeface="Calibri"/>
                  <a:cs typeface="Calibri"/>
                  <a:sym typeface="Calibri"/>
                </a:rPr>
                <a:t>Registering protocols</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Co-authoring evidence synthesis publications</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Serving as peer reviewer</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Disseminating work</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Scholarly communication</a:t>
              </a:r>
              <a:endParaRPr sz="2000"/>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ea typeface="Calibri"/>
                  <a:cs typeface="Calibri"/>
                  <a:sym typeface="Calibri"/>
                </a:rPr>
                <a:t>Institutional repositories</a:t>
              </a:r>
            </a:p>
            <a:p>
              <a:pPr marL="171450" lvl="1" indent="-171450">
                <a:lnSpc>
                  <a:spcPct val="90000"/>
                </a:lnSpc>
                <a:spcBef>
                  <a:spcPts val="285"/>
                </a:spcBef>
                <a:buClr>
                  <a:srgbClr val="000000"/>
                </a:buClr>
                <a:buSzPts val="1900"/>
                <a:buFont typeface="Arial"/>
                <a:buChar char="•"/>
              </a:pPr>
              <a:r>
                <a:rPr lang="en" sz="2000">
                  <a:solidFill>
                    <a:srgbClr val="000000"/>
                  </a:solidFill>
                  <a:latin typeface="Calibri"/>
                  <a:cs typeface="Calibri"/>
                  <a:sym typeface="Calibri"/>
                </a:rPr>
                <a:t>Support interdisciplinary collaboration &amp; innovation</a:t>
              </a:r>
              <a:endParaRPr sz="2000"/>
            </a:p>
          </p:txBody>
        </p:sp>
        <p:sp>
          <p:nvSpPr>
            <p:cNvPr id="7" name="Google Shape;587;p20">
              <a:extLst>
                <a:ext uri="{FF2B5EF4-FFF2-40B4-BE49-F238E27FC236}">
                  <a16:creationId xmlns:a16="http://schemas.microsoft.com/office/drawing/2014/main" id="{10A8F3DC-6840-8B3D-A5FD-7E144D9D1E24}"/>
                </a:ext>
              </a:extLst>
            </p:cNvPr>
            <p:cNvSpPr/>
            <p:nvPr/>
          </p:nvSpPr>
          <p:spPr>
            <a:xfrm>
              <a:off x="39565" y="875004"/>
              <a:ext cx="3338514" cy="2721940"/>
            </a:xfrm>
            <a:prstGeom prst="rect">
              <a:avLst/>
            </a:prstGeom>
            <a:blipFill rotWithShape="1">
              <a:blip r:embed="rId2">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sz="2000"/>
            </a:p>
          </p:txBody>
        </p:sp>
      </p:grpSp>
      <p:sp>
        <p:nvSpPr>
          <p:cNvPr id="2" name="Title 1">
            <a:extLst>
              <a:ext uri="{FF2B5EF4-FFF2-40B4-BE49-F238E27FC236}">
                <a16:creationId xmlns:a16="http://schemas.microsoft.com/office/drawing/2014/main" id="{91B134F1-F188-C1E3-C01E-DDDF045AEECC}"/>
              </a:ext>
            </a:extLst>
          </p:cNvPr>
          <p:cNvSpPr>
            <a:spLocks noGrp="1"/>
          </p:cNvSpPr>
          <p:nvPr>
            <p:ph type="title"/>
          </p:nvPr>
        </p:nvSpPr>
        <p:spPr>
          <a:xfrm>
            <a:off x="457200" y="274638"/>
            <a:ext cx="8229600" cy="1143000"/>
          </a:xfrm>
        </p:spPr>
        <p:txBody>
          <a:bodyPr/>
          <a:lstStyle/>
          <a:p>
            <a:r>
              <a:rPr lang="en-US"/>
              <a:t>Roles for Librarians: Research &amp; Dissemination</a:t>
            </a:r>
          </a:p>
        </p:txBody>
      </p:sp>
    </p:spTree>
    <p:extLst>
      <p:ext uri="{BB962C8B-B14F-4D97-AF65-F5344CB8AC3E}">
        <p14:creationId xmlns:p14="http://schemas.microsoft.com/office/powerpoint/2010/main" val="2201243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A31F-0B7D-91C3-7B43-FECB4DB68D77}"/>
              </a:ext>
            </a:extLst>
          </p:cNvPr>
          <p:cNvSpPr>
            <a:spLocks noGrp="1"/>
          </p:cNvSpPr>
          <p:nvPr>
            <p:ph type="title"/>
          </p:nvPr>
        </p:nvSpPr>
        <p:spPr/>
        <p:txBody>
          <a:bodyPr anchor="ctr"/>
          <a:lstStyle/>
          <a:p>
            <a:r>
              <a:rPr lang="en-US"/>
              <a:t>Barriers to Practicing EBP</a:t>
            </a:r>
          </a:p>
        </p:txBody>
      </p:sp>
      <p:grpSp>
        <p:nvGrpSpPr>
          <p:cNvPr id="4" name="Google Shape;526;p17">
            <a:extLst>
              <a:ext uri="{FF2B5EF4-FFF2-40B4-BE49-F238E27FC236}">
                <a16:creationId xmlns:a16="http://schemas.microsoft.com/office/drawing/2014/main" id="{C7814ACE-E054-B248-29A3-562871385ECD}"/>
              </a:ext>
            </a:extLst>
          </p:cNvPr>
          <p:cNvGrpSpPr/>
          <p:nvPr/>
        </p:nvGrpSpPr>
        <p:grpSpPr>
          <a:xfrm>
            <a:off x="503620" y="1610561"/>
            <a:ext cx="8136759" cy="4360586"/>
            <a:chOff x="351220" y="1249"/>
            <a:chExt cx="8136759" cy="4360586"/>
          </a:xfrm>
        </p:grpSpPr>
        <p:sp>
          <p:nvSpPr>
            <p:cNvPr id="5" name="Google Shape;527;p17">
              <a:extLst>
                <a:ext uri="{FF2B5EF4-FFF2-40B4-BE49-F238E27FC236}">
                  <a16:creationId xmlns:a16="http://schemas.microsoft.com/office/drawing/2014/main" id="{E892F11C-762B-B693-1566-03123ED9CB66}"/>
                </a:ext>
              </a:extLst>
            </p:cNvPr>
            <p:cNvSpPr/>
            <p:nvPr/>
          </p:nvSpPr>
          <p:spPr>
            <a:xfrm>
              <a:off x="351220" y="199551"/>
              <a:ext cx="3109378" cy="3966044"/>
            </a:xfrm>
            <a:prstGeom prst="roundRect">
              <a:avLst>
                <a:gd name="adj" fmla="val 16667"/>
              </a:avLst>
            </a:prstGeom>
            <a:blipFill rotWithShape="1">
              <a:blip r:embed="rId3">
                <a:alphaModFix/>
                <a:extLst>
                  <a:ext uri="{28A0092B-C50C-407E-A947-70E740481C1C}">
                    <a14:useLocalDpi xmlns:a14="http://schemas.microsoft.com/office/drawing/2010/main"/>
                  </a:ext>
                </a:extLst>
              </a:blip>
              <a:stretch>
                <a:fillRect l="-13997" r="-13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Google Shape;528;p17">
              <a:extLst>
                <a:ext uri="{FF2B5EF4-FFF2-40B4-BE49-F238E27FC236}">
                  <a16:creationId xmlns:a16="http://schemas.microsoft.com/office/drawing/2014/main" id="{6153BA9A-4D8E-8C3A-364D-0C2CC71F9DFD}"/>
                </a:ext>
              </a:extLst>
            </p:cNvPr>
            <p:cNvSpPr/>
            <p:nvPr/>
          </p:nvSpPr>
          <p:spPr>
            <a:xfrm>
              <a:off x="475595" y="1627327"/>
              <a:ext cx="2394221" cy="2379626"/>
            </a:xfrm>
            <a:prstGeom prst="rect">
              <a:avLst/>
            </a:prstGeom>
            <a:noFill/>
            <a:ln>
              <a:noFill/>
            </a:ln>
          </p:spPr>
          <p:txBody>
            <a:bodyPr spcFirstLastPara="1" wrap="square" lIns="91425" tIns="91425" rIns="91425" bIns="91425" anchor="ctr" anchorCtr="0">
              <a:noAutofit/>
            </a:bodyPr>
            <a:lstStyle/>
            <a:p>
              <a:endParaRPr/>
            </a:p>
          </p:txBody>
        </p:sp>
        <p:sp>
          <p:nvSpPr>
            <p:cNvPr id="7" name="Google Shape;529;p17">
              <a:extLst>
                <a:ext uri="{FF2B5EF4-FFF2-40B4-BE49-F238E27FC236}">
                  <a16:creationId xmlns:a16="http://schemas.microsoft.com/office/drawing/2014/main" id="{6AEB7638-82ED-440B-A386-DB34EDF93295}"/>
                </a:ext>
              </a:extLst>
            </p:cNvPr>
            <p:cNvSpPr txBox="1"/>
            <p:nvPr/>
          </p:nvSpPr>
          <p:spPr>
            <a:xfrm>
              <a:off x="475595" y="1627327"/>
              <a:ext cx="2394221" cy="2379626"/>
            </a:xfrm>
            <a:prstGeom prst="rect">
              <a:avLst/>
            </a:prstGeom>
            <a:noFill/>
            <a:ln>
              <a:noFill/>
            </a:ln>
          </p:spPr>
          <p:txBody>
            <a:bodyPr spcFirstLastPara="1" wrap="square" lIns="2525" tIns="2525" rIns="2525" bIns="2525" anchor="b" anchorCtr="0">
              <a:noAutofit/>
            </a:bodyPr>
            <a:lstStyle/>
            <a:p>
              <a:pPr>
                <a:lnSpc>
                  <a:spcPct val="90000"/>
                </a:lnSpc>
                <a:buClr>
                  <a:srgbClr val="000000"/>
                </a:buClr>
                <a:buSzPts val="100"/>
              </a:pPr>
              <a:r>
                <a:rPr lang="en" sz="100">
                  <a:solidFill>
                    <a:schemeClr val="lt1"/>
                  </a:solidFill>
                  <a:latin typeface="Calibri"/>
                  <a:ea typeface="Calibri"/>
                  <a:cs typeface="Calibri"/>
                  <a:sym typeface="Calibri"/>
                </a:rPr>
                <a:t>.</a:t>
              </a:r>
              <a:endParaRPr/>
            </a:p>
          </p:txBody>
        </p:sp>
        <p:sp>
          <p:nvSpPr>
            <p:cNvPr id="8" name="Google Shape;530;p17">
              <a:extLst>
                <a:ext uri="{FF2B5EF4-FFF2-40B4-BE49-F238E27FC236}">
                  <a16:creationId xmlns:a16="http://schemas.microsoft.com/office/drawing/2014/main" id="{F29593AE-4060-121B-F50B-B76D77B4E4B5}"/>
                </a:ext>
              </a:extLst>
            </p:cNvPr>
            <p:cNvSpPr/>
            <p:nvPr/>
          </p:nvSpPr>
          <p:spPr>
            <a:xfrm>
              <a:off x="3079429" y="1249"/>
              <a:ext cx="762340" cy="762340"/>
            </a:xfrm>
            <a:prstGeom prst="ellipse">
              <a:avLst/>
            </a:prstGeom>
            <a:blipFill rotWithShape="1">
              <a:blip r:embed="rId4">
                <a:alphaModFix/>
                <a:extLst>
                  <a:ext uri="{28A0092B-C50C-407E-A947-70E740481C1C}">
                    <a14:useLocalDpi xmlns:a14="http://schemas.microsoft.com/office/drawing/2010/main"/>
                  </a:ext>
                </a:extLst>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 name="Google Shape;531;p17">
              <a:extLst>
                <a:ext uri="{FF2B5EF4-FFF2-40B4-BE49-F238E27FC236}">
                  <a16:creationId xmlns:a16="http://schemas.microsoft.com/office/drawing/2014/main" id="{F3809767-9029-F049-663D-2026A9FFA4C7}"/>
                </a:ext>
              </a:extLst>
            </p:cNvPr>
            <p:cNvSpPr/>
            <p:nvPr/>
          </p:nvSpPr>
          <p:spPr>
            <a:xfrm>
              <a:off x="3841769" y="1249"/>
              <a:ext cx="4646210" cy="762340"/>
            </a:xfrm>
            <a:prstGeom prst="rect">
              <a:avLst/>
            </a:prstGeom>
            <a:noFill/>
            <a:ln>
              <a:noFill/>
            </a:ln>
          </p:spPr>
          <p:txBody>
            <a:bodyPr spcFirstLastPara="1" wrap="square" lIns="91425" tIns="91425" rIns="91425" bIns="91425" anchor="ctr" anchorCtr="0">
              <a:noAutofit/>
            </a:bodyPr>
            <a:lstStyle/>
            <a:p>
              <a:endParaRPr/>
            </a:p>
          </p:txBody>
        </p:sp>
        <p:sp>
          <p:nvSpPr>
            <p:cNvPr id="10" name="Google Shape;532;p17">
              <a:extLst>
                <a:ext uri="{FF2B5EF4-FFF2-40B4-BE49-F238E27FC236}">
                  <a16:creationId xmlns:a16="http://schemas.microsoft.com/office/drawing/2014/main" id="{04D7454A-7A4B-4C0B-AF81-692AB66C3E3A}"/>
                </a:ext>
              </a:extLst>
            </p:cNvPr>
            <p:cNvSpPr txBox="1"/>
            <p:nvPr/>
          </p:nvSpPr>
          <p:spPr>
            <a:xfrm>
              <a:off x="3841769" y="1249"/>
              <a:ext cx="4646210" cy="762340"/>
            </a:xfrm>
            <a:prstGeom prst="rect">
              <a:avLst/>
            </a:prstGeom>
            <a:noFill/>
            <a:ln>
              <a:noFill/>
            </a:ln>
          </p:spPr>
          <p:txBody>
            <a:bodyPr spcFirstLastPara="1" wrap="square" lIns="71100" tIns="35550" rIns="71100" bIns="35550" anchor="ctr" anchorCtr="0">
              <a:noAutofit/>
            </a:bodyPr>
            <a:lstStyle/>
            <a:p>
              <a:pPr>
                <a:lnSpc>
                  <a:spcPct val="90000"/>
                </a:lnSpc>
                <a:buClr>
                  <a:srgbClr val="000000"/>
                </a:buClr>
                <a:buSzPts val="2800"/>
              </a:pPr>
              <a:r>
                <a:rPr lang="en" sz="2800">
                  <a:solidFill>
                    <a:srgbClr val="000000"/>
                  </a:solidFill>
                  <a:latin typeface="Calibri"/>
                  <a:ea typeface="Calibri"/>
                  <a:cs typeface="Calibri"/>
                  <a:sym typeface="Calibri"/>
                </a:rPr>
                <a:t>Information overload</a:t>
              </a:r>
              <a:endParaRPr/>
            </a:p>
          </p:txBody>
        </p:sp>
        <p:sp>
          <p:nvSpPr>
            <p:cNvPr id="11" name="Google Shape;533;p17">
              <a:extLst>
                <a:ext uri="{FF2B5EF4-FFF2-40B4-BE49-F238E27FC236}">
                  <a16:creationId xmlns:a16="http://schemas.microsoft.com/office/drawing/2014/main" id="{F52CFB86-E4F5-F874-69CE-5991F5707A26}"/>
                </a:ext>
              </a:extLst>
            </p:cNvPr>
            <p:cNvSpPr/>
            <p:nvPr/>
          </p:nvSpPr>
          <p:spPr>
            <a:xfrm>
              <a:off x="3079429" y="900810"/>
              <a:ext cx="762340" cy="762340"/>
            </a:xfrm>
            <a:prstGeom prst="ellipse">
              <a:avLst/>
            </a:prstGeom>
            <a:blipFill rotWithShape="1">
              <a:blip r:embed="rId5">
                <a:alphaModFix/>
                <a:extLst>
                  <a:ext uri="{28A0092B-C50C-407E-A947-70E740481C1C}">
                    <a14:useLocalDpi xmlns:a14="http://schemas.microsoft.com/office/drawing/2010/main"/>
                  </a:ext>
                </a:extLst>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 name="Google Shape;534;p17">
              <a:extLst>
                <a:ext uri="{FF2B5EF4-FFF2-40B4-BE49-F238E27FC236}">
                  <a16:creationId xmlns:a16="http://schemas.microsoft.com/office/drawing/2014/main" id="{82E6FD58-C85B-D60F-FBA8-2007F3E978AE}"/>
                </a:ext>
              </a:extLst>
            </p:cNvPr>
            <p:cNvSpPr/>
            <p:nvPr/>
          </p:nvSpPr>
          <p:spPr>
            <a:xfrm>
              <a:off x="3841769" y="900810"/>
              <a:ext cx="4646210" cy="762340"/>
            </a:xfrm>
            <a:prstGeom prst="rect">
              <a:avLst/>
            </a:prstGeom>
            <a:noFill/>
            <a:ln>
              <a:noFill/>
            </a:ln>
          </p:spPr>
          <p:txBody>
            <a:bodyPr spcFirstLastPara="1" wrap="square" lIns="91425" tIns="91425" rIns="91425" bIns="91425" anchor="ctr" anchorCtr="0">
              <a:noAutofit/>
            </a:bodyPr>
            <a:lstStyle/>
            <a:p>
              <a:endParaRPr/>
            </a:p>
          </p:txBody>
        </p:sp>
        <p:sp>
          <p:nvSpPr>
            <p:cNvPr id="13" name="Google Shape;535;p17">
              <a:extLst>
                <a:ext uri="{FF2B5EF4-FFF2-40B4-BE49-F238E27FC236}">
                  <a16:creationId xmlns:a16="http://schemas.microsoft.com/office/drawing/2014/main" id="{F1E6EAD9-6699-9E1B-AA44-E5B312AE6C76}"/>
                </a:ext>
              </a:extLst>
            </p:cNvPr>
            <p:cNvSpPr txBox="1"/>
            <p:nvPr/>
          </p:nvSpPr>
          <p:spPr>
            <a:xfrm>
              <a:off x="3841769" y="900810"/>
              <a:ext cx="4646210" cy="762340"/>
            </a:xfrm>
            <a:prstGeom prst="rect">
              <a:avLst/>
            </a:prstGeom>
            <a:noFill/>
            <a:ln>
              <a:noFill/>
            </a:ln>
          </p:spPr>
          <p:txBody>
            <a:bodyPr spcFirstLastPara="1" wrap="square" lIns="71100" tIns="35550" rIns="71100" bIns="35550" anchor="ctr" anchorCtr="0">
              <a:noAutofit/>
            </a:bodyPr>
            <a:lstStyle/>
            <a:p>
              <a:pPr>
                <a:lnSpc>
                  <a:spcPct val="90000"/>
                </a:lnSpc>
                <a:buClr>
                  <a:srgbClr val="000000"/>
                </a:buClr>
                <a:buSzPts val="2800"/>
              </a:pPr>
              <a:r>
                <a:rPr lang="en" sz="2800">
                  <a:solidFill>
                    <a:srgbClr val="000000"/>
                  </a:solidFill>
                  <a:latin typeface="Calibri"/>
                  <a:ea typeface="Calibri"/>
                  <a:cs typeface="Calibri"/>
                  <a:sym typeface="Calibri"/>
                </a:rPr>
                <a:t>Evolving evidence</a:t>
              </a:r>
              <a:endParaRPr/>
            </a:p>
          </p:txBody>
        </p:sp>
        <p:sp>
          <p:nvSpPr>
            <p:cNvPr id="14" name="Google Shape;536;p17">
              <a:extLst>
                <a:ext uri="{FF2B5EF4-FFF2-40B4-BE49-F238E27FC236}">
                  <a16:creationId xmlns:a16="http://schemas.microsoft.com/office/drawing/2014/main" id="{75C6A1F0-7EA9-AD2D-1FA7-20211A875A2D}"/>
                </a:ext>
              </a:extLst>
            </p:cNvPr>
            <p:cNvSpPr/>
            <p:nvPr/>
          </p:nvSpPr>
          <p:spPr>
            <a:xfrm>
              <a:off x="3079429" y="1800372"/>
              <a:ext cx="762340" cy="762340"/>
            </a:xfrm>
            <a:prstGeom prst="ellipse">
              <a:avLst/>
            </a:prstGeom>
            <a:blipFill rotWithShape="1">
              <a:blip r:embed="rId6">
                <a:alphaModFix/>
                <a:extLst>
                  <a:ext uri="{28A0092B-C50C-407E-A947-70E740481C1C}">
                    <a14:useLocalDpi xmlns:a14="http://schemas.microsoft.com/office/drawing/2010/main"/>
                  </a:ext>
                </a:extLst>
              </a:blip>
              <a:stretch>
                <a:fillRect t="30874" b="3087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5" name="Google Shape;537;p17">
              <a:extLst>
                <a:ext uri="{FF2B5EF4-FFF2-40B4-BE49-F238E27FC236}">
                  <a16:creationId xmlns:a16="http://schemas.microsoft.com/office/drawing/2014/main" id="{01E4CDA4-FD32-FB82-2D5C-C53E0E33B079}"/>
                </a:ext>
              </a:extLst>
            </p:cNvPr>
            <p:cNvSpPr/>
            <p:nvPr/>
          </p:nvSpPr>
          <p:spPr>
            <a:xfrm>
              <a:off x="3841769" y="1800372"/>
              <a:ext cx="4646210" cy="762340"/>
            </a:xfrm>
            <a:prstGeom prst="rect">
              <a:avLst/>
            </a:prstGeom>
            <a:noFill/>
            <a:ln>
              <a:noFill/>
            </a:ln>
          </p:spPr>
          <p:txBody>
            <a:bodyPr spcFirstLastPara="1" wrap="square" lIns="91425" tIns="91425" rIns="91425" bIns="91425" anchor="ctr" anchorCtr="0">
              <a:noAutofit/>
            </a:bodyPr>
            <a:lstStyle/>
            <a:p>
              <a:endParaRPr/>
            </a:p>
          </p:txBody>
        </p:sp>
        <p:sp>
          <p:nvSpPr>
            <p:cNvPr id="16" name="Google Shape;538;p17">
              <a:extLst>
                <a:ext uri="{FF2B5EF4-FFF2-40B4-BE49-F238E27FC236}">
                  <a16:creationId xmlns:a16="http://schemas.microsoft.com/office/drawing/2014/main" id="{7DBC0C4D-419B-276A-D987-F5A66BCBBF48}"/>
                </a:ext>
              </a:extLst>
            </p:cNvPr>
            <p:cNvSpPr txBox="1"/>
            <p:nvPr/>
          </p:nvSpPr>
          <p:spPr>
            <a:xfrm>
              <a:off x="3841769" y="1800372"/>
              <a:ext cx="4646210" cy="762340"/>
            </a:xfrm>
            <a:prstGeom prst="rect">
              <a:avLst/>
            </a:prstGeom>
            <a:noFill/>
            <a:ln>
              <a:noFill/>
            </a:ln>
          </p:spPr>
          <p:txBody>
            <a:bodyPr spcFirstLastPara="1" wrap="square" lIns="71100" tIns="35550" rIns="71100" bIns="35550" anchor="ctr" anchorCtr="0">
              <a:noAutofit/>
            </a:bodyPr>
            <a:lstStyle/>
            <a:p>
              <a:pPr>
                <a:lnSpc>
                  <a:spcPct val="90000"/>
                </a:lnSpc>
                <a:buClr>
                  <a:srgbClr val="000000"/>
                </a:buClr>
                <a:buSzPts val="2800"/>
              </a:pPr>
              <a:r>
                <a:rPr lang="en" sz="2800">
                  <a:solidFill>
                    <a:srgbClr val="000000"/>
                  </a:solidFill>
                  <a:latin typeface="Calibri"/>
                  <a:ea typeface="Calibri"/>
                  <a:cs typeface="Calibri"/>
                  <a:sym typeface="Calibri"/>
                </a:rPr>
                <a:t>Importance of critical appraisal</a:t>
              </a:r>
              <a:endParaRPr/>
            </a:p>
          </p:txBody>
        </p:sp>
        <p:sp>
          <p:nvSpPr>
            <p:cNvPr id="17" name="Google Shape;539;p17">
              <a:extLst>
                <a:ext uri="{FF2B5EF4-FFF2-40B4-BE49-F238E27FC236}">
                  <a16:creationId xmlns:a16="http://schemas.microsoft.com/office/drawing/2014/main" id="{FB29C4A6-B758-69AF-DCC3-AC3FC9E7EB06}"/>
                </a:ext>
              </a:extLst>
            </p:cNvPr>
            <p:cNvSpPr/>
            <p:nvPr/>
          </p:nvSpPr>
          <p:spPr>
            <a:xfrm>
              <a:off x="3079429" y="2699933"/>
              <a:ext cx="762340" cy="762340"/>
            </a:xfrm>
            <a:prstGeom prst="ellipse">
              <a:avLst/>
            </a:prstGeom>
            <a:blipFill rotWithShape="1">
              <a:blip r:embed="rId7">
                <a:alphaModFix/>
                <a:extLst>
                  <a:ext uri="{28A0092B-C50C-407E-A947-70E740481C1C}">
                    <a14:useLocalDpi xmlns:a14="http://schemas.microsoft.com/office/drawing/2010/main"/>
                  </a:ext>
                </a:extLst>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 name="Google Shape;540;p17">
              <a:extLst>
                <a:ext uri="{FF2B5EF4-FFF2-40B4-BE49-F238E27FC236}">
                  <a16:creationId xmlns:a16="http://schemas.microsoft.com/office/drawing/2014/main" id="{89844AD3-A23B-CFE8-A696-D94FE6319DC4}"/>
                </a:ext>
              </a:extLst>
            </p:cNvPr>
            <p:cNvSpPr/>
            <p:nvPr/>
          </p:nvSpPr>
          <p:spPr>
            <a:xfrm>
              <a:off x="3841769" y="2699933"/>
              <a:ext cx="4646210" cy="762340"/>
            </a:xfrm>
            <a:prstGeom prst="rect">
              <a:avLst/>
            </a:prstGeom>
            <a:noFill/>
            <a:ln>
              <a:noFill/>
            </a:ln>
          </p:spPr>
          <p:txBody>
            <a:bodyPr spcFirstLastPara="1" wrap="square" lIns="91425" tIns="91425" rIns="91425" bIns="91425" anchor="ctr" anchorCtr="0">
              <a:noAutofit/>
            </a:bodyPr>
            <a:lstStyle/>
            <a:p>
              <a:endParaRPr/>
            </a:p>
          </p:txBody>
        </p:sp>
        <p:sp>
          <p:nvSpPr>
            <p:cNvPr id="19" name="Google Shape;541;p17">
              <a:extLst>
                <a:ext uri="{FF2B5EF4-FFF2-40B4-BE49-F238E27FC236}">
                  <a16:creationId xmlns:a16="http://schemas.microsoft.com/office/drawing/2014/main" id="{F4BC2B4F-8816-F878-F9ED-68737FF49436}"/>
                </a:ext>
              </a:extLst>
            </p:cNvPr>
            <p:cNvSpPr txBox="1"/>
            <p:nvPr/>
          </p:nvSpPr>
          <p:spPr>
            <a:xfrm>
              <a:off x="3841769" y="2699933"/>
              <a:ext cx="4646210" cy="762340"/>
            </a:xfrm>
            <a:prstGeom prst="rect">
              <a:avLst/>
            </a:prstGeom>
            <a:noFill/>
            <a:ln>
              <a:noFill/>
            </a:ln>
          </p:spPr>
          <p:txBody>
            <a:bodyPr spcFirstLastPara="1" wrap="square" lIns="71100" tIns="35550" rIns="71100" bIns="35550" anchor="ctr" anchorCtr="0">
              <a:noAutofit/>
            </a:bodyPr>
            <a:lstStyle/>
            <a:p>
              <a:pPr>
                <a:lnSpc>
                  <a:spcPct val="90000"/>
                </a:lnSpc>
                <a:buClr>
                  <a:srgbClr val="000000"/>
                </a:buClr>
                <a:buSzPts val="2800"/>
              </a:pPr>
              <a:r>
                <a:rPr lang="en" sz="2800">
                  <a:solidFill>
                    <a:srgbClr val="000000"/>
                  </a:solidFill>
                  <a:latin typeface="Calibri"/>
                  <a:ea typeface="Calibri"/>
                  <a:cs typeface="Calibri"/>
                  <a:sym typeface="Calibri"/>
                </a:rPr>
                <a:t>Professional growth</a:t>
              </a:r>
              <a:endParaRPr/>
            </a:p>
          </p:txBody>
        </p:sp>
        <p:sp>
          <p:nvSpPr>
            <p:cNvPr id="20" name="Google Shape;542;p17">
              <a:extLst>
                <a:ext uri="{FF2B5EF4-FFF2-40B4-BE49-F238E27FC236}">
                  <a16:creationId xmlns:a16="http://schemas.microsoft.com/office/drawing/2014/main" id="{A127B1AD-96FC-46B4-432C-B97CEE0A89C4}"/>
                </a:ext>
              </a:extLst>
            </p:cNvPr>
            <p:cNvSpPr/>
            <p:nvPr/>
          </p:nvSpPr>
          <p:spPr>
            <a:xfrm>
              <a:off x="3079429" y="3599495"/>
              <a:ext cx="762340" cy="762340"/>
            </a:xfrm>
            <a:prstGeom prst="ellipse">
              <a:avLst/>
            </a:prstGeom>
            <a:blipFill rotWithShape="1">
              <a:blip r:embed="rId8">
                <a:alphaModFix/>
                <a:extLst>
                  <a:ext uri="{28A0092B-C50C-407E-A947-70E740481C1C}">
                    <a14:useLocalDpi xmlns:a14="http://schemas.microsoft.com/office/drawing/2010/main"/>
                  </a:ext>
                </a:extLst>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Google Shape;543;p17">
              <a:extLst>
                <a:ext uri="{FF2B5EF4-FFF2-40B4-BE49-F238E27FC236}">
                  <a16:creationId xmlns:a16="http://schemas.microsoft.com/office/drawing/2014/main" id="{58D85E51-B43B-02CF-2F5A-6830B810999A}"/>
                </a:ext>
              </a:extLst>
            </p:cNvPr>
            <p:cNvSpPr/>
            <p:nvPr/>
          </p:nvSpPr>
          <p:spPr>
            <a:xfrm>
              <a:off x="3841769" y="3599495"/>
              <a:ext cx="4646210" cy="762340"/>
            </a:xfrm>
            <a:prstGeom prst="rect">
              <a:avLst/>
            </a:prstGeom>
            <a:noFill/>
            <a:ln>
              <a:noFill/>
            </a:ln>
          </p:spPr>
          <p:txBody>
            <a:bodyPr spcFirstLastPara="1" wrap="square" lIns="91425" tIns="91425" rIns="91425" bIns="91425" anchor="ctr" anchorCtr="0">
              <a:noAutofit/>
            </a:bodyPr>
            <a:lstStyle/>
            <a:p>
              <a:endParaRPr/>
            </a:p>
          </p:txBody>
        </p:sp>
        <p:sp>
          <p:nvSpPr>
            <p:cNvPr id="22" name="Google Shape;544;p17">
              <a:extLst>
                <a:ext uri="{FF2B5EF4-FFF2-40B4-BE49-F238E27FC236}">
                  <a16:creationId xmlns:a16="http://schemas.microsoft.com/office/drawing/2014/main" id="{8B55A24A-0759-3035-C0D4-899A49082B51}"/>
                </a:ext>
              </a:extLst>
            </p:cNvPr>
            <p:cNvSpPr txBox="1"/>
            <p:nvPr/>
          </p:nvSpPr>
          <p:spPr>
            <a:xfrm>
              <a:off x="3841769" y="3599495"/>
              <a:ext cx="4646210" cy="762340"/>
            </a:xfrm>
            <a:prstGeom prst="rect">
              <a:avLst/>
            </a:prstGeom>
            <a:noFill/>
            <a:ln>
              <a:noFill/>
            </a:ln>
          </p:spPr>
          <p:txBody>
            <a:bodyPr spcFirstLastPara="1" wrap="square" lIns="71100" tIns="35550" rIns="71100" bIns="35550" anchor="ctr" anchorCtr="0">
              <a:noAutofit/>
            </a:bodyPr>
            <a:lstStyle/>
            <a:p>
              <a:pPr>
                <a:lnSpc>
                  <a:spcPct val="90000"/>
                </a:lnSpc>
                <a:buClr>
                  <a:srgbClr val="000000"/>
                </a:buClr>
                <a:buSzPts val="2800"/>
              </a:pPr>
              <a:r>
                <a:rPr lang="en" sz="2800">
                  <a:solidFill>
                    <a:srgbClr val="000000"/>
                  </a:solidFill>
                  <a:latin typeface="Calibri"/>
                  <a:ea typeface="Calibri"/>
                  <a:cs typeface="Calibri"/>
                  <a:sym typeface="Calibri"/>
                </a:rPr>
                <a:t>Patient-centered care</a:t>
              </a:r>
              <a:endParaRPr/>
            </a:p>
          </p:txBody>
        </p:sp>
      </p:grpSp>
    </p:spTree>
    <p:extLst>
      <p:ext uri="{BB962C8B-B14F-4D97-AF65-F5344CB8AC3E}">
        <p14:creationId xmlns:p14="http://schemas.microsoft.com/office/powerpoint/2010/main" val="4167147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016A7-94B9-AA1D-A36A-6C5BB151C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17955-8E97-FBB3-C20A-0F56F37C307C}"/>
              </a:ext>
            </a:extLst>
          </p:cNvPr>
          <p:cNvSpPr>
            <a:spLocks noGrp="1"/>
          </p:cNvSpPr>
          <p:nvPr>
            <p:ph type="title"/>
          </p:nvPr>
        </p:nvSpPr>
        <p:spPr/>
        <p:txBody>
          <a:bodyPr/>
          <a:lstStyle/>
          <a:p>
            <a:r>
              <a:rPr lang="en-US"/>
              <a:t>Additional Tips and Tricks</a:t>
            </a:r>
          </a:p>
        </p:txBody>
      </p:sp>
    </p:spTree>
    <p:extLst>
      <p:ext uri="{BB962C8B-B14F-4D97-AF65-F5344CB8AC3E}">
        <p14:creationId xmlns:p14="http://schemas.microsoft.com/office/powerpoint/2010/main" val="3833175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71089-0683-DA85-EAD2-0E6175B375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F9D503-76DB-8CF9-0F10-DF86922FDA5B}"/>
              </a:ext>
            </a:extLst>
          </p:cNvPr>
          <p:cNvSpPr>
            <a:spLocks noGrp="1"/>
          </p:cNvSpPr>
          <p:nvPr>
            <p:ph type="title"/>
          </p:nvPr>
        </p:nvSpPr>
        <p:spPr>
          <a:xfrm>
            <a:off x="457200" y="168763"/>
            <a:ext cx="8229600" cy="1143000"/>
          </a:xfrm>
        </p:spPr>
        <p:txBody>
          <a:bodyPr/>
          <a:lstStyle/>
          <a:p>
            <a:r>
              <a:rPr lang="en-US"/>
              <a:t>Evaluating resources – CRAAP Test</a:t>
            </a:r>
          </a:p>
        </p:txBody>
      </p:sp>
      <p:graphicFrame>
        <p:nvGraphicFramePr>
          <p:cNvPr id="2" name="Content Placeholder 1">
            <a:extLst>
              <a:ext uri="{FF2B5EF4-FFF2-40B4-BE49-F238E27FC236}">
                <a16:creationId xmlns:a16="http://schemas.microsoft.com/office/drawing/2014/main" id="{9D0435D5-BCA0-EA05-3C17-45B2E2C5CF4F}"/>
              </a:ext>
            </a:extLst>
          </p:cNvPr>
          <p:cNvGraphicFramePr>
            <a:graphicFrameLocks noGrp="1"/>
          </p:cNvGraphicFramePr>
          <p:nvPr>
            <p:ph idx="1"/>
            <p:extLst>
              <p:ext uri="{D42A27DB-BD31-4B8C-83A1-F6EECF244321}">
                <p14:modId xmlns:p14="http://schemas.microsoft.com/office/powerpoint/2010/main" val="2147255625"/>
              </p:ext>
            </p:extLst>
          </p:nvPr>
        </p:nvGraphicFramePr>
        <p:xfrm>
          <a:off x="281539" y="1359567"/>
          <a:ext cx="8580922" cy="4703901"/>
        </p:xfrm>
        <a:graphic>
          <a:graphicData uri="http://schemas.openxmlformats.org/drawingml/2006/table">
            <a:tbl>
              <a:tblPr firstRow="1" bandRow="1">
                <a:tableStyleId>{5C22544A-7EE6-4342-B048-85BDC9FD1C3A}</a:tableStyleId>
              </a:tblPr>
              <a:tblGrid>
                <a:gridCol w="1202509">
                  <a:extLst>
                    <a:ext uri="{9D8B030D-6E8A-4147-A177-3AD203B41FA5}">
                      <a16:colId xmlns:a16="http://schemas.microsoft.com/office/drawing/2014/main" val="2261597505"/>
                    </a:ext>
                  </a:extLst>
                </a:gridCol>
                <a:gridCol w="7378413">
                  <a:extLst>
                    <a:ext uri="{9D8B030D-6E8A-4147-A177-3AD203B41FA5}">
                      <a16:colId xmlns:a16="http://schemas.microsoft.com/office/drawing/2014/main" val="1143314052"/>
                    </a:ext>
                  </a:extLst>
                </a:gridCol>
              </a:tblGrid>
              <a:tr h="1075625">
                <a:tc>
                  <a:txBody>
                    <a:bodyPr/>
                    <a:lstStyle/>
                    <a:p>
                      <a:r>
                        <a:rPr lang="en-US" b="1">
                          <a:solidFill>
                            <a:srgbClr val="333333"/>
                          </a:solidFill>
                        </a:rPr>
                        <a:t>Currency</a:t>
                      </a:r>
                    </a:p>
                  </a:txBody>
                  <a:tcPr anchor="ctr"/>
                </a:tc>
                <a:tc>
                  <a:txBody>
                    <a:bodyPr/>
                    <a:lstStyle/>
                    <a:p>
                      <a:pPr marL="285750" marR="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333333"/>
                          </a:solidFill>
                        </a:rPr>
                        <a:t>How recent is the evidence within the resource?</a:t>
                      </a:r>
                    </a:p>
                    <a:p>
                      <a:pPr marL="285750" marR="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333333"/>
                          </a:solidFill>
                        </a:rPr>
                        <a:t>How recently was the resource itself updated?</a:t>
                      </a:r>
                    </a:p>
                    <a:p>
                      <a:pPr marL="285750" marR="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333333"/>
                          </a:solidFill>
                        </a:rPr>
                        <a:t>What is the method used to keep the resource continuously updated?</a:t>
                      </a:r>
                    </a:p>
                  </a:txBody>
                  <a:tcPr anchor="ctr"/>
                </a:tc>
                <a:extLst>
                  <a:ext uri="{0D108BD9-81ED-4DB2-BD59-A6C34878D82A}">
                    <a16:rowId xmlns:a16="http://schemas.microsoft.com/office/drawing/2014/main" val="4197045943"/>
                  </a:ext>
                </a:extLst>
              </a:tr>
              <a:tr h="738922">
                <a:tc>
                  <a:txBody>
                    <a:bodyPr/>
                    <a:lstStyle/>
                    <a:p>
                      <a:r>
                        <a:rPr lang="en-US" b="1">
                          <a:solidFill>
                            <a:srgbClr val="333333"/>
                          </a:solidFill>
                        </a:rPr>
                        <a:t>Relevance</a:t>
                      </a:r>
                    </a:p>
                  </a:txBody>
                  <a:tcPr anchor="ctr"/>
                </a:tc>
                <a:tc>
                  <a:txBody>
                    <a:bodyPr/>
                    <a:lstStyle/>
                    <a:p>
                      <a:pPr marL="285750" indent="-285750">
                        <a:buFont typeface="Arial" panose="020B0604020202020204" pitchFamily="34" charset="0"/>
                        <a:buChar char="•"/>
                      </a:pPr>
                      <a:r>
                        <a:rPr lang="en-US">
                          <a:solidFill>
                            <a:srgbClr val="333333"/>
                          </a:solidFill>
                        </a:rPr>
                        <a:t>Is the information relevant to the clinical question at hand?</a:t>
                      </a:r>
                    </a:p>
                    <a:p>
                      <a:pPr marL="285750" indent="-285750">
                        <a:buFont typeface="Arial" panose="020B0604020202020204" pitchFamily="34" charset="0"/>
                        <a:buChar char="•"/>
                      </a:pPr>
                      <a:r>
                        <a:rPr lang="en-US">
                          <a:solidFill>
                            <a:srgbClr val="333333"/>
                          </a:solidFill>
                        </a:rPr>
                        <a:t>Is the information relevant to the clinical environment?</a:t>
                      </a:r>
                    </a:p>
                  </a:txBody>
                  <a:tcPr anchor="ctr"/>
                </a:tc>
                <a:extLst>
                  <a:ext uri="{0D108BD9-81ED-4DB2-BD59-A6C34878D82A}">
                    <a16:rowId xmlns:a16="http://schemas.microsoft.com/office/drawing/2014/main" val="2314625123"/>
                  </a:ext>
                </a:extLst>
              </a:tr>
              <a:tr h="1272758">
                <a:tc>
                  <a:txBody>
                    <a:bodyPr/>
                    <a:lstStyle/>
                    <a:p>
                      <a:r>
                        <a:rPr lang="en-US" b="1">
                          <a:solidFill>
                            <a:srgbClr val="333333"/>
                          </a:solidFill>
                        </a:rPr>
                        <a:t>Authority </a:t>
                      </a:r>
                    </a:p>
                  </a:txBody>
                  <a:tcPr anchor="ctr"/>
                </a:tc>
                <a:tc>
                  <a:txBody>
                    <a:bodyPr/>
                    <a:lstStyle/>
                    <a:p>
                      <a:pPr marL="285750" indent="-285750">
                        <a:buFont typeface="Arial" panose="020B0604020202020204" pitchFamily="34" charset="0"/>
                        <a:buChar char="•"/>
                      </a:pPr>
                      <a:r>
                        <a:rPr lang="en-US">
                          <a:solidFill>
                            <a:srgbClr val="333333"/>
                          </a:solidFill>
                        </a:rPr>
                        <a:t>Who produced the resource?</a:t>
                      </a:r>
                    </a:p>
                    <a:p>
                      <a:pPr marL="285750" indent="-285750">
                        <a:buFont typeface="Arial" panose="020B0604020202020204" pitchFamily="34" charset="0"/>
                        <a:buChar char="•"/>
                      </a:pPr>
                      <a:r>
                        <a:rPr lang="en-US">
                          <a:solidFill>
                            <a:srgbClr val="333333"/>
                          </a:solidFill>
                        </a:rPr>
                        <a:t>Does the creator have the appropriate credentials and training to produce the resource?</a:t>
                      </a:r>
                    </a:p>
                    <a:p>
                      <a:pPr marL="285750" indent="-285750">
                        <a:buFont typeface="Arial" panose="020B0604020202020204" pitchFamily="34" charset="0"/>
                        <a:buChar char="•"/>
                      </a:pPr>
                      <a:r>
                        <a:rPr lang="en-US">
                          <a:solidFill>
                            <a:srgbClr val="333333"/>
                          </a:solidFill>
                        </a:rPr>
                        <a:t>Are there references to other information within the resource?</a:t>
                      </a:r>
                    </a:p>
                  </a:txBody>
                  <a:tcPr anchor="ctr"/>
                </a:tc>
                <a:extLst>
                  <a:ext uri="{0D108BD9-81ED-4DB2-BD59-A6C34878D82A}">
                    <a16:rowId xmlns:a16="http://schemas.microsoft.com/office/drawing/2014/main" val="1743142468"/>
                  </a:ext>
                </a:extLst>
              </a:tr>
              <a:tr h="1222408">
                <a:tc>
                  <a:txBody>
                    <a:bodyPr/>
                    <a:lstStyle/>
                    <a:p>
                      <a:r>
                        <a:rPr lang="en-US" b="1">
                          <a:solidFill>
                            <a:srgbClr val="333333"/>
                          </a:solidFill>
                        </a:rPr>
                        <a:t>Accuracy</a:t>
                      </a:r>
                    </a:p>
                  </a:txBody>
                  <a:tcPr anchor="ctr"/>
                </a:tc>
                <a:tc>
                  <a:txBody>
                    <a:bodyPr/>
                    <a:lstStyle/>
                    <a:p>
                      <a:pPr marL="285750" indent="-285750">
                        <a:buFont typeface="Arial" panose="020B0604020202020204" pitchFamily="34" charset="0"/>
                        <a:buChar char="•"/>
                      </a:pPr>
                      <a:r>
                        <a:rPr lang="en-US">
                          <a:solidFill>
                            <a:srgbClr val="333333"/>
                          </a:solidFill>
                        </a:rPr>
                        <a:t>Is the information correct?</a:t>
                      </a:r>
                    </a:p>
                    <a:p>
                      <a:pPr marL="285750" indent="-285750">
                        <a:buFont typeface="Arial" panose="020B0604020202020204" pitchFamily="34" charset="0"/>
                        <a:buChar char="•"/>
                      </a:pPr>
                      <a:r>
                        <a:rPr lang="en-US">
                          <a:solidFill>
                            <a:srgbClr val="333333"/>
                          </a:solidFill>
                        </a:rPr>
                        <a:t>Can you validate the information with external sources?</a:t>
                      </a:r>
                    </a:p>
                    <a:p>
                      <a:pPr marL="285750" indent="-285750">
                        <a:buFont typeface="Arial" panose="020B0604020202020204" pitchFamily="34" charset="0"/>
                        <a:buChar char="•"/>
                      </a:pPr>
                      <a:r>
                        <a:rPr lang="en-US">
                          <a:solidFill>
                            <a:srgbClr val="333333"/>
                          </a:solidFill>
                        </a:rPr>
                        <a:t>How good is the evidence contained within the resource? Is it graded? With what scale?</a:t>
                      </a:r>
                    </a:p>
                  </a:txBody>
                  <a:tcPr anchor="ctr"/>
                </a:tc>
                <a:extLst>
                  <a:ext uri="{0D108BD9-81ED-4DB2-BD59-A6C34878D82A}">
                    <a16:rowId xmlns:a16="http://schemas.microsoft.com/office/drawing/2014/main" val="834682004"/>
                  </a:ext>
                </a:extLst>
              </a:tr>
              <a:tr h="394188">
                <a:tc>
                  <a:txBody>
                    <a:bodyPr/>
                    <a:lstStyle/>
                    <a:p>
                      <a:r>
                        <a:rPr lang="en-US" b="1">
                          <a:solidFill>
                            <a:srgbClr val="333333"/>
                          </a:solidFill>
                        </a:rPr>
                        <a:t>Purpose</a:t>
                      </a:r>
                    </a:p>
                  </a:txBody>
                  <a:tcPr anchor="ctr"/>
                </a:tc>
                <a:tc>
                  <a:txBody>
                    <a:bodyPr/>
                    <a:lstStyle/>
                    <a:p>
                      <a:pPr marL="285750" indent="-285750">
                        <a:buFont typeface="Arial" panose="020B0604020202020204" pitchFamily="34" charset="0"/>
                        <a:buChar char="•"/>
                      </a:pPr>
                      <a:r>
                        <a:rPr lang="en-US">
                          <a:solidFill>
                            <a:srgbClr val="333333"/>
                          </a:solidFill>
                        </a:rPr>
                        <a:t>Why was the resource created?</a:t>
                      </a:r>
                    </a:p>
                  </a:txBody>
                  <a:tcPr anchor="ctr"/>
                </a:tc>
                <a:extLst>
                  <a:ext uri="{0D108BD9-81ED-4DB2-BD59-A6C34878D82A}">
                    <a16:rowId xmlns:a16="http://schemas.microsoft.com/office/drawing/2014/main" val="3195332285"/>
                  </a:ext>
                </a:extLst>
              </a:tr>
            </a:tbl>
          </a:graphicData>
        </a:graphic>
      </p:graphicFrame>
    </p:spTree>
    <p:extLst>
      <p:ext uri="{BB962C8B-B14F-4D97-AF65-F5344CB8AC3E}">
        <p14:creationId xmlns:p14="http://schemas.microsoft.com/office/powerpoint/2010/main" val="849799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55A2-44B2-EBA6-C3CD-473B29F769E0}"/>
              </a:ext>
            </a:extLst>
          </p:cNvPr>
          <p:cNvSpPr>
            <a:spLocks noGrp="1"/>
          </p:cNvSpPr>
          <p:nvPr>
            <p:ph type="title"/>
          </p:nvPr>
        </p:nvSpPr>
        <p:spPr/>
        <p:txBody>
          <a:bodyPr anchor="t"/>
          <a:lstStyle/>
          <a:p>
            <a:r>
              <a:rPr lang="en-US"/>
              <a:t>PubMed Search Tips</a:t>
            </a:r>
          </a:p>
        </p:txBody>
      </p:sp>
      <p:grpSp>
        <p:nvGrpSpPr>
          <p:cNvPr id="6" name="Group 5">
            <a:extLst>
              <a:ext uri="{FF2B5EF4-FFF2-40B4-BE49-F238E27FC236}">
                <a16:creationId xmlns:a16="http://schemas.microsoft.com/office/drawing/2014/main" id="{14DDF077-B515-D91C-42D7-3376C0DBDECC}"/>
              </a:ext>
            </a:extLst>
          </p:cNvPr>
          <p:cNvGrpSpPr/>
          <p:nvPr/>
        </p:nvGrpSpPr>
        <p:grpSpPr>
          <a:xfrm>
            <a:off x="47171" y="1146412"/>
            <a:ext cx="9049657" cy="1624738"/>
            <a:chOff x="0" y="0"/>
            <a:chExt cx="9049657" cy="1673002"/>
          </a:xfrm>
        </p:grpSpPr>
        <p:sp>
          <p:nvSpPr>
            <p:cNvPr id="13" name="Rounded Rectangle 12">
              <a:extLst>
                <a:ext uri="{FF2B5EF4-FFF2-40B4-BE49-F238E27FC236}">
                  <a16:creationId xmlns:a16="http://schemas.microsoft.com/office/drawing/2014/main" id="{8169D847-31DB-9AEF-4FB3-37FE3D92AD39}"/>
                </a:ext>
              </a:extLst>
            </p:cNvPr>
            <p:cNvSpPr/>
            <p:nvPr/>
          </p:nvSpPr>
          <p:spPr>
            <a:xfrm>
              <a:off x="0" y="0"/>
              <a:ext cx="9049657" cy="1673002"/>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ounded Rectangle 4">
              <a:extLst>
                <a:ext uri="{FF2B5EF4-FFF2-40B4-BE49-F238E27FC236}">
                  <a16:creationId xmlns:a16="http://schemas.microsoft.com/office/drawing/2014/main" id="{14082D63-BCEF-7BA2-7295-B9DC3FF87EC2}"/>
                </a:ext>
              </a:extLst>
            </p:cNvPr>
            <p:cNvSpPr txBox="1"/>
            <p:nvPr/>
          </p:nvSpPr>
          <p:spPr>
            <a:xfrm>
              <a:off x="1977233" y="0"/>
              <a:ext cx="7072423" cy="1673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000000"/>
                  </a:solidFill>
                </a:rPr>
                <a:t>Truncation</a:t>
              </a:r>
            </a:p>
            <a:p>
              <a:pPr marL="171450" lvl="1" indent="-171450" algn="l" defTabSz="711200">
                <a:lnSpc>
                  <a:spcPct val="90000"/>
                </a:lnSpc>
                <a:spcBef>
                  <a:spcPct val="0"/>
                </a:spcBef>
                <a:spcAft>
                  <a:spcPct val="15000"/>
                </a:spcAft>
                <a:buChar char="•"/>
              </a:pPr>
              <a:r>
                <a:rPr lang="en-US" sz="1600" b="0" i="0" kern="1200">
                  <a:solidFill>
                    <a:srgbClr val="000000"/>
                  </a:solidFill>
                </a:rPr>
                <a:t>Truncation is a technique that broadens your search to include </a:t>
              </a:r>
              <a:r>
                <a:rPr lang="en-US" sz="1600" b="1" i="0" kern="1200">
                  <a:solidFill>
                    <a:srgbClr val="000000"/>
                  </a:solidFill>
                </a:rPr>
                <a:t>various word endings</a:t>
              </a:r>
              <a:r>
                <a:rPr lang="en-US" sz="1600" b="0" i="0" kern="1200">
                  <a:solidFill>
                    <a:srgbClr val="000000"/>
                  </a:solidFill>
                </a:rPr>
                <a:t>. Put an asterisk at the root of a word, and the database will return results that include any ending of that root word.</a:t>
              </a:r>
              <a:endParaRPr lang="en-US" sz="1600" kern="1200">
                <a:solidFill>
                  <a:srgbClr val="000000"/>
                </a:solidFill>
              </a:endParaRPr>
            </a:p>
            <a:p>
              <a:pPr marL="171450" lvl="1" indent="-171450" algn="l" defTabSz="711200">
                <a:lnSpc>
                  <a:spcPct val="90000"/>
                </a:lnSpc>
                <a:spcBef>
                  <a:spcPct val="0"/>
                </a:spcBef>
                <a:spcAft>
                  <a:spcPct val="15000"/>
                </a:spcAft>
                <a:buChar char="•"/>
              </a:pPr>
              <a:r>
                <a:rPr lang="en-US" sz="1600" b="0" i="0" kern="1200">
                  <a:solidFill>
                    <a:srgbClr val="000000"/>
                  </a:solidFill>
                </a:rPr>
                <a:t>E.g., </a:t>
              </a:r>
              <a:r>
                <a:rPr lang="en-US" sz="1600" b="0" i="1" kern="1200">
                  <a:solidFill>
                    <a:srgbClr val="000000"/>
                  </a:solidFill>
                </a:rPr>
                <a:t>hospital</a:t>
              </a:r>
              <a:r>
                <a:rPr lang="en-US" sz="1600" b="1" i="1" kern="1200">
                  <a:solidFill>
                    <a:srgbClr val="000000"/>
                  </a:solidFill>
                </a:rPr>
                <a:t>*</a:t>
              </a:r>
              <a:r>
                <a:rPr lang="en-US" sz="1600" b="0" i="1" kern="1200">
                  <a:solidFill>
                    <a:srgbClr val="000000"/>
                  </a:solidFill>
                </a:rPr>
                <a:t> </a:t>
              </a:r>
              <a:r>
                <a:rPr lang="en-US" sz="1600" b="0" i="0" kern="1200">
                  <a:solidFill>
                    <a:srgbClr val="000000"/>
                  </a:solidFill>
                </a:rPr>
                <a:t>would retrieve articles using hospital, hospitals, hospitalized, hospitalization, etc.</a:t>
              </a:r>
              <a:endParaRPr lang="en-US" sz="1600" kern="1200">
                <a:solidFill>
                  <a:srgbClr val="000000"/>
                </a:solidFill>
              </a:endParaRPr>
            </a:p>
          </p:txBody>
        </p:sp>
      </p:grpSp>
      <p:grpSp>
        <p:nvGrpSpPr>
          <p:cNvPr id="7" name="Group 6">
            <a:extLst>
              <a:ext uri="{FF2B5EF4-FFF2-40B4-BE49-F238E27FC236}">
                <a16:creationId xmlns:a16="http://schemas.microsoft.com/office/drawing/2014/main" id="{B6588D20-34F6-57AE-AD52-D6E615057DA1}"/>
              </a:ext>
            </a:extLst>
          </p:cNvPr>
          <p:cNvGrpSpPr/>
          <p:nvPr/>
        </p:nvGrpSpPr>
        <p:grpSpPr>
          <a:xfrm>
            <a:off x="47171" y="3025243"/>
            <a:ext cx="9049657" cy="1734826"/>
            <a:chOff x="0" y="1840304"/>
            <a:chExt cx="9049657" cy="1786360"/>
          </a:xfrm>
        </p:grpSpPr>
        <p:sp>
          <p:nvSpPr>
            <p:cNvPr id="11" name="Rounded Rectangle 10">
              <a:extLst>
                <a:ext uri="{FF2B5EF4-FFF2-40B4-BE49-F238E27FC236}">
                  <a16:creationId xmlns:a16="http://schemas.microsoft.com/office/drawing/2014/main" id="{67E8BA78-31AC-F992-CF22-AB0CED981157}"/>
                </a:ext>
              </a:extLst>
            </p:cNvPr>
            <p:cNvSpPr/>
            <p:nvPr/>
          </p:nvSpPr>
          <p:spPr>
            <a:xfrm>
              <a:off x="0" y="1840304"/>
              <a:ext cx="9049657" cy="178636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ounded Rectangle 6">
              <a:extLst>
                <a:ext uri="{FF2B5EF4-FFF2-40B4-BE49-F238E27FC236}">
                  <a16:creationId xmlns:a16="http://schemas.microsoft.com/office/drawing/2014/main" id="{5AAF556E-44D9-FEDB-0913-65B4BFA3ABEE}"/>
                </a:ext>
              </a:extLst>
            </p:cNvPr>
            <p:cNvSpPr txBox="1"/>
            <p:nvPr/>
          </p:nvSpPr>
          <p:spPr>
            <a:xfrm>
              <a:off x="1977233" y="1840304"/>
              <a:ext cx="7072423" cy="1673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000000"/>
                  </a:solidFill>
                </a:rPr>
                <a:t>Field Tags</a:t>
              </a:r>
            </a:p>
            <a:p>
              <a:pPr marL="171450" lvl="1" indent="-171450" algn="l" defTabSz="711200">
                <a:lnSpc>
                  <a:spcPct val="90000"/>
                </a:lnSpc>
                <a:spcBef>
                  <a:spcPct val="0"/>
                </a:spcBef>
                <a:spcAft>
                  <a:spcPct val="15000"/>
                </a:spcAft>
                <a:buChar char="•"/>
              </a:pPr>
              <a:r>
                <a:rPr lang="en-US" sz="1600" b="0" i="0" kern="1200">
                  <a:solidFill>
                    <a:srgbClr val="000000"/>
                  </a:solidFill>
                </a:rPr>
                <a:t>Field tags specify </a:t>
              </a:r>
              <a:r>
                <a:rPr lang="en-US" sz="1600" b="1" i="0" kern="1200">
                  <a:solidFill>
                    <a:srgbClr val="000000"/>
                  </a:solidFill>
                </a:rPr>
                <a:t>where</a:t>
              </a:r>
              <a:r>
                <a:rPr lang="en-US" sz="1600" b="0" i="0" kern="1200">
                  <a:solidFill>
                    <a:srgbClr val="000000"/>
                  </a:solidFill>
                </a:rPr>
                <a:t> in the article that keyword must be located.</a:t>
              </a:r>
              <a:endParaRPr lang="en-US" sz="1600" kern="1200">
                <a:solidFill>
                  <a:srgbClr val="000000"/>
                </a:solidFill>
              </a:endParaRPr>
            </a:p>
            <a:p>
              <a:pPr marL="171450" lvl="1" indent="-171450" algn="l" defTabSz="711200">
                <a:lnSpc>
                  <a:spcPct val="90000"/>
                </a:lnSpc>
                <a:spcBef>
                  <a:spcPct val="0"/>
                </a:spcBef>
                <a:spcAft>
                  <a:spcPct val="15000"/>
                </a:spcAft>
                <a:buChar char="•"/>
              </a:pPr>
              <a:r>
                <a:rPr lang="en-US" sz="1600" i="1" kern="1200">
                  <a:solidFill>
                    <a:srgbClr val="000000"/>
                  </a:solidFill>
                </a:rPr>
                <a:t>keyword</a:t>
              </a:r>
              <a:r>
                <a:rPr lang="en-US" sz="1600" b="1" i="1" kern="1200">
                  <a:solidFill>
                    <a:srgbClr val="000000"/>
                  </a:solidFill>
                </a:rPr>
                <a:t>[</a:t>
              </a:r>
              <a:r>
                <a:rPr lang="en-US" sz="1600" b="1" i="1" kern="1200" err="1">
                  <a:solidFill>
                    <a:srgbClr val="000000"/>
                  </a:solidFill>
                </a:rPr>
                <a:t>ti</a:t>
              </a:r>
              <a:r>
                <a:rPr lang="en-US" sz="1600" b="1" i="1" kern="1200">
                  <a:solidFill>
                    <a:srgbClr val="000000"/>
                  </a:solidFill>
                </a:rPr>
                <a:t>] </a:t>
              </a:r>
              <a:r>
                <a:rPr lang="en-US" sz="1600" i="0" kern="1200">
                  <a:solidFill>
                    <a:srgbClr val="000000"/>
                  </a:solidFill>
                </a:rPr>
                <a:t>= keyword must be in the article title</a:t>
              </a:r>
            </a:p>
            <a:p>
              <a:pPr marL="171450" lvl="1" indent="-171450" algn="l" defTabSz="711200">
                <a:lnSpc>
                  <a:spcPct val="90000"/>
                </a:lnSpc>
                <a:spcBef>
                  <a:spcPct val="0"/>
                </a:spcBef>
                <a:spcAft>
                  <a:spcPct val="15000"/>
                </a:spcAft>
                <a:buChar char="•"/>
              </a:pPr>
              <a:r>
                <a:rPr lang="en-US" sz="1600" i="1" kern="1200">
                  <a:solidFill>
                    <a:srgbClr val="000000"/>
                  </a:solidFill>
                </a:rPr>
                <a:t>keyword</a:t>
              </a:r>
              <a:r>
                <a:rPr lang="en-US" sz="1600" b="1" i="1" kern="1200">
                  <a:solidFill>
                    <a:srgbClr val="000000"/>
                  </a:solidFill>
                </a:rPr>
                <a:t>[</a:t>
              </a:r>
              <a:r>
                <a:rPr lang="en-US" sz="1600" b="1" i="1" kern="1200" err="1">
                  <a:solidFill>
                    <a:srgbClr val="000000"/>
                  </a:solidFill>
                </a:rPr>
                <a:t>tiab</a:t>
              </a:r>
              <a:r>
                <a:rPr lang="en-US" sz="1600" b="1" i="1" kern="1200">
                  <a:solidFill>
                    <a:srgbClr val="000000"/>
                  </a:solidFill>
                </a:rPr>
                <a:t>] </a:t>
              </a:r>
              <a:r>
                <a:rPr lang="en-US" sz="1600" i="0" kern="1200">
                  <a:solidFill>
                    <a:srgbClr val="000000"/>
                  </a:solidFill>
                </a:rPr>
                <a:t>= keyword must be in article title or abstract</a:t>
              </a:r>
            </a:p>
            <a:p>
              <a:pPr marL="171450" lvl="1" indent="-171450" algn="l" defTabSz="711200">
                <a:lnSpc>
                  <a:spcPct val="90000"/>
                </a:lnSpc>
                <a:spcBef>
                  <a:spcPct val="0"/>
                </a:spcBef>
                <a:spcAft>
                  <a:spcPct val="15000"/>
                </a:spcAft>
                <a:buChar char="•"/>
              </a:pPr>
              <a:r>
                <a:rPr lang="en-US" sz="1600" i="1" kern="1200">
                  <a:solidFill>
                    <a:srgbClr val="000000"/>
                  </a:solidFill>
                </a:rPr>
                <a:t>keyword</a:t>
              </a:r>
              <a:r>
                <a:rPr lang="en-US" sz="1600" b="1" i="1" kern="1200">
                  <a:solidFill>
                    <a:srgbClr val="000000"/>
                  </a:solidFill>
                </a:rPr>
                <a:t>[</a:t>
              </a:r>
              <a:r>
                <a:rPr lang="en-US" sz="1600" b="1" i="1" kern="1200" err="1">
                  <a:solidFill>
                    <a:srgbClr val="000000"/>
                  </a:solidFill>
                </a:rPr>
                <a:t>tw</a:t>
              </a:r>
              <a:r>
                <a:rPr lang="en-US" sz="1600" b="1" i="1" kern="1200">
                  <a:solidFill>
                    <a:srgbClr val="000000"/>
                  </a:solidFill>
                </a:rPr>
                <a:t>] </a:t>
              </a:r>
              <a:r>
                <a:rPr lang="en-US" sz="1600" i="0" kern="1200">
                  <a:solidFill>
                    <a:srgbClr val="000000"/>
                  </a:solidFill>
                </a:rPr>
                <a:t>= keyword must be in article title, abstract, Mesh terms, or author keywords</a:t>
              </a:r>
            </a:p>
          </p:txBody>
        </p:sp>
      </p:grpSp>
      <p:grpSp>
        <p:nvGrpSpPr>
          <p:cNvPr id="8" name="Group 7">
            <a:extLst>
              <a:ext uri="{FF2B5EF4-FFF2-40B4-BE49-F238E27FC236}">
                <a16:creationId xmlns:a16="http://schemas.microsoft.com/office/drawing/2014/main" id="{0583CBC7-7BAC-A250-E706-72497901A88E}"/>
              </a:ext>
            </a:extLst>
          </p:cNvPr>
          <p:cNvGrpSpPr/>
          <p:nvPr/>
        </p:nvGrpSpPr>
        <p:grpSpPr>
          <a:xfrm>
            <a:off x="47171" y="5014162"/>
            <a:ext cx="9049657" cy="1624755"/>
            <a:chOff x="0" y="3671073"/>
            <a:chExt cx="9049657" cy="1673019"/>
          </a:xfrm>
        </p:grpSpPr>
        <p:sp>
          <p:nvSpPr>
            <p:cNvPr id="9" name="Rounded Rectangle 8">
              <a:extLst>
                <a:ext uri="{FF2B5EF4-FFF2-40B4-BE49-F238E27FC236}">
                  <a16:creationId xmlns:a16="http://schemas.microsoft.com/office/drawing/2014/main" id="{7B1B2977-BF2C-086E-D71E-81FE7914B5CC}"/>
                </a:ext>
              </a:extLst>
            </p:cNvPr>
            <p:cNvSpPr/>
            <p:nvPr/>
          </p:nvSpPr>
          <p:spPr>
            <a:xfrm>
              <a:off x="0" y="3671073"/>
              <a:ext cx="9049657" cy="1673019"/>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ounded Rectangle 8">
              <a:extLst>
                <a:ext uri="{FF2B5EF4-FFF2-40B4-BE49-F238E27FC236}">
                  <a16:creationId xmlns:a16="http://schemas.microsoft.com/office/drawing/2014/main" id="{8A249A9A-8F04-D463-8B1F-89DDE2588EF1}"/>
                </a:ext>
              </a:extLst>
            </p:cNvPr>
            <p:cNvSpPr txBox="1"/>
            <p:nvPr/>
          </p:nvSpPr>
          <p:spPr>
            <a:xfrm>
              <a:off x="1977233" y="3671073"/>
              <a:ext cx="7072423" cy="16730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000000"/>
                  </a:solidFill>
                </a:rPr>
                <a:t>Quotation Marks</a:t>
              </a:r>
            </a:p>
            <a:p>
              <a:pPr marL="171450" lvl="1" indent="-171450" algn="l" defTabSz="711200">
                <a:lnSpc>
                  <a:spcPct val="90000"/>
                </a:lnSpc>
                <a:spcBef>
                  <a:spcPct val="0"/>
                </a:spcBef>
                <a:spcAft>
                  <a:spcPct val="15000"/>
                </a:spcAft>
                <a:buChar char="•"/>
              </a:pPr>
              <a:r>
                <a:rPr lang="en-US" sz="1600" b="0" i="0" kern="1200">
                  <a:solidFill>
                    <a:srgbClr val="000000"/>
                  </a:solidFill>
                </a:rPr>
                <a:t>Putting quotes around keywords will ensure that the concept will be searched as an </a:t>
              </a:r>
              <a:r>
                <a:rPr lang="en-US" sz="1600" b="1" i="0" kern="1200">
                  <a:solidFill>
                    <a:srgbClr val="000000"/>
                  </a:solidFill>
                </a:rPr>
                <a:t>exact phrase </a:t>
              </a:r>
              <a:r>
                <a:rPr lang="en-US" sz="1600" b="0" i="0" kern="1200">
                  <a:solidFill>
                    <a:srgbClr val="000000"/>
                  </a:solidFill>
                </a:rPr>
                <a:t>and not as separate words. </a:t>
              </a:r>
              <a:endParaRPr lang="en-US" sz="1600" kern="1200">
                <a:solidFill>
                  <a:srgbClr val="000000"/>
                </a:solidFill>
              </a:endParaRPr>
            </a:p>
            <a:p>
              <a:pPr marL="171450" lvl="1" indent="-171450" algn="l" defTabSz="711200">
                <a:lnSpc>
                  <a:spcPct val="90000"/>
                </a:lnSpc>
                <a:spcBef>
                  <a:spcPct val="0"/>
                </a:spcBef>
                <a:spcAft>
                  <a:spcPct val="15000"/>
                </a:spcAft>
                <a:buChar char="•"/>
              </a:pPr>
              <a:r>
                <a:rPr lang="en-US" sz="1600" b="0" i="0" kern="1200">
                  <a:solidFill>
                    <a:srgbClr val="000000"/>
                  </a:solidFill>
                </a:rPr>
                <a:t>E.g., </a:t>
              </a:r>
              <a:r>
                <a:rPr lang="en-US" sz="1600" b="1" i="1" kern="1200">
                  <a:solidFill>
                    <a:srgbClr val="000000"/>
                  </a:solidFill>
                </a:rPr>
                <a:t>“</a:t>
              </a:r>
              <a:r>
                <a:rPr lang="en-US" sz="1600" b="0" i="1" kern="1200">
                  <a:solidFill>
                    <a:srgbClr val="000000"/>
                  </a:solidFill>
                </a:rPr>
                <a:t>pet therapy</a:t>
              </a:r>
              <a:r>
                <a:rPr lang="en-US" sz="1600" b="1" i="1" kern="1200">
                  <a:solidFill>
                    <a:srgbClr val="000000"/>
                  </a:solidFill>
                </a:rPr>
                <a:t>”</a:t>
              </a:r>
              <a:r>
                <a:rPr lang="en-US" sz="1600" b="0" i="1" kern="1200">
                  <a:solidFill>
                    <a:srgbClr val="000000"/>
                  </a:solidFill>
                </a:rPr>
                <a:t> </a:t>
              </a:r>
              <a:r>
                <a:rPr lang="en-US" sz="1600" b="0" i="0" kern="1200">
                  <a:solidFill>
                    <a:srgbClr val="000000"/>
                  </a:solidFill>
                </a:rPr>
                <a:t>will retrieve articles that use that </a:t>
              </a:r>
              <a:r>
                <a:rPr lang="en-US" sz="1600" b="1" i="0" kern="1200">
                  <a:solidFill>
                    <a:srgbClr val="000000"/>
                  </a:solidFill>
                </a:rPr>
                <a:t>exact phrase </a:t>
              </a:r>
              <a:r>
                <a:rPr lang="en-US" sz="1600" b="0" i="0" kern="1200">
                  <a:solidFill>
                    <a:srgbClr val="000000"/>
                  </a:solidFill>
                </a:rPr>
                <a:t>instead of articles using pet (i.e. PET scan) and therapy (i.e., drug therapy) separately. This reduces the number of false hits. </a:t>
              </a:r>
              <a:endParaRPr lang="en-US" sz="1600" kern="1200">
                <a:solidFill>
                  <a:srgbClr val="000000"/>
                </a:solidFill>
              </a:endParaRPr>
            </a:p>
          </p:txBody>
        </p:sp>
      </p:grpSp>
      <p:sp>
        <p:nvSpPr>
          <p:cNvPr id="15" name="Rounded Rectangle 14">
            <a:extLst>
              <a:ext uri="{FF2B5EF4-FFF2-40B4-BE49-F238E27FC236}">
                <a16:creationId xmlns:a16="http://schemas.microsoft.com/office/drawing/2014/main" id="{8662D100-0DD2-7C9C-84F9-A17648E475E4}"/>
              </a:ext>
            </a:extLst>
          </p:cNvPr>
          <p:cNvSpPr/>
          <p:nvPr/>
        </p:nvSpPr>
        <p:spPr>
          <a:xfrm>
            <a:off x="130822" y="1289573"/>
            <a:ext cx="1809931" cy="1338415"/>
          </a:xfrm>
          <a:prstGeom prst="roundRect">
            <a:avLst>
              <a:gd name="adj" fmla="val 10000"/>
            </a:avLst>
          </a:prstGeom>
          <a:blipFill dpi="0" rotWithShape="1">
            <a:blip r:embed="rId3" cstate="print">
              <a:extLst>
                <a:ext uri="{28A0092B-C50C-407E-A947-70E740481C1C}">
                  <a14:useLocalDpi xmlns:a14="http://schemas.microsoft.com/office/drawing/2010/main"/>
                </a:ext>
              </a:extLst>
            </a:blip>
            <a:srcRect/>
            <a:stretch>
              <a:fillRect t="15037" b="15037"/>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Rounded Rectangle 15">
            <a:extLst>
              <a:ext uri="{FF2B5EF4-FFF2-40B4-BE49-F238E27FC236}">
                <a16:creationId xmlns:a16="http://schemas.microsoft.com/office/drawing/2014/main" id="{0E6537FC-9110-CC01-F8DC-D5B9DBECCAF3}"/>
              </a:ext>
            </a:extLst>
          </p:cNvPr>
          <p:cNvSpPr/>
          <p:nvPr/>
        </p:nvSpPr>
        <p:spPr>
          <a:xfrm>
            <a:off x="130822" y="3163772"/>
            <a:ext cx="1809931" cy="1338415"/>
          </a:xfrm>
          <a:prstGeom prst="roundRect">
            <a:avLst>
              <a:gd name="adj" fmla="val 10000"/>
            </a:avLst>
          </a:prstGeom>
          <a:blipFill dpi="0" rotWithShape="1">
            <a:blip r:embed="rId4">
              <a:extLst>
                <a:ext uri="{28A0092B-C50C-407E-A947-70E740481C1C}">
                  <a14:useLocalDpi xmlns:a14="http://schemas.microsoft.com/office/drawing/2010/main"/>
                </a:ext>
              </a:extLst>
            </a:blip>
            <a:srcRect/>
            <a:stretch>
              <a:fillRect t="30147" b="30147"/>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Rounded Rectangle 16">
            <a:extLst>
              <a:ext uri="{FF2B5EF4-FFF2-40B4-BE49-F238E27FC236}">
                <a16:creationId xmlns:a16="http://schemas.microsoft.com/office/drawing/2014/main" id="{68350C65-0913-0C3E-0667-FAE6E2514BE9}"/>
              </a:ext>
            </a:extLst>
          </p:cNvPr>
          <p:cNvSpPr/>
          <p:nvPr/>
        </p:nvSpPr>
        <p:spPr>
          <a:xfrm>
            <a:off x="130822" y="5157331"/>
            <a:ext cx="1809931" cy="1338415"/>
          </a:xfrm>
          <a:prstGeom prst="roundRect">
            <a:avLst>
              <a:gd name="adj" fmla="val 10000"/>
            </a:avLst>
          </a:prstGeom>
          <a:blipFill dpi="0" rotWithShape="1">
            <a:blip r:embed="rId5">
              <a:extLst>
                <a:ext uri="{28A0092B-C50C-407E-A947-70E740481C1C}">
                  <a14:useLocalDpi xmlns:a14="http://schemas.microsoft.com/office/drawing/2010/main"/>
                </a:ext>
              </a:extLst>
            </a:blip>
            <a:srcRect/>
            <a:stretch>
              <a:fillRect t="19623" b="19623"/>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934424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6B58-8519-E7F0-492A-933E7CA813CA}"/>
              </a:ext>
            </a:extLst>
          </p:cNvPr>
          <p:cNvSpPr>
            <a:spLocks noGrp="1"/>
          </p:cNvSpPr>
          <p:nvPr>
            <p:ph type="title"/>
          </p:nvPr>
        </p:nvSpPr>
        <p:spPr/>
        <p:txBody>
          <a:bodyPr>
            <a:normAutofit/>
          </a:bodyPr>
          <a:lstStyle/>
          <a:p>
            <a:r>
              <a:rPr lang="en-US" sz="2700">
                <a:ea typeface="Calibri"/>
                <a:cs typeface="Calibri"/>
              </a:rPr>
              <a:t>Knowledge Check</a:t>
            </a:r>
            <a:endParaRPr lang="en-US" sz="2700"/>
          </a:p>
        </p:txBody>
      </p:sp>
      <p:pic>
        <p:nvPicPr>
          <p:cNvPr id="7" name="Content Placeholder 6" descr="Many hands raising thumbs up">
            <a:extLst>
              <a:ext uri="{FF2B5EF4-FFF2-40B4-BE49-F238E27FC236}">
                <a16:creationId xmlns:a16="http://schemas.microsoft.com/office/drawing/2014/main" id="{1AAEF93E-F26E-3CAC-6487-5359B6BC676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4035"/>
          <a:stretch/>
        </p:blipFill>
        <p:spPr>
          <a:xfrm>
            <a:off x="2020788" y="2186643"/>
            <a:ext cx="5102424" cy="2924194"/>
          </a:xfrm>
        </p:spPr>
      </p:pic>
    </p:spTree>
    <p:extLst>
      <p:ext uri="{BB962C8B-B14F-4D97-AF65-F5344CB8AC3E}">
        <p14:creationId xmlns:p14="http://schemas.microsoft.com/office/powerpoint/2010/main" val="963685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995CC13-A1C3-C233-E140-9B918C4E4D66}"/>
              </a:ext>
            </a:extLst>
          </p:cNvPr>
          <p:cNvGraphicFramePr/>
          <p:nvPr/>
        </p:nvGraphicFramePr>
        <p:xfrm>
          <a:off x="661386" y="968386"/>
          <a:ext cx="7821227" cy="4883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5324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017543E-F262-DBEB-A054-7390F50AB664}"/>
              </a:ext>
            </a:extLst>
          </p:cNvPr>
          <p:cNvGraphicFramePr/>
          <p:nvPr/>
        </p:nvGraphicFramePr>
        <p:xfrm>
          <a:off x="-1" y="1290925"/>
          <a:ext cx="9143999" cy="4790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073B0E1-C8CE-00A9-0EE1-F023D21B5585}"/>
              </a:ext>
            </a:extLst>
          </p:cNvPr>
          <p:cNvSpPr txBox="1"/>
          <p:nvPr/>
        </p:nvSpPr>
        <p:spPr>
          <a:xfrm>
            <a:off x="0" y="222637"/>
            <a:ext cx="9143997" cy="584775"/>
          </a:xfrm>
          <a:prstGeom prst="rect">
            <a:avLst/>
          </a:prstGeom>
          <a:noFill/>
        </p:spPr>
        <p:txBody>
          <a:bodyPr wrap="square" rtlCol="0">
            <a:spAutoFit/>
          </a:bodyPr>
          <a:lstStyle/>
          <a:p>
            <a:pPr algn="ctr"/>
            <a:r>
              <a:rPr lang="en-US" sz="3200"/>
              <a:t>How Comprehensive Should Your Search Be?</a:t>
            </a:r>
          </a:p>
        </p:txBody>
      </p:sp>
    </p:spTree>
    <p:extLst>
      <p:ext uri="{BB962C8B-B14F-4D97-AF65-F5344CB8AC3E}">
        <p14:creationId xmlns:p14="http://schemas.microsoft.com/office/powerpoint/2010/main" val="247436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AAA997-BDD3-1901-D318-F9665EC08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43A48-5ABA-AF01-A71F-D9063F0A1164}"/>
              </a:ext>
            </a:extLst>
          </p:cNvPr>
          <p:cNvSpPr>
            <a:spLocks noGrp="1"/>
          </p:cNvSpPr>
          <p:nvPr>
            <p:ph type="title"/>
          </p:nvPr>
        </p:nvSpPr>
        <p:spPr>
          <a:xfrm>
            <a:off x="457197" y="164512"/>
            <a:ext cx="8229600" cy="1143000"/>
          </a:xfrm>
        </p:spPr>
        <p:txBody>
          <a:bodyPr anchor="t"/>
          <a:lstStyle/>
          <a:p>
            <a:r>
              <a:rPr lang="en-US"/>
              <a:t>Qualitative Evidence Search Tips</a:t>
            </a:r>
          </a:p>
        </p:txBody>
      </p:sp>
      <p:grpSp>
        <p:nvGrpSpPr>
          <p:cNvPr id="6" name="Group 5">
            <a:extLst>
              <a:ext uri="{FF2B5EF4-FFF2-40B4-BE49-F238E27FC236}">
                <a16:creationId xmlns:a16="http://schemas.microsoft.com/office/drawing/2014/main" id="{9253DC4B-01EF-23D8-D76D-E5DED538461C}"/>
              </a:ext>
            </a:extLst>
          </p:cNvPr>
          <p:cNvGrpSpPr/>
          <p:nvPr/>
        </p:nvGrpSpPr>
        <p:grpSpPr>
          <a:xfrm>
            <a:off x="47169" y="819592"/>
            <a:ext cx="9049657" cy="1624738"/>
            <a:chOff x="0" y="0"/>
            <a:chExt cx="9049657" cy="1673002"/>
          </a:xfrm>
        </p:grpSpPr>
        <p:sp>
          <p:nvSpPr>
            <p:cNvPr id="13" name="Rounded Rectangle 12">
              <a:extLst>
                <a:ext uri="{FF2B5EF4-FFF2-40B4-BE49-F238E27FC236}">
                  <a16:creationId xmlns:a16="http://schemas.microsoft.com/office/drawing/2014/main" id="{C1AC871B-C493-F8E6-70F3-7B188710A478}"/>
                </a:ext>
              </a:extLst>
            </p:cNvPr>
            <p:cNvSpPr/>
            <p:nvPr/>
          </p:nvSpPr>
          <p:spPr>
            <a:xfrm>
              <a:off x="0" y="0"/>
              <a:ext cx="9049657" cy="1673002"/>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ounded Rectangle 4">
              <a:extLst>
                <a:ext uri="{FF2B5EF4-FFF2-40B4-BE49-F238E27FC236}">
                  <a16:creationId xmlns:a16="http://schemas.microsoft.com/office/drawing/2014/main" id="{54641673-D817-9BC3-3511-35CA776F40DE}"/>
                </a:ext>
              </a:extLst>
            </p:cNvPr>
            <p:cNvSpPr txBox="1"/>
            <p:nvPr/>
          </p:nvSpPr>
          <p:spPr>
            <a:xfrm>
              <a:off x="1977233" y="0"/>
              <a:ext cx="7072423" cy="1673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000000"/>
                  </a:solidFill>
                </a:rPr>
                <a:t>Qualitative Research Approaches</a:t>
              </a:r>
            </a:p>
            <a:p>
              <a:pPr marL="171450" lvl="1" indent="-171450" algn="l" defTabSz="711200">
                <a:lnSpc>
                  <a:spcPct val="90000"/>
                </a:lnSpc>
                <a:spcBef>
                  <a:spcPct val="0"/>
                </a:spcBef>
                <a:spcAft>
                  <a:spcPct val="15000"/>
                </a:spcAft>
                <a:buChar char="•"/>
              </a:pPr>
              <a:r>
                <a:rPr lang="en-US" sz="2000" b="0" i="0" kern="1200">
                  <a:solidFill>
                    <a:srgbClr val="000000"/>
                  </a:solidFill>
                </a:rPr>
                <a:t>Include keywords for qualitative research approaches</a:t>
              </a:r>
              <a:r>
                <a:rPr lang="en-US" sz="2000" b="1">
                  <a:solidFill>
                    <a:srgbClr val="000000"/>
                  </a:solidFill>
                </a:rPr>
                <a:t> </a:t>
              </a:r>
              <a:r>
                <a:rPr lang="en-US" sz="2000">
                  <a:solidFill>
                    <a:srgbClr val="000000"/>
                  </a:solidFill>
                </a:rPr>
                <a:t>such as grounded theory, ethnography, phenomenology, lived experience, etc.</a:t>
              </a:r>
              <a:endParaRPr lang="en-US" sz="2000" kern="1200">
                <a:solidFill>
                  <a:srgbClr val="000000"/>
                </a:solidFill>
              </a:endParaRPr>
            </a:p>
          </p:txBody>
        </p:sp>
      </p:grpSp>
      <p:grpSp>
        <p:nvGrpSpPr>
          <p:cNvPr id="7" name="Group 6">
            <a:extLst>
              <a:ext uri="{FF2B5EF4-FFF2-40B4-BE49-F238E27FC236}">
                <a16:creationId xmlns:a16="http://schemas.microsoft.com/office/drawing/2014/main" id="{FCFC2208-28C2-6E4A-32DF-79E03A59AD31}"/>
              </a:ext>
            </a:extLst>
          </p:cNvPr>
          <p:cNvGrpSpPr/>
          <p:nvPr/>
        </p:nvGrpSpPr>
        <p:grpSpPr>
          <a:xfrm>
            <a:off x="47169" y="2611490"/>
            <a:ext cx="9049657" cy="1734826"/>
            <a:chOff x="0" y="1840304"/>
            <a:chExt cx="9049657" cy="1786360"/>
          </a:xfrm>
        </p:grpSpPr>
        <p:sp>
          <p:nvSpPr>
            <p:cNvPr id="11" name="Rounded Rectangle 10">
              <a:extLst>
                <a:ext uri="{FF2B5EF4-FFF2-40B4-BE49-F238E27FC236}">
                  <a16:creationId xmlns:a16="http://schemas.microsoft.com/office/drawing/2014/main" id="{43EA40DA-19BD-B544-1BC2-53B2E5DED7E4}"/>
                </a:ext>
              </a:extLst>
            </p:cNvPr>
            <p:cNvSpPr/>
            <p:nvPr/>
          </p:nvSpPr>
          <p:spPr>
            <a:xfrm>
              <a:off x="0" y="1840304"/>
              <a:ext cx="9049657" cy="178636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ounded Rectangle 6">
              <a:extLst>
                <a:ext uri="{FF2B5EF4-FFF2-40B4-BE49-F238E27FC236}">
                  <a16:creationId xmlns:a16="http://schemas.microsoft.com/office/drawing/2014/main" id="{D7093A39-FE13-BB90-4386-52E89F01704A}"/>
                </a:ext>
              </a:extLst>
            </p:cNvPr>
            <p:cNvSpPr txBox="1"/>
            <p:nvPr/>
          </p:nvSpPr>
          <p:spPr>
            <a:xfrm>
              <a:off x="1977233" y="1840304"/>
              <a:ext cx="7072423" cy="16730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000000"/>
                  </a:solidFill>
                </a:rPr>
                <a:t>Data Collection Methods</a:t>
              </a:r>
            </a:p>
            <a:p>
              <a:pPr marL="171450" lvl="1" indent="-171450" algn="l" defTabSz="711200">
                <a:lnSpc>
                  <a:spcPct val="90000"/>
                </a:lnSpc>
                <a:spcBef>
                  <a:spcPct val="0"/>
                </a:spcBef>
                <a:spcAft>
                  <a:spcPct val="15000"/>
                </a:spcAft>
                <a:buChar char="•"/>
              </a:pPr>
              <a:r>
                <a:rPr lang="en-US" sz="2000" b="0" i="0" kern="1200">
                  <a:solidFill>
                    <a:srgbClr val="000000"/>
                  </a:solidFill>
                </a:rPr>
                <a:t>Include keywords for qualitative research data collection methods like interviews, focus groups, observation, interviews, sampling, surveys, audio-video records, document reviews, etc.</a:t>
              </a:r>
              <a:endParaRPr lang="en-US" sz="2000" i="0" kern="1200">
                <a:solidFill>
                  <a:srgbClr val="000000"/>
                </a:solidFill>
              </a:endParaRPr>
            </a:p>
          </p:txBody>
        </p:sp>
      </p:grpSp>
      <p:grpSp>
        <p:nvGrpSpPr>
          <p:cNvPr id="8" name="Group 7">
            <a:extLst>
              <a:ext uri="{FF2B5EF4-FFF2-40B4-BE49-F238E27FC236}">
                <a16:creationId xmlns:a16="http://schemas.microsoft.com/office/drawing/2014/main" id="{A86217F3-95EC-2E3D-EFE4-A29E6DAA264F}"/>
              </a:ext>
            </a:extLst>
          </p:cNvPr>
          <p:cNvGrpSpPr/>
          <p:nvPr/>
        </p:nvGrpSpPr>
        <p:grpSpPr>
          <a:xfrm>
            <a:off x="47170" y="4655951"/>
            <a:ext cx="9049657" cy="1839795"/>
            <a:chOff x="0" y="3449645"/>
            <a:chExt cx="9049657" cy="1894447"/>
          </a:xfrm>
        </p:grpSpPr>
        <p:sp>
          <p:nvSpPr>
            <p:cNvPr id="9" name="Rounded Rectangle 8">
              <a:extLst>
                <a:ext uri="{FF2B5EF4-FFF2-40B4-BE49-F238E27FC236}">
                  <a16:creationId xmlns:a16="http://schemas.microsoft.com/office/drawing/2014/main" id="{B5834F08-18E8-9F2F-C946-CBEF641D97A6}"/>
                </a:ext>
              </a:extLst>
            </p:cNvPr>
            <p:cNvSpPr/>
            <p:nvPr/>
          </p:nvSpPr>
          <p:spPr>
            <a:xfrm>
              <a:off x="0" y="3671073"/>
              <a:ext cx="9049657" cy="1673019"/>
            </a:xfrm>
            <a:prstGeom prst="roundRect">
              <a:avLst>
                <a:gd name="adj" fmla="val 10000"/>
              </a:avLst>
            </a:prstGeom>
            <a:ln>
              <a:no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ounded Rectangle 8">
              <a:extLst>
                <a:ext uri="{FF2B5EF4-FFF2-40B4-BE49-F238E27FC236}">
                  <a16:creationId xmlns:a16="http://schemas.microsoft.com/office/drawing/2014/main" id="{8A9F3E3D-089F-90D3-F41C-4061E25E27C5}"/>
                </a:ext>
              </a:extLst>
            </p:cNvPr>
            <p:cNvSpPr txBox="1"/>
            <p:nvPr/>
          </p:nvSpPr>
          <p:spPr>
            <a:xfrm>
              <a:off x="107792" y="3449645"/>
              <a:ext cx="8941863" cy="167301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rgbClr val="000000"/>
                  </a:solidFill>
                </a:rPr>
                <a:t>Combine Subject Headings &amp; Keywords</a:t>
              </a:r>
            </a:p>
            <a:p>
              <a:pPr marL="171450" lvl="1" indent="-171450" algn="l" defTabSz="711200">
                <a:lnSpc>
                  <a:spcPct val="90000"/>
                </a:lnSpc>
                <a:spcBef>
                  <a:spcPct val="0"/>
                </a:spcBef>
                <a:spcAft>
                  <a:spcPct val="15000"/>
                </a:spcAft>
                <a:buChar char="•"/>
              </a:pPr>
              <a:r>
                <a:rPr lang="en-US" b="0" i="0" kern="1200" err="1">
                  <a:solidFill>
                    <a:srgbClr val="000000"/>
                  </a:solidFill>
                </a:rPr>
                <a:t>MeSH</a:t>
              </a:r>
              <a:r>
                <a:rPr lang="en-US" b="0" i="0" kern="1200">
                  <a:solidFill>
                    <a:srgbClr val="000000"/>
                  </a:solidFill>
                </a:rPr>
                <a:t> terms for “Qualitative Research”[Mesh], “Focus Groups”[Mesh], etc.</a:t>
              </a:r>
              <a:endParaRPr lang="en-US" kern="1200">
                <a:solidFill>
                  <a:srgbClr val="000000"/>
                </a:solidFill>
              </a:endParaRPr>
            </a:p>
            <a:p>
              <a:pPr marL="171450" lvl="1" indent="-171450" algn="l" defTabSz="711200">
                <a:lnSpc>
                  <a:spcPct val="90000"/>
                </a:lnSpc>
                <a:spcBef>
                  <a:spcPct val="0"/>
                </a:spcBef>
                <a:spcAft>
                  <a:spcPct val="15000"/>
                </a:spcAft>
                <a:buChar char="•"/>
              </a:pPr>
              <a:r>
                <a:rPr lang="en-US" b="0" i="0" kern="1200">
                  <a:solidFill>
                    <a:srgbClr val="000000"/>
                  </a:solidFill>
                </a:rPr>
                <a:t>CINAHL subject headings for (MH “Qualitative Studies+”), (MH “Interviews+), (MM “Survey Research”), etc.</a:t>
              </a:r>
            </a:p>
            <a:p>
              <a:pPr marL="171450" lvl="1" indent="-171450" algn="l" defTabSz="711200">
                <a:lnSpc>
                  <a:spcPct val="90000"/>
                </a:lnSpc>
                <a:spcBef>
                  <a:spcPct val="0"/>
                </a:spcBef>
                <a:spcAft>
                  <a:spcPct val="15000"/>
                </a:spcAft>
                <a:buChar char="•"/>
              </a:pPr>
              <a:r>
                <a:rPr lang="en-US">
                  <a:solidFill>
                    <a:srgbClr val="000000"/>
                  </a:solidFill>
                </a:rPr>
                <a:t>PsycINFO subject headings for (DE “Qualitative Methods” OR DE ”Qualitative Measures”).</a:t>
              </a:r>
            </a:p>
            <a:p>
              <a:pPr marL="628650" lvl="2" indent="-171450" defTabSz="711200">
                <a:lnSpc>
                  <a:spcPct val="90000"/>
                </a:lnSpc>
                <a:spcBef>
                  <a:spcPct val="0"/>
                </a:spcBef>
                <a:spcAft>
                  <a:spcPct val="15000"/>
                </a:spcAft>
                <a:buChar char="•"/>
              </a:pPr>
              <a:r>
                <a:rPr lang="en-US" kern="1200">
                  <a:solidFill>
                    <a:srgbClr val="000000"/>
                  </a:solidFill>
                </a:rPr>
                <a:t>Optional, Advanced Search </a:t>
              </a:r>
              <a:r>
                <a:rPr lang="en-US">
                  <a:solidFill>
                    <a:srgbClr val="000000"/>
                  </a:solidFill>
                  <a:sym typeface="Wingdings" pitchFamily="2" charset="2"/>
                </a:rPr>
                <a:t> Methodology  Qualitative Study</a:t>
              </a:r>
              <a:endParaRPr lang="en-US" kern="1200">
                <a:solidFill>
                  <a:srgbClr val="000000"/>
                </a:solidFill>
              </a:endParaRPr>
            </a:p>
          </p:txBody>
        </p:sp>
      </p:grpSp>
      <p:pic>
        <p:nvPicPr>
          <p:cNvPr id="4" name="Picture 3" descr="Two people holding each other's hands">
            <a:extLst>
              <a:ext uri="{FF2B5EF4-FFF2-40B4-BE49-F238E27FC236}">
                <a16:creationId xmlns:a16="http://schemas.microsoft.com/office/drawing/2014/main" id="{AF32D490-074E-4060-160A-85D812ED3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61" y="986752"/>
            <a:ext cx="1785790" cy="1190526"/>
          </a:xfrm>
          <a:prstGeom prst="rect">
            <a:avLst/>
          </a:prstGeom>
        </p:spPr>
      </p:pic>
      <p:pic>
        <p:nvPicPr>
          <p:cNvPr id="22" name="Picture 21" descr="Group of adults sitting in circle">
            <a:extLst>
              <a:ext uri="{FF2B5EF4-FFF2-40B4-BE49-F238E27FC236}">
                <a16:creationId xmlns:a16="http://schemas.microsoft.com/office/drawing/2014/main" id="{DA8E1E24-61BC-A723-5936-ECA01F099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61" y="2826529"/>
            <a:ext cx="1791989" cy="1194659"/>
          </a:xfrm>
          <a:prstGeom prst="rect">
            <a:avLst/>
          </a:prstGeom>
        </p:spPr>
      </p:pic>
    </p:spTree>
    <p:extLst>
      <p:ext uri="{BB962C8B-B14F-4D97-AF65-F5344CB8AC3E}">
        <p14:creationId xmlns:p14="http://schemas.microsoft.com/office/powerpoint/2010/main" val="2973821564"/>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E60-67DE-EB26-03CF-4221DEBDBF7E}"/>
              </a:ext>
            </a:extLst>
          </p:cNvPr>
          <p:cNvSpPr>
            <a:spLocks noGrp="1"/>
          </p:cNvSpPr>
          <p:nvPr>
            <p:ph type="title"/>
          </p:nvPr>
        </p:nvSpPr>
        <p:spPr/>
        <p:txBody>
          <a:bodyPr>
            <a:normAutofit fontScale="90000"/>
          </a:bodyPr>
          <a:lstStyle/>
          <a:p>
            <a:r>
              <a:rPr lang="en-US"/>
              <a:t>Questions?</a:t>
            </a:r>
            <a:br>
              <a:rPr lang="en-US"/>
            </a:br>
            <a:r>
              <a:rPr lang="en-US"/>
              <a:t>Thank you!</a:t>
            </a:r>
            <a:br>
              <a:rPr lang="en-US"/>
            </a:br>
            <a:br>
              <a:rPr lang="en-US"/>
            </a:br>
            <a:r>
              <a:rPr lang="en-US" sz="1800"/>
              <a:t>Rachel Whitney: </a:t>
            </a:r>
            <a:r>
              <a:rPr lang="en-US" sz="1800" err="1"/>
              <a:t>whitnera@musc.edu</a:t>
            </a:r>
            <a:br>
              <a:rPr lang="en-US" sz="1800"/>
            </a:br>
            <a:r>
              <a:rPr lang="en-US" sz="1800"/>
              <a:t>Jessica Diaz: jed305@musc.edu</a:t>
            </a:r>
            <a:br>
              <a:rPr lang="en-US" sz="1800"/>
            </a:br>
            <a:r>
              <a:rPr lang="en-US" sz="1800"/>
              <a:t>Christine Andresen: </a:t>
            </a:r>
            <a:r>
              <a:rPr lang="en-US" sz="1800" err="1"/>
              <a:t>andresen@musc.edu</a:t>
            </a:r>
            <a:endParaRPr lang="en-US"/>
          </a:p>
        </p:txBody>
      </p:sp>
    </p:spTree>
    <p:extLst>
      <p:ext uri="{BB962C8B-B14F-4D97-AF65-F5344CB8AC3E}">
        <p14:creationId xmlns:p14="http://schemas.microsoft.com/office/powerpoint/2010/main" val="3943140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644A-E6EB-1383-1950-0842CC103130}"/>
              </a:ext>
            </a:extLst>
          </p:cNvPr>
          <p:cNvSpPr>
            <a:spLocks noGrp="1"/>
          </p:cNvSpPr>
          <p:nvPr>
            <p:ph type="title"/>
          </p:nvPr>
        </p:nvSpPr>
        <p:spPr>
          <a:xfrm>
            <a:off x="508000" y="249382"/>
            <a:ext cx="6447501" cy="1320800"/>
          </a:xfrm>
        </p:spPr>
        <p:txBody>
          <a:bodyPr/>
          <a:lstStyle/>
          <a:p>
            <a:r>
              <a:rPr lang="en-US"/>
              <a:t>References</a:t>
            </a:r>
          </a:p>
        </p:txBody>
      </p:sp>
      <p:sp>
        <p:nvSpPr>
          <p:cNvPr id="3" name="Content Placeholder 2">
            <a:extLst>
              <a:ext uri="{FF2B5EF4-FFF2-40B4-BE49-F238E27FC236}">
                <a16:creationId xmlns:a16="http://schemas.microsoft.com/office/drawing/2014/main" id="{6C5B5EF2-A1D2-520F-20F5-27F57FE830FC}"/>
              </a:ext>
            </a:extLst>
          </p:cNvPr>
          <p:cNvSpPr>
            <a:spLocks noGrp="1"/>
          </p:cNvSpPr>
          <p:nvPr>
            <p:ph idx="1"/>
          </p:nvPr>
        </p:nvSpPr>
        <p:spPr>
          <a:xfrm>
            <a:off x="508000" y="909782"/>
            <a:ext cx="8128000" cy="4964545"/>
          </a:xfrm>
        </p:spPr>
        <p:txBody>
          <a:bodyPr>
            <a:normAutofit/>
          </a:bodyPr>
          <a:lstStyle/>
          <a:p>
            <a:r>
              <a:rPr lang="en-US" sz="1600">
                <a:solidFill>
                  <a:schemeClr val="tx1"/>
                </a:solidFill>
                <a:hlinkClick r:id="rId2"/>
              </a:rPr>
              <a:t>https://musc.libguides.com/ebp</a:t>
            </a:r>
            <a:r>
              <a:rPr lang="en-US" sz="1600">
                <a:solidFill>
                  <a:schemeClr val="tx1"/>
                </a:solidFill>
              </a:rPr>
              <a:t> </a:t>
            </a:r>
          </a:p>
          <a:p>
            <a:r>
              <a:rPr lang="en-US" sz="1600">
                <a:solidFill>
                  <a:schemeClr val="tx1"/>
                </a:solidFill>
              </a:rPr>
              <a:t>Olson, K., Young, R. A., &amp; Schultz, I. Z. (Eds.). (2015). </a:t>
            </a:r>
            <a:r>
              <a:rPr lang="en-US" sz="1600" i="1">
                <a:solidFill>
                  <a:schemeClr val="tx1"/>
                </a:solidFill>
              </a:rPr>
              <a:t>Handbook of qualitative health research for evidence-based practice</a:t>
            </a:r>
            <a:r>
              <a:rPr lang="en-US" sz="1600">
                <a:solidFill>
                  <a:schemeClr val="tx1"/>
                </a:solidFill>
              </a:rPr>
              <a:t>. Springer.</a:t>
            </a:r>
          </a:p>
          <a:p>
            <a:r>
              <a:rPr lang="en-US" sz="1600">
                <a:solidFill>
                  <a:schemeClr val="tx1"/>
                </a:solidFill>
              </a:rPr>
              <a:t>Renjith, V., </a:t>
            </a:r>
            <a:r>
              <a:rPr lang="en-US" sz="1600" err="1">
                <a:solidFill>
                  <a:schemeClr val="tx1"/>
                </a:solidFill>
              </a:rPr>
              <a:t>Yesodharan</a:t>
            </a:r>
            <a:r>
              <a:rPr lang="en-US" sz="1600">
                <a:solidFill>
                  <a:schemeClr val="tx1"/>
                </a:solidFill>
              </a:rPr>
              <a:t>, R., Noronha, J. A., Ladd, E., &amp; George, A. (2021). Qualitative Methods in Health Care Research. International journal of preventive medicine, 12, 20. https://</a:t>
            </a:r>
            <a:r>
              <a:rPr lang="en-US" sz="1600" err="1">
                <a:solidFill>
                  <a:schemeClr val="tx1"/>
                </a:solidFill>
              </a:rPr>
              <a:t>doi.org</a:t>
            </a:r>
            <a:r>
              <a:rPr lang="en-US" sz="1600">
                <a:solidFill>
                  <a:schemeClr val="tx1"/>
                </a:solidFill>
              </a:rPr>
              <a:t>/10.4103/ijpvm.IJPVM_321_19</a:t>
            </a:r>
          </a:p>
          <a:p>
            <a:r>
              <a:rPr lang="en-US" sz="1600">
                <a:solidFill>
                  <a:schemeClr val="tx1"/>
                </a:solidFill>
              </a:rPr>
              <a:t>Medical Library Association (2021). </a:t>
            </a:r>
            <a:r>
              <a:rPr lang="en-US" sz="1600" i="1">
                <a:solidFill>
                  <a:schemeClr val="tx1"/>
                </a:solidFill>
              </a:rPr>
              <a:t>The Librarian’s Role in EBP</a:t>
            </a:r>
            <a:r>
              <a:rPr lang="en-US" sz="1600">
                <a:solidFill>
                  <a:schemeClr val="tx1"/>
                </a:solidFill>
              </a:rPr>
              <a:t> – highlights librarian advocacy for diverse evidence types.</a:t>
            </a:r>
          </a:p>
          <a:p>
            <a:r>
              <a:rPr lang="en-US" sz="1600">
                <a:solidFill>
                  <a:schemeClr val="tx1"/>
                </a:solidFill>
              </a:rPr>
              <a:t>Booth, A. (2006). </a:t>
            </a:r>
            <a:r>
              <a:rPr lang="en-US" sz="1600" i="1">
                <a:solidFill>
                  <a:schemeClr val="tx1"/>
                </a:solidFill>
              </a:rPr>
              <a:t>JMLA</a:t>
            </a:r>
            <a:r>
              <a:rPr lang="en-US" sz="1600">
                <a:solidFill>
                  <a:schemeClr val="tx1"/>
                </a:solidFill>
              </a:rPr>
              <a:t> – discusses standards for reporting literature searches and qualitative inclusion.</a:t>
            </a:r>
          </a:p>
          <a:p>
            <a:r>
              <a:rPr lang="en-US" sz="1600">
                <a:solidFill>
                  <a:schemeClr val="tx1"/>
                </a:solidFill>
              </a:rPr>
              <a:t>Greenhalgh, T., &amp; Papoutsi, C. (2018). </a:t>
            </a:r>
            <a:r>
              <a:rPr lang="en-US" sz="1600" i="1">
                <a:solidFill>
                  <a:schemeClr val="tx1"/>
                </a:solidFill>
              </a:rPr>
              <a:t>BMC Medicine</a:t>
            </a:r>
            <a:r>
              <a:rPr lang="en-US" sz="1600">
                <a:solidFill>
                  <a:schemeClr val="tx1"/>
                </a:solidFill>
              </a:rPr>
              <a:t> – argues for a paradigm shift in how we study complexity in health care.</a:t>
            </a:r>
          </a:p>
          <a:p>
            <a:r>
              <a:rPr lang="en-US" sz="1600">
                <a:solidFill>
                  <a:schemeClr val="tx1"/>
                </a:solidFill>
                <a:hlinkClick r:id="rId3"/>
              </a:rPr>
              <a:t>https://www.simplypsychology.org/qualitative-quantitative.html</a:t>
            </a:r>
            <a:r>
              <a:rPr lang="en-US" sz="1600">
                <a:solidFill>
                  <a:schemeClr val="tx1"/>
                </a:solidFill>
              </a:rPr>
              <a:t> </a:t>
            </a:r>
          </a:p>
        </p:txBody>
      </p:sp>
    </p:spTree>
    <p:extLst>
      <p:ext uri="{BB962C8B-B14F-4D97-AF65-F5344CB8AC3E}">
        <p14:creationId xmlns:p14="http://schemas.microsoft.com/office/powerpoint/2010/main" val="3957576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85DD-1943-5B43-A6A8-33A26DE58B4A}"/>
              </a:ext>
            </a:extLst>
          </p:cNvPr>
          <p:cNvSpPr>
            <a:spLocks noGrp="1"/>
          </p:cNvSpPr>
          <p:nvPr>
            <p:ph type="title"/>
          </p:nvPr>
        </p:nvSpPr>
        <p:spPr/>
        <p:txBody>
          <a:bodyPr/>
          <a:lstStyle/>
          <a:p>
            <a:r>
              <a:rPr lang="en-US"/>
              <a:t>EBP Overview</a:t>
            </a:r>
          </a:p>
        </p:txBody>
      </p:sp>
    </p:spTree>
    <p:extLst>
      <p:ext uri="{BB962C8B-B14F-4D97-AF65-F5344CB8AC3E}">
        <p14:creationId xmlns:p14="http://schemas.microsoft.com/office/powerpoint/2010/main" val="4113560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406F-AB96-E4F0-D786-31F913DBA6BA}"/>
              </a:ext>
            </a:extLst>
          </p:cNvPr>
          <p:cNvSpPr>
            <a:spLocks noGrp="1"/>
          </p:cNvSpPr>
          <p:nvPr>
            <p:ph type="title"/>
          </p:nvPr>
        </p:nvSpPr>
        <p:spPr/>
        <p:txBody>
          <a:bodyPr/>
          <a:lstStyle/>
          <a:p>
            <a:r>
              <a:rPr lang="en-US"/>
              <a:t>What Is EBP?</a:t>
            </a:r>
          </a:p>
        </p:txBody>
      </p:sp>
      <p:sp>
        <p:nvSpPr>
          <p:cNvPr id="5" name="Google Shape;212;p3">
            <a:extLst>
              <a:ext uri="{FF2B5EF4-FFF2-40B4-BE49-F238E27FC236}">
                <a16:creationId xmlns:a16="http://schemas.microsoft.com/office/drawing/2014/main" id="{27CE1202-D295-551E-BCE3-8C4E6A008615}"/>
              </a:ext>
            </a:extLst>
          </p:cNvPr>
          <p:cNvSpPr txBox="1">
            <a:spLocks/>
          </p:cNvSpPr>
          <p:nvPr/>
        </p:nvSpPr>
        <p:spPr>
          <a:xfrm>
            <a:off x="4104160" y="1864275"/>
            <a:ext cx="4893108" cy="2659351"/>
          </a:xfrm>
          <a:prstGeom prst="rect">
            <a:avLst/>
          </a:prstGeom>
          <a:noFill/>
          <a:ln>
            <a:noFill/>
          </a:ln>
        </p:spPr>
        <p:txBody>
          <a:bodyPr spcFirstLastPara="1" vert="horz" wrap="square" lIns="91425" tIns="91425" rIns="91425" bIns="91425" rtlCol="0" anchor="t" anchorCtr="0">
            <a:noAutofit/>
          </a:bodyPr>
          <a:lstStyle>
            <a:lvl1pPr marL="0" indent="0" algn="l" defTabSz="914400" rtl="0" eaLnBrk="1" latinLnBrk="0" hangingPunct="1">
              <a:spcBef>
                <a:spcPct val="20000"/>
              </a:spcBef>
              <a:buClr>
                <a:srgbClr val="005288"/>
              </a:buClr>
              <a:buSzPct val="120000"/>
              <a:buFontTx/>
              <a:buNone/>
              <a:defRPr sz="2200" kern="1200" spc="-20" baseline="0">
                <a:solidFill>
                  <a:schemeClr val="accent6"/>
                </a:solidFill>
                <a:latin typeface="+mn-lt"/>
                <a:ea typeface="+mn-ea"/>
                <a:cs typeface="+mn-cs"/>
              </a:defRPr>
            </a:lvl1pPr>
            <a:lvl2pPr marL="457200" indent="-228600" algn="l" defTabSz="914400" rtl="0" eaLnBrk="1" latinLnBrk="0" hangingPunct="1">
              <a:spcBef>
                <a:spcPct val="20000"/>
              </a:spcBef>
              <a:buClr>
                <a:srgbClr val="49948E"/>
              </a:buClr>
              <a:buSzPct val="100000"/>
              <a:buFont typeface="Arial Black" panose="020B0A04020102020204" pitchFamily="34" charset="0"/>
              <a:buChar char="›"/>
              <a:tabLst>
                <a:tab pos="457200" algn="l"/>
              </a:tabLst>
              <a:defRPr sz="2000" kern="1200" spc="-20" baseline="0">
                <a:solidFill>
                  <a:srgbClr val="516F81"/>
                </a:solidFill>
                <a:latin typeface="+mn-lt"/>
                <a:ea typeface="+mn-ea"/>
                <a:cs typeface="+mn-cs"/>
              </a:defRPr>
            </a:lvl2pPr>
            <a:lvl3pPr marL="914400" indent="-228600" algn="l" defTabSz="914400" rtl="0" eaLnBrk="1" latinLnBrk="0" hangingPunct="1">
              <a:spcBef>
                <a:spcPct val="20000"/>
              </a:spcBef>
              <a:buClr>
                <a:srgbClr val="49948E"/>
              </a:buClr>
              <a:buFont typeface="Arial Black" panose="020B0A04020102020204" pitchFamily="34" charset="0"/>
              <a:buChar char="›"/>
              <a:tabLst>
                <a:tab pos="457200" algn="l"/>
              </a:tabLst>
              <a:defRPr sz="2000" kern="1200" spc="-20" baseline="0">
                <a:solidFill>
                  <a:srgbClr val="516F81"/>
                </a:solidFill>
                <a:latin typeface="+mn-lt"/>
                <a:ea typeface="+mn-ea"/>
                <a:cs typeface="+mn-cs"/>
              </a:defRPr>
            </a:lvl3pPr>
            <a:lvl4pPr marL="1371600" indent="-228600" algn="l" defTabSz="914400" rtl="0" eaLnBrk="1" latinLnBrk="0" hangingPunct="1">
              <a:spcBef>
                <a:spcPct val="20000"/>
              </a:spcBef>
              <a:buClr>
                <a:srgbClr val="49948E"/>
              </a:buClr>
              <a:buFont typeface="Arial Black" panose="020B0A04020102020204" pitchFamily="34" charset="0"/>
              <a:buChar char="›"/>
              <a:defRPr sz="2000" kern="1200" spc="-20" baseline="0">
                <a:solidFill>
                  <a:srgbClr val="516F81"/>
                </a:solidFill>
                <a:latin typeface="+mn-lt"/>
                <a:ea typeface="+mn-ea"/>
                <a:cs typeface="+mn-cs"/>
              </a:defRPr>
            </a:lvl4pPr>
            <a:lvl5pPr marL="1828800" indent="-228600" algn="l" defTabSz="914400" rtl="0" eaLnBrk="1" latinLnBrk="0" hangingPunct="1">
              <a:spcBef>
                <a:spcPct val="20000"/>
              </a:spcBef>
              <a:buClr>
                <a:srgbClr val="49948E"/>
              </a:buClr>
              <a:buFont typeface="Arial Black" panose="020B0A04020102020204" pitchFamily="34" charset="0"/>
              <a:buChar char="›"/>
              <a:defRPr sz="2000" kern="1200" spc="-20" baseline="0">
                <a:solidFill>
                  <a:srgbClr val="516F8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50000"/>
              </a:lnSpc>
            </a:pPr>
            <a:r>
              <a:rPr lang="en-US">
                <a:solidFill>
                  <a:srgbClr val="000000"/>
                </a:solidFill>
                <a:latin typeface="Calibri"/>
                <a:ea typeface="Calibri"/>
                <a:cs typeface="Calibri"/>
                <a:sym typeface="Calibri"/>
              </a:rPr>
              <a:t>Evidence-Based Practice </a:t>
            </a:r>
            <a:endParaRPr lang="en-US"/>
          </a:p>
          <a:p>
            <a:pPr algn="ctr">
              <a:lnSpc>
                <a:spcPct val="150000"/>
              </a:lnSpc>
            </a:pPr>
            <a:r>
              <a:rPr lang="en-US">
                <a:solidFill>
                  <a:srgbClr val="000000"/>
                </a:solidFill>
                <a:latin typeface="Calibri"/>
                <a:ea typeface="Calibri"/>
                <a:cs typeface="Calibri"/>
                <a:sym typeface="Calibri"/>
              </a:rPr>
              <a:t>is the integration of </a:t>
            </a:r>
            <a:endParaRPr lang="en-US"/>
          </a:p>
          <a:p>
            <a:pPr algn="ctr">
              <a:lnSpc>
                <a:spcPct val="150000"/>
              </a:lnSpc>
            </a:pPr>
            <a:r>
              <a:rPr lang="en-US">
                <a:solidFill>
                  <a:srgbClr val="000000"/>
                </a:solidFill>
                <a:latin typeface="Calibri"/>
                <a:ea typeface="Calibri"/>
                <a:cs typeface="Calibri"/>
                <a:sym typeface="Calibri"/>
              </a:rPr>
              <a:t>best research evidence </a:t>
            </a:r>
            <a:endParaRPr lang="en-US"/>
          </a:p>
          <a:p>
            <a:pPr algn="ctr">
              <a:lnSpc>
                <a:spcPct val="150000"/>
              </a:lnSpc>
            </a:pPr>
            <a:r>
              <a:rPr lang="en-US">
                <a:solidFill>
                  <a:srgbClr val="000000"/>
                </a:solidFill>
                <a:latin typeface="Calibri"/>
                <a:ea typeface="Calibri"/>
                <a:cs typeface="Calibri"/>
                <a:sym typeface="Calibri"/>
              </a:rPr>
              <a:t>with clinical expertise </a:t>
            </a:r>
            <a:endParaRPr lang="en-US"/>
          </a:p>
          <a:p>
            <a:pPr algn="ctr">
              <a:lnSpc>
                <a:spcPct val="150000"/>
              </a:lnSpc>
            </a:pPr>
            <a:r>
              <a:rPr lang="en-US">
                <a:solidFill>
                  <a:srgbClr val="000000"/>
                </a:solidFill>
                <a:latin typeface="Calibri"/>
                <a:ea typeface="Calibri"/>
                <a:cs typeface="Calibri"/>
                <a:sym typeface="Calibri"/>
              </a:rPr>
              <a:t>and patient values.</a:t>
            </a:r>
            <a:endParaRPr lang="en-US">
              <a:latin typeface="Calibri"/>
              <a:ea typeface="Calibri"/>
              <a:cs typeface="Calibri"/>
              <a:sym typeface="Calibri"/>
            </a:endParaRPr>
          </a:p>
        </p:txBody>
      </p:sp>
      <p:pic>
        <p:nvPicPr>
          <p:cNvPr id="6" name="Google Shape;213;p3" descr="A screen shot of a cell phone&#10;&#10;Description automatically generated with low confidence">
            <a:extLst>
              <a:ext uri="{FF2B5EF4-FFF2-40B4-BE49-F238E27FC236}">
                <a16:creationId xmlns:a16="http://schemas.microsoft.com/office/drawing/2014/main" id="{0B28F54F-99CE-5F51-CD4A-830362324E4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57200" y="1864275"/>
            <a:ext cx="3840480" cy="3383839"/>
          </a:xfrm>
          <a:prstGeom prst="rect">
            <a:avLst/>
          </a:prstGeom>
          <a:noFill/>
          <a:ln>
            <a:noFill/>
          </a:ln>
        </p:spPr>
      </p:pic>
      <p:sp>
        <p:nvSpPr>
          <p:cNvPr id="7" name="Google Shape;516;p144">
            <a:extLst>
              <a:ext uri="{FF2B5EF4-FFF2-40B4-BE49-F238E27FC236}">
                <a16:creationId xmlns:a16="http://schemas.microsoft.com/office/drawing/2014/main" id="{D4D0CE99-EFB6-573A-7BF2-F85F4DA78880}"/>
              </a:ext>
            </a:extLst>
          </p:cNvPr>
          <p:cNvSpPr txBox="1"/>
          <p:nvPr/>
        </p:nvSpPr>
        <p:spPr>
          <a:xfrm>
            <a:off x="52752" y="6348159"/>
            <a:ext cx="4617809" cy="400069"/>
          </a:xfrm>
          <a:prstGeom prst="rect">
            <a:avLst/>
          </a:prstGeom>
          <a:noFill/>
          <a:ln>
            <a:noFill/>
          </a:ln>
        </p:spPr>
        <p:txBody>
          <a:bodyPr spcFirstLastPara="1" wrap="square" lIns="91425" tIns="45700" rIns="91425" bIns="45700" anchor="t" anchorCtr="0">
            <a:spAutoFit/>
          </a:bodyPr>
          <a:lstStyle/>
          <a:p>
            <a:pPr>
              <a:buClr>
                <a:srgbClr val="000000"/>
              </a:buClr>
              <a:buSzPts val="1000"/>
            </a:pPr>
            <a:r>
              <a:rPr lang="en-US" sz="1000" b="0" i="0">
                <a:solidFill>
                  <a:srgbClr val="212121"/>
                </a:solidFill>
                <a:effectLst/>
              </a:rPr>
              <a:t>Sackett, D. L., Rosenberg, W. M., Gray, J. A., Haynes, R. B., &amp; Richardson, W. S. (1996). Evidence based medicine: what it is and what it isn't. </a:t>
            </a:r>
            <a:r>
              <a:rPr lang="en-US" sz="1000" b="0" i="1">
                <a:solidFill>
                  <a:srgbClr val="212121"/>
                </a:solidFill>
                <a:effectLst/>
              </a:rPr>
              <a:t>BMJ</a:t>
            </a:r>
            <a:r>
              <a:rPr lang="en-US" sz="1000" b="0" i="0">
                <a:solidFill>
                  <a:srgbClr val="212121"/>
                </a:solidFill>
                <a:effectLst/>
              </a:rPr>
              <a:t>, </a:t>
            </a:r>
            <a:r>
              <a:rPr lang="en-US" sz="1000" b="0" i="1">
                <a:solidFill>
                  <a:srgbClr val="212121"/>
                </a:solidFill>
                <a:effectLst/>
              </a:rPr>
              <a:t>312</a:t>
            </a:r>
            <a:r>
              <a:rPr lang="en-US" sz="1000" b="0" i="0">
                <a:solidFill>
                  <a:srgbClr val="212121"/>
                </a:solidFill>
                <a:effectLst/>
              </a:rPr>
              <a:t>(7023), 71–72.</a:t>
            </a:r>
            <a:endParaRPr sz="1000">
              <a:solidFill>
                <a:srgbClr val="000000"/>
              </a:solidFill>
              <a:ea typeface="Arial"/>
              <a:cs typeface="Arial"/>
              <a:sym typeface="Arial"/>
            </a:endParaRPr>
          </a:p>
        </p:txBody>
      </p:sp>
    </p:spTree>
    <p:extLst>
      <p:ext uri="{BB962C8B-B14F-4D97-AF65-F5344CB8AC3E}">
        <p14:creationId xmlns:p14="http://schemas.microsoft.com/office/powerpoint/2010/main" val="1033626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D75B-32F3-E197-DF19-848AEFEF54BA}"/>
              </a:ext>
            </a:extLst>
          </p:cNvPr>
          <p:cNvSpPr>
            <a:spLocks noGrp="1"/>
          </p:cNvSpPr>
          <p:nvPr>
            <p:ph type="title"/>
          </p:nvPr>
        </p:nvSpPr>
        <p:spPr/>
        <p:txBody>
          <a:bodyPr/>
          <a:lstStyle/>
          <a:p>
            <a:r>
              <a:rPr lang="en-US"/>
              <a:t>EBP vs Research vs QI</a:t>
            </a:r>
          </a:p>
        </p:txBody>
      </p:sp>
      <p:graphicFrame>
        <p:nvGraphicFramePr>
          <p:cNvPr id="3" name="Diagram 2">
            <a:extLst>
              <a:ext uri="{FF2B5EF4-FFF2-40B4-BE49-F238E27FC236}">
                <a16:creationId xmlns:a16="http://schemas.microsoft.com/office/drawing/2014/main" id="{A47965DD-5E7D-78D0-040F-A672002B5FA1}"/>
              </a:ext>
            </a:extLst>
          </p:cNvPr>
          <p:cNvGraphicFramePr/>
          <p:nvPr>
            <p:extLst>
              <p:ext uri="{D42A27DB-BD31-4B8C-83A1-F6EECF244321}">
                <p14:modId xmlns:p14="http://schemas.microsoft.com/office/powerpoint/2010/main" val="2386116611"/>
              </p:ext>
            </p:extLst>
          </p:nvPr>
        </p:nvGraphicFramePr>
        <p:xfrm>
          <a:off x="457200" y="1397000"/>
          <a:ext cx="8229600" cy="487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3007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2B6C-7944-02A9-5B57-721CA54FDC15}"/>
              </a:ext>
            </a:extLst>
          </p:cNvPr>
          <p:cNvSpPr>
            <a:spLocks noGrp="1"/>
          </p:cNvSpPr>
          <p:nvPr>
            <p:ph type="title"/>
          </p:nvPr>
        </p:nvSpPr>
        <p:spPr/>
        <p:txBody>
          <a:bodyPr/>
          <a:lstStyle/>
          <a:p>
            <a:r>
              <a:rPr lang="en-US"/>
              <a:t>Importance and Benefits of EBP</a:t>
            </a:r>
          </a:p>
        </p:txBody>
      </p:sp>
      <p:pic>
        <p:nvPicPr>
          <p:cNvPr id="5" name="Picture 4" descr="A diagram of a cost effective&#10;&#10;Description automatically generated">
            <a:extLst>
              <a:ext uri="{FF2B5EF4-FFF2-40B4-BE49-F238E27FC236}">
                <a16:creationId xmlns:a16="http://schemas.microsoft.com/office/drawing/2014/main" id="{5A8618C7-FD40-5E59-55E9-FDE19B750D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1907333"/>
            <a:ext cx="8686800" cy="3485938"/>
          </a:xfrm>
          <a:prstGeom prst="rect">
            <a:avLst/>
          </a:prstGeom>
        </p:spPr>
      </p:pic>
    </p:spTree>
    <p:extLst>
      <p:ext uri="{BB962C8B-B14F-4D97-AF65-F5344CB8AC3E}">
        <p14:creationId xmlns:p14="http://schemas.microsoft.com/office/powerpoint/2010/main" val="1256926632"/>
      </p:ext>
    </p:extLst>
  </p:cSld>
  <p:clrMapOvr>
    <a:masterClrMapping/>
  </p:clrMapOvr>
</p:sld>
</file>

<file path=ppt/theme/theme1.xml><?xml version="1.0" encoding="utf-8"?>
<a:theme xmlns:a="http://schemas.openxmlformats.org/drawingml/2006/main" name="Office Theme">
  <a:themeElements>
    <a:clrScheme name="MUSCHealth_digital">
      <a:dk1>
        <a:srgbClr val="005288"/>
      </a:dk1>
      <a:lt1>
        <a:sysClr val="window" lastClr="FFFFFF"/>
      </a:lt1>
      <a:dk2>
        <a:srgbClr val="41748D"/>
      </a:dk2>
      <a:lt2>
        <a:srgbClr val="67C9D0"/>
      </a:lt2>
      <a:accent1>
        <a:srgbClr val="7A99AC"/>
      </a:accent1>
      <a:accent2>
        <a:srgbClr val="BBDDE6"/>
      </a:accent2>
      <a:accent3>
        <a:srgbClr val="D57800"/>
      </a:accent3>
      <a:accent4>
        <a:srgbClr val="C1BB6B"/>
      </a:accent4>
      <a:accent5>
        <a:srgbClr val="8AB43D"/>
      </a:accent5>
      <a:accent6>
        <a:srgbClr val="14726C"/>
      </a:accent6>
      <a:hlink>
        <a:srgbClr val="49948E"/>
      </a:hlink>
      <a:folHlink>
        <a:srgbClr val="00000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D7A46B7A-E762-1D4E-9DD3-E4AC23CE7400}" vid="{0D3AADE4-7D2D-C54E-93E7-06407B8D8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54</Slides>
  <Notes>50</Notes>
  <HiddenSlides>0</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Evidence-Based Practice:  Leveraging Qualitative Research</vt:lpstr>
      <vt:lpstr>Introductions</vt:lpstr>
      <vt:lpstr>Agenda</vt:lpstr>
      <vt:lpstr>Learning Objectives</vt:lpstr>
      <vt:lpstr>Knowledge Check</vt:lpstr>
      <vt:lpstr>EBP Overview</vt:lpstr>
      <vt:lpstr>What Is EBP?</vt:lpstr>
      <vt:lpstr>EBP vs Research vs QI</vt:lpstr>
      <vt:lpstr>Importance and Benefits of EBP</vt:lpstr>
      <vt:lpstr>Steps of EBP</vt:lpstr>
      <vt:lpstr>Evidence Pyramid</vt:lpstr>
      <vt:lpstr>What’s missing on the Pyramid? Qualitative Research</vt:lpstr>
      <vt:lpstr>Qualitative Research </vt:lpstr>
      <vt:lpstr>Qualitative Evidence vs. Quantitative</vt:lpstr>
      <vt:lpstr>PowerPoint Presentation</vt:lpstr>
      <vt:lpstr>PICO: Forming the Question</vt:lpstr>
      <vt:lpstr>PowerPoint Presentation</vt:lpstr>
      <vt:lpstr>A Well-Built Clinical Question</vt:lpstr>
      <vt:lpstr>PICO/PICOTT</vt:lpstr>
      <vt:lpstr>Qualitative Studies: PEO</vt:lpstr>
      <vt:lpstr>Common Frameworks – Qualitative Research </vt:lpstr>
      <vt:lpstr>Step 1: Assess the Patient Scenario</vt:lpstr>
      <vt:lpstr>What is the PICO Question?</vt:lpstr>
      <vt:lpstr>What is the PEO Question?</vt:lpstr>
      <vt:lpstr>Types of Clinical Questions</vt:lpstr>
      <vt:lpstr>Effective Search Strategies</vt:lpstr>
      <vt:lpstr>Translating PICO/PEO Questions  into Effective Search Strategies</vt:lpstr>
      <vt:lpstr>The Boolean ‘AND’</vt:lpstr>
      <vt:lpstr>The Boolean ‘OR’</vt:lpstr>
      <vt:lpstr>Burger AND Fries</vt:lpstr>
      <vt:lpstr>Burger AND Fries</vt:lpstr>
      <vt:lpstr>Pizza OR Salad</vt:lpstr>
      <vt:lpstr>Pizza OR Salad</vt:lpstr>
      <vt:lpstr>PICO Search Strategy</vt:lpstr>
      <vt:lpstr>Qualitative PEO Search Strategy</vt:lpstr>
      <vt:lpstr>PowerPoint Presentation</vt:lpstr>
      <vt:lpstr>PowerPoint Presentation</vt:lpstr>
      <vt:lpstr>PowerPoint Presentation</vt:lpstr>
      <vt:lpstr>PowerPoint Presentation</vt:lpstr>
      <vt:lpstr>PubMed HSR Queries https://www.nlm.nih.gov/nichsr/hedges/search.html </vt:lpstr>
      <vt:lpstr>Roles for Librarians</vt:lpstr>
      <vt:lpstr>Roles for Librarians</vt:lpstr>
      <vt:lpstr>Roles for Librarians: Education</vt:lpstr>
      <vt:lpstr>Roles for Librarians: Clinical Support</vt:lpstr>
      <vt:lpstr>Roles for Librarians: Research &amp; Dissemination</vt:lpstr>
      <vt:lpstr>Barriers to Practicing EBP</vt:lpstr>
      <vt:lpstr>Additional Tips and Tricks</vt:lpstr>
      <vt:lpstr>Evaluating resources – CRAAP Test</vt:lpstr>
      <vt:lpstr>PubMed Search Tips</vt:lpstr>
      <vt:lpstr>PowerPoint Presentation</vt:lpstr>
      <vt:lpstr>PowerPoint Presentation</vt:lpstr>
      <vt:lpstr>Qualitative Evidence Search Tips</vt:lpstr>
      <vt:lpstr>Questions? Thank you!  Rachel Whitney: whitnera@musc.edu Jessica Diaz: jed305@musc.edu Christine Andresen: andresen@musc.edu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cp:revision>
  <dcterms:created xsi:type="dcterms:W3CDTF">2017-10-13T18:59:24Z</dcterms:created>
  <dcterms:modified xsi:type="dcterms:W3CDTF">2025-10-28T19:04:46Z</dcterms:modified>
</cp:coreProperties>
</file>