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4"/>
  </p:notesMasterIdLst>
  <p:handoutMasterIdLst>
    <p:handoutMasterId r:id="rId45"/>
  </p:handoutMasterIdLst>
  <p:sldIdLst>
    <p:sldId id="730" r:id="rId5"/>
    <p:sldId id="771" r:id="rId6"/>
    <p:sldId id="747" r:id="rId7"/>
    <p:sldId id="748" r:id="rId8"/>
    <p:sldId id="749" r:id="rId9"/>
    <p:sldId id="744" r:id="rId10"/>
    <p:sldId id="750" r:id="rId11"/>
    <p:sldId id="751" r:id="rId12"/>
    <p:sldId id="388" r:id="rId13"/>
    <p:sldId id="338" r:id="rId14"/>
    <p:sldId id="752" r:id="rId15"/>
    <p:sldId id="753" r:id="rId16"/>
    <p:sldId id="754" r:id="rId17"/>
    <p:sldId id="709" r:id="rId18"/>
    <p:sldId id="755" r:id="rId19"/>
    <p:sldId id="756" r:id="rId20"/>
    <p:sldId id="710" r:id="rId21"/>
    <p:sldId id="757" r:id="rId22"/>
    <p:sldId id="758" r:id="rId23"/>
    <p:sldId id="711" r:id="rId24"/>
    <p:sldId id="712" r:id="rId25"/>
    <p:sldId id="738" r:id="rId26"/>
    <p:sldId id="760" r:id="rId27"/>
    <p:sldId id="761" r:id="rId28"/>
    <p:sldId id="714" r:id="rId29"/>
    <p:sldId id="762" r:id="rId30"/>
    <p:sldId id="763" r:id="rId31"/>
    <p:sldId id="764" r:id="rId32"/>
    <p:sldId id="716" r:id="rId33"/>
    <p:sldId id="765" r:id="rId34"/>
    <p:sldId id="443" r:id="rId35"/>
    <p:sldId id="766" r:id="rId36"/>
    <p:sldId id="721" r:id="rId37"/>
    <p:sldId id="767" r:id="rId38"/>
    <p:sldId id="722" r:id="rId39"/>
    <p:sldId id="768" r:id="rId40"/>
    <p:sldId id="769" r:id="rId41"/>
    <p:sldId id="770" r:id="rId42"/>
    <p:sldId id="473"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14" autoAdjust="0"/>
    <p:restoredTop sz="91709" autoAdjust="0"/>
  </p:normalViewPr>
  <p:slideViewPr>
    <p:cSldViewPr snapToGrid="0">
      <p:cViewPr>
        <p:scale>
          <a:sx n="60" d="100"/>
          <a:sy n="60" d="100"/>
        </p:scale>
        <p:origin x="1114" y="4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A80CFF-C759-47A6-8D58-368812D2126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E659DEF-8898-4977-8263-4B009D689CC5}">
      <dgm:prSet custT="1"/>
      <dgm:spPr/>
      <dgm:t>
        <a:bodyPr/>
        <a:lstStyle/>
        <a:p>
          <a:r>
            <a:rPr lang="en-US" sz="3200" b="1" dirty="0">
              <a:solidFill>
                <a:schemeClr val="tx1"/>
              </a:solidFill>
            </a:rPr>
            <a:t>Mental Health Stats &amp; Definitions</a:t>
          </a:r>
        </a:p>
      </dgm:t>
    </dgm:pt>
    <dgm:pt modelId="{39D112B4-A46E-4F3F-BF8D-DCABB23BB299}" type="parTrans" cxnId="{88F3AEB8-CF44-4D67-81BB-B81FBFA2EAEB}">
      <dgm:prSet/>
      <dgm:spPr/>
      <dgm:t>
        <a:bodyPr/>
        <a:lstStyle/>
        <a:p>
          <a:endParaRPr lang="en-US"/>
        </a:p>
      </dgm:t>
    </dgm:pt>
    <dgm:pt modelId="{A6BA8714-800D-468A-877B-2F40E4FBDF47}" type="sibTrans" cxnId="{88F3AEB8-CF44-4D67-81BB-B81FBFA2EAEB}">
      <dgm:prSet/>
      <dgm:spPr/>
      <dgm:t>
        <a:bodyPr/>
        <a:lstStyle/>
        <a:p>
          <a:endParaRPr lang="en-US"/>
        </a:p>
      </dgm:t>
    </dgm:pt>
    <dgm:pt modelId="{707DD948-D158-4A1E-BE7E-E098A22572C9}">
      <dgm:prSet custT="1"/>
      <dgm:spPr/>
      <dgm:t>
        <a:bodyPr/>
        <a:lstStyle/>
        <a:p>
          <a:r>
            <a:rPr lang="en-US" sz="3200" b="1" dirty="0">
              <a:solidFill>
                <a:schemeClr val="tx1"/>
              </a:solidFill>
            </a:rPr>
            <a:t>Best Practices for Reference Interviews</a:t>
          </a:r>
        </a:p>
      </dgm:t>
    </dgm:pt>
    <dgm:pt modelId="{8A8F2C5D-650C-4DB4-B13B-7184E2B31BB7}" type="parTrans" cxnId="{2B66AB0F-8035-4B7C-BC24-1F389A8BBA10}">
      <dgm:prSet/>
      <dgm:spPr/>
      <dgm:t>
        <a:bodyPr/>
        <a:lstStyle/>
        <a:p>
          <a:endParaRPr lang="en-US"/>
        </a:p>
      </dgm:t>
    </dgm:pt>
    <dgm:pt modelId="{C1A26ED5-4DF4-4D8E-B68B-851198794E61}" type="sibTrans" cxnId="{2B66AB0F-8035-4B7C-BC24-1F389A8BBA10}">
      <dgm:prSet/>
      <dgm:spPr/>
      <dgm:t>
        <a:bodyPr/>
        <a:lstStyle/>
        <a:p>
          <a:endParaRPr lang="en-US"/>
        </a:p>
      </dgm:t>
    </dgm:pt>
    <dgm:pt modelId="{A5FAC086-F140-4102-A3F6-A9746F593D53}">
      <dgm:prSet/>
      <dgm:spPr/>
      <dgm:t>
        <a:bodyPr/>
        <a:lstStyle/>
        <a:p>
          <a:endParaRPr lang="en-US"/>
        </a:p>
      </dgm:t>
    </dgm:pt>
    <dgm:pt modelId="{492CE2B2-C0CD-4556-9878-AA7D88562922}" type="parTrans" cxnId="{8729B707-C6A7-484A-9C8B-1709A43D7682}">
      <dgm:prSet/>
      <dgm:spPr/>
      <dgm:t>
        <a:bodyPr/>
        <a:lstStyle/>
        <a:p>
          <a:endParaRPr lang="en-US"/>
        </a:p>
      </dgm:t>
    </dgm:pt>
    <dgm:pt modelId="{4EE7B635-03BF-47A3-BFF6-C7EBE68A068E}" type="sibTrans" cxnId="{8729B707-C6A7-484A-9C8B-1709A43D7682}">
      <dgm:prSet/>
      <dgm:spPr/>
      <dgm:t>
        <a:bodyPr/>
        <a:lstStyle/>
        <a:p>
          <a:endParaRPr lang="en-US"/>
        </a:p>
      </dgm:t>
    </dgm:pt>
    <dgm:pt modelId="{C3FE7F4F-9E4C-4CC1-85D0-EAE01B2715A6}">
      <dgm:prSet custT="1"/>
      <dgm:spPr/>
      <dgm:t>
        <a:bodyPr/>
        <a:lstStyle/>
        <a:p>
          <a:r>
            <a:rPr lang="en-US" sz="3200" b="1" dirty="0">
              <a:solidFill>
                <a:schemeClr val="tx1"/>
              </a:solidFill>
            </a:rPr>
            <a:t>Health Information Resources</a:t>
          </a:r>
        </a:p>
      </dgm:t>
    </dgm:pt>
    <dgm:pt modelId="{62563427-70D3-476C-A8ED-CC19D713300F}" type="parTrans" cxnId="{27A7B7E1-E505-4040-889A-FF95D1B96EFC}">
      <dgm:prSet/>
      <dgm:spPr/>
      <dgm:t>
        <a:bodyPr/>
        <a:lstStyle/>
        <a:p>
          <a:endParaRPr lang="en-US"/>
        </a:p>
      </dgm:t>
    </dgm:pt>
    <dgm:pt modelId="{9698D385-73DF-423F-99F3-8143F47FDB0F}" type="sibTrans" cxnId="{27A7B7E1-E505-4040-889A-FF95D1B96EFC}">
      <dgm:prSet/>
      <dgm:spPr/>
      <dgm:t>
        <a:bodyPr/>
        <a:lstStyle/>
        <a:p>
          <a:endParaRPr lang="en-US"/>
        </a:p>
      </dgm:t>
    </dgm:pt>
    <dgm:pt modelId="{7F2A3B8B-94B8-4C19-BF51-5294CC8B4185}">
      <dgm:prSet/>
      <dgm:spPr/>
      <dgm:t>
        <a:bodyPr/>
        <a:lstStyle/>
        <a:p>
          <a:endParaRPr lang="en-US"/>
        </a:p>
      </dgm:t>
    </dgm:pt>
    <dgm:pt modelId="{EA4787FC-1D74-411A-8D37-C1F326882D18}" type="parTrans" cxnId="{445B88F0-ADA1-45ED-B65B-5581529C44AB}">
      <dgm:prSet/>
      <dgm:spPr/>
      <dgm:t>
        <a:bodyPr/>
        <a:lstStyle/>
        <a:p>
          <a:endParaRPr lang="en-US"/>
        </a:p>
      </dgm:t>
    </dgm:pt>
    <dgm:pt modelId="{2E484527-1FB0-4908-BC3A-ACAC7D7FB4E6}" type="sibTrans" cxnId="{445B88F0-ADA1-45ED-B65B-5581529C44AB}">
      <dgm:prSet/>
      <dgm:spPr/>
      <dgm:t>
        <a:bodyPr/>
        <a:lstStyle/>
        <a:p>
          <a:endParaRPr lang="en-US"/>
        </a:p>
      </dgm:t>
    </dgm:pt>
    <dgm:pt modelId="{6CAD8714-0BDC-49B1-83A9-9C283AE33FE6}">
      <dgm:prSet custT="1"/>
      <dgm:spPr/>
      <dgm:t>
        <a:bodyPr/>
        <a:lstStyle/>
        <a:p>
          <a:r>
            <a:rPr lang="en-US" sz="3200" b="1" dirty="0">
              <a:solidFill>
                <a:schemeClr val="tx1"/>
              </a:solidFill>
            </a:rPr>
            <a:t>Programs and Services</a:t>
          </a:r>
        </a:p>
      </dgm:t>
    </dgm:pt>
    <dgm:pt modelId="{CB2F1A44-4972-4489-9D36-455EA241D267}" type="parTrans" cxnId="{FEB9B364-7D42-4E54-BB2C-B76B21E88904}">
      <dgm:prSet/>
      <dgm:spPr/>
      <dgm:t>
        <a:bodyPr/>
        <a:lstStyle/>
        <a:p>
          <a:endParaRPr lang="en-US"/>
        </a:p>
      </dgm:t>
    </dgm:pt>
    <dgm:pt modelId="{EFE69D4F-FA64-4550-B778-52079F1CC480}" type="sibTrans" cxnId="{FEB9B364-7D42-4E54-BB2C-B76B21E88904}">
      <dgm:prSet/>
      <dgm:spPr/>
      <dgm:t>
        <a:bodyPr/>
        <a:lstStyle/>
        <a:p>
          <a:endParaRPr lang="en-US"/>
        </a:p>
      </dgm:t>
    </dgm:pt>
    <dgm:pt modelId="{EE7C4602-90CF-42A4-8BEC-9BA9C667D4A2}">
      <dgm:prSet/>
      <dgm:spPr/>
      <dgm:t>
        <a:bodyPr/>
        <a:lstStyle/>
        <a:p>
          <a:endParaRPr lang="en-US"/>
        </a:p>
      </dgm:t>
    </dgm:pt>
    <dgm:pt modelId="{8F8A9625-374E-4525-9BAC-AA36AD98CD6A}" type="parTrans" cxnId="{30097D16-E9F6-47BA-9E2C-D8F648828D0A}">
      <dgm:prSet/>
      <dgm:spPr/>
      <dgm:t>
        <a:bodyPr/>
        <a:lstStyle/>
        <a:p>
          <a:endParaRPr lang="en-US"/>
        </a:p>
      </dgm:t>
    </dgm:pt>
    <dgm:pt modelId="{739E7215-04C2-470B-827A-68B03E3B7614}" type="sibTrans" cxnId="{30097D16-E9F6-47BA-9E2C-D8F648828D0A}">
      <dgm:prSet/>
      <dgm:spPr/>
      <dgm:t>
        <a:bodyPr/>
        <a:lstStyle/>
        <a:p>
          <a:endParaRPr lang="en-US"/>
        </a:p>
      </dgm:t>
    </dgm:pt>
    <dgm:pt modelId="{062F3F8C-8F55-4A23-9779-499ABE0BCE13}" type="pres">
      <dgm:prSet presAssocID="{2CA80CFF-C759-47A6-8D58-368812D21265}" presName="linear" presStyleCnt="0">
        <dgm:presLayoutVars>
          <dgm:dir/>
          <dgm:animLvl val="lvl"/>
          <dgm:resizeHandles val="exact"/>
        </dgm:presLayoutVars>
      </dgm:prSet>
      <dgm:spPr/>
    </dgm:pt>
    <dgm:pt modelId="{6039293C-B76C-4659-ABCF-A9F1C6CA59EE}" type="pres">
      <dgm:prSet presAssocID="{3E659DEF-8898-4977-8263-4B009D689CC5}" presName="parentLin" presStyleCnt="0"/>
      <dgm:spPr/>
    </dgm:pt>
    <dgm:pt modelId="{B8382FA5-680F-475A-B3C5-C82223253914}" type="pres">
      <dgm:prSet presAssocID="{3E659DEF-8898-4977-8263-4B009D689CC5}" presName="parentLeftMargin" presStyleLbl="node1" presStyleIdx="0" presStyleCnt="4"/>
      <dgm:spPr/>
    </dgm:pt>
    <dgm:pt modelId="{F7DBD423-6163-49D6-A2B2-B5C6D62D672C}" type="pres">
      <dgm:prSet presAssocID="{3E659DEF-8898-4977-8263-4B009D689CC5}" presName="parentText" presStyleLbl="node1" presStyleIdx="0" presStyleCnt="4" custScaleX="114458">
        <dgm:presLayoutVars>
          <dgm:chMax val="0"/>
          <dgm:bulletEnabled val="1"/>
        </dgm:presLayoutVars>
      </dgm:prSet>
      <dgm:spPr/>
    </dgm:pt>
    <dgm:pt modelId="{FCDC4D26-2870-4820-B4A7-B0B3ED3061DE}" type="pres">
      <dgm:prSet presAssocID="{3E659DEF-8898-4977-8263-4B009D689CC5}" presName="negativeSpace" presStyleCnt="0"/>
      <dgm:spPr/>
    </dgm:pt>
    <dgm:pt modelId="{42C43C51-F0D0-431E-846D-685B3F466FCC}" type="pres">
      <dgm:prSet presAssocID="{3E659DEF-8898-4977-8263-4B009D689CC5}" presName="childText" presStyleLbl="conFgAcc1" presStyleIdx="0" presStyleCnt="4">
        <dgm:presLayoutVars>
          <dgm:bulletEnabled val="1"/>
        </dgm:presLayoutVars>
      </dgm:prSet>
      <dgm:spPr/>
    </dgm:pt>
    <dgm:pt modelId="{AA8CAA85-B048-404C-843C-743DA3062D85}" type="pres">
      <dgm:prSet presAssocID="{A6BA8714-800D-468A-877B-2F40E4FBDF47}" presName="spaceBetweenRectangles" presStyleCnt="0"/>
      <dgm:spPr/>
    </dgm:pt>
    <dgm:pt modelId="{9A0AAACE-9F19-4353-956B-783AA241AAEE}" type="pres">
      <dgm:prSet presAssocID="{707DD948-D158-4A1E-BE7E-E098A22572C9}" presName="parentLin" presStyleCnt="0"/>
      <dgm:spPr/>
    </dgm:pt>
    <dgm:pt modelId="{1A3A129A-2C29-490C-A6BF-C4A10240F7DE}" type="pres">
      <dgm:prSet presAssocID="{707DD948-D158-4A1E-BE7E-E098A22572C9}" presName="parentLeftMargin" presStyleLbl="node1" presStyleIdx="0" presStyleCnt="4"/>
      <dgm:spPr/>
    </dgm:pt>
    <dgm:pt modelId="{EF8CC74B-6E74-484E-A098-123A5A36E520}" type="pres">
      <dgm:prSet presAssocID="{707DD948-D158-4A1E-BE7E-E098A22572C9}" presName="parentText" presStyleLbl="node1" presStyleIdx="1" presStyleCnt="4" custScaleX="114458">
        <dgm:presLayoutVars>
          <dgm:chMax val="0"/>
          <dgm:bulletEnabled val="1"/>
        </dgm:presLayoutVars>
      </dgm:prSet>
      <dgm:spPr/>
    </dgm:pt>
    <dgm:pt modelId="{CAF81C58-B201-471B-967C-EFE931B0F989}" type="pres">
      <dgm:prSet presAssocID="{707DD948-D158-4A1E-BE7E-E098A22572C9}" presName="negativeSpace" presStyleCnt="0"/>
      <dgm:spPr/>
    </dgm:pt>
    <dgm:pt modelId="{A338AFEE-9835-4371-B1E8-172AB1DC1A90}" type="pres">
      <dgm:prSet presAssocID="{707DD948-D158-4A1E-BE7E-E098A22572C9}" presName="childText" presStyleLbl="conFgAcc1" presStyleIdx="1" presStyleCnt="4">
        <dgm:presLayoutVars>
          <dgm:bulletEnabled val="1"/>
        </dgm:presLayoutVars>
      </dgm:prSet>
      <dgm:spPr/>
    </dgm:pt>
    <dgm:pt modelId="{8EF0D2CF-75A3-474B-8E99-168D8D58B083}" type="pres">
      <dgm:prSet presAssocID="{C1A26ED5-4DF4-4D8E-B68B-851198794E61}" presName="spaceBetweenRectangles" presStyleCnt="0"/>
      <dgm:spPr/>
    </dgm:pt>
    <dgm:pt modelId="{F9968E36-5324-46DF-A506-A90EFE245499}" type="pres">
      <dgm:prSet presAssocID="{C3FE7F4F-9E4C-4CC1-85D0-EAE01B2715A6}" presName="parentLin" presStyleCnt="0"/>
      <dgm:spPr/>
    </dgm:pt>
    <dgm:pt modelId="{16FD22C6-90A7-49A6-8F6A-7F3878249B62}" type="pres">
      <dgm:prSet presAssocID="{C3FE7F4F-9E4C-4CC1-85D0-EAE01B2715A6}" presName="parentLeftMargin" presStyleLbl="node1" presStyleIdx="1" presStyleCnt="4"/>
      <dgm:spPr/>
    </dgm:pt>
    <dgm:pt modelId="{BB9928F7-4FAC-4948-86CA-581B6DEB956A}" type="pres">
      <dgm:prSet presAssocID="{C3FE7F4F-9E4C-4CC1-85D0-EAE01B2715A6}" presName="parentText" presStyleLbl="node1" presStyleIdx="2" presStyleCnt="4" custScaleX="114458">
        <dgm:presLayoutVars>
          <dgm:chMax val="0"/>
          <dgm:bulletEnabled val="1"/>
        </dgm:presLayoutVars>
      </dgm:prSet>
      <dgm:spPr/>
    </dgm:pt>
    <dgm:pt modelId="{BF2CB6C4-DDF4-4585-B967-D883A62614B3}" type="pres">
      <dgm:prSet presAssocID="{C3FE7F4F-9E4C-4CC1-85D0-EAE01B2715A6}" presName="negativeSpace" presStyleCnt="0"/>
      <dgm:spPr/>
    </dgm:pt>
    <dgm:pt modelId="{BD981CD8-E155-40E2-9975-188A8FFA6CC6}" type="pres">
      <dgm:prSet presAssocID="{C3FE7F4F-9E4C-4CC1-85D0-EAE01B2715A6}" presName="childText" presStyleLbl="conFgAcc1" presStyleIdx="2" presStyleCnt="4">
        <dgm:presLayoutVars>
          <dgm:bulletEnabled val="1"/>
        </dgm:presLayoutVars>
      </dgm:prSet>
      <dgm:spPr/>
    </dgm:pt>
    <dgm:pt modelId="{072D415C-15F3-49E5-B14C-7386DCACAAFA}" type="pres">
      <dgm:prSet presAssocID="{9698D385-73DF-423F-99F3-8143F47FDB0F}" presName="spaceBetweenRectangles" presStyleCnt="0"/>
      <dgm:spPr/>
    </dgm:pt>
    <dgm:pt modelId="{CC3B4EA9-1123-4A9D-A675-BEE371CD11D8}" type="pres">
      <dgm:prSet presAssocID="{6CAD8714-0BDC-49B1-83A9-9C283AE33FE6}" presName="parentLin" presStyleCnt="0"/>
      <dgm:spPr/>
    </dgm:pt>
    <dgm:pt modelId="{0A1D6567-A2C9-490F-ACF6-3BC32EC7F3B4}" type="pres">
      <dgm:prSet presAssocID="{6CAD8714-0BDC-49B1-83A9-9C283AE33FE6}" presName="parentLeftMargin" presStyleLbl="node1" presStyleIdx="2" presStyleCnt="4"/>
      <dgm:spPr/>
    </dgm:pt>
    <dgm:pt modelId="{7DA2CCF3-08BA-473A-BF7F-EEECF3604C93}" type="pres">
      <dgm:prSet presAssocID="{6CAD8714-0BDC-49B1-83A9-9C283AE33FE6}" presName="parentText" presStyleLbl="node1" presStyleIdx="3" presStyleCnt="4" custScaleX="114458">
        <dgm:presLayoutVars>
          <dgm:chMax val="0"/>
          <dgm:bulletEnabled val="1"/>
        </dgm:presLayoutVars>
      </dgm:prSet>
      <dgm:spPr/>
    </dgm:pt>
    <dgm:pt modelId="{3993759C-8593-4818-A906-535C1EE60A82}" type="pres">
      <dgm:prSet presAssocID="{6CAD8714-0BDC-49B1-83A9-9C283AE33FE6}" presName="negativeSpace" presStyleCnt="0"/>
      <dgm:spPr/>
    </dgm:pt>
    <dgm:pt modelId="{ABEFCEFD-E495-4D58-8822-D5B5047E598D}" type="pres">
      <dgm:prSet presAssocID="{6CAD8714-0BDC-49B1-83A9-9C283AE33FE6}" presName="childText" presStyleLbl="conFgAcc1" presStyleIdx="3" presStyleCnt="4">
        <dgm:presLayoutVars>
          <dgm:bulletEnabled val="1"/>
        </dgm:presLayoutVars>
      </dgm:prSet>
      <dgm:spPr/>
    </dgm:pt>
  </dgm:ptLst>
  <dgm:cxnLst>
    <dgm:cxn modelId="{E4338C02-8A3D-4833-B707-57DC42B72027}" type="presOf" srcId="{7F2A3B8B-94B8-4C19-BF51-5294CC8B4185}" destId="{BD981CD8-E155-40E2-9975-188A8FFA6CC6}" srcOrd="0" destOrd="0" presId="urn:microsoft.com/office/officeart/2005/8/layout/list1"/>
    <dgm:cxn modelId="{8729B707-C6A7-484A-9C8B-1709A43D7682}" srcId="{707DD948-D158-4A1E-BE7E-E098A22572C9}" destId="{A5FAC086-F140-4102-A3F6-A9746F593D53}" srcOrd="0" destOrd="0" parTransId="{492CE2B2-C0CD-4556-9878-AA7D88562922}" sibTransId="{4EE7B635-03BF-47A3-BFF6-C7EBE68A068E}"/>
    <dgm:cxn modelId="{441B160A-674E-412B-B762-8CD2C81BBAEE}" type="presOf" srcId="{C3FE7F4F-9E4C-4CC1-85D0-EAE01B2715A6}" destId="{16FD22C6-90A7-49A6-8F6A-7F3878249B62}" srcOrd="0" destOrd="0" presId="urn:microsoft.com/office/officeart/2005/8/layout/list1"/>
    <dgm:cxn modelId="{2B66AB0F-8035-4B7C-BC24-1F389A8BBA10}" srcId="{2CA80CFF-C759-47A6-8D58-368812D21265}" destId="{707DD948-D158-4A1E-BE7E-E098A22572C9}" srcOrd="1" destOrd="0" parTransId="{8A8F2C5D-650C-4DB4-B13B-7184E2B31BB7}" sibTransId="{C1A26ED5-4DF4-4D8E-B68B-851198794E61}"/>
    <dgm:cxn modelId="{30097D16-E9F6-47BA-9E2C-D8F648828D0A}" srcId="{6CAD8714-0BDC-49B1-83A9-9C283AE33FE6}" destId="{EE7C4602-90CF-42A4-8BEC-9BA9C667D4A2}" srcOrd="0" destOrd="0" parTransId="{8F8A9625-374E-4525-9BAC-AA36AD98CD6A}" sibTransId="{739E7215-04C2-470B-827A-68B03E3B7614}"/>
    <dgm:cxn modelId="{C30F391C-C829-4ACC-A2C0-0554E15198DC}" type="presOf" srcId="{707DD948-D158-4A1E-BE7E-E098A22572C9}" destId="{1A3A129A-2C29-490C-A6BF-C4A10240F7DE}" srcOrd="0" destOrd="0" presId="urn:microsoft.com/office/officeart/2005/8/layout/list1"/>
    <dgm:cxn modelId="{C84F4422-9C0F-4523-BF48-EA1ACD853138}" type="presOf" srcId="{2CA80CFF-C759-47A6-8D58-368812D21265}" destId="{062F3F8C-8F55-4A23-9779-499ABE0BCE13}" srcOrd="0" destOrd="0" presId="urn:microsoft.com/office/officeart/2005/8/layout/list1"/>
    <dgm:cxn modelId="{73C7412B-93C3-4BB7-A170-0CEE78EB35DE}" type="presOf" srcId="{C3FE7F4F-9E4C-4CC1-85D0-EAE01B2715A6}" destId="{BB9928F7-4FAC-4948-86CA-581B6DEB956A}" srcOrd="1" destOrd="0" presId="urn:microsoft.com/office/officeart/2005/8/layout/list1"/>
    <dgm:cxn modelId="{9DDCD85C-EFCE-46DE-84F0-8CF6188FDB65}" type="presOf" srcId="{3E659DEF-8898-4977-8263-4B009D689CC5}" destId="{F7DBD423-6163-49D6-A2B2-B5C6D62D672C}" srcOrd="1" destOrd="0" presId="urn:microsoft.com/office/officeart/2005/8/layout/list1"/>
    <dgm:cxn modelId="{FEB9B364-7D42-4E54-BB2C-B76B21E88904}" srcId="{2CA80CFF-C759-47A6-8D58-368812D21265}" destId="{6CAD8714-0BDC-49B1-83A9-9C283AE33FE6}" srcOrd="3" destOrd="0" parTransId="{CB2F1A44-4972-4489-9D36-455EA241D267}" sibTransId="{EFE69D4F-FA64-4550-B778-52079F1CC480}"/>
    <dgm:cxn modelId="{874F3365-6429-4622-86C7-3FA56DEF915C}" type="presOf" srcId="{3E659DEF-8898-4977-8263-4B009D689CC5}" destId="{B8382FA5-680F-475A-B3C5-C82223253914}" srcOrd="0" destOrd="0" presId="urn:microsoft.com/office/officeart/2005/8/layout/list1"/>
    <dgm:cxn modelId="{24EF9172-BD20-498D-A868-41BC986667BD}" type="presOf" srcId="{6CAD8714-0BDC-49B1-83A9-9C283AE33FE6}" destId="{7DA2CCF3-08BA-473A-BF7F-EEECF3604C93}" srcOrd="1" destOrd="0" presId="urn:microsoft.com/office/officeart/2005/8/layout/list1"/>
    <dgm:cxn modelId="{E6A93E81-36E0-4C96-BF93-12CA67F6CFCD}" type="presOf" srcId="{EE7C4602-90CF-42A4-8BEC-9BA9C667D4A2}" destId="{ABEFCEFD-E495-4D58-8822-D5B5047E598D}" srcOrd="0" destOrd="0" presId="urn:microsoft.com/office/officeart/2005/8/layout/list1"/>
    <dgm:cxn modelId="{9CE29985-DC9D-437F-BDBC-34E4A8C51396}" type="presOf" srcId="{6CAD8714-0BDC-49B1-83A9-9C283AE33FE6}" destId="{0A1D6567-A2C9-490F-ACF6-3BC32EC7F3B4}" srcOrd="0" destOrd="0" presId="urn:microsoft.com/office/officeart/2005/8/layout/list1"/>
    <dgm:cxn modelId="{6B16F7A5-81A5-4C81-A336-167A0A21D7F8}" type="presOf" srcId="{A5FAC086-F140-4102-A3F6-A9746F593D53}" destId="{A338AFEE-9835-4371-B1E8-172AB1DC1A90}" srcOrd="0" destOrd="0" presId="urn:microsoft.com/office/officeart/2005/8/layout/list1"/>
    <dgm:cxn modelId="{88F3AEB8-CF44-4D67-81BB-B81FBFA2EAEB}" srcId="{2CA80CFF-C759-47A6-8D58-368812D21265}" destId="{3E659DEF-8898-4977-8263-4B009D689CC5}" srcOrd="0" destOrd="0" parTransId="{39D112B4-A46E-4F3F-BF8D-DCABB23BB299}" sibTransId="{A6BA8714-800D-468A-877B-2F40E4FBDF47}"/>
    <dgm:cxn modelId="{27A7B7E1-E505-4040-889A-FF95D1B96EFC}" srcId="{2CA80CFF-C759-47A6-8D58-368812D21265}" destId="{C3FE7F4F-9E4C-4CC1-85D0-EAE01B2715A6}" srcOrd="2" destOrd="0" parTransId="{62563427-70D3-476C-A8ED-CC19D713300F}" sibTransId="{9698D385-73DF-423F-99F3-8143F47FDB0F}"/>
    <dgm:cxn modelId="{445B88F0-ADA1-45ED-B65B-5581529C44AB}" srcId="{C3FE7F4F-9E4C-4CC1-85D0-EAE01B2715A6}" destId="{7F2A3B8B-94B8-4C19-BF51-5294CC8B4185}" srcOrd="0" destOrd="0" parTransId="{EA4787FC-1D74-411A-8D37-C1F326882D18}" sibTransId="{2E484527-1FB0-4908-BC3A-ACAC7D7FB4E6}"/>
    <dgm:cxn modelId="{4FEEA7F9-7D51-47E9-A265-31E6F8AC0256}" type="presOf" srcId="{707DD948-D158-4A1E-BE7E-E098A22572C9}" destId="{EF8CC74B-6E74-484E-A098-123A5A36E520}" srcOrd="1" destOrd="0" presId="urn:microsoft.com/office/officeart/2005/8/layout/list1"/>
    <dgm:cxn modelId="{1434AE5B-CD78-456F-B6F2-6FB518D5CD61}" type="presParOf" srcId="{062F3F8C-8F55-4A23-9779-499ABE0BCE13}" destId="{6039293C-B76C-4659-ABCF-A9F1C6CA59EE}" srcOrd="0" destOrd="0" presId="urn:microsoft.com/office/officeart/2005/8/layout/list1"/>
    <dgm:cxn modelId="{7C694AAA-A410-4C7C-88BB-5EC952C06342}" type="presParOf" srcId="{6039293C-B76C-4659-ABCF-A9F1C6CA59EE}" destId="{B8382FA5-680F-475A-B3C5-C82223253914}" srcOrd="0" destOrd="0" presId="urn:microsoft.com/office/officeart/2005/8/layout/list1"/>
    <dgm:cxn modelId="{A49C50B6-FFFD-4E48-8F76-54813803F915}" type="presParOf" srcId="{6039293C-B76C-4659-ABCF-A9F1C6CA59EE}" destId="{F7DBD423-6163-49D6-A2B2-B5C6D62D672C}" srcOrd="1" destOrd="0" presId="urn:microsoft.com/office/officeart/2005/8/layout/list1"/>
    <dgm:cxn modelId="{431DFAEF-521D-4445-9E59-499362728F6F}" type="presParOf" srcId="{062F3F8C-8F55-4A23-9779-499ABE0BCE13}" destId="{FCDC4D26-2870-4820-B4A7-B0B3ED3061DE}" srcOrd="1" destOrd="0" presId="urn:microsoft.com/office/officeart/2005/8/layout/list1"/>
    <dgm:cxn modelId="{3344D85A-C284-447D-B926-5587A6E98AD3}" type="presParOf" srcId="{062F3F8C-8F55-4A23-9779-499ABE0BCE13}" destId="{42C43C51-F0D0-431E-846D-685B3F466FCC}" srcOrd="2" destOrd="0" presId="urn:microsoft.com/office/officeart/2005/8/layout/list1"/>
    <dgm:cxn modelId="{7ADE7C81-D039-4BB1-8321-FFDAF1AD4BED}" type="presParOf" srcId="{062F3F8C-8F55-4A23-9779-499ABE0BCE13}" destId="{AA8CAA85-B048-404C-843C-743DA3062D85}" srcOrd="3" destOrd="0" presId="urn:microsoft.com/office/officeart/2005/8/layout/list1"/>
    <dgm:cxn modelId="{3B4EF1D0-3E17-4725-8032-4071D6EE855C}" type="presParOf" srcId="{062F3F8C-8F55-4A23-9779-499ABE0BCE13}" destId="{9A0AAACE-9F19-4353-956B-783AA241AAEE}" srcOrd="4" destOrd="0" presId="urn:microsoft.com/office/officeart/2005/8/layout/list1"/>
    <dgm:cxn modelId="{105E286F-9116-4B53-9A36-F696085BDAA2}" type="presParOf" srcId="{9A0AAACE-9F19-4353-956B-783AA241AAEE}" destId="{1A3A129A-2C29-490C-A6BF-C4A10240F7DE}" srcOrd="0" destOrd="0" presId="urn:microsoft.com/office/officeart/2005/8/layout/list1"/>
    <dgm:cxn modelId="{34507E04-B706-45A8-A870-ED6ED8FD9F16}" type="presParOf" srcId="{9A0AAACE-9F19-4353-956B-783AA241AAEE}" destId="{EF8CC74B-6E74-484E-A098-123A5A36E520}" srcOrd="1" destOrd="0" presId="urn:microsoft.com/office/officeart/2005/8/layout/list1"/>
    <dgm:cxn modelId="{E94F394A-C492-4075-B2C7-F8092832B7A3}" type="presParOf" srcId="{062F3F8C-8F55-4A23-9779-499ABE0BCE13}" destId="{CAF81C58-B201-471B-967C-EFE931B0F989}" srcOrd="5" destOrd="0" presId="urn:microsoft.com/office/officeart/2005/8/layout/list1"/>
    <dgm:cxn modelId="{E7D6403E-4015-46B9-A5A1-BCB939447508}" type="presParOf" srcId="{062F3F8C-8F55-4A23-9779-499ABE0BCE13}" destId="{A338AFEE-9835-4371-B1E8-172AB1DC1A90}" srcOrd="6" destOrd="0" presId="urn:microsoft.com/office/officeart/2005/8/layout/list1"/>
    <dgm:cxn modelId="{083324F4-A056-45F8-A0EC-4B2004254312}" type="presParOf" srcId="{062F3F8C-8F55-4A23-9779-499ABE0BCE13}" destId="{8EF0D2CF-75A3-474B-8E99-168D8D58B083}" srcOrd="7" destOrd="0" presId="urn:microsoft.com/office/officeart/2005/8/layout/list1"/>
    <dgm:cxn modelId="{3B6F6FF2-F2D4-45C7-B27A-CCE2EBA61094}" type="presParOf" srcId="{062F3F8C-8F55-4A23-9779-499ABE0BCE13}" destId="{F9968E36-5324-46DF-A506-A90EFE245499}" srcOrd="8" destOrd="0" presId="urn:microsoft.com/office/officeart/2005/8/layout/list1"/>
    <dgm:cxn modelId="{4FED6FF4-D7A0-4F04-89AA-4952543C3864}" type="presParOf" srcId="{F9968E36-5324-46DF-A506-A90EFE245499}" destId="{16FD22C6-90A7-49A6-8F6A-7F3878249B62}" srcOrd="0" destOrd="0" presId="urn:microsoft.com/office/officeart/2005/8/layout/list1"/>
    <dgm:cxn modelId="{C92289ED-588E-4D4C-80AB-B8626AA6C04B}" type="presParOf" srcId="{F9968E36-5324-46DF-A506-A90EFE245499}" destId="{BB9928F7-4FAC-4948-86CA-581B6DEB956A}" srcOrd="1" destOrd="0" presId="urn:microsoft.com/office/officeart/2005/8/layout/list1"/>
    <dgm:cxn modelId="{0BE4012B-C721-4C9B-A249-3C7EB995764A}" type="presParOf" srcId="{062F3F8C-8F55-4A23-9779-499ABE0BCE13}" destId="{BF2CB6C4-DDF4-4585-B967-D883A62614B3}" srcOrd="9" destOrd="0" presId="urn:microsoft.com/office/officeart/2005/8/layout/list1"/>
    <dgm:cxn modelId="{D73551C2-5C30-4516-99FE-D0CAFD89F368}" type="presParOf" srcId="{062F3F8C-8F55-4A23-9779-499ABE0BCE13}" destId="{BD981CD8-E155-40E2-9975-188A8FFA6CC6}" srcOrd="10" destOrd="0" presId="urn:microsoft.com/office/officeart/2005/8/layout/list1"/>
    <dgm:cxn modelId="{6B109ABC-47D0-4A8A-AA20-43B9DBDCF101}" type="presParOf" srcId="{062F3F8C-8F55-4A23-9779-499ABE0BCE13}" destId="{072D415C-15F3-49E5-B14C-7386DCACAAFA}" srcOrd="11" destOrd="0" presId="urn:microsoft.com/office/officeart/2005/8/layout/list1"/>
    <dgm:cxn modelId="{F7EF874A-0D44-4672-B231-2863386B15D2}" type="presParOf" srcId="{062F3F8C-8F55-4A23-9779-499ABE0BCE13}" destId="{CC3B4EA9-1123-4A9D-A675-BEE371CD11D8}" srcOrd="12" destOrd="0" presId="urn:microsoft.com/office/officeart/2005/8/layout/list1"/>
    <dgm:cxn modelId="{8A9CA641-D7F1-446B-88BD-2DDAF565EFA6}" type="presParOf" srcId="{CC3B4EA9-1123-4A9D-A675-BEE371CD11D8}" destId="{0A1D6567-A2C9-490F-ACF6-3BC32EC7F3B4}" srcOrd="0" destOrd="0" presId="urn:microsoft.com/office/officeart/2005/8/layout/list1"/>
    <dgm:cxn modelId="{A78F3689-6DC7-4BE1-8B31-F0F0808C78FA}" type="presParOf" srcId="{CC3B4EA9-1123-4A9D-A675-BEE371CD11D8}" destId="{7DA2CCF3-08BA-473A-BF7F-EEECF3604C93}" srcOrd="1" destOrd="0" presId="urn:microsoft.com/office/officeart/2005/8/layout/list1"/>
    <dgm:cxn modelId="{12883281-66FD-485A-ACF9-807A0C5037A5}" type="presParOf" srcId="{062F3F8C-8F55-4A23-9779-499ABE0BCE13}" destId="{3993759C-8593-4818-A906-535C1EE60A82}" srcOrd="13" destOrd="0" presId="urn:microsoft.com/office/officeart/2005/8/layout/list1"/>
    <dgm:cxn modelId="{8CF7C4E4-807B-4791-95A9-20F4A8B90B30}" type="presParOf" srcId="{062F3F8C-8F55-4A23-9779-499ABE0BCE13}" destId="{ABEFCEFD-E495-4D58-8822-D5B5047E598D}"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A80CFF-C759-47A6-8D58-368812D21265}"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3E659DEF-8898-4977-8263-4B009D689CC5}">
      <dgm:prSet custT="1"/>
      <dgm:spPr>
        <a:solidFill>
          <a:schemeClr val="tx2">
            <a:lumMod val="75000"/>
          </a:schemeClr>
        </a:solidFill>
      </dgm:spPr>
      <dgm:t>
        <a:bodyPr/>
        <a:lstStyle/>
        <a:p>
          <a:r>
            <a:rPr lang="en-US" sz="2400" b="1" dirty="0"/>
            <a:t>Mental Health Facts</a:t>
          </a:r>
        </a:p>
      </dgm:t>
    </dgm:pt>
    <dgm:pt modelId="{39D112B4-A46E-4F3F-BF8D-DCABB23BB299}" type="parTrans" cxnId="{88F3AEB8-CF44-4D67-81BB-B81FBFA2EAEB}">
      <dgm:prSet/>
      <dgm:spPr/>
      <dgm:t>
        <a:bodyPr/>
        <a:lstStyle/>
        <a:p>
          <a:endParaRPr lang="en-US"/>
        </a:p>
      </dgm:t>
    </dgm:pt>
    <dgm:pt modelId="{A6BA8714-800D-468A-877B-2F40E4FBDF47}" type="sibTrans" cxnId="{88F3AEB8-CF44-4D67-81BB-B81FBFA2EAEB}">
      <dgm:prSet/>
      <dgm:spPr/>
      <dgm:t>
        <a:bodyPr/>
        <a:lstStyle/>
        <a:p>
          <a:endParaRPr lang="en-US"/>
        </a:p>
      </dgm:t>
    </dgm:pt>
    <dgm:pt modelId="{122102EF-620B-47B6-AA67-F4AF9CF9AF38}">
      <dgm:prSet/>
      <dgm:spPr/>
      <dgm:t>
        <a:bodyPr/>
        <a:lstStyle/>
        <a:p>
          <a:r>
            <a:rPr lang="en-US" b="0" dirty="0"/>
            <a:t>Statistics</a:t>
          </a:r>
        </a:p>
      </dgm:t>
    </dgm:pt>
    <dgm:pt modelId="{12FCBFC0-1522-472E-9A4D-BAB04A60A1ED}" type="parTrans" cxnId="{7F518F39-091D-4170-958A-36A1BF2E5EF8}">
      <dgm:prSet/>
      <dgm:spPr/>
      <dgm:t>
        <a:bodyPr/>
        <a:lstStyle/>
        <a:p>
          <a:endParaRPr lang="en-US"/>
        </a:p>
      </dgm:t>
    </dgm:pt>
    <dgm:pt modelId="{5CA29AAC-25D0-41A8-805A-E834DAFD6E32}" type="sibTrans" cxnId="{7F518F39-091D-4170-958A-36A1BF2E5EF8}">
      <dgm:prSet/>
      <dgm:spPr/>
      <dgm:t>
        <a:bodyPr/>
        <a:lstStyle/>
        <a:p>
          <a:endParaRPr lang="en-US"/>
        </a:p>
      </dgm:t>
    </dgm:pt>
    <dgm:pt modelId="{707DD948-D158-4A1E-BE7E-E098A22572C9}">
      <dgm:prSet custT="1"/>
      <dgm:spPr/>
      <dgm:t>
        <a:bodyPr/>
        <a:lstStyle/>
        <a:p>
          <a:r>
            <a:rPr lang="en-US" sz="2400" dirty="0">
              <a:solidFill>
                <a:schemeClr val="tx1"/>
              </a:solidFill>
            </a:rPr>
            <a:t>Best Practices for Reference Interviews</a:t>
          </a:r>
        </a:p>
      </dgm:t>
    </dgm:pt>
    <dgm:pt modelId="{8A8F2C5D-650C-4DB4-B13B-7184E2B31BB7}" type="parTrans" cxnId="{2B66AB0F-8035-4B7C-BC24-1F389A8BBA10}">
      <dgm:prSet/>
      <dgm:spPr/>
      <dgm:t>
        <a:bodyPr/>
        <a:lstStyle/>
        <a:p>
          <a:endParaRPr lang="en-US"/>
        </a:p>
      </dgm:t>
    </dgm:pt>
    <dgm:pt modelId="{C1A26ED5-4DF4-4D8E-B68B-851198794E61}" type="sibTrans" cxnId="{2B66AB0F-8035-4B7C-BC24-1F389A8BBA10}">
      <dgm:prSet/>
      <dgm:spPr/>
      <dgm:t>
        <a:bodyPr/>
        <a:lstStyle/>
        <a:p>
          <a:endParaRPr lang="en-US"/>
        </a:p>
      </dgm:t>
    </dgm:pt>
    <dgm:pt modelId="{A5FAC086-F140-4102-A3F6-A9746F593D53}">
      <dgm:prSet/>
      <dgm:spPr/>
      <dgm:t>
        <a:bodyPr/>
        <a:lstStyle/>
        <a:p>
          <a:endParaRPr lang="en-US"/>
        </a:p>
      </dgm:t>
    </dgm:pt>
    <dgm:pt modelId="{492CE2B2-C0CD-4556-9878-AA7D88562922}" type="parTrans" cxnId="{8729B707-C6A7-484A-9C8B-1709A43D7682}">
      <dgm:prSet/>
      <dgm:spPr/>
      <dgm:t>
        <a:bodyPr/>
        <a:lstStyle/>
        <a:p>
          <a:endParaRPr lang="en-US"/>
        </a:p>
      </dgm:t>
    </dgm:pt>
    <dgm:pt modelId="{4EE7B635-03BF-47A3-BFF6-C7EBE68A068E}" type="sibTrans" cxnId="{8729B707-C6A7-484A-9C8B-1709A43D7682}">
      <dgm:prSet/>
      <dgm:spPr/>
      <dgm:t>
        <a:bodyPr/>
        <a:lstStyle/>
        <a:p>
          <a:endParaRPr lang="en-US"/>
        </a:p>
      </dgm:t>
    </dgm:pt>
    <dgm:pt modelId="{C3FE7F4F-9E4C-4CC1-85D0-EAE01B2715A6}">
      <dgm:prSet custT="1"/>
      <dgm:spPr/>
      <dgm:t>
        <a:bodyPr/>
        <a:lstStyle/>
        <a:p>
          <a:r>
            <a:rPr lang="en-US" sz="2400" dirty="0">
              <a:solidFill>
                <a:schemeClr val="tx1"/>
              </a:solidFill>
            </a:rPr>
            <a:t>Health Information Resources</a:t>
          </a:r>
        </a:p>
      </dgm:t>
    </dgm:pt>
    <dgm:pt modelId="{62563427-70D3-476C-A8ED-CC19D713300F}" type="parTrans" cxnId="{27A7B7E1-E505-4040-889A-FF95D1B96EFC}">
      <dgm:prSet/>
      <dgm:spPr/>
      <dgm:t>
        <a:bodyPr/>
        <a:lstStyle/>
        <a:p>
          <a:endParaRPr lang="en-US"/>
        </a:p>
      </dgm:t>
    </dgm:pt>
    <dgm:pt modelId="{9698D385-73DF-423F-99F3-8143F47FDB0F}" type="sibTrans" cxnId="{27A7B7E1-E505-4040-889A-FF95D1B96EFC}">
      <dgm:prSet/>
      <dgm:spPr/>
      <dgm:t>
        <a:bodyPr/>
        <a:lstStyle/>
        <a:p>
          <a:endParaRPr lang="en-US"/>
        </a:p>
      </dgm:t>
    </dgm:pt>
    <dgm:pt modelId="{7F2A3B8B-94B8-4C19-BF51-5294CC8B4185}">
      <dgm:prSet/>
      <dgm:spPr/>
      <dgm:t>
        <a:bodyPr/>
        <a:lstStyle/>
        <a:p>
          <a:endParaRPr lang="en-US"/>
        </a:p>
      </dgm:t>
    </dgm:pt>
    <dgm:pt modelId="{EA4787FC-1D74-411A-8D37-C1F326882D18}" type="parTrans" cxnId="{445B88F0-ADA1-45ED-B65B-5581529C44AB}">
      <dgm:prSet/>
      <dgm:spPr/>
      <dgm:t>
        <a:bodyPr/>
        <a:lstStyle/>
        <a:p>
          <a:endParaRPr lang="en-US"/>
        </a:p>
      </dgm:t>
    </dgm:pt>
    <dgm:pt modelId="{2E484527-1FB0-4908-BC3A-ACAC7D7FB4E6}" type="sibTrans" cxnId="{445B88F0-ADA1-45ED-B65B-5581529C44AB}">
      <dgm:prSet/>
      <dgm:spPr/>
      <dgm:t>
        <a:bodyPr/>
        <a:lstStyle/>
        <a:p>
          <a:endParaRPr lang="en-US"/>
        </a:p>
      </dgm:t>
    </dgm:pt>
    <dgm:pt modelId="{6CAD8714-0BDC-49B1-83A9-9C283AE33FE6}">
      <dgm:prSet custT="1"/>
      <dgm:spPr/>
      <dgm:t>
        <a:bodyPr/>
        <a:lstStyle/>
        <a:p>
          <a:r>
            <a:rPr lang="en-US" sz="2400" dirty="0">
              <a:solidFill>
                <a:schemeClr val="tx1"/>
              </a:solidFill>
            </a:rPr>
            <a:t>Programs and Services</a:t>
          </a:r>
        </a:p>
      </dgm:t>
    </dgm:pt>
    <dgm:pt modelId="{CB2F1A44-4972-4489-9D36-455EA241D267}" type="parTrans" cxnId="{FEB9B364-7D42-4E54-BB2C-B76B21E88904}">
      <dgm:prSet/>
      <dgm:spPr/>
      <dgm:t>
        <a:bodyPr/>
        <a:lstStyle/>
        <a:p>
          <a:endParaRPr lang="en-US"/>
        </a:p>
      </dgm:t>
    </dgm:pt>
    <dgm:pt modelId="{EFE69D4F-FA64-4550-B778-52079F1CC480}" type="sibTrans" cxnId="{FEB9B364-7D42-4E54-BB2C-B76B21E88904}">
      <dgm:prSet/>
      <dgm:spPr/>
      <dgm:t>
        <a:bodyPr/>
        <a:lstStyle/>
        <a:p>
          <a:endParaRPr lang="en-US"/>
        </a:p>
      </dgm:t>
    </dgm:pt>
    <dgm:pt modelId="{EE7C4602-90CF-42A4-8BEC-9BA9C667D4A2}">
      <dgm:prSet/>
      <dgm:spPr/>
      <dgm:t>
        <a:bodyPr/>
        <a:lstStyle/>
        <a:p>
          <a:endParaRPr lang="en-US"/>
        </a:p>
      </dgm:t>
    </dgm:pt>
    <dgm:pt modelId="{8F8A9625-374E-4525-9BAC-AA36AD98CD6A}" type="parTrans" cxnId="{30097D16-E9F6-47BA-9E2C-D8F648828D0A}">
      <dgm:prSet/>
      <dgm:spPr/>
      <dgm:t>
        <a:bodyPr/>
        <a:lstStyle/>
        <a:p>
          <a:endParaRPr lang="en-US"/>
        </a:p>
      </dgm:t>
    </dgm:pt>
    <dgm:pt modelId="{739E7215-04C2-470B-827A-68B03E3B7614}" type="sibTrans" cxnId="{30097D16-E9F6-47BA-9E2C-D8F648828D0A}">
      <dgm:prSet/>
      <dgm:spPr/>
      <dgm:t>
        <a:bodyPr/>
        <a:lstStyle/>
        <a:p>
          <a:endParaRPr lang="en-US"/>
        </a:p>
      </dgm:t>
    </dgm:pt>
    <dgm:pt modelId="{3224BF3E-BDEA-4B82-9DD7-EE5FFE7D535C}">
      <dgm:prSet/>
      <dgm:spPr/>
      <dgm:t>
        <a:bodyPr/>
        <a:lstStyle/>
        <a:p>
          <a:r>
            <a:rPr lang="en-US" b="0" dirty="0"/>
            <a:t>Causes</a:t>
          </a:r>
        </a:p>
      </dgm:t>
    </dgm:pt>
    <dgm:pt modelId="{B4D868E8-4527-4BEF-9FE6-D75EA6A20807}" type="parTrans" cxnId="{1A157BB0-2F73-4FFB-9E74-3D3F05722CAC}">
      <dgm:prSet/>
      <dgm:spPr/>
      <dgm:t>
        <a:bodyPr/>
        <a:lstStyle/>
        <a:p>
          <a:endParaRPr lang="en-US"/>
        </a:p>
      </dgm:t>
    </dgm:pt>
    <dgm:pt modelId="{2E568B91-941B-4FA5-8B12-4466B45CAED6}" type="sibTrans" cxnId="{1A157BB0-2F73-4FFB-9E74-3D3F05722CAC}">
      <dgm:prSet/>
      <dgm:spPr/>
      <dgm:t>
        <a:bodyPr/>
        <a:lstStyle/>
        <a:p>
          <a:endParaRPr lang="en-US"/>
        </a:p>
      </dgm:t>
    </dgm:pt>
    <dgm:pt modelId="{46AE81A9-CEB1-49BF-9115-EBE0FE5C0763}">
      <dgm:prSet/>
      <dgm:spPr/>
      <dgm:t>
        <a:bodyPr/>
        <a:lstStyle/>
        <a:p>
          <a:r>
            <a:rPr lang="en-US" b="0" dirty="0"/>
            <a:t>Barriers</a:t>
          </a:r>
        </a:p>
      </dgm:t>
    </dgm:pt>
    <dgm:pt modelId="{9B9A7301-11FD-43BA-BDD4-1707B3B29D4F}" type="parTrans" cxnId="{592C72B3-2E10-46A3-B048-2C4B8C34B3C9}">
      <dgm:prSet/>
      <dgm:spPr/>
      <dgm:t>
        <a:bodyPr/>
        <a:lstStyle/>
        <a:p>
          <a:endParaRPr lang="en-US"/>
        </a:p>
      </dgm:t>
    </dgm:pt>
    <dgm:pt modelId="{FC15E490-2250-4233-977A-B0DE0481D79D}" type="sibTrans" cxnId="{592C72B3-2E10-46A3-B048-2C4B8C34B3C9}">
      <dgm:prSet/>
      <dgm:spPr/>
      <dgm:t>
        <a:bodyPr/>
        <a:lstStyle/>
        <a:p>
          <a:endParaRPr lang="en-US"/>
        </a:p>
      </dgm:t>
    </dgm:pt>
    <dgm:pt modelId="{C1D26FFA-ADBB-4084-B5A8-7A2135341339}">
      <dgm:prSet/>
      <dgm:spPr/>
      <dgm:t>
        <a:bodyPr/>
        <a:lstStyle/>
        <a:p>
          <a:r>
            <a:rPr lang="en-US" b="0" dirty="0"/>
            <a:t>Definitions</a:t>
          </a:r>
        </a:p>
      </dgm:t>
    </dgm:pt>
    <dgm:pt modelId="{B8B41170-B80A-4992-A2B2-279C7EB6956A}" type="parTrans" cxnId="{0FB810FB-F3E0-4A84-9A67-FAD936E86B8B}">
      <dgm:prSet/>
      <dgm:spPr/>
      <dgm:t>
        <a:bodyPr/>
        <a:lstStyle/>
        <a:p>
          <a:endParaRPr lang="en-US"/>
        </a:p>
      </dgm:t>
    </dgm:pt>
    <dgm:pt modelId="{C44909E0-73AD-43DF-989A-DBBA062A09DD}" type="sibTrans" cxnId="{0FB810FB-F3E0-4A84-9A67-FAD936E86B8B}">
      <dgm:prSet/>
      <dgm:spPr/>
      <dgm:t>
        <a:bodyPr/>
        <a:lstStyle/>
        <a:p>
          <a:endParaRPr lang="en-US"/>
        </a:p>
      </dgm:t>
    </dgm:pt>
    <dgm:pt modelId="{BEF24A40-C132-48CE-8BD9-73F1F8FF1DF9}" type="pres">
      <dgm:prSet presAssocID="{2CA80CFF-C759-47A6-8D58-368812D21265}" presName="linear" presStyleCnt="0">
        <dgm:presLayoutVars>
          <dgm:dir/>
          <dgm:animLvl val="lvl"/>
          <dgm:resizeHandles val="exact"/>
        </dgm:presLayoutVars>
      </dgm:prSet>
      <dgm:spPr/>
    </dgm:pt>
    <dgm:pt modelId="{E2EB7AE6-D601-4C45-954A-63BF392AF307}" type="pres">
      <dgm:prSet presAssocID="{3E659DEF-8898-4977-8263-4B009D689CC5}" presName="parentLin" presStyleCnt="0"/>
      <dgm:spPr/>
    </dgm:pt>
    <dgm:pt modelId="{E87FAE36-DB15-4C6C-B42D-A6FB6818F71B}" type="pres">
      <dgm:prSet presAssocID="{3E659DEF-8898-4977-8263-4B009D689CC5}" presName="parentLeftMargin" presStyleLbl="node1" presStyleIdx="0" presStyleCnt="4"/>
      <dgm:spPr/>
    </dgm:pt>
    <dgm:pt modelId="{8E8D19A8-014E-425D-8712-A3D936D1EFED}" type="pres">
      <dgm:prSet presAssocID="{3E659DEF-8898-4977-8263-4B009D689CC5}" presName="parentText" presStyleLbl="node1" presStyleIdx="0" presStyleCnt="4" custScaleX="138816">
        <dgm:presLayoutVars>
          <dgm:chMax val="0"/>
          <dgm:bulletEnabled val="1"/>
        </dgm:presLayoutVars>
      </dgm:prSet>
      <dgm:spPr/>
    </dgm:pt>
    <dgm:pt modelId="{6593B3F2-EB26-4C12-B983-A6D2351D670F}" type="pres">
      <dgm:prSet presAssocID="{3E659DEF-8898-4977-8263-4B009D689CC5}" presName="negativeSpace" presStyleCnt="0"/>
      <dgm:spPr/>
    </dgm:pt>
    <dgm:pt modelId="{43CD1FCD-CD73-47EF-894E-469A5AE1430B}" type="pres">
      <dgm:prSet presAssocID="{3E659DEF-8898-4977-8263-4B009D689CC5}" presName="childText" presStyleLbl="conFgAcc1" presStyleIdx="0" presStyleCnt="4">
        <dgm:presLayoutVars>
          <dgm:bulletEnabled val="1"/>
        </dgm:presLayoutVars>
      </dgm:prSet>
      <dgm:spPr/>
    </dgm:pt>
    <dgm:pt modelId="{234D96DD-F0B1-4BF4-9334-208A502EE691}" type="pres">
      <dgm:prSet presAssocID="{A6BA8714-800D-468A-877B-2F40E4FBDF47}" presName="spaceBetweenRectangles" presStyleCnt="0"/>
      <dgm:spPr/>
    </dgm:pt>
    <dgm:pt modelId="{2001BBAF-714C-4299-B6AB-78F3F71AF45D}" type="pres">
      <dgm:prSet presAssocID="{707DD948-D158-4A1E-BE7E-E098A22572C9}" presName="parentLin" presStyleCnt="0"/>
      <dgm:spPr/>
    </dgm:pt>
    <dgm:pt modelId="{6F148CB4-BB61-4906-A293-158BED212B10}" type="pres">
      <dgm:prSet presAssocID="{707DD948-D158-4A1E-BE7E-E098A22572C9}" presName="parentLeftMargin" presStyleLbl="node1" presStyleIdx="0" presStyleCnt="4"/>
      <dgm:spPr/>
    </dgm:pt>
    <dgm:pt modelId="{4657A408-9AE0-4428-96BD-311F2A5B92FB}" type="pres">
      <dgm:prSet presAssocID="{707DD948-D158-4A1E-BE7E-E098A22572C9}" presName="parentText" presStyleLbl="node1" presStyleIdx="1" presStyleCnt="4" custScaleX="138816">
        <dgm:presLayoutVars>
          <dgm:chMax val="0"/>
          <dgm:bulletEnabled val="1"/>
        </dgm:presLayoutVars>
      </dgm:prSet>
      <dgm:spPr/>
    </dgm:pt>
    <dgm:pt modelId="{6B9A3874-BA6B-4FBA-A7A8-07556CFDBBE7}" type="pres">
      <dgm:prSet presAssocID="{707DD948-D158-4A1E-BE7E-E098A22572C9}" presName="negativeSpace" presStyleCnt="0"/>
      <dgm:spPr/>
    </dgm:pt>
    <dgm:pt modelId="{AF628B7A-AB08-4223-B2C7-BF1CE6447A6E}" type="pres">
      <dgm:prSet presAssocID="{707DD948-D158-4A1E-BE7E-E098A22572C9}" presName="childText" presStyleLbl="conFgAcc1" presStyleIdx="1" presStyleCnt="4">
        <dgm:presLayoutVars>
          <dgm:bulletEnabled val="1"/>
        </dgm:presLayoutVars>
      </dgm:prSet>
      <dgm:spPr/>
    </dgm:pt>
    <dgm:pt modelId="{3E28597B-7747-42C8-A2F0-EFA5CA58E092}" type="pres">
      <dgm:prSet presAssocID="{C1A26ED5-4DF4-4D8E-B68B-851198794E61}" presName="spaceBetweenRectangles" presStyleCnt="0"/>
      <dgm:spPr/>
    </dgm:pt>
    <dgm:pt modelId="{FA62D094-A595-44BE-84E4-6ADE48A24260}" type="pres">
      <dgm:prSet presAssocID="{C3FE7F4F-9E4C-4CC1-85D0-EAE01B2715A6}" presName="parentLin" presStyleCnt="0"/>
      <dgm:spPr/>
    </dgm:pt>
    <dgm:pt modelId="{7FEAFFEA-98CF-4931-8DDB-F5ECEE2B1898}" type="pres">
      <dgm:prSet presAssocID="{C3FE7F4F-9E4C-4CC1-85D0-EAE01B2715A6}" presName="parentLeftMargin" presStyleLbl="node1" presStyleIdx="1" presStyleCnt="4"/>
      <dgm:spPr/>
    </dgm:pt>
    <dgm:pt modelId="{8EBA5238-7CC2-496F-8747-D064A9531607}" type="pres">
      <dgm:prSet presAssocID="{C3FE7F4F-9E4C-4CC1-85D0-EAE01B2715A6}" presName="parentText" presStyleLbl="node1" presStyleIdx="2" presStyleCnt="4" custScaleX="138816">
        <dgm:presLayoutVars>
          <dgm:chMax val="0"/>
          <dgm:bulletEnabled val="1"/>
        </dgm:presLayoutVars>
      </dgm:prSet>
      <dgm:spPr/>
    </dgm:pt>
    <dgm:pt modelId="{10942442-1E60-417A-ACEF-03AF7F3C94ED}" type="pres">
      <dgm:prSet presAssocID="{C3FE7F4F-9E4C-4CC1-85D0-EAE01B2715A6}" presName="negativeSpace" presStyleCnt="0"/>
      <dgm:spPr/>
    </dgm:pt>
    <dgm:pt modelId="{0C013572-4D3E-4B2A-B04E-14B12167E559}" type="pres">
      <dgm:prSet presAssocID="{C3FE7F4F-9E4C-4CC1-85D0-EAE01B2715A6}" presName="childText" presStyleLbl="conFgAcc1" presStyleIdx="2" presStyleCnt="4">
        <dgm:presLayoutVars>
          <dgm:bulletEnabled val="1"/>
        </dgm:presLayoutVars>
      </dgm:prSet>
      <dgm:spPr/>
    </dgm:pt>
    <dgm:pt modelId="{792792BE-70FF-429E-8C0F-9B9BE293690C}" type="pres">
      <dgm:prSet presAssocID="{9698D385-73DF-423F-99F3-8143F47FDB0F}" presName="spaceBetweenRectangles" presStyleCnt="0"/>
      <dgm:spPr/>
    </dgm:pt>
    <dgm:pt modelId="{CAB44F99-EE60-4A6D-B53B-FE95645E583C}" type="pres">
      <dgm:prSet presAssocID="{6CAD8714-0BDC-49B1-83A9-9C283AE33FE6}" presName="parentLin" presStyleCnt="0"/>
      <dgm:spPr/>
    </dgm:pt>
    <dgm:pt modelId="{C3FC64A2-5EB1-4621-8A2D-21EB189F0709}" type="pres">
      <dgm:prSet presAssocID="{6CAD8714-0BDC-49B1-83A9-9C283AE33FE6}" presName="parentLeftMargin" presStyleLbl="node1" presStyleIdx="2" presStyleCnt="4"/>
      <dgm:spPr/>
    </dgm:pt>
    <dgm:pt modelId="{FC2D382D-876D-4AB0-840D-53C5E8854D77}" type="pres">
      <dgm:prSet presAssocID="{6CAD8714-0BDC-49B1-83A9-9C283AE33FE6}" presName="parentText" presStyleLbl="node1" presStyleIdx="3" presStyleCnt="4" custScaleX="138816">
        <dgm:presLayoutVars>
          <dgm:chMax val="0"/>
          <dgm:bulletEnabled val="1"/>
        </dgm:presLayoutVars>
      </dgm:prSet>
      <dgm:spPr/>
    </dgm:pt>
    <dgm:pt modelId="{7126B002-C496-4BD5-99D6-4F440D276A1F}" type="pres">
      <dgm:prSet presAssocID="{6CAD8714-0BDC-49B1-83A9-9C283AE33FE6}" presName="negativeSpace" presStyleCnt="0"/>
      <dgm:spPr/>
    </dgm:pt>
    <dgm:pt modelId="{2A9B9ED0-857E-491D-A55D-75F5D1EDBDC6}" type="pres">
      <dgm:prSet presAssocID="{6CAD8714-0BDC-49B1-83A9-9C283AE33FE6}" presName="childText" presStyleLbl="conFgAcc1" presStyleIdx="3" presStyleCnt="4">
        <dgm:presLayoutVars>
          <dgm:bulletEnabled val="1"/>
        </dgm:presLayoutVars>
      </dgm:prSet>
      <dgm:spPr/>
    </dgm:pt>
  </dgm:ptLst>
  <dgm:cxnLst>
    <dgm:cxn modelId="{ACD24106-859B-4969-B145-D9FC8074B0F0}" type="presOf" srcId="{6CAD8714-0BDC-49B1-83A9-9C283AE33FE6}" destId="{C3FC64A2-5EB1-4621-8A2D-21EB189F0709}" srcOrd="0" destOrd="0" presId="urn:microsoft.com/office/officeart/2005/8/layout/list1"/>
    <dgm:cxn modelId="{8729B707-C6A7-484A-9C8B-1709A43D7682}" srcId="{707DD948-D158-4A1E-BE7E-E098A22572C9}" destId="{A5FAC086-F140-4102-A3F6-A9746F593D53}" srcOrd="0" destOrd="0" parTransId="{492CE2B2-C0CD-4556-9878-AA7D88562922}" sibTransId="{4EE7B635-03BF-47A3-BFF6-C7EBE68A068E}"/>
    <dgm:cxn modelId="{2B66AB0F-8035-4B7C-BC24-1F389A8BBA10}" srcId="{2CA80CFF-C759-47A6-8D58-368812D21265}" destId="{707DD948-D158-4A1E-BE7E-E098A22572C9}" srcOrd="1" destOrd="0" parTransId="{8A8F2C5D-650C-4DB4-B13B-7184E2B31BB7}" sibTransId="{C1A26ED5-4DF4-4D8E-B68B-851198794E61}"/>
    <dgm:cxn modelId="{30097D16-E9F6-47BA-9E2C-D8F648828D0A}" srcId="{6CAD8714-0BDC-49B1-83A9-9C283AE33FE6}" destId="{EE7C4602-90CF-42A4-8BEC-9BA9C667D4A2}" srcOrd="0" destOrd="0" parTransId="{8F8A9625-374E-4525-9BAC-AA36AD98CD6A}" sibTransId="{739E7215-04C2-470B-827A-68B03E3B7614}"/>
    <dgm:cxn modelId="{54022532-5C4C-4A7E-AB2B-4A1D67C19B0A}" type="presOf" srcId="{7F2A3B8B-94B8-4C19-BF51-5294CC8B4185}" destId="{0C013572-4D3E-4B2A-B04E-14B12167E559}" srcOrd="0" destOrd="0" presId="urn:microsoft.com/office/officeart/2005/8/layout/list1"/>
    <dgm:cxn modelId="{7F518F39-091D-4170-958A-36A1BF2E5EF8}" srcId="{3E659DEF-8898-4977-8263-4B009D689CC5}" destId="{122102EF-620B-47B6-AA67-F4AF9CF9AF38}" srcOrd="0" destOrd="0" parTransId="{12FCBFC0-1522-472E-9A4D-BAB04A60A1ED}" sibTransId="{5CA29AAC-25D0-41A8-805A-E834DAFD6E32}"/>
    <dgm:cxn modelId="{0EBD903A-16AA-4C00-80A1-2CFA889153C9}" type="presOf" srcId="{122102EF-620B-47B6-AA67-F4AF9CF9AF38}" destId="{43CD1FCD-CD73-47EF-894E-469A5AE1430B}" srcOrd="0" destOrd="0" presId="urn:microsoft.com/office/officeart/2005/8/layout/list1"/>
    <dgm:cxn modelId="{4EB27D3D-DDE2-4384-8BEA-A99D3AA49631}" type="presOf" srcId="{707DD948-D158-4A1E-BE7E-E098A22572C9}" destId="{4657A408-9AE0-4428-96BD-311F2A5B92FB}" srcOrd="1" destOrd="0" presId="urn:microsoft.com/office/officeart/2005/8/layout/list1"/>
    <dgm:cxn modelId="{014DB85B-8E4A-4C76-8595-E88C45BAAD26}" type="presOf" srcId="{6CAD8714-0BDC-49B1-83A9-9C283AE33FE6}" destId="{FC2D382D-876D-4AB0-840D-53C5E8854D77}" srcOrd="1" destOrd="0" presId="urn:microsoft.com/office/officeart/2005/8/layout/list1"/>
    <dgm:cxn modelId="{3BF19E5F-C13D-4DE9-9372-F67E1A9554BA}" type="presOf" srcId="{C1D26FFA-ADBB-4084-B5A8-7A2135341339}" destId="{43CD1FCD-CD73-47EF-894E-469A5AE1430B}" srcOrd="0" destOrd="1" presId="urn:microsoft.com/office/officeart/2005/8/layout/list1"/>
    <dgm:cxn modelId="{FEB9B364-7D42-4E54-BB2C-B76B21E88904}" srcId="{2CA80CFF-C759-47A6-8D58-368812D21265}" destId="{6CAD8714-0BDC-49B1-83A9-9C283AE33FE6}" srcOrd="3" destOrd="0" parTransId="{CB2F1A44-4972-4489-9D36-455EA241D267}" sibTransId="{EFE69D4F-FA64-4550-B778-52079F1CC480}"/>
    <dgm:cxn modelId="{5AD0E146-2AE5-47AF-959D-BAE0304DAFA3}" type="presOf" srcId="{46AE81A9-CEB1-49BF-9115-EBE0FE5C0763}" destId="{43CD1FCD-CD73-47EF-894E-469A5AE1430B}" srcOrd="0" destOrd="3" presId="urn:microsoft.com/office/officeart/2005/8/layout/list1"/>
    <dgm:cxn modelId="{87876B70-F885-4DFD-B59D-186CD44C14F2}" type="presOf" srcId="{3E659DEF-8898-4977-8263-4B009D689CC5}" destId="{8E8D19A8-014E-425D-8712-A3D936D1EFED}" srcOrd="1" destOrd="0" presId="urn:microsoft.com/office/officeart/2005/8/layout/list1"/>
    <dgm:cxn modelId="{29132672-3C8E-4620-942B-EAF0791F71FF}" type="presOf" srcId="{EE7C4602-90CF-42A4-8BEC-9BA9C667D4A2}" destId="{2A9B9ED0-857E-491D-A55D-75F5D1EDBDC6}" srcOrd="0" destOrd="0" presId="urn:microsoft.com/office/officeart/2005/8/layout/list1"/>
    <dgm:cxn modelId="{43C11A8E-4EA1-48D7-AE09-78D2AA469462}" type="presOf" srcId="{C3FE7F4F-9E4C-4CC1-85D0-EAE01B2715A6}" destId="{8EBA5238-7CC2-496F-8747-D064A9531607}" srcOrd="1" destOrd="0" presId="urn:microsoft.com/office/officeart/2005/8/layout/list1"/>
    <dgm:cxn modelId="{1A157BB0-2F73-4FFB-9E74-3D3F05722CAC}" srcId="{3E659DEF-8898-4977-8263-4B009D689CC5}" destId="{3224BF3E-BDEA-4B82-9DD7-EE5FFE7D535C}" srcOrd="2" destOrd="0" parTransId="{B4D868E8-4527-4BEF-9FE6-D75EA6A20807}" sibTransId="{2E568B91-941B-4FA5-8B12-4466B45CAED6}"/>
    <dgm:cxn modelId="{592C72B3-2E10-46A3-B048-2C4B8C34B3C9}" srcId="{3E659DEF-8898-4977-8263-4B009D689CC5}" destId="{46AE81A9-CEB1-49BF-9115-EBE0FE5C0763}" srcOrd="3" destOrd="0" parTransId="{9B9A7301-11FD-43BA-BDD4-1707B3B29D4F}" sibTransId="{FC15E490-2250-4233-977A-B0DE0481D79D}"/>
    <dgm:cxn modelId="{88F3AEB8-CF44-4D67-81BB-B81FBFA2EAEB}" srcId="{2CA80CFF-C759-47A6-8D58-368812D21265}" destId="{3E659DEF-8898-4977-8263-4B009D689CC5}" srcOrd="0" destOrd="0" parTransId="{39D112B4-A46E-4F3F-BF8D-DCABB23BB299}" sibTransId="{A6BA8714-800D-468A-877B-2F40E4FBDF47}"/>
    <dgm:cxn modelId="{1AD2E1B8-D3BA-42B0-977C-CB22710EF8BF}" type="presOf" srcId="{A5FAC086-F140-4102-A3F6-A9746F593D53}" destId="{AF628B7A-AB08-4223-B2C7-BF1CE6447A6E}" srcOrd="0" destOrd="0" presId="urn:microsoft.com/office/officeart/2005/8/layout/list1"/>
    <dgm:cxn modelId="{90DA7EBB-B004-486C-8F74-80B7E98534C2}" type="presOf" srcId="{3224BF3E-BDEA-4B82-9DD7-EE5FFE7D535C}" destId="{43CD1FCD-CD73-47EF-894E-469A5AE1430B}" srcOrd="0" destOrd="2" presId="urn:microsoft.com/office/officeart/2005/8/layout/list1"/>
    <dgm:cxn modelId="{D16677CC-1B88-4173-BC79-F75EA4749089}" type="presOf" srcId="{707DD948-D158-4A1E-BE7E-E098A22572C9}" destId="{6F148CB4-BB61-4906-A293-158BED212B10}" srcOrd="0" destOrd="0" presId="urn:microsoft.com/office/officeart/2005/8/layout/list1"/>
    <dgm:cxn modelId="{709B31D6-C00A-4F64-8ADA-A646B64C2634}" type="presOf" srcId="{C3FE7F4F-9E4C-4CC1-85D0-EAE01B2715A6}" destId="{7FEAFFEA-98CF-4931-8DDB-F5ECEE2B1898}" srcOrd="0" destOrd="0" presId="urn:microsoft.com/office/officeart/2005/8/layout/list1"/>
    <dgm:cxn modelId="{A5D8C0D9-D987-4FF1-8AB9-282B0376E579}" type="presOf" srcId="{2CA80CFF-C759-47A6-8D58-368812D21265}" destId="{BEF24A40-C132-48CE-8BD9-73F1F8FF1DF9}" srcOrd="0" destOrd="0" presId="urn:microsoft.com/office/officeart/2005/8/layout/list1"/>
    <dgm:cxn modelId="{27A7B7E1-E505-4040-889A-FF95D1B96EFC}" srcId="{2CA80CFF-C759-47A6-8D58-368812D21265}" destId="{C3FE7F4F-9E4C-4CC1-85D0-EAE01B2715A6}" srcOrd="2" destOrd="0" parTransId="{62563427-70D3-476C-A8ED-CC19D713300F}" sibTransId="{9698D385-73DF-423F-99F3-8143F47FDB0F}"/>
    <dgm:cxn modelId="{445B88F0-ADA1-45ED-B65B-5581529C44AB}" srcId="{C3FE7F4F-9E4C-4CC1-85D0-EAE01B2715A6}" destId="{7F2A3B8B-94B8-4C19-BF51-5294CC8B4185}" srcOrd="0" destOrd="0" parTransId="{EA4787FC-1D74-411A-8D37-C1F326882D18}" sibTransId="{2E484527-1FB0-4908-BC3A-ACAC7D7FB4E6}"/>
    <dgm:cxn modelId="{B8073EF7-983D-43B9-B64A-365340417937}" type="presOf" srcId="{3E659DEF-8898-4977-8263-4B009D689CC5}" destId="{E87FAE36-DB15-4C6C-B42D-A6FB6818F71B}" srcOrd="0" destOrd="0" presId="urn:microsoft.com/office/officeart/2005/8/layout/list1"/>
    <dgm:cxn modelId="{0FB810FB-F3E0-4A84-9A67-FAD936E86B8B}" srcId="{3E659DEF-8898-4977-8263-4B009D689CC5}" destId="{C1D26FFA-ADBB-4084-B5A8-7A2135341339}" srcOrd="1" destOrd="0" parTransId="{B8B41170-B80A-4992-A2B2-279C7EB6956A}" sibTransId="{C44909E0-73AD-43DF-989A-DBBA062A09DD}"/>
    <dgm:cxn modelId="{C54F8CDD-03DA-4E71-A3CD-06BA9EFAA524}" type="presParOf" srcId="{BEF24A40-C132-48CE-8BD9-73F1F8FF1DF9}" destId="{E2EB7AE6-D601-4C45-954A-63BF392AF307}" srcOrd="0" destOrd="0" presId="urn:microsoft.com/office/officeart/2005/8/layout/list1"/>
    <dgm:cxn modelId="{FFDCAFB4-BC96-4BCD-BCE9-A5D74B050096}" type="presParOf" srcId="{E2EB7AE6-D601-4C45-954A-63BF392AF307}" destId="{E87FAE36-DB15-4C6C-B42D-A6FB6818F71B}" srcOrd="0" destOrd="0" presId="urn:microsoft.com/office/officeart/2005/8/layout/list1"/>
    <dgm:cxn modelId="{E1C25E87-4757-421A-A9DF-8712E6D0EC15}" type="presParOf" srcId="{E2EB7AE6-D601-4C45-954A-63BF392AF307}" destId="{8E8D19A8-014E-425D-8712-A3D936D1EFED}" srcOrd="1" destOrd="0" presId="urn:microsoft.com/office/officeart/2005/8/layout/list1"/>
    <dgm:cxn modelId="{D025EDE7-3941-4437-9A4E-71D6093C28C3}" type="presParOf" srcId="{BEF24A40-C132-48CE-8BD9-73F1F8FF1DF9}" destId="{6593B3F2-EB26-4C12-B983-A6D2351D670F}" srcOrd="1" destOrd="0" presId="urn:microsoft.com/office/officeart/2005/8/layout/list1"/>
    <dgm:cxn modelId="{2D88D39B-4C88-4E0D-B7E4-42CAEA88C2C5}" type="presParOf" srcId="{BEF24A40-C132-48CE-8BD9-73F1F8FF1DF9}" destId="{43CD1FCD-CD73-47EF-894E-469A5AE1430B}" srcOrd="2" destOrd="0" presId="urn:microsoft.com/office/officeart/2005/8/layout/list1"/>
    <dgm:cxn modelId="{6B5A3C6F-E5DC-415A-8D1C-368EDABE8262}" type="presParOf" srcId="{BEF24A40-C132-48CE-8BD9-73F1F8FF1DF9}" destId="{234D96DD-F0B1-4BF4-9334-208A502EE691}" srcOrd="3" destOrd="0" presId="urn:microsoft.com/office/officeart/2005/8/layout/list1"/>
    <dgm:cxn modelId="{537710AF-9F72-450E-BA76-FE037D000BF0}" type="presParOf" srcId="{BEF24A40-C132-48CE-8BD9-73F1F8FF1DF9}" destId="{2001BBAF-714C-4299-B6AB-78F3F71AF45D}" srcOrd="4" destOrd="0" presId="urn:microsoft.com/office/officeart/2005/8/layout/list1"/>
    <dgm:cxn modelId="{3843E4DF-69B9-4287-B60D-3B4B283C2B47}" type="presParOf" srcId="{2001BBAF-714C-4299-B6AB-78F3F71AF45D}" destId="{6F148CB4-BB61-4906-A293-158BED212B10}" srcOrd="0" destOrd="0" presId="urn:microsoft.com/office/officeart/2005/8/layout/list1"/>
    <dgm:cxn modelId="{05E253D8-011B-48D3-A8F0-2F9B0965532F}" type="presParOf" srcId="{2001BBAF-714C-4299-B6AB-78F3F71AF45D}" destId="{4657A408-9AE0-4428-96BD-311F2A5B92FB}" srcOrd="1" destOrd="0" presId="urn:microsoft.com/office/officeart/2005/8/layout/list1"/>
    <dgm:cxn modelId="{A5327DA5-F6E9-45F7-B261-935B010B5CF8}" type="presParOf" srcId="{BEF24A40-C132-48CE-8BD9-73F1F8FF1DF9}" destId="{6B9A3874-BA6B-4FBA-A7A8-07556CFDBBE7}" srcOrd="5" destOrd="0" presId="urn:microsoft.com/office/officeart/2005/8/layout/list1"/>
    <dgm:cxn modelId="{06CB5DA5-50C1-4FA4-8F71-4817D0AB369F}" type="presParOf" srcId="{BEF24A40-C132-48CE-8BD9-73F1F8FF1DF9}" destId="{AF628B7A-AB08-4223-B2C7-BF1CE6447A6E}" srcOrd="6" destOrd="0" presId="urn:microsoft.com/office/officeart/2005/8/layout/list1"/>
    <dgm:cxn modelId="{44D558A1-408B-426B-8B8D-BDD0729D8CDD}" type="presParOf" srcId="{BEF24A40-C132-48CE-8BD9-73F1F8FF1DF9}" destId="{3E28597B-7747-42C8-A2F0-EFA5CA58E092}" srcOrd="7" destOrd="0" presId="urn:microsoft.com/office/officeart/2005/8/layout/list1"/>
    <dgm:cxn modelId="{5D37E468-9092-4BB6-9EA6-9B6396FE4E9F}" type="presParOf" srcId="{BEF24A40-C132-48CE-8BD9-73F1F8FF1DF9}" destId="{FA62D094-A595-44BE-84E4-6ADE48A24260}" srcOrd="8" destOrd="0" presId="urn:microsoft.com/office/officeart/2005/8/layout/list1"/>
    <dgm:cxn modelId="{85B753BC-22A4-4764-9CAC-98ACD544D816}" type="presParOf" srcId="{FA62D094-A595-44BE-84E4-6ADE48A24260}" destId="{7FEAFFEA-98CF-4931-8DDB-F5ECEE2B1898}" srcOrd="0" destOrd="0" presId="urn:microsoft.com/office/officeart/2005/8/layout/list1"/>
    <dgm:cxn modelId="{AD9B9AB0-D1DA-4DEA-B572-868A6B455AFB}" type="presParOf" srcId="{FA62D094-A595-44BE-84E4-6ADE48A24260}" destId="{8EBA5238-7CC2-496F-8747-D064A9531607}" srcOrd="1" destOrd="0" presId="urn:microsoft.com/office/officeart/2005/8/layout/list1"/>
    <dgm:cxn modelId="{0C43758C-434D-4654-A786-C16C31A1E604}" type="presParOf" srcId="{BEF24A40-C132-48CE-8BD9-73F1F8FF1DF9}" destId="{10942442-1E60-417A-ACEF-03AF7F3C94ED}" srcOrd="9" destOrd="0" presId="urn:microsoft.com/office/officeart/2005/8/layout/list1"/>
    <dgm:cxn modelId="{190E4DE7-6864-4CBA-96C3-61695A1AFA6A}" type="presParOf" srcId="{BEF24A40-C132-48CE-8BD9-73F1F8FF1DF9}" destId="{0C013572-4D3E-4B2A-B04E-14B12167E559}" srcOrd="10" destOrd="0" presId="urn:microsoft.com/office/officeart/2005/8/layout/list1"/>
    <dgm:cxn modelId="{8E15D78F-F890-4F9B-920B-564308CCE991}" type="presParOf" srcId="{BEF24A40-C132-48CE-8BD9-73F1F8FF1DF9}" destId="{792792BE-70FF-429E-8C0F-9B9BE293690C}" srcOrd="11" destOrd="0" presId="urn:microsoft.com/office/officeart/2005/8/layout/list1"/>
    <dgm:cxn modelId="{1603E48F-A50C-4BB8-826B-E6B9726AA188}" type="presParOf" srcId="{BEF24A40-C132-48CE-8BD9-73F1F8FF1DF9}" destId="{CAB44F99-EE60-4A6D-B53B-FE95645E583C}" srcOrd="12" destOrd="0" presId="urn:microsoft.com/office/officeart/2005/8/layout/list1"/>
    <dgm:cxn modelId="{8796B423-4F78-4D56-B77E-9BC4DFBB5E44}" type="presParOf" srcId="{CAB44F99-EE60-4A6D-B53B-FE95645E583C}" destId="{C3FC64A2-5EB1-4621-8A2D-21EB189F0709}" srcOrd="0" destOrd="0" presId="urn:microsoft.com/office/officeart/2005/8/layout/list1"/>
    <dgm:cxn modelId="{D1508582-2D5C-44E3-A527-AB9E69CB473E}" type="presParOf" srcId="{CAB44F99-EE60-4A6D-B53B-FE95645E583C}" destId="{FC2D382D-876D-4AB0-840D-53C5E8854D77}" srcOrd="1" destOrd="0" presId="urn:microsoft.com/office/officeart/2005/8/layout/list1"/>
    <dgm:cxn modelId="{9AD9F545-BEBE-49B2-9154-2EAAC402938E}" type="presParOf" srcId="{BEF24A40-C132-48CE-8BD9-73F1F8FF1DF9}" destId="{7126B002-C496-4BD5-99D6-4F440D276A1F}" srcOrd="13" destOrd="0" presId="urn:microsoft.com/office/officeart/2005/8/layout/list1"/>
    <dgm:cxn modelId="{987A7750-2E36-44D4-A07E-4E4976564AAB}" type="presParOf" srcId="{BEF24A40-C132-48CE-8BD9-73F1F8FF1DF9}" destId="{2A9B9ED0-857E-491D-A55D-75F5D1EDBDC6}" srcOrd="14"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A80CFF-C759-47A6-8D58-368812D21265}"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3E659DEF-8898-4977-8263-4B009D689CC5}">
      <dgm:prSet custT="1"/>
      <dgm:spPr/>
      <dgm:t>
        <a:bodyPr/>
        <a:lstStyle/>
        <a:p>
          <a:r>
            <a:rPr lang="en-US" sz="2400" dirty="0"/>
            <a:t>Mental Health Facts</a:t>
          </a:r>
        </a:p>
      </dgm:t>
    </dgm:pt>
    <dgm:pt modelId="{39D112B4-A46E-4F3F-BF8D-DCABB23BB299}" type="parTrans" cxnId="{88F3AEB8-CF44-4D67-81BB-B81FBFA2EAEB}">
      <dgm:prSet/>
      <dgm:spPr/>
      <dgm:t>
        <a:bodyPr/>
        <a:lstStyle/>
        <a:p>
          <a:endParaRPr lang="en-US"/>
        </a:p>
      </dgm:t>
    </dgm:pt>
    <dgm:pt modelId="{A6BA8714-800D-468A-877B-2F40E4FBDF47}" type="sibTrans" cxnId="{88F3AEB8-CF44-4D67-81BB-B81FBFA2EAEB}">
      <dgm:prSet/>
      <dgm:spPr/>
      <dgm:t>
        <a:bodyPr/>
        <a:lstStyle/>
        <a:p>
          <a:endParaRPr lang="en-US"/>
        </a:p>
      </dgm:t>
    </dgm:pt>
    <dgm:pt modelId="{122102EF-620B-47B6-AA67-F4AF9CF9AF38}">
      <dgm:prSet/>
      <dgm:spPr/>
      <dgm:t>
        <a:bodyPr/>
        <a:lstStyle/>
        <a:p>
          <a:endParaRPr lang="en-US"/>
        </a:p>
      </dgm:t>
    </dgm:pt>
    <dgm:pt modelId="{12FCBFC0-1522-472E-9A4D-BAB04A60A1ED}" type="parTrans" cxnId="{7F518F39-091D-4170-958A-36A1BF2E5EF8}">
      <dgm:prSet/>
      <dgm:spPr/>
      <dgm:t>
        <a:bodyPr/>
        <a:lstStyle/>
        <a:p>
          <a:endParaRPr lang="en-US"/>
        </a:p>
      </dgm:t>
    </dgm:pt>
    <dgm:pt modelId="{5CA29AAC-25D0-41A8-805A-E834DAFD6E32}" type="sibTrans" cxnId="{7F518F39-091D-4170-958A-36A1BF2E5EF8}">
      <dgm:prSet/>
      <dgm:spPr/>
      <dgm:t>
        <a:bodyPr/>
        <a:lstStyle/>
        <a:p>
          <a:endParaRPr lang="en-US"/>
        </a:p>
      </dgm:t>
    </dgm:pt>
    <dgm:pt modelId="{707DD948-D158-4A1E-BE7E-E098A22572C9}">
      <dgm:prSet custT="1"/>
      <dgm:spPr>
        <a:solidFill>
          <a:schemeClr val="tx2">
            <a:lumMod val="75000"/>
          </a:schemeClr>
        </a:solidFill>
      </dgm:spPr>
      <dgm:t>
        <a:bodyPr/>
        <a:lstStyle/>
        <a:p>
          <a:r>
            <a:rPr lang="en-US" sz="2400" b="1" dirty="0"/>
            <a:t>Best Practices for Reference Interviews</a:t>
          </a:r>
        </a:p>
      </dgm:t>
    </dgm:pt>
    <dgm:pt modelId="{8A8F2C5D-650C-4DB4-B13B-7184E2B31BB7}" type="parTrans" cxnId="{2B66AB0F-8035-4B7C-BC24-1F389A8BBA10}">
      <dgm:prSet/>
      <dgm:spPr/>
      <dgm:t>
        <a:bodyPr/>
        <a:lstStyle/>
        <a:p>
          <a:endParaRPr lang="en-US"/>
        </a:p>
      </dgm:t>
    </dgm:pt>
    <dgm:pt modelId="{C1A26ED5-4DF4-4D8E-B68B-851198794E61}" type="sibTrans" cxnId="{2B66AB0F-8035-4B7C-BC24-1F389A8BBA10}">
      <dgm:prSet/>
      <dgm:spPr/>
      <dgm:t>
        <a:bodyPr/>
        <a:lstStyle/>
        <a:p>
          <a:endParaRPr lang="en-US"/>
        </a:p>
      </dgm:t>
    </dgm:pt>
    <dgm:pt modelId="{A5FAC086-F140-4102-A3F6-A9746F593D53}">
      <dgm:prSet/>
      <dgm:spPr/>
      <dgm:t>
        <a:bodyPr/>
        <a:lstStyle/>
        <a:p>
          <a:r>
            <a:rPr lang="en-US" b="0" dirty="0"/>
            <a:t>Responding to challenging questions and behavior</a:t>
          </a:r>
        </a:p>
      </dgm:t>
    </dgm:pt>
    <dgm:pt modelId="{492CE2B2-C0CD-4556-9878-AA7D88562922}" type="parTrans" cxnId="{8729B707-C6A7-484A-9C8B-1709A43D7682}">
      <dgm:prSet/>
      <dgm:spPr/>
      <dgm:t>
        <a:bodyPr/>
        <a:lstStyle/>
        <a:p>
          <a:endParaRPr lang="en-US"/>
        </a:p>
      </dgm:t>
    </dgm:pt>
    <dgm:pt modelId="{4EE7B635-03BF-47A3-BFF6-C7EBE68A068E}" type="sibTrans" cxnId="{8729B707-C6A7-484A-9C8B-1709A43D7682}">
      <dgm:prSet/>
      <dgm:spPr/>
      <dgm:t>
        <a:bodyPr/>
        <a:lstStyle/>
        <a:p>
          <a:endParaRPr lang="en-US"/>
        </a:p>
      </dgm:t>
    </dgm:pt>
    <dgm:pt modelId="{C3FE7F4F-9E4C-4CC1-85D0-EAE01B2715A6}">
      <dgm:prSet custT="1"/>
      <dgm:spPr/>
      <dgm:t>
        <a:bodyPr/>
        <a:lstStyle/>
        <a:p>
          <a:r>
            <a:rPr lang="en-US" sz="2400" dirty="0"/>
            <a:t>Health Information Resources</a:t>
          </a:r>
        </a:p>
      </dgm:t>
    </dgm:pt>
    <dgm:pt modelId="{62563427-70D3-476C-A8ED-CC19D713300F}" type="parTrans" cxnId="{27A7B7E1-E505-4040-889A-FF95D1B96EFC}">
      <dgm:prSet/>
      <dgm:spPr/>
      <dgm:t>
        <a:bodyPr/>
        <a:lstStyle/>
        <a:p>
          <a:endParaRPr lang="en-US"/>
        </a:p>
      </dgm:t>
    </dgm:pt>
    <dgm:pt modelId="{9698D385-73DF-423F-99F3-8143F47FDB0F}" type="sibTrans" cxnId="{27A7B7E1-E505-4040-889A-FF95D1B96EFC}">
      <dgm:prSet/>
      <dgm:spPr/>
      <dgm:t>
        <a:bodyPr/>
        <a:lstStyle/>
        <a:p>
          <a:endParaRPr lang="en-US"/>
        </a:p>
      </dgm:t>
    </dgm:pt>
    <dgm:pt modelId="{7F2A3B8B-94B8-4C19-BF51-5294CC8B4185}">
      <dgm:prSet/>
      <dgm:spPr/>
      <dgm:t>
        <a:bodyPr/>
        <a:lstStyle/>
        <a:p>
          <a:endParaRPr lang="en-US"/>
        </a:p>
      </dgm:t>
    </dgm:pt>
    <dgm:pt modelId="{EA4787FC-1D74-411A-8D37-C1F326882D18}" type="parTrans" cxnId="{445B88F0-ADA1-45ED-B65B-5581529C44AB}">
      <dgm:prSet/>
      <dgm:spPr/>
      <dgm:t>
        <a:bodyPr/>
        <a:lstStyle/>
        <a:p>
          <a:endParaRPr lang="en-US"/>
        </a:p>
      </dgm:t>
    </dgm:pt>
    <dgm:pt modelId="{2E484527-1FB0-4908-BC3A-ACAC7D7FB4E6}" type="sibTrans" cxnId="{445B88F0-ADA1-45ED-B65B-5581529C44AB}">
      <dgm:prSet/>
      <dgm:spPr/>
      <dgm:t>
        <a:bodyPr/>
        <a:lstStyle/>
        <a:p>
          <a:endParaRPr lang="en-US"/>
        </a:p>
      </dgm:t>
    </dgm:pt>
    <dgm:pt modelId="{6CAD8714-0BDC-49B1-83A9-9C283AE33FE6}">
      <dgm:prSet custT="1"/>
      <dgm:spPr/>
      <dgm:t>
        <a:bodyPr/>
        <a:lstStyle/>
        <a:p>
          <a:r>
            <a:rPr lang="en-US" sz="2400" dirty="0"/>
            <a:t>Programs and Services</a:t>
          </a:r>
        </a:p>
      </dgm:t>
    </dgm:pt>
    <dgm:pt modelId="{CB2F1A44-4972-4489-9D36-455EA241D267}" type="parTrans" cxnId="{FEB9B364-7D42-4E54-BB2C-B76B21E88904}">
      <dgm:prSet/>
      <dgm:spPr/>
      <dgm:t>
        <a:bodyPr/>
        <a:lstStyle/>
        <a:p>
          <a:endParaRPr lang="en-US"/>
        </a:p>
      </dgm:t>
    </dgm:pt>
    <dgm:pt modelId="{EFE69D4F-FA64-4550-B778-52079F1CC480}" type="sibTrans" cxnId="{FEB9B364-7D42-4E54-BB2C-B76B21E88904}">
      <dgm:prSet/>
      <dgm:spPr/>
      <dgm:t>
        <a:bodyPr/>
        <a:lstStyle/>
        <a:p>
          <a:endParaRPr lang="en-US"/>
        </a:p>
      </dgm:t>
    </dgm:pt>
    <dgm:pt modelId="{E4ED7BA7-ABE6-4007-8A77-C261573C125C}">
      <dgm:prSet/>
      <dgm:spPr/>
      <dgm:t>
        <a:bodyPr/>
        <a:lstStyle/>
        <a:p>
          <a:r>
            <a:rPr lang="en-US" b="0" dirty="0"/>
            <a:t>Library policies and guidelines</a:t>
          </a:r>
        </a:p>
      </dgm:t>
    </dgm:pt>
    <dgm:pt modelId="{22C8F073-067C-4F29-88A6-007632ACF028}" type="parTrans" cxnId="{AAB8A981-8606-4E54-9A3D-752505D64390}">
      <dgm:prSet/>
      <dgm:spPr/>
    </dgm:pt>
    <dgm:pt modelId="{0C32B20D-C18A-43EF-947F-FCED234C2576}" type="sibTrans" cxnId="{AAB8A981-8606-4E54-9A3D-752505D64390}">
      <dgm:prSet/>
      <dgm:spPr/>
    </dgm:pt>
    <dgm:pt modelId="{CED166AF-6316-41D1-9D95-DDE78FFC9A88}" type="pres">
      <dgm:prSet presAssocID="{2CA80CFF-C759-47A6-8D58-368812D21265}" presName="linear" presStyleCnt="0">
        <dgm:presLayoutVars>
          <dgm:dir/>
          <dgm:animLvl val="lvl"/>
          <dgm:resizeHandles val="exact"/>
        </dgm:presLayoutVars>
      </dgm:prSet>
      <dgm:spPr/>
    </dgm:pt>
    <dgm:pt modelId="{EF30B6BF-3586-45FA-81AD-3FBECAE6027A}" type="pres">
      <dgm:prSet presAssocID="{3E659DEF-8898-4977-8263-4B009D689CC5}" presName="parentLin" presStyleCnt="0"/>
      <dgm:spPr/>
    </dgm:pt>
    <dgm:pt modelId="{BD83A93C-E089-474F-BFF2-09CF2E9E0BD2}" type="pres">
      <dgm:prSet presAssocID="{3E659DEF-8898-4977-8263-4B009D689CC5}" presName="parentLeftMargin" presStyleLbl="node1" presStyleIdx="0" presStyleCnt="4"/>
      <dgm:spPr/>
    </dgm:pt>
    <dgm:pt modelId="{01D6E275-BD65-4A77-B792-9D4B65F003F1}" type="pres">
      <dgm:prSet presAssocID="{3E659DEF-8898-4977-8263-4B009D689CC5}" presName="parentText" presStyleLbl="node1" presStyleIdx="0" presStyleCnt="4" custScaleX="140224">
        <dgm:presLayoutVars>
          <dgm:chMax val="0"/>
          <dgm:bulletEnabled val="1"/>
        </dgm:presLayoutVars>
      </dgm:prSet>
      <dgm:spPr/>
    </dgm:pt>
    <dgm:pt modelId="{C18E6FDE-01FA-4CF2-BA28-9D5D67912CFE}" type="pres">
      <dgm:prSet presAssocID="{3E659DEF-8898-4977-8263-4B009D689CC5}" presName="negativeSpace" presStyleCnt="0"/>
      <dgm:spPr/>
    </dgm:pt>
    <dgm:pt modelId="{708A105C-B8F9-4240-9310-04A1936C78CE}" type="pres">
      <dgm:prSet presAssocID="{3E659DEF-8898-4977-8263-4B009D689CC5}" presName="childText" presStyleLbl="conFgAcc1" presStyleIdx="0" presStyleCnt="4">
        <dgm:presLayoutVars>
          <dgm:bulletEnabled val="1"/>
        </dgm:presLayoutVars>
      </dgm:prSet>
      <dgm:spPr/>
    </dgm:pt>
    <dgm:pt modelId="{C633D809-09C5-4C18-920C-D58141FAF184}" type="pres">
      <dgm:prSet presAssocID="{A6BA8714-800D-468A-877B-2F40E4FBDF47}" presName="spaceBetweenRectangles" presStyleCnt="0"/>
      <dgm:spPr/>
    </dgm:pt>
    <dgm:pt modelId="{EC3050CD-6B67-4592-B2FE-76D1EC9EE60C}" type="pres">
      <dgm:prSet presAssocID="{707DD948-D158-4A1E-BE7E-E098A22572C9}" presName="parentLin" presStyleCnt="0"/>
      <dgm:spPr/>
    </dgm:pt>
    <dgm:pt modelId="{D635BE48-32A3-4364-B84F-820285A5C7D5}" type="pres">
      <dgm:prSet presAssocID="{707DD948-D158-4A1E-BE7E-E098A22572C9}" presName="parentLeftMargin" presStyleLbl="node1" presStyleIdx="0" presStyleCnt="4"/>
      <dgm:spPr/>
    </dgm:pt>
    <dgm:pt modelId="{BF53764B-39C2-465E-A55D-22183ACBC40F}" type="pres">
      <dgm:prSet presAssocID="{707DD948-D158-4A1E-BE7E-E098A22572C9}" presName="parentText" presStyleLbl="node1" presStyleIdx="1" presStyleCnt="4" custScaleX="140224">
        <dgm:presLayoutVars>
          <dgm:chMax val="0"/>
          <dgm:bulletEnabled val="1"/>
        </dgm:presLayoutVars>
      </dgm:prSet>
      <dgm:spPr/>
    </dgm:pt>
    <dgm:pt modelId="{E31EACC4-A2B0-4DAF-9FC8-413D92B339FF}" type="pres">
      <dgm:prSet presAssocID="{707DD948-D158-4A1E-BE7E-E098A22572C9}" presName="negativeSpace" presStyleCnt="0"/>
      <dgm:spPr/>
    </dgm:pt>
    <dgm:pt modelId="{197ADA19-2153-4277-BDED-455B2181B318}" type="pres">
      <dgm:prSet presAssocID="{707DD948-D158-4A1E-BE7E-E098A22572C9}" presName="childText" presStyleLbl="conFgAcc1" presStyleIdx="1" presStyleCnt="4">
        <dgm:presLayoutVars>
          <dgm:bulletEnabled val="1"/>
        </dgm:presLayoutVars>
      </dgm:prSet>
      <dgm:spPr/>
    </dgm:pt>
    <dgm:pt modelId="{5BF63197-6ED2-4120-867F-00A23C9F4B62}" type="pres">
      <dgm:prSet presAssocID="{C1A26ED5-4DF4-4D8E-B68B-851198794E61}" presName="spaceBetweenRectangles" presStyleCnt="0"/>
      <dgm:spPr/>
    </dgm:pt>
    <dgm:pt modelId="{B98EFCD4-E465-42A0-83A2-66870C3EB088}" type="pres">
      <dgm:prSet presAssocID="{C3FE7F4F-9E4C-4CC1-85D0-EAE01B2715A6}" presName="parentLin" presStyleCnt="0"/>
      <dgm:spPr/>
    </dgm:pt>
    <dgm:pt modelId="{EC776A84-AEBC-47A7-A889-076014E202B8}" type="pres">
      <dgm:prSet presAssocID="{C3FE7F4F-9E4C-4CC1-85D0-EAE01B2715A6}" presName="parentLeftMargin" presStyleLbl="node1" presStyleIdx="1" presStyleCnt="4"/>
      <dgm:spPr/>
    </dgm:pt>
    <dgm:pt modelId="{CE2BCAE6-721A-46C6-B202-15CED6587728}" type="pres">
      <dgm:prSet presAssocID="{C3FE7F4F-9E4C-4CC1-85D0-EAE01B2715A6}" presName="parentText" presStyleLbl="node1" presStyleIdx="2" presStyleCnt="4" custScaleX="140224">
        <dgm:presLayoutVars>
          <dgm:chMax val="0"/>
          <dgm:bulletEnabled val="1"/>
        </dgm:presLayoutVars>
      </dgm:prSet>
      <dgm:spPr/>
    </dgm:pt>
    <dgm:pt modelId="{6065E439-E2EB-4C1E-80CD-FBF93D469E47}" type="pres">
      <dgm:prSet presAssocID="{C3FE7F4F-9E4C-4CC1-85D0-EAE01B2715A6}" presName="negativeSpace" presStyleCnt="0"/>
      <dgm:spPr/>
    </dgm:pt>
    <dgm:pt modelId="{6FBB138B-57AF-43CF-A704-037912493D34}" type="pres">
      <dgm:prSet presAssocID="{C3FE7F4F-9E4C-4CC1-85D0-EAE01B2715A6}" presName="childText" presStyleLbl="conFgAcc1" presStyleIdx="2" presStyleCnt="4">
        <dgm:presLayoutVars>
          <dgm:bulletEnabled val="1"/>
        </dgm:presLayoutVars>
      </dgm:prSet>
      <dgm:spPr/>
    </dgm:pt>
    <dgm:pt modelId="{A4530448-1C05-432F-92A9-459641D5F5B8}" type="pres">
      <dgm:prSet presAssocID="{9698D385-73DF-423F-99F3-8143F47FDB0F}" presName="spaceBetweenRectangles" presStyleCnt="0"/>
      <dgm:spPr/>
    </dgm:pt>
    <dgm:pt modelId="{F155ABD5-8AC4-4521-96E5-0C5217D85842}" type="pres">
      <dgm:prSet presAssocID="{6CAD8714-0BDC-49B1-83A9-9C283AE33FE6}" presName="parentLin" presStyleCnt="0"/>
      <dgm:spPr/>
    </dgm:pt>
    <dgm:pt modelId="{15145085-7106-4873-A6CE-5C6FCA21DDE1}" type="pres">
      <dgm:prSet presAssocID="{6CAD8714-0BDC-49B1-83A9-9C283AE33FE6}" presName="parentLeftMargin" presStyleLbl="node1" presStyleIdx="2" presStyleCnt="4"/>
      <dgm:spPr/>
    </dgm:pt>
    <dgm:pt modelId="{2A264E91-E354-4BA4-9EEF-A677EE33C6C6}" type="pres">
      <dgm:prSet presAssocID="{6CAD8714-0BDC-49B1-83A9-9C283AE33FE6}" presName="parentText" presStyleLbl="node1" presStyleIdx="3" presStyleCnt="4" custScaleX="140224">
        <dgm:presLayoutVars>
          <dgm:chMax val="0"/>
          <dgm:bulletEnabled val="1"/>
        </dgm:presLayoutVars>
      </dgm:prSet>
      <dgm:spPr/>
    </dgm:pt>
    <dgm:pt modelId="{A7189489-5EF2-4459-B1F3-B08E7DB1A93F}" type="pres">
      <dgm:prSet presAssocID="{6CAD8714-0BDC-49B1-83A9-9C283AE33FE6}" presName="negativeSpace" presStyleCnt="0"/>
      <dgm:spPr/>
    </dgm:pt>
    <dgm:pt modelId="{E37926AF-CC59-489A-8090-2061C0350C74}" type="pres">
      <dgm:prSet presAssocID="{6CAD8714-0BDC-49B1-83A9-9C283AE33FE6}" presName="childText" presStyleLbl="conFgAcc1" presStyleIdx="3" presStyleCnt="4">
        <dgm:presLayoutVars>
          <dgm:bulletEnabled val="1"/>
        </dgm:presLayoutVars>
      </dgm:prSet>
      <dgm:spPr/>
    </dgm:pt>
  </dgm:ptLst>
  <dgm:cxnLst>
    <dgm:cxn modelId="{8729B707-C6A7-484A-9C8B-1709A43D7682}" srcId="{707DD948-D158-4A1E-BE7E-E098A22572C9}" destId="{A5FAC086-F140-4102-A3F6-A9746F593D53}" srcOrd="0" destOrd="0" parTransId="{492CE2B2-C0CD-4556-9878-AA7D88562922}" sibTransId="{4EE7B635-03BF-47A3-BFF6-C7EBE68A068E}"/>
    <dgm:cxn modelId="{2B66AB0F-8035-4B7C-BC24-1F389A8BBA10}" srcId="{2CA80CFF-C759-47A6-8D58-368812D21265}" destId="{707DD948-D158-4A1E-BE7E-E098A22572C9}" srcOrd="1" destOrd="0" parTransId="{8A8F2C5D-650C-4DB4-B13B-7184E2B31BB7}" sibTransId="{C1A26ED5-4DF4-4D8E-B68B-851198794E61}"/>
    <dgm:cxn modelId="{1557E719-FE19-44B6-BB13-D5780349451B}" type="presOf" srcId="{A5FAC086-F140-4102-A3F6-A9746F593D53}" destId="{197ADA19-2153-4277-BDED-455B2181B318}" srcOrd="0" destOrd="0" presId="urn:microsoft.com/office/officeart/2005/8/layout/list1"/>
    <dgm:cxn modelId="{2DD05024-B909-4A9D-B17D-F09255A7760E}" type="presOf" srcId="{C3FE7F4F-9E4C-4CC1-85D0-EAE01B2715A6}" destId="{EC776A84-AEBC-47A7-A889-076014E202B8}" srcOrd="0" destOrd="0" presId="urn:microsoft.com/office/officeart/2005/8/layout/list1"/>
    <dgm:cxn modelId="{40532234-7630-46FD-9094-A6CE0591A245}" type="presOf" srcId="{E4ED7BA7-ABE6-4007-8A77-C261573C125C}" destId="{197ADA19-2153-4277-BDED-455B2181B318}" srcOrd="0" destOrd="1" presId="urn:microsoft.com/office/officeart/2005/8/layout/list1"/>
    <dgm:cxn modelId="{7F518F39-091D-4170-958A-36A1BF2E5EF8}" srcId="{3E659DEF-8898-4977-8263-4B009D689CC5}" destId="{122102EF-620B-47B6-AA67-F4AF9CF9AF38}" srcOrd="0" destOrd="0" parTransId="{12FCBFC0-1522-472E-9A4D-BAB04A60A1ED}" sibTransId="{5CA29AAC-25D0-41A8-805A-E834DAFD6E32}"/>
    <dgm:cxn modelId="{FEB9B364-7D42-4E54-BB2C-B76B21E88904}" srcId="{2CA80CFF-C759-47A6-8D58-368812D21265}" destId="{6CAD8714-0BDC-49B1-83A9-9C283AE33FE6}" srcOrd="3" destOrd="0" parTransId="{CB2F1A44-4972-4489-9D36-455EA241D267}" sibTransId="{EFE69D4F-FA64-4550-B778-52079F1CC480}"/>
    <dgm:cxn modelId="{D00F774C-01C2-4DBA-8562-F83713F6F64F}" type="presOf" srcId="{C3FE7F4F-9E4C-4CC1-85D0-EAE01B2715A6}" destId="{CE2BCAE6-721A-46C6-B202-15CED6587728}" srcOrd="1" destOrd="0" presId="urn:microsoft.com/office/officeart/2005/8/layout/list1"/>
    <dgm:cxn modelId="{B99C1670-5453-4E96-933B-69649736344C}" type="presOf" srcId="{6CAD8714-0BDC-49B1-83A9-9C283AE33FE6}" destId="{15145085-7106-4873-A6CE-5C6FCA21DDE1}" srcOrd="0" destOrd="0" presId="urn:microsoft.com/office/officeart/2005/8/layout/list1"/>
    <dgm:cxn modelId="{B8476172-842A-483D-A823-E5B3D5A1A8D6}" type="presOf" srcId="{122102EF-620B-47B6-AA67-F4AF9CF9AF38}" destId="{708A105C-B8F9-4240-9310-04A1936C78CE}" srcOrd="0" destOrd="0" presId="urn:microsoft.com/office/officeart/2005/8/layout/list1"/>
    <dgm:cxn modelId="{5CF33578-0348-4750-99DE-82455DEDB64B}" type="presOf" srcId="{2CA80CFF-C759-47A6-8D58-368812D21265}" destId="{CED166AF-6316-41D1-9D95-DDE78FFC9A88}" srcOrd="0" destOrd="0" presId="urn:microsoft.com/office/officeart/2005/8/layout/list1"/>
    <dgm:cxn modelId="{AAB8A981-8606-4E54-9A3D-752505D64390}" srcId="{707DD948-D158-4A1E-BE7E-E098A22572C9}" destId="{E4ED7BA7-ABE6-4007-8A77-C261573C125C}" srcOrd="1" destOrd="0" parTransId="{22C8F073-067C-4F29-88A6-007632ACF028}" sibTransId="{0C32B20D-C18A-43EF-947F-FCED234C2576}"/>
    <dgm:cxn modelId="{8A6AFF96-245C-46CB-8E9F-F48856EC526F}" type="presOf" srcId="{7F2A3B8B-94B8-4C19-BF51-5294CC8B4185}" destId="{6FBB138B-57AF-43CF-A704-037912493D34}" srcOrd="0" destOrd="0" presId="urn:microsoft.com/office/officeart/2005/8/layout/list1"/>
    <dgm:cxn modelId="{88F3AEB8-CF44-4D67-81BB-B81FBFA2EAEB}" srcId="{2CA80CFF-C759-47A6-8D58-368812D21265}" destId="{3E659DEF-8898-4977-8263-4B009D689CC5}" srcOrd="0" destOrd="0" parTransId="{39D112B4-A46E-4F3F-BF8D-DCABB23BB299}" sibTransId="{A6BA8714-800D-468A-877B-2F40E4FBDF47}"/>
    <dgm:cxn modelId="{13D59BBA-6020-4C27-AB5D-6BFAFC6A8BE7}" type="presOf" srcId="{3E659DEF-8898-4977-8263-4B009D689CC5}" destId="{BD83A93C-E089-474F-BFF2-09CF2E9E0BD2}" srcOrd="0" destOrd="0" presId="urn:microsoft.com/office/officeart/2005/8/layout/list1"/>
    <dgm:cxn modelId="{ABECDBBC-8BDB-4DB6-8D34-928C438896DE}" type="presOf" srcId="{3E659DEF-8898-4977-8263-4B009D689CC5}" destId="{01D6E275-BD65-4A77-B792-9D4B65F003F1}" srcOrd="1" destOrd="0" presId="urn:microsoft.com/office/officeart/2005/8/layout/list1"/>
    <dgm:cxn modelId="{2E9877BD-DCE5-4574-A601-62702EE2C3CC}" type="presOf" srcId="{6CAD8714-0BDC-49B1-83A9-9C283AE33FE6}" destId="{2A264E91-E354-4BA4-9EEF-A677EE33C6C6}" srcOrd="1" destOrd="0" presId="urn:microsoft.com/office/officeart/2005/8/layout/list1"/>
    <dgm:cxn modelId="{27A7B7E1-E505-4040-889A-FF95D1B96EFC}" srcId="{2CA80CFF-C759-47A6-8D58-368812D21265}" destId="{C3FE7F4F-9E4C-4CC1-85D0-EAE01B2715A6}" srcOrd="2" destOrd="0" parTransId="{62563427-70D3-476C-A8ED-CC19D713300F}" sibTransId="{9698D385-73DF-423F-99F3-8143F47FDB0F}"/>
    <dgm:cxn modelId="{93AD47EF-FC14-4B72-A68A-E50BC210639F}" type="presOf" srcId="{707DD948-D158-4A1E-BE7E-E098A22572C9}" destId="{D635BE48-32A3-4364-B84F-820285A5C7D5}" srcOrd="0" destOrd="0" presId="urn:microsoft.com/office/officeart/2005/8/layout/list1"/>
    <dgm:cxn modelId="{445B88F0-ADA1-45ED-B65B-5581529C44AB}" srcId="{C3FE7F4F-9E4C-4CC1-85D0-EAE01B2715A6}" destId="{7F2A3B8B-94B8-4C19-BF51-5294CC8B4185}" srcOrd="0" destOrd="0" parTransId="{EA4787FC-1D74-411A-8D37-C1F326882D18}" sibTransId="{2E484527-1FB0-4908-BC3A-ACAC7D7FB4E6}"/>
    <dgm:cxn modelId="{95EE91FA-AEC2-4DF9-8D97-0773A6F8A2DC}" type="presOf" srcId="{707DD948-D158-4A1E-BE7E-E098A22572C9}" destId="{BF53764B-39C2-465E-A55D-22183ACBC40F}" srcOrd="1" destOrd="0" presId="urn:microsoft.com/office/officeart/2005/8/layout/list1"/>
    <dgm:cxn modelId="{645C2AA4-809B-4CDD-A35B-837BBF5CD16B}" type="presParOf" srcId="{CED166AF-6316-41D1-9D95-DDE78FFC9A88}" destId="{EF30B6BF-3586-45FA-81AD-3FBECAE6027A}" srcOrd="0" destOrd="0" presId="urn:microsoft.com/office/officeart/2005/8/layout/list1"/>
    <dgm:cxn modelId="{3603D35C-E26A-41AF-B1DD-E830EE1FCED2}" type="presParOf" srcId="{EF30B6BF-3586-45FA-81AD-3FBECAE6027A}" destId="{BD83A93C-E089-474F-BFF2-09CF2E9E0BD2}" srcOrd="0" destOrd="0" presId="urn:microsoft.com/office/officeart/2005/8/layout/list1"/>
    <dgm:cxn modelId="{96D9FC70-2683-4052-83EA-57833A858AB9}" type="presParOf" srcId="{EF30B6BF-3586-45FA-81AD-3FBECAE6027A}" destId="{01D6E275-BD65-4A77-B792-9D4B65F003F1}" srcOrd="1" destOrd="0" presId="urn:microsoft.com/office/officeart/2005/8/layout/list1"/>
    <dgm:cxn modelId="{F397F3BF-97AA-40B6-96EC-542EAC0F44E8}" type="presParOf" srcId="{CED166AF-6316-41D1-9D95-DDE78FFC9A88}" destId="{C18E6FDE-01FA-4CF2-BA28-9D5D67912CFE}" srcOrd="1" destOrd="0" presId="urn:microsoft.com/office/officeart/2005/8/layout/list1"/>
    <dgm:cxn modelId="{0EB75597-D536-4606-8512-CEB0ABECC1D6}" type="presParOf" srcId="{CED166AF-6316-41D1-9D95-DDE78FFC9A88}" destId="{708A105C-B8F9-4240-9310-04A1936C78CE}" srcOrd="2" destOrd="0" presId="urn:microsoft.com/office/officeart/2005/8/layout/list1"/>
    <dgm:cxn modelId="{FB924983-1548-4180-9376-FB94F359AD78}" type="presParOf" srcId="{CED166AF-6316-41D1-9D95-DDE78FFC9A88}" destId="{C633D809-09C5-4C18-920C-D58141FAF184}" srcOrd="3" destOrd="0" presId="urn:microsoft.com/office/officeart/2005/8/layout/list1"/>
    <dgm:cxn modelId="{2425CAC2-8A99-42AF-835C-00CC0B2D9881}" type="presParOf" srcId="{CED166AF-6316-41D1-9D95-DDE78FFC9A88}" destId="{EC3050CD-6B67-4592-B2FE-76D1EC9EE60C}" srcOrd="4" destOrd="0" presId="urn:microsoft.com/office/officeart/2005/8/layout/list1"/>
    <dgm:cxn modelId="{3C465D76-BEBE-47F1-968F-50C12A093ACE}" type="presParOf" srcId="{EC3050CD-6B67-4592-B2FE-76D1EC9EE60C}" destId="{D635BE48-32A3-4364-B84F-820285A5C7D5}" srcOrd="0" destOrd="0" presId="urn:microsoft.com/office/officeart/2005/8/layout/list1"/>
    <dgm:cxn modelId="{A899AAAB-1E82-44FF-938A-077FB585AF4E}" type="presParOf" srcId="{EC3050CD-6B67-4592-B2FE-76D1EC9EE60C}" destId="{BF53764B-39C2-465E-A55D-22183ACBC40F}" srcOrd="1" destOrd="0" presId="urn:microsoft.com/office/officeart/2005/8/layout/list1"/>
    <dgm:cxn modelId="{4CFB519A-FC1D-43B5-A17B-2E98FBFD774D}" type="presParOf" srcId="{CED166AF-6316-41D1-9D95-DDE78FFC9A88}" destId="{E31EACC4-A2B0-4DAF-9FC8-413D92B339FF}" srcOrd="5" destOrd="0" presId="urn:microsoft.com/office/officeart/2005/8/layout/list1"/>
    <dgm:cxn modelId="{E53C3D4B-8505-4AF8-AFB5-358333ECCEE7}" type="presParOf" srcId="{CED166AF-6316-41D1-9D95-DDE78FFC9A88}" destId="{197ADA19-2153-4277-BDED-455B2181B318}" srcOrd="6" destOrd="0" presId="urn:microsoft.com/office/officeart/2005/8/layout/list1"/>
    <dgm:cxn modelId="{B8E558C3-9FD6-4FDF-919D-E5DD5B3EB515}" type="presParOf" srcId="{CED166AF-6316-41D1-9D95-DDE78FFC9A88}" destId="{5BF63197-6ED2-4120-867F-00A23C9F4B62}" srcOrd="7" destOrd="0" presId="urn:microsoft.com/office/officeart/2005/8/layout/list1"/>
    <dgm:cxn modelId="{76B08FC5-0B8E-427E-B6FD-D065359F3ADE}" type="presParOf" srcId="{CED166AF-6316-41D1-9D95-DDE78FFC9A88}" destId="{B98EFCD4-E465-42A0-83A2-66870C3EB088}" srcOrd="8" destOrd="0" presId="urn:microsoft.com/office/officeart/2005/8/layout/list1"/>
    <dgm:cxn modelId="{A0944825-B9BD-4AAA-95B3-3FC43ADC4BBD}" type="presParOf" srcId="{B98EFCD4-E465-42A0-83A2-66870C3EB088}" destId="{EC776A84-AEBC-47A7-A889-076014E202B8}" srcOrd="0" destOrd="0" presId="urn:microsoft.com/office/officeart/2005/8/layout/list1"/>
    <dgm:cxn modelId="{8F14D9B3-1A69-486D-8A3C-F1CA03BAE659}" type="presParOf" srcId="{B98EFCD4-E465-42A0-83A2-66870C3EB088}" destId="{CE2BCAE6-721A-46C6-B202-15CED6587728}" srcOrd="1" destOrd="0" presId="urn:microsoft.com/office/officeart/2005/8/layout/list1"/>
    <dgm:cxn modelId="{87F2158F-D04C-4AA5-AC2C-E4A2C019EA5C}" type="presParOf" srcId="{CED166AF-6316-41D1-9D95-DDE78FFC9A88}" destId="{6065E439-E2EB-4C1E-80CD-FBF93D469E47}" srcOrd="9" destOrd="0" presId="urn:microsoft.com/office/officeart/2005/8/layout/list1"/>
    <dgm:cxn modelId="{43E5ED61-42C5-44D1-BA58-87F966A29B1E}" type="presParOf" srcId="{CED166AF-6316-41D1-9D95-DDE78FFC9A88}" destId="{6FBB138B-57AF-43CF-A704-037912493D34}" srcOrd="10" destOrd="0" presId="urn:microsoft.com/office/officeart/2005/8/layout/list1"/>
    <dgm:cxn modelId="{73086877-7782-4D31-B1F7-BA14CF7867A0}" type="presParOf" srcId="{CED166AF-6316-41D1-9D95-DDE78FFC9A88}" destId="{A4530448-1C05-432F-92A9-459641D5F5B8}" srcOrd="11" destOrd="0" presId="urn:microsoft.com/office/officeart/2005/8/layout/list1"/>
    <dgm:cxn modelId="{BCC21E82-0198-4196-A75F-3A701E44516E}" type="presParOf" srcId="{CED166AF-6316-41D1-9D95-DDE78FFC9A88}" destId="{F155ABD5-8AC4-4521-96E5-0C5217D85842}" srcOrd="12" destOrd="0" presId="urn:microsoft.com/office/officeart/2005/8/layout/list1"/>
    <dgm:cxn modelId="{040A3DDC-2BD1-49C6-871A-B541E3065A1C}" type="presParOf" srcId="{F155ABD5-8AC4-4521-96E5-0C5217D85842}" destId="{15145085-7106-4873-A6CE-5C6FCA21DDE1}" srcOrd="0" destOrd="0" presId="urn:microsoft.com/office/officeart/2005/8/layout/list1"/>
    <dgm:cxn modelId="{4F221318-4F38-4A0D-8083-38C05108B20B}" type="presParOf" srcId="{F155ABD5-8AC4-4521-96E5-0C5217D85842}" destId="{2A264E91-E354-4BA4-9EEF-A677EE33C6C6}" srcOrd="1" destOrd="0" presId="urn:microsoft.com/office/officeart/2005/8/layout/list1"/>
    <dgm:cxn modelId="{6C2A7B24-30B5-4C5A-9EBB-4EE42F7814F0}" type="presParOf" srcId="{CED166AF-6316-41D1-9D95-DDE78FFC9A88}" destId="{A7189489-5EF2-4459-B1F3-B08E7DB1A93F}" srcOrd="13" destOrd="0" presId="urn:microsoft.com/office/officeart/2005/8/layout/list1"/>
    <dgm:cxn modelId="{9C7BBED4-3C5D-4993-AE06-BA877C8103D1}" type="presParOf" srcId="{CED166AF-6316-41D1-9D95-DDE78FFC9A88}" destId="{E37926AF-CC59-489A-8090-2061C0350C74}" srcOrd="14"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A80CFF-C759-47A6-8D58-368812D21265}"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3E659DEF-8898-4977-8263-4B009D689CC5}">
      <dgm:prSet custT="1"/>
      <dgm:spPr/>
      <dgm:t>
        <a:bodyPr/>
        <a:lstStyle/>
        <a:p>
          <a:r>
            <a:rPr lang="en-US" sz="2400" dirty="0"/>
            <a:t>Mental Health Facts</a:t>
          </a:r>
        </a:p>
      </dgm:t>
    </dgm:pt>
    <dgm:pt modelId="{39D112B4-A46E-4F3F-BF8D-DCABB23BB299}" type="parTrans" cxnId="{88F3AEB8-CF44-4D67-81BB-B81FBFA2EAEB}">
      <dgm:prSet/>
      <dgm:spPr/>
      <dgm:t>
        <a:bodyPr/>
        <a:lstStyle/>
        <a:p>
          <a:endParaRPr lang="en-US"/>
        </a:p>
      </dgm:t>
    </dgm:pt>
    <dgm:pt modelId="{A6BA8714-800D-468A-877B-2F40E4FBDF47}" type="sibTrans" cxnId="{88F3AEB8-CF44-4D67-81BB-B81FBFA2EAEB}">
      <dgm:prSet/>
      <dgm:spPr/>
      <dgm:t>
        <a:bodyPr/>
        <a:lstStyle/>
        <a:p>
          <a:endParaRPr lang="en-US"/>
        </a:p>
      </dgm:t>
    </dgm:pt>
    <dgm:pt modelId="{122102EF-620B-47B6-AA67-F4AF9CF9AF38}">
      <dgm:prSet/>
      <dgm:spPr/>
      <dgm:t>
        <a:bodyPr/>
        <a:lstStyle/>
        <a:p>
          <a:endParaRPr lang="en-US"/>
        </a:p>
      </dgm:t>
    </dgm:pt>
    <dgm:pt modelId="{12FCBFC0-1522-472E-9A4D-BAB04A60A1ED}" type="parTrans" cxnId="{7F518F39-091D-4170-958A-36A1BF2E5EF8}">
      <dgm:prSet/>
      <dgm:spPr/>
      <dgm:t>
        <a:bodyPr/>
        <a:lstStyle/>
        <a:p>
          <a:endParaRPr lang="en-US"/>
        </a:p>
      </dgm:t>
    </dgm:pt>
    <dgm:pt modelId="{5CA29AAC-25D0-41A8-805A-E834DAFD6E32}" type="sibTrans" cxnId="{7F518F39-091D-4170-958A-36A1BF2E5EF8}">
      <dgm:prSet/>
      <dgm:spPr/>
      <dgm:t>
        <a:bodyPr/>
        <a:lstStyle/>
        <a:p>
          <a:endParaRPr lang="en-US"/>
        </a:p>
      </dgm:t>
    </dgm:pt>
    <dgm:pt modelId="{707DD948-D158-4A1E-BE7E-E098A22572C9}">
      <dgm:prSet custT="1"/>
      <dgm:spPr/>
      <dgm:t>
        <a:bodyPr/>
        <a:lstStyle/>
        <a:p>
          <a:r>
            <a:rPr lang="en-US" sz="2400" dirty="0"/>
            <a:t>Best Practices for Reference Interviews</a:t>
          </a:r>
        </a:p>
      </dgm:t>
    </dgm:pt>
    <dgm:pt modelId="{8A8F2C5D-650C-4DB4-B13B-7184E2B31BB7}" type="parTrans" cxnId="{2B66AB0F-8035-4B7C-BC24-1F389A8BBA10}">
      <dgm:prSet/>
      <dgm:spPr/>
      <dgm:t>
        <a:bodyPr/>
        <a:lstStyle/>
        <a:p>
          <a:endParaRPr lang="en-US"/>
        </a:p>
      </dgm:t>
    </dgm:pt>
    <dgm:pt modelId="{C1A26ED5-4DF4-4D8E-B68B-851198794E61}" type="sibTrans" cxnId="{2B66AB0F-8035-4B7C-BC24-1F389A8BBA10}">
      <dgm:prSet/>
      <dgm:spPr/>
      <dgm:t>
        <a:bodyPr/>
        <a:lstStyle/>
        <a:p>
          <a:endParaRPr lang="en-US"/>
        </a:p>
      </dgm:t>
    </dgm:pt>
    <dgm:pt modelId="{A5FAC086-F140-4102-A3F6-A9746F593D53}">
      <dgm:prSet/>
      <dgm:spPr/>
      <dgm:t>
        <a:bodyPr/>
        <a:lstStyle/>
        <a:p>
          <a:endParaRPr lang="en-US"/>
        </a:p>
      </dgm:t>
    </dgm:pt>
    <dgm:pt modelId="{492CE2B2-C0CD-4556-9878-AA7D88562922}" type="parTrans" cxnId="{8729B707-C6A7-484A-9C8B-1709A43D7682}">
      <dgm:prSet/>
      <dgm:spPr/>
      <dgm:t>
        <a:bodyPr/>
        <a:lstStyle/>
        <a:p>
          <a:endParaRPr lang="en-US"/>
        </a:p>
      </dgm:t>
    </dgm:pt>
    <dgm:pt modelId="{4EE7B635-03BF-47A3-BFF6-C7EBE68A068E}" type="sibTrans" cxnId="{8729B707-C6A7-484A-9C8B-1709A43D7682}">
      <dgm:prSet/>
      <dgm:spPr/>
      <dgm:t>
        <a:bodyPr/>
        <a:lstStyle/>
        <a:p>
          <a:endParaRPr lang="en-US"/>
        </a:p>
      </dgm:t>
    </dgm:pt>
    <dgm:pt modelId="{C3FE7F4F-9E4C-4CC1-85D0-EAE01B2715A6}">
      <dgm:prSet custT="1"/>
      <dgm:spPr>
        <a:solidFill>
          <a:schemeClr val="tx2">
            <a:lumMod val="75000"/>
          </a:schemeClr>
        </a:solidFill>
      </dgm:spPr>
      <dgm:t>
        <a:bodyPr/>
        <a:lstStyle/>
        <a:p>
          <a:r>
            <a:rPr lang="en-US" sz="2400" b="1" dirty="0"/>
            <a:t>Health Information Resources</a:t>
          </a:r>
        </a:p>
      </dgm:t>
    </dgm:pt>
    <dgm:pt modelId="{62563427-70D3-476C-A8ED-CC19D713300F}" type="parTrans" cxnId="{27A7B7E1-E505-4040-889A-FF95D1B96EFC}">
      <dgm:prSet/>
      <dgm:spPr/>
      <dgm:t>
        <a:bodyPr/>
        <a:lstStyle/>
        <a:p>
          <a:endParaRPr lang="en-US"/>
        </a:p>
      </dgm:t>
    </dgm:pt>
    <dgm:pt modelId="{9698D385-73DF-423F-99F3-8143F47FDB0F}" type="sibTrans" cxnId="{27A7B7E1-E505-4040-889A-FF95D1B96EFC}">
      <dgm:prSet/>
      <dgm:spPr/>
      <dgm:t>
        <a:bodyPr/>
        <a:lstStyle/>
        <a:p>
          <a:endParaRPr lang="en-US"/>
        </a:p>
      </dgm:t>
    </dgm:pt>
    <dgm:pt modelId="{7F2A3B8B-94B8-4C19-BF51-5294CC8B4185}">
      <dgm:prSet/>
      <dgm:spPr/>
      <dgm:t>
        <a:bodyPr/>
        <a:lstStyle/>
        <a:p>
          <a:r>
            <a:rPr lang="en-US" dirty="0"/>
            <a:t>Freely available resources</a:t>
          </a:r>
        </a:p>
      </dgm:t>
    </dgm:pt>
    <dgm:pt modelId="{EA4787FC-1D74-411A-8D37-C1F326882D18}" type="parTrans" cxnId="{445B88F0-ADA1-45ED-B65B-5581529C44AB}">
      <dgm:prSet/>
      <dgm:spPr/>
      <dgm:t>
        <a:bodyPr/>
        <a:lstStyle/>
        <a:p>
          <a:endParaRPr lang="en-US"/>
        </a:p>
      </dgm:t>
    </dgm:pt>
    <dgm:pt modelId="{2E484527-1FB0-4908-BC3A-ACAC7D7FB4E6}" type="sibTrans" cxnId="{445B88F0-ADA1-45ED-B65B-5581529C44AB}">
      <dgm:prSet/>
      <dgm:spPr/>
      <dgm:t>
        <a:bodyPr/>
        <a:lstStyle/>
        <a:p>
          <a:endParaRPr lang="en-US"/>
        </a:p>
      </dgm:t>
    </dgm:pt>
    <dgm:pt modelId="{6CAD8714-0BDC-49B1-83A9-9C283AE33FE6}">
      <dgm:prSet custT="1"/>
      <dgm:spPr/>
      <dgm:t>
        <a:bodyPr/>
        <a:lstStyle/>
        <a:p>
          <a:r>
            <a:rPr lang="en-US" sz="2400" dirty="0"/>
            <a:t>Programs and Services</a:t>
          </a:r>
        </a:p>
      </dgm:t>
    </dgm:pt>
    <dgm:pt modelId="{CB2F1A44-4972-4489-9D36-455EA241D267}" type="parTrans" cxnId="{FEB9B364-7D42-4E54-BB2C-B76B21E88904}">
      <dgm:prSet/>
      <dgm:spPr/>
      <dgm:t>
        <a:bodyPr/>
        <a:lstStyle/>
        <a:p>
          <a:endParaRPr lang="en-US"/>
        </a:p>
      </dgm:t>
    </dgm:pt>
    <dgm:pt modelId="{EFE69D4F-FA64-4550-B778-52079F1CC480}" type="sibTrans" cxnId="{FEB9B364-7D42-4E54-BB2C-B76B21E88904}">
      <dgm:prSet/>
      <dgm:spPr/>
      <dgm:t>
        <a:bodyPr/>
        <a:lstStyle/>
        <a:p>
          <a:endParaRPr lang="en-US"/>
        </a:p>
      </dgm:t>
    </dgm:pt>
    <dgm:pt modelId="{F57A7E4A-68D9-4C7E-8C2D-44A8541B5D38}" type="pres">
      <dgm:prSet presAssocID="{2CA80CFF-C759-47A6-8D58-368812D21265}" presName="linear" presStyleCnt="0">
        <dgm:presLayoutVars>
          <dgm:dir/>
          <dgm:animLvl val="lvl"/>
          <dgm:resizeHandles val="exact"/>
        </dgm:presLayoutVars>
      </dgm:prSet>
      <dgm:spPr/>
    </dgm:pt>
    <dgm:pt modelId="{AE09DF88-C2B0-49AB-87B3-D76C7A46611D}" type="pres">
      <dgm:prSet presAssocID="{3E659DEF-8898-4977-8263-4B009D689CC5}" presName="parentLin" presStyleCnt="0"/>
      <dgm:spPr/>
    </dgm:pt>
    <dgm:pt modelId="{FB270109-931F-4C1B-AFAF-8F5E4AE40D3E}" type="pres">
      <dgm:prSet presAssocID="{3E659DEF-8898-4977-8263-4B009D689CC5}" presName="parentLeftMargin" presStyleLbl="node1" presStyleIdx="0" presStyleCnt="4"/>
      <dgm:spPr/>
    </dgm:pt>
    <dgm:pt modelId="{496EA3DA-466A-4B06-A01D-53BA69C4CDE7}" type="pres">
      <dgm:prSet presAssocID="{3E659DEF-8898-4977-8263-4B009D689CC5}" presName="parentText" presStyleLbl="node1" presStyleIdx="0" presStyleCnt="4" custScaleX="132785">
        <dgm:presLayoutVars>
          <dgm:chMax val="0"/>
          <dgm:bulletEnabled val="1"/>
        </dgm:presLayoutVars>
      </dgm:prSet>
      <dgm:spPr/>
    </dgm:pt>
    <dgm:pt modelId="{643765F0-2E9E-4087-B126-337882F5F948}" type="pres">
      <dgm:prSet presAssocID="{3E659DEF-8898-4977-8263-4B009D689CC5}" presName="negativeSpace" presStyleCnt="0"/>
      <dgm:spPr/>
    </dgm:pt>
    <dgm:pt modelId="{A749E20B-E766-417A-803B-39E2B3186293}" type="pres">
      <dgm:prSet presAssocID="{3E659DEF-8898-4977-8263-4B009D689CC5}" presName="childText" presStyleLbl="conFgAcc1" presStyleIdx="0" presStyleCnt="4">
        <dgm:presLayoutVars>
          <dgm:bulletEnabled val="1"/>
        </dgm:presLayoutVars>
      </dgm:prSet>
      <dgm:spPr/>
    </dgm:pt>
    <dgm:pt modelId="{15D38507-8710-4503-8CF8-0530D4296A19}" type="pres">
      <dgm:prSet presAssocID="{A6BA8714-800D-468A-877B-2F40E4FBDF47}" presName="spaceBetweenRectangles" presStyleCnt="0"/>
      <dgm:spPr/>
    </dgm:pt>
    <dgm:pt modelId="{B9419583-F872-49E3-9DD9-223721EFF79A}" type="pres">
      <dgm:prSet presAssocID="{707DD948-D158-4A1E-BE7E-E098A22572C9}" presName="parentLin" presStyleCnt="0"/>
      <dgm:spPr/>
    </dgm:pt>
    <dgm:pt modelId="{06128F07-DF4A-4546-AA59-7482AAC0D3D0}" type="pres">
      <dgm:prSet presAssocID="{707DD948-D158-4A1E-BE7E-E098A22572C9}" presName="parentLeftMargin" presStyleLbl="node1" presStyleIdx="0" presStyleCnt="4"/>
      <dgm:spPr/>
    </dgm:pt>
    <dgm:pt modelId="{F1667787-5BF0-4094-8281-8D824A3820B2}" type="pres">
      <dgm:prSet presAssocID="{707DD948-D158-4A1E-BE7E-E098A22572C9}" presName="parentText" presStyleLbl="node1" presStyleIdx="1" presStyleCnt="4" custScaleX="132785">
        <dgm:presLayoutVars>
          <dgm:chMax val="0"/>
          <dgm:bulletEnabled val="1"/>
        </dgm:presLayoutVars>
      </dgm:prSet>
      <dgm:spPr/>
    </dgm:pt>
    <dgm:pt modelId="{45C78D40-9A2D-47F7-98D6-1B4FFD7C61BC}" type="pres">
      <dgm:prSet presAssocID="{707DD948-D158-4A1E-BE7E-E098A22572C9}" presName="negativeSpace" presStyleCnt="0"/>
      <dgm:spPr/>
    </dgm:pt>
    <dgm:pt modelId="{E961F144-6098-4B5F-873C-FC336ADAB9A0}" type="pres">
      <dgm:prSet presAssocID="{707DD948-D158-4A1E-BE7E-E098A22572C9}" presName="childText" presStyleLbl="conFgAcc1" presStyleIdx="1" presStyleCnt="4">
        <dgm:presLayoutVars>
          <dgm:bulletEnabled val="1"/>
        </dgm:presLayoutVars>
      </dgm:prSet>
      <dgm:spPr/>
    </dgm:pt>
    <dgm:pt modelId="{866D416F-8333-44AA-8144-0D802CC33AE2}" type="pres">
      <dgm:prSet presAssocID="{C1A26ED5-4DF4-4D8E-B68B-851198794E61}" presName="spaceBetweenRectangles" presStyleCnt="0"/>
      <dgm:spPr/>
    </dgm:pt>
    <dgm:pt modelId="{9076F299-4BB2-4C9F-8944-E8F44C4F9AC7}" type="pres">
      <dgm:prSet presAssocID="{C3FE7F4F-9E4C-4CC1-85D0-EAE01B2715A6}" presName="parentLin" presStyleCnt="0"/>
      <dgm:spPr/>
    </dgm:pt>
    <dgm:pt modelId="{009FF5C2-3D8F-4007-AAC6-6FC7F31CFAF8}" type="pres">
      <dgm:prSet presAssocID="{C3FE7F4F-9E4C-4CC1-85D0-EAE01B2715A6}" presName="parentLeftMargin" presStyleLbl="node1" presStyleIdx="1" presStyleCnt="4"/>
      <dgm:spPr/>
    </dgm:pt>
    <dgm:pt modelId="{8263916D-FF14-4D76-B5CF-158600156E03}" type="pres">
      <dgm:prSet presAssocID="{C3FE7F4F-9E4C-4CC1-85D0-EAE01B2715A6}" presName="parentText" presStyleLbl="node1" presStyleIdx="2" presStyleCnt="4" custScaleX="132785">
        <dgm:presLayoutVars>
          <dgm:chMax val="0"/>
          <dgm:bulletEnabled val="1"/>
        </dgm:presLayoutVars>
      </dgm:prSet>
      <dgm:spPr/>
    </dgm:pt>
    <dgm:pt modelId="{B422EC6A-F5DD-4991-B294-6F91E4130D0A}" type="pres">
      <dgm:prSet presAssocID="{C3FE7F4F-9E4C-4CC1-85D0-EAE01B2715A6}" presName="negativeSpace" presStyleCnt="0"/>
      <dgm:spPr/>
    </dgm:pt>
    <dgm:pt modelId="{512FCEC3-0497-4166-A8D3-875490124CA2}" type="pres">
      <dgm:prSet presAssocID="{C3FE7F4F-9E4C-4CC1-85D0-EAE01B2715A6}" presName="childText" presStyleLbl="conFgAcc1" presStyleIdx="2" presStyleCnt="4">
        <dgm:presLayoutVars>
          <dgm:bulletEnabled val="1"/>
        </dgm:presLayoutVars>
      </dgm:prSet>
      <dgm:spPr/>
    </dgm:pt>
    <dgm:pt modelId="{65679C31-3117-4452-8D8D-2A5D1C81000E}" type="pres">
      <dgm:prSet presAssocID="{9698D385-73DF-423F-99F3-8143F47FDB0F}" presName="spaceBetweenRectangles" presStyleCnt="0"/>
      <dgm:spPr/>
    </dgm:pt>
    <dgm:pt modelId="{81BADB96-54BD-4EC8-B1CB-CD12E2F0B045}" type="pres">
      <dgm:prSet presAssocID="{6CAD8714-0BDC-49B1-83A9-9C283AE33FE6}" presName="parentLin" presStyleCnt="0"/>
      <dgm:spPr/>
    </dgm:pt>
    <dgm:pt modelId="{B082552C-946B-4058-914A-582954FEC608}" type="pres">
      <dgm:prSet presAssocID="{6CAD8714-0BDC-49B1-83A9-9C283AE33FE6}" presName="parentLeftMargin" presStyleLbl="node1" presStyleIdx="2" presStyleCnt="4"/>
      <dgm:spPr/>
    </dgm:pt>
    <dgm:pt modelId="{4A97E3F0-2890-4E63-A827-7668ECA8A667}" type="pres">
      <dgm:prSet presAssocID="{6CAD8714-0BDC-49B1-83A9-9C283AE33FE6}" presName="parentText" presStyleLbl="node1" presStyleIdx="3" presStyleCnt="4" custScaleX="132785">
        <dgm:presLayoutVars>
          <dgm:chMax val="0"/>
          <dgm:bulletEnabled val="1"/>
        </dgm:presLayoutVars>
      </dgm:prSet>
      <dgm:spPr/>
    </dgm:pt>
    <dgm:pt modelId="{ECCC4888-15A6-40D3-96E0-9AA71717529E}" type="pres">
      <dgm:prSet presAssocID="{6CAD8714-0BDC-49B1-83A9-9C283AE33FE6}" presName="negativeSpace" presStyleCnt="0"/>
      <dgm:spPr/>
    </dgm:pt>
    <dgm:pt modelId="{B0D6A963-5319-479F-BBA9-1FDEE2C1D805}" type="pres">
      <dgm:prSet presAssocID="{6CAD8714-0BDC-49B1-83A9-9C283AE33FE6}" presName="childText" presStyleLbl="conFgAcc1" presStyleIdx="3" presStyleCnt="4">
        <dgm:presLayoutVars>
          <dgm:bulletEnabled val="1"/>
        </dgm:presLayoutVars>
      </dgm:prSet>
      <dgm:spPr/>
    </dgm:pt>
  </dgm:ptLst>
  <dgm:cxnLst>
    <dgm:cxn modelId="{8729B707-C6A7-484A-9C8B-1709A43D7682}" srcId="{707DD948-D158-4A1E-BE7E-E098A22572C9}" destId="{A5FAC086-F140-4102-A3F6-A9746F593D53}" srcOrd="0" destOrd="0" parTransId="{492CE2B2-C0CD-4556-9878-AA7D88562922}" sibTransId="{4EE7B635-03BF-47A3-BFF6-C7EBE68A068E}"/>
    <dgm:cxn modelId="{2B66AB0F-8035-4B7C-BC24-1F389A8BBA10}" srcId="{2CA80CFF-C759-47A6-8D58-368812D21265}" destId="{707DD948-D158-4A1E-BE7E-E098A22572C9}" srcOrd="1" destOrd="0" parTransId="{8A8F2C5D-650C-4DB4-B13B-7184E2B31BB7}" sibTransId="{C1A26ED5-4DF4-4D8E-B68B-851198794E61}"/>
    <dgm:cxn modelId="{D79D341A-81B8-46A3-876E-925D0A992139}" type="presOf" srcId="{A5FAC086-F140-4102-A3F6-A9746F593D53}" destId="{E961F144-6098-4B5F-873C-FC336ADAB9A0}" srcOrd="0" destOrd="0" presId="urn:microsoft.com/office/officeart/2005/8/layout/list1"/>
    <dgm:cxn modelId="{EC52B71A-23BB-46E9-B03C-12EF31F4F7FC}" type="presOf" srcId="{3E659DEF-8898-4977-8263-4B009D689CC5}" destId="{FB270109-931F-4C1B-AFAF-8F5E4AE40D3E}" srcOrd="0" destOrd="0" presId="urn:microsoft.com/office/officeart/2005/8/layout/list1"/>
    <dgm:cxn modelId="{35319E20-01AA-4538-9853-085B44DF47F4}" type="presOf" srcId="{707DD948-D158-4A1E-BE7E-E098A22572C9}" destId="{F1667787-5BF0-4094-8281-8D824A3820B2}" srcOrd="1" destOrd="0" presId="urn:microsoft.com/office/officeart/2005/8/layout/list1"/>
    <dgm:cxn modelId="{7F518F39-091D-4170-958A-36A1BF2E5EF8}" srcId="{3E659DEF-8898-4977-8263-4B009D689CC5}" destId="{122102EF-620B-47B6-AA67-F4AF9CF9AF38}" srcOrd="0" destOrd="0" parTransId="{12FCBFC0-1522-472E-9A4D-BAB04A60A1ED}" sibTransId="{5CA29AAC-25D0-41A8-805A-E834DAFD6E32}"/>
    <dgm:cxn modelId="{153C183D-ADAA-4B8C-8D68-49D12E751D3D}" type="presOf" srcId="{6CAD8714-0BDC-49B1-83A9-9C283AE33FE6}" destId="{B082552C-946B-4058-914A-582954FEC608}" srcOrd="0" destOrd="0" presId="urn:microsoft.com/office/officeart/2005/8/layout/list1"/>
    <dgm:cxn modelId="{FEB9B364-7D42-4E54-BB2C-B76B21E88904}" srcId="{2CA80CFF-C759-47A6-8D58-368812D21265}" destId="{6CAD8714-0BDC-49B1-83A9-9C283AE33FE6}" srcOrd="3" destOrd="0" parTransId="{CB2F1A44-4972-4489-9D36-455EA241D267}" sibTransId="{EFE69D4F-FA64-4550-B778-52079F1CC480}"/>
    <dgm:cxn modelId="{A3EB5845-9F73-42D4-BF70-4D412520FA30}" type="presOf" srcId="{7F2A3B8B-94B8-4C19-BF51-5294CC8B4185}" destId="{512FCEC3-0497-4166-A8D3-875490124CA2}" srcOrd="0" destOrd="0" presId="urn:microsoft.com/office/officeart/2005/8/layout/list1"/>
    <dgm:cxn modelId="{3885756F-6E6A-4020-91DD-0D1D9DE6A906}" type="presOf" srcId="{707DD948-D158-4A1E-BE7E-E098A22572C9}" destId="{06128F07-DF4A-4546-AA59-7482AAC0D3D0}" srcOrd="0" destOrd="0" presId="urn:microsoft.com/office/officeart/2005/8/layout/list1"/>
    <dgm:cxn modelId="{0A2F8670-B7D6-47C7-938D-B677A377923F}" type="presOf" srcId="{122102EF-620B-47B6-AA67-F4AF9CF9AF38}" destId="{A749E20B-E766-417A-803B-39E2B3186293}" srcOrd="0" destOrd="0" presId="urn:microsoft.com/office/officeart/2005/8/layout/list1"/>
    <dgm:cxn modelId="{916F2589-E7AA-40C3-8CC5-FD11B846DEA1}" type="presOf" srcId="{C3FE7F4F-9E4C-4CC1-85D0-EAE01B2715A6}" destId="{8263916D-FF14-4D76-B5CF-158600156E03}" srcOrd="1" destOrd="0" presId="urn:microsoft.com/office/officeart/2005/8/layout/list1"/>
    <dgm:cxn modelId="{88F3AEB8-CF44-4D67-81BB-B81FBFA2EAEB}" srcId="{2CA80CFF-C759-47A6-8D58-368812D21265}" destId="{3E659DEF-8898-4977-8263-4B009D689CC5}" srcOrd="0" destOrd="0" parTransId="{39D112B4-A46E-4F3F-BF8D-DCABB23BB299}" sibTransId="{A6BA8714-800D-468A-877B-2F40E4FBDF47}"/>
    <dgm:cxn modelId="{B69A11B9-E901-49C7-81BA-6B7AEBF1FE49}" type="presOf" srcId="{2CA80CFF-C759-47A6-8D58-368812D21265}" destId="{F57A7E4A-68D9-4C7E-8C2D-44A8541B5D38}" srcOrd="0" destOrd="0" presId="urn:microsoft.com/office/officeart/2005/8/layout/list1"/>
    <dgm:cxn modelId="{31B160E1-0096-42CF-A9D4-4E8094E4055D}" type="presOf" srcId="{3E659DEF-8898-4977-8263-4B009D689CC5}" destId="{496EA3DA-466A-4B06-A01D-53BA69C4CDE7}" srcOrd="1" destOrd="0" presId="urn:microsoft.com/office/officeart/2005/8/layout/list1"/>
    <dgm:cxn modelId="{27A7B7E1-E505-4040-889A-FF95D1B96EFC}" srcId="{2CA80CFF-C759-47A6-8D58-368812D21265}" destId="{C3FE7F4F-9E4C-4CC1-85D0-EAE01B2715A6}" srcOrd="2" destOrd="0" parTransId="{62563427-70D3-476C-A8ED-CC19D713300F}" sibTransId="{9698D385-73DF-423F-99F3-8143F47FDB0F}"/>
    <dgm:cxn modelId="{AB81C1E8-ED3D-4144-B5BD-59BC6752A7FE}" type="presOf" srcId="{C3FE7F4F-9E4C-4CC1-85D0-EAE01B2715A6}" destId="{009FF5C2-3D8F-4007-AAC6-6FC7F31CFAF8}" srcOrd="0" destOrd="0" presId="urn:microsoft.com/office/officeart/2005/8/layout/list1"/>
    <dgm:cxn modelId="{445B88F0-ADA1-45ED-B65B-5581529C44AB}" srcId="{C3FE7F4F-9E4C-4CC1-85D0-EAE01B2715A6}" destId="{7F2A3B8B-94B8-4C19-BF51-5294CC8B4185}" srcOrd="0" destOrd="0" parTransId="{EA4787FC-1D74-411A-8D37-C1F326882D18}" sibTransId="{2E484527-1FB0-4908-BC3A-ACAC7D7FB4E6}"/>
    <dgm:cxn modelId="{256419FE-24D5-42F0-8284-CFB76916A4EB}" type="presOf" srcId="{6CAD8714-0BDC-49B1-83A9-9C283AE33FE6}" destId="{4A97E3F0-2890-4E63-A827-7668ECA8A667}" srcOrd="1" destOrd="0" presId="urn:microsoft.com/office/officeart/2005/8/layout/list1"/>
    <dgm:cxn modelId="{8C56AC4C-C62A-4B18-B826-CFA6A1E9F29B}" type="presParOf" srcId="{F57A7E4A-68D9-4C7E-8C2D-44A8541B5D38}" destId="{AE09DF88-C2B0-49AB-87B3-D76C7A46611D}" srcOrd="0" destOrd="0" presId="urn:microsoft.com/office/officeart/2005/8/layout/list1"/>
    <dgm:cxn modelId="{E4B00492-5D10-43EB-8FD0-A83D9210F15F}" type="presParOf" srcId="{AE09DF88-C2B0-49AB-87B3-D76C7A46611D}" destId="{FB270109-931F-4C1B-AFAF-8F5E4AE40D3E}" srcOrd="0" destOrd="0" presId="urn:microsoft.com/office/officeart/2005/8/layout/list1"/>
    <dgm:cxn modelId="{C6E5C863-339D-45B0-9700-54EE74BF2019}" type="presParOf" srcId="{AE09DF88-C2B0-49AB-87B3-D76C7A46611D}" destId="{496EA3DA-466A-4B06-A01D-53BA69C4CDE7}" srcOrd="1" destOrd="0" presId="urn:microsoft.com/office/officeart/2005/8/layout/list1"/>
    <dgm:cxn modelId="{D32B27A0-460E-4550-A866-510293D9DBC5}" type="presParOf" srcId="{F57A7E4A-68D9-4C7E-8C2D-44A8541B5D38}" destId="{643765F0-2E9E-4087-B126-337882F5F948}" srcOrd="1" destOrd="0" presId="urn:microsoft.com/office/officeart/2005/8/layout/list1"/>
    <dgm:cxn modelId="{3DBBCB4D-76EB-4E15-BE86-7E60E48795A3}" type="presParOf" srcId="{F57A7E4A-68D9-4C7E-8C2D-44A8541B5D38}" destId="{A749E20B-E766-417A-803B-39E2B3186293}" srcOrd="2" destOrd="0" presId="urn:microsoft.com/office/officeart/2005/8/layout/list1"/>
    <dgm:cxn modelId="{00F8EF5E-7455-4CE7-A60E-FC815DAED485}" type="presParOf" srcId="{F57A7E4A-68D9-4C7E-8C2D-44A8541B5D38}" destId="{15D38507-8710-4503-8CF8-0530D4296A19}" srcOrd="3" destOrd="0" presId="urn:microsoft.com/office/officeart/2005/8/layout/list1"/>
    <dgm:cxn modelId="{5B84258E-7DDC-4EFF-8351-A73237A91665}" type="presParOf" srcId="{F57A7E4A-68D9-4C7E-8C2D-44A8541B5D38}" destId="{B9419583-F872-49E3-9DD9-223721EFF79A}" srcOrd="4" destOrd="0" presId="urn:microsoft.com/office/officeart/2005/8/layout/list1"/>
    <dgm:cxn modelId="{85988954-BCF5-4ADD-B449-0B0434B97BB0}" type="presParOf" srcId="{B9419583-F872-49E3-9DD9-223721EFF79A}" destId="{06128F07-DF4A-4546-AA59-7482AAC0D3D0}" srcOrd="0" destOrd="0" presId="urn:microsoft.com/office/officeart/2005/8/layout/list1"/>
    <dgm:cxn modelId="{03758D3E-4D3F-4375-A2F5-070A20A6AC92}" type="presParOf" srcId="{B9419583-F872-49E3-9DD9-223721EFF79A}" destId="{F1667787-5BF0-4094-8281-8D824A3820B2}" srcOrd="1" destOrd="0" presId="urn:microsoft.com/office/officeart/2005/8/layout/list1"/>
    <dgm:cxn modelId="{DB6EAEB1-06A3-4E02-96A8-5B3A242A42C8}" type="presParOf" srcId="{F57A7E4A-68D9-4C7E-8C2D-44A8541B5D38}" destId="{45C78D40-9A2D-47F7-98D6-1B4FFD7C61BC}" srcOrd="5" destOrd="0" presId="urn:microsoft.com/office/officeart/2005/8/layout/list1"/>
    <dgm:cxn modelId="{E16EB0AE-DFC7-49EB-B01A-DD8EF155841F}" type="presParOf" srcId="{F57A7E4A-68D9-4C7E-8C2D-44A8541B5D38}" destId="{E961F144-6098-4B5F-873C-FC336ADAB9A0}" srcOrd="6" destOrd="0" presId="urn:microsoft.com/office/officeart/2005/8/layout/list1"/>
    <dgm:cxn modelId="{6B886ECD-FBA3-4056-B619-AF49568E984F}" type="presParOf" srcId="{F57A7E4A-68D9-4C7E-8C2D-44A8541B5D38}" destId="{866D416F-8333-44AA-8144-0D802CC33AE2}" srcOrd="7" destOrd="0" presId="urn:microsoft.com/office/officeart/2005/8/layout/list1"/>
    <dgm:cxn modelId="{E198A51D-C619-471E-9344-320D8D310163}" type="presParOf" srcId="{F57A7E4A-68D9-4C7E-8C2D-44A8541B5D38}" destId="{9076F299-4BB2-4C9F-8944-E8F44C4F9AC7}" srcOrd="8" destOrd="0" presId="urn:microsoft.com/office/officeart/2005/8/layout/list1"/>
    <dgm:cxn modelId="{E8F8E1EC-E388-4E3B-AD1A-8A6A5ABB2119}" type="presParOf" srcId="{9076F299-4BB2-4C9F-8944-E8F44C4F9AC7}" destId="{009FF5C2-3D8F-4007-AAC6-6FC7F31CFAF8}" srcOrd="0" destOrd="0" presId="urn:microsoft.com/office/officeart/2005/8/layout/list1"/>
    <dgm:cxn modelId="{E001B818-7FD6-4E18-AC54-F52D69120FDA}" type="presParOf" srcId="{9076F299-4BB2-4C9F-8944-E8F44C4F9AC7}" destId="{8263916D-FF14-4D76-B5CF-158600156E03}" srcOrd="1" destOrd="0" presId="urn:microsoft.com/office/officeart/2005/8/layout/list1"/>
    <dgm:cxn modelId="{C68D558B-C57C-44D2-9998-31A91A4B360A}" type="presParOf" srcId="{F57A7E4A-68D9-4C7E-8C2D-44A8541B5D38}" destId="{B422EC6A-F5DD-4991-B294-6F91E4130D0A}" srcOrd="9" destOrd="0" presId="urn:microsoft.com/office/officeart/2005/8/layout/list1"/>
    <dgm:cxn modelId="{A55ED06B-CD98-4808-899D-FECDF56EA617}" type="presParOf" srcId="{F57A7E4A-68D9-4C7E-8C2D-44A8541B5D38}" destId="{512FCEC3-0497-4166-A8D3-875490124CA2}" srcOrd="10" destOrd="0" presId="urn:microsoft.com/office/officeart/2005/8/layout/list1"/>
    <dgm:cxn modelId="{DB976C46-CA68-4302-87DA-2B39D9967F25}" type="presParOf" srcId="{F57A7E4A-68D9-4C7E-8C2D-44A8541B5D38}" destId="{65679C31-3117-4452-8D8D-2A5D1C81000E}" srcOrd="11" destOrd="0" presId="urn:microsoft.com/office/officeart/2005/8/layout/list1"/>
    <dgm:cxn modelId="{C810000F-7E23-43CB-9C8F-B6DB62BB2404}" type="presParOf" srcId="{F57A7E4A-68D9-4C7E-8C2D-44A8541B5D38}" destId="{81BADB96-54BD-4EC8-B1CB-CD12E2F0B045}" srcOrd="12" destOrd="0" presId="urn:microsoft.com/office/officeart/2005/8/layout/list1"/>
    <dgm:cxn modelId="{CE831031-2FD4-4317-A18F-56AC96EF2FD4}" type="presParOf" srcId="{81BADB96-54BD-4EC8-B1CB-CD12E2F0B045}" destId="{B082552C-946B-4058-914A-582954FEC608}" srcOrd="0" destOrd="0" presId="urn:microsoft.com/office/officeart/2005/8/layout/list1"/>
    <dgm:cxn modelId="{A5BC2456-03A5-4FF7-A565-A18995A8A583}" type="presParOf" srcId="{81BADB96-54BD-4EC8-B1CB-CD12E2F0B045}" destId="{4A97E3F0-2890-4E63-A827-7668ECA8A667}" srcOrd="1" destOrd="0" presId="urn:microsoft.com/office/officeart/2005/8/layout/list1"/>
    <dgm:cxn modelId="{04EE9847-09EA-4053-8420-F4F2D2B1F05F}" type="presParOf" srcId="{F57A7E4A-68D9-4C7E-8C2D-44A8541B5D38}" destId="{ECCC4888-15A6-40D3-96E0-9AA71717529E}" srcOrd="13" destOrd="0" presId="urn:microsoft.com/office/officeart/2005/8/layout/list1"/>
    <dgm:cxn modelId="{9D731F89-30D7-4E35-BFB2-CB9AF92758FA}" type="presParOf" srcId="{F57A7E4A-68D9-4C7E-8C2D-44A8541B5D38}" destId="{B0D6A963-5319-479F-BBA9-1FDEE2C1D805}"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A80CFF-C759-47A6-8D58-368812D21265}"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3E659DEF-8898-4977-8263-4B009D689CC5}">
      <dgm:prSet/>
      <dgm:spPr/>
      <dgm:t>
        <a:bodyPr/>
        <a:lstStyle/>
        <a:p>
          <a:r>
            <a:rPr lang="en-US" dirty="0"/>
            <a:t>Mental Health Facts</a:t>
          </a:r>
        </a:p>
      </dgm:t>
    </dgm:pt>
    <dgm:pt modelId="{39D112B4-A46E-4F3F-BF8D-DCABB23BB299}" type="parTrans" cxnId="{88F3AEB8-CF44-4D67-81BB-B81FBFA2EAEB}">
      <dgm:prSet/>
      <dgm:spPr/>
      <dgm:t>
        <a:bodyPr/>
        <a:lstStyle/>
        <a:p>
          <a:endParaRPr lang="en-US"/>
        </a:p>
      </dgm:t>
    </dgm:pt>
    <dgm:pt modelId="{A6BA8714-800D-468A-877B-2F40E4FBDF47}" type="sibTrans" cxnId="{88F3AEB8-CF44-4D67-81BB-B81FBFA2EAEB}">
      <dgm:prSet/>
      <dgm:spPr/>
      <dgm:t>
        <a:bodyPr/>
        <a:lstStyle/>
        <a:p>
          <a:endParaRPr lang="en-US"/>
        </a:p>
      </dgm:t>
    </dgm:pt>
    <dgm:pt modelId="{122102EF-620B-47B6-AA67-F4AF9CF9AF38}">
      <dgm:prSet/>
      <dgm:spPr/>
      <dgm:t>
        <a:bodyPr/>
        <a:lstStyle/>
        <a:p>
          <a:endParaRPr lang="en-US"/>
        </a:p>
      </dgm:t>
      <dgm:extLst>
        <a:ext uri="{E40237B7-FDA0-4F09-8148-C483321AD2D9}">
          <dgm14:cNvPr xmlns:dgm14="http://schemas.microsoft.com/office/drawing/2010/diagram" id="0" name="" descr="Programming is the fourth of five sections in this presentation. This section includes information about monthly health observances and the NLM exhibition program."/>
        </a:ext>
      </dgm:extLst>
    </dgm:pt>
    <dgm:pt modelId="{12FCBFC0-1522-472E-9A4D-BAB04A60A1ED}" type="parTrans" cxnId="{7F518F39-091D-4170-958A-36A1BF2E5EF8}">
      <dgm:prSet/>
      <dgm:spPr/>
      <dgm:t>
        <a:bodyPr/>
        <a:lstStyle/>
        <a:p>
          <a:endParaRPr lang="en-US"/>
        </a:p>
      </dgm:t>
    </dgm:pt>
    <dgm:pt modelId="{5CA29AAC-25D0-41A8-805A-E834DAFD6E32}" type="sibTrans" cxnId="{7F518F39-091D-4170-958A-36A1BF2E5EF8}">
      <dgm:prSet/>
      <dgm:spPr/>
      <dgm:t>
        <a:bodyPr/>
        <a:lstStyle/>
        <a:p>
          <a:endParaRPr lang="en-US"/>
        </a:p>
      </dgm:t>
    </dgm:pt>
    <dgm:pt modelId="{707DD948-D158-4A1E-BE7E-E098A22572C9}">
      <dgm:prSet/>
      <dgm:spPr/>
      <dgm:t>
        <a:bodyPr/>
        <a:lstStyle/>
        <a:p>
          <a:r>
            <a:rPr lang="en-US" dirty="0"/>
            <a:t>Best Practices for Reference Interviews</a:t>
          </a:r>
        </a:p>
      </dgm:t>
    </dgm:pt>
    <dgm:pt modelId="{8A8F2C5D-650C-4DB4-B13B-7184E2B31BB7}" type="parTrans" cxnId="{2B66AB0F-8035-4B7C-BC24-1F389A8BBA10}">
      <dgm:prSet/>
      <dgm:spPr/>
      <dgm:t>
        <a:bodyPr/>
        <a:lstStyle/>
        <a:p>
          <a:endParaRPr lang="en-US"/>
        </a:p>
      </dgm:t>
    </dgm:pt>
    <dgm:pt modelId="{C1A26ED5-4DF4-4D8E-B68B-851198794E61}" type="sibTrans" cxnId="{2B66AB0F-8035-4B7C-BC24-1F389A8BBA10}">
      <dgm:prSet/>
      <dgm:spPr/>
      <dgm:t>
        <a:bodyPr/>
        <a:lstStyle/>
        <a:p>
          <a:endParaRPr lang="en-US"/>
        </a:p>
      </dgm:t>
    </dgm:pt>
    <dgm:pt modelId="{A5FAC086-F140-4102-A3F6-A9746F593D53}">
      <dgm:prSet/>
      <dgm:spPr/>
      <dgm:t>
        <a:bodyPr/>
        <a:lstStyle/>
        <a:p>
          <a:endParaRPr lang="en-US"/>
        </a:p>
      </dgm:t>
    </dgm:pt>
    <dgm:pt modelId="{492CE2B2-C0CD-4556-9878-AA7D88562922}" type="parTrans" cxnId="{8729B707-C6A7-484A-9C8B-1709A43D7682}">
      <dgm:prSet/>
      <dgm:spPr/>
      <dgm:t>
        <a:bodyPr/>
        <a:lstStyle/>
        <a:p>
          <a:endParaRPr lang="en-US"/>
        </a:p>
      </dgm:t>
    </dgm:pt>
    <dgm:pt modelId="{4EE7B635-03BF-47A3-BFF6-C7EBE68A068E}" type="sibTrans" cxnId="{8729B707-C6A7-484A-9C8B-1709A43D7682}">
      <dgm:prSet/>
      <dgm:spPr/>
      <dgm:t>
        <a:bodyPr/>
        <a:lstStyle/>
        <a:p>
          <a:endParaRPr lang="en-US"/>
        </a:p>
      </dgm:t>
    </dgm:pt>
    <dgm:pt modelId="{C3FE7F4F-9E4C-4CC1-85D0-EAE01B2715A6}">
      <dgm:prSet/>
      <dgm:spPr/>
      <dgm:t>
        <a:bodyPr/>
        <a:lstStyle/>
        <a:p>
          <a:r>
            <a:rPr lang="en-US" b="0" dirty="0"/>
            <a:t>Health Information Resources</a:t>
          </a:r>
        </a:p>
      </dgm:t>
    </dgm:pt>
    <dgm:pt modelId="{62563427-70D3-476C-A8ED-CC19D713300F}" type="parTrans" cxnId="{27A7B7E1-E505-4040-889A-FF95D1B96EFC}">
      <dgm:prSet/>
      <dgm:spPr/>
      <dgm:t>
        <a:bodyPr/>
        <a:lstStyle/>
        <a:p>
          <a:endParaRPr lang="en-US"/>
        </a:p>
      </dgm:t>
    </dgm:pt>
    <dgm:pt modelId="{9698D385-73DF-423F-99F3-8143F47FDB0F}" type="sibTrans" cxnId="{27A7B7E1-E505-4040-889A-FF95D1B96EFC}">
      <dgm:prSet/>
      <dgm:spPr/>
      <dgm:t>
        <a:bodyPr/>
        <a:lstStyle/>
        <a:p>
          <a:endParaRPr lang="en-US"/>
        </a:p>
      </dgm:t>
    </dgm:pt>
    <dgm:pt modelId="{7F2A3B8B-94B8-4C19-BF51-5294CC8B4185}">
      <dgm:prSet/>
      <dgm:spPr/>
      <dgm:t>
        <a:bodyPr/>
        <a:lstStyle/>
        <a:p>
          <a:endParaRPr lang="en-US"/>
        </a:p>
      </dgm:t>
    </dgm:pt>
    <dgm:pt modelId="{EA4787FC-1D74-411A-8D37-C1F326882D18}" type="parTrans" cxnId="{445B88F0-ADA1-45ED-B65B-5581529C44AB}">
      <dgm:prSet/>
      <dgm:spPr/>
      <dgm:t>
        <a:bodyPr/>
        <a:lstStyle/>
        <a:p>
          <a:endParaRPr lang="en-US"/>
        </a:p>
      </dgm:t>
    </dgm:pt>
    <dgm:pt modelId="{2E484527-1FB0-4908-BC3A-ACAC7D7FB4E6}" type="sibTrans" cxnId="{445B88F0-ADA1-45ED-B65B-5581529C44AB}">
      <dgm:prSet/>
      <dgm:spPr/>
      <dgm:t>
        <a:bodyPr/>
        <a:lstStyle/>
        <a:p>
          <a:endParaRPr lang="en-US"/>
        </a:p>
      </dgm:t>
    </dgm:pt>
    <dgm:pt modelId="{6CAD8714-0BDC-49B1-83A9-9C283AE33FE6}">
      <dgm:prSet custT="1"/>
      <dgm:spPr>
        <a:solidFill>
          <a:schemeClr val="tx2">
            <a:lumMod val="75000"/>
          </a:schemeClr>
        </a:solidFill>
      </dgm:spPr>
      <dgm:t>
        <a:bodyPr/>
        <a:lstStyle/>
        <a:p>
          <a:r>
            <a:rPr lang="en-US" sz="2400" b="1" dirty="0"/>
            <a:t>Programs and Services</a:t>
          </a:r>
        </a:p>
      </dgm:t>
    </dgm:pt>
    <dgm:pt modelId="{CB2F1A44-4972-4489-9D36-455EA241D267}" type="parTrans" cxnId="{FEB9B364-7D42-4E54-BB2C-B76B21E88904}">
      <dgm:prSet/>
      <dgm:spPr/>
      <dgm:t>
        <a:bodyPr/>
        <a:lstStyle/>
        <a:p>
          <a:endParaRPr lang="en-US"/>
        </a:p>
      </dgm:t>
    </dgm:pt>
    <dgm:pt modelId="{EFE69D4F-FA64-4550-B778-52079F1CC480}" type="sibTrans" cxnId="{FEB9B364-7D42-4E54-BB2C-B76B21E88904}">
      <dgm:prSet/>
      <dgm:spPr/>
      <dgm:t>
        <a:bodyPr/>
        <a:lstStyle/>
        <a:p>
          <a:endParaRPr lang="en-US"/>
        </a:p>
      </dgm:t>
    </dgm:pt>
    <dgm:pt modelId="{EE7C4602-90CF-42A4-8BEC-9BA9C667D4A2}">
      <dgm:prSet/>
      <dgm:spPr/>
      <dgm:t>
        <a:bodyPr/>
        <a:lstStyle/>
        <a:p>
          <a:r>
            <a:rPr lang="en-US"/>
            <a:t>NLM Exhibition Program</a:t>
          </a:r>
        </a:p>
      </dgm:t>
    </dgm:pt>
    <dgm:pt modelId="{8F8A9625-374E-4525-9BAC-AA36AD98CD6A}" type="parTrans" cxnId="{30097D16-E9F6-47BA-9E2C-D8F648828D0A}">
      <dgm:prSet/>
      <dgm:spPr/>
      <dgm:t>
        <a:bodyPr/>
        <a:lstStyle/>
        <a:p>
          <a:endParaRPr lang="en-US"/>
        </a:p>
      </dgm:t>
    </dgm:pt>
    <dgm:pt modelId="{739E7215-04C2-470B-827A-68B03E3B7614}" type="sibTrans" cxnId="{30097D16-E9F6-47BA-9E2C-D8F648828D0A}">
      <dgm:prSet/>
      <dgm:spPr/>
      <dgm:t>
        <a:bodyPr/>
        <a:lstStyle/>
        <a:p>
          <a:endParaRPr lang="en-US"/>
        </a:p>
      </dgm:t>
    </dgm:pt>
    <dgm:pt modelId="{98691A47-66BA-4268-9D6A-885EDD80D378}">
      <dgm:prSet/>
      <dgm:spPr/>
      <dgm:t>
        <a:bodyPr/>
        <a:lstStyle/>
        <a:p>
          <a:r>
            <a:rPr lang="en-US"/>
            <a:t>Service and Program ideas</a:t>
          </a:r>
        </a:p>
      </dgm:t>
    </dgm:pt>
    <dgm:pt modelId="{4FF6EE4D-6EF4-40A8-B249-BE541A1B88D8}" type="parTrans" cxnId="{692D9C05-1E09-4C4D-A032-0E681636A4EB}">
      <dgm:prSet/>
      <dgm:spPr/>
      <dgm:t>
        <a:bodyPr/>
        <a:lstStyle/>
        <a:p>
          <a:endParaRPr lang="en-US"/>
        </a:p>
      </dgm:t>
    </dgm:pt>
    <dgm:pt modelId="{518835CA-A496-4466-AEC6-0BE1CD093328}" type="sibTrans" cxnId="{692D9C05-1E09-4C4D-A032-0E681636A4EB}">
      <dgm:prSet/>
      <dgm:spPr/>
      <dgm:t>
        <a:bodyPr/>
        <a:lstStyle/>
        <a:p>
          <a:endParaRPr lang="en-US"/>
        </a:p>
      </dgm:t>
    </dgm:pt>
    <dgm:pt modelId="{16F5E4D4-DD15-41D2-AA4D-D9C9D3E58D5D}">
      <dgm:prSet/>
      <dgm:spPr/>
      <dgm:t>
        <a:bodyPr/>
        <a:lstStyle/>
        <a:p>
          <a:r>
            <a:rPr lang="en-US"/>
            <a:t>Mental Health Awareness</a:t>
          </a:r>
        </a:p>
      </dgm:t>
    </dgm:pt>
    <dgm:pt modelId="{162EDC25-487B-4BFD-9B66-2FDE4D346B0E}" type="parTrans" cxnId="{AD6B1915-60AD-4B22-AADB-F3329B9DB58C}">
      <dgm:prSet/>
      <dgm:spPr/>
      <dgm:t>
        <a:bodyPr/>
        <a:lstStyle/>
        <a:p>
          <a:endParaRPr lang="en-US"/>
        </a:p>
      </dgm:t>
    </dgm:pt>
    <dgm:pt modelId="{245E07BF-24F8-45B3-A333-C4CDD7461508}" type="sibTrans" cxnId="{AD6B1915-60AD-4B22-AADB-F3329B9DB58C}">
      <dgm:prSet/>
      <dgm:spPr/>
      <dgm:t>
        <a:bodyPr/>
        <a:lstStyle/>
        <a:p>
          <a:endParaRPr lang="en-US"/>
        </a:p>
      </dgm:t>
    </dgm:pt>
    <dgm:pt modelId="{F57A7E4A-68D9-4C7E-8C2D-44A8541B5D38}" type="pres">
      <dgm:prSet presAssocID="{2CA80CFF-C759-47A6-8D58-368812D21265}" presName="linear" presStyleCnt="0">
        <dgm:presLayoutVars>
          <dgm:dir/>
          <dgm:animLvl val="lvl"/>
          <dgm:resizeHandles val="exact"/>
        </dgm:presLayoutVars>
      </dgm:prSet>
      <dgm:spPr/>
    </dgm:pt>
    <dgm:pt modelId="{AE09DF88-C2B0-49AB-87B3-D76C7A46611D}" type="pres">
      <dgm:prSet presAssocID="{3E659DEF-8898-4977-8263-4B009D689CC5}" presName="parentLin" presStyleCnt="0"/>
      <dgm:spPr/>
    </dgm:pt>
    <dgm:pt modelId="{FB270109-931F-4C1B-AFAF-8F5E4AE40D3E}" type="pres">
      <dgm:prSet presAssocID="{3E659DEF-8898-4977-8263-4B009D689CC5}" presName="parentLeftMargin" presStyleLbl="node1" presStyleIdx="0" presStyleCnt="4"/>
      <dgm:spPr/>
    </dgm:pt>
    <dgm:pt modelId="{496EA3DA-466A-4B06-A01D-53BA69C4CDE7}" type="pres">
      <dgm:prSet presAssocID="{3E659DEF-8898-4977-8263-4B009D689CC5}" presName="parentText" presStyleLbl="node1" presStyleIdx="0" presStyleCnt="4" custScaleX="130552">
        <dgm:presLayoutVars>
          <dgm:chMax val="0"/>
          <dgm:bulletEnabled val="1"/>
        </dgm:presLayoutVars>
      </dgm:prSet>
      <dgm:spPr/>
    </dgm:pt>
    <dgm:pt modelId="{643765F0-2E9E-4087-B126-337882F5F948}" type="pres">
      <dgm:prSet presAssocID="{3E659DEF-8898-4977-8263-4B009D689CC5}" presName="negativeSpace" presStyleCnt="0"/>
      <dgm:spPr/>
    </dgm:pt>
    <dgm:pt modelId="{A749E20B-E766-417A-803B-39E2B3186293}" type="pres">
      <dgm:prSet presAssocID="{3E659DEF-8898-4977-8263-4B009D689CC5}" presName="childText" presStyleLbl="conFgAcc1" presStyleIdx="0" presStyleCnt="4">
        <dgm:presLayoutVars>
          <dgm:bulletEnabled val="1"/>
        </dgm:presLayoutVars>
      </dgm:prSet>
      <dgm:spPr/>
    </dgm:pt>
    <dgm:pt modelId="{15D38507-8710-4503-8CF8-0530D4296A19}" type="pres">
      <dgm:prSet presAssocID="{A6BA8714-800D-468A-877B-2F40E4FBDF47}" presName="spaceBetweenRectangles" presStyleCnt="0"/>
      <dgm:spPr/>
    </dgm:pt>
    <dgm:pt modelId="{B9419583-F872-49E3-9DD9-223721EFF79A}" type="pres">
      <dgm:prSet presAssocID="{707DD948-D158-4A1E-BE7E-E098A22572C9}" presName="parentLin" presStyleCnt="0"/>
      <dgm:spPr/>
    </dgm:pt>
    <dgm:pt modelId="{06128F07-DF4A-4546-AA59-7482AAC0D3D0}" type="pres">
      <dgm:prSet presAssocID="{707DD948-D158-4A1E-BE7E-E098A22572C9}" presName="parentLeftMargin" presStyleLbl="node1" presStyleIdx="0" presStyleCnt="4"/>
      <dgm:spPr/>
    </dgm:pt>
    <dgm:pt modelId="{F1667787-5BF0-4094-8281-8D824A3820B2}" type="pres">
      <dgm:prSet presAssocID="{707DD948-D158-4A1E-BE7E-E098A22572C9}" presName="parentText" presStyleLbl="node1" presStyleIdx="1" presStyleCnt="4" custScaleX="130552">
        <dgm:presLayoutVars>
          <dgm:chMax val="0"/>
          <dgm:bulletEnabled val="1"/>
        </dgm:presLayoutVars>
      </dgm:prSet>
      <dgm:spPr/>
    </dgm:pt>
    <dgm:pt modelId="{45C78D40-9A2D-47F7-98D6-1B4FFD7C61BC}" type="pres">
      <dgm:prSet presAssocID="{707DD948-D158-4A1E-BE7E-E098A22572C9}" presName="negativeSpace" presStyleCnt="0"/>
      <dgm:spPr/>
    </dgm:pt>
    <dgm:pt modelId="{E961F144-6098-4B5F-873C-FC336ADAB9A0}" type="pres">
      <dgm:prSet presAssocID="{707DD948-D158-4A1E-BE7E-E098A22572C9}" presName="childText" presStyleLbl="conFgAcc1" presStyleIdx="1" presStyleCnt="4">
        <dgm:presLayoutVars>
          <dgm:bulletEnabled val="1"/>
        </dgm:presLayoutVars>
      </dgm:prSet>
      <dgm:spPr/>
    </dgm:pt>
    <dgm:pt modelId="{866D416F-8333-44AA-8144-0D802CC33AE2}" type="pres">
      <dgm:prSet presAssocID="{C1A26ED5-4DF4-4D8E-B68B-851198794E61}" presName="spaceBetweenRectangles" presStyleCnt="0"/>
      <dgm:spPr/>
    </dgm:pt>
    <dgm:pt modelId="{9076F299-4BB2-4C9F-8944-E8F44C4F9AC7}" type="pres">
      <dgm:prSet presAssocID="{C3FE7F4F-9E4C-4CC1-85D0-EAE01B2715A6}" presName="parentLin" presStyleCnt="0"/>
      <dgm:spPr/>
    </dgm:pt>
    <dgm:pt modelId="{009FF5C2-3D8F-4007-AAC6-6FC7F31CFAF8}" type="pres">
      <dgm:prSet presAssocID="{C3FE7F4F-9E4C-4CC1-85D0-EAE01B2715A6}" presName="parentLeftMargin" presStyleLbl="node1" presStyleIdx="1" presStyleCnt="4"/>
      <dgm:spPr/>
    </dgm:pt>
    <dgm:pt modelId="{8263916D-FF14-4D76-B5CF-158600156E03}" type="pres">
      <dgm:prSet presAssocID="{C3FE7F4F-9E4C-4CC1-85D0-EAE01B2715A6}" presName="parentText" presStyleLbl="node1" presStyleIdx="2" presStyleCnt="4" custScaleX="130552">
        <dgm:presLayoutVars>
          <dgm:chMax val="0"/>
          <dgm:bulletEnabled val="1"/>
        </dgm:presLayoutVars>
      </dgm:prSet>
      <dgm:spPr/>
    </dgm:pt>
    <dgm:pt modelId="{B422EC6A-F5DD-4991-B294-6F91E4130D0A}" type="pres">
      <dgm:prSet presAssocID="{C3FE7F4F-9E4C-4CC1-85D0-EAE01B2715A6}" presName="negativeSpace" presStyleCnt="0"/>
      <dgm:spPr/>
    </dgm:pt>
    <dgm:pt modelId="{512FCEC3-0497-4166-A8D3-875490124CA2}" type="pres">
      <dgm:prSet presAssocID="{C3FE7F4F-9E4C-4CC1-85D0-EAE01B2715A6}" presName="childText" presStyleLbl="conFgAcc1" presStyleIdx="2" presStyleCnt="4">
        <dgm:presLayoutVars>
          <dgm:bulletEnabled val="1"/>
        </dgm:presLayoutVars>
      </dgm:prSet>
      <dgm:spPr/>
    </dgm:pt>
    <dgm:pt modelId="{65679C31-3117-4452-8D8D-2A5D1C81000E}" type="pres">
      <dgm:prSet presAssocID="{9698D385-73DF-423F-99F3-8143F47FDB0F}" presName="spaceBetweenRectangles" presStyleCnt="0"/>
      <dgm:spPr/>
    </dgm:pt>
    <dgm:pt modelId="{81BADB96-54BD-4EC8-B1CB-CD12E2F0B045}" type="pres">
      <dgm:prSet presAssocID="{6CAD8714-0BDC-49B1-83A9-9C283AE33FE6}" presName="parentLin" presStyleCnt="0"/>
      <dgm:spPr/>
    </dgm:pt>
    <dgm:pt modelId="{B082552C-946B-4058-914A-582954FEC608}" type="pres">
      <dgm:prSet presAssocID="{6CAD8714-0BDC-49B1-83A9-9C283AE33FE6}" presName="parentLeftMargin" presStyleLbl="node1" presStyleIdx="2" presStyleCnt="4"/>
      <dgm:spPr/>
    </dgm:pt>
    <dgm:pt modelId="{4A97E3F0-2890-4E63-A827-7668ECA8A667}" type="pres">
      <dgm:prSet presAssocID="{6CAD8714-0BDC-49B1-83A9-9C283AE33FE6}" presName="parentText" presStyleLbl="node1" presStyleIdx="3" presStyleCnt="4" custScaleX="130552">
        <dgm:presLayoutVars>
          <dgm:chMax val="0"/>
          <dgm:bulletEnabled val="1"/>
        </dgm:presLayoutVars>
      </dgm:prSet>
      <dgm:spPr/>
    </dgm:pt>
    <dgm:pt modelId="{ECCC4888-15A6-40D3-96E0-9AA71717529E}" type="pres">
      <dgm:prSet presAssocID="{6CAD8714-0BDC-49B1-83A9-9C283AE33FE6}" presName="negativeSpace" presStyleCnt="0"/>
      <dgm:spPr/>
    </dgm:pt>
    <dgm:pt modelId="{B0D6A963-5319-479F-BBA9-1FDEE2C1D805}" type="pres">
      <dgm:prSet presAssocID="{6CAD8714-0BDC-49B1-83A9-9C283AE33FE6}" presName="childText" presStyleLbl="conFgAcc1" presStyleIdx="3" presStyleCnt="4" custLinFactNeighborX="-2460">
        <dgm:presLayoutVars>
          <dgm:bulletEnabled val="1"/>
        </dgm:presLayoutVars>
      </dgm:prSet>
      <dgm:spPr/>
    </dgm:pt>
  </dgm:ptLst>
  <dgm:cxnLst>
    <dgm:cxn modelId="{692D9C05-1E09-4C4D-A032-0E681636A4EB}" srcId="{6CAD8714-0BDC-49B1-83A9-9C283AE33FE6}" destId="{98691A47-66BA-4268-9D6A-885EDD80D378}" srcOrd="2" destOrd="0" parTransId="{4FF6EE4D-6EF4-40A8-B249-BE541A1B88D8}" sibTransId="{518835CA-A496-4466-AEC6-0BE1CD093328}"/>
    <dgm:cxn modelId="{8729B707-C6A7-484A-9C8B-1709A43D7682}" srcId="{707DD948-D158-4A1E-BE7E-E098A22572C9}" destId="{A5FAC086-F140-4102-A3F6-A9746F593D53}" srcOrd="0" destOrd="0" parTransId="{492CE2B2-C0CD-4556-9878-AA7D88562922}" sibTransId="{4EE7B635-03BF-47A3-BFF6-C7EBE68A068E}"/>
    <dgm:cxn modelId="{2B66AB0F-8035-4B7C-BC24-1F389A8BBA10}" srcId="{2CA80CFF-C759-47A6-8D58-368812D21265}" destId="{707DD948-D158-4A1E-BE7E-E098A22572C9}" srcOrd="1" destOrd="0" parTransId="{8A8F2C5D-650C-4DB4-B13B-7184E2B31BB7}" sibTransId="{C1A26ED5-4DF4-4D8E-B68B-851198794E61}"/>
    <dgm:cxn modelId="{AD6B1915-60AD-4B22-AADB-F3329B9DB58C}" srcId="{6CAD8714-0BDC-49B1-83A9-9C283AE33FE6}" destId="{16F5E4D4-DD15-41D2-AA4D-D9C9D3E58D5D}" srcOrd="1" destOrd="0" parTransId="{162EDC25-487B-4BFD-9B66-2FDE4D346B0E}" sibTransId="{245E07BF-24F8-45B3-A333-C4CDD7461508}"/>
    <dgm:cxn modelId="{30097D16-E9F6-47BA-9E2C-D8F648828D0A}" srcId="{6CAD8714-0BDC-49B1-83A9-9C283AE33FE6}" destId="{EE7C4602-90CF-42A4-8BEC-9BA9C667D4A2}" srcOrd="0" destOrd="0" parTransId="{8F8A9625-374E-4525-9BAC-AA36AD98CD6A}" sibTransId="{739E7215-04C2-470B-827A-68B03E3B7614}"/>
    <dgm:cxn modelId="{D79D341A-81B8-46A3-876E-925D0A992139}" type="presOf" srcId="{A5FAC086-F140-4102-A3F6-A9746F593D53}" destId="{E961F144-6098-4B5F-873C-FC336ADAB9A0}" srcOrd="0" destOrd="0" presId="urn:microsoft.com/office/officeart/2005/8/layout/list1"/>
    <dgm:cxn modelId="{EC52B71A-23BB-46E9-B03C-12EF31F4F7FC}" type="presOf" srcId="{3E659DEF-8898-4977-8263-4B009D689CC5}" destId="{FB270109-931F-4C1B-AFAF-8F5E4AE40D3E}" srcOrd="0" destOrd="0" presId="urn:microsoft.com/office/officeart/2005/8/layout/list1"/>
    <dgm:cxn modelId="{35319E20-01AA-4538-9853-085B44DF47F4}" type="presOf" srcId="{707DD948-D158-4A1E-BE7E-E098A22572C9}" destId="{F1667787-5BF0-4094-8281-8D824A3820B2}" srcOrd="1" destOrd="0" presId="urn:microsoft.com/office/officeart/2005/8/layout/list1"/>
    <dgm:cxn modelId="{04C95031-0832-4325-9916-B8E8155F6CD2}" type="presOf" srcId="{98691A47-66BA-4268-9D6A-885EDD80D378}" destId="{B0D6A963-5319-479F-BBA9-1FDEE2C1D805}" srcOrd="0" destOrd="2" presId="urn:microsoft.com/office/officeart/2005/8/layout/list1"/>
    <dgm:cxn modelId="{7F518F39-091D-4170-958A-36A1BF2E5EF8}" srcId="{3E659DEF-8898-4977-8263-4B009D689CC5}" destId="{122102EF-620B-47B6-AA67-F4AF9CF9AF38}" srcOrd="0" destOrd="0" parTransId="{12FCBFC0-1522-472E-9A4D-BAB04A60A1ED}" sibTransId="{5CA29AAC-25D0-41A8-805A-E834DAFD6E32}"/>
    <dgm:cxn modelId="{153C183D-ADAA-4B8C-8D68-49D12E751D3D}" type="presOf" srcId="{6CAD8714-0BDC-49B1-83A9-9C283AE33FE6}" destId="{B082552C-946B-4058-914A-582954FEC608}" srcOrd="0" destOrd="0" presId="urn:microsoft.com/office/officeart/2005/8/layout/list1"/>
    <dgm:cxn modelId="{FEB9B364-7D42-4E54-BB2C-B76B21E88904}" srcId="{2CA80CFF-C759-47A6-8D58-368812D21265}" destId="{6CAD8714-0BDC-49B1-83A9-9C283AE33FE6}" srcOrd="3" destOrd="0" parTransId="{CB2F1A44-4972-4489-9D36-455EA241D267}" sibTransId="{EFE69D4F-FA64-4550-B778-52079F1CC480}"/>
    <dgm:cxn modelId="{A3EB5845-9F73-42D4-BF70-4D412520FA30}" type="presOf" srcId="{7F2A3B8B-94B8-4C19-BF51-5294CC8B4185}" destId="{512FCEC3-0497-4166-A8D3-875490124CA2}" srcOrd="0" destOrd="0" presId="urn:microsoft.com/office/officeart/2005/8/layout/list1"/>
    <dgm:cxn modelId="{DFA4A148-22AE-4D14-89AD-C554E637547D}" type="presOf" srcId="{EE7C4602-90CF-42A4-8BEC-9BA9C667D4A2}" destId="{B0D6A963-5319-479F-BBA9-1FDEE2C1D805}" srcOrd="0" destOrd="0" presId="urn:microsoft.com/office/officeart/2005/8/layout/list1"/>
    <dgm:cxn modelId="{3885756F-6E6A-4020-91DD-0D1D9DE6A906}" type="presOf" srcId="{707DD948-D158-4A1E-BE7E-E098A22572C9}" destId="{06128F07-DF4A-4546-AA59-7482AAC0D3D0}" srcOrd="0" destOrd="0" presId="urn:microsoft.com/office/officeart/2005/8/layout/list1"/>
    <dgm:cxn modelId="{0A2F8670-B7D6-47C7-938D-B677A377923F}" type="presOf" srcId="{122102EF-620B-47B6-AA67-F4AF9CF9AF38}" destId="{A749E20B-E766-417A-803B-39E2B3186293}" srcOrd="0" destOrd="0" presId="urn:microsoft.com/office/officeart/2005/8/layout/list1"/>
    <dgm:cxn modelId="{916F2589-E7AA-40C3-8CC5-FD11B846DEA1}" type="presOf" srcId="{C3FE7F4F-9E4C-4CC1-85D0-EAE01B2715A6}" destId="{8263916D-FF14-4D76-B5CF-158600156E03}" srcOrd="1" destOrd="0" presId="urn:microsoft.com/office/officeart/2005/8/layout/list1"/>
    <dgm:cxn modelId="{141250A3-F6C4-4A94-9A0D-B2D8ED3050D5}" type="presOf" srcId="{16F5E4D4-DD15-41D2-AA4D-D9C9D3E58D5D}" destId="{B0D6A963-5319-479F-BBA9-1FDEE2C1D805}" srcOrd="0" destOrd="1" presId="urn:microsoft.com/office/officeart/2005/8/layout/list1"/>
    <dgm:cxn modelId="{88F3AEB8-CF44-4D67-81BB-B81FBFA2EAEB}" srcId="{2CA80CFF-C759-47A6-8D58-368812D21265}" destId="{3E659DEF-8898-4977-8263-4B009D689CC5}" srcOrd="0" destOrd="0" parTransId="{39D112B4-A46E-4F3F-BF8D-DCABB23BB299}" sibTransId="{A6BA8714-800D-468A-877B-2F40E4FBDF47}"/>
    <dgm:cxn modelId="{B69A11B9-E901-49C7-81BA-6B7AEBF1FE49}" type="presOf" srcId="{2CA80CFF-C759-47A6-8D58-368812D21265}" destId="{F57A7E4A-68D9-4C7E-8C2D-44A8541B5D38}" srcOrd="0" destOrd="0" presId="urn:microsoft.com/office/officeart/2005/8/layout/list1"/>
    <dgm:cxn modelId="{31B160E1-0096-42CF-A9D4-4E8094E4055D}" type="presOf" srcId="{3E659DEF-8898-4977-8263-4B009D689CC5}" destId="{496EA3DA-466A-4B06-A01D-53BA69C4CDE7}" srcOrd="1" destOrd="0" presId="urn:microsoft.com/office/officeart/2005/8/layout/list1"/>
    <dgm:cxn modelId="{27A7B7E1-E505-4040-889A-FF95D1B96EFC}" srcId="{2CA80CFF-C759-47A6-8D58-368812D21265}" destId="{C3FE7F4F-9E4C-4CC1-85D0-EAE01B2715A6}" srcOrd="2" destOrd="0" parTransId="{62563427-70D3-476C-A8ED-CC19D713300F}" sibTransId="{9698D385-73DF-423F-99F3-8143F47FDB0F}"/>
    <dgm:cxn modelId="{AB81C1E8-ED3D-4144-B5BD-59BC6752A7FE}" type="presOf" srcId="{C3FE7F4F-9E4C-4CC1-85D0-EAE01B2715A6}" destId="{009FF5C2-3D8F-4007-AAC6-6FC7F31CFAF8}" srcOrd="0" destOrd="0" presId="urn:microsoft.com/office/officeart/2005/8/layout/list1"/>
    <dgm:cxn modelId="{445B88F0-ADA1-45ED-B65B-5581529C44AB}" srcId="{C3FE7F4F-9E4C-4CC1-85D0-EAE01B2715A6}" destId="{7F2A3B8B-94B8-4C19-BF51-5294CC8B4185}" srcOrd="0" destOrd="0" parTransId="{EA4787FC-1D74-411A-8D37-C1F326882D18}" sibTransId="{2E484527-1FB0-4908-BC3A-ACAC7D7FB4E6}"/>
    <dgm:cxn modelId="{256419FE-24D5-42F0-8284-CFB76916A4EB}" type="presOf" srcId="{6CAD8714-0BDC-49B1-83A9-9C283AE33FE6}" destId="{4A97E3F0-2890-4E63-A827-7668ECA8A667}" srcOrd="1" destOrd="0" presId="urn:microsoft.com/office/officeart/2005/8/layout/list1"/>
    <dgm:cxn modelId="{8C56AC4C-C62A-4B18-B826-CFA6A1E9F29B}" type="presParOf" srcId="{F57A7E4A-68D9-4C7E-8C2D-44A8541B5D38}" destId="{AE09DF88-C2B0-49AB-87B3-D76C7A46611D}" srcOrd="0" destOrd="0" presId="urn:microsoft.com/office/officeart/2005/8/layout/list1"/>
    <dgm:cxn modelId="{E4B00492-5D10-43EB-8FD0-A83D9210F15F}" type="presParOf" srcId="{AE09DF88-C2B0-49AB-87B3-D76C7A46611D}" destId="{FB270109-931F-4C1B-AFAF-8F5E4AE40D3E}" srcOrd="0" destOrd="0" presId="urn:microsoft.com/office/officeart/2005/8/layout/list1"/>
    <dgm:cxn modelId="{C6E5C863-339D-45B0-9700-54EE74BF2019}" type="presParOf" srcId="{AE09DF88-C2B0-49AB-87B3-D76C7A46611D}" destId="{496EA3DA-466A-4B06-A01D-53BA69C4CDE7}" srcOrd="1" destOrd="0" presId="urn:microsoft.com/office/officeart/2005/8/layout/list1"/>
    <dgm:cxn modelId="{D32B27A0-460E-4550-A866-510293D9DBC5}" type="presParOf" srcId="{F57A7E4A-68D9-4C7E-8C2D-44A8541B5D38}" destId="{643765F0-2E9E-4087-B126-337882F5F948}" srcOrd="1" destOrd="0" presId="urn:microsoft.com/office/officeart/2005/8/layout/list1"/>
    <dgm:cxn modelId="{3DBBCB4D-76EB-4E15-BE86-7E60E48795A3}" type="presParOf" srcId="{F57A7E4A-68D9-4C7E-8C2D-44A8541B5D38}" destId="{A749E20B-E766-417A-803B-39E2B3186293}" srcOrd="2" destOrd="0" presId="urn:microsoft.com/office/officeart/2005/8/layout/list1"/>
    <dgm:cxn modelId="{00F8EF5E-7455-4CE7-A60E-FC815DAED485}" type="presParOf" srcId="{F57A7E4A-68D9-4C7E-8C2D-44A8541B5D38}" destId="{15D38507-8710-4503-8CF8-0530D4296A19}" srcOrd="3" destOrd="0" presId="urn:microsoft.com/office/officeart/2005/8/layout/list1"/>
    <dgm:cxn modelId="{5B84258E-7DDC-4EFF-8351-A73237A91665}" type="presParOf" srcId="{F57A7E4A-68D9-4C7E-8C2D-44A8541B5D38}" destId="{B9419583-F872-49E3-9DD9-223721EFF79A}" srcOrd="4" destOrd="0" presId="urn:microsoft.com/office/officeart/2005/8/layout/list1"/>
    <dgm:cxn modelId="{85988954-BCF5-4ADD-B449-0B0434B97BB0}" type="presParOf" srcId="{B9419583-F872-49E3-9DD9-223721EFF79A}" destId="{06128F07-DF4A-4546-AA59-7482AAC0D3D0}" srcOrd="0" destOrd="0" presId="urn:microsoft.com/office/officeart/2005/8/layout/list1"/>
    <dgm:cxn modelId="{03758D3E-4D3F-4375-A2F5-070A20A6AC92}" type="presParOf" srcId="{B9419583-F872-49E3-9DD9-223721EFF79A}" destId="{F1667787-5BF0-4094-8281-8D824A3820B2}" srcOrd="1" destOrd="0" presId="urn:microsoft.com/office/officeart/2005/8/layout/list1"/>
    <dgm:cxn modelId="{DB6EAEB1-06A3-4E02-96A8-5B3A242A42C8}" type="presParOf" srcId="{F57A7E4A-68D9-4C7E-8C2D-44A8541B5D38}" destId="{45C78D40-9A2D-47F7-98D6-1B4FFD7C61BC}" srcOrd="5" destOrd="0" presId="urn:microsoft.com/office/officeart/2005/8/layout/list1"/>
    <dgm:cxn modelId="{E16EB0AE-DFC7-49EB-B01A-DD8EF155841F}" type="presParOf" srcId="{F57A7E4A-68D9-4C7E-8C2D-44A8541B5D38}" destId="{E961F144-6098-4B5F-873C-FC336ADAB9A0}" srcOrd="6" destOrd="0" presId="urn:microsoft.com/office/officeart/2005/8/layout/list1"/>
    <dgm:cxn modelId="{6B886ECD-FBA3-4056-B619-AF49568E984F}" type="presParOf" srcId="{F57A7E4A-68D9-4C7E-8C2D-44A8541B5D38}" destId="{866D416F-8333-44AA-8144-0D802CC33AE2}" srcOrd="7" destOrd="0" presId="urn:microsoft.com/office/officeart/2005/8/layout/list1"/>
    <dgm:cxn modelId="{E198A51D-C619-471E-9344-320D8D310163}" type="presParOf" srcId="{F57A7E4A-68D9-4C7E-8C2D-44A8541B5D38}" destId="{9076F299-4BB2-4C9F-8944-E8F44C4F9AC7}" srcOrd="8" destOrd="0" presId="urn:microsoft.com/office/officeart/2005/8/layout/list1"/>
    <dgm:cxn modelId="{E8F8E1EC-E388-4E3B-AD1A-8A6A5ABB2119}" type="presParOf" srcId="{9076F299-4BB2-4C9F-8944-E8F44C4F9AC7}" destId="{009FF5C2-3D8F-4007-AAC6-6FC7F31CFAF8}" srcOrd="0" destOrd="0" presId="urn:microsoft.com/office/officeart/2005/8/layout/list1"/>
    <dgm:cxn modelId="{E001B818-7FD6-4E18-AC54-F52D69120FDA}" type="presParOf" srcId="{9076F299-4BB2-4C9F-8944-E8F44C4F9AC7}" destId="{8263916D-FF14-4D76-B5CF-158600156E03}" srcOrd="1" destOrd="0" presId="urn:microsoft.com/office/officeart/2005/8/layout/list1"/>
    <dgm:cxn modelId="{C68D558B-C57C-44D2-9998-31A91A4B360A}" type="presParOf" srcId="{F57A7E4A-68D9-4C7E-8C2D-44A8541B5D38}" destId="{B422EC6A-F5DD-4991-B294-6F91E4130D0A}" srcOrd="9" destOrd="0" presId="urn:microsoft.com/office/officeart/2005/8/layout/list1"/>
    <dgm:cxn modelId="{A55ED06B-CD98-4808-899D-FECDF56EA617}" type="presParOf" srcId="{F57A7E4A-68D9-4C7E-8C2D-44A8541B5D38}" destId="{512FCEC3-0497-4166-A8D3-875490124CA2}" srcOrd="10" destOrd="0" presId="urn:microsoft.com/office/officeart/2005/8/layout/list1"/>
    <dgm:cxn modelId="{DB976C46-CA68-4302-87DA-2B39D9967F25}" type="presParOf" srcId="{F57A7E4A-68D9-4C7E-8C2D-44A8541B5D38}" destId="{65679C31-3117-4452-8D8D-2A5D1C81000E}" srcOrd="11" destOrd="0" presId="urn:microsoft.com/office/officeart/2005/8/layout/list1"/>
    <dgm:cxn modelId="{C810000F-7E23-43CB-9C8F-B6DB62BB2404}" type="presParOf" srcId="{F57A7E4A-68D9-4C7E-8C2D-44A8541B5D38}" destId="{81BADB96-54BD-4EC8-B1CB-CD12E2F0B045}" srcOrd="12" destOrd="0" presId="urn:microsoft.com/office/officeart/2005/8/layout/list1"/>
    <dgm:cxn modelId="{CE831031-2FD4-4317-A18F-56AC96EF2FD4}" type="presParOf" srcId="{81BADB96-54BD-4EC8-B1CB-CD12E2F0B045}" destId="{B082552C-946B-4058-914A-582954FEC608}" srcOrd="0" destOrd="0" presId="urn:microsoft.com/office/officeart/2005/8/layout/list1"/>
    <dgm:cxn modelId="{A5BC2456-03A5-4FF7-A565-A18995A8A583}" type="presParOf" srcId="{81BADB96-54BD-4EC8-B1CB-CD12E2F0B045}" destId="{4A97E3F0-2890-4E63-A827-7668ECA8A667}" srcOrd="1" destOrd="0" presId="urn:microsoft.com/office/officeart/2005/8/layout/list1"/>
    <dgm:cxn modelId="{04EE9847-09EA-4053-8420-F4F2D2B1F05F}" type="presParOf" srcId="{F57A7E4A-68D9-4C7E-8C2D-44A8541B5D38}" destId="{ECCC4888-15A6-40D3-96E0-9AA71717529E}" srcOrd="13" destOrd="0" presId="urn:microsoft.com/office/officeart/2005/8/layout/list1"/>
    <dgm:cxn modelId="{9D731F89-30D7-4E35-BFB2-CB9AF92758FA}" type="presParOf" srcId="{F57A7E4A-68D9-4C7E-8C2D-44A8541B5D38}" destId="{B0D6A963-5319-479F-BBA9-1FDEE2C1D805}"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43C51-F0D0-431E-846D-685B3F466FCC}">
      <dsp:nvSpPr>
        <dsp:cNvPr id="0" name=""/>
        <dsp:cNvSpPr/>
      </dsp:nvSpPr>
      <dsp:spPr>
        <a:xfrm>
          <a:off x="0" y="41742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DBD423-6163-49D6-A2B2-B5C6D62D672C}">
      <dsp:nvSpPr>
        <dsp:cNvPr id="0" name=""/>
        <dsp:cNvSpPr/>
      </dsp:nvSpPr>
      <dsp:spPr>
        <a:xfrm>
          <a:off x="525780" y="63189"/>
          <a:ext cx="842516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Mental Health Stats &amp; Definitions</a:t>
          </a:r>
        </a:p>
      </dsp:txBody>
      <dsp:txXfrm>
        <a:off x="560365" y="97774"/>
        <a:ext cx="8355991" cy="639310"/>
      </dsp:txXfrm>
    </dsp:sp>
    <dsp:sp modelId="{A338AFEE-9835-4371-B1E8-172AB1DC1A90}">
      <dsp:nvSpPr>
        <dsp:cNvPr id="0" name=""/>
        <dsp:cNvSpPr/>
      </dsp:nvSpPr>
      <dsp:spPr>
        <a:xfrm>
          <a:off x="0" y="150606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99872" rIns="816127"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a:p>
      </dsp:txBody>
      <dsp:txXfrm>
        <a:off x="0" y="1506069"/>
        <a:ext cx="10515600" cy="604800"/>
      </dsp:txXfrm>
    </dsp:sp>
    <dsp:sp modelId="{EF8CC74B-6E74-484E-A098-123A5A36E520}">
      <dsp:nvSpPr>
        <dsp:cNvPr id="0" name=""/>
        <dsp:cNvSpPr/>
      </dsp:nvSpPr>
      <dsp:spPr>
        <a:xfrm>
          <a:off x="525780" y="1151829"/>
          <a:ext cx="842516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Best Practices for Reference Interviews</a:t>
          </a:r>
        </a:p>
      </dsp:txBody>
      <dsp:txXfrm>
        <a:off x="560365" y="1186414"/>
        <a:ext cx="8355991" cy="639310"/>
      </dsp:txXfrm>
    </dsp:sp>
    <dsp:sp modelId="{BD981CD8-E155-40E2-9975-188A8FFA6CC6}">
      <dsp:nvSpPr>
        <dsp:cNvPr id="0" name=""/>
        <dsp:cNvSpPr/>
      </dsp:nvSpPr>
      <dsp:spPr>
        <a:xfrm>
          <a:off x="0" y="259470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99872" rIns="816127"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a:p>
      </dsp:txBody>
      <dsp:txXfrm>
        <a:off x="0" y="2594709"/>
        <a:ext cx="10515600" cy="604800"/>
      </dsp:txXfrm>
    </dsp:sp>
    <dsp:sp modelId="{BB9928F7-4FAC-4948-86CA-581B6DEB956A}">
      <dsp:nvSpPr>
        <dsp:cNvPr id="0" name=""/>
        <dsp:cNvSpPr/>
      </dsp:nvSpPr>
      <dsp:spPr>
        <a:xfrm>
          <a:off x="525780" y="2240469"/>
          <a:ext cx="842516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Health Information Resources</a:t>
          </a:r>
        </a:p>
      </dsp:txBody>
      <dsp:txXfrm>
        <a:off x="560365" y="2275054"/>
        <a:ext cx="8355991" cy="639310"/>
      </dsp:txXfrm>
    </dsp:sp>
    <dsp:sp modelId="{ABEFCEFD-E495-4D58-8822-D5B5047E598D}">
      <dsp:nvSpPr>
        <dsp:cNvPr id="0" name=""/>
        <dsp:cNvSpPr/>
      </dsp:nvSpPr>
      <dsp:spPr>
        <a:xfrm>
          <a:off x="0" y="368334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99872" rIns="816127"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a:p>
      </dsp:txBody>
      <dsp:txXfrm>
        <a:off x="0" y="3683349"/>
        <a:ext cx="10515600" cy="604800"/>
      </dsp:txXfrm>
    </dsp:sp>
    <dsp:sp modelId="{7DA2CCF3-08BA-473A-BF7F-EEECF3604C93}">
      <dsp:nvSpPr>
        <dsp:cNvPr id="0" name=""/>
        <dsp:cNvSpPr/>
      </dsp:nvSpPr>
      <dsp:spPr>
        <a:xfrm>
          <a:off x="525780" y="3329109"/>
          <a:ext cx="842516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Programs and Services</a:t>
          </a:r>
        </a:p>
      </dsp:txBody>
      <dsp:txXfrm>
        <a:off x="560365" y="3363694"/>
        <a:ext cx="8355991"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D1FCD-CD73-47EF-894E-469A5AE1430B}">
      <dsp:nvSpPr>
        <dsp:cNvPr id="0" name=""/>
        <dsp:cNvSpPr/>
      </dsp:nvSpPr>
      <dsp:spPr>
        <a:xfrm>
          <a:off x="0" y="341612"/>
          <a:ext cx="6172199" cy="176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416560" rIns="479031"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Statistics</a:t>
          </a:r>
        </a:p>
        <a:p>
          <a:pPr marL="228600" lvl="1" indent="-228600" algn="l" defTabSz="889000">
            <a:lnSpc>
              <a:spcPct val="90000"/>
            </a:lnSpc>
            <a:spcBef>
              <a:spcPct val="0"/>
            </a:spcBef>
            <a:spcAft>
              <a:spcPct val="15000"/>
            </a:spcAft>
            <a:buChar char="•"/>
          </a:pPr>
          <a:r>
            <a:rPr lang="en-US" sz="2000" b="0" kern="1200" dirty="0"/>
            <a:t>Definitions</a:t>
          </a:r>
        </a:p>
        <a:p>
          <a:pPr marL="228600" lvl="1" indent="-228600" algn="l" defTabSz="889000">
            <a:lnSpc>
              <a:spcPct val="90000"/>
            </a:lnSpc>
            <a:spcBef>
              <a:spcPct val="0"/>
            </a:spcBef>
            <a:spcAft>
              <a:spcPct val="15000"/>
            </a:spcAft>
            <a:buChar char="•"/>
          </a:pPr>
          <a:r>
            <a:rPr lang="en-US" sz="2000" b="0" kern="1200" dirty="0"/>
            <a:t>Causes</a:t>
          </a:r>
        </a:p>
        <a:p>
          <a:pPr marL="228600" lvl="1" indent="-228600" algn="l" defTabSz="889000">
            <a:lnSpc>
              <a:spcPct val="90000"/>
            </a:lnSpc>
            <a:spcBef>
              <a:spcPct val="0"/>
            </a:spcBef>
            <a:spcAft>
              <a:spcPct val="15000"/>
            </a:spcAft>
            <a:buChar char="•"/>
          </a:pPr>
          <a:r>
            <a:rPr lang="en-US" sz="2000" b="0" kern="1200" dirty="0"/>
            <a:t>Barriers</a:t>
          </a:r>
        </a:p>
      </dsp:txBody>
      <dsp:txXfrm>
        <a:off x="0" y="341612"/>
        <a:ext cx="6172199" cy="1764000"/>
      </dsp:txXfrm>
    </dsp:sp>
    <dsp:sp modelId="{8E8D19A8-014E-425D-8712-A3D936D1EFED}">
      <dsp:nvSpPr>
        <dsp:cNvPr id="0" name=""/>
        <dsp:cNvSpPr/>
      </dsp:nvSpPr>
      <dsp:spPr>
        <a:xfrm>
          <a:off x="301979" y="46412"/>
          <a:ext cx="5868746" cy="590400"/>
        </a:xfrm>
        <a:prstGeom prst="roundRect">
          <a:avLst/>
        </a:prstGeom>
        <a:solidFill>
          <a:schemeClr val="tx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b="1" kern="1200" dirty="0"/>
            <a:t>Mental Health Facts</a:t>
          </a:r>
        </a:p>
      </dsp:txBody>
      <dsp:txXfrm>
        <a:off x="330800" y="75233"/>
        <a:ext cx="5811104" cy="532758"/>
      </dsp:txXfrm>
    </dsp:sp>
    <dsp:sp modelId="{AF628B7A-AB08-4223-B2C7-BF1CE6447A6E}">
      <dsp:nvSpPr>
        <dsp:cNvPr id="0" name=""/>
        <dsp:cNvSpPr/>
      </dsp:nvSpPr>
      <dsp:spPr>
        <a:xfrm>
          <a:off x="0" y="2508812"/>
          <a:ext cx="6172199"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416560" rIns="479031" bIns="142240" numCol="1" spcCol="1270" anchor="t" anchorCtr="0">
          <a:noAutofit/>
        </a:bodyPr>
        <a:lstStyle/>
        <a:p>
          <a:pPr marL="228600" lvl="1" indent="-228600" algn="l" defTabSz="889000">
            <a:lnSpc>
              <a:spcPct val="90000"/>
            </a:lnSpc>
            <a:spcBef>
              <a:spcPct val="0"/>
            </a:spcBef>
            <a:spcAft>
              <a:spcPct val="15000"/>
            </a:spcAft>
            <a:buChar char="•"/>
          </a:pPr>
          <a:endParaRPr lang="en-US" sz="2000" kern="1200"/>
        </a:p>
      </dsp:txBody>
      <dsp:txXfrm>
        <a:off x="0" y="2508812"/>
        <a:ext cx="6172199" cy="504000"/>
      </dsp:txXfrm>
    </dsp:sp>
    <dsp:sp modelId="{4657A408-9AE0-4428-96BD-311F2A5B92FB}">
      <dsp:nvSpPr>
        <dsp:cNvPr id="0" name=""/>
        <dsp:cNvSpPr/>
      </dsp:nvSpPr>
      <dsp:spPr>
        <a:xfrm>
          <a:off x="301979" y="2213612"/>
          <a:ext cx="5868746"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Best Practices for Reference Interviews</a:t>
          </a:r>
        </a:p>
      </dsp:txBody>
      <dsp:txXfrm>
        <a:off x="330800" y="2242433"/>
        <a:ext cx="5811104" cy="532758"/>
      </dsp:txXfrm>
    </dsp:sp>
    <dsp:sp modelId="{0C013572-4D3E-4B2A-B04E-14B12167E559}">
      <dsp:nvSpPr>
        <dsp:cNvPr id="0" name=""/>
        <dsp:cNvSpPr/>
      </dsp:nvSpPr>
      <dsp:spPr>
        <a:xfrm>
          <a:off x="0" y="3416012"/>
          <a:ext cx="6172199"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416560" rIns="479031" bIns="142240" numCol="1" spcCol="1270" anchor="t" anchorCtr="0">
          <a:noAutofit/>
        </a:bodyPr>
        <a:lstStyle/>
        <a:p>
          <a:pPr marL="228600" lvl="1" indent="-228600" algn="l" defTabSz="889000">
            <a:lnSpc>
              <a:spcPct val="90000"/>
            </a:lnSpc>
            <a:spcBef>
              <a:spcPct val="0"/>
            </a:spcBef>
            <a:spcAft>
              <a:spcPct val="15000"/>
            </a:spcAft>
            <a:buChar char="•"/>
          </a:pPr>
          <a:endParaRPr lang="en-US" sz="2000" kern="1200"/>
        </a:p>
      </dsp:txBody>
      <dsp:txXfrm>
        <a:off x="0" y="3416012"/>
        <a:ext cx="6172199" cy="504000"/>
      </dsp:txXfrm>
    </dsp:sp>
    <dsp:sp modelId="{8EBA5238-7CC2-496F-8747-D064A9531607}">
      <dsp:nvSpPr>
        <dsp:cNvPr id="0" name=""/>
        <dsp:cNvSpPr/>
      </dsp:nvSpPr>
      <dsp:spPr>
        <a:xfrm>
          <a:off x="301979" y="3120812"/>
          <a:ext cx="5868746"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Health Information Resources</a:t>
          </a:r>
        </a:p>
      </dsp:txBody>
      <dsp:txXfrm>
        <a:off x="330800" y="3149633"/>
        <a:ext cx="5811104" cy="532758"/>
      </dsp:txXfrm>
    </dsp:sp>
    <dsp:sp modelId="{2A9B9ED0-857E-491D-A55D-75F5D1EDBDC6}">
      <dsp:nvSpPr>
        <dsp:cNvPr id="0" name=""/>
        <dsp:cNvSpPr/>
      </dsp:nvSpPr>
      <dsp:spPr>
        <a:xfrm>
          <a:off x="0" y="4323212"/>
          <a:ext cx="6172199"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416560" rIns="479031" bIns="142240" numCol="1" spcCol="1270" anchor="t" anchorCtr="0">
          <a:noAutofit/>
        </a:bodyPr>
        <a:lstStyle/>
        <a:p>
          <a:pPr marL="228600" lvl="1" indent="-228600" algn="l" defTabSz="889000">
            <a:lnSpc>
              <a:spcPct val="90000"/>
            </a:lnSpc>
            <a:spcBef>
              <a:spcPct val="0"/>
            </a:spcBef>
            <a:spcAft>
              <a:spcPct val="15000"/>
            </a:spcAft>
            <a:buChar char="•"/>
          </a:pPr>
          <a:endParaRPr lang="en-US" sz="2000" kern="1200"/>
        </a:p>
      </dsp:txBody>
      <dsp:txXfrm>
        <a:off x="0" y="4323212"/>
        <a:ext cx="6172199" cy="504000"/>
      </dsp:txXfrm>
    </dsp:sp>
    <dsp:sp modelId="{FC2D382D-876D-4AB0-840D-53C5E8854D77}">
      <dsp:nvSpPr>
        <dsp:cNvPr id="0" name=""/>
        <dsp:cNvSpPr/>
      </dsp:nvSpPr>
      <dsp:spPr>
        <a:xfrm>
          <a:off x="301979" y="4028012"/>
          <a:ext cx="5868746"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Programs and Services</a:t>
          </a:r>
        </a:p>
      </dsp:txBody>
      <dsp:txXfrm>
        <a:off x="330800" y="4056833"/>
        <a:ext cx="5811104"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A105C-B8F9-4240-9310-04A1936C78CE}">
      <dsp:nvSpPr>
        <dsp:cNvPr id="0" name=""/>
        <dsp:cNvSpPr/>
      </dsp:nvSpPr>
      <dsp:spPr>
        <a:xfrm>
          <a:off x="0" y="369368"/>
          <a:ext cx="7215000" cy="554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59964" tIns="458216" rIns="5599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dsp:txBody>
      <dsp:txXfrm>
        <a:off x="0" y="369368"/>
        <a:ext cx="7215000" cy="554400"/>
      </dsp:txXfrm>
    </dsp:sp>
    <dsp:sp modelId="{01D6E275-BD65-4A77-B792-9D4B65F003F1}">
      <dsp:nvSpPr>
        <dsp:cNvPr id="0" name=""/>
        <dsp:cNvSpPr/>
      </dsp:nvSpPr>
      <dsp:spPr>
        <a:xfrm>
          <a:off x="349476" y="44648"/>
          <a:ext cx="6860700" cy="6494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897" tIns="0" rIns="190897" bIns="0" numCol="1" spcCol="1270" anchor="ctr" anchorCtr="0">
          <a:noAutofit/>
        </a:bodyPr>
        <a:lstStyle/>
        <a:p>
          <a:pPr marL="0" lvl="0" indent="0" algn="l" defTabSz="1066800">
            <a:lnSpc>
              <a:spcPct val="90000"/>
            </a:lnSpc>
            <a:spcBef>
              <a:spcPct val="0"/>
            </a:spcBef>
            <a:spcAft>
              <a:spcPct val="35000"/>
            </a:spcAft>
            <a:buNone/>
          </a:pPr>
          <a:r>
            <a:rPr lang="en-US" sz="2400" kern="1200" dirty="0"/>
            <a:t>Mental Health Facts</a:t>
          </a:r>
        </a:p>
      </dsp:txBody>
      <dsp:txXfrm>
        <a:off x="381179" y="76351"/>
        <a:ext cx="6797294" cy="586034"/>
      </dsp:txXfrm>
    </dsp:sp>
    <dsp:sp modelId="{197ADA19-2153-4277-BDED-455B2181B318}">
      <dsp:nvSpPr>
        <dsp:cNvPr id="0" name=""/>
        <dsp:cNvSpPr/>
      </dsp:nvSpPr>
      <dsp:spPr>
        <a:xfrm>
          <a:off x="0" y="1367288"/>
          <a:ext cx="7215000" cy="15592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59964" tIns="458216" rIns="559964" bIns="156464" numCol="1" spcCol="1270" anchor="t" anchorCtr="0">
          <a:noAutofit/>
        </a:bodyPr>
        <a:lstStyle/>
        <a:p>
          <a:pPr marL="228600" lvl="1" indent="-228600" algn="l" defTabSz="977900">
            <a:lnSpc>
              <a:spcPct val="90000"/>
            </a:lnSpc>
            <a:spcBef>
              <a:spcPct val="0"/>
            </a:spcBef>
            <a:spcAft>
              <a:spcPct val="15000"/>
            </a:spcAft>
            <a:buChar char="•"/>
          </a:pPr>
          <a:r>
            <a:rPr lang="en-US" sz="2200" b="0" kern="1200" dirty="0"/>
            <a:t>Responding to challenging questions and behavior</a:t>
          </a:r>
        </a:p>
        <a:p>
          <a:pPr marL="228600" lvl="1" indent="-228600" algn="l" defTabSz="977900">
            <a:lnSpc>
              <a:spcPct val="90000"/>
            </a:lnSpc>
            <a:spcBef>
              <a:spcPct val="0"/>
            </a:spcBef>
            <a:spcAft>
              <a:spcPct val="15000"/>
            </a:spcAft>
            <a:buChar char="•"/>
          </a:pPr>
          <a:r>
            <a:rPr lang="en-US" sz="2200" b="0" kern="1200" dirty="0"/>
            <a:t>Library policies and guidelines</a:t>
          </a:r>
        </a:p>
      </dsp:txBody>
      <dsp:txXfrm>
        <a:off x="0" y="1367288"/>
        <a:ext cx="7215000" cy="1559250"/>
      </dsp:txXfrm>
    </dsp:sp>
    <dsp:sp modelId="{BF53764B-39C2-465E-A55D-22183ACBC40F}">
      <dsp:nvSpPr>
        <dsp:cNvPr id="0" name=""/>
        <dsp:cNvSpPr/>
      </dsp:nvSpPr>
      <dsp:spPr>
        <a:xfrm>
          <a:off x="349476" y="1042568"/>
          <a:ext cx="6860700" cy="649440"/>
        </a:xfrm>
        <a:prstGeom prst="roundRect">
          <a:avLst/>
        </a:prstGeom>
        <a:solidFill>
          <a:schemeClr val="tx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897" tIns="0" rIns="190897" bIns="0" numCol="1" spcCol="1270" anchor="ctr" anchorCtr="0">
          <a:noAutofit/>
        </a:bodyPr>
        <a:lstStyle/>
        <a:p>
          <a:pPr marL="0" lvl="0" indent="0" algn="l" defTabSz="1066800">
            <a:lnSpc>
              <a:spcPct val="90000"/>
            </a:lnSpc>
            <a:spcBef>
              <a:spcPct val="0"/>
            </a:spcBef>
            <a:spcAft>
              <a:spcPct val="35000"/>
            </a:spcAft>
            <a:buNone/>
          </a:pPr>
          <a:r>
            <a:rPr lang="en-US" sz="2400" b="1" kern="1200" dirty="0"/>
            <a:t>Best Practices for Reference Interviews</a:t>
          </a:r>
        </a:p>
      </dsp:txBody>
      <dsp:txXfrm>
        <a:off x="381179" y="1074271"/>
        <a:ext cx="6797294" cy="586034"/>
      </dsp:txXfrm>
    </dsp:sp>
    <dsp:sp modelId="{6FBB138B-57AF-43CF-A704-037912493D34}">
      <dsp:nvSpPr>
        <dsp:cNvPr id="0" name=""/>
        <dsp:cNvSpPr/>
      </dsp:nvSpPr>
      <dsp:spPr>
        <a:xfrm>
          <a:off x="0" y="3370058"/>
          <a:ext cx="7215000" cy="554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59964" tIns="458216" rIns="5599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dsp:txBody>
      <dsp:txXfrm>
        <a:off x="0" y="3370058"/>
        <a:ext cx="7215000" cy="554400"/>
      </dsp:txXfrm>
    </dsp:sp>
    <dsp:sp modelId="{CE2BCAE6-721A-46C6-B202-15CED6587728}">
      <dsp:nvSpPr>
        <dsp:cNvPr id="0" name=""/>
        <dsp:cNvSpPr/>
      </dsp:nvSpPr>
      <dsp:spPr>
        <a:xfrm>
          <a:off x="349476" y="3045338"/>
          <a:ext cx="6860700" cy="6494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897" tIns="0" rIns="190897" bIns="0" numCol="1" spcCol="1270" anchor="ctr" anchorCtr="0">
          <a:noAutofit/>
        </a:bodyPr>
        <a:lstStyle/>
        <a:p>
          <a:pPr marL="0" lvl="0" indent="0" algn="l" defTabSz="1066800">
            <a:lnSpc>
              <a:spcPct val="90000"/>
            </a:lnSpc>
            <a:spcBef>
              <a:spcPct val="0"/>
            </a:spcBef>
            <a:spcAft>
              <a:spcPct val="35000"/>
            </a:spcAft>
            <a:buNone/>
          </a:pPr>
          <a:r>
            <a:rPr lang="en-US" sz="2400" kern="1200" dirty="0"/>
            <a:t>Health Information Resources</a:t>
          </a:r>
        </a:p>
      </dsp:txBody>
      <dsp:txXfrm>
        <a:off x="381179" y="3077041"/>
        <a:ext cx="6797294" cy="586034"/>
      </dsp:txXfrm>
    </dsp:sp>
    <dsp:sp modelId="{E37926AF-CC59-489A-8090-2061C0350C74}">
      <dsp:nvSpPr>
        <dsp:cNvPr id="0" name=""/>
        <dsp:cNvSpPr/>
      </dsp:nvSpPr>
      <dsp:spPr>
        <a:xfrm>
          <a:off x="0" y="4367978"/>
          <a:ext cx="7215000" cy="554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A264E91-E354-4BA4-9EEF-A677EE33C6C6}">
      <dsp:nvSpPr>
        <dsp:cNvPr id="0" name=""/>
        <dsp:cNvSpPr/>
      </dsp:nvSpPr>
      <dsp:spPr>
        <a:xfrm>
          <a:off x="349476" y="4043258"/>
          <a:ext cx="6860700" cy="6494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897" tIns="0" rIns="190897" bIns="0" numCol="1" spcCol="1270" anchor="ctr" anchorCtr="0">
          <a:noAutofit/>
        </a:bodyPr>
        <a:lstStyle/>
        <a:p>
          <a:pPr marL="0" lvl="0" indent="0" algn="l" defTabSz="1066800">
            <a:lnSpc>
              <a:spcPct val="90000"/>
            </a:lnSpc>
            <a:spcBef>
              <a:spcPct val="0"/>
            </a:spcBef>
            <a:spcAft>
              <a:spcPct val="35000"/>
            </a:spcAft>
            <a:buNone/>
          </a:pPr>
          <a:r>
            <a:rPr lang="en-US" sz="2400" kern="1200" dirty="0"/>
            <a:t>Programs and Services</a:t>
          </a:r>
        </a:p>
      </dsp:txBody>
      <dsp:txXfrm>
        <a:off x="381179" y="4074961"/>
        <a:ext cx="6797294"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9E20B-E766-417A-803B-39E2B3186293}">
      <dsp:nvSpPr>
        <dsp:cNvPr id="0" name=""/>
        <dsp:cNvSpPr/>
      </dsp:nvSpPr>
      <dsp:spPr>
        <a:xfrm>
          <a:off x="0" y="398593"/>
          <a:ext cx="6172199" cy="63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520700" rIns="479031" bIns="177800" numCol="1" spcCol="1270" anchor="t" anchorCtr="0">
          <a:noAutofit/>
        </a:bodyPr>
        <a:lstStyle/>
        <a:p>
          <a:pPr marL="228600" lvl="1" indent="-228600" algn="l" defTabSz="1111250">
            <a:lnSpc>
              <a:spcPct val="90000"/>
            </a:lnSpc>
            <a:spcBef>
              <a:spcPct val="0"/>
            </a:spcBef>
            <a:spcAft>
              <a:spcPct val="15000"/>
            </a:spcAft>
            <a:buChar char="•"/>
          </a:pPr>
          <a:endParaRPr lang="en-US" sz="2500" kern="1200"/>
        </a:p>
      </dsp:txBody>
      <dsp:txXfrm>
        <a:off x="0" y="398593"/>
        <a:ext cx="6172199" cy="630000"/>
      </dsp:txXfrm>
    </dsp:sp>
    <dsp:sp modelId="{496EA3DA-466A-4B06-A01D-53BA69C4CDE7}">
      <dsp:nvSpPr>
        <dsp:cNvPr id="0" name=""/>
        <dsp:cNvSpPr/>
      </dsp:nvSpPr>
      <dsp:spPr>
        <a:xfrm>
          <a:off x="308610" y="29593"/>
          <a:ext cx="5737029" cy="7380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kern="1200" dirty="0"/>
            <a:t>Mental Health Facts</a:t>
          </a:r>
        </a:p>
      </dsp:txBody>
      <dsp:txXfrm>
        <a:off x="344636" y="65619"/>
        <a:ext cx="5664977" cy="665948"/>
      </dsp:txXfrm>
    </dsp:sp>
    <dsp:sp modelId="{E961F144-6098-4B5F-873C-FC336ADAB9A0}">
      <dsp:nvSpPr>
        <dsp:cNvPr id="0" name=""/>
        <dsp:cNvSpPr/>
      </dsp:nvSpPr>
      <dsp:spPr>
        <a:xfrm>
          <a:off x="0" y="1532593"/>
          <a:ext cx="6172199" cy="63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520700" rIns="479031" bIns="177800" numCol="1" spcCol="1270" anchor="t" anchorCtr="0">
          <a:noAutofit/>
        </a:bodyPr>
        <a:lstStyle/>
        <a:p>
          <a:pPr marL="228600" lvl="1" indent="-228600" algn="l" defTabSz="1111250">
            <a:lnSpc>
              <a:spcPct val="90000"/>
            </a:lnSpc>
            <a:spcBef>
              <a:spcPct val="0"/>
            </a:spcBef>
            <a:spcAft>
              <a:spcPct val="15000"/>
            </a:spcAft>
            <a:buChar char="•"/>
          </a:pPr>
          <a:endParaRPr lang="en-US" sz="2500" kern="1200"/>
        </a:p>
      </dsp:txBody>
      <dsp:txXfrm>
        <a:off x="0" y="1532593"/>
        <a:ext cx="6172199" cy="630000"/>
      </dsp:txXfrm>
    </dsp:sp>
    <dsp:sp modelId="{F1667787-5BF0-4094-8281-8D824A3820B2}">
      <dsp:nvSpPr>
        <dsp:cNvPr id="0" name=""/>
        <dsp:cNvSpPr/>
      </dsp:nvSpPr>
      <dsp:spPr>
        <a:xfrm>
          <a:off x="308610" y="1163593"/>
          <a:ext cx="5737029" cy="7380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kern="1200" dirty="0"/>
            <a:t>Best Practices for Reference Interviews</a:t>
          </a:r>
        </a:p>
      </dsp:txBody>
      <dsp:txXfrm>
        <a:off x="344636" y="1199619"/>
        <a:ext cx="5664977" cy="665948"/>
      </dsp:txXfrm>
    </dsp:sp>
    <dsp:sp modelId="{512FCEC3-0497-4166-A8D3-875490124CA2}">
      <dsp:nvSpPr>
        <dsp:cNvPr id="0" name=""/>
        <dsp:cNvSpPr/>
      </dsp:nvSpPr>
      <dsp:spPr>
        <a:xfrm>
          <a:off x="0" y="2666593"/>
          <a:ext cx="6172199" cy="1043437"/>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520700" rIns="479031"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Freely available resources</a:t>
          </a:r>
        </a:p>
      </dsp:txBody>
      <dsp:txXfrm>
        <a:off x="0" y="2666593"/>
        <a:ext cx="6172199" cy="1043437"/>
      </dsp:txXfrm>
    </dsp:sp>
    <dsp:sp modelId="{8263916D-FF14-4D76-B5CF-158600156E03}">
      <dsp:nvSpPr>
        <dsp:cNvPr id="0" name=""/>
        <dsp:cNvSpPr/>
      </dsp:nvSpPr>
      <dsp:spPr>
        <a:xfrm>
          <a:off x="308610" y="2297593"/>
          <a:ext cx="5737029" cy="738000"/>
        </a:xfrm>
        <a:prstGeom prst="roundRect">
          <a:avLst/>
        </a:prstGeom>
        <a:solidFill>
          <a:schemeClr val="tx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b="1" kern="1200" dirty="0"/>
            <a:t>Health Information Resources</a:t>
          </a:r>
        </a:p>
      </dsp:txBody>
      <dsp:txXfrm>
        <a:off x="344636" y="2333619"/>
        <a:ext cx="5664977" cy="665948"/>
      </dsp:txXfrm>
    </dsp:sp>
    <dsp:sp modelId="{B0D6A963-5319-479F-BBA9-1FDEE2C1D805}">
      <dsp:nvSpPr>
        <dsp:cNvPr id="0" name=""/>
        <dsp:cNvSpPr/>
      </dsp:nvSpPr>
      <dsp:spPr>
        <a:xfrm>
          <a:off x="0" y="4214031"/>
          <a:ext cx="6172199" cy="63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A97E3F0-2890-4E63-A827-7668ECA8A667}">
      <dsp:nvSpPr>
        <dsp:cNvPr id="0" name=""/>
        <dsp:cNvSpPr/>
      </dsp:nvSpPr>
      <dsp:spPr>
        <a:xfrm>
          <a:off x="308610" y="3845031"/>
          <a:ext cx="5737029" cy="7380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kern="1200" dirty="0"/>
            <a:t>Programs and Services</a:t>
          </a:r>
        </a:p>
      </dsp:txBody>
      <dsp:txXfrm>
        <a:off x="344636" y="3881057"/>
        <a:ext cx="5664977" cy="6659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9E20B-E766-417A-803B-39E2B3186293}">
      <dsp:nvSpPr>
        <dsp:cNvPr id="0" name=""/>
        <dsp:cNvSpPr/>
      </dsp:nvSpPr>
      <dsp:spPr>
        <a:xfrm>
          <a:off x="0" y="371274"/>
          <a:ext cx="6324600"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0859" tIns="479044" rIns="490859" bIns="163576" numCol="1" spcCol="1270" anchor="t" anchorCtr="0">
          <a:noAutofit/>
        </a:bodyPr>
        <a:lstStyle/>
        <a:p>
          <a:pPr marL="228600" lvl="1" indent="-228600" algn="l" defTabSz="1022350">
            <a:lnSpc>
              <a:spcPct val="90000"/>
            </a:lnSpc>
            <a:spcBef>
              <a:spcPct val="0"/>
            </a:spcBef>
            <a:spcAft>
              <a:spcPct val="15000"/>
            </a:spcAft>
            <a:buChar char="•"/>
          </a:pPr>
          <a:endParaRPr lang="en-US" sz="2300" kern="1200"/>
        </a:p>
      </dsp:txBody>
      <dsp:txXfrm>
        <a:off x="0" y="371274"/>
        <a:ext cx="6324600" cy="579600"/>
      </dsp:txXfrm>
    </dsp:sp>
    <dsp:sp modelId="{496EA3DA-466A-4B06-A01D-53BA69C4CDE7}">
      <dsp:nvSpPr>
        <dsp:cNvPr id="0" name=""/>
        <dsp:cNvSpPr/>
      </dsp:nvSpPr>
      <dsp:spPr>
        <a:xfrm>
          <a:off x="316230" y="31794"/>
          <a:ext cx="5779824" cy="678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1022350">
            <a:lnSpc>
              <a:spcPct val="90000"/>
            </a:lnSpc>
            <a:spcBef>
              <a:spcPct val="0"/>
            </a:spcBef>
            <a:spcAft>
              <a:spcPct val="35000"/>
            </a:spcAft>
            <a:buNone/>
          </a:pPr>
          <a:r>
            <a:rPr lang="en-US" sz="2300" kern="1200" dirty="0"/>
            <a:t>Mental Health Facts</a:t>
          </a:r>
        </a:p>
      </dsp:txBody>
      <dsp:txXfrm>
        <a:off x="349374" y="64938"/>
        <a:ext cx="5713536" cy="612672"/>
      </dsp:txXfrm>
    </dsp:sp>
    <dsp:sp modelId="{E961F144-6098-4B5F-873C-FC336ADAB9A0}">
      <dsp:nvSpPr>
        <dsp:cNvPr id="0" name=""/>
        <dsp:cNvSpPr/>
      </dsp:nvSpPr>
      <dsp:spPr>
        <a:xfrm>
          <a:off x="0" y="1414555"/>
          <a:ext cx="6324600"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0859" tIns="479044" rIns="490859" bIns="163576" numCol="1" spcCol="1270" anchor="t" anchorCtr="0">
          <a:noAutofit/>
        </a:bodyPr>
        <a:lstStyle/>
        <a:p>
          <a:pPr marL="228600" lvl="1" indent="-228600" algn="l" defTabSz="1022350">
            <a:lnSpc>
              <a:spcPct val="90000"/>
            </a:lnSpc>
            <a:spcBef>
              <a:spcPct val="0"/>
            </a:spcBef>
            <a:spcAft>
              <a:spcPct val="15000"/>
            </a:spcAft>
            <a:buChar char="•"/>
          </a:pPr>
          <a:endParaRPr lang="en-US" sz="2300" kern="1200"/>
        </a:p>
      </dsp:txBody>
      <dsp:txXfrm>
        <a:off x="0" y="1414555"/>
        <a:ext cx="6324600" cy="579600"/>
      </dsp:txXfrm>
    </dsp:sp>
    <dsp:sp modelId="{F1667787-5BF0-4094-8281-8D824A3820B2}">
      <dsp:nvSpPr>
        <dsp:cNvPr id="0" name=""/>
        <dsp:cNvSpPr/>
      </dsp:nvSpPr>
      <dsp:spPr>
        <a:xfrm>
          <a:off x="316230" y="1075074"/>
          <a:ext cx="5779824" cy="678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1022350">
            <a:lnSpc>
              <a:spcPct val="90000"/>
            </a:lnSpc>
            <a:spcBef>
              <a:spcPct val="0"/>
            </a:spcBef>
            <a:spcAft>
              <a:spcPct val="35000"/>
            </a:spcAft>
            <a:buNone/>
          </a:pPr>
          <a:r>
            <a:rPr lang="en-US" sz="2300" kern="1200" dirty="0"/>
            <a:t>Best Practices for Reference Interviews</a:t>
          </a:r>
        </a:p>
      </dsp:txBody>
      <dsp:txXfrm>
        <a:off x="349374" y="1108218"/>
        <a:ext cx="5713536" cy="612672"/>
      </dsp:txXfrm>
    </dsp:sp>
    <dsp:sp modelId="{512FCEC3-0497-4166-A8D3-875490124CA2}">
      <dsp:nvSpPr>
        <dsp:cNvPr id="0" name=""/>
        <dsp:cNvSpPr/>
      </dsp:nvSpPr>
      <dsp:spPr>
        <a:xfrm>
          <a:off x="0" y="2457835"/>
          <a:ext cx="6324600"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0859" tIns="479044" rIns="490859" bIns="163576" numCol="1" spcCol="1270" anchor="t" anchorCtr="0">
          <a:noAutofit/>
        </a:bodyPr>
        <a:lstStyle/>
        <a:p>
          <a:pPr marL="228600" lvl="1" indent="-228600" algn="l" defTabSz="1022350">
            <a:lnSpc>
              <a:spcPct val="90000"/>
            </a:lnSpc>
            <a:spcBef>
              <a:spcPct val="0"/>
            </a:spcBef>
            <a:spcAft>
              <a:spcPct val="15000"/>
            </a:spcAft>
            <a:buChar char="•"/>
          </a:pPr>
          <a:endParaRPr lang="en-US" sz="2300" kern="1200"/>
        </a:p>
      </dsp:txBody>
      <dsp:txXfrm>
        <a:off x="0" y="2457835"/>
        <a:ext cx="6324600" cy="579600"/>
      </dsp:txXfrm>
    </dsp:sp>
    <dsp:sp modelId="{8263916D-FF14-4D76-B5CF-158600156E03}">
      <dsp:nvSpPr>
        <dsp:cNvPr id="0" name=""/>
        <dsp:cNvSpPr/>
      </dsp:nvSpPr>
      <dsp:spPr>
        <a:xfrm>
          <a:off x="316230" y="2118355"/>
          <a:ext cx="5779824" cy="678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1022350">
            <a:lnSpc>
              <a:spcPct val="90000"/>
            </a:lnSpc>
            <a:spcBef>
              <a:spcPct val="0"/>
            </a:spcBef>
            <a:spcAft>
              <a:spcPct val="35000"/>
            </a:spcAft>
            <a:buNone/>
          </a:pPr>
          <a:r>
            <a:rPr lang="en-US" sz="2300" b="0" kern="1200" dirty="0"/>
            <a:t>Health Information Resources</a:t>
          </a:r>
        </a:p>
      </dsp:txBody>
      <dsp:txXfrm>
        <a:off x="349374" y="2151499"/>
        <a:ext cx="5713536" cy="612672"/>
      </dsp:txXfrm>
    </dsp:sp>
    <dsp:sp modelId="{B0D6A963-5319-479F-BBA9-1FDEE2C1D805}">
      <dsp:nvSpPr>
        <dsp:cNvPr id="0" name=""/>
        <dsp:cNvSpPr/>
      </dsp:nvSpPr>
      <dsp:spPr>
        <a:xfrm>
          <a:off x="0" y="3501115"/>
          <a:ext cx="6324600" cy="16663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0859" tIns="479044" rIns="490859"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NLM Exhibition Program</a:t>
          </a:r>
        </a:p>
        <a:p>
          <a:pPr marL="228600" lvl="1" indent="-228600" algn="l" defTabSz="1022350">
            <a:lnSpc>
              <a:spcPct val="90000"/>
            </a:lnSpc>
            <a:spcBef>
              <a:spcPct val="0"/>
            </a:spcBef>
            <a:spcAft>
              <a:spcPct val="15000"/>
            </a:spcAft>
            <a:buChar char="•"/>
          </a:pPr>
          <a:r>
            <a:rPr lang="en-US" sz="2300" kern="1200"/>
            <a:t>Mental Health Awareness</a:t>
          </a:r>
        </a:p>
        <a:p>
          <a:pPr marL="228600" lvl="1" indent="-228600" algn="l" defTabSz="1022350">
            <a:lnSpc>
              <a:spcPct val="90000"/>
            </a:lnSpc>
            <a:spcBef>
              <a:spcPct val="0"/>
            </a:spcBef>
            <a:spcAft>
              <a:spcPct val="15000"/>
            </a:spcAft>
            <a:buChar char="•"/>
          </a:pPr>
          <a:r>
            <a:rPr lang="en-US" sz="2300" kern="1200"/>
            <a:t>Service and Program ideas</a:t>
          </a:r>
        </a:p>
      </dsp:txBody>
      <dsp:txXfrm>
        <a:off x="0" y="3501115"/>
        <a:ext cx="6324600" cy="1666350"/>
      </dsp:txXfrm>
    </dsp:sp>
    <dsp:sp modelId="{4A97E3F0-2890-4E63-A827-7668ECA8A667}">
      <dsp:nvSpPr>
        <dsp:cNvPr id="0" name=""/>
        <dsp:cNvSpPr/>
      </dsp:nvSpPr>
      <dsp:spPr>
        <a:xfrm>
          <a:off x="316230" y="3161635"/>
          <a:ext cx="5779824" cy="678960"/>
        </a:xfrm>
        <a:prstGeom prst="roundRect">
          <a:avLst/>
        </a:prstGeom>
        <a:solidFill>
          <a:schemeClr val="tx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1066800">
            <a:lnSpc>
              <a:spcPct val="90000"/>
            </a:lnSpc>
            <a:spcBef>
              <a:spcPct val="0"/>
            </a:spcBef>
            <a:spcAft>
              <a:spcPct val="35000"/>
            </a:spcAft>
            <a:buNone/>
          </a:pPr>
          <a:r>
            <a:rPr lang="en-US" sz="2400" b="1" kern="1200" dirty="0"/>
            <a:t>Programs and Services</a:t>
          </a:r>
        </a:p>
      </dsp:txBody>
      <dsp:txXfrm>
        <a:off x="349374" y="3194779"/>
        <a:ext cx="5713536"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D9E752D-C8C5-4B9F-8D7C-29A4C8C32D56}" type="datetimeFigureOut">
              <a:rPr lang="en-US" smtClean="0"/>
              <a:t>3/28/2024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F9B7E09-CBFD-4A9F-8BFA-33400D544A2E}" type="slidenum">
              <a:rPr lang="en-US" smtClean="0"/>
              <a:t>‹#›</a:t>
            </a:fld>
            <a:endParaRPr lang="en-US"/>
          </a:p>
        </p:txBody>
      </p:sp>
    </p:spTree>
    <p:extLst>
      <p:ext uri="{BB962C8B-B14F-4D97-AF65-F5344CB8AC3E}">
        <p14:creationId xmlns:p14="http://schemas.microsoft.com/office/powerpoint/2010/main" val="613876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2A1C41B-1B92-46C1-A8A8-8BE474F0D823}" type="datetimeFigureOut">
              <a:rPr lang="en-US" smtClean="0"/>
              <a:t>3/28/2024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7C1951-B430-4891-8D79-DC3B7319464D}" type="slidenum">
              <a:rPr lang="en-US" smtClean="0"/>
              <a:t>‹#›</a:t>
            </a:fld>
            <a:endParaRPr lang="en-US"/>
          </a:p>
        </p:txBody>
      </p:sp>
    </p:spTree>
    <p:extLst>
      <p:ext uri="{BB962C8B-B14F-4D97-AF65-F5344CB8AC3E}">
        <p14:creationId xmlns:p14="http://schemas.microsoft.com/office/powerpoint/2010/main" val="2199060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070A3BC-CD4A-42FB-9834-D8B895449A61}"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483921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lIns="94947" tIns="47474" rIns="94947" bIns="47474"/>
          <a:lstStyle/>
          <a:p>
            <a:pPr>
              <a:defRPr/>
            </a:pPr>
            <a:fld id="{A2FE5A0E-999E-47B3-B29A-580156291A88}" type="slidenum">
              <a:rPr lang="en-US" smtClean="0"/>
              <a:pPr>
                <a:defRPr/>
              </a:pPr>
              <a:t>10</a:t>
            </a:fld>
            <a:endParaRPr lang="en-US"/>
          </a:p>
        </p:txBody>
      </p:sp>
    </p:spTree>
    <p:extLst>
      <p:ext uri="{BB962C8B-B14F-4D97-AF65-F5344CB8AC3E}">
        <p14:creationId xmlns:p14="http://schemas.microsoft.com/office/powerpoint/2010/main" val="829691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A39C0A-C793-4372-962D-3E4173FA06F6}" type="slidenum">
              <a:rPr lang="en-US" smtClean="0"/>
              <a:t>11</a:t>
            </a:fld>
            <a:endParaRPr lang="en-US"/>
          </a:p>
        </p:txBody>
      </p:sp>
    </p:spTree>
    <p:extLst>
      <p:ext uri="{BB962C8B-B14F-4D97-AF65-F5344CB8AC3E}">
        <p14:creationId xmlns:p14="http://schemas.microsoft.com/office/powerpoint/2010/main" val="3516008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12</a:t>
            </a:fld>
            <a:endParaRPr lang="en-US"/>
          </a:p>
        </p:txBody>
      </p:sp>
    </p:spTree>
    <p:extLst>
      <p:ext uri="{BB962C8B-B14F-4D97-AF65-F5344CB8AC3E}">
        <p14:creationId xmlns:p14="http://schemas.microsoft.com/office/powerpoint/2010/main" val="136206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0A39C0A-C793-4372-962D-3E4173FA06F6}" type="slidenum">
              <a:rPr lang="en-US" smtClean="0"/>
              <a:t>13</a:t>
            </a:fld>
            <a:endParaRPr lang="en-US"/>
          </a:p>
        </p:txBody>
      </p:sp>
    </p:spTree>
    <p:extLst>
      <p:ext uri="{BB962C8B-B14F-4D97-AF65-F5344CB8AC3E}">
        <p14:creationId xmlns:p14="http://schemas.microsoft.com/office/powerpoint/2010/main" val="4138675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3C3A5F-6E91-462D-A35F-97474E3B90A4}" type="slidenum">
              <a:rPr lang="en-US" smtClean="0"/>
              <a:t>14</a:t>
            </a:fld>
            <a:endParaRPr lang="en-US"/>
          </a:p>
        </p:txBody>
      </p:sp>
    </p:spTree>
    <p:extLst>
      <p:ext uri="{BB962C8B-B14F-4D97-AF65-F5344CB8AC3E}">
        <p14:creationId xmlns:p14="http://schemas.microsoft.com/office/powerpoint/2010/main" val="4048707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7C1951-B430-4891-8D79-DC3B7319464D}" type="slidenum">
              <a:rPr lang="en-US" smtClean="0"/>
              <a:t>16</a:t>
            </a:fld>
            <a:endParaRPr lang="en-US"/>
          </a:p>
        </p:txBody>
      </p:sp>
    </p:spTree>
    <p:extLst>
      <p:ext uri="{BB962C8B-B14F-4D97-AF65-F5344CB8AC3E}">
        <p14:creationId xmlns:p14="http://schemas.microsoft.com/office/powerpoint/2010/main" val="3807754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17</a:t>
            </a:fld>
            <a:endParaRPr lang="en-US"/>
          </a:p>
        </p:txBody>
      </p:sp>
    </p:spTree>
    <p:extLst>
      <p:ext uri="{BB962C8B-B14F-4D97-AF65-F5344CB8AC3E}">
        <p14:creationId xmlns:p14="http://schemas.microsoft.com/office/powerpoint/2010/main" val="1026619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3C3A5F-6E91-462D-A35F-97474E3B90A4}" type="slidenum">
              <a:rPr lang="en-US" smtClean="0"/>
              <a:t>20</a:t>
            </a:fld>
            <a:endParaRPr lang="en-US"/>
          </a:p>
        </p:txBody>
      </p:sp>
    </p:spTree>
    <p:extLst>
      <p:ext uri="{BB962C8B-B14F-4D97-AF65-F5344CB8AC3E}">
        <p14:creationId xmlns:p14="http://schemas.microsoft.com/office/powerpoint/2010/main" val="680450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21</a:t>
            </a:fld>
            <a:endParaRPr lang="en-US"/>
          </a:p>
        </p:txBody>
      </p:sp>
    </p:spTree>
    <p:extLst>
      <p:ext uri="{BB962C8B-B14F-4D97-AF65-F5344CB8AC3E}">
        <p14:creationId xmlns:p14="http://schemas.microsoft.com/office/powerpoint/2010/main" val="1542397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7C1951-B430-4891-8D79-DC3B7319464D}" type="slidenum">
              <a:rPr lang="en-US" smtClean="0"/>
              <a:t>22</a:t>
            </a:fld>
            <a:endParaRPr lang="en-US"/>
          </a:p>
        </p:txBody>
      </p:sp>
    </p:spTree>
    <p:extLst>
      <p:ext uri="{BB962C8B-B14F-4D97-AF65-F5344CB8AC3E}">
        <p14:creationId xmlns:p14="http://schemas.microsoft.com/office/powerpoint/2010/main" val="113132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briefly I wanted to introduce the Network of the National Library of Medicine, also known as NNLM. As the name suggests, the NNLM is part of the National Library of Medicine, which is within the National Institutes of Health. We are the education and outreach arm of the National Library of Medicine. We work regionally, getting to know communities on the ground and helping those communities serve the people they know best. </a:t>
            </a:r>
          </a:p>
          <a:p>
            <a:endParaRPr lang="en-US" dirty="0"/>
          </a:p>
          <a:p>
            <a:r>
              <a:rPr lang="en-US" dirty="0"/>
              <a:t>But we are also present across the entire country, and we work to advance the health and well being of everyone through access and understanding of how to use health information. This includes both working with organizations like libraries of all types, schools, health care, and all sorts of community-based organizations. </a:t>
            </a:r>
          </a:p>
          <a:p>
            <a:endParaRPr lang="en-US" dirty="0"/>
          </a:p>
          <a:p>
            <a:r>
              <a:rPr lang="en-US" dirty="0"/>
              <a:t>We do this primarily through three different methods: 1) providing funding to organizations so that they can work within their own communities; 2) other forms of outreach and engagement; ) And then like today, we offer a wide range of training and education opportunities.  </a:t>
            </a:r>
          </a:p>
          <a:p>
            <a:endParaRPr lang="en-US" dirty="0"/>
          </a:p>
          <a:p>
            <a:r>
              <a:rPr lang="en-US" dirty="0"/>
              <a:t>Plus, we recently launched the NNLM Discovery podcast.  Podcasts are available wherever you get your podcasts or on nnlm.gov/podcast</a:t>
            </a:r>
          </a:p>
          <a:p>
            <a:endParaRPr lang="en-US" dirty="0"/>
          </a:p>
          <a:p>
            <a:r>
              <a:rPr lang="en-US" dirty="0"/>
              <a:t>I encourage you all to visit nnlm.gov to learn more.</a:t>
            </a:r>
          </a:p>
        </p:txBody>
      </p:sp>
      <p:sp>
        <p:nvSpPr>
          <p:cNvPr id="4" name="Slide Number Placeholder 3"/>
          <p:cNvSpPr>
            <a:spLocks noGrp="1"/>
          </p:cNvSpPr>
          <p:nvPr>
            <p:ph type="sldNum" sz="quarter" idx="10"/>
          </p:nvPr>
        </p:nvSpPr>
        <p:spPr/>
        <p:txBody>
          <a:bodyPr/>
          <a:lstStyle/>
          <a:p>
            <a:fld id="{F37C1951-B430-4891-8D79-DC3B7319464D}" type="slidenum">
              <a:rPr lang="en-US" smtClean="0"/>
              <a:t>2</a:t>
            </a:fld>
            <a:endParaRPr lang="en-US"/>
          </a:p>
        </p:txBody>
      </p:sp>
    </p:spTree>
    <p:extLst>
      <p:ext uri="{BB962C8B-B14F-4D97-AF65-F5344CB8AC3E}">
        <p14:creationId xmlns:p14="http://schemas.microsoft.com/office/powerpoint/2010/main" val="420631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7C1951-B430-4891-8D79-DC3B7319464D}" type="slidenum">
              <a:rPr lang="en-US" smtClean="0"/>
              <a:t>24</a:t>
            </a:fld>
            <a:endParaRPr lang="en-US"/>
          </a:p>
        </p:txBody>
      </p:sp>
    </p:spTree>
    <p:extLst>
      <p:ext uri="{BB962C8B-B14F-4D97-AF65-F5344CB8AC3E}">
        <p14:creationId xmlns:p14="http://schemas.microsoft.com/office/powerpoint/2010/main" val="3859708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A39C0A-C793-4372-962D-3E4173FA06F6}" type="slidenum">
              <a:rPr lang="en-US" smtClean="0"/>
              <a:t>25</a:t>
            </a:fld>
            <a:endParaRPr lang="en-US"/>
          </a:p>
        </p:txBody>
      </p:sp>
    </p:spTree>
    <p:extLst>
      <p:ext uri="{BB962C8B-B14F-4D97-AF65-F5344CB8AC3E}">
        <p14:creationId xmlns:p14="http://schemas.microsoft.com/office/powerpoint/2010/main" val="205364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BA1159-79E7-4E1D-9F34-AA83516A58F9}" type="slidenum">
              <a:rPr lang="en-US" smtClean="0"/>
              <a:t>26</a:t>
            </a:fld>
            <a:endParaRPr lang="en-US"/>
          </a:p>
        </p:txBody>
      </p:sp>
    </p:spTree>
    <p:extLst>
      <p:ext uri="{BB962C8B-B14F-4D97-AF65-F5344CB8AC3E}">
        <p14:creationId xmlns:p14="http://schemas.microsoft.com/office/powerpoint/2010/main" val="1706737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BA1159-79E7-4E1D-9F34-AA83516A58F9}" type="slidenum">
              <a:rPr lang="en-US" smtClean="0"/>
              <a:t>28</a:t>
            </a:fld>
            <a:endParaRPr lang="en-US"/>
          </a:p>
        </p:txBody>
      </p:sp>
    </p:spTree>
    <p:extLst>
      <p:ext uri="{BB962C8B-B14F-4D97-AF65-F5344CB8AC3E}">
        <p14:creationId xmlns:p14="http://schemas.microsoft.com/office/powerpoint/2010/main" val="1067519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3C3A5F-6E91-462D-A35F-97474E3B90A4}" type="slidenum">
              <a:rPr lang="en-US" smtClean="0"/>
              <a:t>29</a:t>
            </a:fld>
            <a:endParaRPr lang="en-US"/>
          </a:p>
        </p:txBody>
      </p:sp>
    </p:spTree>
    <p:extLst>
      <p:ext uri="{BB962C8B-B14F-4D97-AF65-F5344CB8AC3E}">
        <p14:creationId xmlns:p14="http://schemas.microsoft.com/office/powerpoint/2010/main" val="1585577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31</a:t>
            </a:fld>
            <a:endParaRPr lang="en-US"/>
          </a:p>
        </p:txBody>
      </p:sp>
    </p:spTree>
    <p:extLst>
      <p:ext uri="{BB962C8B-B14F-4D97-AF65-F5344CB8AC3E}">
        <p14:creationId xmlns:p14="http://schemas.microsoft.com/office/powerpoint/2010/main" val="3601822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32</a:t>
            </a:fld>
            <a:endParaRPr lang="en-US"/>
          </a:p>
        </p:txBody>
      </p:sp>
    </p:spTree>
    <p:extLst>
      <p:ext uri="{BB962C8B-B14F-4D97-AF65-F5344CB8AC3E}">
        <p14:creationId xmlns:p14="http://schemas.microsoft.com/office/powerpoint/2010/main" val="3366084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C1951-B430-4891-8D79-DC3B7319464D}" type="slidenum">
              <a:rPr lang="en-US" smtClean="0"/>
              <a:t>33</a:t>
            </a:fld>
            <a:endParaRPr lang="en-US"/>
          </a:p>
        </p:txBody>
      </p:sp>
    </p:spTree>
    <p:extLst>
      <p:ext uri="{BB962C8B-B14F-4D97-AF65-F5344CB8AC3E}">
        <p14:creationId xmlns:p14="http://schemas.microsoft.com/office/powerpoint/2010/main" val="2262131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1E640117-C3A4-4D95-8CFE-4BB45D40D405}" type="slidenum">
              <a:rPr lang="en-US">
                <a:solidFill>
                  <a:prstClr val="black"/>
                </a:solidFill>
                <a:latin typeface="Calibri" panose="020F0502020204030204"/>
              </a:rPr>
              <a:pPr defTabSz="931774">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1925681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7C1951-B430-4891-8D79-DC3B7319464D}" type="slidenum">
              <a:rPr lang="en-US" smtClean="0"/>
              <a:t>35</a:t>
            </a:fld>
            <a:endParaRPr lang="en-US"/>
          </a:p>
        </p:txBody>
      </p:sp>
    </p:spTree>
    <p:extLst>
      <p:ext uri="{BB962C8B-B14F-4D97-AF65-F5344CB8AC3E}">
        <p14:creationId xmlns:p14="http://schemas.microsoft.com/office/powerpoint/2010/main" val="2597674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20A39C0A-C793-4372-962D-3E4173FA06F6}" type="slidenum">
              <a:rPr lang="en-US" smtClean="0"/>
              <a:t>3</a:t>
            </a:fld>
            <a:endParaRPr lang="en-US"/>
          </a:p>
        </p:txBody>
      </p:sp>
    </p:spTree>
    <p:extLst>
      <p:ext uri="{BB962C8B-B14F-4D97-AF65-F5344CB8AC3E}">
        <p14:creationId xmlns:p14="http://schemas.microsoft.com/office/powerpoint/2010/main" val="3964792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May is mental health awareness month and you may want to plan a library event to provide information and awareness to your community.</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organizations provide social media images and text and hashtags for you to use as well. Last year NAMI’s campaign included the hashtag </a:t>
            </a:r>
            <a:r>
              <a:rPr lang="en-US" sz="1200" b="0" u="none" strike="noStrike" kern="1200" dirty="0">
                <a:solidFill>
                  <a:schemeClr val="tx1"/>
                </a:solidFill>
                <a:effectLst/>
                <a:latin typeface="+mn-lt"/>
                <a:ea typeface="+mn-ea"/>
                <a:cs typeface="+mn-cs"/>
              </a:rPr>
              <a:t>#</a:t>
            </a:r>
            <a:r>
              <a:rPr lang="en-US" sz="1200" b="0" u="none" strike="noStrike" kern="1200" dirty="0" err="1">
                <a:solidFill>
                  <a:schemeClr val="tx1"/>
                </a:solidFill>
                <a:effectLst/>
                <a:latin typeface="+mn-lt"/>
                <a:ea typeface="+mn-ea"/>
                <a:cs typeface="+mn-cs"/>
              </a:rPr>
              <a:t>MoreThanEnough</a:t>
            </a:r>
            <a:r>
              <a:rPr lang="en-US" sz="1200" b="0" u="none" strike="noStrike" kern="1200" dirty="0">
                <a:solidFill>
                  <a:schemeClr val="tx1"/>
                </a:solidFill>
                <a:effectLst/>
                <a:latin typeface="+mn-lt"/>
                <a:ea typeface="+mn-ea"/>
                <a:cs typeface="+mn-cs"/>
              </a:rPr>
              <a:t> Campaign.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37C1951-B430-4891-8D79-DC3B7319464D}" type="slidenum">
              <a:rPr lang="en-US" smtClean="0"/>
              <a:t>36</a:t>
            </a:fld>
            <a:endParaRPr lang="en-US"/>
          </a:p>
        </p:txBody>
      </p:sp>
    </p:spTree>
    <p:extLst>
      <p:ext uri="{BB962C8B-B14F-4D97-AF65-F5344CB8AC3E}">
        <p14:creationId xmlns:p14="http://schemas.microsoft.com/office/powerpoint/2010/main" val="4224225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37</a:t>
            </a:fld>
            <a:endParaRPr lang="en-US"/>
          </a:p>
        </p:txBody>
      </p:sp>
    </p:spTree>
    <p:extLst>
      <p:ext uri="{BB962C8B-B14F-4D97-AF65-F5344CB8AC3E}">
        <p14:creationId xmlns:p14="http://schemas.microsoft.com/office/powerpoint/2010/main" val="4248956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38</a:t>
            </a:fld>
            <a:endParaRPr lang="en-US"/>
          </a:p>
        </p:txBody>
      </p:sp>
    </p:spTree>
    <p:extLst>
      <p:ext uri="{BB962C8B-B14F-4D97-AF65-F5344CB8AC3E}">
        <p14:creationId xmlns:p14="http://schemas.microsoft.com/office/powerpoint/2010/main" val="145950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39</a:t>
            </a:fld>
            <a:endParaRPr lang="en-US"/>
          </a:p>
        </p:txBody>
      </p:sp>
    </p:spTree>
    <p:extLst>
      <p:ext uri="{BB962C8B-B14F-4D97-AF65-F5344CB8AC3E}">
        <p14:creationId xmlns:p14="http://schemas.microsoft.com/office/powerpoint/2010/main" val="1514906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7C1951-B430-4891-8D79-DC3B7319464D}" type="slidenum">
              <a:rPr lang="en-US" smtClean="0"/>
              <a:t>4</a:t>
            </a:fld>
            <a:endParaRPr lang="en-US"/>
          </a:p>
        </p:txBody>
      </p:sp>
    </p:spTree>
    <p:extLst>
      <p:ext uri="{BB962C8B-B14F-4D97-AF65-F5344CB8AC3E}">
        <p14:creationId xmlns:p14="http://schemas.microsoft.com/office/powerpoint/2010/main" val="2554031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endParaRPr lang="en-US" dirty="0"/>
          </a:p>
        </p:txBody>
      </p:sp>
      <p:sp>
        <p:nvSpPr>
          <p:cNvPr id="4" name="Slide Number Placeholder 3"/>
          <p:cNvSpPr>
            <a:spLocks noGrp="1"/>
          </p:cNvSpPr>
          <p:nvPr>
            <p:ph type="sldNum" sz="quarter" idx="5"/>
          </p:nvPr>
        </p:nvSpPr>
        <p:spPr/>
        <p:txBody>
          <a:bodyPr/>
          <a:lstStyle/>
          <a:p>
            <a:fld id="{20A39C0A-C793-4372-962D-3E4173FA06F6}" type="slidenum">
              <a:rPr lang="en-US" smtClean="0"/>
              <a:t>5</a:t>
            </a:fld>
            <a:endParaRPr lang="en-US"/>
          </a:p>
        </p:txBody>
      </p:sp>
    </p:spTree>
    <p:extLst>
      <p:ext uri="{BB962C8B-B14F-4D97-AF65-F5344CB8AC3E}">
        <p14:creationId xmlns:p14="http://schemas.microsoft.com/office/powerpoint/2010/main" val="173866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6</a:t>
            </a:fld>
            <a:endParaRPr lang="en-US"/>
          </a:p>
        </p:txBody>
      </p:sp>
    </p:spTree>
    <p:extLst>
      <p:ext uri="{BB962C8B-B14F-4D97-AF65-F5344CB8AC3E}">
        <p14:creationId xmlns:p14="http://schemas.microsoft.com/office/powerpoint/2010/main" val="1272368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A39C0A-C793-4372-962D-3E4173FA06F6}" type="slidenum">
              <a:rPr lang="en-US" smtClean="0"/>
              <a:t>7</a:t>
            </a:fld>
            <a:endParaRPr lang="en-US"/>
          </a:p>
        </p:txBody>
      </p:sp>
    </p:spTree>
    <p:extLst>
      <p:ext uri="{BB962C8B-B14F-4D97-AF65-F5344CB8AC3E}">
        <p14:creationId xmlns:p14="http://schemas.microsoft.com/office/powerpoint/2010/main" val="1176293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47" tIns="47474" rIns="94947" bIns="47474" numCol="1" anchorCtr="0" compatLnSpc="1">
            <a:prstTxWarp prst="textNoShape">
              <a:avLst/>
            </a:prstTxWarp>
          </a:bodyPr>
          <a:lstStyle>
            <a:lvl1pPr eaLnBrk="0" hangingPunct="0">
              <a:defRPr>
                <a:solidFill>
                  <a:schemeClr val="tx1"/>
                </a:solidFill>
                <a:latin typeface="Arial" charset="0"/>
              </a:defRPr>
            </a:lvl1pPr>
            <a:lvl2pPr marL="798945" indent="-307287" eaLnBrk="0" hangingPunct="0">
              <a:defRPr>
                <a:solidFill>
                  <a:schemeClr val="tx1"/>
                </a:solidFill>
                <a:latin typeface="Arial" charset="0"/>
              </a:defRPr>
            </a:lvl2pPr>
            <a:lvl3pPr marL="1229146" indent="-245829" eaLnBrk="0" hangingPunct="0">
              <a:defRPr>
                <a:solidFill>
                  <a:schemeClr val="tx1"/>
                </a:solidFill>
                <a:latin typeface="Arial" charset="0"/>
              </a:defRPr>
            </a:lvl3pPr>
            <a:lvl4pPr marL="1720805" indent="-245829" eaLnBrk="0" hangingPunct="0">
              <a:defRPr>
                <a:solidFill>
                  <a:schemeClr val="tx1"/>
                </a:solidFill>
                <a:latin typeface="Arial" charset="0"/>
              </a:defRPr>
            </a:lvl4pPr>
            <a:lvl5pPr marL="2212463" indent="-245829" eaLnBrk="0" hangingPunct="0">
              <a:defRPr>
                <a:solidFill>
                  <a:schemeClr val="tx1"/>
                </a:solidFill>
                <a:latin typeface="Arial" charset="0"/>
              </a:defRPr>
            </a:lvl5pPr>
            <a:lvl6pPr marL="2704122" indent="-245829" eaLnBrk="0" fontAlgn="base" hangingPunct="0">
              <a:spcBef>
                <a:spcPct val="0"/>
              </a:spcBef>
              <a:spcAft>
                <a:spcPct val="0"/>
              </a:spcAft>
              <a:defRPr>
                <a:solidFill>
                  <a:schemeClr val="tx1"/>
                </a:solidFill>
                <a:latin typeface="Arial" charset="0"/>
              </a:defRPr>
            </a:lvl6pPr>
            <a:lvl7pPr marL="3195781" indent="-245829" eaLnBrk="0" fontAlgn="base" hangingPunct="0">
              <a:spcBef>
                <a:spcPct val="0"/>
              </a:spcBef>
              <a:spcAft>
                <a:spcPct val="0"/>
              </a:spcAft>
              <a:defRPr>
                <a:solidFill>
                  <a:schemeClr val="tx1"/>
                </a:solidFill>
                <a:latin typeface="Arial" charset="0"/>
              </a:defRPr>
            </a:lvl7pPr>
            <a:lvl8pPr marL="3687439" indent="-245829" eaLnBrk="0" fontAlgn="base" hangingPunct="0">
              <a:spcBef>
                <a:spcPct val="0"/>
              </a:spcBef>
              <a:spcAft>
                <a:spcPct val="0"/>
              </a:spcAft>
              <a:defRPr>
                <a:solidFill>
                  <a:schemeClr val="tx1"/>
                </a:solidFill>
                <a:latin typeface="Arial" charset="0"/>
              </a:defRPr>
            </a:lvl8pPr>
            <a:lvl9pPr marL="4179096" indent="-245829" eaLnBrk="0" fontAlgn="base" hangingPunct="0">
              <a:spcBef>
                <a:spcPct val="0"/>
              </a:spcBef>
              <a:spcAft>
                <a:spcPct val="0"/>
              </a:spcAft>
              <a:defRPr>
                <a:solidFill>
                  <a:schemeClr val="tx1"/>
                </a:solidFill>
                <a:latin typeface="Arial" charset="0"/>
              </a:defRPr>
            </a:lvl9pPr>
          </a:lstStyle>
          <a:p>
            <a:pPr defTabSz="931774" eaLnBrk="1" hangingPunct="1">
              <a:defRPr/>
            </a:pPr>
            <a:fld id="{ECCCDCD6-DCB1-4EFA-9092-45A3FFEE6067}" type="slidenum">
              <a:rPr lang="en-US">
                <a:solidFill>
                  <a:prstClr val="black"/>
                </a:solidFill>
              </a:rPr>
              <a:pPr defTabSz="931774" eaLnBrk="1" hangingPunct="1">
                <a:defRPr/>
              </a:pPr>
              <a:t>8</a:t>
            </a:fld>
            <a:endParaRPr lang="en-US">
              <a:solidFill>
                <a:prstClr val="black"/>
              </a:solidFill>
            </a:endParaRPr>
          </a:p>
        </p:txBody>
      </p:sp>
    </p:spTree>
    <p:extLst>
      <p:ext uri="{BB962C8B-B14F-4D97-AF65-F5344CB8AC3E}">
        <p14:creationId xmlns:p14="http://schemas.microsoft.com/office/powerpoint/2010/main" val="4251902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766"/>
            <a:endParaRPr lang="en-US" dirty="0"/>
          </a:p>
        </p:txBody>
      </p:sp>
    </p:spTree>
    <p:extLst>
      <p:ext uri="{BB962C8B-B14F-4D97-AF65-F5344CB8AC3E}">
        <p14:creationId xmlns:p14="http://schemas.microsoft.com/office/powerpoint/2010/main" val="91361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tx1"/>
                </a:solidFill>
                <a:latin typeface="+mn-lt"/>
              </a:defRPr>
            </a:lvl1pPr>
          </a:lstStyle>
          <a:p>
            <a:r>
              <a:rPr lang="en-US"/>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79572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3219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mn-lt"/>
              </a:defRPr>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543878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mn-lt"/>
              </a:defRPr>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285941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206549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lvl1pPr>
              <a:defRPr>
                <a:solidFill>
                  <a:schemeClr val="tx1"/>
                </a:solidFill>
                <a:latin typeface="+mn-lt"/>
              </a:defRPr>
            </a:lvl1pPr>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278597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C883-0559-1F45-FE35-233D019930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8172E-021C-5197-5977-12F6341E270E}"/>
              </a:ext>
            </a:extLst>
          </p:cNvPr>
          <p:cNvSpPr>
            <a:spLocks noGrp="1"/>
          </p:cNvSpPr>
          <p:nvPr>
            <p:ph sz="half" idx="1"/>
          </p:nvPr>
        </p:nvSpPr>
        <p:spPr>
          <a:xfrm>
            <a:off x="838199" y="1825625"/>
            <a:ext cx="35061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0F884-105E-FC26-9D5C-7F1E0C87077F}"/>
              </a:ext>
            </a:extLst>
          </p:cNvPr>
          <p:cNvSpPr>
            <a:spLocks noGrp="1"/>
          </p:cNvSpPr>
          <p:nvPr>
            <p:ph sz="half" idx="2"/>
          </p:nvPr>
        </p:nvSpPr>
        <p:spPr>
          <a:xfrm>
            <a:off x="4537276" y="1825625"/>
            <a:ext cx="331180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E8DC844-E98B-65C8-9260-5092A1BD4581}"/>
              </a:ext>
            </a:extLst>
          </p:cNvPr>
          <p:cNvSpPr>
            <a:spLocks noGrp="1"/>
          </p:cNvSpPr>
          <p:nvPr>
            <p:ph type="sldNum" sz="quarter" idx="12"/>
          </p:nvPr>
        </p:nvSpPr>
        <p:spPr/>
        <p:txBody>
          <a:bodyPr/>
          <a:lstStyle/>
          <a:p>
            <a:fld id="{39608335-E336-44CC-8D7A-9157A0B4EC3F}" type="slidenum">
              <a:rPr lang="en-US" smtClean="0"/>
              <a:t>‹#›</a:t>
            </a:fld>
            <a:endParaRPr lang="en-US"/>
          </a:p>
        </p:txBody>
      </p:sp>
      <p:sp>
        <p:nvSpPr>
          <p:cNvPr id="8" name="Content Placeholder 2">
            <a:extLst>
              <a:ext uri="{FF2B5EF4-FFF2-40B4-BE49-F238E27FC236}">
                <a16:creationId xmlns:a16="http://schemas.microsoft.com/office/drawing/2014/main" id="{FF22BEE3-CA38-FF6B-C7FE-56F5ACFE26BC}"/>
              </a:ext>
            </a:extLst>
          </p:cNvPr>
          <p:cNvSpPr>
            <a:spLocks noGrp="1"/>
          </p:cNvSpPr>
          <p:nvPr>
            <p:ph sz="half" idx="13"/>
          </p:nvPr>
        </p:nvSpPr>
        <p:spPr>
          <a:xfrm>
            <a:off x="8041993" y="1825625"/>
            <a:ext cx="331180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724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478302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atin typeface="+mn-lt"/>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697527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395697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Content Placeholder 2"/>
          <p:cNvSpPr>
            <a:spLocks noGrp="1"/>
          </p:cNvSpPr>
          <p:nvPr>
            <p:ph sz="half" idx="1"/>
          </p:nvPr>
        </p:nvSpPr>
        <p:spPr>
          <a:xfrm>
            <a:off x="838200" y="1825625"/>
            <a:ext cx="323556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18488" y="1844675"/>
            <a:ext cx="323556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Content Placeholder 3">
            <a:extLst>
              <a:ext uri="{FF2B5EF4-FFF2-40B4-BE49-F238E27FC236}">
                <a16:creationId xmlns:a16="http://schemas.microsoft.com/office/drawing/2014/main" id="{CA5DA1A3-AFDB-4FA1-A0D4-6B657F9C724A}"/>
              </a:ext>
            </a:extLst>
          </p:cNvPr>
          <p:cNvSpPr>
            <a:spLocks noGrp="1"/>
          </p:cNvSpPr>
          <p:nvPr>
            <p:ph sz="half" idx="12"/>
          </p:nvPr>
        </p:nvSpPr>
        <p:spPr>
          <a:xfrm>
            <a:off x="7930663" y="1825625"/>
            <a:ext cx="342313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86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Content Placeholder 2"/>
          <p:cNvSpPr>
            <a:spLocks noGrp="1"/>
          </p:cNvSpPr>
          <p:nvPr>
            <p:ph sz="half" idx="1"/>
          </p:nvPr>
        </p:nvSpPr>
        <p:spPr>
          <a:xfrm>
            <a:off x="838200" y="1825625"/>
            <a:ext cx="244426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24957" y="1870075"/>
            <a:ext cx="2627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Content Placeholder 3">
            <a:extLst>
              <a:ext uri="{FF2B5EF4-FFF2-40B4-BE49-F238E27FC236}">
                <a16:creationId xmlns:a16="http://schemas.microsoft.com/office/drawing/2014/main" id="{CA5DA1A3-AFDB-4FA1-A0D4-6B657F9C724A}"/>
              </a:ext>
            </a:extLst>
          </p:cNvPr>
          <p:cNvSpPr>
            <a:spLocks noGrp="1"/>
          </p:cNvSpPr>
          <p:nvPr>
            <p:ph sz="half" idx="12"/>
          </p:nvPr>
        </p:nvSpPr>
        <p:spPr>
          <a:xfrm>
            <a:off x="6095999" y="1870075"/>
            <a:ext cx="266993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D3A122BC-7D4F-4A51-8B04-16F904510B24}"/>
              </a:ext>
            </a:extLst>
          </p:cNvPr>
          <p:cNvSpPr>
            <a:spLocks noGrp="1"/>
          </p:cNvSpPr>
          <p:nvPr>
            <p:ph sz="half" idx="13"/>
          </p:nvPr>
        </p:nvSpPr>
        <p:spPr>
          <a:xfrm>
            <a:off x="8909538" y="1847850"/>
            <a:ext cx="244426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909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33853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part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latin typeface="+mn-lt"/>
              </a:defRPr>
            </a:lvl1pPr>
          </a:lstStyle>
          <a:p>
            <a:r>
              <a:rPr lang="en-US"/>
              <a:t>Click to edit Master title style</a:t>
            </a:r>
          </a:p>
        </p:txBody>
      </p:sp>
      <p:sp>
        <p:nvSpPr>
          <p:cNvPr id="3" name="Text Placeholder 2"/>
          <p:cNvSpPr>
            <a:spLocks noGrp="1"/>
          </p:cNvSpPr>
          <p:nvPr>
            <p:ph type="body" idx="1"/>
          </p:nvPr>
        </p:nvSpPr>
        <p:spPr>
          <a:xfrm>
            <a:off x="845651" y="1681163"/>
            <a:ext cx="25305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253645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54583" y="1681898"/>
            <a:ext cx="27176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454582" y="2501105"/>
            <a:ext cx="27176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Content Placeholder 5">
            <a:extLst>
              <a:ext uri="{FF2B5EF4-FFF2-40B4-BE49-F238E27FC236}">
                <a16:creationId xmlns:a16="http://schemas.microsoft.com/office/drawing/2014/main" id="{13367B0E-2C17-4D1A-9314-D43CF42C7CDE}"/>
              </a:ext>
            </a:extLst>
          </p:cNvPr>
          <p:cNvSpPr>
            <a:spLocks noGrp="1"/>
          </p:cNvSpPr>
          <p:nvPr>
            <p:ph sz="quarter" idx="12"/>
          </p:nvPr>
        </p:nvSpPr>
        <p:spPr>
          <a:xfrm>
            <a:off x="6322768" y="2501105"/>
            <a:ext cx="2339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52A8BC65-878B-4265-A721-618ECF2530D5}"/>
              </a:ext>
            </a:extLst>
          </p:cNvPr>
          <p:cNvSpPr>
            <a:spLocks noGrp="1"/>
          </p:cNvSpPr>
          <p:nvPr>
            <p:ph sz="quarter" idx="13"/>
          </p:nvPr>
        </p:nvSpPr>
        <p:spPr>
          <a:xfrm>
            <a:off x="8812885" y="2514602"/>
            <a:ext cx="251508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667BF684-8B12-4438-9D17-BB4CDBF09587}"/>
              </a:ext>
            </a:extLst>
          </p:cNvPr>
          <p:cNvSpPr>
            <a:spLocks noGrp="1"/>
          </p:cNvSpPr>
          <p:nvPr>
            <p:ph type="body" sz="quarter" idx="14"/>
          </p:nvPr>
        </p:nvSpPr>
        <p:spPr>
          <a:xfrm>
            <a:off x="6322768" y="1690690"/>
            <a:ext cx="233954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4">
            <a:extLst>
              <a:ext uri="{FF2B5EF4-FFF2-40B4-BE49-F238E27FC236}">
                <a16:creationId xmlns:a16="http://schemas.microsoft.com/office/drawing/2014/main" id="{077986B4-9DDB-4E48-BFF4-C9D7650DDABC}"/>
              </a:ext>
            </a:extLst>
          </p:cNvPr>
          <p:cNvSpPr>
            <a:spLocks noGrp="1"/>
          </p:cNvSpPr>
          <p:nvPr>
            <p:ph type="body" sz="quarter" idx="15"/>
          </p:nvPr>
        </p:nvSpPr>
        <p:spPr>
          <a:xfrm>
            <a:off x="8812885" y="1690690"/>
            <a:ext cx="251508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474120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07678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a:p>
        </p:txBody>
      </p:sp>
      <p:pic>
        <p:nvPicPr>
          <p:cNvPr id="1031"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291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n-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mentalhealthfirstaid.org/" TargetMode="Externa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1.sv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nnlm.gov/guides/public-librari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ccih.nih.go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nimh.nih.gov/index.s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hyperlink" Target="https://www.samhsa.gov/" TargetMode="Externa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www.cdc.gov/mentalhealth/"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nami.org/Home"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4.png"/><Relationship Id="rId7" Type="http://schemas.openxmlformats.org/officeDocument/2006/relationships/diagramQuickStyle" Target="../diagrams/quickStyle5.xm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5.svg"/><Relationship Id="rId9" Type="http://schemas.microsoft.com/office/2007/relationships/diagramDrawing" Target="../diagrams/drawing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hyperlink" Target="https://www.nlm.nih.gov/hmd/about/exhibition/index.html" TargetMode="External"/><Relationship Id="rId4" Type="http://schemas.openxmlformats.org/officeDocument/2006/relationships/hyperlink" Target="https://www.nlm.nih.gov/exhibition/careandcustody/index.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hyperlink" Target="https://www.nnlm.gov/FdMPF" TargetMode="External"/><Relationship Id="rId5" Type="http://schemas.openxmlformats.org/officeDocument/2006/relationships/image" Target="../media/image38.png"/><Relationship Id="rId4" Type="http://schemas.openxmlformats.org/officeDocument/2006/relationships/hyperlink" Target="https://www.graphicmedicine.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https://www.who.int/publications/i/item/9789240003927" TargetMode="Externa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hyperlink" Target="https://nnlm.gov/nnlm-reading-club/mental-health"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hyperlink" Target="https://programminglibrarian.or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5.xml"/><Relationship Id="rId7" Type="http://schemas.openxmlformats.org/officeDocument/2006/relationships/diagramLayout" Target="../diagrams/layout2.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diagramData" Target="../diagrams/data2.xml"/><Relationship Id="rId5" Type="http://schemas.openxmlformats.org/officeDocument/2006/relationships/image" Target="../media/image4.svg"/><Relationship Id="rId10" Type="http://schemas.microsoft.com/office/2007/relationships/diagramDrawing" Target="../diagrams/drawing2.xml"/><Relationship Id="rId4" Type="http://schemas.openxmlformats.org/officeDocument/2006/relationships/image" Target="../media/image3.png"/><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hyperlink" Target="http://www.mhanational.org/mentalhealthfacts" TargetMode="Externa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7.xml"/><Relationship Id="rId7" Type="http://schemas.openxmlformats.org/officeDocument/2006/relationships/diagramLayout" Target="../diagrams/layout3.xml"/><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diagramData" Target="../diagrams/data3.xml"/><Relationship Id="rId5" Type="http://schemas.openxmlformats.org/officeDocument/2006/relationships/image" Target="../media/image7.svg"/><Relationship Id="rId10" Type="http://schemas.microsoft.com/office/2007/relationships/diagramDrawing" Target="../diagrams/drawing3.xml"/><Relationship Id="rId4" Type="http://schemas.openxmlformats.org/officeDocument/2006/relationships/image" Target="../media/image6.png"/><Relationship Id="rId9" Type="http://schemas.openxmlformats.org/officeDocument/2006/relationships/diagramColors" Target="../diagrams/colors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943" y="1920240"/>
            <a:ext cx="11430000" cy="1508760"/>
          </a:xfrm>
        </p:spPr>
        <p:txBody>
          <a:bodyPr/>
          <a:lstStyle/>
          <a:p>
            <a:r>
              <a:rPr lang="en-US" sz="2800" b="1" dirty="0">
                <a:solidFill>
                  <a:schemeClr val="accent1">
                    <a:lumMod val="50000"/>
                  </a:schemeClr>
                </a:solidFill>
              </a:rPr>
              <a:t>Providing Mental Health Resources at Your Library</a:t>
            </a:r>
            <a:br>
              <a:rPr lang="en-US" sz="2800" b="1" dirty="0">
                <a:solidFill>
                  <a:schemeClr val="accent1">
                    <a:lumMod val="50000"/>
                  </a:schemeClr>
                </a:solidFill>
              </a:rPr>
            </a:br>
            <a:br>
              <a:rPr lang="en-US" sz="2800" b="1" dirty="0">
                <a:solidFill>
                  <a:schemeClr val="accent1">
                    <a:lumMod val="50000"/>
                  </a:schemeClr>
                </a:solidFill>
              </a:rPr>
            </a:br>
            <a:r>
              <a:rPr lang="en-US" sz="2800" b="1" i="1" dirty="0">
                <a:solidFill>
                  <a:schemeClr val="accent1">
                    <a:lumMod val="50000"/>
                  </a:schemeClr>
                </a:solidFill>
              </a:rPr>
              <a:t>Presented by the Network of the National Library of Medicine</a:t>
            </a:r>
          </a:p>
        </p:txBody>
      </p:sp>
    </p:spTree>
    <p:custDataLst>
      <p:tags r:id="rId1"/>
    </p:custDataLst>
    <p:extLst>
      <p:ext uri="{BB962C8B-B14F-4D97-AF65-F5344CB8AC3E}">
        <p14:creationId xmlns:p14="http://schemas.microsoft.com/office/powerpoint/2010/main" val="3408685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p:txBody>
          <a:bodyPr>
            <a:noAutofit/>
          </a:bodyPr>
          <a:lstStyle/>
          <a:p>
            <a:pPr algn="ctr"/>
            <a:r>
              <a:rPr lang="en-US" sz="1600" b="1">
                <a:solidFill>
                  <a:schemeClr val="accent1">
                    <a:lumMod val="50000"/>
                  </a:schemeClr>
                </a:solidFill>
              </a:rPr>
              <a:t>Key Elements in Empathic Listening</a:t>
            </a:r>
          </a:p>
        </p:txBody>
      </p:sp>
      <p:pic>
        <p:nvPicPr>
          <p:cNvPr id="5" name="Content Placeholder 4" descr="5 Tips for nonjudgmental listening&#10;">
            <a:extLst>
              <a:ext uri="{FF2B5EF4-FFF2-40B4-BE49-F238E27FC236}">
                <a16:creationId xmlns:a16="http://schemas.microsoft.com/office/drawing/2014/main" id="{2226184A-2B9B-4349-A6FF-7D9638402552}"/>
              </a:ext>
            </a:extLst>
          </p:cNvPr>
          <p:cNvPicPr>
            <a:picLocks noGrp="1" noChangeAspect="1"/>
          </p:cNvPicPr>
          <p:nvPr>
            <p:ph idx="1"/>
          </p:nvPr>
        </p:nvPicPr>
        <p:blipFill>
          <a:blip r:embed="rId3"/>
          <a:stretch>
            <a:fillRect/>
          </a:stretch>
        </p:blipFill>
        <p:spPr>
          <a:xfrm>
            <a:off x="1320113" y="428566"/>
            <a:ext cx="9551773" cy="5716772"/>
          </a:xfrm>
          <a:prstGeom prst="rect">
            <a:avLst/>
          </a:prstGeom>
        </p:spPr>
      </p:pic>
      <p:sp>
        <p:nvSpPr>
          <p:cNvPr id="4" name="TextBox 3"/>
          <p:cNvSpPr txBox="1"/>
          <p:nvPr/>
        </p:nvSpPr>
        <p:spPr>
          <a:xfrm>
            <a:off x="4911314" y="6429434"/>
            <a:ext cx="6314738" cy="400110"/>
          </a:xfrm>
          <a:prstGeom prst="rect">
            <a:avLst/>
          </a:prstGeom>
          <a:noFill/>
        </p:spPr>
        <p:txBody>
          <a:bodyPr wrap="square" rtlCol="0">
            <a:spAutoFit/>
          </a:bodyPr>
          <a:lstStyle/>
          <a:p>
            <a:pPr algn="ctr"/>
            <a:r>
              <a:rPr lang="en-US" sz="2000" b="1" dirty="0">
                <a:hlinkClick r:id="rId4"/>
              </a:rPr>
              <a:t>Mental Health First Aid</a:t>
            </a:r>
            <a:endParaRPr lang="en-US" sz="2000" dirty="0"/>
          </a:p>
        </p:txBody>
      </p:sp>
    </p:spTree>
    <p:extLst>
      <p:ext uri="{BB962C8B-B14F-4D97-AF65-F5344CB8AC3E}">
        <p14:creationId xmlns:p14="http://schemas.microsoft.com/office/powerpoint/2010/main" val="2168503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A7877C6-DCDC-4AA9-91FF-4BB398E1D2D9}"/>
              </a:ext>
            </a:extLst>
          </p:cNvPr>
          <p:cNvSpPr>
            <a:spLocks noGrp="1"/>
          </p:cNvSpPr>
          <p:nvPr>
            <p:ph type="title"/>
          </p:nvPr>
        </p:nvSpPr>
        <p:spPr>
          <a:xfrm>
            <a:off x="237367" y="187327"/>
            <a:ext cx="5137077" cy="1600200"/>
          </a:xfrm>
        </p:spPr>
        <p:txBody>
          <a:bodyPr/>
          <a:lstStyle/>
          <a:p>
            <a:pPr algn="ctr"/>
            <a:r>
              <a:rPr lang="en-US" sz="4400" b="1" dirty="0">
                <a:solidFill>
                  <a:schemeClr val="accent1">
                    <a:lumMod val="50000"/>
                  </a:schemeClr>
                </a:solidFill>
              </a:rPr>
              <a:t>Health Information Resources</a:t>
            </a:r>
          </a:p>
        </p:txBody>
      </p:sp>
      <p:sp>
        <p:nvSpPr>
          <p:cNvPr id="10" name="Text Placeholder 9" descr="Image of a stethoscope">
            <a:extLst>
              <a:ext uri="{FF2B5EF4-FFF2-40B4-BE49-F238E27FC236}">
                <a16:creationId xmlns:a16="http://schemas.microsoft.com/office/drawing/2014/main" id="{AEB939EE-DBC5-4A40-B6C0-13F83134A2ED}"/>
              </a:ext>
            </a:extLst>
          </p:cNvPr>
          <p:cNvSpPr>
            <a:spLocks noGrp="1"/>
          </p:cNvSpPr>
          <p:nvPr>
            <p:ph type="body" sz="half" idx="2"/>
          </p:nvPr>
        </p:nvSpPr>
        <p:spPr>
          <a:xfrm>
            <a:off x="839788" y="2057400"/>
            <a:ext cx="3932237" cy="381158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aphicFrame>
        <p:nvGraphicFramePr>
          <p:cNvPr id="6" name="Content Placeholder 5" descr="Health Information Resources is the third of five sections in this presentation. This section includes information about freely available resources.">
            <a:extLst>
              <a:ext uri="{FF2B5EF4-FFF2-40B4-BE49-F238E27FC236}">
                <a16:creationId xmlns:a16="http://schemas.microsoft.com/office/drawing/2014/main" id="{66543EB9-F782-47E5-AF80-37542B33B69E}"/>
              </a:ext>
            </a:extLst>
          </p:cNvPr>
          <p:cNvGraphicFramePr>
            <a:graphicFrameLocks/>
          </p:cNvGraphicFramePr>
          <p:nvPr/>
        </p:nvGraphicFramePr>
        <p:xfrm>
          <a:off x="5183188" y="987427"/>
          <a:ext cx="6172200" cy="4873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79261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692385-DF50-4E51-BE8B-6F92048DB830}"/>
              </a:ext>
            </a:extLst>
          </p:cNvPr>
          <p:cNvSpPr>
            <a:spLocks noGrp="1"/>
          </p:cNvSpPr>
          <p:nvPr>
            <p:ph type="title"/>
          </p:nvPr>
        </p:nvSpPr>
        <p:spPr>
          <a:xfrm>
            <a:off x="0" y="375139"/>
            <a:ext cx="12191999" cy="1325563"/>
          </a:xfrm>
        </p:spPr>
        <p:txBody>
          <a:bodyPr/>
          <a:lstStyle/>
          <a:p>
            <a:pPr algn="ctr"/>
            <a:r>
              <a:rPr lang="en-US" sz="4000" b="1" dirty="0">
                <a:solidFill>
                  <a:srgbClr val="20558A"/>
                </a:solidFill>
              </a:rPr>
              <a:t>NNLM Public Libraries Guide – Mental Health</a:t>
            </a:r>
          </a:p>
        </p:txBody>
      </p:sp>
      <p:pic>
        <p:nvPicPr>
          <p:cNvPr id="5" name="Content Placeholder 4" descr="NNLM Public Libraries Guide, Mental Health tab">
            <a:extLst>
              <a:ext uri="{FF2B5EF4-FFF2-40B4-BE49-F238E27FC236}">
                <a16:creationId xmlns:a16="http://schemas.microsoft.com/office/drawing/2014/main" id="{FD3A3802-CCDE-4C63-8B63-7316824B05DB}"/>
              </a:ext>
            </a:extLst>
          </p:cNvPr>
          <p:cNvPicPr>
            <a:picLocks noGrp="1" noChangeAspect="1"/>
          </p:cNvPicPr>
          <p:nvPr>
            <p:ph idx="1"/>
          </p:nvPr>
        </p:nvPicPr>
        <p:blipFill>
          <a:blip r:embed="rId3"/>
          <a:stretch>
            <a:fillRect/>
          </a:stretch>
        </p:blipFill>
        <p:spPr>
          <a:xfrm>
            <a:off x="838200" y="1878779"/>
            <a:ext cx="10515600" cy="3628579"/>
          </a:xfrm>
          <a:ln w="25400">
            <a:solidFill>
              <a:schemeClr val="accent1"/>
            </a:solidFill>
          </a:ln>
        </p:spPr>
      </p:pic>
      <p:sp>
        <p:nvSpPr>
          <p:cNvPr id="14" name="TextBox 13">
            <a:extLst>
              <a:ext uri="{FF2B5EF4-FFF2-40B4-BE49-F238E27FC236}">
                <a16:creationId xmlns:a16="http://schemas.microsoft.com/office/drawing/2014/main" id="{147F3A63-09E5-44C4-A550-8CB6EA269C3F}"/>
              </a:ext>
            </a:extLst>
          </p:cNvPr>
          <p:cNvSpPr txBox="1"/>
          <p:nvPr/>
        </p:nvSpPr>
        <p:spPr>
          <a:xfrm>
            <a:off x="5104417" y="5863511"/>
            <a:ext cx="6098058" cy="369332"/>
          </a:xfrm>
          <a:prstGeom prst="rect">
            <a:avLst/>
          </a:prstGeom>
          <a:noFill/>
        </p:spPr>
        <p:txBody>
          <a:bodyPr wrap="square">
            <a:spAutoFit/>
          </a:bodyPr>
          <a:lstStyle/>
          <a:p>
            <a:pPr algn="r"/>
            <a:r>
              <a:rPr lang="en-US" b="1">
                <a:hlinkClick r:id="rId4"/>
              </a:rPr>
              <a:t>NNLM Public Libraries Guide</a:t>
            </a:r>
            <a:endParaRPr lang="en-US"/>
          </a:p>
        </p:txBody>
      </p:sp>
    </p:spTree>
    <p:extLst>
      <p:ext uri="{BB962C8B-B14F-4D97-AF65-F5344CB8AC3E}">
        <p14:creationId xmlns:p14="http://schemas.microsoft.com/office/powerpoint/2010/main" val="1401171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6AA1F0-FD00-491F-8BB7-BC0C812FA330}"/>
              </a:ext>
            </a:extLst>
          </p:cNvPr>
          <p:cNvSpPr>
            <a:spLocks noGrp="1"/>
          </p:cNvSpPr>
          <p:nvPr>
            <p:ph type="title"/>
          </p:nvPr>
        </p:nvSpPr>
        <p:spPr/>
        <p:txBody>
          <a:bodyPr/>
          <a:lstStyle/>
          <a:p>
            <a:pPr algn="ctr"/>
            <a:r>
              <a:rPr lang="en-US" b="1" dirty="0">
                <a:solidFill>
                  <a:schemeClr val="accent1">
                    <a:lumMod val="50000"/>
                  </a:schemeClr>
                </a:solidFill>
              </a:rPr>
              <a:t>MedlinePlus – Mental Health</a:t>
            </a:r>
          </a:p>
        </p:txBody>
      </p:sp>
      <p:pic>
        <p:nvPicPr>
          <p:cNvPr id="4" name="Content Placeholder 3" descr="MedlinePlus Mental Health and Behavior health topics webpage">
            <a:extLst>
              <a:ext uri="{FF2B5EF4-FFF2-40B4-BE49-F238E27FC236}">
                <a16:creationId xmlns:a16="http://schemas.microsoft.com/office/drawing/2014/main" id="{9988B066-DA3E-4DD0-BF4C-9E6A0720DC9E}"/>
              </a:ext>
            </a:extLst>
          </p:cNvPr>
          <p:cNvPicPr>
            <a:picLocks noGrp="1" noChangeAspect="1"/>
          </p:cNvPicPr>
          <p:nvPr>
            <p:ph sz="half" idx="1"/>
          </p:nvPr>
        </p:nvPicPr>
        <p:blipFill>
          <a:blip r:embed="rId3"/>
          <a:stretch>
            <a:fillRect/>
          </a:stretch>
        </p:blipFill>
        <p:spPr>
          <a:xfrm>
            <a:off x="442784" y="1824554"/>
            <a:ext cx="5181600" cy="3859212"/>
          </a:xfrm>
          <a:ln w="19050">
            <a:solidFill>
              <a:schemeClr val="accent1"/>
            </a:solidFill>
          </a:ln>
        </p:spPr>
      </p:pic>
      <p:sp>
        <p:nvSpPr>
          <p:cNvPr id="2" name="Oval 1" descr="orange oval highlights Health Topics tab">
            <a:extLst>
              <a:ext uri="{FF2B5EF4-FFF2-40B4-BE49-F238E27FC236}">
                <a16:creationId xmlns:a16="http://schemas.microsoft.com/office/drawing/2014/main" id="{CA42955E-3355-4159-94C5-01233ECEF5CB}"/>
              </a:ext>
            </a:extLst>
          </p:cNvPr>
          <p:cNvSpPr/>
          <p:nvPr/>
        </p:nvSpPr>
        <p:spPr>
          <a:xfrm>
            <a:off x="442784" y="2552700"/>
            <a:ext cx="725616" cy="31000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93FA7814-6020-4B1A-A21B-A30683EB1650}"/>
              </a:ext>
            </a:extLst>
          </p:cNvPr>
          <p:cNvSpPr>
            <a:spLocks noGrp="1"/>
          </p:cNvSpPr>
          <p:nvPr>
            <p:ph sz="half" idx="2"/>
          </p:nvPr>
        </p:nvSpPr>
        <p:spPr>
          <a:xfrm>
            <a:off x="5778062" y="1690690"/>
            <a:ext cx="6006662" cy="4351338"/>
          </a:xfrm>
        </p:spPr>
        <p:txBody>
          <a:bodyPr>
            <a:normAutofit/>
          </a:bodyPr>
          <a:lstStyle/>
          <a:p>
            <a:pPr lvl="0">
              <a:buClr>
                <a:srgbClr val="ED7D31">
                  <a:lumMod val="75000"/>
                </a:srgbClr>
              </a:buClr>
            </a:pPr>
            <a:r>
              <a:rPr lang="en-US" sz="2400" dirty="0">
                <a:solidFill>
                  <a:schemeClr val="tx1"/>
                </a:solidFill>
              </a:rPr>
              <a:t>Start with the Health </a:t>
            </a:r>
            <a:r>
              <a:rPr lang="en-US" sz="2400" dirty="0"/>
              <a:t>T</a:t>
            </a:r>
            <a:r>
              <a:rPr lang="en-US" sz="2400" dirty="0">
                <a:solidFill>
                  <a:schemeClr val="tx1"/>
                </a:solidFill>
              </a:rPr>
              <a:t>opics</a:t>
            </a:r>
          </a:p>
          <a:p>
            <a:pPr lvl="0">
              <a:buClr>
                <a:srgbClr val="ED7D31">
                  <a:lumMod val="75000"/>
                </a:srgbClr>
              </a:buClr>
            </a:pPr>
            <a:r>
              <a:rPr lang="en-US" sz="2400" dirty="0">
                <a:solidFill>
                  <a:schemeClr val="tx1"/>
                </a:solidFill>
              </a:rPr>
              <a:t>For basic information, you can use the medical encyclopedia</a:t>
            </a:r>
          </a:p>
          <a:p>
            <a:pPr lvl="0">
              <a:buClr>
                <a:srgbClr val="ED7D31">
                  <a:lumMod val="75000"/>
                </a:srgbClr>
              </a:buClr>
            </a:pPr>
            <a:r>
              <a:rPr lang="en-US" sz="2400" dirty="0">
                <a:solidFill>
                  <a:schemeClr val="tx1"/>
                </a:solidFill>
              </a:rPr>
              <a:t>Find providers and hospitals/facilities in the directories</a:t>
            </a:r>
          </a:p>
          <a:p>
            <a:pPr lvl="0">
              <a:buClr>
                <a:srgbClr val="ED7D31">
                  <a:lumMod val="75000"/>
                </a:srgbClr>
              </a:buClr>
            </a:pPr>
            <a:r>
              <a:rPr lang="en-US" sz="2400" dirty="0">
                <a:solidFill>
                  <a:schemeClr val="tx1"/>
                </a:solidFill>
              </a:rPr>
              <a:t>Find support groups in organizations section</a:t>
            </a:r>
          </a:p>
          <a:p>
            <a:pPr lvl="0">
              <a:buClr>
                <a:srgbClr val="ED7D31">
                  <a:lumMod val="75000"/>
                </a:srgbClr>
              </a:buClr>
            </a:pPr>
            <a:r>
              <a:rPr lang="en-US" sz="2400" dirty="0">
                <a:solidFill>
                  <a:schemeClr val="tx1"/>
                </a:solidFill>
              </a:rPr>
              <a:t>Learn more about medication information</a:t>
            </a:r>
          </a:p>
          <a:p>
            <a:pPr lvl="0">
              <a:buClr>
                <a:srgbClr val="ED7D31">
                  <a:lumMod val="75000"/>
                </a:srgbClr>
              </a:buClr>
            </a:pPr>
            <a:r>
              <a:rPr lang="en-US" sz="2400" dirty="0">
                <a:solidFill>
                  <a:schemeClr val="tx1"/>
                </a:solidFill>
              </a:rPr>
              <a:t>Learn about supplements and interactions</a:t>
            </a:r>
          </a:p>
        </p:txBody>
      </p:sp>
    </p:spTree>
    <p:extLst>
      <p:ext uri="{BB962C8B-B14F-4D97-AF65-F5344CB8AC3E}">
        <p14:creationId xmlns:p14="http://schemas.microsoft.com/office/powerpoint/2010/main" val="4102582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774A9-0210-4B26-8BFC-F113C835757F}"/>
              </a:ext>
            </a:extLst>
          </p:cNvPr>
          <p:cNvSpPr>
            <a:spLocks noGrp="1"/>
          </p:cNvSpPr>
          <p:nvPr>
            <p:ph type="title"/>
          </p:nvPr>
        </p:nvSpPr>
        <p:spPr>
          <a:xfrm>
            <a:off x="838200" y="118546"/>
            <a:ext cx="10515600" cy="1325563"/>
          </a:xfrm>
        </p:spPr>
        <p:txBody>
          <a:bodyPr/>
          <a:lstStyle/>
          <a:p>
            <a:pPr algn="ctr"/>
            <a:r>
              <a:rPr lang="en-US" b="1" dirty="0">
                <a:solidFill>
                  <a:schemeClr val="accent1">
                    <a:lumMod val="50000"/>
                  </a:schemeClr>
                </a:solidFill>
              </a:rPr>
              <a:t>MedlinePlus – Health Topics</a:t>
            </a:r>
          </a:p>
        </p:txBody>
      </p:sp>
      <p:pic>
        <p:nvPicPr>
          <p:cNvPr id="7" name="Picture 6" descr="Child Mental Health topic page in MedlinePlus">
            <a:extLst>
              <a:ext uri="{FF2B5EF4-FFF2-40B4-BE49-F238E27FC236}">
                <a16:creationId xmlns:a16="http://schemas.microsoft.com/office/drawing/2014/main" id="{E8C26737-E34F-4236-B944-4BBEBA10D5AA}"/>
              </a:ext>
            </a:extLst>
          </p:cNvPr>
          <p:cNvPicPr>
            <a:picLocks noChangeAspect="1"/>
          </p:cNvPicPr>
          <p:nvPr/>
        </p:nvPicPr>
        <p:blipFill rotWithShape="1">
          <a:blip r:embed="rId3"/>
          <a:srcRect l="1375" t="2218" r="1225" b="1067"/>
          <a:stretch/>
        </p:blipFill>
        <p:spPr>
          <a:xfrm>
            <a:off x="3240858" y="1663699"/>
            <a:ext cx="5710284" cy="4362451"/>
          </a:xfrm>
          <a:prstGeom prst="rect">
            <a:avLst/>
          </a:prstGeom>
        </p:spPr>
      </p:pic>
    </p:spTree>
    <p:extLst>
      <p:ext uri="{BB962C8B-B14F-4D97-AF65-F5344CB8AC3E}">
        <p14:creationId xmlns:p14="http://schemas.microsoft.com/office/powerpoint/2010/main" val="3755494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A44BA-FE3A-76D6-3A4D-6DA42748284D}"/>
              </a:ext>
            </a:extLst>
          </p:cNvPr>
          <p:cNvSpPr>
            <a:spLocks noGrp="1"/>
          </p:cNvSpPr>
          <p:nvPr>
            <p:ph type="title"/>
          </p:nvPr>
        </p:nvSpPr>
        <p:spPr/>
        <p:txBody>
          <a:bodyPr/>
          <a:lstStyle/>
          <a:p>
            <a:r>
              <a:rPr lang="en-US" b="1" dirty="0">
                <a:solidFill>
                  <a:schemeClr val="accent1">
                    <a:lumMod val="50000"/>
                  </a:schemeClr>
                </a:solidFill>
              </a:rPr>
              <a:t>MedlinePlus – Health Topics 2</a:t>
            </a:r>
            <a:endParaRPr lang="en-US" dirty="0"/>
          </a:p>
        </p:txBody>
      </p:sp>
      <p:pic>
        <p:nvPicPr>
          <p:cNvPr id="3" name="Picture 2" descr="Start Here, Diagnosis and Tests, Treatments and Therapies sections of the Child Mental Health topic page">
            <a:extLst>
              <a:ext uri="{FF2B5EF4-FFF2-40B4-BE49-F238E27FC236}">
                <a16:creationId xmlns:a16="http://schemas.microsoft.com/office/drawing/2014/main" id="{D2969A24-7386-2189-33AA-643E8D604D37}"/>
              </a:ext>
            </a:extLst>
          </p:cNvPr>
          <p:cNvPicPr>
            <a:picLocks noChangeAspect="1"/>
          </p:cNvPicPr>
          <p:nvPr/>
        </p:nvPicPr>
        <p:blipFill>
          <a:blip r:embed="rId2"/>
          <a:stretch>
            <a:fillRect/>
          </a:stretch>
        </p:blipFill>
        <p:spPr>
          <a:xfrm>
            <a:off x="4146550" y="2153249"/>
            <a:ext cx="4762836" cy="3687921"/>
          </a:xfrm>
          <a:prstGeom prst="rect">
            <a:avLst/>
          </a:prstGeom>
        </p:spPr>
      </p:pic>
    </p:spTree>
    <p:extLst>
      <p:ext uri="{BB962C8B-B14F-4D97-AF65-F5344CB8AC3E}">
        <p14:creationId xmlns:p14="http://schemas.microsoft.com/office/powerpoint/2010/main" val="21027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D2CAB-D80F-6B54-8C10-84A7EA589EA3}"/>
              </a:ext>
            </a:extLst>
          </p:cNvPr>
          <p:cNvSpPr>
            <a:spLocks noGrp="1"/>
          </p:cNvSpPr>
          <p:nvPr>
            <p:ph type="title"/>
          </p:nvPr>
        </p:nvSpPr>
        <p:spPr/>
        <p:txBody>
          <a:bodyPr/>
          <a:lstStyle/>
          <a:p>
            <a:r>
              <a:rPr lang="en-US" b="1" dirty="0">
                <a:solidFill>
                  <a:schemeClr val="accent1">
                    <a:lumMod val="50000"/>
                  </a:schemeClr>
                </a:solidFill>
              </a:rPr>
              <a:t>MedlinePlus – Health Topics 3</a:t>
            </a:r>
            <a:endParaRPr lang="en-US" dirty="0"/>
          </a:p>
        </p:txBody>
      </p:sp>
      <p:pic>
        <p:nvPicPr>
          <p:cNvPr id="3" name="Picture 2" descr="More sections of Child Mental Health topic page: Journal Articles, Find an Expert, Children, Patient Handouts">
            <a:extLst>
              <a:ext uri="{FF2B5EF4-FFF2-40B4-BE49-F238E27FC236}">
                <a16:creationId xmlns:a16="http://schemas.microsoft.com/office/drawing/2014/main" id="{095EA740-738E-8251-36F7-297201C05455}"/>
              </a:ext>
            </a:extLst>
          </p:cNvPr>
          <p:cNvPicPr>
            <a:picLocks noChangeAspect="1"/>
          </p:cNvPicPr>
          <p:nvPr/>
        </p:nvPicPr>
        <p:blipFill rotWithShape="1">
          <a:blip r:embed="rId3"/>
          <a:srcRect l="1" r="30929"/>
          <a:stretch/>
        </p:blipFill>
        <p:spPr>
          <a:xfrm>
            <a:off x="3474720" y="1955570"/>
            <a:ext cx="3566160" cy="3905480"/>
          </a:xfrm>
          <a:prstGeom prst="rect">
            <a:avLst/>
          </a:prstGeom>
        </p:spPr>
      </p:pic>
    </p:spTree>
    <p:extLst>
      <p:ext uri="{BB962C8B-B14F-4D97-AF65-F5344CB8AC3E}">
        <p14:creationId xmlns:p14="http://schemas.microsoft.com/office/powerpoint/2010/main" val="350339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6D1C-9D85-4FCF-8182-A6F372E6D017}"/>
              </a:ext>
            </a:extLst>
          </p:cNvPr>
          <p:cNvSpPr>
            <a:spLocks noGrp="1"/>
          </p:cNvSpPr>
          <p:nvPr>
            <p:ph type="title"/>
          </p:nvPr>
        </p:nvSpPr>
        <p:spPr>
          <a:xfrm>
            <a:off x="514602" y="365125"/>
            <a:ext cx="11385298" cy="1325563"/>
          </a:xfrm>
        </p:spPr>
        <p:txBody>
          <a:bodyPr/>
          <a:lstStyle/>
          <a:p>
            <a:pPr algn="ctr"/>
            <a:r>
              <a:rPr lang="en-US" b="1" dirty="0">
                <a:solidFill>
                  <a:schemeClr val="accent1">
                    <a:lumMod val="50000"/>
                  </a:schemeClr>
                </a:solidFill>
              </a:rPr>
              <a:t>MedlinePlus – Multilingual Resources </a:t>
            </a:r>
            <a:br>
              <a:rPr lang="en-US" b="1" dirty="0">
                <a:solidFill>
                  <a:schemeClr val="accent1">
                    <a:lumMod val="50000"/>
                  </a:schemeClr>
                </a:solidFill>
              </a:rPr>
            </a:br>
            <a:endParaRPr lang="en-US" b="1" dirty="0">
              <a:solidFill>
                <a:schemeClr val="accent1">
                  <a:lumMod val="50000"/>
                </a:schemeClr>
              </a:solidFill>
            </a:endParaRPr>
          </a:p>
        </p:txBody>
      </p:sp>
      <p:pic>
        <p:nvPicPr>
          <p:cNvPr id="4" name="Picture 3" descr="MedlinePlus multilingual resources page"/>
          <p:cNvPicPr>
            <a:picLocks noChangeAspect="1"/>
          </p:cNvPicPr>
          <p:nvPr/>
        </p:nvPicPr>
        <p:blipFill>
          <a:blip r:embed="rId3"/>
          <a:stretch>
            <a:fillRect/>
          </a:stretch>
        </p:blipFill>
        <p:spPr>
          <a:xfrm>
            <a:off x="3842002" y="1319613"/>
            <a:ext cx="4063748" cy="5016452"/>
          </a:xfrm>
          <a:prstGeom prst="rect">
            <a:avLst/>
          </a:prstGeom>
        </p:spPr>
      </p:pic>
    </p:spTree>
    <p:extLst>
      <p:ext uri="{BB962C8B-B14F-4D97-AF65-F5344CB8AC3E}">
        <p14:creationId xmlns:p14="http://schemas.microsoft.com/office/powerpoint/2010/main" val="4201696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CB040-2740-7488-E062-DB8435440B77}"/>
              </a:ext>
            </a:extLst>
          </p:cNvPr>
          <p:cNvSpPr>
            <a:spLocks noGrp="1"/>
          </p:cNvSpPr>
          <p:nvPr>
            <p:ph type="title"/>
          </p:nvPr>
        </p:nvSpPr>
        <p:spPr>
          <a:xfrm>
            <a:off x="203200" y="365125"/>
            <a:ext cx="11150600" cy="1325563"/>
          </a:xfrm>
        </p:spPr>
        <p:txBody>
          <a:bodyPr/>
          <a:lstStyle/>
          <a:p>
            <a:pPr algn="ctr"/>
            <a:r>
              <a:rPr lang="en-US" b="1" dirty="0">
                <a:solidFill>
                  <a:schemeClr val="accent1">
                    <a:lumMod val="50000"/>
                  </a:schemeClr>
                </a:solidFill>
              </a:rPr>
              <a:t>MedlinePlus – Multilingual Resources 2</a:t>
            </a:r>
            <a:endParaRPr lang="en-US" dirty="0"/>
          </a:p>
        </p:txBody>
      </p:sp>
      <p:pic>
        <p:nvPicPr>
          <p:cNvPr id="15" name="Picture 14" descr="List of languages with information about depression">
            <a:extLst>
              <a:ext uri="{FF2B5EF4-FFF2-40B4-BE49-F238E27FC236}">
                <a16:creationId xmlns:a16="http://schemas.microsoft.com/office/drawing/2014/main" id="{50D66B55-4257-4634-B345-F4CA400CCCEB}"/>
              </a:ext>
            </a:extLst>
          </p:cNvPr>
          <p:cNvPicPr>
            <a:picLocks noChangeAspect="1"/>
          </p:cNvPicPr>
          <p:nvPr/>
        </p:nvPicPr>
        <p:blipFill rotWithShape="1">
          <a:blip r:embed="rId2"/>
          <a:srcRect l="1107" t="1644" r="1475" b="-1644"/>
          <a:stretch/>
        </p:blipFill>
        <p:spPr>
          <a:xfrm>
            <a:off x="3111248" y="1510113"/>
            <a:ext cx="5689852" cy="4526114"/>
          </a:xfrm>
          <a:prstGeom prst="rect">
            <a:avLst/>
          </a:prstGeom>
        </p:spPr>
      </p:pic>
    </p:spTree>
    <p:extLst>
      <p:ext uri="{BB962C8B-B14F-4D97-AF65-F5344CB8AC3E}">
        <p14:creationId xmlns:p14="http://schemas.microsoft.com/office/powerpoint/2010/main" val="214777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DBA1-CFB3-BB9A-C344-1C5EDE64F90D}"/>
              </a:ext>
            </a:extLst>
          </p:cNvPr>
          <p:cNvSpPr>
            <a:spLocks noGrp="1"/>
          </p:cNvSpPr>
          <p:nvPr>
            <p:ph type="title"/>
          </p:nvPr>
        </p:nvSpPr>
        <p:spPr>
          <a:xfrm>
            <a:off x="533400" y="377825"/>
            <a:ext cx="11125200" cy="1325563"/>
          </a:xfrm>
        </p:spPr>
        <p:txBody>
          <a:bodyPr/>
          <a:lstStyle/>
          <a:p>
            <a:pPr algn="ctr"/>
            <a:r>
              <a:rPr lang="en-US" b="1" dirty="0">
                <a:solidFill>
                  <a:schemeClr val="accent1">
                    <a:lumMod val="50000"/>
                  </a:schemeClr>
                </a:solidFill>
              </a:rPr>
              <a:t>MedlinePlus – Multilingual Resources 3</a:t>
            </a:r>
            <a:endParaRPr lang="en-US" dirty="0"/>
          </a:p>
        </p:txBody>
      </p:sp>
      <p:pic>
        <p:nvPicPr>
          <p:cNvPr id="16" name="Picture 15" descr="Arabic language of Feeling Sad topic">
            <a:extLst>
              <a:ext uri="{FF2B5EF4-FFF2-40B4-BE49-F238E27FC236}">
                <a16:creationId xmlns:a16="http://schemas.microsoft.com/office/drawing/2014/main" id="{91D778D7-8F06-467A-82A3-99F8D3CB3149}"/>
              </a:ext>
            </a:extLst>
          </p:cNvPr>
          <p:cNvPicPr>
            <a:picLocks noChangeAspect="1"/>
          </p:cNvPicPr>
          <p:nvPr/>
        </p:nvPicPr>
        <p:blipFill rotWithShape="1">
          <a:blip r:embed="rId2"/>
          <a:srcRect l="3467" t="6008" r="1840" b="3796"/>
          <a:stretch/>
        </p:blipFill>
        <p:spPr>
          <a:xfrm>
            <a:off x="3886200" y="2538190"/>
            <a:ext cx="3746500" cy="2682154"/>
          </a:xfrm>
          <a:prstGeom prst="rect">
            <a:avLst/>
          </a:prstGeom>
          <a:ln w="15875">
            <a:solidFill>
              <a:srgbClr val="20558A"/>
            </a:solidFill>
          </a:ln>
        </p:spPr>
      </p:pic>
    </p:spTree>
    <p:extLst>
      <p:ext uri="{BB962C8B-B14F-4D97-AF65-F5344CB8AC3E}">
        <p14:creationId xmlns:p14="http://schemas.microsoft.com/office/powerpoint/2010/main" val="29991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C6CE-D5E3-7A3E-5559-C413D985BC58}"/>
              </a:ext>
            </a:extLst>
          </p:cNvPr>
          <p:cNvSpPr>
            <a:spLocks noGrp="1"/>
          </p:cNvSpPr>
          <p:nvPr>
            <p:ph type="title"/>
          </p:nvPr>
        </p:nvSpPr>
        <p:spPr>
          <a:xfrm>
            <a:off x="350256" y="388875"/>
            <a:ext cx="2367543" cy="1325563"/>
          </a:xfrm>
        </p:spPr>
        <p:txBody>
          <a:bodyPr/>
          <a:lstStyle/>
          <a:p>
            <a:pPr>
              <a:lnSpc>
                <a:spcPct val="100000"/>
              </a:lnSpc>
              <a:spcAft>
                <a:spcPts val="600"/>
              </a:spcAft>
            </a:pPr>
            <a:r>
              <a:rPr lang="en-US" sz="5400" b="1" dirty="0">
                <a:solidFill>
                  <a:schemeClr val="accent1">
                    <a:lumMod val="50000"/>
                  </a:schemeClr>
                </a:solidFill>
              </a:rPr>
              <a:t>NNLM</a:t>
            </a:r>
            <a:endParaRPr lang="en-US" sz="5400" dirty="0"/>
          </a:p>
        </p:txBody>
      </p:sp>
      <p:pic>
        <p:nvPicPr>
          <p:cNvPr id="5" name="Content Placeholder 5" descr="TI briefly I wanted to introduce the network of the National Library of Medicine, also known as NLM. As the name suggests, the NLM is part of the National Library of Medicine, which is within the National Institutes of Health. We are the education and outreach arm of the National Library of Medicine, we work regionally, getting to know communities on the ground and helping those communities best serve the people they know best. But we are present across the entire country. And we work to advance the health and well being of everyone through access and understanding of how to use health information. This includes worth working with organizations like libraries of all types, schools, health care, and all sorts of community based organizations. We do this primarily through three different methods, providing funding to organizations so that they can work within their own communities. We do a number of other forms of outreach and engagement. And then like today, we offer a wide range of training and education opportunities. I encourage you all to visit nlm.gov to learn more.">
            <a:extLst>
              <a:ext uri="{FF2B5EF4-FFF2-40B4-BE49-F238E27FC236}">
                <a16:creationId xmlns:a16="http://schemas.microsoft.com/office/drawing/2014/main" id="{93BF469A-BC33-763E-FEA6-58FCC15230A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717800" y="626194"/>
            <a:ext cx="8184143" cy="5662680"/>
          </a:xfrm>
        </p:spPr>
      </p:pic>
    </p:spTree>
    <p:extLst>
      <p:ext uri="{BB962C8B-B14F-4D97-AF65-F5344CB8AC3E}">
        <p14:creationId xmlns:p14="http://schemas.microsoft.com/office/powerpoint/2010/main" val="2410297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8850-FC6B-4DEC-898E-59433463B55B}"/>
              </a:ext>
            </a:extLst>
          </p:cNvPr>
          <p:cNvSpPr>
            <a:spLocks noGrp="1"/>
          </p:cNvSpPr>
          <p:nvPr>
            <p:ph type="title"/>
          </p:nvPr>
        </p:nvSpPr>
        <p:spPr/>
        <p:txBody>
          <a:bodyPr/>
          <a:lstStyle/>
          <a:p>
            <a:pPr algn="ctr"/>
            <a:r>
              <a:rPr lang="en-US" b="1" dirty="0">
                <a:solidFill>
                  <a:schemeClr val="accent1">
                    <a:lumMod val="50000"/>
                  </a:schemeClr>
                </a:solidFill>
              </a:rPr>
              <a:t>MedlinePlus – Services</a:t>
            </a:r>
          </a:p>
        </p:txBody>
      </p:sp>
      <p:pic>
        <p:nvPicPr>
          <p:cNvPr id="19" name="Content Placeholder 18" descr="MedlinePlus home page with a Site Map link under the search box in the upper right corner of the page."/>
          <p:cNvPicPr>
            <a:picLocks noGrp="1" noChangeAspect="1"/>
          </p:cNvPicPr>
          <p:nvPr>
            <p:ph sz="half" idx="1"/>
          </p:nvPr>
        </p:nvPicPr>
        <p:blipFill>
          <a:blip r:embed="rId3"/>
          <a:stretch>
            <a:fillRect/>
          </a:stretch>
        </p:blipFill>
        <p:spPr>
          <a:xfrm>
            <a:off x="465817" y="1704466"/>
            <a:ext cx="10708461" cy="2139462"/>
          </a:xfrm>
          <a:prstGeom prst="rect">
            <a:avLst/>
          </a:prstGeom>
          <a:ln>
            <a:solidFill>
              <a:schemeClr val="accent2"/>
            </a:solidFill>
          </a:ln>
        </p:spPr>
      </p:pic>
      <p:pic>
        <p:nvPicPr>
          <p:cNvPr id="5" name="Content Placeholder 4" descr="Clicking on the site map link will take you to a list of MedlinePlus pages including directories, libraries and organization."/>
          <p:cNvPicPr>
            <a:picLocks noGrp="1" noChangeAspect="1"/>
          </p:cNvPicPr>
          <p:nvPr>
            <p:ph sz="half" idx="2"/>
          </p:nvPr>
        </p:nvPicPr>
        <p:blipFill>
          <a:blip r:embed="rId4"/>
          <a:stretch>
            <a:fillRect/>
          </a:stretch>
        </p:blipFill>
        <p:spPr>
          <a:xfrm>
            <a:off x="972961" y="4203734"/>
            <a:ext cx="10246077" cy="1388854"/>
          </a:xfrm>
          <a:prstGeom prst="rect">
            <a:avLst/>
          </a:prstGeom>
          <a:ln>
            <a:solidFill>
              <a:schemeClr val="accent2"/>
            </a:solidFill>
          </a:ln>
        </p:spPr>
      </p:pic>
    </p:spTree>
    <p:extLst>
      <p:ext uri="{BB962C8B-B14F-4D97-AF65-F5344CB8AC3E}">
        <p14:creationId xmlns:p14="http://schemas.microsoft.com/office/powerpoint/2010/main" val="1486824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C2EDA-0777-4BCF-9A58-C4048414BBA5}"/>
              </a:ext>
            </a:extLst>
          </p:cNvPr>
          <p:cNvSpPr>
            <a:spLocks noGrp="1"/>
          </p:cNvSpPr>
          <p:nvPr>
            <p:ph type="title"/>
          </p:nvPr>
        </p:nvSpPr>
        <p:spPr/>
        <p:txBody>
          <a:bodyPr/>
          <a:lstStyle/>
          <a:p>
            <a:pPr algn="ctr"/>
            <a:r>
              <a:rPr lang="en-US" b="1" dirty="0">
                <a:solidFill>
                  <a:schemeClr val="accent1">
                    <a:lumMod val="50000"/>
                  </a:schemeClr>
                </a:solidFill>
              </a:rPr>
              <a:t>MedlinePlus – Medication Information</a:t>
            </a:r>
          </a:p>
        </p:txBody>
      </p:sp>
      <p:pic>
        <p:nvPicPr>
          <p:cNvPr id="11" name="Content Placeholder 10" descr="MedlinePlus Drugs and Supplements webpage">
            <a:extLst>
              <a:ext uri="{FF2B5EF4-FFF2-40B4-BE49-F238E27FC236}">
                <a16:creationId xmlns:a16="http://schemas.microsoft.com/office/drawing/2014/main" id="{8DF74416-5031-4EAD-A008-6FB39FA3E76F}"/>
              </a:ext>
            </a:extLst>
          </p:cNvPr>
          <p:cNvPicPr>
            <a:picLocks noGrp="1" noChangeAspect="1"/>
          </p:cNvPicPr>
          <p:nvPr>
            <p:ph sz="half" idx="1"/>
          </p:nvPr>
        </p:nvPicPr>
        <p:blipFill>
          <a:blip r:embed="rId3"/>
          <a:stretch>
            <a:fillRect/>
          </a:stretch>
        </p:blipFill>
        <p:spPr>
          <a:xfrm>
            <a:off x="838200" y="1971438"/>
            <a:ext cx="5181600" cy="4028014"/>
          </a:xfrm>
        </p:spPr>
      </p:pic>
      <p:sp>
        <p:nvSpPr>
          <p:cNvPr id="14" name="Oval 13" descr="orange oval highlights Drugs and Supplements tab">
            <a:extLst>
              <a:ext uri="{FF2B5EF4-FFF2-40B4-BE49-F238E27FC236}">
                <a16:creationId xmlns:a16="http://schemas.microsoft.com/office/drawing/2014/main" id="{9CBB32C7-17C8-46C9-A608-8B604F9A040B}"/>
              </a:ext>
            </a:extLst>
          </p:cNvPr>
          <p:cNvSpPr/>
          <p:nvPr/>
        </p:nvSpPr>
        <p:spPr>
          <a:xfrm>
            <a:off x="1578940" y="2671761"/>
            <a:ext cx="1028530" cy="32146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pic>
        <p:nvPicPr>
          <p:cNvPr id="13" name="Content Placeholder 12" descr="Escitalopram drug information webpage">
            <a:extLst>
              <a:ext uri="{FF2B5EF4-FFF2-40B4-BE49-F238E27FC236}">
                <a16:creationId xmlns:a16="http://schemas.microsoft.com/office/drawing/2014/main" id="{170FA30C-AE3E-4981-A3B9-777AFCB8C370}"/>
              </a:ext>
            </a:extLst>
          </p:cNvPr>
          <p:cNvPicPr>
            <a:picLocks noGrp="1" noChangeAspect="1"/>
          </p:cNvPicPr>
          <p:nvPr>
            <p:ph sz="half" idx="2"/>
          </p:nvPr>
        </p:nvPicPr>
        <p:blipFill>
          <a:blip r:embed="rId4"/>
          <a:stretch>
            <a:fillRect/>
          </a:stretch>
        </p:blipFill>
        <p:spPr>
          <a:xfrm>
            <a:off x="6172200" y="1971438"/>
            <a:ext cx="5181600" cy="4059712"/>
          </a:xfrm>
        </p:spPr>
      </p:pic>
    </p:spTree>
    <p:extLst>
      <p:ext uri="{BB962C8B-B14F-4D97-AF65-F5344CB8AC3E}">
        <p14:creationId xmlns:p14="http://schemas.microsoft.com/office/powerpoint/2010/main" val="1924169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1584D5-2B55-1462-0835-1C22D2EDD3D1}"/>
              </a:ext>
            </a:extLst>
          </p:cNvPr>
          <p:cNvSpPr>
            <a:spLocks noGrp="1"/>
          </p:cNvSpPr>
          <p:nvPr>
            <p:ph type="title"/>
          </p:nvPr>
        </p:nvSpPr>
        <p:spPr/>
        <p:txBody>
          <a:bodyPr/>
          <a:lstStyle/>
          <a:p>
            <a:r>
              <a:rPr lang="en-US" b="1" dirty="0">
                <a:solidFill>
                  <a:schemeClr val="accent5">
                    <a:lumMod val="75000"/>
                  </a:schemeClr>
                </a:solidFill>
              </a:rPr>
              <a:t>DailyMed</a:t>
            </a:r>
          </a:p>
        </p:txBody>
      </p:sp>
      <p:sp>
        <p:nvSpPr>
          <p:cNvPr id="7" name="Content Placeholder 6"/>
          <p:cNvSpPr>
            <a:spLocks noGrp="1"/>
          </p:cNvSpPr>
          <p:nvPr>
            <p:ph idx="1"/>
          </p:nvPr>
        </p:nvSpPr>
        <p:spPr/>
        <p:txBody>
          <a:bodyPr/>
          <a:lstStyle/>
          <a:p>
            <a:endParaRPr lang="en-US" dirty="0"/>
          </a:p>
        </p:txBody>
      </p:sp>
      <p:pic>
        <p:nvPicPr>
          <p:cNvPr id="9" name="Picture 8" descr="DailyMed.gov home page"/>
          <p:cNvPicPr>
            <a:picLocks noChangeAspect="1"/>
          </p:cNvPicPr>
          <p:nvPr/>
        </p:nvPicPr>
        <p:blipFill>
          <a:blip r:embed="rId3"/>
          <a:stretch>
            <a:fillRect/>
          </a:stretch>
        </p:blipFill>
        <p:spPr>
          <a:xfrm>
            <a:off x="838200" y="1825625"/>
            <a:ext cx="9866886" cy="4111203"/>
          </a:xfrm>
          <a:prstGeom prst="rect">
            <a:avLst/>
          </a:prstGeom>
        </p:spPr>
      </p:pic>
    </p:spTree>
    <p:extLst>
      <p:ext uri="{BB962C8B-B14F-4D97-AF65-F5344CB8AC3E}">
        <p14:creationId xmlns:p14="http://schemas.microsoft.com/office/powerpoint/2010/main" val="3346589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E0C2-033B-4D9D-8FAE-77B1D09975EF}"/>
              </a:ext>
            </a:extLst>
          </p:cNvPr>
          <p:cNvSpPr>
            <a:spLocks noGrp="1"/>
          </p:cNvSpPr>
          <p:nvPr>
            <p:ph type="title"/>
          </p:nvPr>
        </p:nvSpPr>
        <p:spPr>
          <a:xfrm>
            <a:off x="119743" y="195308"/>
            <a:ext cx="3159034" cy="2547892"/>
          </a:xfrm>
        </p:spPr>
        <p:txBody>
          <a:bodyPr/>
          <a:lstStyle/>
          <a:p>
            <a:r>
              <a:rPr lang="en-US" dirty="0"/>
              <a:t>Drug Label on DailyMed</a:t>
            </a:r>
          </a:p>
        </p:txBody>
      </p:sp>
      <p:pic>
        <p:nvPicPr>
          <p:cNvPr id="4" name="Content Placeholder 3" descr="An example of drug label information found on DailyMed">
            <a:extLst>
              <a:ext uri="{FF2B5EF4-FFF2-40B4-BE49-F238E27FC236}">
                <a16:creationId xmlns:a16="http://schemas.microsoft.com/office/drawing/2014/main" id="{6E0D0609-789F-CC91-B3FE-6117BB30F366}"/>
              </a:ext>
            </a:extLst>
          </p:cNvPr>
          <p:cNvPicPr>
            <a:picLocks noGrp="1" noChangeAspect="1"/>
          </p:cNvPicPr>
          <p:nvPr>
            <p:ph idx="1"/>
          </p:nvPr>
        </p:nvPicPr>
        <p:blipFill>
          <a:blip r:embed="rId2"/>
          <a:stretch>
            <a:fillRect/>
          </a:stretch>
        </p:blipFill>
        <p:spPr>
          <a:xfrm>
            <a:off x="4189955" y="195308"/>
            <a:ext cx="6495461" cy="6220598"/>
          </a:xfrm>
          <a:prstGeom prst="rect">
            <a:avLst/>
          </a:prstGeom>
        </p:spPr>
      </p:pic>
    </p:spTree>
    <p:extLst>
      <p:ext uri="{BB962C8B-B14F-4D97-AF65-F5344CB8AC3E}">
        <p14:creationId xmlns:p14="http://schemas.microsoft.com/office/powerpoint/2010/main" val="2483916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314AD-2A9E-E0D2-32B2-77685D59E108}"/>
              </a:ext>
            </a:extLst>
          </p:cNvPr>
          <p:cNvSpPr>
            <a:spLocks noGrp="1"/>
          </p:cNvSpPr>
          <p:nvPr>
            <p:ph type="title"/>
          </p:nvPr>
        </p:nvSpPr>
        <p:spPr>
          <a:xfrm>
            <a:off x="823210" y="1387314"/>
            <a:ext cx="3717947" cy="3044986"/>
          </a:xfrm>
        </p:spPr>
        <p:txBody>
          <a:bodyPr/>
          <a:lstStyle/>
          <a:p>
            <a:pPr algn="ctr"/>
            <a:r>
              <a:rPr lang="en-US" b="1" dirty="0">
                <a:solidFill>
                  <a:schemeClr val="accent5">
                    <a:lumMod val="75000"/>
                  </a:schemeClr>
                </a:solidFill>
              </a:rPr>
              <a:t>Alternative or Complementary Treatment</a:t>
            </a:r>
          </a:p>
        </p:txBody>
      </p:sp>
      <p:sp>
        <p:nvSpPr>
          <p:cNvPr id="4" name="TextBox 3">
            <a:extLst>
              <a:ext uri="{FF2B5EF4-FFF2-40B4-BE49-F238E27FC236}">
                <a16:creationId xmlns:a16="http://schemas.microsoft.com/office/drawing/2014/main" id="{ADBC40CF-11C4-5892-BF4C-904B4182E9BC}"/>
              </a:ext>
            </a:extLst>
          </p:cNvPr>
          <p:cNvSpPr txBox="1"/>
          <p:nvPr/>
        </p:nvSpPr>
        <p:spPr>
          <a:xfrm>
            <a:off x="-170905" y="5833260"/>
            <a:ext cx="6097088" cy="338554"/>
          </a:xfrm>
          <a:prstGeom prst="rect">
            <a:avLst/>
          </a:prstGeom>
          <a:noFill/>
        </p:spPr>
        <p:txBody>
          <a:bodyPr wrap="square">
            <a:spAutoFit/>
          </a:bodyPr>
          <a:lstStyle/>
          <a:p>
            <a:pPr algn="ctr"/>
            <a:r>
              <a:rPr lang="en-US" sz="1600" dirty="0">
                <a:hlinkClick r:id="rId3"/>
              </a:rPr>
              <a:t>National Center for Complementary and Integrative Health</a:t>
            </a:r>
            <a:endParaRPr lang="en-US" sz="1600" dirty="0"/>
          </a:p>
        </p:txBody>
      </p:sp>
      <p:pic>
        <p:nvPicPr>
          <p:cNvPr id="7" name="Content Placeholder 6" descr="Sample page about depression from the national center for complementary and integrative health">
            <a:extLst>
              <a:ext uri="{FF2B5EF4-FFF2-40B4-BE49-F238E27FC236}">
                <a16:creationId xmlns:a16="http://schemas.microsoft.com/office/drawing/2014/main" id="{E8E82CC7-8675-2838-2E51-D3B2E9E38AE5}"/>
              </a:ext>
            </a:extLst>
          </p:cNvPr>
          <p:cNvPicPr>
            <a:picLocks noGrp="1" noChangeAspect="1"/>
          </p:cNvPicPr>
          <p:nvPr>
            <p:ph idx="1"/>
          </p:nvPr>
        </p:nvPicPr>
        <p:blipFill>
          <a:blip r:embed="rId4"/>
          <a:stretch>
            <a:fillRect/>
          </a:stretch>
        </p:blipFill>
        <p:spPr>
          <a:xfrm>
            <a:off x="5926183" y="271182"/>
            <a:ext cx="5737593" cy="6315636"/>
          </a:xfrm>
          <a:prstGeom prst="rect">
            <a:avLst/>
          </a:prstGeom>
        </p:spPr>
      </p:pic>
    </p:spTree>
    <p:extLst>
      <p:ext uri="{BB962C8B-B14F-4D97-AF65-F5344CB8AC3E}">
        <p14:creationId xmlns:p14="http://schemas.microsoft.com/office/powerpoint/2010/main" val="3080283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82389F-8D13-42B2-B92B-B0C46341984B}"/>
              </a:ext>
            </a:extLst>
          </p:cNvPr>
          <p:cNvSpPr>
            <a:spLocks noGrp="1"/>
          </p:cNvSpPr>
          <p:nvPr>
            <p:ph type="title"/>
          </p:nvPr>
        </p:nvSpPr>
        <p:spPr/>
        <p:txBody>
          <a:bodyPr/>
          <a:lstStyle/>
          <a:p>
            <a:pPr algn="ctr"/>
            <a:r>
              <a:rPr lang="en-US" b="1" dirty="0">
                <a:solidFill>
                  <a:schemeClr val="accent1">
                    <a:lumMod val="50000"/>
                  </a:schemeClr>
                </a:solidFill>
              </a:rPr>
              <a:t>National Institute of Mental Health</a:t>
            </a:r>
          </a:p>
        </p:txBody>
      </p:sp>
      <p:pic>
        <p:nvPicPr>
          <p:cNvPr id="4" name="Content Placeholder 3" descr="National Institute of Mental Health home webpage with Mental Health Information drop down menu displayed">
            <a:extLst>
              <a:ext uri="{FF2B5EF4-FFF2-40B4-BE49-F238E27FC236}">
                <a16:creationId xmlns:a16="http://schemas.microsoft.com/office/drawing/2014/main" id="{F369C181-7FEA-4E4A-A305-0B74B9F29CFF}"/>
              </a:ext>
            </a:extLst>
          </p:cNvPr>
          <p:cNvPicPr>
            <a:picLocks noGrp="1" noChangeAspect="1"/>
          </p:cNvPicPr>
          <p:nvPr>
            <p:ph sz="half" idx="1"/>
          </p:nvPr>
        </p:nvPicPr>
        <p:blipFill>
          <a:blip r:embed="rId3"/>
          <a:stretch>
            <a:fillRect/>
          </a:stretch>
        </p:blipFill>
        <p:spPr>
          <a:xfrm>
            <a:off x="328860" y="1564641"/>
            <a:ext cx="6086029" cy="4278178"/>
          </a:xfrm>
          <a:prstGeom prst="rect">
            <a:avLst/>
          </a:prstGeom>
          <a:ln w="25400">
            <a:solidFill>
              <a:schemeClr val="accent1"/>
            </a:solidFill>
          </a:ln>
        </p:spPr>
      </p:pic>
      <p:sp>
        <p:nvSpPr>
          <p:cNvPr id="10" name="Content Placeholder 9">
            <a:extLst>
              <a:ext uri="{FF2B5EF4-FFF2-40B4-BE49-F238E27FC236}">
                <a16:creationId xmlns:a16="http://schemas.microsoft.com/office/drawing/2014/main" id="{5C348EB3-128E-4405-BAAA-3A8E6CDEC898}"/>
              </a:ext>
            </a:extLst>
          </p:cNvPr>
          <p:cNvSpPr>
            <a:spLocks noGrp="1"/>
          </p:cNvSpPr>
          <p:nvPr>
            <p:ph sz="half" idx="2"/>
          </p:nvPr>
        </p:nvSpPr>
        <p:spPr>
          <a:xfrm>
            <a:off x="6626416" y="2036486"/>
            <a:ext cx="5452533" cy="3152243"/>
          </a:xfrm>
        </p:spPr>
        <p:txBody>
          <a:bodyPr/>
          <a:lstStyle/>
          <a:p>
            <a:pPr>
              <a:buClr>
                <a:schemeClr val="accent2">
                  <a:lumMod val="75000"/>
                </a:schemeClr>
              </a:buClr>
            </a:pPr>
            <a:r>
              <a:rPr lang="en-US" dirty="0">
                <a:solidFill>
                  <a:schemeClr val="tx1"/>
                </a:solidFill>
              </a:rPr>
              <a:t>Health information</a:t>
            </a:r>
          </a:p>
          <a:p>
            <a:pPr>
              <a:buClr>
                <a:schemeClr val="accent2">
                  <a:lumMod val="75000"/>
                </a:schemeClr>
              </a:buClr>
            </a:pPr>
            <a:r>
              <a:rPr lang="en-US" dirty="0">
                <a:solidFill>
                  <a:schemeClr val="tx1"/>
                </a:solidFill>
              </a:rPr>
              <a:t>Resources to find help</a:t>
            </a:r>
          </a:p>
          <a:p>
            <a:pPr>
              <a:buClr>
                <a:schemeClr val="accent2">
                  <a:lumMod val="75000"/>
                </a:schemeClr>
              </a:buClr>
            </a:pPr>
            <a:r>
              <a:rPr lang="en-US" dirty="0">
                <a:solidFill>
                  <a:schemeClr val="tx1"/>
                </a:solidFill>
              </a:rPr>
              <a:t>Free education and outreach materials (including social media)</a:t>
            </a:r>
          </a:p>
          <a:p>
            <a:pPr>
              <a:buClr>
                <a:schemeClr val="accent2">
                  <a:lumMod val="75000"/>
                </a:schemeClr>
              </a:buClr>
            </a:pPr>
            <a:r>
              <a:rPr lang="en-US" dirty="0">
                <a:solidFill>
                  <a:schemeClr val="tx1"/>
                </a:solidFill>
              </a:rPr>
              <a:t>Free webinars, social media events</a:t>
            </a:r>
          </a:p>
        </p:txBody>
      </p:sp>
      <p:sp>
        <p:nvSpPr>
          <p:cNvPr id="12" name="Rectangle 11">
            <a:extLst>
              <a:ext uri="{FF2B5EF4-FFF2-40B4-BE49-F238E27FC236}">
                <a16:creationId xmlns:a16="http://schemas.microsoft.com/office/drawing/2014/main" id="{B38E24F3-B630-4543-80BF-2631FB24AFBF}"/>
              </a:ext>
            </a:extLst>
          </p:cNvPr>
          <p:cNvSpPr/>
          <p:nvPr/>
        </p:nvSpPr>
        <p:spPr>
          <a:xfrm>
            <a:off x="2854894" y="6123543"/>
            <a:ext cx="745717" cy="369332"/>
          </a:xfrm>
          <a:prstGeom prst="rect">
            <a:avLst/>
          </a:prstGeom>
        </p:spPr>
        <p:txBody>
          <a:bodyPr wrap="none">
            <a:spAutoFit/>
          </a:bodyPr>
          <a:lstStyle/>
          <a:p>
            <a:r>
              <a:rPr lang="en-US" b="1">
                <a:hlinkClick r:id="rId4"/>
              </a:rPr>
              <a:t>NIMH</a:t>
            </a:r>
            <a:endParaRPr lang="en-US"/>
          </a:p>
        </p:txBody>
      </p:sp>
    </p:spTree>
    <p:extLst>
      <p:ext uri="{BB962C8B-B14F-4D97-AF65-F5344CB8AC3E}">
        <p14:creationId xmlns:p14="http://schemas.microsoft.com/office/powerpoint/2010/main" val="2865869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633DAD-E108-B0B1-05D9-0240C575B6CB}"/>
              </a:ext>
            </a:extLst>
          </p:cNvPr>
          <p:cNvSpPr>
            <a:spLocks noGrp="1"/>
          </p:cNvSpPr>
          <p:nvPr>
            <p:ph type="title"/>
          </p:nvPr>
        </p:nvSpPr>
        <p:spPr>
          <a:xfrm>
            <a:off x="7488621" y="237434"/>
            <a:ext cx="4196873" cy="4896269"/>
          </a:xfrm>
        </p:spPr>
        <p:txBody>
          <a:bodyPr/>
          <a:lstStyle/>
          <a:p>
            <a:pPr algn="ctr"/>
            <a:r>
              <a:rPr lang="en-US" b="1" dirty="0">
                <a:solidFill>
                  <a:schemeClr val="accent1">
                    <a:lumMod val="50000"/>
                  </a:schemeClr>
                </a:solidFill>
              </a:rPr>
              <a:t>Substance Abuse and Mental Health Services Administration Agency</a:t>
            </a:r>
          </a:p>
        </p:txBody>
      </p:sp>
      <p:pic>
        <p:nvPicPr>
          <p:cNvPr id="9" name="Content Placeholder 8" descr="Substance Abuse and Mental Health Services Administration Agency home page.">
            <a:extLst>
              <a:ext uri="{FF2B5EF4-FFF2-40B4-BE49-F238E27FC236}">
                <a16:creationId xmlns:a16="http://schemas.microsoft.com/office/drawing/2014/main" id="{A04A18DB-DC26-33FC-80D6-D7442B2783DE}"/>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68163" y="225974"/>
            <a:ext cx="6582102" cy="2459594"/>
          </a:xfrm>
        </p:spPr>
      </p:pic>
      <p:pic>
        <p:nvPicPr>
          <p:cNvPr id="11" name="Content Placeholder 10" descr="SAMHSA’s public messages page offer information and videos to support the agency’s mission to reduce the impact of substance abuse and mental illness on America's communities.">
            <a:extLst>
              <a:ext uri="{FF2B5EF4-FFF2-40B4-BE49-F238E27FC236}">
                <a16:creationId xmlns:a16="http://schemas.microsoft.com/office/drawing/2014/main" id="{062C4730-054A-CACC-0C05-134B283A4EA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268163" y="2940198"/>
            <a:ext cx="6267019" cy="3311036"/>
          </a:xfrm>
        </p:spPr>
      </p:pic>
      <p:sp>
        <p:nvSpPr>
          <p:cNvPr id="3" name="TextBox 2">
            <a:extLst>
              <a:ext uri="{FF2B5EF4-FFF2-40B4-BE49-F238E27FC236}">
                <a16:creationId xmlns:a16="http://schemas.microsoft.com/office/drawing/2014/main" id="{33630473-FF85-478F-A980-5AD2E8C69F4B}"/>
              </a:ext>
            </a:extLst>
          </p:cNvPr>
          <p:cNvSpPr txBox="1"/>
          <p:nvPr/>
        </p:nvSpPr>
        <p:spPr>
          <a:xfrm>
            <a:off x="8618990" y="6251234"/>
            <a:ext cx="2372253" cy="369332"/>
          </a:xfrm>
          <a:prstGeom prst="rect">
            <a:avLst/>
          </a:prstGeom>
          <a:noFill/>
        </p:spPr>
        <p:txBody>
          <a:bodyPr wrap="square">
            <a:spAutoFit/>
          </a:bodyPr>
          <a:lstStyle/>
          <a:p>
            <a:r>
              <a:rPr lang="en-US" b="1" dirty="0">
                <a:solidFill>
                  <a:schemeClr val="accent1">
                    <a:lumMod val="50000"/>
                  </a:schemeClr>
                </a:solidFill>
                <a:hlinkClick r:id="rId5"/>
              </a:rPr>
              <a:t>SAMHSA</a:t>
            </a:r>
            <a:endParaRPr lang="en-US" dirty="0"/>
          </a:p>
        </p:txBody>
      </p:sp>
    </p:spTree>
    <p:extLst>
      <p:ext uri="{BB962C8B-B14F-4D97-AF65-F5344CB8AC3E}">
        <p14:creationId xmlns:p14="http://schemas.microsoft.com/office/powerpoint/2010/main" val="3097338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C10BB-0A1C-128D-E64A-E0E8113DE0D5}"/>
              </a:ext>
            </a:extLst>
          </p:cNvPr>
          <p:cNvSpPr>
            <a:spLocks noGrp="1"/>
          </p:cNvSpPr>
          <p:nvPr>
            <p:ph type="title"/>
          </p:nvPr>
        </p:nvSpPr>
        <p:spPr>
          <a:xfrm>
            <a:off x="289560" y="561068"/>
            <a:ext cx="2754086" cy="1920875"/>
          </a:xfrm>
        </p:spPr>
        <p:txBody>
          <a:bodyPr/>
          <a:lstStyle/>
          <a:p>
            <a:pPr algn="ctr"/>
            <a:r>
              <a:rPr lang="en-US" dirty="0"/>
              <a:t>SAMHSA </a:t>
            </a:r>
          </a:p>
        </p:txBody>
      </p:sp>
      <p:pic>
        <p:nvPicPr>
          <p:cNvPr id="6" name="Content Placeholder 12" descr="A family sitting on a couch and smiling.">
            <a:extLst>
              <a:ext uri="{FF2B5EF4-FFF2-40B4-BE49-F238E27FC236}">
                <a16:creationId xmlns:a16="http://schemas.microsoft.com/office/drawing/2014/main" id="{FE6E0FF2-0204-E379-ACB6-F950A985A5B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10744" y="561068"/>
            <a:ext cx="7171508" cy="5961854"/>
          </a:xfrm>
        </p:spPr>
      </p:pic>
    </p:spTree>
    <p:extLst>
      <p:ext uri="{BB962C8B-B14F-4D97-AF65-F5344CB8AC3E}">
        <p14:creationId xmlns:p14="http://schemas.microsoft.com/office/powerpoint/2010/main" val="393814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8D1AF-3300-4A4E-B599-8E2A32C0BAB4}"/>
              </a:ext>
            </a:extLst>
          </p:cNvPr>
          <p:cNvSpPr>
            <a:spLocks noGrp="1"/>
          </p:cNvSpPr>
          <p:nvPr>
            <p:ph type="title"/>
          </p:nvPr>
        </p:nvSpPr>
        <p:spPr>
          <a:xfrm>
            <a:off x="352425" y="463979"/>
            <a:ext cx="2276475" cy="2607833"/>
          </a:xfrm>
        </p:spPr>
        <p:txBody>
          <a:bodyPr/>
          <a:lstStyle/>
          <a:p>
            <a:r>
              <a:rPr lang="en-US" b="1" dirty="0">
                <a:solidFill>
                  <a:srgbClr val="20558A"/>
                </a:solidFill>
              </a:rPr>
              <a:t>CDC Mental Health</a:t>
            </a:r>
          </a:p>
        </p:txBody>
      </p:sp>
      <p:pic>
        <p:nvPicPr>
          <p:cNvPr id="5" name="Picture 4" descr="CDC mental health web page">
            <a:extLst>
              <a:ext uri="{FF2B5EF4-FFF2-40B4-BE49-F238E27FC236}">
                <a16:creationId xmlns:a16="http://schemas.microsoft.com/office/drawing/2014/main" id="{7545D63C-C19D-B0C5-4208-EEFBDB7DC0F0}"/>
              </a:ext>
            </a:extLst>
          </p:cNvPr>
          <p:cNvPicPr>
            <a:picLocks noChangeAspect="1"/>
          </p:cNvPicPr>
          <p:nvPr/>
        </p:nvPicPr>
        <p:blipFill>
          <a:blip r:embed="rId3"/>
          <a:stretch>
            <a:fillRect/>
          </a:stretch>
        </p:blipFill>
        <p:spPr>
          <a:xfrm>
            <a:off x="3238385" y="355626"/>
            <a:ext cx="8105890" cy="5503580"/>
          </a:xfrm>
          <a:prstGeom prst="rect">
            <a:avLst/>
          </a:prstGeom>
          <a:ln>
            <a:solidFill>
              <a:schemeClr val="accent2"/>
            </a:solidFill>
          </a:ln>
        </p:spPr>
      </p:pic>
      <p:sp>
        <p:nvSpPr>
          <p:cNvPr id="8" name="TextBox 7">
            <a:extLst>
              <a:ext uri="{FF2B5EF4-FFF2-40B4-BE49-F238E27FC236}">
                <a16:creationId xmlns:a16="http://schemas.microsoft.com/office/drawing/2014/main" id="{3878DA7C-70FD-49BD-85CD-C8F905554727}"/>
              </a:ext>
            </a:extLst>
          </p:cNvPr>
          <p:cNvSpPr txBox="1"/>
          <p:nvPr/>
        </p:nvSpPr>
        <p:spPr>
          <a:xfrm>
            <a:off x="6096000" y="6317708"/>
            <a:ext cx="2539291" cy="369332"/>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4"/>
              </a:rPr>
              <a:t>CDC – Mental Health</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95357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924" y="174063"/>
            <a:ext cx="9374476" cy="1325563"/>
          </a:xfrm>
        </p:spPr>
        <p:txBody>
          <a:bodyPr>
            <a:normAutofit/>
          </a:bodyPr>
          <a:lstStyle/>
          <a:p>
            <a:pPr algn="ctr"/>
            <a:r>
              <a:rPr lang="en-US" b="1" dirty="0">
                <a:solidFill>
                  <a:schemeClr val="accent1">
                    <a:lumMod val="50000"/>
                  </a:schemeClr>
                </a:solidFill>
              </a:rPr>
              <a:t>National</a:t>
            </a:r>
            <a:r>
              <a:rPr lang="en-US" dirty="0"/>
              <a:t> </a:t>
            </a:r>
            <a:r>
              <a:rPr lang="en-US" b="1" dirty="0">
                <a:solidFill>
                  <a:schemeClr val="accent1">
                    <a:lumMod val="50000"/>
                  </a:schemeClr>
                </a:solidFill>
              </a:rPr>
              <a:t>Alliance on Mental Illness (NAMI)</a:t>
            </a:r>
          </a:p>
        </p:txBody>
      </p:sp>
      <p:pic>
        <p:nvPicPr>
          <p:cNvPr id="4" name="Content Placeholder 3" descr="mental health conditions page from the national alliance on mental illnes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2324" y="1616547"/>
            <a:ext cx="6422000" cy="4826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0050643" y="6442637"/>
            <a:ext cx="2062028" cy="369332"/>
          </a:xfrm>
          <a:prstGeom prst="rect">
            <a:avLst/>
          </a:prstGeom>
          <a:noFill/>
        </p:spPr>
        <p:txBody>
          <a:bodyPr wrap="square" rtlCol="0">
            <a:spAutoFit/>
          </a:bodyPr>
          <a:lstStyle/>
          <a:p>
            <a:pPr algn="r"/>
            <a:r>
              <a:rPr lang="en-US" dirty="0">
                <a:hlinkClick r:id="rId4"/>
              </a:rPr>
              <a:t>www.nami.org</a:t>
            </a:r>
            <a:endParaRPr lang="en-US" dirty="0"/>
          </a:p>
        </p:txBody>
      </p:sp>
    </p:spTree>
    <p:extLst>
      <p:ext uri="{BB962C8B-B14F-4D97-AF65-F5344CB8AC3E}">
        <p14:creationId xmlns:p14="http://schemas.microsoft.com/office/powerpoint/2010/main" val="2729448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DF42F7-6985-44A3-8E6B-CA9DBDB20088}"/>
              </a:ext>
            </a:extLst>
          </p:cNvPr>
          <p:cNvSpPr>
            <a:spLocks noGrp="1"/>
          </p:cNvSpPr>
          <p:nvPr>
            <p:ph type="title"/>
          </p:nvPr>
        </p:nvSpPr>
        <p:spPr>
          <a:xfrm>
            <a:off x="838200" y="365125"/>
            <a:ext cx="10515600" cy="1325563"/>
          </a:xfrm>
        </p:spPr>
        <p:txBody>
          <a:bodyPr wrap="square" anchor="ctr">
            <a:normAutofit/>
          </a:bodyPr>
          <a:lstStyle/>
          <a:p>
            <a:r>
              <a:rPr lang="en-US" b="1" dirty="0">
                <a:solidFill>
                  <a:schemeClr val="accent1">
                    <a:lumMod val="50000"/>
                  </a:schemeClr>
                </a:solidFill>
              </a:rPr>
              <a:t>Session Outline</a:t>
            </a:r>
          </a:p>
        </p:txBody>
      </p:sp>
      <p:graphicFrame>
        <p:nvGraphicFramePr>
          <p:cNvPr id="8" name="Content Placeholder 5" descr="Mental Health Facts is the first of 5 sections in this presentation. This section includes definitions, statistics, causes, and a reflective activity.">
            <a:extLst>
              <a:ext uri="{FF2B5EF4-FFF2-40B4-BE49-F238E27FC236}">
                <a16:creationId xmlns:a16="http://schemas.microsoft.com/office/drawing/2014/main" id="{63C10A22-A9AB-4C6B-B2F1-E335EE5CC32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068283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DFAE-02AB-66E8-F52E-BB0BDF93F153}"/>
              </a:ext>
            </a:extLst>
          </p:cNvPr>
          <p:cNvSpPr>
            <a:spLocks noGrp="1"/>
          </p:cNvSpPr>
          <p:nvPr>
            <p:ph type="title"/>
          </p:nvPr>
        </p:nvSpPr>
        <p:spPr>
          <a:xfrm>
            <a:off x="838199" y="250825"/>
            <a:ext cx="10515600" cy="1325563"/>
          </a:xfrm>
        </p:spPr>
        <p:txBody>
          <a:bodyPr/>
          <a:lstStyle/>
          <a:p>
            <a:pPr algn="ctr"/>
            <a:r>
              <a:rPr lang="en-US" dirty="0"/>
              <a:t>NAMI Mental Health Education</a:t>
            </a:r>
          </a:p>
        </p:txBody>
      </p:sp>
      <p:pic>
        <p:nvPicPr>
          <p:cNvPr id="5" name="Content Placeholder 4" descr="mental health education page from the national alliance on mental illness."/>
          <p:cNvPicPr>
            <a:picLocks noGrp="1" noChangeAspect="1"/>
          </p:cNvPicPr>
          <p:nvPr>
            <p:ph idx="1"/>
          </p:nvPr>
        </p:nvPicPr>
        <p:blipFill rotWithShape="1">
          <a:blip r:embed="rId2">
            <a:extLst>
              <a:ext uri="{28A0092B-C50C-407E-A947-70E740481C1C}">
                <a14:useLocalDpi xmlns:a14="http://schemas.microsoft.com/office/drawing/2010/main" val="0"/>
              </a:ext>
            </a:extLst>
          </a:blip>
          <a:srcRect l="2033"/>
          <a:stretch/>
        </p:blipFill>
        <p:spPr>
          <a:xfrm>
            <a:off x="2620560" y="1711325"/>
            <a:ext cx="6519079"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546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E5E3-8232-454E-BC4C-40690A5860A9}"/>
              </a:ext>
            </a:extLst>
          </p:cNvPr>
          <p:cNvSpPr>
            <a:spLocks noGrp="1"/>
          </p:cNvSpPr>
          <p:nvPr>
            <p:ph type="title"/>
          </p:nvPr>
        </p:nvSpPr>
        <p:spPr>
          <a:xfrm>
            <a:off x="839788" y="457200"/>
            <a:ext cx="4087813" cy="1600200"/>
          </a:xfrm>
        </p:spPr>
        <p:txBody>
          <a:bodyPr anchor="b">
            <a:normAutofit/>
          </a:bodyPr>
          <a:lstStyle/>
          <a:p>
            <a:pPr algn="ctr"/>
            <a:r>
              <a:rPr lang="en-US" sz="4400" b="1" dirty="0">
                <a:solidFill>
                  <a:schemeClr val="accent1">
                    <a:lumMod val="50000"/>
                  </a:schemeClr>
                </a:solidFill>
              </a:rPr>
              <a:t>Programs and Services</a:t>
            </a:r>
          </a:p>
        </p:txBody>
      </p:sp>
      <p:sp>
        <p:nvSpPr>
          <p:cNvPr id="18" name="Text Placeholder 17" descr="Image of a hospital">
            <a:extLst>
              <a:ext uri="{FF2B5EF4-FFF2-40B4-BE49-F238E27FC236}">
                <a16:creationId xmlns:a16="http://schemas.microsoft.com/office/drawing/2014/main" id="{7AFFA8C8-3CC8-4370-8244-F3764C4297D9}"/>
              </a:ext>
            </a:extLst>
          </p:cNvPr>
          <p:cNvSpPr>
            <a:spLocks noGrp="1"/>
          </p:cNvSpPr>
          <p:nvPr>
            <p:ph type="body" sz="half" idx="2"/>
          </p:nvPr>
        </p:nvSpPr>
        <p:spPr>
          <a:xfrm>
            <a:off x="839788" y="2057400"/>
            <a:ext cx="3932237" cy="381158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aphicFrame>
        <p:nvGraphicFramePr>
          <p:cNvPr id="17" name="Content Placeholder 5" descr="Programming is the fourth of five sections in this presentation. This section includes information about monthly health observances and the NLM exhibition program.">
            <a:extLst>
              <a:ext uri="{FF2B5EF4-FFF2-40B4-BE49-F238E27FC236}">
                <a16:creationId xmlns:a16="http://schemas.microsoft.com/office/drawing/2014/main" id="{E2D56ED1-927C-4158-A52E-BA26121183C2}"/>
              </a:ext>
            </a:extLst>
          </p:cNvPr>
          <p:cNvGraphicFramePr>
            <a:graphicFrameLocks/>
          </p:cNvGraphicFramePr>
          <p:nvPr>
            <p:extLst>
              <p:ext uri="{D42A27DB-BD31-4B8C-83A1-F6EECF244321}">
                <p14:modId xmlns:p14="http://schemas.microsoft.com/office/powerpoint/2010/main" val="3393120850"/>
              </p:ext>
            </p:extLst>
          </p:nvPr>
        </p:nvGraphicFramePr>
        <p:xfrm>
          <a:off x="5183188" y="814193"/>
          <a:ext cx="6324600" cy="51992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56747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7C8E-4599-4A2E-8559-6A0095C954B4}"/>
              </a:ext>
            </a:extLst>
          </p:cNvPr>
          <p:cNvSpPr>
            <a:spLocks noGrp="1"/>
          </p:cNvSpPr>
          <p:nvPr>
            <p:ph type="title"/>
          </p:nvPr>
        </p:nvSpPr>
        <p:spPr>
          <a:xfrm>
            <a:off x="546265" y="365125"/>
            <a:ext cx="11314185" cy="1325563"/>
          </a:xfrm>
        </p:spPr>
        <p:txBody>
          <a:bodyPr/>
          <a:lstStyle/>
          <a:p>
            <a:pPr algn="ctr"/>
            <a:r>
              <a:rPr lang="en-US" b="1">
                <a:solidFill>
                  <a:schemeClr val="accent1">
                    <a:lumMod val="50000"/>
                  </a:schemeClr>
                </a:solidFill>
              </a:rPr>
              <a:t>NLM Online (and Traveling!) Exhibitions</a:t>
            </a:r>
          </a:p>
        </p:txBody>
      </p:sp>
      <p:pic>
        <p:nvPicPr>
          <p:cNvPr id="5" name="Picture 4" descr="NLM Care &amp; Custody: Past Responses to Mental Health exhibit photos">
            <a:extLst>
              <a:ext uri="{FF2B5EF4-FFF2-40B4-BE49-F238E27FC236}">
                <a16:creationId xmlns:a16="http://schemas.microsoft.com/office/drawing/2014/main" id="{C2AF8089-F0E8-469C-8750-143C69F0CFEB}"/>
              </a:ext>
            </a:extLst>
          </p:cNvPr>
          <p:cNvPicPr>
            <a:picLocks noChangeAspect="1"/>
          </p:cNvPicPr>
          <p:nvPr/>
        </p:nvPicPr>
        <p:blipFill>
          <a:blip r:embed="rId3"/>
          <a:stretch>
            <a:fillRect/>
          </a:stretch>
        </p:blipFill>
        <p:spPr>
          <a:xfrm>
            <a:off x="0" y="2113344"/>
            <a:ext cx="12192000" cy="2631311"/>
          </a:xfrm>
          <a:prstGeom prst="rect">
            <a:avLst/>
          </a:prstGeom>
        </p:spPr>
      </p:pic>
      <p:sp>
        <p:nvSpPr>
          <p:cNvPr id="8" name="TextBox 7">
            <a:extLst>
              <a:ext uri="{FF2B5EF4-FFF2-40B4-BE49-F238E27FC236}">
                <a16:creationId xmlns:a16="http://schemas.microsoft.com/office/drawing/2014/main" id="{C5A2446B-9CC8-46C2-9FED-D22D7170A4C3}"/>
              </a:ext>
            </a:extLst>
          </p:cNvPr>
          <p:cNvSpPr txBox="1"/>
          <p:nvPr/>
        </p:nvSpPr>
        <p:spPr>
          <a:xfrm>
            <a:off x="5237018" y="5869336"/>
            <a:ext cx="6623432" cy="369332"/>
          </a:xfrm>
          <a:prstGeom prst="rect">
            <a:avLst/>
          </a:prstGeom>
          <a:noFill/>
        </p:spPr>
        <p:txBody>
          <a:bodyPr wrap="square">
            <a:spAutoFit/>
          </a:bodyPr>
          <a:lstStyle/>
          <a:p>
            <a:pPr algn="r"/>
            <a:r>
              <a:rPr lang="en-US" b="1" dirty="0">
                <a:hlinkClick r:id="rId4"/>
              </a:rPr>
              <a:t>Care &amp; Custody: Past Responses to Mental Health exhibit</a:t>
            </a:r>
            <a:endParaRPr lang="en-US" b="1" dirty="0"/>
          </a:p>
        </p:txBody>
      </p:sp>
      <p:sp>
        <p:nvSpPr>
          <p:cNvPr id="10" name="TextBox 9">
            <a:extLst>
              <a:ext uri="{FF2B5EF4-FFF2-40B4-BE49-F238E27FC236}">
                <a16:creationId xmlns:a16="http://schemas.microsoft.com/office/drawing/2014/main" id="{575991C8-275C-48E6-84FF-C5A6366CC070}"/>
              </a:ext>
            </a:extLst>
          </p:cNvPr>
          <p:cNvSpPr txBox="1"/>
          <p:nvPr/>
        </p:nvSpPr>
        <p:spPr>
          <a:xfrm>
            <a:off x="9526276" y="6238309"/>
            <a:ext cx="2336493" cy="369332"/>
          </a:xfrm>
          <a:prstGeom prst="rect">
            <a:avLst/>
          </a:prstGeom>
          <a:noFill/>
        </p:spPr>
        <p:txBody>
          <a:bodyPr wrap="square">
            <a:spAutoFit/>
          </a:bodyPr>
          <a:lstStyle/>
          <a:p>
            <a:pPr algn="r"/>
            <a:r>
              <a:rPr lang="en-US" b="1" dirty="0">
                <a:hlinkClick r:id="rId5"/>
              </a:rPr>
              <a:t>NLM Exhibitions</a:t>
            </a:r>
            <a:endParaRPr lang="en-US" b="1" dirty="0"/>
          </a:p>
        </p:txBody>
      </p:sp>
    </p:spTree>
    <p:extLst>
      <p:ext uri="{BB962C8B-B14F-4D97-AF65-F5344CB8AC3E}">
        <p14:creationId xmlns:p14="http://schemas.microsoft.com/office/powerpoint/2010/main" val="1292954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CA22-70A9-4318-B6E5-29F4C068D2A6}"/>
              </a:ext>
            </a:extLst>
          </p:cNvPr>
          <p:cNvSpPr>
            <a:spLocks noGrp="1"/>
          </p:cNvSpPr>
          <p:nvPr>
            <p:ph type="title"/>
          </p:nvPr>
        </p:nvSpPr>
        <p:spPr>
          <a:xfrm>
            <a:off x="836488" y="160730"/>
            <a:ext cx="10515600" cy="1325563"/>
          </a:xfrm>
        </p:spPr>
        <p:txBody>
          <a:bodyPr/>
          <a:lstStyle/>
          <a:p>
            <a:pPr algn="ctr"/>
            <a:r>
              <a:rPr lang="en-US" b="1" dirty="0">
                <a:solidFill>
                  <a:srgbClr val="20558A"/>
                </a:solidFill>
              </a:rPr>
              <a:t>Graphic Medicine</a:t>
            </a:r>
          </a:p>
        </p:txBody>
      </p:sp>
      <p:pic>
        <p:nvPicPr>
          <p:cNvPr id="7" name="Picture 6" descr="logo GraphicMedicine.org">
            <a:extLst>
              <a:ext uri="{FF2B5EF4-FFF2-40B4-BE49-F238E27FC236}">
                <a16:creationId xmlns:a16="http://schemas.microsoft.com/office/drawing/2014/main" id="{9C1EB424-1942-45C8-BED2-F9F068FB56C0}"/>
              </a:ext>
            </a:extLst>
          </p:cNvPr>
          <p:cNvPicPr>
            <a:picLocks noChangeAspect="1"/>
          </p:cNvPicPr>
          <p:nvPr/>
        </p:nvPicPr>
        <p:blipFill>
          <a:blip r:embed="rId3"/>
          <a:stretch>
            <a:fillRect/>
          </a:stretch>
        </p:blipFill>
        <p:spPr>
          <a:xfrm>
            <a:off x="268445" y="1567010"/>
            <a:ext cx="5321804" cy="2625517"/>
          </a:xfrm>
          <a:prstGeom prst="rect">
            <a:avLst/>
          </a:prstGeom>
        </p:spPr>
      </p:pic>
      <p:sp>
        <p:nvSpPr>
          <p:cNvPr id="9" name="TextBox 8">
            <a:extLst>
              <a:ext uri="{FF2B5EF4-FFF2-40B4-BE49-F238E27FC236}">
                <a16:creationId xmlns:a16="http://schemas.microsoft.com/office/drawing/2014/main" id="{A517FA23-CAEF-4D8A-8998-A7443A3F0FBB}"/>
              </a:ext>
            </a:extLst>
          </p:cNvPr>
          <p:cNvSpPr txBox="1"/>
          <p:nvPr/>
        </p:nvSpPr>
        <p:spPr>
          <a:xfrm>
            <a:off x="0" y="4469526"/>
            <a:ext cx="6097712"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Arial" panose="020B0604020202020204" pitchFamily="34" charset="0"/>
                <a:hlinkClick r:id="rId4"/>
              </a:rPr>
              <a:t>Graphic Medicine</a:t>
            </a:r>
            <a:endParaRPr kumimoji="0" lang="en-US" sz="18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4" name="Picture 3" descr="NLM Graphic Medicine exhibit">
            <a:extLst>
              <a:ext uri="{FF2B5EF4-FFF2-40B4-BE49-F238E27FC236}">
                <a16:creationId xmlns:a16="http://schemas.microsoft.com/office/drawing/2014/main" id="{2ECF8B61-3F7B-44FF-9521-45D650C8954F}"/>
              </a:ext>
            </a:extLst>
          </p:cNvPr>
          <p:cNvPicPr>
            <a:picLocks noChangeAspect="1"/>
          </p:cNvPicPr>
          <p:nvPr/>
        </p:nvPicPr>
        <p:blipFill>
          <a:blip r:embed="rId5"/>
          <a:stretch>
            <a:fillRect/>
          </a:stretch>
        </p:blipFill>
        <p:spPr>
          <a:xfrm>
            <a:off x="6323938" y="1567010"/>
            <a:ext cx="5321804" cy="2680119"/>
          </a:xfrm>
          <a:prstGeom prst="rect">
            <a:avLst/>
          </a:prstGeom>
        </p:spPr>
      </p:pic>
      <p:sp>
        <p:nvSpPr>
          <p:cNvPr id="6" name="TextBox 5">
            <a:extLst>
              <a:ext uri="{FF2B5EF4-FFF2-40B4-BE49-F238E27FC236}">
                <a16:creationId xmlns:a16="http://schemas.microsoft.com/office/drawing/2014/main" id="{311BA53A-DEFE-4C5A-8106-7C5AF2385044}"/>
              </a:ext>
            </a:extLst>
          </p:cNvPr>
          <p:cNvSpPr txBox="1"/>
          <p:nvPr/>
        </p:nvSpPr>
        <p:spPr>
          <a:xfrm>
            <a:off x="5790158" y="4469526"/>
            <a:ext cx="6097712"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mn-cs"/>
                <a:hlinkClick r:id="rId6"/>
              </a:rPr>
              <a:t>National Library of Medicine Graphic Medicine Exhibit</a:t>
            </a:r>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94189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BE94F8-E4A1-4247-9CB2-13D305F795AA}"/>
              </a:ext>
            </a:extLst>
          </p:cNvPr>
          <p:cNvSpPr>
            <a:spLocks noGrp="1"/>
          </p:cNvSpPr>
          <p:nvPr>
            <p:ph type="title"/>
          </p:nvPr>
        </p:nvSpPr>
        <p:spPr>
          <a:xfrm>
            <a:off x="166582" y="64734"/>
            <a:ext cx="10515600" cy="1325563"/>
          </a:xfrm>
        </p:spPr>
        <p:txBody>
          <a:bodyPr/>
          <a:lstStyle/>
          <a:p>
            <a:r>
              <a:rPr lang="en-US" b="1">
                <a:solidFill>
                  <a:schemeClr val="accent1">
                    <a:lumMod val="50000"/>
                  </a:schemeClr>
                </a:solidFill>
              </a:rPr>
              <a:t>WHO Illustrated Guide</a:t>
            </a:r>
          </a:p>
        </p:txBody>
      </p:sp>
      <p:pic>
        <p:nvPicPr>
          <p:cNvPr id="9" name="Content Placeholder 8" descr="Cover of &quot;Doing What Matters in Times of Stress: An Illustrated Guide&quot;">
            <a:extLst>
              <a:ext uri="{FF2B5EF4-FFF2-40B4-BE49-F238E27FC236}">
                <a16:creationId xmlns:a16="http://schemas.microsoft.com/office/drawing/2014/main" id="{ECC14AEE-D64A-437A-85FF-2B5FF706FE06}"/>
              </a:ext>
            </a:extLst>
          </p:cNvPr>
          <p:cNvPicPr>
            <a:picLocks noGrp="1" noChangeAspect="1"/>
          </p:cNvPicPr>
          <p:nvPr>
            <p:ph sz="half" idx="1"/>
          </p:nvPr>
        </p:nvPicPr>
        <p:blipFill>
          <a:blip r:embed="rId3"/>
          <a:stretch>
            <a:fillRect/>
          </a:stretch>
        </p:blipFill>
        <p:spPr>
          <a:xfrm>
            <a:off x="1031220" y="1032734"/>
            <a:ext cx="4369119" cy="5088367"/>
          </a:xfrm>
        </p:spPr>
      </p:pic>
      <p:pic>
        <p:nvPicPr>
          <p:cNvPr id="3" name="Content Placeholder 2" descr="A sample page from &quot;Doing What Matters in Times of Stress&quot;">
            <a:extLst>
              <a:ext uri="{FF2B5EF4-FFF2-40B4-BE49-F238E27FC236}">
                <a16:creationId xmlns:a16="http://schemas.microsoft.com/office/drawing/2014/main" id="{15B5AA81-6EC6-4730-BB0E-2347F2395C68}"/>
              </a:ext>
            </a:extLst>
          </p:cNvPr>
          <p:cNvPicPr>
            <a:picLocks noGrp="1" noChangeAspect="1"/>
          </p:cNvPicPr>
          <p:nvPr>
            <p:ph sz="half" idx="2"/>
          </p:nvPr>
        </p:nvPicPr>
        <p:blipFill>
          <a:blip r:embed="rId4"/>
          <a:stretch>
            <a:fillRect/>
          </a:stretch>
        </p:blipFill>
        <p:spPr>
          <a:xfrm>
            <a:off x="6264977" y="150607"/>
            <a:ext cx="5611465" cy="6241878"/>
          </a:xfrm>
        </p:spPr>
      </p:pic>
      <p:sp>
        <p:nvSpPr>
          <p:cNvPr id="11" name="TextBox 10">
            <a:extLst>
              <a:ext uri="{FF2B5EF4-FFF2-40B4-BE49-F238E27FC236}">
                <a16:creationId xmlns:a16="http://schemas.microsoft.com/office/drawing/2014/main" id="{1B2EB138-4D90-4A39-AC2B-10F4086DB9CC}"/>
              </a:ext>
            </a:extLst>
          </p:cNvPr>
          <p:cNvSpPr txBox="1"/>
          <p:nvPr/>
        </p:nvSpPr>
        <p:spPr>
          <a:xfrm>
            <a:off x="7594897" y="6392485"/>
            <a:ext cx="4410635"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hlinkClick r:id="rId5"/>
              </a:rPr>
              <a:t>Doin</a:t>
            </a:r>
            <a:r>
              <a:rPr lang="en-US" b="1" dirty="0">
                <a:solidFill>
                  <a:prstClr val="black"/>
                </a:solidFill>
                <a:hlinkClick r:id="rId5"/>
              </a:rPr>
              <a:t>g What Matters in Times of Stress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10808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D74162-4875-49DF-B61D-70118256EFCD}"/>
              </a:ext>
            </a:extLst>
          </p:cNvPr>
          <p:cNvSpPr>
            <a:spLocks noGrp="1"/>
          </p:cNvSpPr>
          <p:nvPr>
            <p:ph type="title"/>
          </p:nvPr>
        </p:nvSpPr>
        <p:spPr>
          <a:xfrm>
            <a:off x="96819" y="136526"/>
            <a:ext cx="11940987" cy="1236964"/>
          </a:xfrm>
        </p:spPr>
        <p:txBody>
          <a:bodyPr/>
          <a:lstStyle/>
          <a:p>
            <a:pPr algn="ctr"/>
            <a:r>
              <a:rPr lang="en-US" b="1" dirty="0">
                <a:solidFill>
                  <a:srgbClr val="20558A"/>
                </a:solidFill>
              </a:rPr>
              <a:t> </a:t>
            </a:r>
            <a:r>
              <a:rPr lang="en-US" b="1">
                <a:solidFill>
                  <a:srgbClr val="20558A"/>
                </a:solidFill>
              </a:rPr>
              <a:t>Book Club Discussions</a:t>
            </a:r>
            <a:endParaRPr lang="en-US" b="1" dirty="0">
              <a:solidFill>
                <a:srgbClr val="20558A"/>
              </a:solidFill>
            </a:endParaRPr>
          </a:p>
        </p:txBody>
      </p:sp>
      <p:pic>
        <p:nvPicPr>
          <p:cNvPr id="10" name="Picture 7" descr="book cover of Little &amp; Lion">
            <a:extLst>
              <a:ext uri="{FF2B5EF4-FFF2-40B4-BE49-F238E27FC236}">
                <a16:creationId xmlns:a16="http://schemas.microsoft.com/office/drawing/2014/main" id="{1D1FE057-67D5-40FC-9DBD-9EB1F6D33585}"/>
              </a:ext>
            </a:extLst>
          </p:cNvPr>
          <p:cNvPicPr>
            <a:picLocks noChangeAspect="1"/>
          </p:cNvPicPr>
          <p:nvPr/>
        </p:nvPicPr>
        <p:blipFill>
          <a:blip r:embed="rId3"/>
          <a:stretch>
            <a:fillRect/>
          </a:stretch>
        </p:blipFill>
        <p:spPr>
          <a:xfrm>
            <a:off x="709108" y="1373489"/>
            <a:ext cx="3079415" cy="4669604"/>
          </a:xfrm>
          <a:prstGeom prst="rect">
            <a:avLst/>
          </a:prstGeom>
        </p:spPr>
      </p:pic>
      <p:sp>
        <p:nvSpPr>
          <p:cNvPr id="7" name="TextBox 6">
            <a:extLst>
              <a:ext uri="{FF2B5EF4-FFF2-40B4-BE49-F238E27FC236}">
                <a16:creationId xmlns:a16="http://schemas.microsoft.com/office/drawing/2014/main" id="{901CC677-E62F-45B6-BBC6-E94668B3C9B3}"/>
              </a:ext>
            </a:extLst>
          </p:cNvPr>
          <p:cNvSpPr txBox="1"/>
          <p:nvPr/>
        </p:nvSpPr>
        <p:spPr>
          <a:xfrm>
            <a:off x="4702995" y="6277779"/>
            <a:ext cx="7334812" cy="369332"/>
          </a:xfrm>
          <a:prstGeom prst="rect">
            <a:avLst/>
          </a:prstGeom>
          <a:noFill/>
        </p:spPr>
        <p:txBody>
          <a:bodyPr wrap="square">
            <a:spAutoFit/>
          </a:bodyPr>
          <a:lstStyle/>
          <a:p>
            <a:pPr algn="r"/>
            <a:r>
              <a:rPr lang="en-US" b="1" dirty="0">
                <a:hlinkClick r:id="rId4"/>
              </a:rPr>
              <a:t>NNLM Reading Club</a:t>
            </a:r>
            <a:endParaRPr lang="en-US" dirty="0"/>
          </a:p>
        </p:txBody>
      </p:sp>
      <p:pic>
        <p:nvPicPr>
          <p:cNvPr id="3" name="Picture 2" descr="Book cover of the unapologetic guide to black mental health by Rheeda Walker">
            <a:extLst>
              <a:ext uri="{FF2B5EF4-FFF2-40B4-BE49-F238E27FC236}">
                <a16:creationId xmlns:a16="http://schemas.microsoft.com/office/drawing/2014/main" id="{28F09A12-18A1-4508-8BDA-5CC103C639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373489"/>
            <a:ext cx="3230811" cy="4669604"/>
          </a:xfrm>
          <a:prstGeom prst="rect">
            <a:avLst/>
          </a:prstGeom>
          <a:ln>
            <a:solidFill>
              <a:schemeClr val="accent1">
                <a:lumMod val="75000"/>
              </a:schemeClr>
            </a:solidFill>
          </a:ln>
        </p:spPr>
      </p:pic>
      <p:pic>
        <p:nvPicPr>
          <p:cNvPr id="6" name="Picture 5" descr="Book cover for Maybe you should talk to someone by Lori Gottlieb">
            <a:extLst>
              <a:ext uri="{FF2B5EF4-FFF2-40B4-BE49-F238E27FC236}">
                <a16:creationId xmlns:a16="http://schemas.microsoft.com/office/drawing/2014/main" id="{88469611-A0AE-48ED-B23A-C41F414FB2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0702" y="1349669"/>
            <a:ext cx="3019471" cy="4663074"/>
          </a:xfrm>
          <a:prstGeom prst="rect">
            <a:avLst/>
          </a:prstGeom>
        </p:spPr>
      </p:pic>
    </p:spTree>
    <p:extLst>
      <p:ext uri="{BB962C8B-B14F-4D97-AF65-F5344CB8AC3E}">
        <p14:creationId xmlns:p14="http://schemas.microsoft.com/office/powerpoint/2010/main" val="82513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3515"/>
            <a:ext cx="10515600" cy="1325563"/>
          </a:xfrm>
        </p:spPr>
        <p:txBody>
          <a:bodyPr/>
          <a:lstStyle/>
          <a:p>
            <a:r>
              <a:rPr lang="en-US" dirty="0"/>
              <a:t>May is Mental Health Month</a:t>
            </a:r>
          </a:p>
        </p:txBody>
      </p:sp>
      <p:pic>
        <p:nvPicPr>
          <p:cNvPr id="4" name="Content Placeholder 3" descr="May is Mental Health Month SAMHSA website banner"/>
          <p:cNvPicPr>
            <a:picLocks noGrp="1" noChangeAspect="1"/>
          </p:cNvPicPr>
          <p:nvPr>
            <p:ph idx="1"/>
          </p:nvPr>
        </p:nvPicPr>
        <p:blipFill>
          <a:blip r:embed="rId3"/>
          <a:stretch>
            <a:fillRect/>
          </a:stretch>
        </p:blipFill>
        <p:spPr>
          <a:xfrm>
            <a:off x="838200" y="1690688"/>
            <a:ext cx="10515600" cy="2934951"/>
          </a:xfrm>
          <a:prstGeom prst="rect">
            <a:avLst/>
          </a:prstGeom>
        </p:spPr>
      </p:pic>
      <p:pic>
        <p:nvPicPr>
          <p:cNvPr id="3" name="Picture 2" descr="NAMI campaign using the hashtag  #MoreThanEnough "/>
          <p:cNvPicPr>
            <a:picLocks noChangeAspect="1"/>
          </p:cNvPicPr>
          <p:nvPr/>
        </p:nvPicPr>
        <p:blipFill>
          <a:blip r:embed="rId4"/>
          <a:stretch>
            <a:fillRect/>
          </a:stretch>
        </p:blipFill>
        <p:spPr>
          <a:xfrm>
            <a:off x="3807284" y="4988858"/>
            <a:ext cx="1973412" cy="1645603"/>
          </a:xfrm>
          <a:prstGeom prst="rect">
            <a:avLst/>
          </a:prstGeom>
        </p:spPr>
      </p:pic>
      <p:sp>
        <p:nvSpPr>
          <p:cNvPr id="5" name="Rectangle 4"/>
          <p:cNvSpPr/>
          <p:nvPr/>
        </p:nvSpPr>
        <p:spPr>
          <a:xfrm>
            <a:off x="5780696" y="5842754"/>
            <a:ext cx="2969083" cy="461665"/>
          </a:xfrm>
          <a:prstGeom prst="rect">
            <a:avLst/>
          </a:prstGeom>
        </p:spPr>
        <p:txBody>
          <a:bodyPr wrap="none">
            <a:spAutoFit/>
          </a:bodyPr>
          <a:lstStyle/>
          <a:p>
            <a:pPr fontAlgn="t"/>
            <a:r>
              <a:rPr lang="en-US" sz="2400" b="1" dirty="0">
                <a:solidFill>
                  <a:srgbClr val="353535"/>
                </a:solidFill>
                <a:latin typeface="ProximaNova-Bold"/>
              </a:rPr>
              <a:t>#</a:t>
            </a:r>
            <a:r>
              <a:rPr lang="en-US" sz="2400" b="1" dirty="0" err="1">
                <a:solidFill>
                  <a:srgbClr val="353535"/>
                </a:solidFill>
                <a:latin typeface="ProximaNova-Bold"/>
              </a:rPr>
              <a:t>MoreThanEnough</a:t>
            </a:r>
            <a:endParaRPr lang="en-US" sz="2400" b="1" u="none" strike="noStrike" dirty="0">
              <a:solidFill>
                <a:srgbClr val="353535"/>
              </a:solidFill>
              <a:effectLst/>
              <a:latin typeface="ProximaNova-Bold"/>
            </a:endParaRPr>
          </a:p>
        </p:txBody>
      </p:sp>
    </p:spTree>
    <p:extLst>
      <p:ext uri="{BB962C8B-B14F-4D97-AF65-F5344CB8AC3E}">
        <p14:creationId xmlns:p14="http://schemas.microsoft.com/office/powerpoint/2010/main" val="138407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FF4CC4-A2A3-4036-9134-55EC16F789F3}"/>
              </a:ext>
            </a:extLst>
          </p:cNvPr>
          <p:cNvSpPr>
            <a:spLocks noGrp="1"/>
          </p:cNvSpPr>
          <p:nvPr>
            <p:ph type="title"/>
          </p:nvPr>
        </p:nvSpPr>
        <p:spPr>
          <a:xfrm>
            <a:off x="838200" y="182882"/>
            <a:ext cx="10515600" cy="785306"/>
          </a:xfrm>
        </p:spPr>
        <p:txBody>
          <a:bodyPr/>
          <a:lstStyle/>
          <a:p>
            <a:pPr algn="ctr"/>
            <a:r>
              <a:rPr lang="en-US" b="1" dirty="0">
                <a:solidFill>
                  <a:schemeClr val="accent1">
                    <a:lumMod val="50000"/>
                  </a:schemeClr>
                </a:solidFill>
              </a:rPr>
              <a:t>Stop Stigma Campaigns </a:t>
            </a:r>
          </a:p>
        </p:txBody>
      </p:sp>
      <p:pic>
        <p:nvPicPr>
          <p:cNvPr id="8" name="Picture 7" descr="NAMI's Stigma Free campaign">
            <a:extLst>
              <a:ext uri="{FF2B5EF4-FFF2-40B4-BE49-F238E27FC236}">
                <a16:creationId xmlns:a16="http://schemas.microsoft.com/office/drawing/2014/main" id="{178989EA-AC0F-44CB-9BE0-F64BE8C05121}"/>
              </a:ext>
            </a:extLst>
          </p:cNvPr>
          <p:cNvPicPr>
            <a:picLocks noChangeAspect="1"/>
          </p:cNvPicPr>
          <p:nvPr/>
        </p:nvPicPr>
        <p:blipFill>
          <a:blip r:embed="rId3"/>
          <a:stretch>
            <a:fillRect/>
          </a:stretch>
        </p:blipFill>
        <p:spPr>
          <a:xfrm>
            <a:off x="838200" y="1114085"/>
            <a:ext cx="4809566" cy="2360635"/>
          </a:xfrm>
          <a:prstGeom prst="rect">
            <a:avLst/>
          </a:prstGeom>
        </p:spPr>
      </p:pic>
      <p:pic>
        <p:nvPicPr>
          <p:cNvPr id="11" name="Picture 10" descr="Stop the Stigma campaign from Addiction Policy Forum">
            <a:extLst>
              <a:ext uri="{FF2B5EF4-FFF2-40B4-BE49-F238E27FC236}">
                <a16:creationId xmlns:a16="http://schemas.microsoft.com/office/drawing/2014/main" id="{55B5F4DA-8638-43D5-A38F-E0F1C9B69415}"/>
              </a:ext>
            </a:extLst>
          </p:cNvPr>
          <p:cNvPicPr>
            <a:picLocks noChangeAspect="1"/>
          </p:cNvPicPr>
          <p:nvPr/>
        </p:nvPicPr>
        <p:blipFill>
          <a:blip r:embed="rId4"/>
          <a:stretch>
            <a:fillRect/>
          </a:stretch>
        </p:blipFill>
        <p:spPr>
          <a:xfrm>
            <a:off x="2290306" y="3717238"/>
            <a:ext cx="3357460" cy="2619015"/>
          </a:xfrm>
          <a:prstGeom prst="rect">
            <a:avLst/>
          </a:prstGeom>
        </p:spPr>
      </p:pic>
      <p:pic>
        <p:nvPicPr>
          <p:cNvPr id="1026" name="Picture 2" descr="StampOutStigma.org logo">
            <a:extLst>
              <a:ext uri="{FF2B5EF4-FFF2-40B4-BE49-F238E27FC236}">
                <a16:creationId xmlns:a16="http://schemas.microsoft.com/office/drawing/2014/main" id="{2AB1AD7C-71D0-4E01-A408-23F2F3392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13533">
            <a:off x="8860661" y="824963"/>
            <a:ext cx="2801530" cy="25738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University of Hawaii Hilo anti-stigma project">
            <a:extLst>
              <a:ext uri="{FF2B5EF4-FFF2-40B4-BE49-F238E27FC236}">
                <a16:creationId xmlns:a16="http://schemas.microsoft.com/office/drawing/2014/main" id="{2B7AA885-904E-4AE1-BEC8-2A7B85DE62B7}"/>
              </a:ext>
            </a:extLst>
          </p:cNvPr>
          <p:cNvPicPr>
            <a:picLocks noChangeAspect="1"/>
          </p:cNvPicPr>
          <p:nvPr/>
        </p:nvPicPr>
        <p:blipFill>
          <a:blip r:embed="rId6"/>
          <a:stretch>
            <a:fillRect/>
          </a:stretch>
        </p:blipFill>
        <p:spPr>
          <a:xfrm>
            <a:off x="6152646" y="3076526"/>
            <a:ext cx="5452292" cy="3367304"/>
          </a:xfrm>
          <a:prstGeom prst="rect">
            <a:avLst/>
          </a:prstGeom>
        </p:spPr>
      </p:pic>
    </p:spTree>
    <p:extLst>
      <p:ext uri="{BB962C8B-B14F-4D97-AF65-F5344CB8AC3E}">
        <p14:creationId xmlns:p14="http://schemas.microsoft.com/office/powerpoint/2010/main" val="912516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2E3DB6-33EA-4D01-844D-8835226E9697}"/>
              </a:ext>
            </a:extLst>
          </p:cNvPr>
          <p:cNvSpPr>
            <a:spLocks noGrp="1"/>
          </p:cNvSpPr>
          <p:nvPr>
            <p:ph type="title"/>
          </p:nvPr>
        </p:nvSpPr>
        <p:spPr>
          <a:xfrm>
            <a:off x="838200" y="198414"/>
            <a:ext cx="10515600" cy="906217"/>
          </a:xfrm>
        </p:spPr>
        <p:txBody>
          <a:bodyPr/>
          <a:lstStyle/>
          <a:p>
            <a:pPr algn="ctr"/>
            <a:r>
              <a:rPr lang="en-US" b="1" dirty="0">
                <a:solidFill>
                  <a:schemeClr val="accent1">
                    <a:lumMod val="50000"/>
                  </a:schemeClr>
                </a:solidFill>
              </a:rPr>
              <a:t>Programming Librarian</a:t>
            </a:r>
          </a:p>
        </p:txBody>
      </p:sp>
      <p:pic>
        <p:nvPicPr>
          <p:cNvPr id="12" name="Content Placeholder 11" descr="Programming Librarian website featuring programs on campus wellness">
            <a:extLst>
              <a:ext uri="{FF2B5EF4-FFF2-40B4-BE49-F238E27FC236}">
                <a16:creationId xmlns:a16="http://schemas.microsoft.com/office/drawing/2014/main" id="{1F6B15F7-AFD7-4FE6-AF89-A8EEA16D9F6A}"/>
              </a:ext>
            </a:extLst>
          </p:cNvPr>
          <p:cNvPicPr>
            <a:picLocks noGrp="1" noChangeAspect="1"/>
          </p:cNvPicPr>
          <p:nvPr>
            <p:ph sz="half" idx="1"/>
          </p:nvPr>
        </p:nvPicPr>
        <p:blipFill>
          <a:blip r:embed="rId3"/>
          <a:stretch>
            <a:fillRect/>
          </a:stretch>
        </p:blipFill>
        <p:spPr>
          <a:xfrm>
            <a:off x="751702" y="1690688"/>
            <a:ext cx="5181600" cy="4062681"/>
          </a:xfrm>
        </p:spPr>
      </p:pic>
      <p:sp>
        <p:nvSpPr>
          <p:cNvPr id="16" name="TextBox 15">
            <a:extLst>
              <a:ext uri="{FF2B5EF4-FFF2-40B4-BE49-F238E27FC236}">
                <a16:creationId xmlns:a16="http://schemas.microsoft.com/office/drawing/2014/main" id="{DC025D61-8B4F-4A53-B3B6-5FE012147E03}"/>
              </a:ext>
            </a:extLst>
          </p:cNvPr>
          <p:cNvSpPr txBox="1"/>
          <p:nvPr/>
        </p:nvSpPr>
        <p:spPr>
          <a:xfrm>
            <a:off x="5713971" y="6171684"/>
            <a:ext cx="6098058" cy="369332"/>
          </a:xfrm>
          <a:prstGeom prst="rect">
            <a:avLst/>
          </a:prstGeom>
          <a:noFill/>
        </p:spPr>
        <p:txBody>
          <a:bodyPr wrap="square">
            <a:spAutoFit/>
          </a:bodyPr>
          <a:lstStyle/>
          <a:p>
            <a:r>
              <a:rPr lang="en-US" b="1" dirty="0">
                <a:hlinkClick r:id="rId4"/>
              </a:rPr>
              <a:t>Programming Librarian </a:t>
            </a:r>
            <a:r>
              <a:rPr lang="en-US" dirty="0"/>
              <a:t>https://programminglibrarian.org/</a:t>
            </a:r>
          </a:p>
        </p:txBody>
      </p:sp>
      <p:pic>
        <p:nvPicPr>
          <p:cNvPr id="3" name="Picture 2" descr="partial list of programs available from the  programming librarian site.">
            <a:extLst>
              <a:ext uri="{FF2B5EF4-FFF2-40B4-BE49-F238E27FC236}">
                <a16:creationId xmlns:a16="http://schemas.microsoft.com/office/drawing/2014/main" id="{7F7696D1-AD10-465D-88E4-BDD638262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854" y="1690688"/>
            <a:ext cx="4620292" cy="4061650"/>
          </a:xfrm>
          <a:prstGeom prst="rect">
            <a:avLst/>
          </a:prstGeom>
        </p:spPr>
      </p:pic>
    </p:spTree>
    <p:extLst>
      <p:ext uri="{BB962C8B-B14F-4D97-AF65-F5344CB8AC3E}">
        <p14:creationId xmlns:p14="http://schemas.microsoft.com/office/powerpoint/2010/main" val="188055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DCD75B-8346-4788-A496-D21448DDE807}"/>
              </a:ext>
            </a:extLst>
          </p:cNvPr>
          <p:cNvSpPr>
            <a:spLocks noGrp="1"/>
          </p:cNvSpPr>
          <p:nvPr>
            <p:ph type="title"/>
          </p:nvPr>
        </p:nvSpPr>
        <p:spPr/>
        <p:txBody>
          <a:bodyPr/>
          <a:lstStyle/>
          <a:p>
            <a:pPr algn="ctr"/>
            <a:r>
              <a:rPr lang="en-US" b="1" dirty="0">
                <a:solidFill>
                  <a:schemeClr val="accent1">
                    <a:lumMod val="50000"/>
                  </a:schemeClr>
                </a:solidFill>
              </a:rPr>
              <a:t>More Ideas for Programs and Services </a:t>
            </a:r>
          </a:p>
        </p:txBody>
      </p:sp>
      <p:sp>
        <p:nvSpPr>
          <p:cNvPr id="6" name="Content Placeholder 5">
            <a:extLst>
              <a:ext uri="{FF2B5EF4-FFF2-40B4-BE49-F238E27FC236}">
                <a16:creationId xmlns:a16="http://schemas.microsoft.com/office/drawing/2014/main" id="{F8956B53-BDDC-49C4-A4CD-894B5853C71D}"/>
              </a:ext>
            </a:extLst>
          </p:cNvPr>
          <p:cNvSpPr>
            <a:spLocks noGrp="1"/>
          </p:cNvSpPr>
          <p:nvPr>
            <p:ph sz="half" idx="1"/>
          </p:nvPr>
        </p:nvSpPr>
        <p:spPr/>
        <p:txBody>
          <a:bodyPr/>
          <a:lstStyle/>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Caregiver information </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Support groups</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All ages relaxation or low impact yoga</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Include downloadable or CDs on meditation or guided imagery </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Brochures/handouts from local agencies or national</a:t>
            </a:r>
          </a:p>
          <a:p>
            <a:pPr lvl="0">
              <a:buClr>
                <a:schemeClr val="accent2"/>
              </a:buClr>
              <a:defRPr/>
            </a:pPr>
            <a:r>
              <a:rPr lang="en-US" dirty="0">
                <a:latin typeface="Calibri" panose="020F0502020204030204"/>
              </a:rPr>
              <a:t>Social media messages</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endParaRPr>
          </a:p>
          <a:p>
            <a:endParaRPr lang="en-US" dirty="0"/>
          </a:p>
        </p:txBody>
      </p:sp>
      <p:sp>
        <p:nvSpPr>
          <p:cNvPr id="7" name="Content Placeholder 6">
            <a:extLst>
              <a:ext uri="{FF2B5EF4-FFF2-40B4-BE49-F238E27FC236}">
                <a16:creationId xmlns:a16="http://schemas.microsoft.com/office/drawing/2014/main" id="{8E1F2457-1E17-482B-9558-D328C15021C0}"/>
              </a:ext>
            </a:extLst>
          </p:cNvPr>
          <p:cNvSpPr>
            <a:spLocks noGrp="1"/>
          </p:cNvSpPr>
          <p:nvPr>
            <p:ph sz="half" idx="2"/>
          </p:nvPr>
        </p:nvSpPr>
        <p:spPr>
          <a:xfrm>
            <a:off x="6172200" y="1825624"/>
            <a:ext cx="5181600" cy="4499871"/>
          </a:xfrm>
        </p:spPr>
        <p:txBody>
          <a:bodyPr/>
          <a:lstStyle/>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Wellness journals</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Signs in bathrooms and around library</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“Did You Know…?” education or tips</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Invite </a:t>
            </a:r>
            <a:r>
              <a:rPr lang="en-US" dirty="0">
                <a:latin typeface="Calibri" panose="020F0502020204030204"/>
              </a:rPr>
              <a:t>experts on mental health</a:t>
            </a: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 drug therapy, counseling, etc.</a:t>
            </a:r>
          </a:p>
          <a:p>
            <a:pPr>
              <a:buClr>
                <a:schemeClr val="accent2"/>
              </a:buClr>
            </a:pPr>
            <a:r>
              <a:rPr lang="en-US" dirty="0">
                <a:latin typeface="Calibri" panose="020F0502020204030204" pitchFamily="34" charset="0"/>
                <a:cs typeface="Calibri" panose="020F0502020204030204" pitchFamily="34" charset="0"/>
              </a:rPr>
              <a:t>Programming pets</a:t>
            </a:r>
            <a:r>
              <a:rPr lang="en-US" dirty="0">
                <a:solidFill>
                  <a:schemeClr val="tx1"/>
                </a:solidFill>
                <a:latin typeface="Calibri" panose="020F0502020204030204" pitchFamily="34" charset="0"/>
                <a:cs typeface="Calibri" panose="020F0502020204030204" pitchFamily="34" charset="0"/>
              </a:rPr>
              <a:t>, art, music, dance</a:t>
            </a:r>
            <a:r>
              <a:rPr lang="en-US" dirty="0">
                <a:latin typeface="Calibri" panose="020F0502020204030204" pitchFamily="34" charset="0"/>
                <a:cs typeface="Calibri" panose="020F0502020204030204" pitchFamily="34" charset="0"/>
              </a:rPr>
              <a:t>, etc.</a:t>
            </a:r>
            <a:r>
              <a:rPr lang="en-US"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43078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270D-2D87-BE94-11CC-D1B331ED364C}"/>
              </a:ext>
            </a:extLst>
          </p:cNvPr>
          <p:cNvSpPr>
            <a:spLocks noGrp="1"/>
          </p:cNvSpPr>
          <p:nvPr>
            <p:ph type="title"/>
          </p:nvPr>
        </p:nvSpPr>
        <p:spPr/>
        <p:txBody>
          <a:bodyPr/>
          <a:lstStyle/>
          <a:p>
            <a:r>
              <a:rPr lang="en-US" b="1" dirty="0">
                <a:solidFill>
                  <a:schemeClr val="accent5">
                    <a:lumMod val="75000"/>
                  </a:schemeClr>
                </a:solidFill>
              </a:rPr>
              <a:t>Mental Health Definitions</a:t>
            </a:r>
            <a:endParaRPr lang="en-US" dirty="0"/>
          </a:p>
        </p:txBody>
      </p:sp>
      <p:sp>
        <p:nvSpPr>
          <p:cNvPr id="12" name="Text Placeholder 11">
            <a:extLst>
              <a:ext uri="{FF2B5EF4-FFF2-40B4-BE49-F238E27FC236}">
                <a16:creationId xmlns:a16="http://schemas.microsoft.com/office/drawing/2014/main" id="{ECDCD2B0-2350-AF0D-7509-CA46C98875F2}"/>
              </a:ext>
            </a:extLst>
          </p:cNvPr>
          <p:cNvSpPr>
            <a:spLocks noGrp="1"/>
          </p:cNvSpPr>
          <p:nvPr>
            <p:ph type="body" idx="1"/>
          </p:nvPr>
        </p:nvSpPr>
        <p:spPr/>
        <p:txBody>
          <a:bodyPr/>
          <a:lstStyle/>
          <a:p>
            <a:r>
              <a:rPr lang="en-US" dirty="0"/>
              <a:t>Mental Health</a:t>
            </a:r>
          </a:p>
        </p:txBody>
      </p:sp>
      <p:sp>
        <p:nvSpPr>
          <p:cNvPr id="13" name="Content Placeholder 12">
            <a:extLst>
              <a:ext uri="{FF2B5EF4-FFF2-40B4-BE49-F238E27FC236}">
                <a16:creationId xmlns:a16="http://schemas.microsoft.com/office/drawing/2014/main" id="{E1FDB9E6-A112-4D1D-B5CE-D92462C6EA26}"/>
              </a:ext>
            </a:extLst>
          </p:cNvPr>
          <p:cNvSpPr>
            <a:spLocks noGrp="1"/>
          </p:cNvSpPr>
          <p:nvPr>
            <p:ph sz="half" idx="2"/>
          </p:nvPr>
        </p:nvSpPr>
        <p:spPr>
          <a:ln>
            <a:solidFill>
              <a:schemeClr val="tx1"/>
            </a:solidFill>
          </a:ln>
        </p:spPr>
        <p:txBody>
          <a:bodyPr/>
          <a:lstStyle/>
          <a:p>
            <a:pPr marL="0" indent="0">
              <a:buNone/>
            </a:pPr>
            <a:r>
              <a:rPr lang="en-US" dirty="0"/>
              <a:t>E</a:t>
            </a:r>
            <a:r>
              <a:rPr lang="en-US" dirty="0">
                <a:solidFill>
                  <a:schemeClr val="tx1"/>
                </a:solidFill>
              </a:rPr>
              <a:t>motional, psychological, and social well-being. </a:t>
            </a:r>
            <a:endParaRPr lang="en-US" dirty="0"/>
          </a:p>
          <a:p>
            <a:pPr marL="0" indent="0">
              <a:buNone/>
            </a:pPr>
            <a:endParaRPr lang="en-US" dirty="0"/>
          </a:p>
        </p:txBody>
      </p:sp>
      <p:sp>
        <p:nvSpPr>
          <p:cNvPr id="14" name="Text Placeholder 13">
            <a:extLst>
              <a:ext uri="{FF2B5EF4-FFF2-40B4-BE49-F238E27FC236}">
                <a16:creationId xmlns:a16="http://schemas.microsoft.com/office/drawing/2014/main" id="{1CA2611B-C26E-6687-4F6A-677138BBC451}"/>
              </a:ext>
            </a:extLst>
          </p:cNvPr>
          <p:cNvSpPr>
            <a:spLocks noGrp="1"/>
          </p:cNvSpPr>
          <p:nvPr>
            <p:ph type="body" sz="quarter" idx="3"/>
          </p:nvPr>
        </p:nvSpPr>
        <p:spPr/>
        <p:txBody>
          <a:bodyPr/>
          <a:lstStyle/>
          <a:p>
            <a:r>
              <a:rPr lang="en-US" dirty="0"/>
              <a:t>Mental Disorders</a:t>
            </a:r>
          </a:p>
        </p:txBody>
      </p:sp>
      <p:sp>
        <p:nvSpPr>
          <p:cNvPr id="15" name="Content Placeholder 14">
            <a:extLst>
              <a:ext uri="{FF2B5EF4-FFF2-40B4-BE49-F238E27FC236}">
                <a16:creationId xmlns:a16="http://schemas.microsoft.com/office/drawing/2014/main" id="{867020D8-16AD-E708-AD42-7CA28D3FFF46}"/>
              </a:ext>
            </a:extLst>
          </p:cNvPr>
          <p:cNvSpPr>
            <a:spLocks noGrp="1"/>
          </p:cNvSpPr>
          <p:nvPr>
            <p:ph sz="quarter" idx="4"/>
          </p:nvPr>
        </p:nvSpPr>
        <p:spPr>
          <a:ln>
            <a:solidFill>
              <a:schemeClr val="tx1"/>
            </a:solidFill>
          </a:ln>
        </p:spPr>
        <p:txBody>
          <a:bodyPr/>
          <a:lstStyle/>
          <a:p>
            <a:pPr marL="0" indent="0">
              <a:buNone/>
            </a:pPr>
            <a:r>
              <a:rPr lang="en-US" dirty="0"/>
              <a:t>Conditions that affect your thinking, feeling, mood, and behavior. </a:t>
            </a:r>
          </a:p>
          <a:p>
            <a:endParaRPr lang="en-US" dirty="0"/>
          </a:p>
        </p:txBody>
      </p:sp>
      <p:sp>
        <p:nvSpPr>
          <p:cNvPr id="18" name="Text Placeholder 17">
            <a:extLst>
              <a:ext uri="{FF2B5EF4-FFF2-40B4-BE49-F238E27FC236}">
                <a16:creationId xmlns:a16="http://schemas.microsoft.com/office/drawing/2014/main" id="{0910BF3D-DA97-C671-5401-A72ABAB89977}"/>
              </a:ext>
            </a:extLst>
          </p:cNvPr>
          <p:cNvSpPr>
            <a:spLocks noGrp="1"/>
          </p:cNvSpPr>
          <p:nvPr>
            <p:ph type="body" sz="quarter" idx="14"/>
          </p:nvPr>
        </p:nvSpPr>
        <p:spPr/>
        <p:txBody>
          <a:bodyPr/>
          <a:lstStyle/>
          <a:p>
            <a:pPr algn="ctr"/>
            <a:r>
              <a:rPr lang="en-US" dirty="0"/>
              <a:t>Any Mental Illness</a:t>
            </a:r>
          </a:p>
        </p:txBody>
      </p:sp>
      <p:sp>
        <p:nvSpPr>
          <p:cNvPr id="16" name="Content Placeholder 15">
            <a:extLst>
              <a:ext uri="{FF2B5EF4-FFF2-40B4-BE49-F238E27FC236}">
                <a16:creationId xmlns:a16="http://schemas.microsoft.com/office/drawing/2014/main" id="{F184E53A-4FA7-91A9-B0B9-A03C14531E87}"/>
              </a:ext>
            </a:extLst>
          </p:cNvPr>
          <p:cNvSpPr>
            <a:spLocks noGrp="1"/>
          </p:cNvSpPr>
          <p:nvPr>
            <p:ph sz="quarter" idx="12"/>
          </p:nvPr>
        </p:nvSpPr>
        <p:spPr>
          <a:ln>
            <a:solidFill>
              <a:schemeClr val="tx1"/>
            </a:solidFill>
          </a:ln>
        </p:spPr>
        <p:txBody>
          <a:bodyPr/>
          <a:lstStyle/>
          <a:p>
            <a:pPr marL="0" indent="0">
              <a:buNone/>
            </a:pPr>
            <a:r>
              <a:rPr lang="en-US" dirty="0"/>
              <a:t>A</a:t>
            </a:r>
            <a:r>
              <a:rPr lang="en-US" dirty="0">
                <a:solidFill>
                  <a:schemeClr val="tx1"/>
                </a:solidFill>
              </a:rPr>
              <a:t> mental, behavioral, or emotional disorder. </a:t>
            </a:r>
            <a:endParaRPr lang="en-US" dirty="0"/>
          </a:p>
          <a:p>
            <a:endParaRPr lang="en-US" dirty="0"/>
          </a:p>
        </p:txBody>
      </p:sp>
      <p:sp>
        <p:nvSpPr>
          <p:cNvPr id="19" name="Text Placeholder 18">
            <a:extLst>
              <a:ext uri="{FF2B5EF4-FFF2-40B4-BE49-F238E27FC236}">
                <a16:creationId xmlns:a16="http://schemas.microsoft.com/office/drawing/2014/main" id="{B0138126-028D-DC59-DBDB-1C1DA390EF7E}"/>
              </a:ext>
            </a:extLst>
          </p:cNvPr>
          <p:cNvSpPr>
            <a:spLocks noGrp="1"/>
          </p:cNvSpPr>
          <p:nvPr>
            <p:ph type="body" sz="quarter" idx="15"/>
          </p:nvPr>
        </p:nvSpPr>
        <p:spPr/>
        <p:txBody>
          <a:bodyPr/>
          <a:lstStyle/>
          <a:p>
            <a:pPr algn="ctr"/>
            <a:r>
              <a:rPr lang="en-US" dirty="0"/>
              <a:t>Serious Mental Illness</a:t>
            </a:r>
          </a:p>
        </p:txBody>
      </p:sp>
      <p:sp>
        <p:nvSpPr>
          <p:cNvPr id="17" name="Content Placeholder 16">
            <a:extLst>
              <a:ext uri="{FF2B5EF4-FFF2-40B4-BE49-F238E27FC236}">
                <a16:creationId xmlns:a16="http://schemas.microsoft.com/office/drawing/2014/main" id="{15E982C1-247C-DFA1-2061-A1528765E7BC}"/>
              </a:ext>
            </a:extLst>
          </p:cNvPr>
          <p:cNvSpPr>
            <a:spLocks noGrp="1"/>
          </p:cNvSpPr>
          <p:nvPr>
            <p:ph sz="quarter" idx="13"/>
          </p:nvPr>
        </p:nvSpPr>
        <p:spPr>
          <a:ln>
            <a:solidFill>
              <a:schemeClr val="tx1"/>
            </a:solidFill>
          </a:ln>
        </p:spPr>
        <p:txBody>
          <a:bodyPr/>
          <a:lstStyle/>
          <a:p>
            <a:pPr marL="0" indent="0">
              <a:buNone/>
            </a:pPr>
            <a:r>
              <a:rPr lang="en-US" dirty="0"/>
              <a:t>S</a:t>
            </a:r>
            <a:r>
              <a:rPr lang="en-US" dirty="0">
                <a:solidFill>
                  <a:schemeClr val="tx1"/>
                </a:solidFill>
              </a:rPr>
              <a:t>erious functional impairment, which substantially interferes with or limits major life activities</a:t>
            </a:r>
            <a:endParaRPr lang="en-US" dirty="0"/>
          </a:p>
          <a:p>
            <a:endParaRPr lang="en-US" dirty="0"/>
          </a:p>
        </p:txBody>
      </p:sp>
    </p:spTree>
    <p:extLst>
      <p:ext uri="{BB962C8B-B14F-4D97-AF65-F5344CB8AC3E}">
        <p14:creationId xmlns:p14="http://schemas.microsoft.com/office/powerpoint/2010/main" val="2093432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DF42F7-6985-44A3-8E6B-CA9DBDB20088}"/>
              </a:ext>
            </a:extLst>
          </p:cNvPr>
          <p:cNvSpPr>
            <a:spLocks noGrp="1"/>
          </p:cNvSpPr>
          <p:nvPr>
            <p:ph type="title"/>
          </p:nvPr>
        </p:nvSpPr>
        <p:spPr>
          <a:xfrm>
            <a:off x="839788" y="457200"/>
            <a:ext cx="3932237" cy="1600200"/>
          </a:xfrm>
        </p:spPr>
        <p:txBody>
          <a:bodyPr anchor="b">
            <a:normAutofit/>
          </a:bodyPr>
          <a:lstStyle/>
          <a:p>
            <a:pPr algn="ctr"/>
            <a:r>
              <a:rPr lang="en-US" sz="4400" b="1" dirty="0">
                <a:solidFill>
                  <a:schemeClr val="accent1">
                    <a:lumMod val="50000"/>
                  </a:schemeClr>
                </a:solidFill>
              </a:rPr>
              <a:t>Mental Health Facts</a:t>
            </a:r>
          </a:p>
        </p:txBody>
      </p:sp>
      <p:sp>
        <p:nvSpPr>
          <p:cNvPr id="11" name="Text Placeholder 10" descr="Image of a brain in head">
            <a:extLst>
              <a:ext uri="{FF2B5EF4-FFF2-40B4-BE49-F238E27FC236}">
                <a16:creationId xmlns:a16="http://schemas.microsoft.com/office/drawing/2014/main" id="{5CFC9523-806A-4DE3-AB92-A5E005D06E3E}"/>
              </a:ext>
            </a:extLst>
          </p:cNvPr>
          <p:cNvSpPr>
            <a:spLocks noGrp="1"/>
          </p:cNvSpPr>
          <p:nvPr>
            <p:ph type="body" sz="half" idx="2"/>
          </p:nvPr>
        </p:nvSpPr>
        <p:spPr>
          <a:xfrm>
            <a:off x="839788" y="2057400"/>
            <a:ext cx="3932237" cy="3811588"/>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aphicFrame>
        <p:nvGraphicFramePr>
          <p:cNvPr id="8" name="Content Placeholder 5" descr="Mental Health Facts is the first of 5 sections in this presentation. This section includes definitions, statistics, causes, and a reflective activity.">
            <a:extLst>
              <a:ext uri="{FF2B5EF4-FFF2-40B4-BE49-F238E27FC236}">
                <a16:creationId xmlns:a16="http://schemas.microsoft.com/office/drawing/2014/main" id="{63C10A22-A9AB-4C6B-B2F1-E335EE5CC32E}"/>
              </a:ext>
            </a:extLst>
          </p:cNvPr>
          <p:cNvGraphicFramePr>
            <a:graphicFrameLocks noGrp="1"/>
          </p:cNvGraphicFramePr>
          <p:nvPr>
            <p:ph idx="1"/>
          </p:nvPr>
        </p:nvGraphicFramePr>
        <p:xfrm>
          <a:off x="5183188" y="987427"/>
          <a:ext cx="6172200" cy="48736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240563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3DE5-188B-4E81-BDE8-7C7AC1CAA85D}"/>
              </a:ext>
            </a:extLst>
          </p:cNvPr>
          <p:cNvSpPr>
            <a:spLocks noGrp="1"/>
          </p:cNvSpPr>
          <p:nvPr>
            <p:ph type="title"/>
          </p:nvPr>
        </p:nvSpPr>
        <p:spPr>
          <a:xfrm>
            <a:off x="838200" y="184576"/>
            <a:ext cx="10515600" cy="1325563"/>
          </a:xfrm>
        </p:spPr>
        <p:txBody>
          <a:bodyPr/>
          <a:lstStyle/>
          <a:p>
            <a:pPr algn="ctr"/>
            <a:r>
              <a:rPr lang="en-US" b="1" dirty="0">
                <a:solidFill>
                  <a:schemeClr val="accent1">
                    <a:lumMod val="50000"/>
                  </a:schemeClr>
                </a:solidFill>
              </a:rPr>
              <a:t>Mental Illness in the United States</a:t>
            </a:r>
          </a:p>
        </p:txBody>
      </p:sp>
      <p:pic>
        <p:nvPicPr>
          <p:cNvPr id="16" name="Content Placeholder 15" descr="Heat map of the united states that displays instances of mental illness in the U.S. Yellow indicates highest ranked. Red indicates lowest rank. ">
            <a:extLst>
              <a:ext uri="{FF2B5EF4-FFF2-40B4-BE49-F238E27FC236}">
                <a16:creationId xmlns:a16="http://schemas.microsoft.com/office/drawing/2014/main" id="{9FAFFD62-4CC7-44BB-B7E9-8FB82CEABF65}"/>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p:blipFill>
        <p:spPr>
          <a:xfrm>
            <a:off x="1086397" y="1156571"/>
            <a:ext cx="4187683" cy="3647077"/>
          </a:xfrm>
        </p:spPr>
      </p:pic>
      <p:sp>
        <p:nvSpPr>
          <p:cNvPr id="4" name="TextBox 3">
            <a:extLst>
              <a:ext uri="{FF2B5EF4-FFF2-40B4-BE49-F238E27FC236}">
                <a16:creationId xmlns:a16="http://schemas.microsoft.com/office/drawing/2014/main" id="{E453E870-8BAD-DCBA-C9D6-86F67F0C0EDA}"/>
              </a:ext>
            </a:extLst>
          </p:cNvPr>
          <p:cNvSpPr txBox="1"/>
          <p:nvPr/>
        </p:nvSpPr>
        <p:spPr>
          <a:xfrm>
            <a:off x="6903696" y="2783039"/>
            <a:ext cx="4548092"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a:t>1 in 5 Americans</a:t>
            </a:r>
          </a:p>
        </p:txBody>
      </p:sp>
      <p:sp>
        <p:nvSpPr>
          <p:cNvPr id="3" name="TextBox 2">
            <a:extLst>
              <a:ext uri="{FF2B5EF4-FFF2-40B4-BE49-F238E27FC236}">
                <a16:creationId xmlns:a16="http://schemas.microsoft.com/office/drawing/2014/main" id="{B1C55AF9-E2BE-F1E3-C455-89F6944AC44D}"/>
              </a:ext>
            </a:extLst>
          </p:cNvPr>
          <p:cNvSpPr txBox="1"/>
          <p:nvPr/>
        </p:nvSpPr>
        <p:spPr>
          <a:xfrm>
            <a:off x="6903696" y="3885922"/>
            <a:ext cx="4201907"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a:t>50 million adults</a:t>
            </a:r>
          </a:p>
        </p:txBody>
      </p:sp>
      <p:sp>
        <p:nvSpPr>
          <p:cNvPr id="5" name="TextBox 4" descr="Heat map of the united states that displays instances of mental illness in the U.S. Yellow indicates "/>
          <p:cNvSpPr txBox="1"/>
          <p:nvPr/>
        </p:nvSpPr>
        <p:spPr>
          <a:xfrm>
            <a:off x="0" y="6334870"/>
            <a:ext cx="6621772" cy="338554"/>
          </a:xfrm>
          <a:prstGeom prst="rect">
            <a:avLst/>
          </a:prstGeom>
          <a:noFill/>
        </p:spPr>
        <p:txBody>
          <a:bodyPr wrap="square" rtlCol="0">
            <a:spAutoFit/>
          </a:bodyPr>
          <a:lstStyle/>
          <a:p>
            <a:pPr algn="r"/>
            <a:r>
              <a:rPr lang="en-US" sz="1600" dirty="0">
                <a:hlinkClick r:id="rId5"/>
              </a:rPr>
              <a:t>Mental Health America: Quick Facts and Statistics About Mental Health</a:t>
            </a:r>
            <a:endParaRPr lang="en-US" sz="1600" dirty="0"/>
          </a:p>
        </p:txBody>
      </p:sp>
    </p:spTree>
    <p:custDataLst>
      <p:tags r:id="rId1"/>
    </p:custDataLst>
    <p:extLst>
      <p:ext uri="{BB962C8B-B14F-4D97-AF65-F5344CB8AC3E}">
        <p14:creationId xmlns:p14="http://schemas.microsoft.com/office/powerpoint/2010/main" val="1896745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0478-C632-487C-8C3D-39E2B167186C}"/>
              </a:ext>
            </a:extLst>
          </p:cNvPr>
          <p:cNvSpPr>
            <a:spLocks noGrp="1"/>
          </p:cNvSpPr>
          <p:nvPr>
            <p:ph type="title"/>
          </p:nvPr>
        </p:nvSpPr>
        <p:spPr>
          <a:xfrm>
            <a:off x="348921" y="255494"/>
            <a:ext cx="4430855" cy="1626086"/>
          </a:xfrm>
        </p:spPr>
        <p:txBody>
          <a:bodyPr anchor="ctr">
            <a:noAutofit/>
          </a:bodyPr>
          <a:lstStyle/>
          <a:p>
            <a:pPr algn="ctr"/>
            <a:r>
              <a:rPr lang="en-US" sz="4400" b="1" dirty="0">
                <a:solidFill>
                  <a:schemeClr val="accent1">
                    <a:lumMod val="50000"/>
                  </a:schemeClr>
                </a:solidFill>
              </a:rPr>
              <a:t>Best Practices for Reference Interviews</a:t>
            </a:r>
          </a:p>
        </p:txBody>
      </p:sp>
      <p:sp>
        <p:nvSpPr>
          <p:cNvPr id="17" name="Text Placeholder 16" descr="Image of a person with Idea">
            <a:extLst>
              <a:ext uri="{FF2B5EF4-FFF2-40B4-BE49-F238E27FC236}">
                <a16:creationId xmlns:a16="http://schemas.microsoft.com/office/drawing/2014/main" id="{67D4297D-35E3-4A87-9A8D-0EABBF20717C}"/>
              </a:ext>
            </a:extLst>
          </p:cNvPr>
          <p:cNvSpPr>
            <a:spLocks noGrp="1"/>
          </p:cNvSpPr>
          <p:nvPr>
            <p:ph type="body" sz="half" idx="2"/>
          </p:nvPr>
        </p:nvSpPr>
        <p:spPr>
          <a:xfrm>
            <a:off x="598229" y="2100925"/>
            <a:ext cx="3932237" cy="3811588"/>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bg2">
                  <a:lumMod val="25000"/>
                </a:schemeClr>
              </a:solidFill>
            </a:endParaRPr>
          </a:p>
        </p:txBody>
      </p:sp>
      <p:graphicFrame>
        <p:nvGraphicFramePr>
          <p:cNvPr id="8" name="Content Placeholder 5" descr="Best Practices for Reference Interview is the second of 5 sections in this presentation. This section includes info about responding to challenging questions and behavior, library policies and guidelines, and caring for your own mental wellbeing. ">
            <a:extLst>
              <a:ext uri="{FF2B5EF4-FFF2-40B4-BE49-F238E27FC236}">
                <a16:creationId xmlns:a16="http://schemas.microsoft.com/office/drawing/2014/main" id="{EFAC0A66-C906-4A6C-94F4-A79F550D380C}"/>
              </a:ext>
            </a:extLst>
          </p:cNvPr>
          <p:cNvGraphicFramePr>
            <a:graphicFrameLocks noGrp="1"/>
          </p:cNvGraphicFramePr>
          <p:nvPr>
            <p:ph idx="1"/>
          </p:nvPr>
        </p:nvGraphicFramePr>
        <p:xfrm>
          <a:off x="4779776" y="1164832"/>
          <a:ext cx="7215000" cy="496702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294452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1" y="0"/>
            <a:ext cx="11900684" cy="1705843"/>
          </a:xfrm>
        </p:spPr>
        <p:txBody>
          <a:bodyPr>
            <a:noAutofit/>
          </a:bodyPr>
          <a:lstStyle/>
          <a:p>
            <a:pPr>
              <a:defRPr/>
            </a:pPr>
            <a:r>
              <a:rPr lang="en-US" sz="3600" b="1" dirty="0">
                <a:solidFill>
                  <a:schemeClr val="accent1">
                    <a:lumMod val="50000"/>
                  </a:schemeClr>
                </a:solidFill>
              </a:rPr>
              <a:t>Best Practices for Mental Health Reference Interviews</a:t>
            </a:r>
          </a:p>
        </p:txBody>
      </p:sp>
      <p:sp>
        <p:nvSpPr>
          <p:cNvPr id="25603" name="Content Placeholder 2"/>
          <p:cNvSpPr>
            <a:spLocks noGrp="1"/>
          </p:cNvSpPr>
          <p:nvPr>
            <p:ph sz="half" idx="1"/>
          </p:nvPr>
        </p:nvSpPr>
        <p:spPr>
          <a:xfrm>
            <a:off x="398033" y="1795906"/>
            <a:ext cx="5507915" cy="3809175"/>
          </a:xfrm>
        </p:spPr>
        <p:txBody>
          <a:bodyPr>
            <a:noAutofit/>
          </a:bodyPr>
          <a:lstStyle/>
          <a:p>
            <a:pPr>
              <a:buClr>
                <a:schemeClr val="accent2">
                  <a:lumMod val="75000"/>
                </a:schemeClr>
              </a:buClr>
              <a:defRPr/>
            </a:pPr>
            <a:r>
              <a:rPr lang="en-US" sz="2400" dirty="0">
                <a:solidFill>
                  <a:schemeClr val="tx1"/>
                </a:solidFill>
              </a:rPr>
              <a:t>Use the same approach as with any other reference interview</a:t>
            </a:r>
          </a:p>
          <a:p>
            <a:pPr>
              <a:buClr>
                <a:schemeClr val="accent2">
                  <a:lumMod val="75000"/>
                </a:schemeClr>
              </a:buClr>
              <a:defRPr/>
            </a:pPr>
            <a:r>
              <a:rPr lang="en-US" sz="2400" dirty="0">
                <a:solidFill>
                  <a:schemeClr val="tx1"/>
                </a:solidFill>
              </a:rPr>
              <a:t>Respect confidentiality.</a:t>
            </a:r>
          </a:p>
          <a:p>
            <a:pPr>
              <a:buClr>
                <a:schemeClr val="accent2">
                  <a:lumMod val="75000"/>
                </a:schemeClr>
              </a:buClr>
              <a:defRPr/>
            </a:pPr>
            <a:r>
              <a:rPr lang="en-US" sz="2400" dirty="0">
                <a:solidFill>
                  <a:schemeClr val="tx1"/>
                </a:solidFill>
              </a:rPr>
              <a:t>Actively listen.</a:t>
            </a:r>
          </a:p>
          <a:p>
            <a:pPr>
              <a:buClr>
                <a:schemeClr val="accent2">
                  <a:lumMod val="75000"/>
                </a:schemeClr>
              </a:buClr>
              <a:defRPr/>
            </a:pPr>
            <a:r>
              <a:rPr lang="en-US" sz="2400" dirty="0">
                <a:solidFill>
                  <a:schemeClr val="tx1"/>
                </a:solidFill>
              </a:rPr>
              <a:t>Be empathetic and patient.</a:t>
            </a:r>
          </a:p>
          <a:p>
            <a:pPr>
              <a:buClr>
                <a:schemeClr val="accent2">
                  <a:lumMod val="75000"/>
                </a:schemeClr>
              </a:buClr>
              <a:defRPr/>
            </a:pPr>
            <a:r>
              <a:rPr lang="en-US" sz="2400" dirty="0">
                <a:solidFill>
                  <a:schemeClr val="tx1"/>
                </a:solidFill>
              </a:rPr>
              <a:t>Know the difference between providing health information and giving health advice (stay within scope).</a:t>
            </a:r>
          </a:p>
        </p:txBody>
      </p:sp>
      <p:pic>
        <p:nvPicPr>
          <p:cNvPr id="5" name="Content Placeholder 4" descr="Two people with long hair and glasses facing a computer screen">
            <a:extLst>
              <a:ext uri="{FF2B5EF4-FFF2-40B4-BE49-F238E27FC236}">
                <a16:creationId xmlns:a16="http://schemas.microsoft.com/office/drawing/2014/main" id="{C49818BF-E7FE-46ED-972D-790DB5412702}"/>
              </a:ext>
            </a:extLst>
          </p:cNvPr>
          <p:cNvPicPr>
            <a:picLocks noGrp="1" noChangeAspect="1"/>
          </p:cNvPicPr>
          <p:nvPr>
            <p:ph sz="half" idx="2"/>
          </p:nvPr>
        </p:nvPicPr>
        <p:blipFill>
          <a:blip r:embed="rId3"/>
          <a:stretch>
            <a:fillRect/>
          </a:stretch>
        </p:blipFill>
        <p:spPr>
          <a:xfrm>
            <a:off x="6107539" y="1524825"/>
            <a:ext cx="5181600" cy="4351338"/>
          </a:xfrm>
          <a:prstGeom prst="rect">
            <a:avLst/>
          </a:prstGeom>
        </p:spPr>
      </p:pic>
    </p:spTree>
    <p:extLst>
      <p:ext uri="{BB962C8B-B14F-4D97-AF65-F5344CB8AC3E}">
        <p14:creationId xmlns:p14="http://schemas.microsoft.com/office/powerpoint/2010/main" val="3654995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1">
                    <a:lumMod val="50000"/>
                  </a:schemeClr>
                </a:solidFill>
              </a:rPr>
              <a:t>Use Open Ended Questions</a:t>
            </a:r>
          </a:p>
        </p:txBody>
      </p:sp>
      <p:sp>
        <p:nvSpPr>
          <p:cNvPr id="3" name="Content Placeholder 2"/>
          <p:cNvSpPr>
            <a:spLocks noGrp="1"/>
          </p:cNvSpPr>
          <p:nvPr>
            <p:ph idx="1"/>
          </p:nvPr>
        </p:nvSpPr>
        <p:spPr>
          <a:xfrm>
            <a:off x="838200" y="2237207"/>
            <a:ext cx="10515600" cy="3067650"/>
          </a:xfrm>
        </p:spPr>
        <p:txBody>
          <a:bodyPr>
            <a:normAutofit/>
          </a:bodyPr>
          <a:lstStyle/>
          <a:p>
            <a:pPr defTabSz="1242334" eaLnBrk="0" fontAlgn="base" hangingPunct="0">
              <a:spcBef>
                <a:spcPct val="30000"/>
              </a:spcBef>
              <a:spcAft>
                <a:spcPct val="0"/>
              </a:spcAft>
              <a:buClr>
                <a:schemeClr val="accent2">
                  <a:lumMod val="75000"/>
                </a:schemeClr>
              </a:buClr>
              <a:defRPr/>
            </a:pPr>
            <a:r>
              <a:rPr lang="en-US" altLang="en-US" dirty="0">
                <a:solidFill>
                  <a:schemeClr val="tx1"/>
                </a:solidFill>
              </a:rPr>
              <a:t>“What kind of information are you looking for?</a:t>
            </a:r>
          </a:p>
          <a:p>
            <a:pPr defTabSz="1242334" eaLnBrk="0" fontAlgn="base" hangingPunct="0">
              <a:spcBef>
                <a:spcPct val="30000"/>
              </a:spcBef>
              <a:spcAft>
                <a:spcPct val="0"/>
              </a:spcAft>
              <a:buClr>
                <a:schemeClr val="accent2">
                  <a:lumMod val="75000"/>
                </a:schemeClr>
              </a:buClr>
              <a:defRPr/>
            </a:pPr>
            <a:r>
              <a:rPr lang="en-US" altLang="en-US" dirty="0">
                <a:solidFill>
                  <a:schemeClr val="tx1"/>
                </a:solidFill>
              </a:rPr>
              <a:t>“Where have you checked for information so far?”</a:t>
            </a:r>
          </a:p>
          <a:p>
            <a:pPr defTabSz="1242334" fontAlgn="base">
              <a:spcBef>
                <a:spcPct val="30000"/>
              </a:spcBef>
              <a:spcAft>
                <a:spcPct val="0"/>
              </a:spcAft>
              <a:buClr>
                <a:schemeClr val="accent2">
                  <a:lumMod val="75000"/>
                </a:schemeClr>
              </a:buClr>
              <a:defRPr/>
            </a:pPr>
            <a:r>
              <a:rPr lang="en-US" altLang="en-US" dirty="0">
                <a:solidFill>
                  <a:schemeClr val="tx1"/>
                </a:solidFill>
              </a:rPr>
              <a:t>“Would you tell me more about …?”</a:t>
            </a:r>
          </a:p>
          <a:p>
            <a:pPr defTabSz="1242334" fontAlgn="base">
              <a:spcBef>
                <a:spcPct val="30000"/>
              </a:spcBef>
              <a:spcAft>
                <a:spcPct val="0"/>
              </a:spcAft>
              <a:buClr>
                <a:schemeClr val="accent2">
                  <a:lumMod val="75000"/>
                </a:schemeClr>
              </a:buClr>
              <a:defRPr/>
            </a:pPr>
            <a:r>
              <a:rPr lang="en-US" altLang="en-US" dirty="0">
                <a:solidFill>
                  <a:schemeClr val="tx1"/>
                </a:solidFill>
              </a:rPr>
              <a:t>“When you say…, what do you mean?”    </a:t>
            </a:r>
          </a:p>
          <a:p>
            <a:pPr defTabSz="1242334" fontAlgn="base">
              <a:spcBef>
                <a:spcPct val="30000"/>
              </a:spcBef>
              <a:spcAft>
                <a:spcPct val="0"/>
              </a:spcAft>
              <a:buClr>
                <a:schemeClr val="accent2">
                  <a:lumMod val="75000"/>
                </a:schemeClr>
              </a:buClr>
              <a:defRPr/>
            </a:pPr>
            <a:r>
              <a:rPr lang="en-US" altLang="en-US" dirty="0">
                <a:solidFill>
                  <a:schemeClr val="tx1"/>
                </a:solidFill>
              </a:rPr>
              <a:t>“What do you already know about …?”</a:t>
            </a:r>
          </a:p>
          <a:p>
            <a:endParaRPr lang="en-US" dirty="0"/>
          </a:p>
        </p:txBody>
      </p:sp>
      <p:sp>
        <p:nvSpPr>
          <p:cNvPr id="4" name="TextBox 3">
            <a:extLst>
              <a:ext uri="{FF2B5EF4-FFF2-40B4-BE49-F238E27FC236}">
                <a16:creationId xmlns:a16="http://schemas.microsoft.com/office/drawing/2014/main" id="{5455ED98-93F1-6785-82AC-86DF47C8E930}"/>
              </a:ext>
            </a:extLst>
          </p:cNvPr>
          <p:cNvSpPr txBox="1"/>
          <p:nvPr/>
        </p:nvSpPr>
        <p:spPr>
          <a:xfrm>
            <a:off x="3931920" y="6235024"/>
            <a:ext cx="6322424" cy="523220"/>
          </a:xfrm>
          <a:prstGeom prst="rect">
            <a:avLst/>
          </a:prstGeom>
          <a:noFill/>
        </p:spPr>
        <p:txBody>
          <a:bodyPr wrap="square" rtlCol="0">
            <a:spAutoFit/>
          </a:bodyPr>
          <a:lstStyle/>
          <a:p>
            <a:r>
              <a:rPr lang="en-US" sz="1400" dirty="0"/>
              <a:t>Reference Interview Skills 2004: Looking for Questions in all the Right Places. </a:t>
            </a:r>
            <a:r>
              <a:rPr lang="en-US" sz="1400" dirty="0" err="1"/>
              <a:t>InfoPeople</a:t>
            </a:r>
            <a:r>
              <a:rPr lang="en-US" sz="1400" dirty="0"/>
              <a:t> by Carol </a:t>
            </a:r>
            <a:r>
              <a:rPr lang="en-US" sz="1400" dirty="0" err="1"/>
              <a:t>Leita</a:t>
            </a:r>
            <a:r>
              <a:rPr lang="en-US" sz="1400" dirty="0"/>
              <a:t> and Sallie Pine</a:t>
            </a:r>
          </a:p>
        </p:txBody>
      </p:sp>
    </p:spTree>
    <p:extLst>
      <p:ext uri="{BB962C8B-B14F-4D97-AF65-F5344CB8AC3E}">
        <p14:creationId xmlns:p14="http://schemas.microsoft.com/office/powerpoint/2010/main" val="13181364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2bdcb92-eda6-49b2-8401-3b8e2d38c57b">
      <Terms xmlns="http://schemas.microsoft.com/office/infopath/2007/PartnerControls"/>
    </lcf76f155ced4ddcb4097134ff3c332f>
    <TaxCatchAll xmlns="4f2d1dfe-adca-44d3-9c15-096ce0a11c2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C145FB1248B341BCED66222DC33F37" ma:contentTypeVersion="12" ma:contentTypeDescription="Create a new document." ma:contentTypeScope="" ma:versionID="f8d20e4d665aa9c3f9118b87263fd8d0">
  <xsd:schema xmlns:xsd="http://www.w3.org/2001/XMLSchema" xmlns:xs="http://www.w3.org/2001/XMLSchema" xmlns:p="http://schemas.microsoft.com/office/2006/metadata/properties" xmlns:ns2="32bdcb92-eda6-49b2-8401-3b8e2d38c57b" xmlns:ns3="4f2d1dfe-adca-44d3-9c15-096ce0a11c2a" targetNamespace="http://schemas.microsoft.com/office/2006/metadata/properties" ma:root="true" ma:fieldsID="cc449f26239ec5c8540316b60324f809" ns2:_="" ns3:_="">
    <xsd:import namespace="32bdcb92-eda6-49b2-8401-3b8e2d38c57b"/>
    <xsd:import namespace="4f2d1dfe-adca-44d3-9c15-096ce0a11c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bdcb92-eda6-49b2-8401-3b8e2d38c5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d37ae30-1c3a-40e1-94c5-05ea5a1665a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2d1dfe-adca-44d3-9c15-096ce0a11c2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fa6cb0a-b514-45a8-a9e7-a47c1a9fdf7d}" ma:internalName="TaxCatchAll" ma:showField="CatchAllData" ma:web="4f2d1dfe-adca-44d3-9c15-096ce0a11c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10AFC6-86E2-44EF-880E-064E8EE6A8A0}">
  <ds:schemaRefs>
    <ds:schemaRef ds:uri="http://schemas.microsoft.com/sharepoint/v3/contenttype/forms"/>
  </ds:schemaRefs>
</ds:datastoreItem>
</file>

<file path=customXml/itemProps2.xml><?xml version="1.0" encoding="utf-8"?>
<ds:datastoreItem xmlns:ds="http://schemas.openxmlformats.org/officeDocument/2006/customXml" ds:itemID="{FF6D581C-AECD-4D76-B37A-1868B3460E7C}">
  <ds:schemaRefs>
    <ds:schemaRef ds:uri="http://schemas.microsoft.com/office/2006/documentManagement/types"/>
    <ds:schemaRef ds:uri="32bdcb92-eda6-49b2-8401-3b8e2d38c57b"/>
    <ds:schemaRef ds:uri="http://www.w3.org/XML/1998/namespace"/>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4f2d1dfe-adca-44d3-9c15-096ce0a11c2a"/>
    <ds:schemaRef ds:uri="http://purl.org/dc/dcmitype/"/>
  </ds:schemaRefs>
</ds:datastoreItem>
</file>

<file path=customXml/itemProps3.xml><?xml version="1.0" encoding="utf-8"?>
<ds:datastoreItem xmlns:ds="http://schemas.openxmlformats.org/officeDocument/2006/customXml" ds:itemID="{5D3F6A35-D9D5-4317-8017-8F9D5F1B07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bdcb92-eda6-49b2-8401-3b8e2d38c57b"/>
    <ds:schemaRef ds:uri="4f2d1dfe-adca-44d3-9c15-096ce0a11c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11436</TotalTime>
  <Words>966</Words>
  <Application>Microsoft Office PowerPoint</Application>
  <PresentationFormat>Widescreen</PresentationFormat>
  <Paragraphs>173</Paragraphs>
  <Slides>39</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ProximaNova-Bold</vt:lpstr>
      <vt:lpstr>NTO White w gray text</vt:lpstr>
      <vt:lpstr>Providing Mental Health Resources at Your Library  Presented by the Network of the National Library of Medicine</vt:lpstr>
      <vt:lpstr>NNLM</vt:lpstr>
      <vt:lpstr>Session Outline</vt:lpstr>
      <vt:lpstr>Mental Health Definitions</vt:lpstr>
      <vt:lpstr>Mental Health Facts</vt:lpstr>
      <vt:lpstr>Mental Illness in the United States</vt:lpstr>
      <vt:lpstr>Best Practices for Reference Interviews</vt:lpstr>
      <vt:lpstr>Best Practices for Mental Health Reference Interviews</vt:lpstr>
      <vt:lpstr>Use Open Ended Questions</vt:lpstr>
      <vt:lpstr>Key Elements in Empathic Listening</vt:lpstr>
      <vt:lpstr>Health Information Resources</vt:lpstr>
      <vt:lpstr>NNLM Public Libraries Guide – Mental Health</vt:lpstr>
      <vt:lpstr>MedlinePlus – Mental Health</vt:lpstr>
      <vt:lpstr>MedlinePlus – Health Topics</vt:lpstr>
      <vt:lpstr>MedlinePlus – Health Topics 2</vt:lpstr>
      <vt:lpstr>MedlinePlus – Health Topics 3</vt:lpstr>
      <vt:lpstr>MedlinePlus – Multilingual Resources  </vt:lpstr>
      <vt:lpstr>MedlinePlus – Multilingual Resources 2</vt:lpstr>
      <vt:lpstr>MedlinePlus – Multilingual Resources 3</vt:lpstr>
      <vt:lpstr>MedlinePlus – Services</vt:lpstr>
      <vt:lpstr>MedlinePlus – Medication Information</vt:lpstr>
      <vt:lpstr>DailyMed</vt:lpstr>
      <vt:lpstr>Drug Label on DailyMed</vt:lpstr>
      <vt:lpstr>Alternative or Complementary Treatment</vt:lpstr>
      <vt:lpstr>National Institute of Mental Health</vt:lpstr>
      <vt:lpstr>Substance Abuse and Mental Health Services Administration Agency</vt:lpstr>
      <vt:lpstr>SAMHSA </vt:lpstr>
      <vt:lpstr>CDC Mental Health</vt:lpstr>
      <vt:lpstr>National Alliance on Mental Illness (NAMI)</vt:lpstr>
      <vt:lpstr>NAMI Mental Health Education</vt:lpstr>
      <vt:lpstr>Programs and Services</vt:lpstr>
      <vt:lpstr>NLM Online (and Traveling!) Exhibitions</vt:lpstr>
      <vt:lpstr>Graphic Medicine</vt:lpstr>
      <vt:lpstr>WHO Illustrated Guide</vt:lpstr>
      <vt:lpstr> Book Club Discussions</vt:lpstr>
      <vt:lpstr>May is Mental Health Month</vt:lpstr>
      <vt:lpstr>Stop Stigma Campaigns </vt:lpstr>
      <vt:lpstr>Programming Librarian</vt:lpstr>
      <vt:lpstr>More Ideas for Programs and Services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Brown</dc:creator>
  <cp:lastModifiedBy>Rebecca Brown</cp:lastModifiedBy>
  <cp:revision>336</cp:revision>
  <cp:lastPrinted>2022-07-28T15:52:59Z</cp:lastPrinted>
  <dcterms:created xsi:type="dcterms:W3CDTF">2022-07-13T15:03:07Z</dcterms:created>
  <dcterms:modified xsi:type="dcterms:W3CDTF">2024-03-28T18:12:39Z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0x01010050C145FB1248B341BCED66222DC33F37</vt:lpwstr>
  </property>
  <property fmtid="{D5CDD505-2E9C-101B-9397-08002B2CF9AE}" pid="3" name="MediaServiceImageTags">
    <vt:lpwstr/>
  </property>
</Properties>
</file>