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730" r:id="rId2"/>
    <p:sldId id="753" r:id="rId3"/>
    <p:sldId id="460" r:id="rId4"/>
    <p:sldId id="746" r:id="rId5"/>
    <p:sldId id="706" r:id="rId6"/>
    <p:sldId id="754" r:id="rId7"/>
    <p:sldId id="755" r:id="rId8"/>
    <p:sldId id="738" r:id="rId9"/>
    <p:sldId id="756" r:id="rId10"/>
    <p:sldId id="757" r:id="rId11"/>
    <p:sldId id="443" r:id="rId12"/>
    <p:sldId id="722" r:id="rId13"/>
    <p:sldId id="759" r:id="rId14"/>
    <p:sldId id="468" r:id="rId15"/>
    <p:sldId id="758" r:id="rId16"/>
    <p:sldId id="4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F0EA2B-F7F1-6CB1-2580-E1C20B5B4613}" name="Rebecca Brown" initials="RB" userId="S::u0785950@umail.utah.edu::8c349bf1-8985-4ca7-9aea-d723bb6bf6ae" providerId="AD"/>
  <p188:author id="{55DE9F78-F11B-9B5D-DE9E-7A4D375ECC83}" name="Vera, Nick" initials="" userId="S::verani@musc.edu::cfe71e10-dd21-4d6f-8ba8-26cee2f74cc1" providerId="AD"/>
  <p188:author id="{85CCB6C9-41C2-7FD7-B1A9-895983795D00}" name="Vera, Alexander" initials="" userId="S::VERAAN@email.sc.edu::8ebcd1a3-47db-4592-8ba3-dfc09c4902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42" autoAdjust="0"/>
    <p:restoredTop sz="64129" autoAdjust="0"/>
  </p:normalViewPr>
  <p:slideViewPr>
    <p:cSldViewPr snapToGrid="0">
      <p:cViewPr varScale="1">
        <p:scale>
          <a:sx n="53" d="100"/>
          <a:sy n="53" d="100"/>
        </p:scale>
        <p:origin x="538"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80CFF-C759-47A6-8D58-368812D212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659DEF-8898-4977-8263-4B009D689CC5}">
      <dgm:prSet custT="1"/>
      <dgm:spPr/>
      <dgm:t>
        <a:bodyPr/>
        <a:lstStyle/>
        <a:p>
          <a:r>
            <a:rPr lang="en-US" sz="3200" b="1" dirty="0">
              <a:solidFill>
                <a:schemeClr val="bg1"/>
              </a:solidFill>
            </a:rPr>
            <a:t>Mental Health </a:t>
          </a:r>
          <a:r>
            <a:rPr lang="en-US" sz="3200" b="1" strike="noStrike" dirty="0">
              <a:solidFill>
                <a:schemeClr val="bg1"/>
              </a:solidFill>
            </a:rPr>
            <a:t>Stats</a:t>
          </a:r>
        </a:p>
      </dgm:t>
    </dgm:pt>
    <dgm:pt modelId="{39D112B4-A46E-4F3F-BF8D-DCABB23BB299}" type="parTrans" cxnId="{88F3AEB8-CF44-4D67-81BB-B81FBFA2EAEB}">
      <dgm:prSet/>
      <dgm:spPr/>
      <dgm:t>
        <a:bodyPr/>
        <a:lstStyle/>
        <a:p>
          <a:endParaRPr lang="en-US"/>
        </a:p>
      </dgm:t>
    </dgm:pt>
    <dgm:pt modelId="{A6BA8714-800D-468A-877B-2F40E4FBDF47}" type="sibTrans" cxnId="{88F3AEB8-CF44-4D67-81BB-B81FBFA2EAEB}">
      <dgm:prSet/>
      <dgm:spPr/>
      <dgm:t>
        <a:bodyPr/>
        <a:lstStyle/>
        <a:p>
          <a:endParaRPr lang="en-US"/>
        </a:p>
      </dgm:t>
    </dgm:pt>
    <dgm:pt modelId="{C3FE7F4F-9E4C-4CC1-85D0-EAE01B2715A6}">
      <dgm:prSet custT="1"/>
      <dgm:spPr/>
      <dgm:t>
        <a:bodyPr/>
        <a:lstStyle/>
        <a:p>
          <a:r>
            <a:rPr lang="en-US" sz="3200" b="1" dirty="0">
              <a:solidFill>
                <a:schemeClr val="bg1"/>
              </a:solidFill>
            </a:rPr>
            <a:t>Health Information Resources</a:t>
          </a:r>
        </a:p>
      </dgm:t>
    </dgm:pt>
    <dgm:pt modelId="{62563427-70D3-476C-A8ED-CC19D713300F}" type="parTrans" cxnId="{27A7B7E1-E505-4040-889A-FF95D1B96EFC}">
      <dgm:prSet/>
      <dgm:spPr/>
      <dgm:t>
        <a:bodyPr/>
        <a:lstStyle/>
        <a:p>
          <a:endParaRPr lang="en-US"/>
        </a:p>
      </dgm:t>
    </dgm:pt>
    <dgm:pt modelId="{9698D385-73DF-423F-99F3-8143F47FDB0F}" type="sibTrans" cxnId="{27A7B7E1-E505-4040-889A-FF95D1B96EFC}">
      <dgm:prSet/>
      <dgm:spPr/>
      <dgm:t>
        <a:bodyPr/>
        <a:lstStyle/>
        <a:p>
          <a:endParaRPr lang="en-US"/>
        </a:p>
      </dgm:t>
    </dgm:pt>
    <dgm:pt modelId="{7F2A3B8B-94B8-4C19-BF51-5294CC8B4185}">
      <dgm:prSet/>
      <dgm:spPr/>
      <dgm:t>
        <a:bodyPr/>
        <a:lstStyle/>
        <a:p>
          <a:endParaRPr lang="en-US"/>
        </a:p>
      </dgm:t>
    </dgm:pt>
    <dgm:pt modelId="{EA4787FC-1D74-411A-8D37-C1F326882D18}" type="parTrans" cxnId="{445B88F0-ADA1-45ED-B65B-5581529C44AB}">
      <dgm:prSet/>
      <dgm:spPr/>
      <dgm:t>
        <a:bodyPr/>
        <a:lstStyle/>
        <a:p>
          <a:endParaRPr lang="en-US"/>
        </a:p>
      </dgm:t>
    </dgm:pt>
    <dgm:pt modelId="{2E484527-1FB0-4908-BC3A-ACAC7D7FB4E6}" type="sibTrans" cxnId="{445B88F0-ADA1-45ED-B65B-5581529C44AB}">
      <dgm:prSet/>
      <dgm:spPr/>
      <dgm:t>
        <a:bodyPr/>
        <a:lstStyle/>
        <a:p>
          <a:endParaRPr lang="en-US"/>
        </a:p>
      </dgm:t>
    </dgm:pt>
    <dgm:pt modelId="{6CAD8714-0BDC-49B1-83A9-9C283AE33FE6}">
      <dgm:prSet custT="1"/>
      <dgm:spPr/>
      <dgm:t>
        <a:bodyPr/>
        <a:lstStyle/>
        <a:p>
          <a:r>
            <a:rPr lang="en-US" sz="3200" b="1" dirty="0">
              <a:solidFill>
                <a:schemeClr val="bg1"/>
              </a:solidFill>
            </a:rPr>
            <a:t>Programming at Your Library</a:t>
          </a:r>
        </a:p>
      </dgm:t>
    </dgm:pt>
    <dgm:pt modelId="{CB2F1A44-4972-4489-9D36-455EA241D267}" type="parTrans" cxnId="{FEB9B364-7D42-4E54-BB2C-B76B21E88904}">
      <dgm:prSet/>
      <dgm:spPr/>
      <dgm:t>
        <a:bodyPr/>
        <a:lstStyle/>
        <a:p>
          <a:endParaRPr lang="en-US"/>
        </a:p>
      </dgm:t>
    </dgm:pt>
    <dgm:pt modelId="{EFE69D4F-FA64-4550-B778-52079F1CC480}" type="sibTrans" cxnId="{FEB9B364-7D42-4E54-BB2C-B76B21E88904}">
      <dgm:prSet/>
      <dgm:spPr/>
      <dgm:t>
        <a:bodyPr/>
        <a:lstStyle/>
        <a:p>
          <a:endParaRPr lang="en-US"/>
        </a:p>
      </dgm:t>
    </dgm:pt>
    <dgm:pt modelId="{EE7C4602-90CF-42A4-8BEC-9BA9C667D4A2}">
      <dgm:prSet/>
      <dgm:spPr/>
      <dgm:t>
        <a:bodyPr/>
        <a:lstStyle/>
        <a:p>
          <a:endParaRPr lang="en-US"/>
        </a:p>
      </dgm:t>
    </dgm:pt>
    <dgm:pt modelId="{8F8A9625-374E-4525-9BAC-AA36AD98CD6A}" type="parTrans" cxnId="{30097D16-E9F6-47BA-9E2C-D8F648828D0A}">
      <dgm:prSet/>
      <dgm:spPr/>
      <dgm:t>
        <a:bodyPr/>
        <a:lstStyle/>
        <a:p>
          <a:endParaRPr lang="en-US"/>
        </a:p>
      </dgm:t>
    </dgm:pt>
    <dgm:pt modelId="{739E7215-04C2-470B-827A-68B03E3B7614}" type="sibTrans" cxnId="{30097D16-E9F6-47BA-9E2C-D8F648828D0A}">
      <dgm:prSet/>
      <dgm:spPr/>
      <dgm:t>
        <a:bodyPr/>
        <a:lstStyle/>
        <a:p>
          <a:endParaRPr lang="en-US"/>
        </a:p>
      </dgm:t>
    </dgm:pt>
    <dgm:pt modelId="{062F3F8C-8F55-4A23-9779-499ABE0BCE13}" type="pres">
      <dgm:prSet presAssocID="{2CA80CFF-C759-47A6-8D58-368812D21265}" presName="linear" presStyleCnt="0">
        <dgm:presLayoutVars>
          <dgm:dir/>
          <dgm:animLvl val="lvl"/>
          <dgm:resizeHandles val="exact"/>
        </dgm:presLayoutVars>
      </dgm:prSet>
      <dgm:spPr/>
    </dgm:pt>
    <dgm:pt modelId="{6039293C-B76C-4659-ABCF-A9F1C6CA59EE}" type="pres">
      <dgm:prSet presAssocID="{3E659DEF-8898-4977-8263-4B009D689CC5}" presName="parentLin" presStyleCnt="0"/>
      <dgm:spPr/>
    </dgm:pt>
    <dgm:pt modelId="{B8382FA5-680F-475A-B3C5-C82223253914}" type="pres">
      <dgm:prSet presAssocID="{3E659DEF-8898-4977-8263-4B009D689CC5}" presName="parentLeftMargin" presStyleLbl="node1" presStyleIdx="0" presStyleCnt="3"/>
      <dgm:spPr/>
    </dgm:pt>
    <dgm:pt modelId="{F7DBD423-6163-49D6-A2B2-B5C6D62D672C}" type="pres">
      <dgm:prSet presAssocID="{3E659DEF-8898-4977-8263-4B009D689CC5}" presName="parentText" presStyleLbl="node1" presStyleIdx="0" presStyleCnt="3" custScaleX="114458">
        <dgm:presLayoutVars>
          <dgm:chMax val="0"/>
          <dgm:bulletEnabled val="1"/>
        </dgm:presLayoutVars>
      </dgm:prSet>
      <dgm:spPr/>
    </dgm:pt>
    <dgm:pt modelId="{FCDC4D26-2870-4820-B4A7-B0B3ED3061DE}" type="pres">
      <dgm:prSet presAssocID="{3E659DEF-8898-4977-8263-4B009D689CC5}" presName="negativeSpace" presStyleCnt="0"/>
      <dgm:spPr/>
    </dgm:pt>
    <dgm:pt modelId="{42C43C51-F0D0-431E-846D-685B3F466FCC}" type="pres">
      <dgm:prSet presAssocID="{3E659DEF-8898-4977-8263-4B009D689CC5}" presName="childText" presStyleLbl="conFgAcc1" presStyleIdx="0" presStyleCnt="3">
        <dgm:presLayoutVars>
          <dgm:bulletEnabled val="1"/>
        </dgm:presLayoutVars>
      </dgm:prSet>
      <dgm:spPr/>
    </dgm:pt>
    <dgm:pt modelId="{AA8CAA85-B048-404C-843C-743DA3062D85}" type="pres">
      <dgm:prSet presAssocID="{A6BA8714-800D-468A-877B-2F40E4FBDF47}" presName="spaceBetweenRectangles" presStyleCnt="0"/>
      <dgm:spPr/>
    </dgm:pt>
    <dgm:pt modelId="{F9968E36-5324-46DF-A506-A90EFE245499}" type="pres">
      <dgm:prSet presAssocID="{C3FE7F4F-9E4C-4CC1-85D0-EAE01B2715A6}" presName="parentLin" presStyleCnt="0"/>
      <dgm:spPr/>
    </dgm:pt>
    <dgm:pt modelId="{16FD22C6-90A7-49A6-8F6A-7F3878249B62}" type="pres">
      <dgm:prSet presAssocID="{C3FE7F4F-9E4C-4CC1-85D0-EAE01B2715A6}" presName="parentLeftMargin" presStyleLbl="node1" presStyleIdx="0" presStyleCnt="3"/>
      <dgm:spPr/>
    </dgm:pt>
    <dgm:pt modelId="{BB9928F7-4FAC-4948-86CA-581B6DEB956A}" type="pres">
      <dgm:prSet presAssocID="{C3FE7F4F-9E4C-4CC1-85D0-EAE01B2715A6}" presName="parentText" presStyleLbl="node1" presStyleIdx="1" presStyleCnt="3" custScaleX="114458">
        <dgm:presLayoutVars>
          <dgm:chMax val="0"/>
          <dgm:bulletEnabled val="1"/>
        </dgm:presLayoutVars>
      </dgm:prSet>
      <dgm:spPr/>
    </dgm:pt>
    <dgm:pt modelId="{BF2CB6C4-DDF4-4585-B967-D883A62614B3}" type="pres">
      <dgm:prSet presAssocID="{C3FE7F4F-9E4C-4CC1-85D0-EAE01B2715A6}" presName="negativeSpace" presStyleCnt="0"/>
      <dgm:spPr/>
    </dgm:pt>
    <dgm:pt modelId="{BD981CD8-E155-40E2-9975-188A8FFA6CC6}" type="pres">
      <dgm:prSet presAssocID="{C3FE7F4F-9E4C-4CC1-85D0-EAE01B2715A6}" presName="childText" presStyleLbl="conFgAcc1" presStyleIdx="1" presStyleCnt="3">
        <dgm:presLayoutVars>
          <dgm:bulletEnabled val="1"/>
        </dgm:presLayoutVars>
      </dgm:prSet>
      <dgm:spPr/>
    </dgm:pt>
    <dgm:pt modelId="{072D415C-15F3-49E5-B14C-7386DCACAAFA}" type="pres">
      <dgm:prSet presAssocID="{9698D385-73DF-423F-99F3-8143F47FDB0F}" presName="spaceBetweenRectangles" presStyleCnt="0"/>
      <dgm:spPr/>
    </dgm:pt>
    <dgm:pt modelId="{CC3B4EA9-1123-4A9D-A675-BEE371CD11D8}" type="pres">
      <dgm:prSet presAssocID="{6CAD8714-0BDC-49B1-83A9-9C283AE33FE6}" presName="parentLin" presStyleCnt="0"/>
      <dgm:spPr/>
    </dgm:pt>
    <dgm:pt modelId="{0A1D6567-A2C9-490F-ACF6-3BC32EC7F3B4}" type="pres">
      <dgm:prSet presAssocID="{6CAD8714-0BDC-49B1-83A9-9C283AE33FE6}" presName="parentLeftMargin" presStyleLbl="node1" presStyleIdx="1" presStyleCnt="3"/>
      <dgm:spPr/>
    </dgm:pt>
    <dgm:pt modelId="{7DA2CCF3-08BA-473A-BF7F-EEECF3604C93}" type="pres">
      <dgm:prSet presAssocID="{6CAD8714-0BDC-49B1-83A9-9C283AE33FE6}" presName="parentText" presStyleLbl="node1" presStyleIdx="2" presStyleCnt="3" custScaleX="114458">
        <dgm:presLayoutVars>
          <dgm:chMax val="0"/>
          <dgm:bulletEnabled val="1"/>
        </dgm:presLayoutVars>
      </dgm:prSet>
      <dgm:spPr/>
    </dgm:pt>
    <dgm:pt modelId="{3993759C-8593-4818-A906-535C1EE60A82}" type="pres">
      <dgm:prSet presAssocID="{6CAD8714-0BDC-49B1-83A9-9C283AE33FE6}" presName="negativeSpace" presStyleCnt="0"/>
      <dgm:spPr/>
    </dgm:pt>
    <dgm:pt modelId="{ABEFCEFD-E495-4D58-8822-D5B5047E598D}" type="pres">
      <dgm:prSet presAssocID="{6CAD8714-0BDC-49B1-83A9-9C283AE33FE6}" presName="childText" presStyleLbl="conFgAcc1" presStyleIdx="2" presStyleCnt="3">
        <dgm:presLayoutVars>
          <dgm:bulletEnabled val="1"/>
        </dgm:presLayoutVars>
      </dgm:prSet>
      <dgm:spPr/>
    </dgm:pt>
  </dgm:ptLst>
  <dgm:cxnLst>
    <dgm:cxn modelId="{E4338C02-8A3D-4833-B707-57DC42B72027}" type="presOf" srcId="{7F2A3B8B-94B8-4C19-BF51-5294CC8B4185}" destId="{BD981CD8-E155-40E2-9975-188A8FFA6CC6}" srcOrd="0" destOrd="0" presId="urn:microsoft.com/office/officeart/2005/8/layout/list1"/>
    <dgm:cxn modelId="{441B160A-674E-412B-B762-8CD2C81BBAEE}" type="presOf" srcId="{C3FE7F4F-9E4C-4CC1-85D0-EAE01B2715A6}" destId="{16FD22C6-90A7-49A6-8F6A-7F3878249B62}" srcOrd="0" destOrd="0" presId="urn:microsoft.com/office/officeart/2005/8/layout/list1"/>
    <dgm:cxn modelId="{30097D16-E9F6-47BA-9E2C-D8F648828D0A}" srcId="{6CAD8714-0BDC-49B1-83A9-9C283AE33FE6}" destId="{EE7C4602-90CF-42A4-8BEC-9BA9C667D4A2}" srcOrd="0" destOrd="0" parTransId="{8F8A9625-374E-4525-9BAC-AA36AD98CD6A}" sibTransId="{739E7215-04C2-470B-827A-68B03E3B7614}"/>
    <dgm:cxn modelId="{C84F4422-9C0F-4523-BF48-EA1ACD853138}" type="presOf" srcId="{2CA80CFF-C759-47A6-8D58-368812D21265}" destId="{062F3F8C-8F55-4A23-9779-499ABE0BCE13}" srcOrd="0" destOrd="0" presId="urn:microsoft.com/office/officeart/2005/8/layout/list1"/>
    <dgm:cxn modelId="{73C7412B-93C3-4BB7-A170-0CEE78EB35DE}" type="presOf" srcId="{C3FE7F4F-9E4C-4CC1-85D0-EAE01B2715A6}" destId="{BB9928F7-4FAC-4948-86CA-581B6DEB956A}" srcOrd="1" destOrd="0" presId="urn:microsoft.com/office/officeart/2005/8/layout/list1"/>
    <dgm:cxn modelId="{9DDCD85C-EFCE-46DE-84F0-8CF6188FDB65}" type="presOf" srcId="{3E659DEF-8898-4977-8263-4B009D689CC5}" destId="{F7DBD423-6163-49D6-A2B2-B5C6D62D672C}" srcOrd="1" destOrd="0" presId="urn:microsoft.com/office/officeart/2005/8/layout/list1"/>
    <dgm:cxn modelId="{FEB9B364-7D42-4E54-BB2C-B76B21E88904}" srcId="{2CA80CFF-C759-47A6-8D58-368812D21265}" destId="{6CAD8714-0BDC-49B1-83A9-9C283AE33FE6}" srcOrd="2" destOrd="0" parTransId="{CB2F1A44-4972-4489-9D36-455EA241D267}" sibTransId="{EFE69D4F-FA64-4550-B778-52079F1CC480}"/>
    <dgm:cxn modelId="{874F3365-6429-4622-86C7-3FA56DEF915C}" type="presOf" srcId="{3E659DEF-8898-4977-8263-4B009D689CC5}" destId="{B8382FA5-680F-475A-B3C5-C82223253914}" srcOrd="0" destOrd="0" presId="urn:microsoft.com/office/officeart/2005/8/layout/list1"/>
    <dgm:cxn modelId="{24EF9172-BD20-498D-A868-41BC986667BD}" type="presOf" srcId="{6CAD8714-0BDC-49B1-83A9-9C283AE33FE6}" destId="{7DA2CCF3-08BA-473A-BF7F-EEECF3604C93}" srcOrd="1" destOrd="0" presId="urn:microsoft.com/office/officeart/2005/8/layout/list1"/>
    <dgm:cxn modelId="{E6A93E81-36E0-4C96-BF93-12CA67F6CFCD}" type="presOf" srcId="{EE7C4602-90CF-42A4-8BEC-9BA9C667D4A2}" destId="{ABEFCEFD-E495-4D58-8822-D5B5047E598D}" srcOrd="0" destOrd="0" presId="urn:microsoft.com/office/officeart/2005/8/layout/list1"/>
    <dgm:cxn modelId="{9CE29985-DC9D-437F-BDBC-34E4A8C51396}" type="presOf" srcId="{6CAD8714-0BDC-49B1-83A9-9C283AE33FE6}" destId="{0A1D6567-A2C9-490F-ACF6-3BC32EC7F3B4}" srcOrd="0" destOrd="0" presId="urn:microsoft.com/office/officeart/2005/8/layout/list1"/>
    <dgm:cxn modelId="{88F3AEB8-CF44-4D67-81BB-B81FBFA2EAEB}" srcId="{2CA80CFF-C759-47A6-8D58-368812D21265}" destId="{3E659DEF-8898-4977-8263-4B009D689CC5}" srcOrd="0" destOrd="0" parTransId="{39D112B4-A46E-4F3F-BF8D-DCABB23BB299}" sibTransId="{A6BA8714-800D-468A-877B-2F40E4FBDF47}"/>
    <dgm:cxn modelId="{27A7B7E1-E505-4040-889A-FF95D1B96EFC}" srcId="{2CA80CFF-C759-47A6-8D58-368812D21265}" destId="{C3FE7F4F-9E4C-4CC1-85D0-EAE01B2715A6}" srcOrd="1" destOrd="0" parTransId="{62563427-70D3-476C-A8ED-CC19D713300F}" sibTransId="{9698D385-73DF-423F-99F3-8143F47FDB0F}"/>
    <dgm:cxn modelId="{445B88F0-ADA1-45ED-B65B-5581529C44AB}" srcId="{C3FE7F4F-9E4C-4CC1-85D0-EAE01B2715A6}" destId="{7F2A3B8B-94B8-4C19-BF51-5294CC8B4185}" srcOrd="0" destOrd="0" parTransId="{EA4787FC-1D74-411A-8D37-C1F326882D18}" sibTransId="{2E484527-1FB0-4908-BC3A-ACAC7D7FB4E6}"/>
    <dgm:cxn modelId="{1434AE5B-CD78-456F-B6F2-6FB518D5CD61}" type="presParOf" srcId="{062F3F8C-8F55-4A23-9779-499ABE0BCE13}" destId="{6039293C-B76C-4659-ABCF-A9F1C6CA59EE}" srcOrd="0" destOrd="0" presId="urn:microsoft.com/office/officeart/2005/8/layout/list1"/>
    <dgm:cxn modelId="{7C694AAA-A410-4C7C-88BB-5EC952C06342}" type="presParOf" srcId="{6039293C-B76C-4659-ABCF-A9F1C6CA59EE}" destId="{B8382FA5-680F-475A-B3C5-C82223253914}" srcOrd="0" destOrd="0" presId="urn:microsoft.com/office/officeart/2005/8/layout/list1"/>
    <dgm:cxn modelId="{A49C50B6-FFFD-4E48-8F76-54813803F915}" type="presParOf" srcId="{6039293C-B76C-4659-ABCF-A9F1C6CA59EE}" destId="{F7DBD423-6163-49D6-A2B2-B5C6D62D672C}" srcOrd="1" destOrd="0" presId="urn:microsoft.com/office/officeart/2005/8/layout/list1"/>
    <dgm:cxn modelId="{431DFAEF-521D-4445-9E59-499362728F6F}" type="presParOf" srcId="{062F3F8C-8F55-4A23-9779-499ABE0BCE13}" destId="{FCDC4D26-2870-4820-B4A7-B0B3ED3061DE}" srcOrd="1" destOrd="0" presId="urn:microsoft.com/office/officeart/2005/8/layout/list1"/>
    <dgm:cxn modelId="{3344D85A-C284-447D-B926-5587A6E98AD3}" type="presParOf" srcId="{062F3F8C-8F55-4A23-9779-499ABE0BCE13}" destId="{42C43C51-F0D0-431E-846D-685B3F466FCC}" srcOrd="2" destOrd="0" presId="urn:microsoft.com/office/officeart/2005/8/layout/list1"/>
    <dgm:cxn modelId="{7ADE7C81-D039-4BB1-8321-FFDAF1AD4BED}" type="presParOf" srcId="{062F3F8C-8F55-4A23-9779-499ABE0BCE13}" destId="{AA8CAA85-B048-404C-843C-743DA3062D85}" srcOrd="3" destOrd="0" presId="urn:microsoft.com/office/officeart/2005/8/layout/list1"/>
    <dgm:cxn modelId="{3B6F6FF2-F2D4-45C7-B27A-CCE2EBA61094}" type="presParOf" srcId="{062F3F8C-8F55-4A23-9779-499ABE0BCE13}" destId="{F9968E36-5324-46DF-A506-A90EFE245499}" srcOrd="4" destOrd="0" presId="urn:microsoft.com/office/officeart/2005/8/layout/list1"/>
    <dgm:cxn modelId="{4FED6FF4-D7A0-4F04-89AA-4952543C3864}" type="presParOf" srcId="{F9968E36-5324-46DF-A506-A90EFE245499}" destId="{16FD22C6-90A7-49A6-8F6A-7F3878249B62}" srcOrd="0" destOrd="0" presId="urn:microsoft.com/office/officeart/2005/8/layout/list1"/>
    <dgm:cxn modelId="{C92289ED-588E-4D4C-80AB-B8626AA6C04B}" type="presParOf" srcId="{F9968E36-5324-46DF-A506-A90EFE245499}" destId="{BB9928F7-4FAC-4948-86CA-581B6DEB956A}" srcOrd="1" destOrd="0" presId="urn:microsoft.com/office/officeart/2005/8/layout/list1"/>
    <dgm:cxn modelId="{0BE4012B-C721-4C9B-A249-3C7EB995764A}" type="presParOf" srcId="{062F3F8C-8F55-4A23-9779-499ABE0BCE13}" destId="{BF2CB6C4-DDF4-4585-B967-D883A62614B3}" srcOrd="5" destOrd="0" presId="urn:microsoft.com/office/officeart/2005/8/layout/list1"/>
    <dgm:cxn modelId="{D73551C2-5C30-4516-99FE-D0CAFD89F368}" type="presParOf" srcId="{062F3F8C-8F55-4A23-9779-499ABE0BCE13}" destId="{BD981CD8-E155-40E2-9975-188A8FFA6CC6}" srcOrd="6" destOrd="0" presId="urn:microsoft.com/office/officeart/2005/8/layout/list1"/>
    <dgm:cxn modelId="{6B109ABC-47D0-4A8A-AA20-43B9DBDCF101}" type="presParOf" srcId="{062F3F8C-8F55-4A23-9779-499ABE0BCE13}" destId="{072D415C-15F3-49E5-B14C-7386DCACAAFA}" srcOrd="7" destOrd="0" presId="urn:microsoft.com/office/officeart/2005/8/layout/list1"/>
    <dgm:cxn modelId="{F7EF874A-0D44-4672-B231-2863386B15D2}" type="presParOf" srcId="{062F3F8C-8F55-4A23-9779-499ABE0BCE13}" destId="{CC3B4EA9-1123-4A9D-A675-BEE371CD11D8}" srcOrd="8" destOrd="0" presId="urn:microsoft.com/office/officeart/2005/8/layout/list1"/>
    <dgm:cxn modelId="{8A9CA641-D7F1-446B-88BD-2DDAF565EFA6}" type="presParOf" srcId="{CC3B4EA9-1123-4A9D-A675-BEE371CD11D8}" destId="{0A1D6567-A2C9-490F-ACF6-3BC32EC7F3B4}" srcOrd="0" destOrd="0" presId="urn:microsoft.com/office/officeart/2005/8/layout/list1"/>
    <dgm:cxn modelId="{A78F3689-6DC7-4BE1-8B31-F0F0808C78FA}" type="presParOf" srcId="{CC3B4EA9-1123-4A9D-A675-BEE371CD11D8}" destId="{7DA2CCF3-08BA-473A-BF7F-EEECF3604C93}" srcOrd="1" destOrd="0" presId="urn:microsoft.com/office/officeart/2005/8/layout/list1"/>
    <dgm:cxn modelId="{12883281-66FD-485A-ACF9-807A0C5037A5}" type="presParOf" srcId="{062F3F8C-8F55-4A23-9779-499ABE0BCE13}" destId="{3993759C-8593-4818-A906-535C1EE60A82}" srcOrd="9" destOrd="0" presId="urn:microsoft.com/office/officeart/2005/8/layout/list1"/>
    <dgm:cxn modelId="{8CF7C4E4-807B-4791-95A9-20F4A8B90B30}" type="presParOf" srcId="{062F3F8C-8F55-4A23-9779-499ABE0BCE13}" destId="{ABEFCEFD-E495-4D58-8822-D5B5047E59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DEADA-88F8-4D45-B15B-2C5FBD63A4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79E3F2-87AD-4438-816B-22BCEFF9F7F7}">
      <dgm:prSet phldrT="[Text]" custT="1"/>
      <dgm:spPr/>
      <dgm:t>
        <a:bodyPr/>
        <a:lstStyle/>
        <a:p>
          <a:pPr algn="ctr"/>
          <a:r>
            <a:rPr lang="en-US" sz="3600" dirty="0">
              <a:solidFill>
                <a:schemeClr val="bg1"/>
              </a:solidFill>
            </a:rPr>
            <a:t>1 in 4 Americans</a:t>
          </a:r>
        </a:p>
      </dgm:t>
    </dgm:pt>
    <dgm:pt modelId="{72A01C1B-936C-4B0E-8FFD-84A1885C6342}" type="parTrans" cxnId="{8AFBAC48-D6A7-4CC3-9A90-982ADB095F95}">
      <dgm:prSet/>
      <dgm:spPr/>
      <dgm:t>
        <a:bodyPr/>
        <a:lstStyle/>
        <a:p>
          <a:endParaRPr lang="en-US"/>
        </a:p>
      </dgm:t>
    </dgm:pt>
    <dgm:pt modelId="{88440194-0806-4B9B-90D7-BF19590EC2B0}" type="sibTrans" cxnId="{8AFBAC48-D6A7-4CC3-9A90-982ADB095F95}">
      <dgm:prSet/>
      <dgm:spPr/>
      <dgm:t>
        <a:bodyPr/>
        <a:lstStyle/>
        <a:p>
          <a:endParaRPr lang="en-US"/>
        </a:p>
      </dgm:t>
    </dgm:pt>
    <dgm:pt modelId="{52E3509B-9C9F-467E-A2CD-657DD9766302}">
      <dgm:prSet phldrT="[Text]" custT="1"/>
      <dgm:spPr/>
      <dgm:t>
        <a:bodyPr/>
        <a:lstStyle/>
        <a:p>
          <a:pPr algn="ctr"/>
          <a:r>
            <a:rPr lang="en-US" sz="3600" b="0" i="0" dirty="0">
              <a:solidFill>
                <a:schemeClr val="bg1"/>
              </a:solidFill>
            </a:rPr>
            <a:t>59 Million Adults</a:t>
          </a:r>
          <a:endParaRPr lang="en-US" sz="3600" dirty="0">
            <a:solidFill>
              <a:schemeClr val="bg1"/>
            </a:solidFill>
          </a:endParaRPr>
        </a:p>
      </dgm:t>
    </dgm:pt>
    <dgm:pt modelId="{92296E81-8D82-4FA1-89C9-7C59F1CDF487}" type="parTrans" cxnId="{CDDE34DC-F561-4213-B567-CF9E4A4F2E1C}">
      <dgm:prSet/>
      <dgm:spPr/>
      <dgm:t>
        <a:bodyPr/>
        <a:lstStyle/>
        <a:p>
          <a:endParaRPr lang="en-US"/>
        </a:p>
      </dgm:t>
    </dgm:pt>
    <dgm:pt modelId="{CC66A5B3-D2FC-471B-B4B8-D7CFB0171D7B}" type="sibTrans" cxnId="{CDDE34DC-F561-4213-B567-CF9E4A4F2E1C}">
      <dgm:prSet/>
      <dgm:spPr/>
      <dgm:t>
        <a:bodyPr/>
        <a:lstStyle/>
        <a:p>
          <a:endParaRPr lang="en-US"/>
        </a:p>
      </dgm:t>
    </dgm:pt>
    <dgm:pt modelId="{D9B3E9A0-B447-4C31-BCA7-21DE8D81AA71}" type="pres">
      <dgm:prSet presAssocID="{746DEADA-88F8-4D45-B15B-2C5FBD63A4C2}" presName="linear" presStyleCnt="0">
        <dgm:presLayoutVars>
          <dgm:dir/>
          <dgm:animLvl val="lvl"/>
          <dgm:resizeHandles val="exact"/>
        </dgm:presLayoutVars>
      </dgm:prSet>
      <dgm:spPr/>
    </dgm:pt>
    <dgm:pt modelId="{5EEB5BAD-986E-4186-B892-FD93D953F13E}" type="pres">
      <dgm:prSet presAssocID="{5F79E3F2-87AD-4438-816B-22BCEFF9F7F7}" presName="parentLin" presStyleCnt="0"/>
      <dgm:spPr/>
    </dgm:pt>
    <dgm:pt modelId="{D96E4A6C-B1F0-4D36-9D1F-5A120C2499AE}" type="pres">
      <dgm:prSet presAssocID="{5F79E3F2-87AD-4438-816B-22BCEFF9F7F7}" presName="parentLeftMargin" presStyleLbl="node1" presStyleIdx="0" presStyleCnt="2"/>
      <dgm:spPr/>
    </dgm:pt>
    <dgm:pt modelId="{ACA49B49-D890-45F9-A5B5-EBB7171229ED}" type="pres">
      <dgm:prSet presAssocID="{5F79E3F2-87AD-4438-816B-22BCEFF9F7F7}" presName="parentText" presStyleLbl="node1" presStyleIdx="0" presStyleCnt="2" custScaleX="130400" custScaleY="80959">
        <dgm:presLayoutVars>
          <dgm:chMax val="0"/>
          <dgm:bulletEnabled val="1"/>
        </dgm:presLayoutVars>
      </dgm:prSet>
      <dgm:spPr/>
    </dgm:pt>
    <dgm:pt modelId="{9FF36219-B081-42EE-8200-A32E003EECFE}" type="pres">
      <dgm:prSet presAssocID="{5F79E3F2-87AD-4438-816B-22BCEFF9F7F7}" presName="negativeSpace" presStyleCnt="0"/>
      <dgm:spPr/>
    </dgm:pt>
    <dgm:pt modelId="{738CF2E2-C137-4E72-8131-FF4665704EA7}" type="pres">
      <dgm:prSet presAssocID="{5F79E3F2-87AD-4438-816B-22BCEFF9F7F7}" presName="childText" presStyleLbl="conFgAcc1" presStyleIdx="0" presStyleCnt="2">
        <dgm:presLayoutVars>
          <dgm:bulletEnabled val="1"/>
        </dgm:presLayoutVars>
      </dgm:prSet>
      <dgm:spPr/>
    </dgm:pt>
    <dgm:pt modelId="{FDF56631-1045-43B0-945B-C0DAE4155F17}" type="pres">
      <dgm:prSet presAssocID="{88440194-0806-4B9B-90D7-BF19590EC2B0}" presName="spaceBetweenRectangles" presStyleCnt="0"/>
      <dgm:spPr/>
    </dgm:pt>
    <dgm:pt modelId="{9C5E4838-2948-412B-BDB9-F5713FA0B3A9}" type="pres">
      <dgm:prSet presAssocID="{52E3509B-9C9F-467E-A2CD-657DD9766302}" presName="parentLin" presStyleCnt="0"/>
      <dgm:spPr/>
    </dgm:pt>
    <dgm:pt modelId="{3815A4B8-3291-45F7-BBF4-13C2735DDDC0}" type="pres">
      <dgm:prSet presAssocID="{52E3509B-9C9F-467E-A2CD-657DD9766302}" presName="parentLeftMargin" presStyleLbl="node1" presStyleIdx="0" presStyleCnt="2"/>
      <dgm:spPr/>
    </dgm:pt>
    <dgm:pt modelId="{9DB93087-B76F-4AA1-A0B3-FD978B1116F2}" type="pres">
      <dgm:prSet presAssocID="{52E3509B-9C9F-467E-A2CD-657DD9766302}" presName="parentText" presStyleLbl="node1" presStyleIdx="1" presStyleCnt="2" custScaleX="142857" custScaleY="88661" custLinFactNeighborY="51">
        <dgm:presLayoutVars>
          <dgm:chMax val="0"/>
          <dgm:bulletEnabled val="1"/>
        </dgm:presLayoutVars>
      </dgm:prSet>
      <dgm:spPr/>
    </dgm:pt>
    <dgm:pt modelId="{078ED291-D3DD-4623-930F-62E6C112374B}" type="pres">
      <dgm:prSet presAssocID="{52E3509B-9C9F-467E-A2CD-657DD9766302}" presName="negativeSpace" presStyleCnt="0"/>
      <dgm:spPr/>
    </dgm:pt>
    <dgm:pt modelId="{F45D7629-33BC-49AE-B923-5688A37D8AC9}" type="pres">
      <dgm:prSet presAssocID="{52E3509B-9C9F-467E-A2CD-657DD9766302}" presName="childText" presStyleLbl="conFgAcc1" presStyleIdx="1" presStyleCnt="2">
        <dgm:presLayoutVars>
          <dgm:bulletEnabled val="1"/>
        </dgm:presLayoutVars>
      </dgm:prSet>
      <dgm:spPr/>
    </dgm:pt>
  </dgm:ptLst>
  <dgm:cxnLst>
    <dgm:cxn modelId="{A72A4828-7BB0-4B0A-ADAD-B44A5DF9C9BD}" type="presOf" srcId="{52E3509B-9C9F-467E-A2CD-657DD9766302}" destId="{3815A4B8-3291-45F7-BBF4-13C2735DDDC0}" srcOrd="0" destOrd="0" presId="urn:microsoft.com/office/officeart/2005/8/layout/list1"/>
    <dgm:cxn modelId="{8AFBAC48-D6A7-4CC3-9A90-982ADB095F95}" srcId="{746DEADA-88F8-4D45-B15B-2C5FBD63A4C2}" destId="{5F79E3F2-87AD-4438-816B-22BCEFF9F7F7}" srcOrd="0" destOrd="0" parTransId="{72A01C1B-936C-4B0E-8FFD-84A1885C6342}" sibTransId="{88440194-0806-4B9B-90D7-BF19590EC2B0}"/>
    <dgm:cxn modelId="{E49808A6-C8EF-4645-A1B5-9611528C8893}" type="presOf" srcId="{746DEADA-88F8-4D45-B15B-2C5FBD63A4C2}" destId="{D9B3E9A0-B447-4C31-BCA7-21DE8D81AA71}" srcOrd="0" destOrd="0" presId="urn:microsoft.com/office/officeart/2005/8/layout/list1"/>
    <dgm:cxn modelId="{80D9B6B4-34AF-4A8B-8BBB-A99C37545277}" type="presOf" srcId="{5F79E3F2-87AD-4438-816B-22BCEFF9F7F7}" destId="{ACA49B49-D890-45F9-A5B5-EBB7171229ED}" srcOrd="1" destOrd="0" presId="urn:microsoft.com/office/officeart/2005/8/layout/list1"/>
    <dgm:cxn modelId="{05E517D1-C444-49ED-B0D2-364099C15E58}" type="presOf" srcId="{52E3509B-9C9F-467E-A2CD-657DD9766302}" destId="{9DB93087-B76F-4AA1-A0B3-FD978B1116F2}" srcOrd="1" destOrd="0" presId="urn:microsoft.com/office/officeart/2005/8/layout/list1"/>
    <dgm:cxn modelId="{CDDE34DC-F561-4213-B567-CF9E4A4F2E1C}" srcId="{746DEADA-88F8-4D45-B15B-2C5FBD63A4C2}" destId="{52E3509B-9C9F-467E-A2CD-657DD9766302}" srcOrd="1" destOrd="0" parTransId="{92296E81-8D82-4FA1-89C9-7C59F1CDF487}" sibTransId="{CC66A5B3-D2FC-471B-B4B8-D7CFB0171D7B}"/>
    <dgm:cxn modelId="{A96310F5-F76E-4DE9-A96F-1A437AC8BB26}" type="presOf" srcId="{5F79E3F2-87AD-4438-816B-22BCEFF9F7F7}" destId="{D96E4A6C-B1F0-4D36-9D1F-5A120C2499AE}" srcOrd="0" destOrd="0" presId="urn:microsoft.com/office/officeart/2005/8/layout/list1"/>
    <dgm:cxn modelId="{1C2B0487-91B6-49FC-943E-6B52A3A03AFE}" type="presParOf" srcId="{D9B3E9A0-B447-4C31-BCA7-21DE8D81AA71}" destId="{5EEB5BAD-986E-4186-B892-FD93D953F13E}" srcOrd="0" destOrd="0" presId="urn:microsoft.com/office/officeart/2005/8/layout/list1"/>
    <dgm:cxn modelId="{7890F1A9-8025-47CA-9659-20075BF67F24}" type="presParOf" srcId="{5EEB5BAD-986E-4186-B892-FD93D953F13E}" destId="{D96E4A6C-B1F0-4D36-9D1F-5A120C2499AE}" srcOrd="0" destOrd="0" presId="urn:microsoft.com/office/officeart/2005/8/layout/list1"/>
    <dgm:cxn modelId="{7196605E-619F-48D1-9E19-F865EF4CD01C}" type="presParOf" srcId="{5EEB5BAD-986E-4186-B892-FD93D953F13E}" destId="{ACA49B49-D890-45F9-A5B5-EBB7171229ED}" srcOrd="1" destOrd="0" presId="urn:microsoft.com/office/officeart/2005/8/layout/list1"/>
    <dgm:cxn modelId="{FDCF2595-FE82-499E-9154-02958D427570}" type="presParOf" srcId="{D9B3E9A0-B447-4C31-BCA7-21DE8D81AA71}" destId="{9FF36219-B081-42EE-8200-A32E003EECFE}" srcOrd="1" destOrd="0" presId="urn:microsoft.com/office/officeart/2005/8/layout/list1"/>
    <dgm:cxn modelId="{3991447A-3912-4A4F-85AF-89BBB66CDF2A}" type="presParOf" srcId="{D9B3E9A0-B447-4C31-BCA7-21DE8D81AA71}" destId="{738CF2E2-C137-4E72-8131-FF4665704EA7}" srcOrd="2" destOrd="0" presId="urn:microsoft.com/office/officeart/2005/8/layout/list1"/>
    <dgm:cxn modelId="{14A910FE-E95F-4657-A202-33FE04F1EA30}" type="presParOf" srcId="{D9B3E9A0-B447-4C31-BCA7-21DE8D81AA71}" destId="{FDF56631-1045-43B0-945B-C0DAE4155F17}" srcOrd="3" destOrd="0" presId="urn:microsoft.com/office/officeart/2005/8/layout/list1"/>
    <dgm:cxn modelId="{36D39C42-827E-46A0-AFBA-9477A553452D}" type="presParOf" srcId="{D9B3E9A0-B447-4C31-BCA7-21DE8D81AA71}" destId="{9C5E4838-2948-412B-BDB9-F5713FA0B3A9}" srcOrd="4" destOrd="0" presId="urn:microsoft.com/office/officeart/2005/8/layout/list1"/>
    <dgm:cxn modelId="{2D7A988C-271F-4D06-AE06-6A2CAF86E902}" type="presParOf" srcId="{9C5E4838-2948-412B-BDB9-F5713FA0B3A9}" destId="{3815A4B8-3291-45F7-BBF4-13C2735DDDC0}" srcOrd="0" destOrd="0" presId="urn:microsoft.com/office/officeart/2005/8/layout/list1"/>
    <dgm:cxn modelId="{2E5D0D91-D2B0-42D7-AC15-6BABD986CCD0}" type="presParOf" srcId="{9C5E4838-2948-412B-BDB9-F5713FA0B3A9}" destId="{9DB93087-B76F-4AA1-A0B3-FD978B1116F2}" srcOrd="1" destOrd="0" presId="urn:microsoft.com/office/officeart/2005/8/layout/list1"/>
    <dgm:cxn modelId="{3366B822-E4C4-4146-A242-B893A81611A7}" type="presParOf" srcId="{D9B3E9A0-B447-4C31-BCA7-21DE8D81AA71}" destId="{078ED291-D3DD-4623-930F-62E6C112374B}" srcOrd="5" destOrd="0" presId="urn:microsoft.com/office/officeart/2005/8/layout/list1"/>
    <dgm:cxn modelId="{FAADB408-5BF6-4683-B7DC-D97775303769}" type="presParOf" srcId="{D9B3E9A0-B447-4C31-BCA7-21DE8D81AA71}" destId="{F45D7629-33BC-49AE-B923-5688A37D8AC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80CFF-C759-47A6-8D58-368812D21265}"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3E659DEF-8898-4977-8263-4B009D689CC5}">
      <dgm:prSet custT="1"/>
      <dgm:spPr/>
      <dgm:t>
        <a:bodyPr/>
        <a:lstStyle/>
        <a:p>
          <a:r>
            <a:rPr lang="en-US" sz="2400" dirty="0">
              <a:solidFill>
                <a:schemeClr val="tx1"/>
              </a:solidFill>
            </a:rPr>
            <a:t>Mental Health Facts</a:t>
          </a:r>
        </a:p>
      </dgm:t>
    </dgm:pt>
    <dgm:pt modelId="{39D112B4-A46E-4F3F-BF8D-DCABB23BB299}" type="parTrans" cxnId="{88F3AEB8-CF44-4D67-81BB-B81FBFA2EAEB}">
      <dgm:prSet/>
      <dgm:spPr/>
      <dgm:t>
        <a:bodyPr/>
        <a:lstStyle/>
        <a:p>
          <a:endParaRPr lang="en-US"/>
        </a:p>
      </dgm:t>
    </dgm:pt>
    <dgm:pt modelId="{A6BA8714-800D-468A-877B-2F40E4FBDF47}" type="sibTrans" cxnId="{88F3AEB8-CF44-4D67-81BB-B81FBFA2EAEB}">
      <dgm:prSet/>
      <dgm:spPr/>
      <dgm:t>
        <a:bodyPr/>
        <a:lstStyle/>
        <a:p>
          <a:endParaRPr lang="en-US"/>
        </a:p>
      </dgm:t>
    </dgm:pt>
    <dgm:pt modelId="{122102EF-620B-47B6-AA67-F4AF9CF9AF38}">
      <dgm:prSet/>
      <dgm:spPr/>
      <dgm:t>
        <a:bodyPr/>
        <a:lstStyle/>
        <a:p>
          <a:endParaRPr lang="en-US"/>
        </a:p>
      </dgm:t>
    </dgm:pt>
    <dgm:pt modelId="{12FCBFC0-1522-472E-9A4D-BAB04A60A1ED}" type="parTrans" cxnId="{7F518F39-091D-4170-958A-36A1BF2E5EF8}">
      <dgm:prSet/>
      <dgm:spPr/>
      <dgm:t>
        <a:bodyPr/>
        <a:lstStyle/>
        <a:p>
          <a:endParaRPr lang="en-US"/>
        </a:p>
      </dgm:t>
    </dgm:pt>
    <dgm:pt modelId="{5CA29AAC-25D0-41A8-805A-E834DAFD6E32}" type="sibTrans" cxnId="{7F518F39-091D-4170-958A-36A1BF2E5EF8}">
      <dgm:prSet/>
      <dgm:spPr/>
      <dgm:t>
        <a:bodyPr/>
        <a:lstStyle/>
        <a:p>
          <a:endParaRPr lang="en-US"/>
        </a:p>
      </dgm:t>
    </dgm:pt>
    <dgm:pt modelId="{C3FE7F4F-9E4C-4CC1-85D0-EAE01B2715A6}">
      <dgm:prSet custT="1"/>
      <dgm:spPr>
        <a:solidFill>
          <a:schemeClr val="tx2">
            <a:lumMod val="75000"/>
          </a:schemeClr>
        </a:solidFill>
      </dgm:spPr>
      <dgm:t>
        <a:bodyPr/>
        <a:lstStyle/>
        <a:p>
          <a:r>
            <a:rPr lang="en-US" sz="2400" b="1" dirty="0">
              <a:solidFill>
                <a:schemeClr val="tx1"/>
              </a:solidFill>
              <a:latin typeface="Aptos" panose="020B0004020202020204" pitchFamily="34" charset="0"/>
            </a:rPr>
            <a:t>Mental Health Information Resources</a:t>
          </a:r>
        </a:p>
      </dgm:t>
    </dgm:pt>
    <dgm:pt modelId="{62563427-70D3-476C-A8ED-CC19D713300F}" type="parTrans" cxnId="{27A7B7E1-E505-4040-889A-FF95D1B96EFC}">
      <dgm:prSet/>
      <dgm:spPr/>
      <dgm:t>
        <a:bodyPr/>
        <a:lstStyle/>
        <a:p>
          <a:endParaRPr lang="en-US"/>
        </a:p>
      </dgm:t>
    </dgm:pt>
    <dgm:pt modelId="{9698D385-73DF-423F-99F3-8143F47FDB0F}" type="sibTrans" cxnId="{27A7B7E1-E505-4040-889A-FF95D1B96EFC}">
      <dgm:prSet/>
      <dgm:spPr/>
      <dgm:t>
        <a:bodyPr/>
        <a:lstStyle/>
        <a:p>
          <a:endParaRPr lang="en-US"/>
        </a:p>
      </dgm:t>
    </dgm:pt>
    <dgm:pt modelId="{7F2A3B8B-94B8-4C19-BF51-5294CC8B4185}">
      <dgm:prSet custT="1"/>
      <dgm:spPr/>
      <dgm:t>
        <a:bodyPr/>
        <a:lstStyle/>
        <a:p>
          <a:r>
            <a:rPr lang="en-US" sz="2800" dirty="0"/>
            <a:t>Freely available resources</a:t>
          </a:r>
        </a:p>
      </dgm:t>
    </dgm:pt>
    <dgm:pt modelId="{EA4787FC-1D74-411A-8D37-C1F326882D18}" type="parTrans" cxnId="{445B88F0-ADA1-45ED-B65B-5581529C44AB}">
      <dgm:prSet/>
      <dgm:spPr/>
      <dgm:t>
        <a:bodyPr/>
        <a:lstStyle/>
        <a:p>
          <a:endParaRPr lang="en-US"/>
        </a:p>
      </dgm:t>
    </dgm:pt>
    <dgm:pt modelId="{2E484527-1FB0-4908-BC3A-ACAC7D7FB4E6}" type="sibTrans" cxnId="{445B88F0-ADA1-45ED-B65B-5581529C44AB}">
      <dgm:prSet/>
      <dgm:spPr/>
      <dgm:t>
        <a:bodyPr/>
        <a:lstStyle/>
        <a:p>
          <a:endParaRPr lang="en-US"/>
        </a:p>
      </dgm:t>
    </dgm:pt>
    <dgm:pt modelId="{6CAD8714-0BDC-49B1-83A9-9C283AE33FE6}">
      <dgm:prSet custT="1"/>
      <dgm:spPr/>
      <dgm:t>
        <a:bodyPr/>
        <a:lstStyle/>
        <a:p>
          <a:r>
            <a:rPr lang="en-US" sz="2400" dirty="0">
              <a:solidFill>
                <a:schemeClr val="tx1"/>
              </a:solidFill>
            </a:rPr>
            <a:t>Programs and Services at Your Library</a:t>
          </a:r>
        </a:p>
      </dgm:t>
    </dgm:pt>
    <dgm:pt modelId="{CB2F1A44-4972-4489-9D36-455EA241D267}" type="parTrans" cxnId="{FEB9B364-7D42-4E54-BB2C-B76B21E88904}">
      <dgm:prSet/>
      <dgm:spPr/>
      <dgm:t>
        <a:bodyPr/>
        <a:lstStyle/>
        <a:p>
          <a:endParaRPr lang="en-US"/>
        </a:p>
      </dgm:t>
    </dgm:pt>
    <dgm:pt modelId="{EFE69D4F-FA64-4550-B778-52079F1CC480}" type="sibTrans" cxnId="{FEB9B364-7D42-4E54-BB2C-B76B21E88904}">
      <dgm:prSet/>
      <dgm:spPr/>
      <dgm:t>
        <a:bodyPr/>
        <a:lstStyle/>
        <a:p>
          <a:endParaRPr lang="en-US"/>
        </a:p>
      </dgm:t>
    </dgm:pt>
    <dgm:pt modelId="{F57A7E4A-68D9-4C7E-8C2D-44A8541B5D38}" type="pres">
      <dgm:prSet presAssocID="{2CA80CFF-C759-47A6-8D58-368812D21265}" presName="linear" presStyleCnt="0">
        <dgm:presLayoutVars>
          <dgm:dir/>
          <dgm:animLvl val="lvl"/>
          <dgm:resizeHandles val="exact"/>
        </dgm:presLayoutVars>
      </dgm:prSet>
      <dgm:spPr/>
    </dgm:pt>
    <dgm:pt modelId="{AE09DF88-C2B0-49AB-87B3-D76C7A46611D}" type="pres">
      <dgm:prSet presAssocID="{3E659DEF-8898-4977-8263-4B009D689CC5}" presName="parentLin" presStyleCnt="0"/>
      <dgm:spPr/>
    </dgm:pt>
    <dgm:pt modelId="{FB270109-931F-4C1B-AFAF-8F5E4AE40D3E}" type="pres">
      <dgm:prSet presAssocID="{3E659DEF-8898-4977-8263-4B009D689CC5}" presName="parentLeftMargin" presStyleLbl="node1" presStyleIdx="0" presStyleCnt="3"/>
      <dgm:spPr/>
    </dgm:pt>
    <dgm:pt modelId="{496EA3DA-466A-4B06-A01D-53BA69C4CDE7}" type="pres">
      <dgm:prSet presAssocID="{3E659DEF-8898-4977-8263-4B009D689CC5}" presName="parentText" presStyleLbl="node1" presStyleIdx="0" presStyleCnt="3" custScaleX="132785" custLinFactNeighborX="-12177">
        <dgm:presLayoutVars>
          <dgm:chMax val="0"/>
          <dgm:bulletEnabled val="1"/>
        </dgm:presLayoutVars>
      </dgm:prSet>
      <dgm:spPr/>
    </dgm:pt>
    <dgm:pt modelId="{643765F0-2E9E-4087-B126-337882F5F948}" type="pres">
      <dgm:prSet presAssocID="{3E659DEF-8898-4977-8263-4B009D689CC5}" presName="negativeSpace" presStyleCnt="0"/>
      <dgm:spPr/>
    </dgm:pt>
    <dgm:pt modelId="{A749E20B-E766-417A-803B-39E2B3186293}" type="pres">
      <dgm:prSet presAssocID="{3E659DEF-8898-4977-8263-4B009D689CC5}" presName="childText" presStyleLbl="conFgAcc1" presStyleIdx="0" presStyleCnt="3">
        <dgm:presLayoutVars>
          <dgm:bulletEnabled val="1"/>
        </dgm:presLayoutVars>
      </dgm:prSet>
      <dgm:spPr/>
    </dgm:pt>
    <dgm:pt modelId="{15D38507-8710-4503-8CF8-0530D4296A19}" type="pres">
      <dgm:prSet presAssocID="{A6BA8714-800D-468A-877B-2F40E4FBDF47}" presName="spaceBetweenRectangles" presStyleCnt="0"/>
      <dgm:spPr/>
    </dgm:pt>
    <dgm:pt modelId="{9076F299-4BB2-4C9F-8944-E8F44C4F9AC7}" type="pres">
      <dgm:prSet presAssocID="{C3FE7F4F-9E4C-4CC1-85D0-EAE01B2715A6}" presName="parentLin" presStyleCnt="0"/>
      <dgm:spPr/>
    </dgm:pt>
    <dgm:pt modelId="{009FF5C2-3D8F-4007-AAC6-6FC7F31CFAF8}" type="pres">
      <dgm:prSet presAssocID="{C3FE7F4F-9E4C-4CC1-85D0-EAE01B2715A6}" presName="parentLeftMargin" presStyleLbl="node1" presStyleIdx="0" presStyleCnt="3"/>
      <dgm:spPr/>
    </dgm:pt>
    <dgm:pt modelId="{8263916D-FF14-4D76-B5CF-158600156E03}" type="pres">
      <dgm:prSet presAssocID="{C3FE7F4F-9E4C-4CC1-85D0-EAE01B2715A6}" presName="parentText" presStyleLbl="node1" presStyleIdx="1" presStyleCnt="3" custScaleX="132785" custLinFactNeighborX="-16236">
        <dgm:presLayoutVars>
          <dgm:chMax val="0"/>
          <dgm:bulletEnabled val="1"/>
        </dgm:presLayoutVars>
      </dgm:prSet>
      <dgm:spPr/>
    </dgm:pt>
    <dgm:pt modelId="{B422EC6A-F5DD-4991-B294-6F91E4130D0A}" type="pres">
      <dgm:prSet presAssocID="{C3FE7F4F-9E4C-4CC1-85D0-EAE01B2715A6}" presName="negativeSpace" presStyleCnt="0"/>
      <dgm:spPr/>
    </dgm:pt>
    <dgm:pt modelId="{512FCEC3-0497-4166-A8D3-875490124CA2}" type="pres">
      <dgm:prSet presAssocID="{C3FE7F4F-9E4C-4CC1-85D0-EAE01B2715A6}" presName="childText" presStyleLbl="conFgAcc1" presStyleIdx="1" presStyleCnt="3">
        <dgm:presLayoutVars>
          <dgm:bulletEnabled val="1"/>
        </dgm:presLayoutVars>
      </dgm:prSet>
      <dgm:spPr/>
    </dgm:pt>
    <dgm:pt modelId="{65679C31-3117-4452-8D8D-2A5D1C81000E}" type="pres">
      <dgm:prSet presAssocID="{9698D385-73DF-423F-99F3-8143F47FDB0F}" presName="spaceBetweenRectangles" presStyleCnt="0"/>
      <dgm:spPr/>
    </dgm:pt>
    <dgm:pt modelId="{81BADB96-54BD-4EC8-B1CB-CD12E2F0B045}" type="pres">
      <dgm:prSet presAssocID="{6CAD8714-0BDC-49B1-83A9-9C283AE33FE6}" presName="parentLin" presStyleCnt="0"/>
      <dgm:spPr/>
    </dgm:pt>
    <dgm:pt modelId="{B082552C-946B-4058-914A-582954FEC608}" type="pres">
      <dgm:prSet presAssocID="{6CAD8714-0BDC-49B1-83A9-9C283AE33FE6}" presName="parentLeftMargin" presStyleLbl="node1" presStyleIdx="1" presStyleCnt="3"/>
      <dgm:spPr/>
    </dgm:pt>
    <dgm:pt modelId="{4A97E3F0-2890-4E63-A827-7668ECA8A667}" type="pres">
      <dgm:prSet presAssocID="{6CAD8714-0BDC-49B1-83A9-9C283AE33FE6}" presName="parentText" presStyleLbl="node1" presStyleIdx="2" presStyleCnt="3" custScaleX="132785" custLinFactNeighborX="-16236">
        <dgm:presLayoutVars>
          <dgm:chMax val="0"/>
          <dgm:bulletEnabled val="1"/>
        </dgm:presLayoutVars>
      </dgm:prSet>
      <dgm:spPr/>
    </dgm:pt>
    <dgm:pt modelId="{ECCC4888-15A6-40D3-96E0-9AA71717529E}" type="pres">
      <dgm:prSet presAssocID="{6CAD8714-0BDC-49B1-83A9-9C283AE33FE6}" presName="negativeSpace" presStyleCnt="0"/>
      <dgm:spPr/>
    </dgm:pt>
    <dgm:pt modelId="{B0D6A963-5319-479F-BBA9-1FDEE2C1D805}" type="pres">
      <dgm:prSet presAssocID="{6CAD8714-0BDC-49B1-83A9-9C283AE33FE6}" presName="childText" presStyleLbl="conFgAcc1" presStyleIdx="2" presStyleCnt="3">
        <dgm:presLayoutVars>
          <dgm:bulletEnabled val="1"/>
        </dgm:presLayoutVars>
      </dgm:prSet>
      <dgm:spPr/>
    </dgm:pt>
  </dgm:ptLst>
  <dgm:cxnLst>
    <dgm:cxn modelId="{EC52B71A-23BB-46E9-B03C-12EF31F4F7FC}" type="presOf" srcId="{3E659DEF-8898-4977-8263-4B009D689CC5}" destId="{FB270109-931F-4C1B-AFAF-8F5E4AE40D3E}" srcOrd="0" destOrd="0" presId="urn:microsoft.com/office/officeart/2005/8/layout/list1"/>
    <dgm:cxn modelId="{7F518F39-091D-4170-958A-36A1BF2E5EF8}" srcId="{3E659DEF-8898-4977-8263-4B009D689CC5}" destId="{122102EF-620B-47B6-AA67-F4AF9CF9AF38}" srcOrd="0" destOrd="0" parTransId="{12FCBFC0-1522-472E-9A4D-BAB04A60A1ED}" sibTransId="{5CA29AAC-25D0-41A8-805A-E834DAFD6E32}"/>
    <dgm:cxn modelId="{153C183D-ADAA-4B8C-8D68-49D12E751D3D}" type="presOf" srcId="{6CAD8714-0BDC-49B1-83A9-9C283AE33FE6}" destId="{B082552C-946B-4058-914A-582954FEC608}" srcOrd="0" destOrd="0" presId="urn:microsoft.com/office/officeart/2005/8/layout/list1"/>
    <dgm:cxn modelId="{FEB9B364-7D42-4E54-BB2C-B76B21E88904}" srcId="{2CA80CFF-C759-47A6-8D58-368812D21265}" destId="{6CAD8714-0BDC-49B1-83A9-9C283AE33FE6}" srcOrd="2" destOrd="0" parTransId="{CB2F1A44-4972-4489-9D36-455EA241D267}" sibTransId="{EFE69D4F-FA64-4550-B778-52079F1CC480}"/>
    <dgm:cxn modelId="{A3EB5845-9F73-42D4-BF70-4D412520FA30}" type="presOf" srcId="{7F2A3B8B-94B8-4C19-BF51-5294CC8B4185}" destId="{512FCEC3-0497-4166-A8D3-875490124CA2}" srcOrd="0" destOrd="0" presId="urn:microsoft.com/office/officeart/2005/8/layout/list1"/>
    <dgm:cxn modelId="{0A2F8670-B7D6-47C7-938D-B677A377923F}" type="presOf" srcId="{122102EF-620B-47B6-AA67-F4AF9CF9AF38}" destId="{A749E20B-E766-417A-803B-39E2B3186293}" srcOrd="0" destOrd="0" presId="urn:microsoft.com/office/officeart/2005/8/layout/list1"/>
    <dgm:cxn modelId="{916F2589-E7AA-40C3-8CC5-FD11B846DEA1}" type="presOf" srcId="{C3FE7F4F-9E4C-4CC1-85D0-EAE01B2715A6}" destId="{8263916D-FF14-4D76-B5CF-158600156E03}" srcOrd="1" destOrd="0" presId="urn:microsoft.com/office/officeart/2005/8/layout/list1"/>
    <dgm:cxn modelId="{88F3AEB8-CF44-4D67-81BB-B81FBFA2EAEB}" srcId="{2CA80CFF-C759-47A6-8D58-368812D21265}" destId="{3E659DEF-8898-4977-8263-4B009D689CC5}" srcOrd="0" destOrd="0" parTransId="{39D112B4-A46E-4F3F-BF8D-DCABB23BB299}" sibTransId="{A6BA8714-800D-468A-877B-2F40E4FBDF47}"/>
    <dgm:cxn modelId="{B69A11B9-E901-49C7-81BA-6B7AEBF1FE49}" type="presOf" srcId="{2CA80CFF-C759-47A6-8D58-368812D21265}" destId="{F57A7E4A-68D9-4C7E-8C2D-44A8541B5D38}" srcOrd="0" destOrd="0" presId="urn:microsoft.com/office/officeart/2005/8/layout/list1"/>
    <dgm:cxn modelId="{31B160E1-0096-42CF-A9D4-4E8094E4055D}" type="presOf" srcId="{3E659DEF-8898-4977-8263-4B009D689CC5}" destId="{496EA3DA-466A-4B06-A01D-53BA69C4CDE7}" srcOrd="1" destOrd="0" presId="urn:microsoft.com/office/officeart/2005/8/layout/list1"/>
    <dgm:cxn modelId="{27A7B7E1-E505-4040-889A-FF95D1B96EFC}" srcId="{2CA80CFF-C759-47A6-8D58-368812D21265}" destId="{C3FE7F4F-9E4C-4CC1-85D0-EAE01B2715A6}" srcOrd="1" destOrd="0" parTransId="{62563427-70D3-476C-A8ED-CC19D713300F}" sibTransId="{9698D385-73DF-423F-99F3-8143F47FDB0F}"/>
    <dgm:cxn modelId="{AB81C1E8-ED3D-4144-B5BD-59BC6752A7FE}" type="presOf" srcId="{C3FE7F4F-9E4C-4CC1-85D0-EAE01B2715A6}" destId="{009FF5C2-3D8F-4007-AAC6-6FC7F31CFAF8}" srcOrd="0" destOrd="0" presId="urn:microsoft.com/office/officeart/2005/8/layout/list1"/>
    <dgm:cxn modelId="{445B88F0-ADA1-45ED-B65B-5581529C44AB}" srcId="{C3FE7F4F-9E4C-4CC1-85D0-EAE01B2715A6}" destId="{7F2A3B8B-94B8-4C19-BF51-5294CC8B4185}" srcOrd="0" destOrd="0" parTransId="{EA4787FC-1D74-411A-8D37-C1F326882D18}" sibTransId="{2E484527-1FB0-4908-BC3A-ACAC7D7FB4E6}"/>
    <dgm:cxn modelId="{256419FE-24D5-42F0-8284-CFB76916A4EB}" type="presOf" srcId="{6CAD8714-0BDC-49B1-83A9-9C283AE33FE6}" destId="{4A97E3F0-2890-4E63-A827-7668ECA8A667}" srcOrd="1" destOrd="0" presId="urn:microsoft.com/office/officeart/2005/8/layout/list1"/>
    <dgm:cxn modelId="{8C56AC4C-C62A-4B18-B826-CFA6A1E9F29B}" type="presParOf" srcId="{F57A7E4A-68D9-4C7E-8C2D-44A8541B5D38}" destId="{AE09DF88-C2B0-49AB-87B3-D76C7A46611D}" srcOrd="0" destOrd="0" presId="urn:microsoft.com/office/officeart/2005/8/layout/list1"/>
    <dgm:cxn modelId="{E4B00492-5D10-43EB-8FD0-A83D9210F15F}" type="presParOf" srcId="{AE09DF88-C2B0-49AB-87B3-D76C7A46611D}" destId="{FB270109-931F-4C1B-AFAF-8F5E4AE40D3E}" srcOrd="0" destOrd="0" presId="urn:microsoft.com/office/officeart/2005/8/layout/list1"/>
    <dgm:cxn modelId="{C6E5C863-339D-45B0-9700-54EE74BF2019}" type="presParOf" srcId="{AE09DF88-C2B0-49AB-87B3-D76C7A46611D}" destId="{496EA3DA-466A-4B06-A01D-53BA69C4CDE7}" srcOrd="1" destOrd="0" presId="urn:microsoft.com/office/officeart/2005/8/layout/list1"/>
    <dgm:cxn modelId="{D32B27A0-460E-4550-A866-510293D9DBC5}" type="presParOf" srcId="{F57A7E4A-68D9-4C7E-8C2D-44A8541B5D38}" destId="{643765F0-2E9E-4087-B126-337882F5F948}" srcOrd="1" destOrd="0" presId="urn:microsoft.com/office/officeart/2005/8/layout/list1"/>
    <dgm:cxn modelId="{3DBBCB4D-76EB-4E15-BE86-7E60E48795A3}" type="presParOf" srcId="{F57A7E4A-68D9-4C7E-8C2D-44A8541B5D38}" destId="{A749E20B-E766-417A-803B-39E2B3186293}" srcOrd="2" destOrd="0" presId="urn:microsoft.com/office/officeart/2005/8/layout/list1"/>
    <dgm:cxn modelId="{00F8EF5E-7455-4CE7-A60E-FC815DAED485}" type="presParOf" srcId="{F57A7E4A-68D9-4C7E-8C2D-44A8541B5D38}" destId="{15D38507-8710-4503-8CF8-0530D4296A19}" srcOrd="3" destOrd="0" presId="urn:microsoft.com/office/officeart/2005/8/layout/list1"/>
    <dgm:cxn modelId="{E198A51D-C619-471E-9344-320D8D310163}" type="presParOf" srcId="{F57A7E4A-68D9-4C7E-8C2D-44A8541B5D38}" destId="{9076F299-4BB2-4C9F-8944-E8F44C4F9AC7}" srcOrd="4" destOrd="0" presId="urn:microsoft.com/office/officeart/2005/8/layout/list1"/>
    <dgm:cxn modelId="{E8F8E1EC-E388-4E3B-AD1A-8A6A5ABB2119}" type="presParOf" srcId="{9076F299-4BB2-4C9F-8944-E8F44C4F9AC7}" destId="{009FF5C2-3D8F-4007-AAC6-6FC7F31CFAF8}" srcOrd="0" destOrd="0" presId="urn:microsoft.com/office/officeart/2005/8/layout/list1"/>
    <dgm:cxn modelId="{E001B818-7FD6-4E18-AC54-F52D69120FDA}" type="presParOf" srcId="{9076F299-4BB2-4C9F-8944-E8F44C4F9AC7}" destId="{8263916D-FF14-4D76-B5CF-158600156E03}" srcOrd="1" destOrd="0" presId="urn:microsoft.com/office/officeart/2005/8/layout/list1"/>
    <dgm:cxn modelId="{C68D558B-C57C-44D2-9998-31A91A4B360A}" type="presParOf" srcId="{F57A7E4A-68D9-4C7E-8C2D-44A8541B5D38}" destId="{B422EC6A-F5DD-4991-B294-6F91E4130D0A}" srcOrd="5" destOrd="0" presId="urn:microsoft.com/office/officeart/2005/8/layout/list1"/>
    <dgm:cxn modelId="{A55ED06B-CD98-4808-899D-FECDF56EA617}" type="presParOf" srcId="{F57A7E4A-68D9-4C7E-8C2D-44A8541B5D38}" destId="{512FCEC3-0497-4166-A8D3-875490124CA2}" srcOrd="6" destOrd="0" presId="urn:microsoft.com/office/officeart/2005/8/layout/list1"/>
    <dgm:cxn modelId="{DB976C46-CA68-4302-87DA-2B39D9967F25}" type="presParOf" srcId="{F57A7E4A-68D9-4C7E-8C2D-44A8541B5D38}" destId="{65679C31-3117-4452-8D8D-2A5D1C81000E}" srcOrd="7" destOrd="0" presId="urn:microsoft.com/office/officeart/2005/8/layout/list1"/>
    <dgm:cxn modelId="{C810000F-7E23-43CB-9C8F-B6DB62BB2404}" type="presParOf" srcId="{F57A7E4A-68D9-4C7E-8C2D-44A8541B5D38}" destId="{81BADB96-54BD-4EC8-B1CB-CD12E2F0B045}" srcOrd="8" destOrd="0" presId="urn:microsoft.com/office/officeart/2005/8/layout/list1"/>
    <dgm:cxn modelId="{CE831031-2FD4-4317-A18F-56AC96EF2FD4}" type="presParOf" srcId="{81BADB96-54BD-4EC8-B1CB-CD12E2F0B045}" destId="{B082552C-946B-4058-914A-582954FEC608}" srcOrd="0" destOrd="0" presId="urn:microsoft.com/office/officeart/2005/8/layout/list1"/>
    <dgm:cxn modelId="{A5BC2456-03A5-4FF7-A565-A18995A8A583}" type="presParOf" srcId="{81BADB96-54BD-4EC8-B1CB-CD12E2F0B045}" destId="{4A97E3F0-2890-4E63-A827-7668ECA8A667}" srcOrd="1" destOrd="0" presId="urn:microsoft.com/office/officeart/2005/8/layout/list1"/>
    <dgm:cxn modelId="{04EE9847-09EA-4053-8420-F4F2D2B1F05F}" type="presParOf" srcId="{F57A7E4A-68D9-4C7E-8C2D-44A8541B5D38}" destId="{ECCC4888-15A6-40D3-96E0-9AA71717529E}" srcOrd="9" destOrd="0" presId="urn:microsoft.com/office/officeart/2005/8/layout/list1"/>
    <dgm:cxn modelId="{9D731F89-30D7-4E35-BFB2-CB9AF92758FA}" type="presParOf" srcId="{F57A7E4A-68D9-4C7E-8C2D-44A8541B5D38}" destId="{B0D6A963-5319-479F-BBA9-1FDEE2C1D805}"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A80CFF-C759-47A6-8D58-368812D2126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E659DEF-8898-4977-8263-4B009D689CC5}">
      <dgm:prSet/>
      <dgm:spPr>
        <a:solidFill>
          <a:schemeClr val="accent1"/>
        </a:solidFill>
      </dgm:spPr>
      <dgm:t>
        <a:bodyPr/>
        <a:lstStyle/>
        <a:p>
          <a:r>
            <a:rPr lang="en-US" dirty="0"/>
            <a:t>Mental Health Facts</a:t>
          </a:r>
        </a:p>
      </dgm:t>
    </dgm:pt>
    <dgm:pt modelId="{39D112B4-A46E-4F3F-BF8D-DCABB23BB299}" type="parTrans" cxnId="{88F3AEB8-CF44-4D67-81BB-B81FBFA2EAEB}">
      <dgm:prSet/>
      <dgm:spPr/>
      <dgm:t>
        <a:bodyPr/>
        <a:lstStyle/>
        <a:p>
          <a:endParaRPr lang="en-US"/>
        </a:p>
      </dgm:t>
    </dgm:pt>
    <dgm:pt modelId="{A6BA8714-800D-468A-877B-2F40E4FBDF47}" type="sibTrans" cxnId="{88F3AEB8-CF44-4D67-81BB-B81FBFA2EAEB}">
      <dgm:prSet/>
      <dgm:spPr/>
      <dgm:t>
        <a:bodyPr/>
        <a:lstStyle/>
        <a:p>
          <a:endParaRPr lang="en-US"/>
        </a:p>
      </dgm:t>
    </dgm:pt>
    <dgm:pt modelId="{122102EF-620B-47B6-AA67-F4AF9CF9AF38}">
      <dgm:prSet/>
      <dgm:spPr/>
      <dgm:t>
        <a:bodyPr/>
        <a:lstStyle/>
        <a:p>
          <a:endParaRPr lang="en-US"/>
        </a:p>
      </dgm:t>
      <dgm:extLst>
        <a:ext uri="{E40237B7-FDA0-4F09-8148-C483321AD2D9}">
          <dgm14:cNvPr xmlns:dgm14="http://schemas.microsoft.com/office/drawing/2010/diagram" id="0" name="" descr="Programming is the fourth of five sections in this presentation. This section includes information about monthly health observances and the NLM exhibition program."/>
        </a:ext>
      </dgm:extLst>
    </dgm:pt>
    <dgm:pt modelId="{12FCBFC0-1522-472E-9A4D-BAB04A60A1ED}" type="parTrans" cxnId="{7F518F39-091D-4170-958A-36A1BF2E5EF8}">
      <dgm:prSet/>
      <dgm:spPr/>
      <dgm:t>
        <a:bodyPr/>
        <a:lstStyle/>
        <a:p>
          <a:endParaRPr lang="en-US"/>
        </a:p>
      </dgm:t>
    </dgm:pt>
    <dgm:pt modelId="{5CA29AAC-25D0-41A8-805A-E834DAFD6E32}" type="sibTrans" cxnId="{7F518F39-091D-4170-958A-36A1BF2E5EF8}">
      <dgm:prSet/>
      <dgm:spPr/>
      <dgm:t>
        <a:bodyPr/>
        <a:lstStyle/>
        <a:p>
          <a:endParaRPr lang="en-US"/>
        </a:p>
      </dgm:t>
    </dgm:pt>
    <dgm:pt modelId="{C3FE7F4F-9E4C-4CC1-85D0-EAE01B2715A6}">
      <dgm:prSet/>
      <dgm:spPr>
        <a:solidFill>
          <a:schemeClr val="accent1"/>
        </a:solidFill>
      </dgm:spPr>
      <dgm:t>
        <a:bodyPr/>
        <a:lstStyle/>
        <a:p>
          <a:r>
            <a:rPr lang="en-US" b="0" dirty="0"/>
            <a:t>Health Information Resources</a:t>
          </a:r>
        </a:p>
      </dgm:t>
    </dgm:pt>
    <dgm:pt modelId="{62563427-70D3-476C-A8ED-CC19D713300F}" type="parTrans" cxnId="{27A7B7E1-E505-4040-889A-FF95D1B96EFC}">
      <dgm:prSet/>
      <dgm:spPr/>
      <dgm:t>
        <a:bodyPr/>
        <a:lstStyle/>
        <a:p>
          <a:endParaRPr lang="en-US"/>
        </a:p>
      </dgm:t>
    </dgm:pt>
    <dgm:pt modelId="{9698D385-73DF-423F-99F3-8143F47FDB0F}" type="sibTrans" cxnId="{27A7B7E1-E505-4040-889A-FF95D1B96EFC}">
      <dgm:prSet/>
      <dgm:spPr/>
      <dgm:t>
        <a:bodyPr/>
        <a:lstStyle/>
        <a:p>
          <a:endParaRPr lang="en-US"/>
        </a:p>
      </dgm:t>
    </dgm:pt>
    <dgm:pt modelId="{7F2A3B8B-94B8-4C19-BF51-5294CC8B4185}">
      <dgm:prSet/>
      <dgm:spPr/>
      <dgm:t>
        <a:bodyPr/>
        <a:lstStyle/>
        <a:p>
          <a:endParaRPr lang="en-US"/>
        </a:p>
      </dgm:t>
    </dgm:pt>
    <dgm:pt modelId="{EA4787FC-1D74-411A-8D37-C1F326882D18}" type="parTrans" cxnId="{445B88F0-ADA1-45ED-B65B-5581529C44AB}">
      <dgm:prSet/>
      <dgm:spPr/>
      <dgm:t>
        <a:bodyPr/>
        <a:lstStyle/>
        <a:p>
          <a:endParaRPr lang="en-US"/>
        </a:p>
      </dgm:t>
    </dgm:pt>
    <dgm:pt modelId="{2E484527-1FB0-4908-BC3A-ACAC7D7FB4E6}" type="sibTrans" cxnId="{445B88F0-ADA1-45ED-B65B-5581529C44AB}">
      <dgm:prSet/>
      <dgm:spPr/>
      <dgm:t>
        <a:bodyPr/>
        <a:lstStyle/>
        <a:p>
          <a:endParaRPr lang="en-US"/>
        </a:p>
      </dgm:t>
    </dgm:pt>
    <dgm:pt modelId="{6CAD8714-0BDC-49B1-83A9-9C283AE33FE6}">
      <dgm:prSet custT="1"/>
      <dgm:spPr>
        <a:solidFill>
          <a:schemeClr val="tx2">
            <a:lumMod val="75000"/>
          </a:schemeClr>
        </a:solidFill>
      </dgm:spPr>
      <dgm:t>
        <a:bodyPr/>
        <a:lstStyle/>
        <a:p>
          <a:r>
            <a:rPr lang="en-US" sz="2900" b="1" dirty="0">
              <a:solidFill>
                <a:schemeClr val="tx1"/>
              </a:solidFill>
            </a:rPr>
            <a:t>Programs</a:t>
          </a:r>
        </a:p>
      </dgm:t>
    </dgm:pt>
    <dgm:pt modelId="{CB2F1A44-4972-4489-9D36-455EA241D267}" type="parTrans" cxnId="{FEB9B364-7D42-4E54-BB2C-B76B21E88904}">
      <dgm:prSet/>
      <dgm:spPr/>
      <dgm:t>
        <a:bodyPr/>
        <a:lstStyle/>
        <a:p>
          <a:endParaRPr lang="en-US"/>
        </a:p>
      </dgm:t>
    </dgm:pt>
    <dgm:pt modelId="{EFE69D4F-FA64-4550-B778-52079F1CC480}" type="sibTrans" cxnId="{FEB9B364-7D42-4E54-BB2C-B76B21E88904}">
      <dgm:prSet/>
      <dgm:spPr/>
      <dgm:t>
        <a:bodyPr/>
        <a:lstStyle/>
        <a:p>
          <a:endParaRPr lang="en-US"/>
        </a:p>
      </dgm:t>
    </dgm:pt>
    <dgm:pt modelId="{EE7C4602-90CF-42A4-8BEC-9BA9C667D4A2}">
      <dgm:prSet/>
      <dgm:spPr/>
      <dgm:t>
        <a:bodyPr/>
        <a:lstStyle/>
        <a:p>
          <a:r>
            <a:rPr lang="en-US"/>
            <a:t>Mental Health Awareness</a:t>
          </a:r>
          <a:endParaRPr lang="en-US" dirty="0"/>
        </a:p>
      </dgm:t>
    </dgm:pt>
    <dgm:pt modelId="{8F8A9625-374E-4525-9BAC-AA36AD98CD6A}" type="parTrans" cxnId="{30097D16-E9F6-47BA-9E2C-D8F648828D0A}">
      <dgm:prSet/>
      <dgm:spPr/>
      <dgm:t>
        <a:bodyPr/>
        <a:lstStyle/>
        <a:p>
          <a:endParaRPr lang="en-US"/>
        </a:p>
      </dgm:t>
    </dgm:pt>
    <dgm:pt modelId="{739E7215-04C2-470B-827A-68B03E3B7614}" type="sibTrans" cxnId="{30097D16-E9F6-47BA-9E2C-D8F648828D0A}">
      <dgm:prSet/>
      <dgm:spPr/>
      <dgm:t>
        <a:bodyPr/>
        <a:lstStyle/>
        <a:p>
          <a:endParaRPr lang="en-US"/>
        </a:p>
      </dgm:t>
    </dgm:pt>
    <dgm:pt modelId="{98691A47-66BA-4268-9D6A-885EDD80D378}">
      <dgm:prSet/>
      <dgm:spPr/>
      <dgm:t>
        <a:bodyPr/>
        <a:lstStyle/>
        <a:p>
          <a:r>
            <a:rPr lang="en-US"/>
            <a:t>Service and Program ideas</a:t>
          </a:r>
        </a:p>
      </dgm:t>
    </dgm:pt>
    <dgm:pt modelId="{4FF6EE4D-6EF4-40A8-B249-BE541A1B88D8}" type="parTrans" cxnId="{692D9C05-1E09-4C4D-A032-0E681636A4EB}">
      <dgm:prSet/>
      <dgm:spPr/>
      <dgm:t>
        <a:bodyPr/>
        <a:lstStyle/>
        <a:p>
          <a:endParaRPr lang="en-US"/>
        </a:p>
      </dgm:t>
    </dgm:pt>
    <dgm:pt modelId="{518835CA-A496-4466-AEC6-0BE1CD093328}" type="sibTrans" cxnId="{692D9C05-1E09-4C4D-A032-0E681636A4EB}">
      <dgm:prSet/>
      <dgm:spPr/>
      <dgm:t>
        <a:bodyPr/>
        <a:lstStyle/>
        <a:p>
          <a:endParaRPr lang="en-US"/>
        </a:p>
      </dgm:t>
    </dgm:pt>
    <dgm:pt modelId="{F57A7E4A-68D9-4C7E-8C2D-44A8541B5D38}" type="pres">
      <dgm:prSet presAssocID="{2CA80CFF-C759-47A6-8D58-368812D21265}" presName="linear" presStyleCnt="0">
        <dgm:presLayoutVars>
          <dgm:dir/>
          <dgm:animLvl val="lvl"/>
          <dgm:resizeHandles val="exact"/>
        </dgm:presLayoutVars>
      </dgm:prSet>
      <dgm:spPr/>
    </dgm:pt>
    <dgm:pt modelId="{AE09DF88-C2B0-49AB-87B3-D76C7A46611D}" type="pres">
      <dgm:prSet presAssocID="{3E659DEF-8898-4977-8263-4B009D689CC5}" presName="parentLin" presStyleCnt="0"/>
      <dgm:spPr/>
    </dgm:pt>
    <dgm:pt modelId="{FB270109-931F-4C1B-AFAF-8F5E4AE40D3E}" type="pres">
      <dgm:prSet presAssocID="{3E659DEF-8898-4977-8263-4B009D689CC5}" presName="parentLeftMargin" presStyleLbl="node1" presStyleIdx="0" presStyleCnt="3"/>
      <dgm:spPr/>
    </dgm:pt>
    <dgm:pt modelId="{496EA3DA-466A-4B06-A01D-53BA69C4CDE7}" type="pres">
      <dgm:prSet presAssocID="{3E659DEF-8898-4977-8263-4B009D689CC5}" presName="parentText" presStyleLbl="node1" presStyleIdx="0" presStyleCnt="3" custScaleX="130552">
        <dgm:presLayoutVars>
          <dgm:chMax val="0"/>
          <dgm:bulletEnabled val="1"/>
        </dgm:presLayoutVars>
      </dgm:prSet>
      <dgm:spPr/>
    </dgm:pt>
    <dgm:pt modelId="{643765F0-2E9E-4087-B126-337882F5F948}" type="pres">
      <dgm:prSet presAssocID="{3E659DEF-8898-4977-8263-4B009D689CC5}" presName="negativeSpace" presStyleCnt="0"/>
      <dgm:spPr/>
    </dgm:pt>
    <dgm:pt modelId="{A749E20B-E766-417A-803B-39E2B3186293}" type="pres">
      <dgm:prSet presAssocID="{3E659DEF-8898-4977-8263-4B009D689CC5}" presName="childText" presStyleLbl="conFgAcc1" presStyleIdx="0" presStyleCnt="3">
        <dgm:presLayoutVars>
          <dgm:bulletEnabled val="1"/>
        </dgm:presLayoutVars>
      </dgm:prSet>
      <dgm:spPr/>
    </dgm:pt>
    <dgm:pt modelId="{15D38507-8710-4503-8CF8-0530D4296A19}" type="pres">
      <dgm:prSet presAssocID="{A6BA8714-800D-468A-877B-2F40E4FBDF47}" presName="spaceBetweenRectangles" presStyleCnt="0"/>
      <dgm:spPr/>
    </dgm:pt>
    <dgm:pt modelId="{9076F299-4BB2-4C9F-8944-E8F44C4F9AC7}" type="pres">
      <dgm:prSet presAssocID="{C3FE7F4F-9E4C-4CC1-85D0-EAE01B2715A6}" presName="parentLin" presStyleCnt="0"/>
      <dgm:spPr/>
    </dgm:pt>
    <dgm:pt modelId="{009FF5C2-3D8F-4007-AAC6-6FC7F31CFAF8}" type="pres">
      <dgm:prSet presAssocID="{C3FE7F4F-9E4C-4CC1-85D0-EAE01B2715A6}" presName="parentLeftMargin" presStyleLbl="node1" presStyleIdx="0" presStyleCnt="3"/>
      <dgm:spPr/>
    </dgm:pt>
    <dgm:pt modelId="{8263916D-FF14-4D76-B5CF-158600156E03}" type="pres">
      <dgm:prSet presAssocID="{C3FE7F4F-9E4C-4CC1-85D0-EAE01B2715A6}" presName="parentText" presStyleLbl="node1" presStyleIdx="1" presStyleCnt="3" custScaleX="130552">
        <dgm:presLayoutVars>
          <dgm:chMax val="0"/>
          <dgm:bulletEnabled val="1"/>
        </dgm:presLayoutVars>
      </dgm:prSet>
      <dgm:spPr/>
    </dgm:pt>
    <dgm:pt modelId="{B422EC6A-F5DD-4991-B294-6F91E4130D0A}" type="pres">
      <dgm:prSet presAssocID="{C3FE7F4F-9E4C-4CC1-85D0-EAE01B2715A6}" presName="negativeSpace" presStyleCnt="0"/>
      <dgm:spPr/>
    </dgm:pt>
    <dgm:pt modelId="{512FCEC3-0497-4166-A8D3-875490124CA2}" type="pres">
      <dgm:prSet presAssocID="{C3FE7F4F-9E4C-4CC1-85D0-EAE01B2715A6}" presName="childText" presStyleLbl="conFgAcc1" presStyleIdx="1" presStyleCnt="3">
        <dgm:presLayoutVars>
          <dgm:bulletEnabled val="1"/>
        </dgm:presLayoutVars>
      </dgm:prSet>
      <dgm:spPr/>
    </dgm:pt>
    <dgm:pt modelId="{65679C31-3117-4452-8D8D-2A5D1C81000E}" type="pres">
      <dgm:prSet presAssocID="{9698D385-73DF-423F-99F3-8143F47FDB0F}" presName="spaceBetweenRectangles" presStyleCnt="0"/>
      <dgm:spPr/>
    </dgm:pt>
    <dgm:pt modelId="{81BADB96-54BD-4EC8-B1CB-CD12E2F0B045}" type="pres">
      <dgm:prSet presAssocID="{6CAD8714-0BDC-49B1-83A9-9C283AE33FE6}" presName="parentLin" presStyleCnt="0"/>
      <dgm:spPr/>
    </dgm:pt>
    <dgm:pt modelId="{B082552C-946B-4058-914A-582954FEC608}" type="pres">
      <dgm:prSet presAssocID="{6CAD8714-0BDC-49B1-83A9-9C283AE33FE6}" presName="parentLeftMargin" presStyleLbl="node1" presStyleIdx="1" presStyleCnt="3"/>
      <dgm:spPr/>
    </dgm:pt>
    <dgm:pt modelId="{4A97E3F0-2890-4E63-A827-7668ECA8A667}" type="pres">
      <dgm:prSet presAssocID="{6CAD8714-0BDC-49B1-83A9-9C283AE33FE6}" presName="parentText" presStyleLbl="node1" presStyleIdx="2" presStyleCnt="3" custScaleX="130552" custLinFactNeighborX="23075" custLinFactNeighborY="-4172">
        <dgm:presLayoutVars>
          <dgm:chMax val="0"/>
          <dgm:bulletEnabled val="1"/>
        </dgm:presLayoutVars>
      </dgm:prSet>
      <dgm:spPr/>
    </dgm:pt>
    <dgm:pt modelId="{ECCC4888-15A6-40D3-96E0-9AA71717529E}" type="pres">
      <dgm:prSet presAssocID="{6CAD8714-0BDC-49B1-83A9-9C283AE33FE6}" presName="negativeSpace" presStyleCnt="0"/>
      <dgm:spPr/>
    </dgm:pt>
    <dgm:pt modelId="{B0D6A963-5319-479F-BBA9-1FDEE2C1D805}" type="pres">
      <dgm:prSet presAssocID="{6CAD8714-0BDC-49B1-83A9-9C283AE33FE6}" presName="childText" presStyleLbl="conFgAcc1" presStyleIdx="2" presStyleCnt="3" custLinFactNeighborX="-2460">
        <dgm:presLayoutVars>
          <dgm:bulletEnabled val="1"/>
        </dgm:presLayoutVars>
      </dgm:prSet>
      <dgm:spPr/>
    </dgm:pt>
  </dgm:ptLst>
  <dgm:cxnLst>
    <dgm:cxn modelId="{692D9C05-1E09-4C4D-A032-0E681636A4EB}" srcId="{6CAD8714-0BDC-49B1-83A9-9C283AE33FE6}" destId="{98691A47-66BA-4268-9D6A-885EDD80D378}" srcOrd="1" destOrd="0" parTransId="{4FF6EE4D-6EF4-40A8-B249-BE541A1B88D8}" sibTransId="{518835CA-A496-4466-AEC6-0BE1CD093328}"/>
    <dgm:cxn modelId="{30097D16-E9F6-47BA-9E2C-D8F648828D0A}" srcId="{6CAD8714-0BDC-49B1-83A9-9C283AE33FE6}" destId="{EE7C4602-90CF-42A4-8BEC-9BA9C667D4A2}" srcOrd="0" destOrd="0" parTransId="{8F8A9625-374E-4525-9BAC-AA36AD98CD6A}" sibTransId="{739E7215-04C2-470B-827A-68B03E3B7614}"/>
    <dgm:cxn modelId="{EC52B71A-23BB-46E9-B03C-12EF31F4F7FC}" type="presOf" srcId="{3E659DEF-8898-4977-8263-4B009D689CC5}" destId="{FB270109-931F-4C1B-AFAF-8F5E4AE40D3E}" srcOrd="0" destOrd="0" presId="urn:microsoft.com/office/officeart/2005/8/layout/list1"/>
    <dgm:cxn modelId="{04C95031-0832-4325-9916-B8E8155F6CD2}" type="presOf" srcId="{98691A47-66BA-4268-9D6A-885EDD80D378}" destId="{B0D6A963-5319-479F-BBA9-1FDEE2C1D805}" srcOrd="0" destOrd="1" presId="urn:microsoft.com/office/officeart/2005/8/layout/list1"/>
    <dgm:cxn modelId="{7F518F39-091D-4170-958A-36A1BF2E5EF8}" srcId="{3E659DEF-8898-4977-8263-4B009D689CC5}" destId="{122102EF-620B-47B6-AA67-F4AF9CF9AF38}" srcOrd="0" destOrd="0" parTransId="{12FCBFC0-1522-472E-9A4D-BAB04A60A1ED}" sibTransId="{5CA29AAC-25D0-41A8-805A-E834DAFD6E32}"/>
    <dgm:cxn modelId="{153C183D-ADAA-4B8C-8D68-49D12E751D3D}" type="presOf" srcId="{6CAD8714-0BDC-49B1-83A9-9C283AE33FE6}" destId="{B082552C-946B-4058-914A-582954FEC608}" srcOrd="0" destOrd="0" presId="urn:microsoft.com/office/officeart/2005/8/layout/list1"/>
    <dgm:cxn modelId="{FEB9B364-7D42-4E54-BB2C-B76B21E88904}" srcId="{2CA80CFF-C759-47A6-8D58-368812D21265}" destId="{6CAD8714-0BDC-49B1-83A9-9C283AE33FE6}" srcOrd="2" destOrd="0" parTransId="{CB2F1A44-4972-4489-9D36-455EA241D267}" sibTransId="{EFE69D4F-FA64-4550-B778-52079F1CC480}"/>
    <dgm:cxn modelId="{A3EB5845-9F73-42D4-BF70-4D412520FA30}" type="presOf" srcId="{7F2A3B8B-94B8-4C19-BF51-5294CC8B4185}" destId="{512FCEC3-0497-4166-A8D3-875490124CA2}" srcOrd="0" destOrd="0" presId="urn:microsoft.com/office/officeart/2005/8/layout/list1"/>
    <dgm:cxn modelId="{DFA4A148-22AE-4D14-89AD-C554E637547D}" type="presOf" srcId="{EE7C4602-90CF-42A4-8BEC-9BA9C667D4A2}" destId="{B0D6A963-5319-479F-BBA9-1FDEE2C1D805}" srcOrd="0" destOrd="0" presId="urn:microsoft.com/office/officeart/2005/8/layout/list1"/>
    <dgm:cxn modelId="{0A2F8670-B7D6-47C7-938D-B677A377923F}" type="presOf" srcId="{122102EF-620B-47B6-AA67-F4AF9CF9AF38}" destId="{A749E20B-E766-417A-803B-39E2B3186293}" srcOrd="0" destOrd="0" presId="urn:microsoft.com/office/officeart/2005/8/layout/list1"/>
    <dgm:cxn modelId="{916F2589-E7AA-40C3-8CC5-FD11B846DEA1}" type="presOf" srcId="{C3FE7F4F-9E4C-4CC1-85D0-EAE01B2715A6}" destId="{8263916D-FF14-4D76-B5CF-158600156E03}" srcOrd="1" destOrd="0" presId="urn:microsoft.com/office/officeart/2005/8/layout/list1"/>
    <dgm:cxn modelId="{88F3AEB8-CF44-4D67-81BB-B81FBFA2EAEB}" srcId="{2CA80CFF-C759-47A6-8D58-368812D21265}" destId="{3E659DEF-8898-4977-8263-4B009D689CC5}" srcOrd="0" destOrd="0" parTransId="{39D112B4-A46E-4F3F-BF8D-DCABB23BB299}" sibTransId="{A6BA8714-800D-468A-877B-2F40E4FBDF47}"/>
    <dgm:cxn modelId="{B69A11B9-E901-49C7-81BA-6B7AEBF1FE49}" type="presOf" srcId="{2CA80CFF-C759-47A6-8D58-368812D21265}" destId="{F57A7E4A-68D9-4C7E-8C2D-44A8541B5D38}" srcOrd="0" destOrd="0" presId="urn:microsoft.com/office/officeart/2005/8/layout/list1"/>
    <dgm:cxn modelId="{31B160E1-0096-42CF-A9D4-4E8094E4055D}" type="presOf" srcId="{3E659DEF-8898-4977-8263-4B009D689CC5}" destId="{496EA3DA-466A-4B06-A01D-53BA69C4CDE7}" srcOrd="1" destOrd="0" presId="urn:microsoft.com/office/officeart/2005/8/layout/list1"/>
    <dgm:cxn modelId="{27A7B7E1-E505-4040-889A-FF95D1B96EFC}" srcId="{2CA80CFF-C759-47A6-8D58-368812D21265}" destId="{C3FE7F4F-9E4C-4CC1-85D0-EAE01B2715A6}" srcOrd="1" destOrd="0" parTransId="{62563427-70D3-476C-A8ED-CC19D713300F}" sibTransId="{9698D385-73DF-423F-99F3-8143F47FDB0F}"/>
    <dgm:cxn modelId="{AB81C1E8-ED3D-4144-B5BD-59BC6752A7FE}" type="presOf" srcId="{C3FE7F4F-9E4C-4CC1-85D0-EAE01B2715A6}" destId="{009FF5C2-3D8F-4007-AAC6-6FC7F31CFAF8}" srcOrd="0" destOrd="0" presId="urn:microsoft.com/office/officeart/2005/8/layout/list1"/>
    <dgm:cxn modelId="{445B88F0-ADA1-45ED-B65B-5581529C44AB}" srcId="{C3FE7F4F-9E4C-4CC1-85D0-EAE01B2715A6}" destId="{7F2A3B8B-94B8-4C19-BF51-5294CC8B4185}" srcOrd="0" destOrd="0" parTransId="{EA4787FC-1D74-411A-8D37-C1F326882D18}" sibTransId="{2E484527-1FB0-4908-BC3A-ACAC7D7FB4E6}"/>
    <dgm:cxn modelId="{256419FE-24D5-42F0-8284-CFB76916A4EB}" type="presOf" srcId="{6CAD8714-0BDC-49B1-83A9-9C283AE33FE6}" destId="{4A97E3F0-2890-4E63-A827-7668ECA8A667}" srcOrd="1" destOrd="0" presId="urn:microsoft.com/office/officeart/2005/8/layout/list1"/>
    <dgm:cxn modelId="{8C56AC4C-C62A-4B18-B826-CFA6A1E9F29B}" type="presParOf" srcId="{F57A7E4A-68D9-4C7E-8C2D-44A8541B5D38}" destId="{AE09DF88-C2B0-49AB-87B3-D76C7A46611D}" srcOrd="0" destOrd="0" presId="urn:microsoft.com/office/officeart/2005/8/layout/list1"/>
    <dgm:cxn modelId="{E4B00492-5D10-43EB-8FD0-A83D9210F15F}" type="presParOf" srcId="{AE09DF88-C2B0-49AB-87B3-D76C7A46611D}" destId="{FB270109-931F-4C1B-AFAF-8F5E4AE40D3E}" srcOrd="0" destOrd="0" presId="urn:microsoft.com/office/officeart/2005/8/layout/list1"/>
    <dgm:cxn modelId="{C6E5C863-339D-45B0-9700-54EE74BF2019}" type="presParOf" srcId="{AE09DF88-C2B0-49AB-87B3-D76C7A46611D}" destId="{496EA3DA-466A-4B06-A01D-53BA69C4CDE7}" srcOrd="1" destOrd="0" presId="urn:microsoft.com/office/officeart/2005/8/layout/list1"/>
    <dgm:cxn modelId="{D32B27A0-460E-4550-A866-510293D9DBC5}" type="presParOf" srcId="{F57A7E4A-68D9-4C7E-8C2D-44A8541B5D38}" destId="{643765F0-2E9E-4087-B126-337882F5F948}" srcOrd="1" destOrd="0" presId="urn:microsoft.com/office/officeart/2005/8/layout/list1"/>
    <dgm:cxn modelId="{3DBBCB4D-76EB-4E15-BE86-7E60E48795A3}" type="presParOf" srcId="{F57A7E4A-68D9-4C7E-8C2D-44A8541B5D38}" destId="{A749E20B-E766-417A-803B-39E2B3186293}" srcOrd="2" destOrd="0" presId="urn:microsoft.com/office/officeart/2005/8/layout/list1"/>
    <dgm:cxn modelId="{00F8EF5E-7455-4CE7-A60E-FC815DAED485}" type="presParOf" srcId="{F57A7E4A-68D9-4C7E-8C2D-44A8541B5D38}" destId="{15D38507-8710-4503-8CF8-0530D4296A19}" srcOrd="3" destOrd="0" presId="urn:microsoft.com/office/officeart/2005/8/layout/list1"/>
    <dgm:cxn modelId="{E198A51D-C619-471E-9344-320D8D310163}" type="presParOf" srcId="{F57A7E4A-68D9-4C7E-8C2D-44A8541B5D38}" destId="{9076F299-4BB2-4C9F-8944-E8F44C4F9AC7}" srcOrd="4" destOrd="0" presId="urn:microsoft.com/office/officeart/2005/8/layout/list1"/>
    <dgm:cxn modelId="{E8F8E1EC-E388-4E3B-AD1A-8A6A5ABB2119}" type="presParOf" srcId="{9076F299-4BB2-4C9F-8944-E8F44C4F9AC7}" destId="{009FF5C2-3D8F-4007-AAC6-6FC7F31CFAF8}" srcOrd="0" destOrd="0" presId="urn:microsoft.com/office/officeart/2005/8/layout/list1"/>
    <dgm:cxn modelId="{E001B818-7FD6-4E18-AC54-F52D69120FDA}" type="presParOf" srcId="{9076F299-4BB2-4C9F-8944-E8F44C4F9AC7}" destId="{8263916D-FF14-4D76-B5CF-158600156E03}" srcOrd="1" destOrd="0" presId="urn:microsoft.com/office/officeart/2005/8/layout/list1"/>
    <dgm:cxn modelId="{C68D558B-C57C-44D2-9998-31A91A4B360A}" type="presParOf" srcId="{F57A7E4A-68D9-4C7E-8C2D-44A8541B5D38}" destId="{B422EC6A-F5DD-4991-B294-6F91E4130D0A}" srcOrd="5" destOrd="0" presId="urn:microsoft.com/office/officeart/2005/8/layout/list1"/>
    <dgm:cxn modelId="{A55ED06B-CD98-4808-899D-FECDF56EA617}" type="presParOf" srcId="{F57A7E4A-68D9-4C7E-8C2D-44A8541B5D38}" destId="{512FCEC3-0497-4166-A8D3-875490124CA2}" srcOrd="6" destOrd="0" presId="urn:microsoft.com/office/officeart/2005/8/layout/list1"/>
    <dgm:cxn modelId="{DB976C46-CA68-4302-87DA-2B39D9967F25}" type="presParOf" srcId="{F57A7E4A-68D9-4C7E-8C2D-44A8541B5D38}" destId="{65679C31-3117-4452-8D8D-2A5D1C81000E}" srcOrd="7" destOrd="0" presId="urn:microsoft.com/office/officeart/2005/8/layout/list1"/>
    <dgm:cxn modelId="{C810000F-7E23-43CB-9C8F-B6DB62BB2404}" type="presParOf" srcId="{F57A7E4A-68D9-4C7E-8C2D-44A8541B5D38}" destId="{81BADB96-54BD-4EC8-B1CB-CD12E2F0B045}" srcOrd="8" destOrd="0" presId="urn:microsoft.com/office/officeart/2005/8/layout/list1"/>
    <dgm:cxn modelId="{CE831031-2FD4-4317-A18F-56AC96EF2FD4}" type="presParOf" srcId="{81BADB96-54BD-4EC8-B1CB-CD12E2F0B045}" destId="{B082552C-946B-4058-914A-582954FEC608}" srcOrd="0" destOrd="0" presId="urn:microsoft.com/office/officeart/2005/8/layout/list1"/>
    <dgm:cxn modelId="{A5BC2456-03A5-4FF7-A565-A18995A8A583}" type="presParOf" srcId="{81BADB96-54BD-4EC8-B1CB-CD12E2F0B045}" destId="{4A97E3F0-2890-4E63-A827-7668ECA8A667}" srcOrd="1" destOrd="0" presId="urn:microsoft.com/office/officeart/2005/8/layout/list1"/>
    <dgm:cxn modelId="{04EE9847-09EA-4053-8420-F4F2D2B1F05F}" type="presParOf" srcId="{F57A7E4A-68D9-4C7E-8C2D-44A8541B5D38}" destId="{ECCC4888-15A6-40D3-96E0-9AA71717529E}" srcOrd="9" destOrd="0" presId="urn:microsoft.com/office/officeart/2005/8/layout/list1"/>
    <dgm:cxn modelId="{9D731F89-30D7-4E35-BFB2-CB9AF92758FA}" type="presParOf" srcId="{F57A7E4A-68D9-4C7E-8C2D-44A8541B5D38}" destId="{B0D6A963-5319-479F-BBA9-1FDEE2C1D805}"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43C51-F0D0-431E-846D-685B3F466FCC}">
      <dsp:nvSpPr>
        <dsp:cNvPr id="0" name=""/>
        <dsp:cNvSpPr/>
      </dsp:nvSpPr>
      <dsp:spPr>
        <a:xfrm>
          <a:off x="0" y="506528"/>
          <a:ext cx="10515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BD423-6163-49D6-A2B2-B5C6D62D672C}">
      <dsp:nvSpPr>
        <dsp:cNvPr id="0" name=""/>
        <dsp:cNvSpPr/>
      </dsp:nvSpPr>
      <dsp:spPr>
        <a:xfrm>
          <a:off x="525780" y="19448"/>
          <a:ext cx="8425161"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Mental Health </a:t>
          </a:r>
          <a:r>
            <a:rPr lang="en-US" sz="3200" b="1" strike="noStrike" kern="1200" dirty="0">
              <a:solidFill>
                <a:schemeClr val="bg1"/>
              </a:solidFill>
            </a:rPr>
            <a:t>Stats</a:t>
          </a:r>
        </a:p>
      </dsp:txBody>
      <dsp:txXfrm>
        <a:off x="573335" y="67003"/>
        <a:ext cx="8330051" cy="879050"/>
      </dsp:txXfrm>
    </dsp:sp>
    <dsp:sp modelId="{BD981CD8-E155-40E2-9975-188A8FFA6CC6}">
      <dsp:nvSpPr>
        <dsp:cNvPr id="0" name=""/>
        <dsp:cNvSpPr/>
      </dsp:nvSpPr>
      <dsp:spPr>
        <a:xfrm>
          <a:off x="0" y="2003409"/>
          <a:ext cx="10515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687324" rIns="816127" bIns="234696" numCol="1" spcCol="1270" anchor="t" anchorCtr="0">
          <a:noAutofit/>
        </a:bodyPr>
        <a:lstStyle/>
        <a:p>
          <a:pPr marL="285750" lvl="1" indent="-285750" algn="l" defTabSz="1466850">
            <a:lnSpc>
              <a:spcPct val="90000"/>
            </a:lnSpc>
            <a:spcBef>
              <a:spcPct val="0"/>
            </a:spcBef>
            <a:spcAft>
              <a:spcPct val="15000"/>
            </a:spcAft>
            <a:buChar char="•"/>
          </a:pPr>
          <a:endParaRPr lang="en-US" sz="3300" kern="1200"/>
        </a:p>
      </dsp:txBody>
      <dsp:txXfrm>
        <a:off x="0" y="2003409"/>
        <a:ext cx="10515600" cy="831600"/>
      </dsp:txXfrm>
    </dsp:sp>
    <dsp:sp modelId="{BB9928F7-4FAC-4948-86CA-581B6DEB956A}">
      <dsp:nvSpPr>
        <dsp:cNvPr id="0" name=""/>
        <dsp:cNvSpPr/>
      </dsp:nvSpPr>
      <dsp:spPr>
        <a:xfrm>
          <a:off x="525780" y="1516329"/>
          <a:ext cx="8425161"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Health Information Resources</a:t>
          </a:r>
        </a:p>
      </dsp:txBody>
      <dsp:txXfrm>
        <a:off x="573335" y="1563884"/>
        <a:ext cx="8330051" cy="879050"/>
      </dsp:txXfrm>
    </dsp:sp>
    <dsp:sp modelId="{ABEFCEFD-E495-4D58-8822-D5B5047E598D}">
      <dsp:nvSpPr>
        <dsp:cNvPr id="0" name=""/>
        <dsp:cNvSpPr/>
      </dsp:nvSpPr>
      <dsp:spPr>
        <a:xfrm>
          <a:off x="0" y="3500289"/>
          <a:ext cx="10515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687324" rIns="816127" bIns="234696" numCol="1" spcCol="1270" anchor="t" anchorCtr="0">
          <a:noAutofit/>
        </a:bodyPr>
        <a:lstStyle/>
        <a:p>
          <a:pPr marL="285750" lvl="1" indent="-285750" algn="l" defTabSz="1466850">
            <a:lnSpc>
              <a:spcPct val="90000"/>
            </a:lnSpc>
            <a:spcBef>
              <a:spcPct val="0"/>
            </a:spcBef>
            <a:spcAft>
              <a:spcPct val="15000"/>
            </a:spcAft>
            <a:buChar char="•"/>
          </a:pPr>
          <a:endParaRPr lang="en-US" sz="3300" kern="1200"/>
        </a:p>
      </dsp:txBody>
      <dsp:txXfrm>
        <a:off x="0" y="3500289"/>
        <a:ext cx="10515600" cy="831600"/>
      </dsp:txXfrm>
    </dsp:sp>
    <dsp:sp modelId="{7DA2CCF3-08BA-473A-BF7F-EEECF3604C93}">
      <dsp:nvSpPr>
        <dsp:cNvPr id="0" name=""/>
        <dsp:cNvSpPr/>
      </dsp:nvSpPr>
      <dsp:spPr>
        <a:xfrm>
          <a:off x="525780" y="3013209"/>
          <a:ext cx="8425161"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Programming at Your Library</a:t>
          </a:r>
        </a:p>
      </dsp:txBody>
      <dsp:txXfrm>
        <a:off x="573335" y="3060764"/>
        <a:ext cx="8330051"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CF2E2-C137-4E72-8131-FF4665704EA7}">
      <dsp:nvSpPr>
        <dsp:cNvPr id="0" name=""/>
        <dsp:cNvSpPr/>
      </dsp:nvSpPr>
      <dsp:spPr>
        <a:xfrm>
          <a:off x="0" y="549607"/>
          <a:ext cx="51816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49B49-D890-45F9-A5B5-EBB7171229ED}">
      <dsp:nvSpPr>
        <dsp:cNvPr id="0" name=""/>
        <dsp:cNvSpPr/>
      </dsp:nvSpPr>
      <dsp:spPr>
        <a:xfrm>
          <a:off x="259080" y="37817"/>
          <a:ext cx="4729764" cy="1338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1 in 4 Americans</a:t>
          </a:r>
        </a:p>
      </dsp:txBody>
      <dsp:txXfrm>
        <a:off x="324413" y="103150"/>
        <a:ext cx="4599098" cy="1207683"/>
      </dsp:txXfrm>
    </dsp:sp>
    <dsp:sp modelId="{F45D7629-33BC-49AE-B923-5688A37D8AC9}">
      <dsp:nvSpPr>
        <dsp:cNvPr id="0" name=""/>
        <dsp:cNvSpPr/>
      </dsp:nvSpPr>
      <dsp:spPr>
        <a:xfrm>
          <a:off x="0" y="2902320"/>
          <a:ext cx="51816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93087-B76F-4AA1-A0B3-FD978B1116F2}">
      <dsp:nvSpPr>
        <dsp:cNvPr id="0" name=""/>
        <dsp:cNvSpPr/>
      </dsp:nvSpPr>
      <dsp:spPr>
        <a:xfrm>
          <a:off x="246682" y="2264050"/>
          <a:ext cx="4933647" cy="14656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bg1"/>
              </a:solidFill>
            </a:rPr>
            <a:t>59 Million Adults</a:t>
          </a:r>
          <a:endParaRPr lang="en-US" sz="3600" kern="1200" dirty="0">
            <a:solidFill>
              <a:schemeClr val="bg1"/>
            </a:solidFill>
          </a:endParaRPr>
        </a:p>
      </dsp:txBody>
      <dsp:txXfrm>
        <a:off x="318230" y="2335598"/>
        <a:ext cx="4790551" cy="1322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9E20B-E766-417A-803B-39E2B3186293}">
      <dsp:nvSpPr>
        <dsp:cNvPr id="0" name=""/>
        <dsp:cNvSpPr/>
      </dsp:nvSpPr>
      <dsp:spPr>
        <a:xfrm>
          <a:off x="0" y="502892"/>
          <a:ext cx="6172199"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9031" tIns="708152" rIns="479031" bIns="241808" numCol="1" spcCol="1270" anchor="t" anchorCtr="0">
          <a:noAutofit/>
        </a:bodyPr>
        <a:lstStyle/>
        <a:p>
          <a:pPr marL="285750" lvl="1" indent="-285750" algn="l" defTabSz="1511300">
            <a:lnSpc>
              <a:spcPct val="90000"/>
            </a:lnSpc>
            <a:spcBef>
              <a:spcPct val="0"/>
            </a:spcBef>
            <a:spcAft>
              <a:spcPct val="15000"/>
            </a:spcAft>
            <a:buChar char="•"/>
          </a:pPr>
          <a:endParaRPr lang="en-US" sz="3400" kern="1200"/>
        </a:p>
      </dsp:txBody>
      <dsp:txXfrm>
        <a:off x="0" y="502892"/>
        <a:ext cx="6172199" cy="856800"/>
      </dsp:txXfrm>
    </dsp:sp>
    <dsp:sp modelId="{496EA3DA-466A-4B06-A01D-53BA69C4CDE7}">
      <dsp:nvSpPr>
        <dsp:cNvPr id="0" name=""/>
        <dsp:cNvSpPr/>
      </dsp:nvSpPr>
      <dsp:spPr>
        <a:xfrm>
          <a:off x="271030" y="1052"/>
          <a:ext cx="5737029"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Mental Health Facts</a:t>
          </a:r>
        </a:p>
      </dsp:txBody>
      <dsp:txXfrm>
        <a:off x="320026" y="50048"/>
        <a:ext cx="5639037" cy="905688"/>
      </dsp:txXfrm>
    </dsp:sp>
    <dsp:sp modelId="{512FCEC3-0497-4166-A8D3-875490124CA2}">
      <dsp:nvSpPr>
        <dsp:cNvPr id="0" name=""/>
        <dsp:cNvSpPr/>
      </dsp:nvSpPr>
      <dsp:spPr>
        <a:xfrm>
          <a:off x="0" y="2045132"/>
          <a:ext cx="6172199" cy="128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9031" tIns="708152" rIns="479031"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Freely available resources</a:t>
          </a:r>
        </a:p>
      </dsp:txBody>
      <dsp:txXfrm>
        <a:off x="0" y="2045132"/>
        <a:ext cx="6172199" cy="1285200"/>
      </dsp:txXfrm>
    </dsp:sp>
    <dsp:sp modelId="{8263916D-FF14-4D76-B5CF-158600156E03}">
      <dsp:nvSpPr>
        <dsp:cNvPr id="0" name=""/>
        <dsp:cNvSpPr/>
      </dsp:nvSpPr>
      <dsp:spPr>
        <a:xfrm>
          <a:off x="258504" y="1543292"/>
          <a:ext cx="5737029" cy="1003680"/>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ptos" panose="020B0004020202020204" pitchFamily="34" charset="0"/>
            </a:rPr>
            <a:t>Mental Health Information Resources</a:t>
          </a:r>
        </a:p>
      </dsp:txBody>
      <dsp:txXfrm>
        <a:off x="307500" y="1592288"/>
        <a:ext cx="5639037" cy="905688"/>
      </dsp:txXfrm>
    </dsp:sp>
    <dsp:sp modelId="{B0D6A963-5319-479F-BBA9-1FDEE2C1D805}">
      <dsp:nvSpPr>
        <dsp:cNvPr id="0" name=""/>
        <dsp:cNvSpPr/>
      </dsp:nvSpPr>
      <dsp:spPr>
        <a:xfrm>
          <a:off x="0" y="4015772"/>
          <a:ext cx="6172199"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A97E3F0-2890-4E63-A827-7668ECA8A667}">
      <dsp:nvSpPr>
        <dsp:cNvPr id="0" name=""/>
        <dsp:cNvSpPr/>
      </dsp:nvSpPr>
      <dsp:spPr>
        <a:xfrm>
          <a:off x="258504" y="3513932"/>
          <a:ext cx="5737029"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Programs and Services at Your Library</a:t>
          </a:r>
        </a:p>
      </dsp:txBody>
      <dsp:txXfrm>
        <a:off x="307500" y="3562928"/>
        <a:ext cx="5639037"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9E20B-E766-417A-803B-39E2B3186293}">
      <dsp:nvSpPr>
        <dsp:cNvPr id="0" name=""/>
        <dsp:cNvSpPr/>
      </dsp:nvSpPr>
      <dsp:spPr>
        <a:xfrm>
          <a:off x="0" y="477070"/>
          <a:ext cx="63246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859" tIns="666496" rIns="490859" bIns="227584" numCol="1" spcCol="1270" anchor="t" anchorCtr="0">
          <a:noAutofit/>
        </a:bodyPr>
        <a:lstStyle/>
        <a:p>
          <a:pPr marL="285750" lvl="1" indent="-285750" algn="l" defTabSz="1422400">
            <a:lnSpc>
              <a:spcPct val="90000"/>
            </a:lnSpc>
            <a:spcBef>
              <a:spcPct val="0"/>
            </a:spcBef>
            <a:spcAft>
              <a:spcPct val="15000"/>
            </a:spcAft>
            <a:buChar char="•"/>
          </a:pPr>
          <a:endParaRPr lang="en-US" sz="3200" kern="1200"/>
        </a:p>
      </dsp:txBody>
      <dsp:txXfrm>
        <a:off x="0" y="477070"/>
        <a:ext cx="6324600" cy="806400"/>
      </dsp:txXfrm>
    </dsp:sp>
    <dsp:sp modelId="{496EA3DA-466A-4B06-A01D-53BA69C4CDE7}">
      <dsp:nvSpPr>
        <dsp:cNvPr id="0" name=""/>
        <dsp:cNvSpPr/>
      </dsp:nvSpPr>
      <dsp:spPr>
        <a:xfrm>
          <a:off x="316230" y="4749"/>
          <a:ext cx="5779824" cy="944640"/>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422400">
            <a:lnSpc>
              <a:spcPct val="90000"/>
            </a:lnSpc>
            <a:spcBef>
              <a:spcPct val="0"/>
            </a:spcBef>
            <a:spcAft>
              <a:spcPct val="35000"/>
            </a:spcAft>
            <a:buNone/>
          </a:pPr>
          <a:r>
            <a:rPr lang="en-US" sz="3200" kern="1200" dirty="0"/>
            <a:t>Mental Health Facts</a:t>
          </a:r>
        </a:p>
      </dsp:txBody>
      <dsp:txXfrm>
        <a:off x="362344" y="50863"/>
        <a:ext cx="5687596" cy="852412"/>
      </dsp:txXfrm>
    </dsp:sp>
    <dsp:sp modelId="{512FCEC3-0497-4166-A8D3-875490124CA2}">
      <dsp:nvSpPr>
        <dsp:cNvPr id="0" name=""/>
        <dsp:cNvSpPr/>
      </dsp:nvSpPr>
      <dsp:spPr>
        <a:xfrm>
          <a:off x="0" y="1928590"/>
          <a:ext cx="63246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859" tIns="666496" rIns="490859" bIns="227584" numCol="1" spcCol="1270" anchor="t" anchorCtr="0">
          <a:noAutofit/>
        </a:bodyPr>
        <a:lstStyle/>
        <a:p>
          <a:pPr marL="285750" lvl="1" indent="-285750" algn="l" defTabSz="1422400">
            <a:lnSpc>
              <a:spcPct val="90000"/>
            </a:lnSpc>
            <a:spcBef>
              <a:spcPct val="0"/>
            </a:spcBef>
            <a:spcAft>
              <a:spcPct val="15000"/>
            </a:spcAft>
            <a:buChar char="•"/>
          </a:pPr>
          <a:endParaRPr lang="en-US" sz="3200" kern="1200"/>
        </a:p>
      </dsp:txBody>
      <dsp:txXfrm>
        <a:off x="0" y="1928590"/>
        <a:ext cx="6324600" cy="806400"/>
      </dsp:txXfrm>
    </dsp:sp>
    <dsp:sp modelId="{8263916D-FF14-4D76-B5CF-158600156E03}">
      <dsp:nvSpPr>
        <dsp:cNvPr id="0" name=""/>
        <dsp:cNvSpPr/>
      </dsp:nvSpPr>
      <dsp:spPr>
        <a:xfrm>
          <a:off x="316230" y="1456270"/>
          <a:ext cx="5779824" cy="944640"/>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422400">
            <a:lnSpc>
              <a:spcPct val="90000"/>
            </a:lnSpc>
            <a:spcBef>
              <a:spcPct val="0"/>
            </a:spcBef>
            <a:spcAft>
              <a:spcPct val="35000"/>
            </a:spcAft>
            <a:buNone/>
          </a:pPr>
          <a:r>
            <a:rPr lang="en-US" sz="3200" b="0" kern="1200" dirty="0"/>
            <a:t>Health Information Resources</a:t>
          </a:r>
        </a:p>
      </dsp:txBody>
      <dsp:txXfrm>
        <a:off x="362344" y="1502384"/>
        <a:ext cx="5687596" cy="852412"/>
      </dsp:txXfrm>
    </dsp:sp>
    <dsp:sp modelId="{B0D6A963-5319-479F-BBA9-1FDEE2C1D805}">
      <dsp:nvSpPr>
        <dsp:cNvPr id="0" name=""/>
        <dsp:cNvSpPr/>
      </dsp:nvSpPr>
      <dsp:spPr>
        <a:xfrm>
          <a:off x="0" y="3380109"/>
          <a:ext cx="632460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859" tIns="666496" rIns="490859"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a:t>Mental Health Awareness</a:t>
          </a:r>
          <a:endParaRPr lang="en-US" sz="3200" kern="1200" dirty="0"/>
        </a:p>
        <a:p>
          <a:pPr marL="285750" lvl="1" indent="-285750" algn="l" defTabSz="1422400">
            <a:lnSpc>
              <a:spcPct val="90000"/>
            </a:lnSpc>
            <a:spcBef>
              <a:spcPct val="0"/>
            </a:spcBef>
            <a:spcAft>
              <a:spcPct val="15000"/>
            </a:spcAft>
            <a:buChar char="•"/>
          </a:pPr>
          <a:r>
            <a:rPr lang="en-US" sz="3200" kern="1200"/>
            <a:t>Service and Program ideas</a:t>
          </a:r>
        </a:p>
      </dsp:txBody>
      <dsp:txXfrm>
        <a:off x="0" y="3380109"/>
        <a:ext cx="6324600" cy="1814400"/>
      </dsp:txXfrm>
    </dsp:sp>
    <dsp:sp modelId="{4A97E3F0-2890-4E63-A827-7668ECA8A667}">
      <dsp:nvSpPr>
        <dsp:cNvPr id="0" name=""/>
        <dsp:cNvSpPr/>
      </dsp:nvSpPr>
      <dsp:spPr>
        <a:xfrm>
          <a:off x="389200" y="2868379"/>
          <a:ext cx="5779824" cy="944640"/>
        </a:xfrm>
        <a:prstGeom prst="round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Programs</a:t>
          </a:r>
        </a:p>
      </dsp:txBody>
      <dsp:txXfrm>
        <a:off x="435314" y="2914493"/>
        <a:ext cx="5687596"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mro.who.int/mnh/campaigns/anti-stigma-campaign.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nlm.gov/Lnxr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070A3BC-CD4A-42FB-9834-D8B895449A61}"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48392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a:t>
            </a:r>
          </a:p>
          <a:p>
            <a:endParaRPr lang="en-US" b="1" dirty="0"/>
          </a:p>
          <a:p>
            <a:r>
              <a:rPr lang="en-US" sz="1200" kern="1200" dirty="0">
                <a:solidFill>
                  <a:schemeClr val="tx1"/>
                </a:solidFill>
                <a:effectLst/>
                <a:latin typeface="+mn-lt"/>
                <a:ea typeface="+mn-ea"/>
                <a:cs typeface="+mn-cs"/>
              </a:rPr>
              <a:t>SAMHSA (pronounced </a:t>
            </a:r>
            <a:r>
              <a:rPr lang="en-US" sz="1200" kern="1200" dirty="0" err="1">
                <a:solidFill>
                  <a:schemeClr val="tx1"/>
                </a:solidFill>
                <a:effectLst/>
                <a:latin typeface="+mn-lt"/>
                <a:ea typeface="+mn-ea"/>
                <a:cs typeface="+mn-cs"/>
              </a:rPr>
              <a:t>samsa</a:t>
            </a:r>
            <a:r>
              <a:rPr lang="en-US" sz="1200" kern="1200" dirty="0">
                <a:solidFill>
                  <a:schemeClr val="tx1"/>
                </a:solidFill>
                <a:effectLst/>
                <a:latin typeface="+mn-lt"/>
                <a:ea typeface="+mn-ea"/>
                <a:cs typeface="+mn-cs"/>
              </a:rPr>
              <a:t>) is the Substance Abuse and Mental Health Services Administration, part of the U.S. Department of Health and Human Services. Its website includes information for the public and for health professionals. Topics include school and campus health, seeking help after traumatic events such as natural disasters or shootings.</a:t>
            </a:r>
          </a:p>
          <a:p>
            <a:r>
              <a:rPr lang="en-US" sz="120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5"/>
          </p:nvPr>
        </p:nvSpPr>
        <p:spPr/>
        <p:txBody>
          <a:bodyPr/>
          <a:lstStyle/>
          <a:p>
            <a:fld id="{F37C1951-B430-4891-8D79-DC3B7319464D}" type="slidenum">
              <a:rPr lang="en-US" smtClean="0"/>
              <a:t>10</a:t>
            </a:fld>
            <a:endParaRPr lang="en-US"/>
          </a:p>
        </p:txBody>
      </p:sp>
    </p:spTree>
    <p:extLst>
      <p:ext uri="{BB962C8B-B14F-4D97-AF65-F5344CB8AC3E}">
        <p14:creationId xmlns:p14="http://schemas.microsoft.com/office/powerpoint/2010/main" val="363750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11</a:t>
            </a:fld>
            <a:endParaRPr lang="en-US"/>
          </a:p>
        </p:txBody>
      </p:sp>
    </p:spTree>
    <p:extLst>
      <p:ext uri="{BB962C8B-B14F-4D97-AF65-F5344CB8AC3E}">
        <p14:creationId xmlns:p14="http://schemas.microsoft.com/office/powerpoint/2010/main" val="3601822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Books can make it easier to talk about topics that we may know only a little about or might be uncomfortable with.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NNLM has a list of titles and other information regarding mental health topics to enrich your discussions.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Here’s the main mental health page from the NNLM Book Discussion section on our website.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https://www.nnlm.gov/reading-club/topic/269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F37C1951-B430-4891-8D79-DC3B7319464D}" type="slidenum">
              <a:rPr lang="en-US" smtClean="0"/>
              <a:t>12</a:t>
            </a:fld>
            <a:endParaRPr lang="en-US"/>
          </a:p>
        </p:txBody>
      </p:sp>
    </p:spTree>
    <p:extLst>
      <p:ext uri="{BB962C8B-B14F-4D97-AF65-F5344CB8AC3E}">
        <p14:creationId xmlns:p14="http://schemas.microsoft.com/office/powerpoint/2010/main" val="259767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4D4E-9894-F032-03A5-5ECEAB8C4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A8A69-BAA2-C8D1-D674-20CAB844C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12046-9B5B-3181-BA6C-397533BF53F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May is mental health awareness month, and you might want to plan a library event to provide information and awareness to your community.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SAMHSA has a mental health awareness toolkit that offers resources in a central location that you can download and share. </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2E196FA-2152-9765-F876-E4D73938FE1E}"/>
              </a:ext>
            </a:extLst>
          </p:cNvPr>
          <p:cNvSpPr>
            <a:spLocks noGrp="1"/>
          </p:cNvSpPr>
          <p:nvPr>
            <p:ph type="sldNum" sz="quarter" idx="5"/>
          </p:nvPr>
        </p:nvSpPr>
        <p:spPr/>
        <p:txBody>
          <a:bodyPr/>
          <a:lstStyle/>
          <a:p>
            <a:pPr>
              <a:defRPr/>
            </a:pPr>
            <a:fld id="{1E640117-C3A4-4D95-8CFE-4BB45D40D405}" type="slidenum">
              <a:rPr lang="en-US" smtClean="0"/>
              <a:pPr>
                <a:defRPr/>
              </a:pPr>
              <a:t>13</a:t>
            </a:fld>
            <a:endParaRPr lang="en-US"/>
          </a:p>
        </p:txBody>
      </p:sp>
    </p:spTree>
    <p:extLst>
      <p:ext uri="{BB962C8B-B14F-4D97-AF65-F5344CB8AC3E}">
        <p14:creationId xmlns:p14="http://schemas.microsoft.com/office/powerpoint/2010/main" val="422482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World Health Organization has </a:t>
            </a:r>
          </a:p>
          <a:p>
            <a:endParaRPr lang="en-US" dirty="0"/>
          </a:p>
          <a:p>
            <a:r>
              <a:rPr lang="en-US" dirty="0">
                <a:hlinkClick r:id="rId3"/>
              </a:rPr>
              <a:t>WHO EMRO | Anti-stigma campaign | Campaigns | Mental health</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424895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5"/>
          </p:nvPr>
        </p:nvSpPr>
        <p:spPr/>
        <p:txBody>
          <a:bodyPr/>
          <a:lstStyle/>
          <a:p>
            <a:fld id="{F37C1951-B430-4891-8D79-DC3B7319464D}" type="slidenum">
              <a:rPr lang="en-US" smtClean="0"/>
              <a:t>15</a:t>
            </a:fld>
            <a:endParaRPr lang="en-US"/>
          </a:p>
        </p:txBody>
      </p:sp>
    </p:spTree>
    <p:extLst>
      <p:ext uri="{BB962C8B-B14F-4D97-AF65-F5344CB8AC3E}">
        <p14:creationId xmlns:p14="http://schemas.microsoft.com/office/powerpoint/2010/main" val="378102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covered lots of ideas, but here are even more! These are some other possible resources or programs that you might want to consider at your library. Some libraries have brought in therapy dogs around school finals time to help students reduce their stress. The Programming Librarian has materials about therapy dogs. We’ve included that link on the handout.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Events like these can help give people permission to talk about mental health in an open environment, breaking down that stigma, and give the library a chance to provide additional mental health information.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What type of programs have you offered at your library? Let us know in chat.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16</a:t>
            </a:fld>
            <a:endParaRPr lang="en-US"/>
          </a:p>
        </p:txBody>
      </p:sp>
    </p:spTree>
    <p:extLst>
      <p:ext uri="{BB962C8B-B14F-4D97-AF65-F5344CB8AC3E}">
        <p14:creationId xmlns:p14="http://schemas.microsoft.com/office/powerpoint/2010/main" val="151490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AA20-F70F-A318-A3AE-2B4E33928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20CC2-D29F-469C-514D-50ED6F305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A020B-F0C9-71CC-3C79-CFC1B62E219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20F7BED-3375-4B61-1018-8300BE38EEBA}"/>
              </a:ext>
            </a:extLst>
          </p:cNvPr>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56528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3</a:t>
            </a:fld>
            <a:endParaRPr lang="en-US"/>
          </a:p>
        </p:txBody>
      </p:sp>
    </p:spTree>
    <p:extLst>
      <p:ext uri="{BB962C8B-B14F-4D97-AF65-F5344CB8AC3E}">
        <p14:creationId xmlns:p14="http://schemas.microsoft.com/office/powerpoint/2010/main" val="396479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extLst>
                    <a:ext uri="{A12FA001-AC4F-418D-AE19-62706E023703}">
                      <ahyp:hlinkClr xmlns:ahyp="http://schemas.microsoft.com/office/drawing/2018/hyperlinkcolor" val="tx"/>
                    </a:ext>
                  </a:extLst>
                </a:hlinkClick>
              </a:rPr>
              <a:t>Page 10: https://www.nnlm.gov/Lnxrc</a:t>
            </a:r>
            <a:r>
              <a:rPr lang="en-US" b="1" dirty="0"/>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2023 National Survey on Drug Use and Health from the Substance Abuse and Mental Health services Administration, nearly 1 in 4 adults in the United States—or approximately 59 million people— have experienced some sort of mental illness in the past year. That's about 23% of the adult 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more concerning is that 1 in 12 adults, or about 14 million people, had a serious mental illness, which refers to conditions that substantially interfere with or limit one or more major life activities.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burden of mental illness isn't evenly distributed. For example, young adults aged 18 to 25 continue to have the highest rates of any mental illness with nearly 1 in 3 young adults affected.</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sng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a:t>
            </a:fld>
            <a:endParaRPr lang="en-US"/>
          </a:p>
        </p:txBody>
      </p:sp>
    </p:spTree>
    <p:extLst>
      <p:ext uri="{BB962C8B-B14F-4D97-AF65-F5344CB8AC3E}">
        <p14:creationId xmlns:p14="http://schemas.microsoft.com/office/powerpoint/2010/main" val="41267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A39C0A-C793-4372-962D-3E4173FA06F6}" type="slidenum">
              <a:rPr lang="en-US" smtClean="0"/>
              <a:t>5</a:t>
            </a:fld>
            <a:endParaRPr lang="en-US"/>
          </a:p>
        </p:txBody>
      </p:sp>
    </p:spTree>
    <p:extLst>
      <p:ext uri="{BB962C8B-B14F-4D97-AF65-F5344CB8AC3E}">
        <p14:creationId xmlns:p14="http://schemas.microsoft.com/office/powerpoint/2010/main" val="351600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NNLM has a resource guide for public Libraries, though any library or individual may find it handy, and it includes a section on behavioral and mental Health information.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We’ve included the link on the handout.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https://www.nnlm.gov/public-libraries/resources-for-public-libraries</a:t>
            </a:r>
          </a:p>
        </p:txBody>
      </p:sp>
      <p:sp>
        <p:nvSpPr>
          <p:cNvPr id="4" name="Slide Number Placeholder 3"/>
          <p:cNvSpPr>
            <a:spLocks noGrp="1"/>
          </p:cNvSpPr>
          <p:nvPr>
            <p:ph type="sldNum" sz="quarter" idx="5"/>
          </p:nvPr>
        </p:nvSpPr>
        <p:spPr/>
        <p:txBody>
          <a:bodyPr/>
          <a:lstStyle/>
          <a:p>
            <a:fld id="{F37C1951-B430-4891-8D79-DC3B7319464D}" type="slidenum">
              <a:rPr lang="en-US" smtClean="0"/>
              <a:t>6</a:t>
            </a:fld>
            <a:endParaRPr lang="en-US"/>
          </a:p>
        </p:txBody>
      </p:sp>
    </p:spTree>
    <p:extLst>
      <p:ext uri="{BB962C8B-B14F-4D97-AF65-F5344CB8AC3E}">
        <p14:creationId xmlns:p14="http://schemas.microsoft.com/office/powerpoint/2010/main" val="3142550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1951-B430-4891-8D79-DC3B7319464D}" type="slidenum">
              <a:rPr lang="en-US" smtClean="0"/>
              <a:t>7</a:t>
            </a:fld>
            <a:endParaRPr lang="en-US"/>
          </a:p>
        </p:txBody>
      </p:sp>
    </p:spTree>
    <p:extLst>
      <p:ext uri="{BB962C8B-B14F-4D97-AF65-F5344CB8AC3E}">
        <p14:creationId xmlns:p14="http://schemas.microsoft.com/office/powerpoint/2010/main" val="342268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1951-B430-4891-8D79-DC3B7319464D}" type="slidenum">
              <a:rPr lang="en-US" smtClean="0"/>
              <a:t>8</a:t>
            </a:fld>
            <a:endParaRPr lang="en-US"/>
          </a:p>
        </p:txBody>
      </p:sp>
    </p:spTree>
    <p:extLst>
      <p:ext uri="{BB962C8B-B14F-4D97-AF65-F5344CB8AC3E}">
        <p14:creationId xmlns:p14="http://schemas.microsoft.com/office/powerpoint/2010/main" val="113132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1951-B430-4891-8D79-DC3B7319464D}" type="slidenum">
              <a:rPr lang="en-US" smtClean="0"/>
              <a:t>9</a:t>
            </a:fld>
            <a:endParaRPr lang="en-US"/>
          </a:p>
        </p:txBody>
      </p:sp>
    </p:spTree>
    <p:extLst>
      <p:ext uri="{BB962C8B-B14F-4D97-AF65-F5344CB8AC3E}">
        <p14:creationId xmlns:p14="http://schemas.microsoft.com/office/powerpoint/2010/main" val="113045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mn-lt"/>
              </a:defRPr>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4524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92594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1423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5">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1.sv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sv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485CD-C584-FADF-3EE4-8BA131079939}"/>
              </a:ext>
            </a:extLst>
          </p:cNvPr>
          <p:cNvSpPr txBox="1">
            <a:spLocks noGrp="1"/>
          </p:cNvSpPr>
          <p:nvPr>
            <p:ph type="title" idx="4294967295"/>
          </p:nvPr>
        </p:nvSpPr>
        <p:spPr>
          <a:xfrm>
            <a:off x="0" y="1305342"/>
            <a:ext cx="12192000" cy="1938992"/>
          </a:xfrm>
          <a:prstGeom prst="rect">
            <a:avLst/>
          </a:prstGeom>
          <a:solidFill>
            <a:schemeClr val="accent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Providing Mental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Resources at your Library</a:t>
            </a:r>
          </a:p>
        </p:txBody>
      </p:sp>
      <p:sp>
        <p:nvSpPr>
          <p:cNvPr id="5" name="Slide Number Placeholder 4">
            <a:extLst>
              <a:ext uri="{FF2B5EF4-FFF2-40B4-BE49-F238E27FC236}">
                <a16:creationId xmlns:a16="http://schemas.microsoft.com/office/drawing/2014/main" id="{017C84F1-FDB6-A1EB-49DF-4BA51CF72E91}"/>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1</a:t>
            </a:fld>
            <a:endParaRPr lang="en-US" sz="1400" b="1" dirty="0">
              <a:solidFill>
                <a:schemeClr val="bg1"/>
              </a:solidFill>
              <a:latin typeface="+mn-lt"/>
            </a:endParaRPr>
          </a:p>
        </p:txBody>
      </p:sp>
    </p:spTree>
    <p:extLst>
      <p:ext uri="{BB962C8B-B14F-4D97-AF65-F5344CB8AC3E}">
        <p14:creationId xmlns:p14="http://schemas.microsoft.com/office/powerpoint/2010/main" val="340868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2B68-A659-FA16-E090-F4D09C636CCF}"/>
              </a:ext>
            </a:extLst>
          </p:cNvPr>
          <p:cNvSpPr>
            <a:spLocks noGrp="1"/>
          </p:cNvSpPr>
          <p:nvPr>
            <p:ph type="title"/>
          </p:nvPr>
        </p:nvSpPr>
        <p:spPr>
          <a:xfrm>
            <a:off x="928687" y="241936"/>
            <a:ext cx="10515600" cy="1858554"/>
          </a:xfrm>
        </p:spPr>
        <p:txBody>
          <a:bodyPr>
            <a:normAutofit fontScale="90000"/>
          </a:bodyPr>
          <a:lstStyle/>
          <a:p>
            <a:pPr algn="ctr"/>
            <a:r>
              <a:rPr lang="en-US" sz="4400" b="1" dirty="0"/>
              <a:t>Substance Abuse and Mental Health Services Administration</a:t>
            </a:r>
            <a:br>
              <a:rPr lang="en-US" sz="4400" b="1" dirty="0"/>
            </a:br>
            <a:endParaRPr lang="en-US" dirty="0"/>
          </a:p>
        </p:txBody>
      </p:sp>
      <p:sp>
        <p:nvSpPr>
          <p:cNvPr id="5" name="Slide Number Placeholder 4">
            <a:extLst>
              <a:ext uri="{FF2B5EF4-FFF2-40B4-BE49-F238E27FC236}">
                <a16:creationId xmlns:a16="http://schemas.microsoft.com/office/drawing/2014/main" id="{46C4710C-D0E6-8749-22B3-BF70D6E796EE}"/>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10</a:t>
            </a:fld>
            <a:endParaRPr lang="en-US" sz="1400" b="1" dirty="0">
              <a:solidFill>
                <a:schemeClr val="bg1"/>
              </a:solidFill>
              <a:latin typeface="+mn-lt"/>
            </a:endParaRPr>
          </a:p>
        </p:txBody>
      </p:sp>
      <p:pic>
        <p:nvPicPr>
          <p:cNvPr id="8" name="Picture 7" descr="Substance abuse and mental health services administration home page.">
            <a:extLst>
              <a:ext uri="{FF2B5EF4-FFF2-40B4-BE49-F238E27FC236}">
                <a16:creationId xmlns:a16="http://schemas.microsoft.com/office/drawing/2014/main" id="{9AC89CC2-8824-E4BA-B72F-F1C5E791B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66" y="1530442"/>
            <a:ext cx="10820267" cy="4421777"/>
          </a:xfrm>
          <a:prstGeom prst="rect">
            <a:avLst/>
          </a:prstGeom>
        </p:spPr>
      </p:pic>
    </p:spTree>
    <p:extLst>
      <p:ext uri="{BB962C8B-B14F-4D97-AF65-F5344CB8AC3E}">
        <p14:creationId xmlns:p14="http://schemas.microsoft.com/office/powerpoint/2010/main" val="30598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E5E3-8232-454E-BC4C-40690A5860A9}"/>
              </a:ext>
            </a:extLst>
          </p:cNvPr>
          <p:cNvSpPr>
            <a:spLocks noGrp="1"/>
          </p:cNvSpPr>
          <p:nvPr>
            <p:ph type="title"/>
          </p:nvPr>
        </p:nvSpPr>
        <p:spPr>
          <a:xfrm>
            <a:off x="684212" y="433193"/>
            <a:ext cx="4087813" cy="762000"/>
          </a:xfrm>
        </p:spPr>
        <p:txBody>
          <a:bodyPr anchor="b">
            <a:normAutofit/>
          </a:bodyPr>
          <a:lstStyle/>
          <a:p>
            <a:pPr algn="ctr"/>
            <a:r>
              <a:rPr lang="en-US" sz="4800" b="1" dirty="0">
                <a:solidFill>
                  <a:schemeClr val="accent1">
                    <a:lumMod val="50000"/>
                  </a:schemeClr>
                </a:solidFill>
                <a:latin typeface="Aptos" panose="020B0004020202020204" pitchFamily="34" charset="0"/>
              </a:rPr>
              <a:t>Programming</a:t>
            </a:r>
          </a:p>
        </p:txBody>
      </p:sp>
      <p:sp>
        <p:nvSpPr>
          <p:cNvPr id="18" name="Text Placeholder 17" descr="Image of a hospital">
            <a:extLst>
              <a:ext uri="{FF2B5EF4-FFF2-40B4-BE49-F238E27FC236}">
                <a16:creationId xmlns:a16="http://schemas.microsoft.com/office/drawing/2014/main" id="{7AFFA8C8-3CC8-4370-8244-F3764C4297D9}"/>
              </a:ext>
            </a:extLst>
          </p:cNvPr>
          <p:cNvSpPr>
            <a:spLocks noGrp="1"/>
          </p:cNvSpPr>
          <p:nvPr>
            <p:ph type="body" sz="half" idx="2"/>
          </p:nvPr>
        </p:nvSpPr>
        <p:spPr>
          <a:xfrm>
            <a:off x="839788" y="2057400"/>
            <a:ext cx="3932237" cy="38115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aphicFrame>
        <p:nvGraphicFramePr>
          <p:cNvPr id="17" name="Content Placeholder 5" descr="Programming is the fourth of five sections in this presentation. This section includes information about monthly health observances and the NLM exhibition program.">
            <a:extLst>
              <a:ext uri="{FF2B5EF4-FFF2-40B4-BE49-F238E27FC236}">
                <a16:creationId xmlns:a16="http://schemas.microsoft.com/office/drawing/2014/main" id="{E2D56ED1-927C-4158-A52E-BA26121183C2}"/>
              </a:ext>
            </a:extLst>
          </p:cNvPr>
          <p:cNvGraphicFramePr>
            <a:graphicFrameLocks/>
          </p:cNvGraphicFramePr>
          <p:nvPr>
            <p:extLst>
              <p:ext uri="{D42A27DB-BD31-4B8C-83A1-F6EECF244321}">
                <p14:modId xmlns:p14="http://schemas.microsoft.com/office/powerpoint/2010/main" val="834127058"/>
              </p:ext>
            </p:extLst>
          </p:nvPr>
        </p:nvGraphicFramePr>
        <p:xfrm>
          <a:off x="5183188" y="814193"/>
          <a:ext cx="6324600" cy="51992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4">
            <a:extLst>
              <a:ext uri="{FF2B5EF4-FFF2-40B4-BE49-F238E27FC236}">
                <a16:creationId xmlns:a16="http://schemas.microsoft.com/office/drawing/2014/main" id="{46AB9085-F70E-8E2D-8F55-6104E0ACFED3}"/>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11</a:t>
            </a:fld>
            <a:endParaRPr lang="en-US" sz="1400" b="1" dirty="0">
              <a:solidFill>
                <a:schemeClr val="bg1"/>
              </a:solidFill>
            </a:endParaRPr>
          </a:p>
        </p:txBody>
      </p:sp>
    </p:spTree>
    <p:extLst>
      <p:ext uri="{BB962C8B-B14F-4D97-AF65-F5344CB8AC3E}">
        <p14:creationId xmlns:p14="http://schemas.microsoft.com/office/powerpoint/2010/main" val="425674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74162-4875-49DF-B61D-70118256EFCD}"/>
              </a:ext>
            </a:extLst>
          </p:cNvPr>
          <p:cNvSpPr>
            <a:spLocks noGrp="1"/>
          </p:cNvSpPr>
          <p:nvPr>
            <p:ph type="title"/>
          </p:nvPr>
        </p:nvSpPr>
        <p:spPr>
          <a:xfrm>
            <a:off x="96819" y="136526"/>
            <a:ext cx="11940987" cy="1236964"/>
          </a:xfrm>
        </p:spPr>
        <p:txBody>
          <a:bodyPr/>
          <a:lstStyle/>
          <a:p>
            <a:pPr algn="ctr"/>
            <a:r>
              <a:rPr lang="en-US" b="1" dirty="0">
                <a:solidFill>
                  <a:srgbClr val="20558A"/>
                </a:solidFill>
              </a:rPr>
              <a:t> </a:t>
            </a:r>
            <a:r>
              <a:rPr lang="en-US" b="1" dirty="0">
                <a:solidFill>
                  <a:schemeClr val="tx1"/>
                </a:solidFill>
              </a:rPr>
              <a:t>NNLM</a:t>
            </a:r>
            <a:r>
              <a:rPr lang="en-US" b="1" dirty="0">
                <a:solidFill>
                  <a:srgbClr val="20558A"/>
                </a:solidFill>
              </a:rPr>
              <a:t> </a:t>
            </a:r>
            <a:r>
              <a:rPr lang="en-US" b="1" dirty="0">
                <a:solidFill>
                  <a:schemeClr val="tx1"/>
                </a:solidFill>
                <a:latin typeface="Aptos" panose="020B0004020202020204" pitchFamily="34" charset="0"/>
              </a:rPr>
              <a:t>Book Club Discussions</a:t>
            </a:r>
          </a:p>
        </p:txBody>
      </p:sp>
      <p:pic>
        <p:nvPicPr>
          <p:cNvPr id="10" name="Picture 7" descr="book cover of Little &amp; Lion">
            <a:extLst>
              <a:ext uri="{FF2B5EF4-FFF2-40B4-BE49-F238E27FC236}">
                <a16:creationId xmlns:a16="http://schemas.microsoft.com/office/drawing/2014/main" id="{1D1FE057-67D5-40FC-9DBD-9EB1F6D33585}"/>
              </a:ext>
            </a:extLst>
          </p:cNvPr>
          <p:cNvPicPr>
            <a:picLocks noChangeAspect="1"/>
          </p:cNvPicPr>
          <p:nvPr/>
        </p:nvPicPr>
        <p:blipFill>
          <a:blip r:embed="rId3"/>
          <a:stretch>
            <a:fillRect/>
          </a:stretch>
        </p:blipFill>
        <p:spPr>
          <a:xfrm>
            <a:off x="709108" y="1373489"/>
            <a:ext cx="3079415" cy="4669604"/>
          </a:xfrm>
          <a:prstGeom prst="rect">
            <a:avLst/>
          </a:prstGeom>
        </p:spPr>
      </p:pic>
      <p:pic>
        <p:nvPicPr>
          <p:cNvPr id="3" name="Picture 2" descr="Book cover of the unapologetic guide to black mental health by Rheeda Walker">
            <a:extLst>
              <a:ext uri="{FF2B5EF4-FFF2-40B4-BE49-F238E27FC236}">
                <a16:creationId xmlns:a16="http://schemas.microsoft.com/office/drawing/2014/main" id="{28F09A12-18A1-4508-8BDA-5CC103C63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373489"/>
            <a:ext cx="3230811" cy="4669604"/>
          </a:xfrm>
          <a:prstGeom prst="rect">
            <a:avLst/>
          </a:prstGeom>
          <a:ln>
            <a:solidFill>
              <a:schemeClr val="accent1">
                <a:lumMod val="75000"/>
              </a:schemeClr>
            </a:solidFill>
          </a:ln>
        </p:spPr>
      </p:pic>
      <p:pic>
        <p:nvPicPr>
          <p:cNvPr id="6" name="Picture 5" descr="Book cover for Maybe you should talk to someone by Lori Gottlieb">
            <a:extLst>
              <a:ext uri="{FF2B5EF4-FFF2-40B4-BE49-F238E27FC236}">
                <a16:creationId xmlns:a16="http://schemas.microsoft.com/office/drawing/2014/main" id="{88469611-A0AE-48ED-B23A-C41F414FB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0702" y="1349669"/>
            <a:ext cx="3019471" cy="4663074"/>
          </a:xfrm>
          <a:prstGeom prst="rect">
            <a:avLst/>
          </a:prstGeom>
        </p:spPr>
      </p:pic>
      <p:sp>
        <p:nvSpPr>
          <p:cNvPr id="8" name="Slide Number Placeholder 4">
            <a:extLst>
              <a:ext uri="{FF2B5EF4-FFF2-40B4-BE49-F238E27FC236}">
                <a16:creationId xmlns:a16="http://schemas.microsoft.com/office/drawing/2014/main" id="{7F056BD3-4DD4-B209-867B-31D8CCBC66FE}"/>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12</a:t>
            </a:fld>
            <a:endParaRPr lang="en-US" sz="1400" b="1" dirty="0">
              <a:solidFill>
                <a:schemeClr val="bg1"/>
              </a:solidFill>
            </a:endParaRPr>
          </a:p>
        </p:txBody>
      </p:sp>
    </p:spTree>
    <p:extLst>
      <p:ext uri="{BB962C8B-B14F-4D97-AF65-F5344CB8AC3E}">
        <p14:creationId xmlns:p14="http://schemas.microsoft.com/office/powerpoint/2010/main" val="8251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3289B-2DA4-DAB5-5288-09C5057CA9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5BF32B-32E5-1C04-8712-F7510752533B}"/>
              </a:ext>
            </a:extLst>
          </p:cNvPr>
          <p:cNvSpPr>
            <a:spLocks noGrp="1"/>
          </p:cNvSpPr>
          <p:nvPr>
            <p:ph type="title"/>
          </p:nvPr>
        </p:nvSpPr>
        <p:spPr>
          <a:xfrm>
            <a:off x="838200" y="182882"/>
            <a:ext cx="10515600" cy="1247886"/>
          </a:xfrm>
        </p:spPr>
        <p:txBody>
          <a:bodyPr>
            <a:normAutofit fontScale="90000"/>
          </a:bodyPr>
          <a:lstStyle/>
          <a:p>
            <a:pPr algn="ctr"/>
            <a:r>
              <a:rPr lang="en-US" sz="5400" dirty="0">
                <a:latin typeface="Aptos" panose="020B0004020202020204" pitchFamily="34" charset="0"/>
              </a:rPr>
              <a:t>May is Mental Health Month</a:t>
            </a:r>
            <a:br>
              <a:rPr lang="en-US" b="1" dirty="0">
                <a:solidFill>
                  <a:schemeClr val="accent1">
                    <a:lumMod val="50000"/>
                  </a:schemeClr>
                </a:solidFill>
              </a:rPr>
            </a:br>
            <a:r>
              <a:rPr lang="en-US" b="1" dirty="0">
                <a:solidFill>
                  <a:schemeClr val="accent1">
                    <a:lumMod val="50000"/>
                  </a:schemeClr>
                </a:solidFill>
              </a:rPr>
              <a:t> </a:t>
            </a:r>
          </a:p>
        </p:txBody>
      </p:sp>
      <p:sp>
        <p:nvSpPr>
          <p:cNvPr id="4" name="Slide Number Placeholder 4">
            <a:extLst>
              <a:ext uri="{FF2B5EF4-FFF2-40B4-BE49-F238E27FC236}">
                <a16:creationId xmlns:a16="http://schemas.microsoft.com/office/drawing/2014/main" id="{E1A3DBE4-2A71-7433-3443-DC0D65A1F983}"/>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13</a:t>
            </a:fld>
            <a:endParaRPr lang="en-US" sz="1400" b="1" dirty="0">
              <a:solidFill>
                <a:schemeClr val="bg1"/>
              </a:solidFill>
            </a:endParaRPr>
          </a:p>
        </p:txBody>
      </p:sp>
      <p:pic>
        <p:nvPicPr>
          <p:cNvPr id="2" name="Content Placeholder 3" descr="May is Mental Health Awareness Month.">
            <a:extLst>
              <a:ext uri="{FF2B5EF4-FFF2-40B4-BE49-F238E27FC236}">
                <a16:creationId xmlns:a16="http://schemas.microsoft.com/office/drawing/2014/main" id="{848CEE14-AD5B-869F-3E48-D5BBF66EF350}"/>
              </a:ext>
            </a:extLst>
          </p:cNvPr>
          <p:cNvPicPr>
            <a:picLocks noChangeAspect="1"/>
          </p:cNvPicPr>
          <p:nvPr/>
        </p:nvPicPr>
        <p:blipFill>
          <a:blip r:embed="rId3"/>
          <a:stretch>
            <a:fillRect/>
          </a:stretch>
        </p:blipFill>
        <p:spPr>
          <a:xfrm>
            <a:off x="838200" y="1961524"/>
            <a:ext cx="10515600" cy="2934951"/>
          </a:xfrm>
          <a:prstGeom prst="rect">
            <a:avLst/>
          </a:prstGeom>
        </p:spPr>
      </p:pic>
    </p:spTree>
    <p:extLst>
      <p:ext uri="{BB962C8B-B14F-4D97-AF65-F5344CB8AC3E}">
        <p14:creationId xmlns:p14="http://schemas.microsoft.com/office/powerpoint/2010/main" val="140569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FF4CC4-A2A3-4036-9134-55EC16F789F3}"/>
              </a:ext>
            </a:extLst>
          </p:cNvPr>
          <p:cNvSpPr>
            <a:spLocks noGrp="1"/>
          </p:cNvSpPr>
          <p:nvPr>
            <p:ph type="title"/>
          </p:nvPr>
        </p:nvSpPr>
        <p:spPr>
          <a:xfrm>
            <a:off x="838200" y="182882"/>
            <a:ext cx="10515600" cy="1247886"/>
          </a:xfrm>
        </p:spPr>
        <p:txBody>
          <a:bodyPr>
            <a:normAutofit fontScale="90000"/>
          </a:bodyPr>
          <a:lstStyle/>
          <a:p>
            <a:pPr algn="ctr"/>
            <a:r>
              <a:rPr lang="en-US" sz="4900" dirty="0">
                <a:solidFill>
                  <a:schemeClr val="tx1"/>
                </a:solidFill>
                <a:latin typeface="Aptos" panose="020B0004020202020204" pitchFamily="34" charset="0"/>
              </a:rPr>
              <a:t>Stop Stigma Campaigns</a:t>
            </a:r>
            <a:br>
              <a:rPr lang="en-US" b="1" dirty="0">
                <a:solidFill>
                  <a:schemeClr val="accent1">
                    <a:lumMod val="50000"/>
                  </a:schemeClr>
                </a:solidFill>
              </a:rPr>
            </a:br>
            <a:r>
              <a:rPr lang="en-US" b="1" dirty="0">
                <a:solidFill>
                  <a:schemeClr val="accent1">
                    <a:lumMod val="50000"/>
                  </a:schemeClr>
                </a:solidFill>
              </a:rPr>
              <a:t> </a:t>
            </a:r>
          </a:p>
        </p:txBody>
      </p:sp>
      <p:pic>
        <p:nvPicPr>
          <p:cNvPr id="8" name="Picture 7" descr="NAMI's Stigma Free campaign">
            <a:extLst>
              <a:ext uri="{FF2B5EF4-FFF2-40B4-BE49-F238E27FC236}">
                <a16:creationId xmlns:a16="http://schemas.microsoft.com/office/drawing/2014/main" id="{178989EA-AC0F-44CB-9BE0-F64BE8C05121}"/>
              </a:ext>
            </a:extLst>
          </p:cNvPr>
          <p:cNvPicPr>
            <a:picLocks noChangeAspect="1"/>
          </p:cNvPicPr>
          <p:nvPr/>
        </p:nvPicPr>
        <p:blipFill>
          <a:blip r:embed="rId3"/>
          <a:stretch>
            <a:fillRect/>
          </a:stretch>
        </p:blipFill>
        <p:spPr>
          <a:xfrm>
            <a:off x="1383653" y="1158375"/>
            <a:ext cx="4328260" cy="2124400"/>
          </a:xfrm>
          <a:prstGeom prst="rect">
            <a:avLst/>
          </a:prstGeom>
        </p:spPr>
      </p:pic>
      <p:pic>
        <p:nvPicPr>
          <p:cNvPr id="11" name="Picture 10" descr="Stop the Stigma campaign from Addiction Policy Forum">
            <a:extLst>
              <a:ext uri="{FF2B5EF4-FFF2-40B4-BE49-F238E27FC236}">
                <a16:creationId xmlns:a16="http://schemas.microsoft.com/office/drawing/2014/main" id="{55B5F4DA-8638-43D5-A38F-E0F1C9B69415}"/>
              </a:ext>
            </a:extLst>
          </p:cNvPr>
          <p:cNvPicPr>
            <a:picLocks noChangeAspect="1"/>
          </p:cNvPicPr>
          <p:nvPr/>
        </p:nvPicPr>
        <p:blipFill>
          <a:blip r:embed="rId4"/>
          <a:stretch>
            <a:fillRect/>
          </a:stretch>
        </p:blipFill>
        <p:spPr>
          <a:xfrm>
            <a:off x="2524860" y="3472459"/>
            <a:ext cx="3187053" cy="2486087"/>
          </a:xfrm>
          <a:prstGeom prst="rect">
            <a:avLst/>
          </a:prstGeom>
        </p:spPr>
      </p:pic>
      <p:pic>
        <p:nvPicPr>
          <p:cNvPr id="10" name="Picture 9" descr="University of Hawaii Hilo anti-stigma project">
            <a:extLst>
              <a:ext uri="{FF2B5EF4-FFF2-40B4-BE49-F238E27FC236}">
                <a16:creationId xmlns:a16="http://schemas.microsoft.com/office/drawing/2014/main" id="{2B7AA885-904E-4AE1-BEC8-2A7B85DE62B7}"/>
              </a:ext>
            </a:extLst>
          </p:cNvPr>
          <p:cNvPicPr>
            <a:picLocks noChangeAspect="1"/>
          </p:cNvPicPr>
          <p:nvPr/>
        </p:nvPicPr>
        <p:blipFill>
          <a:blip r:embed="rId5"/>
          <a:stretch>
            <a:fillRect/>
          </a:stretch>
        </p:blipFill>
        <p:spPr>
          <a:xfrm>
            <a:off x="6257366" y="1954918"/>
            <a:ext cx="4773625" cy="2948164"/>
          </a:xfrm>
          <a:prstGeom prst="rect">
            <a:avLst/>
          </a:prstGeom>
        </p:spPr>
      </p:pic>
      <p:sp>
        <p:nvSpPr>
          <p:cNvPr id="4" name="Slide Number Placeholder 4">
            <a:extLst>
              <a:ext uri="{FF2B5EF4-FFF2-40B4-BE49-F238E27FC236}">
                <a16:creationId xmlns:a16="http://schemas.microsoft.com/office/drawing/2014/main" id="{93962B81-589F-4DD9-0477-5F2275EC04A5}"/>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14</a:t>
            </a:fld>
            <a:endParaRPr lang="en-US" sz="1400" b="1" dirty="0">
              <a:solidFill>
                <a:schemeClr val="bg1"/>
              </a:solidFill>
            </a:endParaRPr>
          </a:p>
        </p:txBody>
      </p:sp>
    </p:spTree>
    <p:extLst>
      <p:ext uri="{BB962C8B-B14F-4D97-AF65-F5344CB8AC3E}">
        <p14:creationId xmlns:p14="http://schemas.microsoft.com/office/powerpoint/2010/main" val="346911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C3C2-B3EF-DE73-1443-7A933C50FC74}"/>
              </a:ext>
            </a:extLst>
          </p:cNvPr>
          <p:cNvSpPr>
            <a:spLocks noGrp="1"/>
          </p:cNvSpPr>
          <p:nvPr>
            <p:ph type="title"/>
          </p:nvPr>
        </p:nvSpPr>
        <p:spPr>
          <a:xfrm>
            <a:off x="838200" y="171292"/>
            <a:ext cx="10515600" cy="971707"/>
          </a:xfrm>
        </p:spPr>
        <p:txBody>
          <a:bodyPr/>
          <a:lstStyle/>
          <a:p>
            <a:pPr algn="ctr"/>
            <a:r>
              <a:rPr lang="en-US" b="1" dirty="0">
                <a:latin typeface="Aptos" panose="020B0004020202020204" pitchFamily="34" charset="0"/>
              </a:rPr>
              <a:t>DEMO: Programming Librarian from ALA</a:t>
            </a:r>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DFEE7F4B-81B0-3E64-C2C6-9B9AB02ADC1F}"/>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15</a:t>
            </a:fld>
            <a:endParaRPr lang="en-US" sz="1400" b="1" dirty="0">
              <a:solidFill>
                <a:schemeClr val="bg1"/>
              </a:solidFill>
            </a:endParaRPr>
          </a:p>
        </p:txBody>
      </p:sp>
      <p:pic>
        <p:nvPicPr>
          <p:cNvPr id="7" name="Picture 6" descr="The browse programs page on the programming librarian website.">
            <a:extLst>
              <a:ext uri="{FF2B5EF4-FFF2-40B4-BE49-F238E27FC236}">
                <a16:creationId xmlns:a16="http://schemas.microsoft.com/office/drawing/2014/main" id="{115443B4-FEE7-461A-9722-911A9F458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17" y="1498886"/>
            <a:ext cx="10640786" cy="4480668"/>
          </a:xfrm>
          <a:prstGeom prst="rect">
            <a:avLst/>
          </a:prstGeom>
        </p:spPr>
      </p:pic>
    </p:spTree>
    <p:extLst>
      <p:ext uri="{BB962C8B-B14F-4D97-AF65-F5344CB8AC3E}">
        <p14:creationId xmlns:p14="http://schemas.microsoft.com/office/powerpoint/2010/main" val="215011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DCD75B-8346-4788-A496-D21448DDE807}"/>
              </a:ext>
            </a:extLst>
          </p:cNvPr>
          <p:cNvSpPr>
            <a:spLocks noGrp="1"/>
          </p:cNvSpPr>
          <p:nvPr>
            <p:ph type="title"/>
          </p:nvPr>
        </p:nvSpPr>
        <p:spPr>
          <a:xfrm>
            <a:off x="1158240" y="246185"/>
            <a:ext cx="9875520" cy="1019907"/>
          </a:xfrm>
        </p:spPr>
        <p:txBody>
          <a:bodyPr/>
          <a:lstStyle/>
          <a:p>
            <a:pPr algn="ctr"/>
            <a:r>
              <a:rPr lang="en-US" b="1" dirty="0">
                <a:latin typeface="Aptos" panose="020B0004020202020204" pitchFamily="34" charset="0"/>
              </a:rPr>
              <a:t>More Programming Ideas</a:t>
            </a:r>
          </a:p>
        </p:txBody>
      </p:sp>
      <p:sp>
        <p:nvSpPr>
          <p:cNvPr id="6" name="Content Placeholder 5">
            <a:extLst>
              <a:ext uri="{FF2B5EF4-FFF2-40B4-BE49-F238E27FC236}">
                <a16:creationId xmlns:a16="http://schemas.microsoft.com/office/drawing/2014/main" id="{F8956B53-BDDC-49C4-A4CD-894B5853C71D}"/>
              </a:ext>
            </a:extLst>
          </p:cNvPr>
          <p:cNvSpPr>
            <a:spLocks noGrp="1"/>
          </p:cNvSpPr>
          <p:nvPr>
            <p:ph sz="half" idx="1"/>
          </p:nvPr>
        </p:nvSpPr>
        <p:spPr>
          <a:xfrm>
            <a:off x="240324" y="1825103"/>
            <a:ext cx="5181600" cy="3398941"/>
          </a:xfrm>
        </p:spPr>
        <p:txBody>
          <a:bodyPr>
            <a:normAutofit/>
          </a:bodyPr>
          <a:lstStyle/>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Caregiver information </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Support groups</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All ages relaxation</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All ages low impact yoga</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Brochures/handouts from local agencies or national sources</a:t>
            </a:r>
            <a:endParaRPr lang="en-US" sz="2800" kern="1200" dirty="0">
              <a:solidFill>
                <a:schemeClr val="tx1"/>
              </a:solidFill>
              <a:latin typeface="Calibri" panose="020F0502020204030204"/>
              <a:ea typeface="+mn-ea"/>
              <a:cs typeface="+mn-cs"/>
            </a:endParaRP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endParaRPr lang="en-US" dirty="0"/>
          </a:p>
        </p:txBody>
      </p:sp>
      <p:sp>
        <p:nvSpPr>
          <p:cNvPr id="7" name="Content Placeholder 6">
            <a:extLst>
              <a:ext uri="{FF2B5EF4-FFF2-40B4-BE49-F238E27FC236}">
                <a16:creationId xmlns:a16="http://schemas.microsoft.com/office/drawing/2014/main" id="{8E1F2457-1E17-482B-9558-D328C15021C0}"/>
              </a:ext>
            </a:extLst>
          </p:cNvPr>
          <p:cNvSpPr>
            <a:spLocks noGrp="1"/>
          </p:cNvSpPr>
          <p:nvPr>
            <p:ph sz="half" idx="2"/>
          </p:nvPr>
        </p:nvSpPr>
        <p:spPr>
          <a:xfrm>
            <a:off x="6096000" y="1825103"/>
            <a:ext cx="5855676" cy="3949405"/>
          </a:xfrm>
        </p:spPr>
        <p:txBody>
          <a:bodyPr>
            <a:normAutofit/>
          </a:bodyPr>
          <a:lstStyle/>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Wellness journals</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Signs around library</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“Did You Know…?” education or tips</a:t>
            </a: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lang="en-US" sz="2800" kern="1200" dirty="0">
                <a:solidFill>
                  <a:schemeClr val="tx1"/>
                </a:solidFill>
                <a:latin typeface="Aptos" panose="020B0004020202020204" pitchFamily="34" charset="0"/>
                <a:ea typeface="+mn-ea"/>
                <a:cs typeface="+mn-cs"/>
              </a:rPr>
              <a:t>E</a:t>
            </a:r>
            <a:r>
              <a:rPr lang="en-US" sz="2800" dirty="0">
                <a:latin typeface="Aptos" panose="020B0004020202020204" pitchFamily="34" charset="0"/>
              </a:rPr>
              <a:t>xperts on mental health</a:t>
            </a:r>
            <a:endParaRPr lang="en-US" sz="3600" kern="1200" dirty="0">
              <a:solidFill>
                <a:schemeClr val="tx1"/>
              </a:solidFill>
              <a:latin typeface="Aptos" panose="020B0004020202020204" pitchFamily="34" charset="0"/>
              <a:ea typeface="+mn-ea"/>
              <a:cs typeface="+mn-cs"/>
            </a:endParaRPr>
          </a:p>
          <a:p>
            <a:pPr marL="228600" marR="0" lvl="0" indent="-228600" algn="l" defTabSz="914400" rtl="0" eaLnBrk="0" fontAlgn="base" latinLnBrk="0" hangingPunct="0">
              <a:lnSpc>
                <a:spcPct val="90000"/>
              </a:lnSpc>
              <a:spcBef>
                <a:spcPts val="1000"/>
              </a:spcBef>
              <a:spcAft>
                <a:spcPct val="0"/>
              </a:spcAft>
              <a:buClr>
                <a:schemeClr val="accent2"/>
              </a:buClr>
              <a:buSzTx/>
              <a:buFont typeface="Arial" panose="020B0604020202020204" pitchFamily="34" charset="0"/>
              <a:buChar char="•"/>
              <a:tabLst/>
              <a:defRPr/>
            </a:pPr>
            <a:r>
              <a:rPr lang="en-US" sz="2800" dirty="0">
                <a:latin typeface="Aptos" panose="020B0004020202020204" pitchFamily="34" charset="0"/>
                <a:cs typeface="Calibri" panose="020F0502020204030204" pitchFamily="34" charset="0"/>
              </a:rPr>
              <a:t>Therapy dogs/pets</a:t>
            </a:r>
          </a:p>
          <a:p>
            <a:pPr marL="228600" indent="-228600" eaLnBrk="0" fontAlgn="base" hangingPunct="0">
              <a:spcBef>
                <a:spcPts val="1000"/>
              </a:spcBef>
              <a:spcAft>
                <a:spcPct val="0"/>
              </a:spcAft>
              <a:buClr>
                <a:schemeClr val="accent2"/>
              </a:buClr>
              <a:buSzTx/>
              <a:buFont typeface="Arial" panose="020B0604020202020204" pitchFamily="34" charset="0"/>
              <a:buChar char="•"/>
              <a:defRPr/>
            </a:pPr>
            <a:r>
              <a:rPr lang="en-US" sz="2800" dirty="0">
                <a:latin typeface="Aptos" panose="020B0004020202020204" pitchFamily="34" charset="0"/>
              </a:rPr>
              <a:t>Social media messages</a:t>
            </a:r>
          </a:p>
        </p:txBody>
      </p:sp>
      <p:sp>
        <p:nvSpPr>
          <p:cNvPr id="4" name="Slide Number Placeholder 4">
            <a:extLst>
              <a:ext uri="{FF2B5EF4-FFF2-40B4-BE49-F238E27FC236}">
                <a16:creationId xmlns:a16="http://schemas.microsoft.com/office/drawing/2014/main" id="{95D63635-3E31-3133-85BD-BDE94B493A21}"/>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16</a:t>
            </a:fld>
            <a:endParaRPr lang="en-US" sz="1400" b="1" dirty="0">
              <a:solidFill>
                <a:schemeClr val="bg1"/>
              </a:solidFill>
              <a:latin typeface="+mn-lt"/>
            </a:endParaRPr>
          </a:p>
        </p:txBody>
      </p:sp>
    </p:spTree>
    <p:extLst>
      <p:ext uri="{BB962C8B-B14F-4D97-AF65-F5344CB8AC3E}">
        <p14:creationId xmlns:p14="http://schemas.microsoft.com/office/powerpoint/2010/main" val="414307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196B1-2106-E6C0-DEAF-9B1CFC849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39874-358E-4D83-8016-1FC189B6D3D2}"/>
              </a:ext>
            </a:extLst>
          </p:cNvPr>
          <p:cNvSpPr>
            <a:spLocks noGrp="1"/>
          </p:cNvSpPr>
          <p:nvPr>
            <p:ph type="title"/>
          </p:nvPr>
        </p:nvSpPr>
        <p:spPr>
          <a:xfrm>
            <a:off x="838199" y="-1351183"/>
            <a:ext cx="10515600" cy="902598"/>
          </a:xfrm>
        </p:spPr>
        <p:txBody>
          <a:bodyPr/>
          <a:lstStyle/>
          <a:p>
            <a:pPr algn="ctr"/>
            <a:r>
              <a:rPr lang="en-US" dirty="0"/>
              <a:t>Today is World Mental Health Day!</a:t>
            </a:r>
          </a:p>
        </p:txBody>
      </p:sp>
      <p:pic>
        <p:nvPicPr>
          <p:cNvPr id="7" name="Content Placeholder 6" descr="A logo for World Mental health day&#10;&#10;">
            <a:extLst>
              <a:ext uri="{FF2B5EF4-FFF2-40B4-BE49-F238E27FC236}">
                <a16:creationId xmlns:a16="http://schemas.microsoft.com/office/drawing/2014/main" id="{F8AB959F-DF0F-1012-8F17-244D80AD3D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6738" y="567531"/>
            <a:ext cx="7698521" cy="4351338"/>
          </a:xfrm>
        </p:spPr>
      </p:pic>
      <p:sp>
        <p:nvSpPr>
          <p:cNvPr id="5" name="Slide Number Placeholder 4">
            <a:extLst>
              <a:ext uri="{FF2B5EF4-FFF2-40B4-BE49-F238E27FC236}">
                <a16:creationId xmlns:a16="http://schemas.microsoft.com/office/drawing/2014/main" id="{D864BA22-B19A-AF83-7490-1840559CCE3D}"/>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2</a:t>
            </a:fld>
            <a:endParaRPr lang="en-US" sz="1400" b="1" dirty="0">
              <a:solidFill>
                <a:schemeClr val="bg1"/>
              </a:solidFill>
              <a:latin typeface="+mn-lt"/>
            </a:endParaRPr>
          </a:p>
        </p:txBody>
      </p:sp>
    </p:spTree>
    <p:extLst>
      <p:ext uri="{BB962C8B-B14F-4D97-AF65-F5344CB8AC3E}">
        <p14:creationId xmlns:p14="http://schemas.microsoft.com/office/powerpoint/2010/main" val="251320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DF42F7-6985-44A3-8E6B-CA9DBDB20088}"/>
              </a:ext>
            </a:extLst>
          </p:cNvPr>
          <p:cNvSpPr>
            <a:spLocks noGrp="1"/>
          </p:cNvSpPr>
          <p:nvPr>
            <p:ph type="title"/>
          </p:nvPr>
        </p:nvSpPr>
        <p:spPr>
          <a:xfrm>
            <a:off x="838200" y="18255"/>
            <a:ext cx="10515600" cy="1325563"/>
          </a:xfrm>
        </p:spPr>
        <p:txBody>
          <a:bodyPr wrap="square" anchor="ctr">
            <a:normAutofit/>
          </a:bodyPr>
          <a:lstStyle/>
          <a:p>
            <a:r>
              <a:rPr lang="en-US" b="1" dirty="0">
                <a:solidFill>
                  <a:schemeClr val="accent1">
                    <a:lumMod val="50000"/>
                  </a:schemeClr>
                </a:solidFill>
                <a:latin typeface="Aptos" panose="020B0004020202020204" pitchFamily="34" charset="0"/>
              </a:rPr>
              <a:t>Session Outline</a:t>
            </a:r>
          </a:p>
        </p:txBody>
      </p:sp>
      <p:graphicFrame>
        <p:nvGraphicFramePr>
          <p:cNvPr id="8" name="Content Placeholder 5" descr="Mental Health Facts is the first of 5 sections in this presentation. This section includes definitions, statistics, causes, and a reflective activity.">
            <a:extLst>
              <a:ext uri="{FF2B5EF4-FFF2-40B4-BE49-F238E27FC236}">
                <a16:creationId xmlns:a16="http://schemas.microsoft.com/office/drawing/2014/main" id="{63C10A22-A9AB-4C6B-B2F1-E335EE5CC32E}"/>
              </a:ext>
            </a:extLst>
          </p:cNvPr>
          <p:cNvGraphicFramePr>
            <a:graphicFrameLocks noGrp="1"/>
          </p:cNvGraphicFramePr>
          <p:nvPr>
            <p:ph idx="1"/>
            <p:extLst>
              <p:ext uri="{D42A27DB-BD31-4B8C-83A1-F6EECF244321}">
                <p14:modId xmlns:p14="http://schemas.microsoft.com/office/powerpoint/2010/main" val="758741792"/>
              </p:ext>
            </p:extLst>
          </p:nvPr>
        </p:nvGraphicFramePr>
        <p:xfrm>
          <a:off x="838200" y="144984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a:extLst>
              <a:ext uri="{FF2B5EF4-FFF2-40B4-BE49-F238E27FC236}">
                <a16:creationId xmlns:a16="http://schemas.microsoft.com/office/drawing/2014/main" id="{D6D4C2F0-FA9B-2FB0-6A25-9AFC174E9438}"/>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3</a:t>
            </a:fld>
            <a:endParaRPr lang="en-US" sz="1400" b="1" dirty="0">
              <a:solidFill>
                <a:schemeClr val="bg1"/>
              </a:solidFill>
              <a:latin typeface="+mn-lt"/>
            </a:endParaRPr>
          </a:p>
        </p:txBody>
      </p:sp>
    </p:spTree>
    <p:extLst>
      <p:ext uri="{BB962C8B-B14F-4D97-AF65-F5344CB8AC3E}">
        <p14:creationId xmlns:p14="http://schemas.microsoft.com/office/powerpoint/2010/main" val="177714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3DE5-188B-4E81-BDE8-7C7AC1CAA85D}"/>
              </a:ext>
            </a:extLst>
          </p:cNvPr>
          <p:cNvSpPr>
            <a:spLocks noGrp="1"/>
          </p:cNvSpPr>
          <p:nvPr>
            <p:ph type="title"/>
          </p:nvPr>
        </p:nvSpPr>
        <p:spPr>
          <a:xfrm>
            <a:off x="381000" y="184577"/>
            <a:ext cx="10972800" cy="1020110"/>
          </a:xfrm>
        </p:spPr>
        <p:txBody>
          <a:bodyPr/>
          <a:lstStyle/>
          <a:p>
            <a:pPr algn="ctr"/>
            <a:r>
              <a:rPr lang="en-US" b="1" dirty="0">
                <a:solidFill>
                  <a:schemeClr val="accent1">
                    <a:lumMod val="50000"/>
                  </a:schemeClr>
                </a:solidFill>
              </a:rPr>
              <a:t>Mental Illness Stats in the United States</a:t>
            </a:r>
          </a:p>
        </p:txBody>
      </p:sp>
      <p:graphicFrame>
        <p:nvGraphicFramePr>
          <p:cNvPr id="7" name="Content Placeholder 6" descr="1 in 4 adults in the United States—or approximately 59 million people— have experienced some sort of mental illness in the past year.">
            <a:extLst>
              <a:ext uri="{FF2B5EF4-FFF2-40B4-BE49-F238E27FC236}">
                <a16:creationId xmlns:a16="http://schemas.microsoft.com/office/drawing/2014/main" id="{B0715736-6197-7F99-CB83-F97AE7BFE130}"/>
              </a:ext>
            </a:extLst>
          </p:cNvPr>
          <p:cNvGraphicFramePr>
            <a:graphicFrameLocks noGrp="1"/>
          </p:cNvGraphicFramePr>
          <p:nvPr>
            <p:ph sz="half" idx="2"/>
            <p:extLst>
              <p:ext uri="{D42A27DB-BD31-4B8C-83A1-F6EECF244321}">
                <p14:modId xmlns:p14="http://schemas.microsoft.com/office/powerpoint/2010/main" val="840062808"/>
              </p:ext>
            </p:extLst>
          </p:nvPr>
        </p:nvGraphicFramePr>
        <p:xfrm>
          <a:off x="3309255" y="1462153"/>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a:extLst>
              <a:ext uri="{FF2B5EF4-FFF2-40B4-BE49-F238E27FC236}">
                <a16:creationId xmlns:a16="http://schemas.microsoft.com/office/drawing/2014/main" id="{57643811-8F08-E1CB-DB09-E3C32FF679FC}"/>
              </a:ext>
            </a:extLst>
          </p:cNvPr>
          <p:cNvSpPr>
            <a:spLocks noGrp="1"/>
          </p:cNvSpPr>
          <p:nvPr>
            <p:ph type="sldNum" sz="quarter" idx="10"/>
          </p:nvPr>
        </p:nvSpPr>
        <p:spPr>
          <a:xfrm>
            <a:off x="10187613" y="6308299"/>
            <a:ext cx="1706217" cy="365125"/>
          </a:xfrm>
        </p:spPr>
        <p:txBody>
          <a:bodyPr/>
          <a:lstStyle/>
          <a:p>
            <a:pPr>
              <a:defRPr/>
            </a:pPr>
            <a:fld id="{76BF41A6-7A2C-4690-ACC7-07924994F7F6}" type="slidenum">
              <a:rPr lang="en-US" sz="1400" b="1" smtClean="0">
                <a:solidFill>
                  <a:schemeClr val="bg1"/>
                </a:solidFill>
                <a:latin typeface="+mn-lt"/>
              </a:rPr>
              <a:pPr>
                <a:defRPr/>
              </a:pPr>
              <a:t>4</a:t>
            </a:fld>
            <a:endParaRPr lang="en-US" sz="1400" b="1" dirty="0">
              <a:solidFill>
                <a:schemeClr val="bg1"/>
              </a:solidFill>
              <a:latin typeface="+mn-lt"/>
            </a:endParaRPr>
          </a:p>
        </p:txBody>
      </p:sp>
    </p:spTree>
    <p:extLst>
      <p:ext uri="{BB962C8B-B14F-4D97-AF65-F5344CB8AC3E}">
        <p14:creationId xmlns:p14="http://schemas.microsoft.com/office/powerpoint/2010/main" val="74863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7877C6-DCDC-4AA9-91FF-4BB398E1D2D9}"/>
              </a:ext>
            </a:extLst>
          </p:cNvPr>
          <p:cNvSpPr>
            <a:spLocks noGrp="1"/>
          </p:cNvSpPr>
          <p:nvPr>
            <p:ph type="title"/>
          </p:nvPr>
        </p:nvSpPr>
        <p:spPr>
          <a:xfrm>
            <a:off x="187263" y="187891"/>
            <a:ext cx="5137077" cy="1991638"/>
          </a:xfrm>
        </p:spPr>
        <p:txBody>
          <a:bodyPr/>
          <a:lstStyle/>
          <a:p>
            <a:pPr algn="ctr"/>
            <a:r>
              <a:rPr lang="en-US" sz="4400" b="1" dirty="0">
                <a:solidFill>
                  <a:schemeClr val="accent1">
                    <a:lumMod val="50000"/>
                  </a:schemeClr>
                </a:solidFill>
                <a:latin typeface="Aptos" panose="020B0004020202020204" pitchFamily="34" charset="0"/>
              </a:rPr>
              <a:t>Mental Health Information Resources</a:t>
            </a:r>
          </a:p>
        </p:txBody>
      </p:sp>
      <p:sp>
        <p:nvSpPr>
          <p:cNvPr id="10" name="Text Placeholder 9" descr="Image of a stethoscope">
            <a:extLst>
              <a:ext uri="{FF2B5EF4-FFF2-40B4-BE49-F238E27FC236}">
                <a16:creationId xmlns:a16="http://schemas.microsoft.com/office/drawing/2014/main" id="{AEB939EE-DBC5-4A40-B6C0-13F83134A2ED}"/>
              </a:ext>
            </a:extLst>
          </p:cNvPr>
          <p:cNvSpPr>
            <a:spLocks noGrp="1"/>
          </p:cNvSpPr>
          <p:nvPr>
            <p:ph type="body" sz="half" idx="2"/>
          </p:nvPr>
        </p:nvSpPr>
        <p:spPr>
          <a:xfrm>
            <a:off x="1052186" y="2417522"/>
            <a:ext cx="3624210" cy="344352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aphicFrame>
        <p:nvGraphicFramePr>
          <p:cNvPr id="6" name="Content Placeholder 5" descr="Health Information Resources is the third of five sections in this presentation. This section includes information about freely available resources.">
            <a:extLst>
              <a:ext uri="{FF2B5EF4-FFF2-40B4-BE49-F238E27FC236}">
                <a16:creationId xmlns:a16="http://schemas.microsoft.com/office/drawing/2014/main" id="{66543EB9-F782-47E5-AF80-37542B33B69E}"/>
              </a:ext>
            </a:extLst>
          </p:cNvPr>
          <p:cNvGraphicFramePr>
            <a:graphicFrameLocks/>
          </p:cNvGraphicFramePr>
          <p:nvPr>
            <p:extLst>
              <p:ext uri="{D42A27DB-BD31-4B8C-83A1-F6EECF244321}">
                <p14:modId xmlns:p14="http://schemas.microsoft.com/office/powerpoint/2010/main" val="3911716479"/>
              </p:ext>
            </p:extLst>
          </p:nvPr>
        </p:nvGraphicFramePr>
        <p:xfrm>
          <a:off x="5324340" y="987426"/>
          <a:ext cx="6172200" cy="4873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4">
            <a:extLst>
              <a:ext uri="{FF2B5EF4-FFF2-40B4-BE49-F238E27FC236}">
                <a16:creationId xmlns:a16="http://schemas.microsoft.com/office/drawing/2014/main" id="{B239E2C1-586B-7E42-1C98-4E002D3CB680}"/>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5</a:t>
            </a:fld>
            <a:endParaRPr lang="en-US" sz="1400" b="1" dirty="0">
              <a:solidFill>
                <a:schemeClr val="bg1"/>
              </a:solidFill>
            </a:endParaRPr>
          </a:p>
        </p:txBody>
      </p:sp>
    </p:spTree>
    <p:extLst>
      <p:ext uri="{BB962C8B-B14F-4D97-AF65-F5344CB8AC3E}">
        <p14:creationId xmlns:p14="http://schemas.microsoft.com/office/powerpoint/2010/main" val="59685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C4981-6AA4-A283-51EC-E720396C6866}"/>
              </a:ext>
            </a:extLst>
          </p:cNvPr>
          <p:cNvSpPr>
            <a:spLocks noGrp="1"/>
          </p:cNvSpPr>
          <p:nvPr>
            <p:ph type="title"/>
          </p:nvPr>
        </p:nvSpPr>
        <p:spPr>
          <a:xfrm>
            <a:off x="587203" y="375593"/>
            <a:ext cx="10972800" cy="675416"/>
          </a:xfrm>
        </p:spPr>
        <p:txBody>
          <a:bodyPr>
            <a:noAutofit/>
          </a:bodyPr>
          <a:lstStyle/>
          <a:p>
            <a:pPr algn="ctr"/>
            <a:r>
              <a:rPr lang="en-US" sz="4400" dirty="0">
                <a:solidFill>
                  <a:schemeClr val="tx1"/>
                </a:solidFill>
                <a:latin typeface="Aptos" panose="020B0004020202020204" pitchFamily="34" charset="0"/>
              </a:rPr>
              <a:t>NNLM Resources for Public Libraries Guide</a:t>
            </a:r>
          </a:p>
        </p:txBody>
      </p:sp>
      <p:pic>
        <p:nvPicPr>
          <p:cNvPr id="4" name="Picture 3" descr="Labeled tabs from the NNLM Resources for Public Libraries guide.">
            <a:extLst>
              <a:ext uri="{FF2B5EF4-FFF2-40B4-BE49-F238E27FC236}">
                <a16:creationId xmlns:a16="http://schemas.microsoft.com/office/drawing/2014/main" id="{A8989553-82D7-B2E6-52D3-4AA4E87AD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72" y="2027794"/>
            <a:ext cx="11461261" cy="3268017"/>
          </a:xfrm>
          <a:prstGeom prst="rect">
            <a:avLst/>
          </a:prstGeom>
        </p:spPr>
      </p:pic>
      <p:sp>
        <p:nvSpPr>
          <p:cNvPr id="8" name="Slide Number Placeholder 4">
            <a:extLst>
              <a:ext uri="{FF2B5EF4-FFF2-40B4-BE49-F238E27FC236}">
                <a16:creationId xmlns:a16="http://schemas.microsoft.com/office/drawing/2014/main" id="{2FDFEEE0-44B7-7B70-CF93-427DB319CF99}"/>
              </a:ext>
            </a:extLst>
          </p:cNvPr>
          <p:cNvSpPr txBox="1">
            <a:spLocks/>
          </p:cNvSpPr>
          <p:nvPr/>
        </p:nvSpPr>
        <p:spPr>
          <a:xfrm>
            <a:off x="9853786" y="6272596"/>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rPr>
              <a:pPr algn="r">
                <a:defRPr/>
              </a:pPr>
              <a:t>6</a:t>
            </a:fld>
            <a:endParaRPr lang="en-US" sz="1400" b="1" dirty="0">
              <a:solidFill>
                <a:schemeClr val="bg1"/>
              </a:solidFill>
            </a:endParaRPr>
          </a:p>
        </p:txBody>
      </p:sp>
    </p:spTree>
    <p:extLst>
      <p:ext uri="{BB962C8B-B14F-4D97-AF65-F5344CB8AC3E}">
        <p14:creationId xmlns:p14="http://schemas.microsoft.com/office/powerpoint/2010/main" val="133220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C80B-BE77-4A79-947A-8BE2049B5949}"/>
              </a:ext>
            </a:extLst>
          </p:cNvPr>
          <p:cNvSpPr>
            <a:spLocks noGrp="1"/>
          </p:cNvSpPr>
          <p:nvPr>
            <p:ph type="title"/>
          </p:nvPr>
        </p:nvSpPr>
        <p:spPr>
          <a:xfrm>
            <a:off x="545762" y="220279"/>
            <a:ext cx="11073581" cy="1325563"/>
          </a:xfrm>
        </p:spPr>
        <p:txBody>
          <a:bodyPr/>
          <a:lstStyle/>
          <a:p>
            <a:pPr algn="ctr"/>
            <a:r>
              <a:rPr lang="en-US" b="1" dirty="0">
                <a:latin typeface="Aptos" panose="020B0004020202020204" pitchFamily="34" charset="0"/>
              </a:rPr>
              <a:t>Demo:</a:t>
            </a:r>
            <a:r>
              <a:rPr lang="en-US" dirty="0">
                <a:latin typeface="Aptos" panose="020B0004020202020204" pitchFamily="34" charset="0"/>
              </a:rPr>
              <a:t> </a:t>
            </a:r>
            <a:r>
              <a:rPr lang="en-US" b="1" dirty="0">
                <a:latin typeface="Aptos" panose="020B0004020202020204" pitchFamily="34" charset="0"/>
              </a:rPr>
              <a:t>MedlinePlus.gov</a:t>
            </a:r>
            <a:endParaRPr lang="en-US" dirty="0">
              <a:latin typeface="Aptos" panose="020B0004020202020204" pitchFamily="34" charset="0"/>
            </a:endParaRPr>
          </a:p>
        </p:txBody>
      </p:sp>
      <p:pic>
        <p:nvPicPr>
          <p:cNvPr id="9" name="Picture 8" descr="MedlinePlus.gov logo">
            <a:extLst>
              <a:ext uri="{FF2B5EF4-FFF2-40B4-BE49-F238E27FC236}">
                <a16:creationId xmlns:a16="http://schemas.microsoft.com/office/drawing/2014/main" id="{47FD609A-E5E3-F6DE-2B4D-5238A42C2A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0699" y="2122058"/>
            <a:ext cx="9083706" cy="2613883"/>
          </a:xfrm>
          <a:prstGeom prst="rect">
            <a:avLst/>
          </a:prstGeom>
        </p:spPr>
      </p:pic>
      <p:sp>
        <p:nvSpPr>
          <p:cNvPr id="5" name="Slide Number Placeholder 4">
            <a:extLst>
              <a:ext uri="{FF2B5EF4-FFF2-40B4-BE49-F238E27FC236}">
                <a16:creationId xmlns:a16="http://schemas.microsoft.com/office/drawing/2014/main" id="{0A3C9FB6-90C4-DF03-0E69-2395C3E69EB2}"/>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7</a:t>
            </a:fld>
            <a:endParaRPr lang="en-US" sz="1400" b="1" dirty="0">
              <a:solidFill>
                <a:schemeClr val="bg1"/>
              </a:solidFill>
              <a:latin typeface="+mn-lt"/>
            </a:endParaRPr>
          </a:p>
        </p:txBody>
      </p:sp>
    </p:spTree>
    <p:extLst>
      <p:ext uri="{BB962C8B-B14F-4D97-AF65-F5344CB8AC3E}">
        <p14:creationId xmlns:p14="http://schemas.microsoft.com/office/powerpoint/2010/main" val="242839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1584D5-2B55-1462-0835-1C22D2EDD3D1}"/>
              </a:ext>
            </a:extLst>
          </p:cNvPr>
          <p:cNvSpPr>
            <a:spLocks noGrp="1"/>
          </p:cNvSpPr>
          <p:nvPr>
            <p:ph type="title"/>
          </p:nvPr>
        </p:nvSpPr>
        <p:spPr>
          <a:xfrm>
            <a:off x="3680587" y="318727"/>
            <a:ext cx="4830823" cy="1234440"/>
          </a:xfrm>
        </p:spPr>
        <p:txBody>
          <a:bodyPr>
            <a:normAutofit/>
          </a:bodyPr>
          <a:lstStyle/>
          <a:p>
            <a:pPr algn="ctr"/>
            <a:r>
              <a:rPr lang="en-US" b="1" dirty="0">
                <a:latin typeface="Aptos" panose="020B0004020202020204" pitchFamily="34" charset="0"/>
              </a:rPr>
              <a:t>DEMO: DAILYMED</a:t>
            </a:r>
          </a:p>
        </p:txBody>
      </p:sp>
      <p:pic>
        <p:nvPicPr>
          <p:cNvPr id="9" name="Picture 8" descr="Screenshot of DailyMed's home page that includes a search box at the top."/>
          <p:cNvPicPr>
            <a:picLocks noChangeAspect="1"/>
          </p:cNvPicPr>
          <p:nvPr/>
        </p:nvPicPr>
        <p:blipFill>
          <a:blip r:embed="rId3"/>
          <a:stretch>
            <a:fillRect/>
          </a:stretch>
        </p:blipFill>
        <p:spPr>
          <a:xfrm>
            <a:off x="1784604" y="1903095"/>
            <a:ext cx="8622791" cy="3592830"/>
          </a:xfrm>
          <a:prstGeom prst="rect">
            <a:avLst/>
          </a:prstGeom>
        </p:spPr>
      </p:pic>
      <p:sp>
        <p:nvSpPr>
          <p:cNvPr id="6" name="Slide Number Placeholder 4">
            <a:extLst>
              <a:ext uri="{FF2B5EF4-FFF2-40B4-BE49-F238E27FC236}">
                <a16:creationId xmlns:a16="http://schemas.microsoft.com/office/drawing/2014/main" id="{D6999228-84EA-BF21-6577-4E384D23069E}"/>
              </a:ext>
            </a:extLst>
          </p:cNvPr>
          <p:cNvSpPr>
            <a:spLocks noGrp="1"/>
          </p:cNvSpPr>
          <p:nvPr>
            <p:ph type="sldNum" sz="quarter" idx="10"/>
          </p:nvPr>
        </p:nvSpPr>
        <p:spPr>
          <a:xfrm>
            <a:off x="9853786" y="6272596"/>
            <a:ext cx="1706217" cy="365125"/>
          </a:xfrm>
        </p:spPr>
        <p:txBody>
          <a:bodyPr/>
          <a:lstStyle/>
          <a:p>
            <a:pPr>
              <a:defRPr/>
            </a:pPr>
            <a:fld id="{76BF41A6-7A2C-4690-ACC7-07924994F7F6}" type="slidenum">
              <a:rPr lang="en-US" sz="1400" b="1" smtClean="0">
                <a:solidFill>
                  <a:schemeClr val="bg1"/>
                </a:solidFill>
                <a:latin typeface="+mn-lt"/>
              </a:rPr>
              <a:pPr>
                <a:defRPr/>
              </a:pPr>
              <a:t>8</a:t>
            </a:fld>
            <a:endParaRPr lang="en-US" sz="1400" b="1" dirty="0">
              <a:solidFill>
                <a:schemeClr val="bg1"/>
              </a:solidFill>
              <a:latin typeface="+mn-lt"/>
            </a:endParaRPr>
          </a:p>
        </p:txBody>
      </p:sp>
    </p:spTree>
    <p:extLst>
      <p:ext uri="{BB962C8B-B14F-4D97-AF65-F5344CB8AC3E}">
        <p14:creationId xmlns:p14="http://schemas.microsoft.com/office/powerpoint/2010/main" val="334658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EAD278-C3FB-49E8-7E66-844B48FBE088}"/>
              </a:ext>
              <a:ext uri="{C183D7F6-B498-43B3-948B-1728B52AA6E4}">
                <adec:decorative xmlns:adec="http://schemas.microsoft.com/office/drawing/2017/decorative" val="1"/>
              </a:ext>
            </a:extLst>
          </p:cNvPr>
          <p:cNvSpPr>
            <a:spLocks noGrp="1"/>
          </p:cNvSpPr>
          <p:nvPr>
            <p:ph type="sldNum" sz="quarter" idx="4294967295"/>
          </p:nvPr>
        </p:nvSpPr>
        <p:spPr>
          <a:xfrm>
            <a:off x="10485438" y="6272213"/>
            <a:ext cx="1706562" cy="365125"/>
          </a:xfrm>
        </p:spPr>
        <p:txBody>
          <a:bodyPr/>
          <a:lstStyle/>
          <a:p>
            <a:pPr>
              <a:defRPr/>
            </a:pPr>
            <a:fld id="{76BF41A6-7A2C-4690-ACC7-07924994F7F6}" type="slidenum">
              <a:rPr lang="en-US" sz="1400" b="1" smtClean="0">
                <a:solidFill>
                  <a:schemeClr val="bg1"/>
                </a:solidFill>
                <a:latin typeface="+mn-lt"/>
              </a:rPr>
              <a:pPr>
                <a:defRPr/>
              </a:pPr>
              <a:t>9</a:t>
            </a:fld>
            <a:endParaRPr lang="en-US" sz="1400" b="1" dirty="0">
              <a:solidFill>
                <a:schemeClr val="bg1"/>
              </a:solidFill>
              <a:latin typeface="+mn-lt"/>
            </a:endParaRPr>
          </a:p>
        </p:txBody>
      </p:sp>
      <p:sp>
        <p:nvSpPr>
          <p:cNvPr id="2" name="Title 1">
            <a:extLst>
              <a:ext uri="{FF2B5EF4-FFF2-40B4-BE49-F238E27FC236}">
                <a16:creationId xmlns:a16="http://schemas.microsoft.com/office/drawing/2014/main" id="{07AE5DA8-01ED-B213-5E5D-AF4671A8EF8B}"/>
              </a:ext>
            </a:extLst>
          </p:cNvPr>
          <p:cNvSpPr>
            <a:spLocks noGrp="1"/>
          </p:cNvSpPr>
          <p:nvPr>
            <p:ph type="title"/>
          </p:nvPr>
        </p:nvSpPr>
        <p:spPr>
          <a:xfrm>
            <a:off x="609600" y="220662"/>
            <a:ext cx="10972800" cy="418500"/>
          </a:xfrm>
        </p:spPr>
        <p:txBody>
          <a:bodyPr/>
          <a:lstStyle/>
          <a:p>
            <a:pPr algn="ctr"/>
            <a:r>
              <a:rPr lang="en-US" b="1" dirty="0">
                <a:solidFill>
                  <a:schemeClr val="accent1">
                    <a:lumMod val="50000"/>
                  </a:schemeClr>
                </a:solidFill>
                <a:latin typeface="Aptos" panose="020B0004020202020204" pitchFamily="34" charset="0"/>
              </a:rPr>
              <a:t>DEMO: National Institute of Mental Health</a:t>
            </a:r>
            <a:endParaRPr lang="en-US" dirty="0">
              <a:latin typeface="Aptos" panose="020B0004020202020204" pitchFamily="34" charset="0"/>
            </a:endParaRPr>
          </a:p>
        </p:txBody>
      </p:sp>
      <p:pic>
        <p:nvPicPr>
          <p:cNvPr id="9" name="Picture 8" descr="Homepage for the National Institute of Mental Health.">
            <a:extLst>
              <a:ext uri="{FF2B5EF4-FFF2-40B4-BE49-F238E27FC236}">
                <a16:creationId xmlns:a16="http://schemas.microsoft.com/office/drawing/2014/main" id="{7A6DE9BA-62C5-6952-B450-30D1969D7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28" y="966488"/>
            <a:ext cx="9949543" cy="4925024"/>
          </a:xfrm>
          <a:prstGeom prst="rect">
            <a:avLst/>
          </a:prstGeom>
        </p:spPr>
      </p:pic>
    </p:spTree>
    <p:extLst>
      <p:ext uri="{BB962C8B-B14F-4D97-AF65-F5344CB8AC3E}">
        <p14:creationId xmlns:p14="http://schemas.microsoft.com/office/powerpoint/2010/main" val="3215378962"/>
      </p:ext>
    </p:extLst>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574</TotalTime>
  <Words>728</Words>
  <Application>Microsoft Office PowerPoint</Application>
  <PresentationFormat>Widescreen</PresentationFormat>
  <Paragraphs>109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Corbel</vt:lpstr>
      <vt:lpstr>Basis</vt:lpstr>
      <vt:lpstr>Providing Mental Health  Resources at your Library</vt:lpstr>
      <vt:lpstr>Today is World Mental Health Day!</vt:lpstr>
      <vt:lpstr>Session Outline</vt:lpstr>
      <vt:lpstr>Mental Illness Stats in the United States</vt:lpstr>
      <vt:lpstr>Mental Health Information Resources</vt:lpstr>
      <vt:lpstr>NNLM Resources for Public Libraries Guide</vt:lpstr>
      <vt:lpstr>Demo: MedlinePlus.gov</vt:lpstr>
      <vt:lpstr>DEMO: DAILYMED</vt:lpstr>
      <vt:lpstr>DEMO: National Institute of Mental Health</vt:lpstr>
      <vt:lpstr>Substance Abuse and Mental Health Services Administration </vt:lpstr>
      <vt:lpstr>Programming</vt:lpstr>
      <vt:lpstr> NNLM Book Club Discussions</vt:lpstr>
      <vt:lpstr>May is Mental Health Month  </vt:lpstr>
      <vt:lpstr>Stop Stigma Campaigns  </vt:lpstr>
      <vt:lpstr>DEMO: Programming Librarian from ALA</vt:lpstr>
      <vt:lpstr>More Programming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103</cp:revision>
  <dcterms:created xsi:type="dcterms:W3CDTF">2024-10-31T20:28:02Z</dcterms:created>
  <dcterms:modified xsi:type="dcterms:W3CDTF">2025-10-09T18:55:46Z</dcterms:modified>
</cp:coreProperties>
</file>