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71" r:id="rId4"/>
    <p:sldId id="272" r:id="rId5"/>
    <p:sldId id="274" r:id="rId6"/>
    <p:sldId id="259" r:id="rId7"/>
    <p:sldId id="275" r:id="rId8"/>
    <p:sldId id="280" r:id="rId9"/>
    <p:sldId id="281" r:id="rId10"/>
    <p:sldId id="283" r:id="rId11"/>
    <p:sldId id="282" r:id="rId12"/>
    <p:sldId id="285" r:id="rId13"/>
    <p:sldId id="286" r:id="rId14"/>
    <p:sldId id="277" r:id="rId15"/>
    <p:sldId id="260" r:id="rId16"/>
    <p:sldId id="276" r:id="rId17"/>
    <p:sldId id="287" r:id="rId18"/>
    <p:sldId id="263" r:id="rId19"/>
    <p:sldId id="264" r:id="rId20"/>
    <p:sldId id="265" r:id="rId21"/>
    <p:sldId id="266" r:id="rId22"/>
    <p:sldId id="289" r:id="rId23"/>
    <p:sldId id="291" r:id="rId24"/>
    <p:sldId id="292" r:id="rId25"/>
    <p:sldId id="293" r:id="rId26"/>
    <p:sldId id="268" r:id="rId27"/>
    <p:sldId id="294" r:id="rId28"/>
    <p:sldId id="269" r:id="rId29"/>
    <p:sldId id="27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8366" autoAdjust="0"/>
  </p:normalViewPr>
  <p:slideViewPr>
    <p:cSldViewPr snapToGrid="0" snapToObjects="1">
      <p:cViewPr varScale="1">
        <p:scale>
          <a:sx n="73" d="100"/>
          <a:sy n="73" d="100"/>
        </p:scale>
        <p:origin x="1742" y="58"/>
      </p:cViewPr>
      <p:guideLst>
        <p:guide orient="horz" pos="2160"/>
        <p:guide pos="2880"/>
      </p:guideLst>
    </p:cSldViewPr>
  </p:slideViewPr>
  <p:outlineViewPr>
    <p:cViewPr>
      <p:scale>
        <a:sx n="33" d="100"/>
        <a:sy n="33" d="100"/>
      </p:scale>
      <p:origin x="0" y="-4507"/>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y" userId="e314eca6-b2fa-4de2-98d9-ae38f9561371" providerId="ADAL" clId="{1F50CBA3-E01C-4145-9F62-7CE4A946870B}"/>
    <pc:docChg chg="undo redo custSel addSld delSld modSld sldOrd">
      <pc:chgData name="Christy" userId="e314eca6-b2fa-4de2-98d9-ae38f9561371" providerId="ADAL" clId="{1F50CBA3-E01C-4145-9F62-7CE4A946870B}" dt="2026-03-20T23:51:59.683" v="2705" actId="478"/>
      <pc:docMkLst>
        <pc:docMk/>
      </pc:docMkLst>
      <pc:sldChg chg="addSp delSp modSp mod modNotesTx">
        <pc:chgData name="Christy" userId="e314eca6-b2fa-4de2-98d9-ae38f9561371" providerId="ADAL" clId="{1F50CBA3-E01C-4145-9F62-7CE4A946870B}" dt="2026-03-20T18:09:53.355" v="2025" actId="931"/>
        <pc:sldMkLst>
          <pc:docMk/>
          <pc:sldMk cId="0" sldId="256"/>
        </pc:sldMkLst>
        <pc:spChg chg="del">
          <ac:chgData name="Christy" userId="e314eca6-b2fa-4de2-98d9-ae38f9561371" providerId="ADAL" clId="{1F50CBA3-E01C-4145-9F62-7CE4A946870B}" dt="2026-03-20T18:08:36.289" v="2024" actId="478"/>
          <ac:spMkLst>
            <pc:docMk/>
            <pc:sldMk cId="0" sldId="256"/>
            <ac:spMk id="2" creationId="{00000000-0000-0000-0000-000000000000}"/>
          </ac:spMkLst>
        </pc:spChg>
        <pc:spChg chg="del mod">
          <ac:chgData name="Christy" userId="e314eca6-b2fa-4de2-98d9-ae38f9561371" providerId="ADAL" clId="{1F50CBA3-E01C-4145-9F62-7CE4A946870B}" dt="2026-03-20T18:08:28.143" v="2023" actId="21"/>
          <ac:spMkLst>
            <pc:docMk/>
            <pc:sldMk cId="0" sldId="256"/>
            <ac:spMk id="3" creationId="{00000000-0000-0000-0000-000000000000}"/>
          </ac:spMkLst>
        </pc:spChg>
        <pc:picChg chg="add mod">
          <ac:chgData name="Christy" userId="e314eca6-b2fa-4de2-98d9-ae38f9561371" providerId="ADAL" clId="{1F50CBA3-E01C-4145-9F62-7CE4A946870B}" dt="2026-03-20T18:09:53.355" v="2025" actId="931"/>
          <ac:picMkLst>
            <pc:docMk/>
            <pc:sldMk cId="0" sldId="256"/>
            <ac:picMk id="5" creationId="{BDC66588-87C4-4235-84BD-B7D673B54EF4}"/>
          </ac:picMkLst>
        </pc:picChg>
        <pc:picChg chg="del">
          <ac:chgData name="Christy" userId="e314eca6-b2fa-4de2-98d9-ae38f9561371" providerId="ADAL" clId="{1F50CBA3-E01C-4145-9F62-7CE4A946870B}" dt="2026-03-20T18:08:14.337" v="2021" actId="478"/>
          <ac:picMkLst>
            <pc:docMk/>
            <pc:sldMk cId="0" sldId="256"/>
            <ac:picMk id="6" creationId="{1D70F83C-B1D6-4B85-8B2A-B6D535A614C9}"/>
          </ac:picMkLst>
        </pc:picChg>
      </pc:sldChg>
      <pc:sldChg chg="addSp modSp mod modNotesTx">
        <pc:chgData name="Christy" userId="e314eca6-b2fa-4de2-98d9-ae38f9561371" providerId="ADAL" clId="{1F50CBA3-E01C-4145-9F62-7CE4A946870B}" dt="2026-03-19T17:15:41.245" v="86" actId="14100"/>
        <pc:sldMkLst>
          <pc:docMk/>
          <pc:sldMk cId="0" sldId="257"/>
        </pc:sldMkLst>
        <pc:spChg chg="mod">
          <ac:chgData name="Christy" userId="e314eca6-b2fa-4de2-98d9-ae38f9561371" providerId="ADAL" clId="{1F50CBA3-E01C-4145-9F62-7CE4A946870B}" dt="2026-03-19T17:02:37.535" v="39" actId="20577"/>
          <ac:spMkLst>
            <pc:docMk/>
            <pc:sldMk cId="0" sldId="257"/>
            <ac:spMk id="2" creationId="{00000000-0000-0000-0000-000000000000}"/>
          </ac:spMkLst>
        </pc:spChg>
        <pc:spChg chg="mod">
          <ac:chgData name="Christy" userId="e314eca6-b2fa-4de2-98d9-ae38f9561371" providerId="ADAL" clId="{1F50CBA3-E01C-4145-9F62-7CE4A946870B}" dt="2026-03-19T17:15:21.896" v="85" actId="1076"/>
          <ac:spMkLst>
            <pc:docMk/>
            <pc:sldMk cId="0" sldId="257"/>
            <ac:spMk id="3" creationId="{00000000-0000-0000-0000-000000000000}"/>
          </ac:spMkLst>
        </pc:spChg>
        <pc:picChg chg="add mod">
          <ac:chgData name="Christy" userId="e314eca6-b2fa-4de2-98d9-ae38f9561371" providerId="ADAL" clId="{1F50CBA3-E01C-4145-9F62-7CE4A946870B}" dt="2026-03-19T17:15:41.245" v="86" actId="14100"/>
          <ac:picMkLst>
            <pc:docMk/>
            <pc:sldMk cId="0" sldId="257"/>
            <ac:picMk id="5" creationId="{0E8E8399-DA0B-498D-9704-ABAE382C5738}"/>
          </ac:picMkLst>
        </pc:picChg>
      </pc:sldChg>
      <pc:sldChg chg="del">
        <pc:chgData name="Christy" userId="e314eca6-b2fa-4de2-98d9-ae38f9561371" providerId="ADAL" clId="{1F50CBA3-E01C-4145-9F62-7CE4A946870B}" dt="2026-03-19T18:22:30.197" v="363" actId="47"/>
        <pc:sldMkLst>
          <pc:docMk/>
          <pc:sldMk cId="0" sldId="258"/>
        </pc:sldMkLst>
      </pc:sldChg>
      <pc:sldChg chg="addSp delSp modSp mod modNotesTx">
        <pc:chgData name="Christy" userId="e314eca6-b2fa-4de2-98d9-ae38f9561371" providerId="ADAL" clId="{1F50CBA3-E01C-4145-9F62-7CE4A946870B}" dt="2026-03-19T18:44:31.617" v="389" actId="1076"/>
        <pc:sldMkLst>
          <pc:docMk/>
          <pc:sldMk cId="0" sldId="259"/>
        </pc:sldMkLst>
        <pc:spChg chg="del mod">
          <ac:chgData name="Christy" userId="e314eca6-b2fa-4de2-98d9-ae38f9561371" providerId="ADAL" clId="{1F50CBA3-E01C-4145-9F62-7CE4A946870B}" dt="2026-03-19T18:42:25.222" v="376" actId="931"/>
          <ac:spMkLst>
            <pc:docMk/>
            <pc:sldMk cId="0" sldId="259"/>
            <ac:spMk id="3" creationId="{00000000-0000-0000-0000-000000000000}"/>
          </ac:spMkLst>
        </pc:spChg>
        <pc:picChg chg="add mod modCrop">
          <ac:chgData name="Christy" userId="e314eca6-b2fa-4de2-98d9-ae38f9561371" providerId="ADAL" clId="{1F50CBA3-E01C-4145-9F62-7CE4A946870B}" dt="2026-03-19T18:44:31.617" v="389" actId="1076"/>
          <ac:picMkLst>
            <pc:docMk/>
            <pc:sldMk cId="0" sldId="259"/>
            <ac:picMk id="5" creationId="{D7015022-3F9F-4307-8D0E-CBF77D9E7F5E}"/>
          </ac:picMkLst>
        </pc:picChg>
      </pc:sldChg>
      <pc:sldChg chg="addSp delSp modSp mod ord modNotesTx">
        <pc:chgData name="Christy" userId="e314eca6-b2fa-4de2-98d9-ae38f9561371" providerId="ADAL" clId="{1F50CBA3-E01C-4145-9F62-7CE4A946870B}" dt="2026-03-20T19:07:42.787" v="2239"/>
        <pc:sldMkLst>
          <pc:docMk/>
          <pc:sldMk cId="0" sldId="260"/>
        </pc:sldMkLst>
        <pc:spChg chg="mod">
          <ac:chgData name="Christy" userId="e314eca6-b2fa-4de2-98d9-ae38f9561371" providerId="ADAL" clId="{1F50CBA3-E01C-4145-9F62-7CE4A946870B}" dt="2026-03-20T11:53:39.496" v="1380" actId="1076"/>
          <ac:spMkLst>
            <pc:docMk/>
            <pc:sldMk cId="0" sldId="260"/>
            <ac:spMk id="2" creationId="{00000000-0000-0000-0000-000000000000}"/>
          </ac:spMkLst>
        </pc:spChg>
        <pc:spChg chg="del mod">
          <ac:chgData name="Christy" userId="e314eca6-b2fa-4de2-98d9-ae38f9561371" providerId="ADAL" clId="{1F50CBA3-E01C-4145-9F62-7CE4A946870B}" dt="2026-03-19T20:00:10.901" v="433" actId="931"/>
          <ac:spMkLst>
            <pc:docMk/>
            <pc:sldMk cId="0" sldId="260"/>
            <ac:spMk id="3" creationId="{00000000-0000-0000-0000-000000000000}"/>
          </ac:spMkLst>
        </pc:spChg>
        <pc:picChg chg="add mod modCrop">
          <ac:chgData name="Christy" userId="e314eca6-b2fa-4de2-98d9-ae38f9561371" providerId="ADAL" clId="{1F50CBA3-E01C-4145-9F62-7CE4A946870B}" dt="2026-03-20T11:53:51.578" v="1381" actId="1076"/>
          <ac:picMkLst>
            <pc:docMk/>
            <pc:sldMk cId="0" sldId="260"/>
            <ac:picMk id="5" creationId="{F713A8DC-18D0-497B-AA3B-75DEB0C28CE2}"/>
          </ac:picMkLst>
        </pc:picChg>
      </pc:sldChg>
      <pc:sldChg chg="del">
        <pc:chgData name="Christy" userId="e314eca6-b2fa-4de2-98d9-ae38f9561371" providerId="ADAL" clId="{1F50CBA3-E01C-4145-9F62-7CE4A946870B}" dt="2026-03-19T20:35:08.312" v="452" actId="47"/>
        <pc:sldMkLst>
          <pc:docMk/>
          <pc:sldMk cId="0" sldId="261"/>
        </pc:sldMkLst>
      </pc:sldChg>
      <pc:sldChg chg="del">
        <pc:chgData name="Christy" userId="e314eca6-b2fa-4de2-98d9-ae38f9561371" providerId="ADAL" clId="{1F50CBA3-E01C-4145-9F62-7CE4A946870B}" dt="2026-03-19T20:35:12.302" v="453" actId="47"/>
        <pc:sldMkLst>
          <pc:docMk/>
          <pc:sldMk cId="0" sldId="262"/>
        </pc:sldMkLst>
      </pc:sldChg>
      <pc:sldChg chg="addSp delSp modSp mod modNotesTx">
        <pc:chgData name="Christy" userId="e314eca6-b2fa-4de2-98d9-ae38f9561371" providerId="ADAL" clId="{1F50CBA3-E01C-4145-9F62-7CE4A946870B}" dt="2026-03-20T20:45:58.524" v="2301"/>
        <pc:sldMkLst>
          <pc:docMk/>
          <pc:sldMk cId="0" sldId="263"/>
        </pc:sldMkLst>
        <pc:spChg chg="del mod">
          <ac:chgData name="Christy" userId="e314eca6-b2fa-4de2-98d9-ae38f9561371" providerId="ADAL" clId="{1F50CBA3-E01C-4145-9F62-7CE4A946870B}" dt="2026-03-20T20:43:52.637" v="2291" actId="478"/>
          <ac:spMkLst>
            <pc:docMk/>
            <pc:sldMk cId="0" sldId="263"/>
            <ac:spMk id="3" creationId="{00000000-0000-0000-0000-000000000000}"/>
          </ac:spMkLst>
        </pc:spChg>
        <pc:spChg chg="add del mod">
          <ac:chgData name="Christy" userId="e314eca6-b2fa-4de2-98d9-ae38f9561371" providerId="ADAL" clId="{1F50CBA3-E01C-4145-9F62-7CE4A946870B}" dt="2026-03-20T20:43:57.512" v="2292" actId="478"/>
          <ac:spMkLst>
            <pc:docMk/>
            <pc:sldMk cId="0" sldId="263"/>
            <ac:spMk id="5" creationId="{7870DBA8-58CF-4E40-A82D-9BE9AD034B70}"/>
          </ac:spMkLst>
        </pc:spChg>
        <pc:picChg chg="add mod modCrop">
          <ac:chgData name="Christy" userId="e314eca6-b2fa-4de2-98d9-ae38f9561371" providerId="ADAL" clId="{1F50CBA3-E01C-4145-9F62-7CE4A946870B}" dt="2026-03-20T20:45:06.582" v="2300" actId="1076"/>
          <ac:picMkLst>
            <pc:docMk/>
            <pc:sldMk cId="0" sldId="263"/>
            <ac:picMk id="7" creationId="{275CE6E9-C1A3-4EFB-AB20-20A02F7C4DE7}"/>
          </ac:picMkLst>
        </pc:picChg>
      </pc:sldChg>
      <pc:sldChg chg="addSp modSp mod">
        <pc:chgData name="Christy" userId="e314eca6-b2fa-4de2-98d9-ae38f9561371" providerId="ADAL" clId="{1F50CBA3-E01C-4145-9F62-7CE4A946870B}" dt="2026-03-20T20:47:48.619" v="2307" actId="122"/>
        <pc:sldMkLst>
          <pc:docMk/>
          <pc:sldMk cId="0" sldId="264"/>
        </pc:sldMkLst>
        <pc:spChg chg="add mod">
          <ac:chgData name="Christy" userId="e314eca6-b2fa-4de2-98d9-ae38f9561371" providerId="ADAL" clId="{1F50CBA3-E01C-4145-9F62-7CE4A946870B}" dt="2026-03-20T20:47:48.619" v="2307" actId="122"/>
          <ac:spMkLst>
            <pc:docMk/>
            <pc:sldMk cId="0" sldId="264"/>
            <ac:spMk id="4" creationId="{CD18DA02-46EA-4830-AE27-D77E331CC2B1}"/>
          </ac:spMkLst>
        </pc:spChg>
        <pc:graphicFrameChg chg="mod">
          <ac:chgData name="Christy" userId="e314eca6-b2fa-4de2-98d9-ae38f9561371" providerId="ADAL" clId="{1F50CBA3-E01C-4145-9F62-7CE4A946870B}" dt="2026-03-20T13:10:39.232" v="2020" actId="14100"/>
          <ac:graphicFrameMkLst>
            <pc:docMk/>
            <pc:sldMk cId="0" sldId="264"/>
            <ac:graphicFrameMk id="3" creationId="{00000000-0000-0000-0000-000000000000}"/>
          </ac:graphicFrameMkLst>
        </pc:graphicFrameChg>
      </pc:sldChg>
      <pc:sldChg chg="addSp delSp modSp mod modNotesTx">
        <pc:chgData name="Christy" userId="e314eca6-b2fa-4de2-98d9-ae38f9561371" providerId="ADAL" clId="{1F50CBA3-E01C-4145-9F62-7CE4A946870B}" dt="2026-03-20T20:57:01.407" v="2335"/>
        <pc:sldMkLst>
          <pc:docMk/>
          <pc:sldMk cId="0" sldId="265"/>
        </pc:sldMkLst>
        <pc:spChg chg="del mod">
          <ac:chgData name="Christy" userId="e314eca6-b2fa-4de2-98d9-ae38f9561371" providerId="ADAL" clId="{1F50CBA3-E01C-4145-9F62-7CE4A946870B}" dt="2026-03-20T20:54:32.085" v="2327" actId="478"/>
          <ac:spMkLst>
            <pc:docMk/>
            <pc:sldMk cId="0" sldId="265"/>
            <ac:spMk id="3" creationId="{00000000-0000-0000-0000-000000000000}"/>
          </ac:spMkLst>
        </pc:spChg>
        <pc:picChg chg="add mod modCrop">
          <ac:chgData name="Christy" userId="e314eca6-b2fa-4de2-98d9-ae38f9561371" providerId="ADAL" clId="{1F50CBA3-E01C-4145-9F62-7CE4A946870B}" dt="2026-03-20T20:56:10.540" v="2334" actId="1076"/>
          <ac:picMkLst>
            <pc:docMk/>
            <pc:sldMk cId="0" sldId="265"/>
            <ac:picMk id="5" creationId="{7243EA28-CDD5-44A8-92C9-6E32AA4F7A7D}"/>
          </ac:picMkLst>
        </pc:picChg>
      </pc:sldChg>
      <pc:sldChg chg="addSp delSp modSp mod modNotesTx">
        <pc:chgData name="Christy" userId="e314eca6-b2fa-4de2-98d9-ae38f9561371" providerId="ADAL" clId="{1F50CBA3-E01C-4145-9F62-7CE4A946870B}" dt="2026-03-20T22:31:11.330" v="2551" actId="1076"/>
        <pc:sldMkLst>
          <pc:docMk/>
          <pc:sldMk cId="0" sldId="266"/>
        </pc:sldMkLst>
        <pc:spChg chg="mod">
          <ac:chgData name="Christy" userId="e314eca6-b2fa-4de2-98d9-ae38f9561371" providerId="ADAL" clId="{1F50CBA3-E01C-4145-9F62-7CE4A946870B}" dt="2026-03-20T22:24:07.210" v="2510" actId="20577"/>
          <ac:spMkLst>
            <pc:docMk/>
            <pc:sldMk cId="0" sldId="266"/>
            <ac:spMk id="2" creationId="{00000000-0000-0000-0000-000000000000}"/>
          </ac:spMkLst>
        </pc:spChg>
        <pc:spChg chg="del">
          <ac:chgData name="Christy" userId="e314eca6-b2fa-4de2-98d9-ae38f9561371" providerId="ADAL" clId="{1F50CBA3-E01C-4145-9F62-7CE4A946870B}" dt="2026-03-20T21:07:38.880" v="2338" actId="478"/>
          <ac:spMkLst>
            <pc:docMk/>
            <pc:sldMk cId="0" sldId="266"/>
            <ac:spMk id="3" creationId="{00000000-0000-0000-0000-000000000000}"/>
          </ac:spMkLst>
        </pc:spChg>
        <pc:spChg chg="del">
          <ac:chgData name="Christy" userId="e314eca6-b2fa-4de2-98d9-ae38f9561371" providerId="ADAL" clId="{1F50CBA3-E01C-4145-9F62-7CE4A946870B}" dt="2026-03-20T21:07:36.352" v="2337" actId="478"/>
          <ac:spMkLst>
            <pc:docMk/>
            <pc:sldMk cId="0" sldId="266"/>
            <ac:spMk id="4" creationId="{00000000-0000-0000-0000-000000000000}"/>
          </ac:spMkLst>
        </pc:spChg>
        <pc:spChg chg="del">
          <ac:chgData name="Christy" userId="e314eca6-b2fa-4de2-98d9-ae38f9561371" providerId="ADAL" clId="{1F50CBA3-E01C-4145-9F62-7CE4A946870B}" dt="2026-03-20T21:07:42.001" v="2339" actId="478"/>
          <ac:spMkLst>
            <pc:docMk/>
            <pc:sldMk cId="0" sldId="266"/>
            <ac:spMk id="5" creationId="{00000000-0000-0000-0000-000000000000}"/>
          </ac:spMkLst>
        </pc:spChg>
        <pc:picChg chg="add mod ord modCrop">
          <ac:chgData name="Christy" userId="e314eca6-b2fa-4de2-98d9-ae38f9561371" providerId="ADAL" clId="{1F50CBA3-E01C-4145-9F62-7CE4A946870B}" dt="2026-03-20T22:31:11.330" v="2551" actId="1076"/>
          <ac:picMkLst>
            <pc:docMk/>
            <pc:sldMk cId="0" sldId="266"/>
            <ac:picMk id="7" creationId="{D15C7F62-5326-4D49-B9EB-7B16352EED18}"/>
          </ac:picMkLst>
        </pc:picChg>
      </pc:sldChg>
      <pc:sldChg chg="del">
        <pc:chgData name="Christy" userId="e314eca6-b2fa-4de2-98d9-ae38f9561371" providerId="ADAL" clId="{1F50CBA3-E01C-4145-9F62-7CE4A946870B}" dt="2026-03-20T22:39:30.748" v="2668" actId="47"/>
        <pc:sldMkLst>
          <pc:docMk/>
          <pc:sldMk cId="0" sldId="267"/>
        </pc:sldMkLst>
      </pc:sldChg>
      <pc:sldChg chg="addSp delSp modSp mod modNotesTx">
        <pc:chgData name="Christy" userId="e314eca6-b2fa-4de2-98d9-ae38f9561371" providerId="ADAL" clId="{1F50CBA3-E01C-4145-9F62-7CE4A946870B}" dt="2026-03-20T18:49:34.597" v="2163" actId="732"/>
        <pc:sldMkLst>
          <pc:docMk/>
          <pc:sldMk cId="0" sldId="268"/>
        </pc:sldMkLst>
        <pc:spChg chg="del">
          <ac:chgData name="Christy" userId="e314eca6-b2fa-4de2-98d9-ae38f9561371" providerId="ADAL" clId="{1F50CBA3-E01C-4145-9F62-7CE4A946870B}" dt="2026-03-20T18:40:52.107" v="2149" actId="478"/>
          <ac:spMkLst>
            <pc:docMk/>
            <pc:sldMk cId="0" sldId="268"/>
            <ac:spMk id="3" creationId="{00000000-0000-0000-0000-000000000000}"/>
          </ac:spMkLst>
        </pc:spChg>
        <pc:spChg chg="add del mod">
          <ac:chgData name="Christy" userId="e314eca6-b2fa-4de2-98d9-ae38f9561371" providerId="ADAL" clId="{1F50CBA3-E01C-4145-9F62-7CE4A946870B}" dt="2026-03-20T18:40:54.743" v="2150" actId="478"/>
          <ac:spMkLst>
            <pc:docMk/>
            <pc:sldMk cId="0" sldId="268"/>
            <ac:spMk id="5" creationId="{773BA18B-8896-482A-8E29-10AF4AE751E3}"/>
          </ac:spMkLst>
        </pc:spChg>
        <pc:picChg chg="add mod modCrop">
          <ac:chgData name="Christy" userId="e314eca6-b2fa-4de2-98d9-ae38f9561371" providerId="ADAL" clId="{1F50CBA3-E01C-4145-9F62-7CE4A946870B}" dt="2026-03-20T18:49:34.597" v="2163" actId="732"/>
          <ac:picMkLst>
            <pc:docMk/>
            <pc:sldMk cId="0" sldId="268"/>
            <ac:picMk id="7" creationId="{4A141799-60A4-4CC4-AE0B-ACE480C83B10}"/>
          </ac:picMkLst>
        </pc:picChg>
      </pc:sldChg>
      <pc:sldChg chg="addSp delSp modSp mod ord modNotesTx">
        <pc:chgData name="Christy" userId="e314eca6-b2fa-4de2-98d9-ae38f9561371" providerId="ADAL" clId="{1F50CBA3-E01C-4145-9F62-7CE4A946870B}" dt="2026-03-20T22:54:57.467" v="2687"/>
        <pc:sldMkLst>
          <pc:docMk/>
          <pc:sldMk cId="0" sldId="269"/>
        </pc:sldMkLst>
        <pc:spChg chg="del">
          <ac:chgData name="Christy" userId="e314eca6-b2fa-4de2-98d9-ae38f9561371" providerId="ADAL" clId="{1F50CBA3-E01C-4145-9F62-7CE4A946870B}" dt="2026-03-20T22:46:51.100" v="2670" actId="478"/>
          <ac:spMkLst>
            <pc:docMk/>
            <pc:sldMk cId="0" sldId="269"/>
            <ac:spMk id="3" creationId="{00000000-0000-0000-0000-000000000000}"/>
          </ac:spMkLst>
        </pc:spChg>
        <pc:spChg chg="add del mod">
          <ac:chgData name="Christy" userId="e314eca6-b2fa-4de2-98d9-ae38f9561371" providerId="ADAL" clId="{1F50CBA3-E01C-4145-9F62-7CE4A946870B}" dt="2026-03-20T22:46:56.633" v="2671" actId="478"/>
          <ac:spMkLst>
            <pc:docMk/>
            <pc:sldMk cId="0" sldId="269"/>
            <ac:spMk id="5" creationId="{9F781036-28D8-4015-A54A-6BED6F6C5FC0}"/>
          </ac:spMkLst>
        </pc:spChg>
        <pc:picChg chg="add mod">
          <ac:chgData name="Christy" userId="e314eca6-b2fa-4de2-98d9-ae38f9561371" providerId="ADAL" clId="{1F50CBA3-E01C-4145-9F62-7CE4A946870B}" dt="2026-03-20T22:51:13.268" v="2684" actId="1076"/>
          <ac:picMkLst>
            <pc:docMk/>
            <pc:sldMk cId="0" sldId="269"/>
            <ac:picMk id="7" creationId="{74FE6389-2865-426A-8A2C-2AFEF8D56BC8}"/>
          </ac:picMkLst>
        </pc:picChg>
      </pc:sldChg>
      <pc:sldChg chg="addSp delSp modSp add mod modNotesTx">
        <pc:chgData name="Christy" userId="e314eca6-b2fa-4de2-98d9-ae38f9561371" providerId="ADAL" clId="{1F50CBA3-E01C-4145-9F62-7CE4A946870B}" dt="2026-03-19T17:30:42.360" v="89" actId="931"/>
        <pc:sldMkLst>
          <pc:docMk/>
          <pc:sldMk cId="453746288" sldId="271"/>
        </pc:sldMkLst>
        <pc:spChg chg="del mod">
          <ac:chgData name="Christy" userId="e314eca6-b2fa-4de2-98d9-ae38f9561371" providerId="ADAL" clId="{1F50CBA3-E01C-4145-9F62-7CE4A946870B}" dt="2026-03-19T17:30:42.360" v="89" actId="931"/>
          <ac:spMkLst>
            <pc:docMk/>
            <pc:sldMk cId="453746288" sldId="271"/>
            <ac:spMk id="3" creationId="{00000000-0000-0000-0000-000000000000}"/>
          </ac:spMkLst>
        </pc:spChg>
        <pc:picChg chg="add mod">
          <ac:chgData name="Christy" userId="e314eca6-b2fa-4de2-98d9-ae38f9561371" providerId="ADAL" clId="{1F50CBA3-E01C-4145-9F62-7CE4A946870B}" dt="2026-03-19T17:30:42.360" v="89" actId="931"/>
          <ac:picMkLst>
            <pc:docMk/>
            <pc:sldMk cId="453746288" sldId="271"/>
            <ac:picMk id="5" creationId="{8DF70735-C8F5-4891-8D1E-97DD7541A21E}"/>
          </ac:picMkLst>
        </pc:picChg>
      </pc:sldChg>
      <pc:sldChg chg="addSp modSp add mod modNotesTx">
        <pc:chgData name="Christy" userId="e314eca6-b2fa-4de2-98d9-ae38f9561371" providerId="ADAL" clId="{1F50CBA3-E01C-4145-9F62-7CE4A946870B}" dt="2026-03-20T18:14:01.866" v="2026"/>
        <pc:sldMkLst>
          <pc:docMk/>
          <pc:sldMk cId="788234346" sldId="272"/>
        </pc:sldMkLst>
        <pc:spChg chg="mod">
          <ac:chgData name="Christy" userId="e314eca6-b2fa-4de2-98d9-ae38f9561371" providerId="ADAL" clId="{1F50CBA3-E01C-4145-9F62-7CE4A946870B}" dt="2026-03-19T17:32:52.950" v="109" actId="20577"/>
          <ac:spMkLst>
            <pc:docMk/>
            <pc:sldMk cId="788234346" sldId="272"/>
            <ac:spMk id="2" creationId="{00000000-0000-0000-0000-000000000000}"/>
          </ac:spMkLst>
        </pc:spChg>
        <pc:spChg chg="add mod">
          <ac:chgData name="Christy" userId="e314eca6-b2fa-4de2-98d9-ae38f9561371" providerId="ADAL" clId="{1F50CBA3-E01C-4145-9F62-7CE4A946870B}" dt="2026-03-19T17:42:59.044" v="222" actId="27636"/>
          <ac:spMkLst>
            <pc:docMk/>
            <pc:sldMk cId="788234346" sldId="272"/>
            <ac:spMk id="4" creationId="{06638B4B-A901-4889-87E6-FC532AACCD08}"/>
          </ac:spMkLst>
        </pc:spChg>
        <pc:picChg chg="mod modCrop">
          <ac:chgData name="Christy" userId="e314eca6-b2fa-4de2-98d9-ae38f9561371" providerId="ADAL" clId="{1F50CBA3-E01C-4145-9F62-7CE4A946870B}" dt="2026-03-19T17:41:27.102" v="112" actId="732"/>
          <ac:picMkLst>
            <pc:docMk/>
            <pc:sldMk cId="788234346" sldId="272"/>
            <ac:picMk id="5" creationId="{8DF70735-C8F5-4891-8D1E-97DD7541A21E}"/>
          </ac:picMkLst>
        </pc:picChg>
      </pc:sldChg>
      <pc:sldChg chg="modSp add del mod modNotesTx">
        <pc:chgData name="Christy" userId="e314eca6-b2fa-4de2-98d9-ae38f9561371" providerId="ADAL" clId="{1F50CBA3-E01C-4145-9F62-7CE4A946870B}" dt="2026-03-19T18:18:18.173" v="336" actId="47"/>
        <pc:sldMkLst>
          <pc:docMk/>
          <pc:sldMk cId="2028833918" sldId="273"/>
        </pc:sldMkLst>
        <pc:spChg chg="mod">
          <ac:chgData name="Christy" userId="e314eca6-b2fa-4de2-98d9-ae38f9561371" providerId="ADAL" clId="{1F50CBA3-E01C-4145-9F62-7CE4A946870B}" dt="2026-03-19T18:04:55.547" v="329" actId="20577"/>
          <ac:spMkLst>
            <pc:docMk/>
            <pc:sldMk cId="2028833918" sldId="273"/>
            <ac:spMk id="4" creationId="{06638B4B-A901-4889-87E6-FC532AACCD08}"/>
          </ac:spMkLst>
        </pc:spChg>
        <pc:picChg chg="mod">
          <ac:chgData name="Christy" userId="e314eca6-b2fa-4de2-98d9-ae38f9561371" providerId="ADAL" clId="{1F50CBA3-E01C-4145-9F62-7CE4A946870B}" dt="2026-03-19T18:00:53.852" v="225" actId="14826"/>
          <ac:picMkLst>
            <pc:docMk/>
            <pc:sldMk cId="2028833918" sldId="273"/>
            <ac:picMk id="5" creationId="{8DF70735-C8F5-4891-8D1E-97DD7541A21E}"/>
          </ac:picMkLst>
        </pc:picChg>
      </pc:sldChg>
      <pc:sldChg chg="modSp add mod modNotesTx">
        <pc:chgData name="Christy" userId="e314eca6-b2fa-4de2-98d9-ae38f9561371" providerId="ADAL" clId="{1F50CBA3-E01C-4145-9F62-7CE4A946870B}" dt="2026-03-19T18:25:38.452" v="373" actId="1076"/>
        <pc:sldMkLst>
          <pc:docMk/>
          <pc:sldMk cId="892307134" sldId="274"/>
        </pc:sldMkLst>
        <pc:spChg chg="mod">
          <ac:chgData name="Christy" userId="e314eca6-b2fa-4de2-98d9-ae38f9561371" providerId="ADAL" clId="{1F50CBA3-E01C-4145-9F62-7CE4A946870B}" dt="2026-03-19T18:19:02.102" v="356" actId="20577"/>
          <ac:spMkLst>
            <pc:docMk/>
            <pc:sldMk cId="892307134" sldId="274"/>
            <ac:spMk id="2" creationId="{00000000-0000-0000-0000-000000000000}"/>
          </ac:spMkLst>
        </pc:spChg>
        <pc:spChg chg="mod">
          <ac:chgData name="Christy" userId="e314eca6-b2fa-4de2-98d9-ae38f9561371" providerId="ADAL" clId="{1F50CBA3-E01C-4145-9F62-7CE4A946870B}" dt="2026-03-19T18:22:08.050" v="362" actId="122"/>
          <ac:spMkLst>
            <pc:docMk/>
            <pc:sldMk cId="892307134" sldId="274"/>
            <ac:spMk id="4" creationId="{06638B4B-A901-4889-87E6-FC532AACCD08}"/>
          </ac:spMkLst>
        </pc:spChg>
        <pc:picChg chg="mod modCrop">
          <ac:chgData name="Christy" userId="e314eca6-b2fa-4de2-98d9-ae38f9561371" providerId="ADAL" clId="{1F50CBA3-E01C-4145-9F62-7CE4A946870B}" dt="2026-03-19T18:25:38.452" v="373" actId="1076"/>
          <ac:picMkLst>
            <pc:docMk/>
            <pc:sldMk cId="892307134" sldId="274"/>
            <ac:picMk id="5" creationId="{8DF70735-C8F5-4891-8D1E-97DD7541A21E}"/>
          </ac:picMkLst>
        </pc:picChg>
      </pc:sldChg>
      <pc:sldChg chg="modSp add mod modNotesTx">
        <pc:chgData name="Christy" userId="e314eca6-b2fa-4de2-98d9-ae38f9561371" providerId="ADAL" clId="{1F50CBA3-E01C-4145-9F62-7CE4A946870B}" dt="2026-03-20T18:15:30.959" v="2027" actId="20577"/>
        <pc:sldMkLst>
          <pc:docMk/>
          <pc:sldMk cId="2258730819" sldId="275"/>
        </pc:sldMkLst>
        <pc:spChg chg="mod">
          <ac:chgData name="Christy" userId="e314eca6-b2fa-4de2-98d9-ae38f9561371" providerId="ADAL" clId="{1F50CBA3-E01C-4145-9F62-7CE4A946870B}" dt="2026-03-19T18:45:22.010" v="419" actId="313"/>
          <ac:spMkLst>
            <pc:docMk/>
            <pc:sldMk cId="2258730819" sldId="275"/>
            <ac:spMk id="2" creationId="{00000000-0000-0000-0000-000000000000}"/>
          </ac:spMkLst>
        </pc:spChg>
        <pc:picChg chg="mod modCrop">
          <ac:chgData name="Christy" userId="e314eca6-b2fa-4de2-98d9-ae38f9561371" providerId="ADAL" clId="{1F50CBA3-E01C-4145-9F62-7CE4A946870B}" dt="2026-03-19T19:59:18.714" v="430" actId="1076"/>
          <ac:picMkLst>
            <pc:docMk/>
            <pc:sldMk cId="2258730819" sldId="275"/>
            <ac:picMk id="5" creationId="{D7015022-3F9F-4307-8D0E-CBF77D9E7F5E}"/>
          </ac:picMkLst>
        </pc:picChg>
      </pc:sldChg>
      <pc:sldChg chg="addSp modSp add mod ord modNotesTx">
        <pc:chgData name="Christy" userId="e314eca6-b2fa-4de2-98d9-ae38f9561371" providerId="ADAL" clId="{1F50CBA3-E01C-4145-9F62-7CE4A946870B}" dt="2026-03-20T20:34:57.811" v="2286" actId="20577"/>
        <pc:sldMkLst>
          <pc:docMk/>
          <pc:sldMk cId="1885426248" sldId="276"/>
        </pc:sldMkLst>
        <pc:spChg chg="mod">
          <ac:chgData name="Christy" userId="e314eca6-b2fa-4de2-98d9-ae38f9561371" providerId="ADAL" clId="{1F50CBA3-E01C-4145-9F62-7CE4A946870B}" dt="2026-03-20T11:57:38.975" v="1433" actId="20577"/>
          <ac:spMkLst>
            <pc:docMk/>
            <pc:sldMk cId="1885426248" sldId="276"/>
            <ac:spMk id="2" creationId="{00000000-0000-0000-0000-000000000000}"/>
          </ac:spMkLst>
        </pc:spChg>
        <pc:spChg chg="add mod">
          <ac:chgData name="Christy" userId="e314eca6-b2fa-4de2-98d9-ae38f9561371" providerId="ADAL" clId="{1F50CBA3-E01C-4145-9F62-7CE4A946870B}" dt="2026-03-20T20:15:24.193" v="2282" actId="5793"/>
          <ac:spMkLst>
            <pc:docMk/>
            <pc:sldMk cId="1885426248" sldId="276"/>
            <ac:spMk id="3" creationId="{DC92B3D4-191C-411C-95DC-87335319BFC2}"/>
          </ac:spMkLst>
        </pc:spChg>
        <pc:picChg chg="mod modCrop">
          <ac:chgData name="Christy" userId="e314eca6-b2fa-4de2-98d9-ae38f9561371" providerId="ADAL" clId="{1F50CBA3-E01C-4145-9F62-7CE4A946870B}" dt="2026-03-20T12:01:00.175" v="1548" actId="1076"/>
          <ac:picMkLst>
            <pc:docMk/>
            <pc:sldMk cId="1885426248" sldId="276"/>
            <ac:picMk id="5" creationId="{F713A8DC-18D0-497B-AA3B-75DEB0C28CE2}"/>
          </ac:picMkLst>
        </pc:picChg>
      </pc:sldChg>
      <pc:sldChg chg="modSp add mod ord modNotesTx">
        <pc:chgData name="Christy" userId="e314eca6-b2fa-4de2-98d9-ae38f9561371" providerId="ADAL" clId="{1F50CBA3-E01C-4145-9F62-7CE4A946870B}" dt="2026-03-20T19:58:41.600" v="2278"/>
        <pc:sldMkLst>
          <pc:docMk/>
          <pc:sldMk cId="2688352288" sldId="277"/>
        </pc:sldMkLst>
        <pc:spChg chg="mod">
          <ac:chgData name="Christy" userId="e314eca6-b2fa-4de2-98d9-ae38f9561371" providerId="ADAL" clId="{1F50CBA3-E01C-4145-9F62-7CE4A946870B}" dt="2026-03-19T21:01:59.595" v="471" actId="20577"/>
          <ac:spMkLst>
            <pc:docMk/>
            <pc:sldMk cId="2688352288" sldId="277"/>
            <ac:spMk id="2" creationId="{00000000-0000-0000-0000-000000000000}"/>
          </ac:spMkLst>
        </pc:spChg>
        <pc:picChg chg="mod">
          <ac:chgData name="Christy" userId="e314eca6-b2fa-4de2-98d9-ae38f9561371" providerId="ADAL" clId="{1F50CBA3-E01C-4145-9F62-7CE4A946870B}" dt="2026-03-19T22:30:44.924" v="755" actId="14826"/>
          <ac:picMkLst>
            <pc:docMk/>
            <pc:sldMk cId="2688352288" sldId="277"/>
            <ac:picMk id="5" creationId="{F713A8DC-18D0-497B-AA3B-75DEB0C28CE2}"/>
          </ac:picMkLst>
        </pc:picChg>
      </pc:sldChg>
      <pc:sldChg chg="modSp add mod ord">
        <pc:chgData name="Christy" userId="e314eca6-b2fa-4de2-98d9-ae38f9561371" providerId="ADAL" clId="{1F50CBA3-E01C-4145-9F62-7CE4A946870B}" dt="2026-03-20T02:00:25.418" v="1352"/>
        <pc:sldMkLst>
          <pc:docMk/>
          <pc:sldMk cId="955654866" sldId="278"/>
        </pc:sldMkLst>
        <pc:spChg chg="mod">
          <ac:chgData name="Christy" userId="e314eca6-b2fa-4de2-98d9-ae38f9561371" providerId="ADAL" clId="{1F50CBA3-E01C-4145-9F62-7CE4A946870B}" dt="2026-03-19T21:23:56.084" v="485" actId="20577"/>
          <ac:spMkLst>
            <pc:docMk/>
            <pc:sldMk cId="955654866" sldId="278"/>
            <ac:spMk id="2" creationId="{00000000-0000-0000-0000-000000000000}"/>
          </ac:spMkLst>
        </pc:spChg>
        <pc:picChg chg="mod modCrop">
          <ac:chgData name="Christy" userId="e314eca6-b2fa-4de2-98d9-ae38f9561371" providerId="ADAL" clId="{1F50CBA3-E01C-4145-9F62-7CE4A946870B}" dt="2026-03-19T21:27:09.692" v="540" actId="1076"/>
          <ac:picMkLst>
            <pc:docMk/>
            <pc:sldMk cId="955654866" sldId="278"/>
            <ac:picMk id="5" creationId="{F713A8DC-18D0-497B-AA3B-75DEB0C28CE2}"/>
          </ac:picMkLst>
        </pc:picChg>
      </pc:sldChg>
      <pc:sldChg chg="modSp add mod ord">
        <pc:chgData name="Christy" userId="e314eca6-b2fa-4de2-98d9-ae38f9561371" providerId="ADAL" clId="{1F50CBA3-E01C-4145-9F62-7CE4A946870B}" dt="2026-03-20T02:00:44.725" v="1354"/>
        <pc:sldMkLst>
          <pc:docMk/>
          <pc:sldMk cId="2781742205" sldId="279"/>
        </pc:sldMkLst>
        <pc:picChg chg="mod modCrop">
          <ac:chgData name="Christy" userId="e314eca6-b2fa-4de2-98d9-ae38f9561371" providerId="ADAL" clId="{1F50CBA3-E01C-4145-9F62-7CE4A946870B}" dt="2026-03-19T21:38:50.834" v="545" actId="14826"/>
          <ac:picMkLst>
            <pc:docMk/>
            <pc:sldMk cId="2781742205" sldId="279"/>
            <ac:picMk id="5" creationId="{F713A8DC-18D0-497B-AA3B-75DEB0C28CE2}"/>
          </ac:picMkLst>
        </pc:picChg>
      </pc:sldChg>
      <pc:sldChg chg="modSp add mod ord modNotesTx">
        <pc:chgData name="Christy" userId="e314eca6-b2fa-4de2-98d9-ae38f9561371" providerId="ADAL" clId="{1F50CBA3-E01C-4145-9F62-7CE4A946870B}" dt="2026-03-20T19:13:45.053" v="2242" actId="20577"/>
        <pc:sldMkLst>
          <pc:docMk/>
          <pc:sldMk cId="3402304526" sldId="280"/>
        </pc:sldMkLst>
        <pc:picChg chg="mod ord modCrop">
          <ac:chgData name="Christy" userId="e314eca6-b2fa-4de2-98d9-ae38f9561371" providerId="ADAL" clId="{1F50CBA3-E01C-4145-9F62-7CE4A946870B}" dt="2026-03-19T22:27:30.013" v="754" actId="1076"/>
          <ac:picMkLst>
            <pc:docMk/>
            <pc:sldMk cId="3402304526" sldId="280"/>
            <ac:picMk id="5" creationId="{F713A8DC-18D0-497B-AA3B-75DEB0C28CE2}"/>
          </ac:picMkLst>
        </pc:picChg>
      </pc:sldChg>
      <pc:sldChg chg="addSp modSp add mod ord modNotesTx">
        <pc:chgData name="Christy" userId="e314eca6-b2fa-4de2-98d9-ae38f9561371" providerId="ADAL" clId="{1F50CBA3-E01C-4145-9F62-7CE4A946870B}" dt="2026-03-20T19:14:54.452" v="2244" actId="20577"/>
        <pc:sldMkLst>
          <pc:docMk/>
          <pc:sldMk cId="2322587229" sldId="281"/>
        </pc:sldMkLst>
        <pc:spChg chg="mod">
          <ac:chgData name="Christy" userId="e314eca6-b2fa-4de2-98d9-ae38f9561371" providerId="ADAL" clId="{1F50CBA3-E01C-4145-9F62-7CE4A946870B}" dt="2026-03-20T01:12:41.719" v="766" actId="20577"/>
          <ac:spMkLst>
            <pc:docMk/>
            <pc:sldMk cId="2322587229" sldId="281"/>
            <ac:spMk id="2" creationId="{00000000-0000-0000-0000-000000000000}"/>
          </ac:spMkLst>
        </pc:spChg>
        <pc:spChg chg="add mod">
          <ac:chgData name="Christy" userId="e314eca6-b2fa-4de2-98d9-ae38f9561371" providerId="ADAL" clId="{1F50CBA3-E01C-4145-9F62-7CE4A946870B}" dt="2026-03-20T12:45:14.439" v="1989" actId="1076"/>
          <ac:spMkLst>
            <pc:docMk/>
            <pc:sldMk cId="2322587229" sldId="281"/>
            <ac:spMk id="3" creationId="{AB2D7AA6-9662-4062-B145-45C151420C2F}"/>
          </ac:spMkLst>
        </pc:spChg>
        <pc:picChg chg="mod ord modCrop">
          <ac:chgData name="Christy" userId="e314eca6-b2fa-4de2-98d9-ae38f9561371" providerId="ADAL" clId="{1F50CBA3-E01C-4145-9F62-7CE4A946870B}" dt="2026-03-20T01:47:38.663" v="1218" actId="1076"/>
          <ac:picMkLst>
            <pc:docMk/>
            <pc:sldMk cId="2322587229" sldId="281"/>
            <ac:picMk id="5" creationId="{F713A8DC-18D0-497B-AA3B-75DEB0C28CE2}"/>
          </ac:picMkLst>
        </pc:picChg>
      </pc:sldChg>
      <pc:sldChg chg="addSp delSp modSp add mod ord modNotesTx">
        <pc:chgData name="Christy" userId="e314eca6-b2fa-4de2-98d9-ae38f9561371" providerId="ADAL" clId="{1F50CBA3-E01C-4145-9F62-7CE4A946870B}" dt="2026-03-20T19:17:09.054" v="2246"/>
        <pc:sldMkLst>
          <pc:docMk/>
          <pc:sldMk cId="1818718669" sldId="282"/>
        </pc:sldMkLst>
        <pc:spChg chg="mod">
          <ac:chgData name="Christy" userId="e314eca6-b2fa-4de2-98d9-ae38f9561371" providerId="ADAL" clId="{1F50CBA3-E01C-4145-9F62-7CE4A946870B}" dt="2026-03-20T01:44:01.959" v="1167" actId="20577"/>
          <ac:spMkLst>
            <pc:docMk/>
            <pc:sldMk cId="1818718669" sldId="282"/>
            <ac:spMk id="2" creationId="{00000000-0000-0000-0000-000000000000}"/>
          </ac:spMkLst>
        </pc:spChg>
        <pc:spChg chg="add del mod">
          <ac:chgData name="Christy" userId="e314eca6-b2fa-4de2-98d9-ae38f9561371" providerId="ADAL" clId="{1F50CBA3-E01C-4145-9F62-7CE4A946870B}" dt="2026-03-20T01:25:41.851" v="871" actId="931"/>
          <ac:spMkLst>
            <pc:docMk/>
            <pc:sldMk cId="1818718669" sldId="282"/>
            <ac:spMk id="4" creationId="{B2AE3076-8565-4577-9E19-BEC86607C87C}"/>
          </ac:spMkLst>
        </pc:spChg>
        <pc:spChg chg="add del mod">
          <ac:chgData name="Christy" userId="e314eca6-b2fa-4de2-98d9-ae38f9561371" providerId="ADAL" clId="{1F50CBA3-E01C-4145-9F62-7CE4A946870B}" dt="2026-03-20T01:44:49.178" v="1169" actId="478"/>
          <ac:spMkLst>
            <pc:docMk/>
            <pc:sldMk cId="1818718669" sldId="282"/>
            <ac:spMk id="9" creationId="{FAD60735-8DC1-405D-948B-7518F899A2E8}"/>
          </ac:spMkLst>
        </pc:spChg>
        <pc:spChg chg="add mod">
          <ac:chgData name="Christy" userId="e314eca6-b2fa-4de2-98d9-ae38f9561371" providerId="ADAL" clId="{1F50CBA3-E01C-4145-9F62-7CE4A946870B}" dt="2026-03-20T01:48:21.363" v="1219"/>
          <ac:spMkLst>
            <pc:docMk/>
            <pc:sldMk cId="1818718669" sldId="282"/>
            <ac:spMk id="12" creationId="{8C13D4D1-CDFC-445D-8582-83CDD5E23737}"/>
          </ac:spMkLst>
        </pc:spChg>
        <pc:picChg chg="del mod">
          <ac:chgData name="Christy" userId="e314eca6-b2fa-4de2-98d9-ae38f9561371" providerId="ADAL" clId="{1F50CBA3-E01C-4145-9F62-7CE4A946870B}" dt="2026-03-20T01:25:16.386" v="867" actId="21"/>
          <ac:picMkLst>
            <pc:docMk/>
            <pc:sldMk cId="1818718669" sldId="282"/>
            <ac:picMk id="5" creationId="{F713A8DC-18D0-497B-AA3B-75DEB0C28CE2}"/>
          </ac:picMkLst>
        </pc:picChg>
        <pc:picChg chg="add del mod modCrop">
          <ac:chgData name="Christy" userId="e314eca6-b2fa-4de2-98d9-ae38f9561371" providerId="ADAL" clId="{1F50CBA3-E01C-4145-9F62-7CE4A946870B}" dt="2026-03-20T01:44:10.411" v="1168" actId="21"/>
          <ac:picMkLst>
            <pc:docMk/>
            <pc:sldMk cId="1818718669" sldId="282"/>
            <ac:picMk id="7" creationId="{960D9172-30D8-4E63-A31A-8BEC64E328F9}"/>
          </ac:picMkLst>
        </pc:picChg>
        <pc:picChg chg="add mod modCrop">
          <ac:chgData name="Christy" userId="e314eca6-b2fa-4de2-98d9-ae38f9561371" providerId="ADAL" clId="{1F50CBA3-E01C-4145-9F62-7CE4A946870B}" dt="2026-03-20T01:56:16.961" v="1293" actId="1076"/>
          <ac:picMkLst>
            <pc:docMk/>
            <pc:sldMk cId="1818718669" sldId="282"/>
            <ac:picMk id="11" creationId="{B252B79F-E157-4E20-A0C9-E9CDF95ECB1E}"/>
          </ac:picMkLst>
        </pc:picChg>
      </pc:sldChg>
      <pc:sldChg chg="modSp add del">
        <pc:chgData name="Christy" userId="e314eca6-b2fa-4de2-98d9-ae38f9561371" providerId="ADAL" clId="{1F50CBA3-E01C-4145-9F62-7CE4A946870B}" dt="2026-03-20T01:24:26.258" v="864" actId="47"/>
        <pc:sldMkLst>
          <pc:docMk/>
          <pc:sldMk cId="3624243751" sldId="282"/>
        </pc:sldMkLst>
        <pc:picChg chg="mod">
          <ac:chgData name="Christy" userId="e314eca6-b2fa-4de2-98d9-ae38f9561371" providerId="ADAL" clId="{1F50CBA3-E01C-4145-9F62-7CE4A946870B}" dt="2026-03-20T01:22:55.927" v="858" actId="14826"/>
          <ac:picMkLst>
            <pc:docMk/>
            <pc:sldMk cId="3624243751" sldId="282"/>
            <ac:picMk id="5" creationId="{F713A8DC-18D0-497B-AA3B-75DEB0C28CE2}"/>
          </ac:picMkLst>
        </pc:picChg>
      </pc:sldChg>
      <pc:sldChg chg="add del">
        <pc:chgData name="Christy" userId="e314eca6-b2fa-4de2-98d9-ae38f9561371" providerId="ADAL" clId="{1F50CBA3-E01C-4145-9F62-7CE4A946870B}" dt="2026-03-20T01:28:46.406" v="952" actId="2890"/>
        <pc:sldMkLst>
          <pc:docMk/>
          <pc:sldMk cId="1435843165" sldId="283"/>
        </pc:sldMkLst>
      </pc:sldChg>
      <pc:sldChg chg="addSp delSp modSp add mod ord modNotesTx">
        <pc:chgData name="Christy" userId="e314eca6-b2fa-4de2-98d9-ae38f9561371" providerId="ADAL" clId="{1F50CBA3-E01C-4145-9F62-7CE4A946870B}" dt="2026-03-20T19:15:56.771" v="2245"/>
        <pc:sldMkLst>
          <pc:docMk/>
          <pc:sldMk cId="1628069900" sldId="283"/>
        </pc:sldMkLst>
        <pc:spChg chg="mod">
          <ac:chgData name="Christy" userId="e314eca6-b2fa-4de2-98d9-ae38f9561371" providerId="ADAL" clId="{1F50CBA3-E01C-4145-9F62-7CE4A946870B}" dt="2026-03-20T01:30:35.659" v="967" actId="20577"/>
          <ac:spMkLst>
            <pc:docMk/>
            <pc:sldMk cId="1628069900" sldId="283"/>
            <ac:spMk id="2" creationId="{00000000-0000-0000-0000-000000000000}"/>
          </ac:spMkLst>
        </pc:spChg>
        <pc:spChg chg="add del mod">
          <ac:chgData name="Christy" userId="e314eca6-b2fa-4de2-98d9-ae38f9561371" providerId="ADAL" clId="{1F50CBA3-E01C-4145-9F62-7CE4A946870B}" dt="2026-03-20T01:29:55.697" v="955" actId="931"/>
          <ac:spMkLst>
            <pc:docMk/>
            <pc:sldMk cId="1628069900" sldId="283"/>
            <ac:spMk id="4" creationId="{35047F2A-D700-434D-A705-DC0033CA0474}"/>
          </ac:spMkLst>
        </pc:spChg>
        <pc:spChg chg="add mod">
          <ac:chgData name="Christy" userId="e314eca6-b2fa-4de2-98d9-ae38f9561371" providerId="ADAL" clId="{1F50CBA3-E01C-4145-9F62-7CE4A946870B}" dt="2026-03-20T01:36:44.830" v="1098" actId="767"/>
          <ac:spMkLst>
            <pc:docMk/>
            <pc:sldMk cId="1628069900" sldId="283"/>
            <ac:spMk id="8" creationId="{A1DA27FF-4E18-48DC-BC08-CD0CE9B3A5D5}"/>
          </ac:spMkLst>
        </pc:spChg>
        <pc:spChg chg="add mod">
          <ac:chgData name="Christy" userId="e314eca6-b2fa-4de2-98d9-ae38f9561371" providerId="ADAL" clId="{1F50CBA3-E01C-4145-9F62-7CE4A946870B}" dt="2026-03-20T12:32:27.324" v="1980" actId="14100"/>
          <ac:spMkLst>
            <pc:docMk/>
            <pc:sldMk cId="1628069900" sldId="283"/>
            <ac:spMk id="9" creationId="{E36932AD-0A6A-477A-91BF-46B7A117D586}"/>
          </ac:spMkLst>
        </pc:spChg>
        <pc:picChg chg="del">
          <ac:chgData name="Christy" userId="e314eca6-b2fa-4de2-98d9-ae38f9561371" providerId="ADAL" clId="{1F50CBA3-E01C-4145-9F62-7CE4A946870B}" dt="2026-03-20T01:29:31.082" v="954" actId="21"/>
          <ac:picMkLst>
            <pc:docMk/>
            <pc:sldMk cId="1628069900" sldId="283"/>
            <ac:picMk id="5" creationId="{F713A8DC-18D0-497B-AA3B-75DEB0C28CE2}"/>
          </ac:picMkLst>
        </pc:picChg>
        <pc:picChg chg="add mod ord modCrop">
          <ac:chgData name="Christy" userId="e314eca6-b2fa-4de2-98d9-ae38f9561371" providerId="ADAL" clId="{1F50CBA3-E01C-4145-9F62-7CE4A946870B}" dt="2026-03-20T01:36:58.179" v="1099" actId="1076"/>
          <ac:picMkLst>
            <pc:docMk/>
            <pc:sldMk cId="1628069900" sldId="283"/>
            <ac:picMk id="7" creationId="{B582259B-B437-4AF4-8340-A543CA281EED}"/>
          </ac:picMkLst>
        </pc:picChg>
      </pc:sldChg>
      <pc:sldChg chg="addSp delSp modSp add del mod">
        <pc:chgData name="Christy" userId="e314eca6-b2fa-4de2-98d9-ae38f9561371" providerId="ADAL" clId="{1F50CBA3-E01C-4145-9F62-7CE4A946870B}" dt="2026-03-20T01:24:22.393" v="863" actId="47"/>
        <pc:sldMkLst>
          <pc:docMk/>
          <pc:sldMk cId="2409862687" sldId="283"/>
        </pc:sldMkLst>
        <pc:spChg chg="add del mod">
          <ac:chgData name="Christy" userId="e314eca6-b2fa-4de2-98d9-ae38f9561371" providerId="ADAL" clId="{1F50CBA3-E01C-4145-9F62-7CE4A946870B}" dt="2026-03-20T01:23:34.120" v="861" actId="478"/>
          <ac:spMkLst>
            <pc:docMk/>
            <pc:sldMk cId="2409862687" sldId="283"/>
            <ac:spMk id="4" creationId="{50B23437-7038-4A13-81EB-47BBDD357820}"/>
          </ac:spMkLst>
        </pc:spChg>
        <pc:picChg chg="del">
          <ac:chgData name="Christy" userId="e314eca6-b2fa-4de2-98d9-ae38f9561371" providerId="ADAL" clId="{1F50CBA3-E01C-4145-9F62-7CE4A946870B}" dt="2026-03-20T01:23:29.980" v="860" actId="478"/>
          <ac:picMkLst>
            <pc:docMk/>
            <pc:sldMk cId="2409862687" sldId="283"/>
            <ac:picMk id="5" creationId="{F713A8DC-18D0-497B-AA3B-75DEB0C28CE2}"/>
          </ac:picMkLst>
        </pc:picChg>
        <pc:picChg chg="add mod">
          <ac:chgData name="Christy" userId="e314eca6-b2fa-4de2-98d9-ae38f9561371" providerId="ADAL" clId="{1F50CBA3-E01C-4145-9F62-7CE4A946870B}" dt="2026-03-20T01:23:56.534" v="862" actId="931"/>
          <ac:picMkLst>
            <pc:docMk/>
            <pc:sldMk cId="2409862687" sldId="283"/>
            <ac:picMk id="7" creationId="{618C524C-0F12-41A9-A924-16434AFC2D88}"/>
          </ac:picMkLst>
        </pc:picChg>
      </pc:sldChg>
      <pc:sldChg chg="addSp delSp modSp add mod ord">
        <pc:chgData name="Christy" userId="e314eca6-b2fa-4de2-98d9-ae38f9561371" providerId="ADAL" clId="{1F50CBA3-E01C-4145-9F62-7CE4A946870B}" dt="2026-03-20T02:00:12.728" v="1350"/>
        <pc:sldMkLst>
          <pc:docMk/>
          <pc:sldMk cId="3673018259" sldId="284"/>
        </pc:sldMkLst>
        <pc:spChg chg="mod">
          <ac:chgData name="Christy" userId="e314eca6-b2fa-4de2-98d9-ae38f9561371" providerId="ADAL" clId="{1F50CBA3-E01C-4145-9F62-7CE4A946870B}" dt="2026-03-20T01:50:20.912" v="1224" actId="20577"/>
          <ac:spMkLst>
            <pc:docMk/>
            <pc:sldMk cId="3673018259" sldId="284"/>
            <ac:spMk id="2" creationId="{00000000-0000-0000-0000-000000000000}"/>
          </ac:spMkLst>
        </pc:spChg>
        <pc:picChg chg="add del mod">
          <ac:chgData name="Christy" userId="e314eca6-b2fa-4de2-98d9-ae38f9561371" providerId="ADAL" clId="{1F50CBA3-E01C-4145-9F62-7CE4A946870B}" dt="2026-03-20T01:51:06.208" v="1226" actId="931"/>
          <ac:picMkLst>
            <pc:docMk/>
            <pc:sldMk cId="3673018259" sldId="284"/>
            <ac:picMk id="4" creationId="{289ED906-6196-4153-94DF-267A292A043A}"/>
          </ac:picMkLst>
        </pc:picChg>
        <pc:picChg chg="add del mod">
          <ac:chgData name="Christy" userId="e314eca6-b2fa-4de2-98d9-ae38f9561371" providerId="ADAL" clId="{1F50CBA3-E01C-4145-9F62-7CE4A946870B}" dt="2026-03-20T01:52:10.073" v="1228" actId="931"/>
          <ac:picMkLst>
            <pc:docMk/>
            <pc:sldMk cId="3673018259" sldId="284"/>
            <ac:picMk id="6" creationId="{C883F042-FCC1-4CB7-9663-17F23FF8CA48}"/>
          </ac:picMkLst>
        </pc:picChg>
        <pc:picChg chg="add mod">
          <ac:chgData name="Christy" userId="e314eca6-b2fa-4de2-98d9-ae38f9561371" providerId="ADAL" clId="{1F50CBA3-E01C-4145-9F62-7CE4A946870B}" dt="2026-03-20T01:52:44.146" v="1229" actId="931"/>
          <ac:picMkLst>
            <pc:docMk/>
            <pc:sldMk cId="3673018259" sldId="284"/>
            <ac:picMk id="8" creationId="{EB5A82DE-1B46-4E39-9E9B-05D163F82FDF}"/>
          </ac:picMkLst>
        </pc:picChg>
        <pc:picChg chg="del">
          <ac:chgData name="Christy" userId="e314eca6-b2fa-4de2-98d9-ae38f9561371" providerId="ADAL" clId="{1F50CBA3-E01C-4145-9F62-7CE4A946870B}" dt="2026-03-20T01:49:54.553" v="1222" actId="478"/>
          <ac:picMkLst>
            <pc:docMk/>
            <pc:sldMk cId="3673018259" sldId="284"/>
            <ac:picMk id="11" creationId="{B252B79F-E157-4E20-A0C9-E9CDF95ECB1E}"/>
          </ac:picMkLst>
        </pc:picChg>
      </pc:sldChg>
      <pc:sldChg chg="addSp delSp modSp add mod ord modNotesTx">
        <pc:chgData name="Christy" userId="e314eca6-b2fa-4de2-98d9-ae38f9561371" providerId="ADAL" clId="{1F50CBA3-E01C-4145-9F62-7CE4A946870B}" dt="2026-03-20T19:17:50.795" v="2247"/>
        <pc:sldMkLst>
          <pc:docMk/>
          <pc:sldMk cId="300469111" sldId="285"/>
        </pc:sldMkLst>
        <pc:spChg chg="mod">
          <ac:chgData name="Christy" userId="e314eca6-b2fa-4de2-98d9-ae38f9561371" providerId="ADAL" clId="{1F50CBA3-E01C-4145-9F62-7CE4A946870B}" dt="2026-03-20T01:53:37.222" v="1239" actId="20577"/>
          <ac:spMkLst>
            <pc:docMk/>
            <pc:sldMk cId="300469111" sldId="285"/>
            <ac:spMk id="2" creationId="{00000000-0000-0000-0000-000000000000}"/>
          </ac:spMkLst>
        </pc:spChg>
        <pc:spChg chg="mod">
          <ac:chgData name="Christy" userId="e314eca6-b2fa-4de2-98d9-ae38f9561371" providerId="ADAL" clId="{1F50CBA3-E01C-4145-9F62-7CE4A946870B}" dt="2026-03-20T12:36:12.105" v="1982" actId="1076"/>
          <ac:spMkLst>
            <pc:docMk/>
            <pc:sldMk cId="300469111" sldId="285"/>
            <ac:spMk id="12" creationId="{8C13D4D1-CDFC-445D-8582-83CDD5E23737}"/>
          </ac:spMkLst>
        </pc:spChg>
        <pc:picChg chg="add del mod modCrop">
          <ac:chgData name="Christy" userId="e314eca6-b2fa-4de2-98d9-ae38f9561371" providerId="ADAL" clId="{1F50CBA3-E01C-4145-9F62-7CE4A946870B}" dt="2026-03-20T12:36:21.692" v="1983" actId="14100"/>
          <ac:picMkLst>
            <pc:docMk/>
            <pc:sldMk cId="300469111" sldId="285"/>
            <ac:picMk id="4" creationId="{DED2746A-D847-4981-820D-76E211B42A84}"/>
          </ac:picMkLst>
        </pc:picChg>
        <pc:picChg chg="del">
          <ac:chgData name="Christy" userId="e314eca6-b2fa-4de2-98d9-ae38f9561371" providerId="ADAL" clId="{1F50CBA3-E01C-4145-9F62-7CE4A946870B}" dt="2026-03-20T01:53:42.896" v="1240" actId="478"/>
          <ac:picMkLst>
            <pc:docMk/>
            <pc:sldMk cId="300469111" sldId="285"/>
            <ac:picMk id="11" creationId="{B252B79F-E157-4E20-A0C9-E9CDF95ECB1E}"/>
          </ac:picMkLst>
        </pc:picChg>
      </pc:sldChg>
      <pc:sldChg chg="addSp delSp modSp add mod ord modNotesTx">
        <pc:chgData name="Christy" userId="e314eca6-b2fa-4de2-98d9-ae38f9561371" providerId="ADAL" clId="{1F50CBA3-E01C-4145-9F62-7CE4A946870B}" dt="2026-03-20T19:26:54.578" v="2276"/>
        <pc:sldMkLst>
          <pc:docMk/>
          <pc:sldMk cId="2647728289" sldId="286"/>
        </pc:sldMkLst>
        <pc:spChg chg="mod">
          <ac:chgData name="Christy" userId="e314eca6-b2fa-4de2-98d9-ae38f9561371" providerId="ADAL" clId="{1F50CBA3-E01C-4145-9F62-7CE4A946870B}" dt="2026-03-20T01:57:09.678" v="1299" actId="20577"/>
          <ac:spMkLst>
            <pc:docMk/>
            <pc:sldMk cId="2647728289" sldId="286"/>
            <ac:spMk id="2" creationId="{00000000-0000-0000-0000-000000000000}"/>
          </ac:spMkLst>
        </pc:spChg>
        <pc:spChg chg="mod">
          <ac:chgData name="Christy" userId="e314eca6-b2fa-4de2-98d9-ae38f9561371" providerId="ADAL" clId="{1F50CBA3-E01C-4145-9F62-7CE4A946870B}" dt="2026-03-20T01:57:17.311" v="1300" actId="20577"/>
          <ac:spMkLst>
            <pc:docMk/>
            <pc:sldMk cId="2647728289" sldId="286"/>
            <ac:spMk id="12" creationId="{8C13D4D1-CDFC-445D-8582-83CDD5E23737}"/>
          </ac:spMkLst>
        </pc:spChg>
        <pc:picChg chg="add mod modCrop">
          <ac:chgData name="Christy" userId="e314eca6-b2fa-4de2-98d9-ae38f9561371" providerId="ADAL" clId="{1F50CBA3-E01C-4145-9F62-7CE4A946870B}" dt="2026-03-20T01:59:20.319" v="1348" actId="1076"/>
          <ac:picMkLst>
            <pc:docMk/>
            <pc:sldMk cId="2647728289" sldId="286"/>
            <ac:picMk id="4" creationId="{4E975E4A-D990-44AF-9AA0-317080F57287}"/>
          </ac:picMkLst>
        </pc:picChg>
        <pc:picChg chg="del">
          <ac:chgData name="Christy" userId="e314eca6-b2fa-4de2-98d9-ae38f9561371" providerId="ADAL" clId="{1F50CBA3-E01C-4145-9F62-7CE4A946870B}" dt="2026-03-20T01:57:24.710" v="1301" actId="478"/>
          <ac:picMkLst>
            <pc:docMk/>
            <pc:sldMk cId="2647728289" sldId="286"/>
            <ac:picMk id="11" creationId="{B252B79F-E157-4E20-A0C9-E9CDF95ECB1E}"/>
          </ac:picMkLst>
        </pc:picChg>
      </pc:sldChg>
      <pc:sldChg chg="addSp delSp modSp add mod modAnim modNotesTx">
        <pc:chgData name="Christy" userId="e314eca6-b2fa-4de2-98d9-ae38f9561371" providerId="ADAL" clId="{1F50CBA3-E01C-4145-9F62-7CE4A946870B}" dt="2026-03-20T20:35:21.486" v="2287" actId="6549"/>
        <pc:sldMkLst>
          <pc:docMk/>
          <pc:sldMk cId="1767502045" sldId="287"/>
        </pc:sldMkLst>
        <pc:spChg chg="mod">
          <ac:chgData name="Christy" userId="e314eca6-b2fa-4de2-98d9-ae38f9561371" providerId="ADAL" clId="{1F50CBA3-E01C-4145-9F62-7CE4A946870B}" dt="2026-03-20T12:08:39.797" v="1556" actId="20577"/>
          <ac:spMkLst>
            <pc:docMk/>
            <pc:sldMk cId="1767502045" sldId="287"/>
            <ac:spMk id="2" creationId="{00000000-0000-0000-0000-000000000000}"/>
          </ac:spMkLst>
        </pc:spChg>
        <pc:spChg chg="add del mod">
          <ac:chgData name="Christy" userId="e314eca6-b2fa-4de2-98d9-ae38f9561371" providerId="ADAL" clId="{1F50CBA3-E01C-4145-9F62-7CE4A946870B}" dt="2026-03-20T12:08:32.124" v="1551" actId="478"/>
          <ac:spMkLst>
            <pc:docMk/>
            <pc:sldMk cId="1767502045" sldId="287"/>
            <ac:spMk id="4" creationId="{D3BE37FA-1AFC-40B1-B94D-FB3DF7AE82B8}"/>
          </ac:spMkLst>
        </pc:spChg>
        <pc:picChg chg="del mod">
          <ac:chgData name="Christy" userId="e314eca6-b2fa-4de2-98d9-ae38f9561371" providerId="ADAL" clId="{1F50CBA3-E01C-4145-9F62-7CE4A946870B}" dt="2026-03-20T12:08:27.141" v="1550" actId="478"/>
          <ac:picMkLst>
            <pc:docMk/>
            <pc:sldMk cId="1767502045" sldId="287"/>
            <ac:picMk id="5" creationId="{F713A8DC-18D0-497B-AA3B-75DEB0C28CE2}"/>
          </ac:picMkLst>
        </pc:picChg>
        <pc:picChg chg="add mod">
          <ac:chgData name="Christy" userId="e314eca6-b2fa-4de2-98d9-ae38f9561371" providerId="ADAL" clId="{1F50CBA3-E01C-4145-9F62-7CE4A946870B}" dt="2026-03-20T12:20:31.904" v="1927" actId="1076"/>
          <ac:picMkLst>
            <pc:docMk/>
            <pc:sldMk cId="1767502045" sldId="287"/>
            <ac:picMk id="6" creationId="{D9E0F7F0-BDB5-4D3C-AFA8-A04143A7228F}"/>
          </ac:picMkLst>
        </pc:picChg>
      </pc:sldChg>
      <pc:sldChg chg="add ord">
        <pc:chgData name="Christy" userId="e314eca6-b2fa-4de2-98d9-ae38f9561371" providerId="ADAL" clId="{1F50CBA3-E01C-4145-9F62-7CE4A946870B}" dt="2026-03-20T12:29:07.914" v="1929"/>
        <pc:sldMkLst>
          <pc:docMk/>
          <pc:sldMk cId="2107102331" sldId="288"/>
        </pc:sldMkLst>
      </pc:sldChg>
      <pc:sldChg chg="modSp add mod">
        <pc:chgData name="Christy" userId="e314eca6-b2fa-4de2-98d9-ae38f9561371" providerId="ADAL" clId="{1F50CBA3-E01C-4145-9F62-7CE4A946870B}" dt="2026-03-20T22:33:02.112" v="2603" actId="1076"/>
        <pc:sldMkLst>
          <pc:docMk/>
          <pc:sldMk cId="753835850" sldId="289"/>
        </pc:sldMkLst>
        <pc:spChg chg="mod">
          <ac:chgData name="Christy" userId="e314eca6-b2fa-4de2-98d9-ae38f9561371" providerId="ADAL" clId="{1F50CBA3-E01C-4145-9F62-7CE4A946870B}" dt="2026-03-20T22:29:03.284" v="2546" actId="255"/>
          <ac:spMkLst>
            <pc:docMk/>
            <pc:sldMk cId="753835850" sldId="289"/>
            <ac:spMk id="2" creationId="{00000000-0000-0000-0000-000000000000}"/>
          </ac:spMkLst>
        </pc:spChg>
        <pc:picChg chg="mod modCrop">
          <ac:chgData name="Christy" userId="e314eca6-b2fa-4de2-98d9-ae38f9561371" providerId="ADAL" clId="{1F50CBA3-E01C-4145-9F62-7CE4A946870B}" dt="2026-03-20T22:33:02.112" v="2603" actId="1076"/>
          <ac:picMkLst>
            <pc:docMk/>
            <pc:sldMk cId="753835850" sldId="289"/>
            <ac:picMk id="7" creationId="{D15C7F62-5326-4D49-B9EB-7B16352EED18}"/>
          </ac:picMkLst>
        </pc:picChg>
      </pc:sldChg>
      <pc:sldChg chg="add del">
        <pc:chgData name="Christy" userId="e314eca6-b2fa-4de2-98d9-ae38f9561371" providerId="ADAL" clId="{1F50CBA3-E01C-4145-9F62-7CE4A946870B}" dt="2026-03-20T22:55:13.559" v="2688" actId="47"/>
        <pc:sldMkLst>
          <pc:docMk/>
          <pc:sldMk cId="3575653812" sldId="290"/>
        </pc:sldMkLst>
      </pc:sldChg>
      <pc:sldChg chg="add del">
        <pc:chgData name="Christy" userId="e314eca6-b2fa-4de2-98d9-ae38f9561371" providerId="ADAL" clId="{1F50CBA3-E01C-4145-9F62-7CE4A946870B}" dt="2026-03-20T22:27:03.031" v="2514" actId="2890"/>
        <pc:sldMkLst>
          <pc:docMk/>
          <pc:sldMk cId="1978424225" sldId="291"/>
        </pc:sldMkLst>
      </pc:sldChg>
      <pc:sldChg chg="modSp add mod">
        <pc:chgData name="Christy" userId="e314eca6-b2fa-4de2-98d9-ae38f9561371" providerId="ADAL" clId="{1F50CBA3-E01C-4145-9F62-7CE4A946870B}" dt="2026-03-20T22:38:40.080" v="2667" actId="1076"/>
        <pc:sldMkLst>
          <pc:docMk/>
          <pc:sldMk cId="2704010568" sldId="291"/>
        </pc:sldMkLst>
        <pc:picChg chg="mod modCrop">
          <ac:chgData name="Christy" userId="e314eca6-b2fa-4de2-98d9-ae38f9561371" providerId="ADAL" clId="{1F50CBA3-E01C-4145-9F62-7CE4A946870B}" dt="2026-03-20T22:38:40.080" v="2667" actId="1076"/>
          <ac:picMkLst>
            <pc:docMk/>
            <pc:sldMk cId="2704010568" sldId="291"/>
            <ac:picMk id="7" creationId="{D15C7F62-5326-4D49-B9EB-7B16352EED18}"/>
          </ac:picMkLst>
        </pc:picChg>
      </pc:sldChg>
      <pc:sldChg chg="delSp modSp add mod">
        <pc:chgData name="Christy" userId="e314eca6-b2fa-4de2-98d9-ae38f9561371" providerId="ADAL" clId="{1F50CBA3-E01C-4145-9F62-7CE4A946870B}" dt="2026-03-20T23:51:59.683" v="2705" actId="478"/>
        <pc:sldMkLst>
          <pc:docMk/>
          <pc:sldMk cId="2376991225" sldId="292"/>
        </pc:sldMkLst>
        <pc:spChg chg="mod">
          <ac:chgData name="Christy" userId="e314eca6-b2fa-4de2-98d9-ae38f9561371" providerId="ADAL" clId="{1F50CBA3-E01C-4145-9F62-7CE4A946870B}" dt="2026-03-20T22:57:07.517" v="2704" actId="20577"/>
          <ac:spMkLst>
            <pc:docMk/>
            <pc:sldMk cId="2376991225" sldId="292"/>
            <ac:spMk id="2" creationId="{00000000-0000-0000-0000-000000000000}"/>
          </ac:spMkLst>
        </pc:spChg>
        <pc:picChg chg="del">
          <ac:chgData name="Christy" userId="e314eca6-b2fa-4de2-98d9-ae38f9561371" providerId="ADAL" clId="{1F50CBA3-E01C-4145-9F62-7CE4A946870B}" dt="2026-03-20T23:51:59.683" v="2705" actId="478"/>
          <ac:picMkLst>
            <pc:docMk/>
            <pc:sldMk cId="2376991225" sldId="292"/>
            <ac:picMk id="7" creationId="{D15C7F62-5326-4D49-B9EB-7B16352EED18}"/>
          </ac:picMkLst>
        </pc:picChg>
      </pc:sldChg>
    </pc:docChg>
  </pc:docChgLst>
  <pc:docChgLst>
    <pc:chgData name="Christy Jarvis" userId="e314eca6-b2fa-4de2-98d9-ae38f9561371" providerId="ADAL" clId="{1F50CBA3-E01C-4145-9F62-7CE4A946870B}"/>
    <pc:docChg chg="undo custSel addSld delSld modSld sldOrd">
      <pc:chgData name="Christy Jarvis" userId="e314eca6-b2fa-4de2-98d9-ae38f9561371" providerId="ADAL" clId="{1F50CBA3-E01C-4145-9F62-7CE4A946870B}" dt="2026-03-25T22:10:09.181" v="585" actId="6549"/>
      <pc:docMkLst>
        <pc:docMk/>
      </pc:docMkLst>
      <pc:sldChg chg="modNotesTx">
        <pc:chgData name="Christy Jarvis" userId="e314eca6-b2fa-4de2-98d9-ae38f9561371" providerId="ADAL" clId="{1F50CBA3-E01C-4145-9F62-7CE4A946870B}" dt="2026-03-25T22:10:09.181" v="585" actId="6549"/>
        <pc:sldMkLst>
          <pc:docMk/>
          <pc:sldMk cId="0" sldId="256"/>
        </pc:sldMkLst>
      </pc:sldChg>
      <pc:sldChg chg="ord">
        <pc:chgData name="Christy Jarvis" userId="e314eca6-b2fa-4de2-98d9-ae38f9561371" providerId="ADAL" clId="{1F50CBA3-E01C-4145-9F62-7CE4A946870B}" dt="2026-03-21T18:15:41.001" v="232"/>
        <pc:sldMkLst>
          <pc:docMk/>
          <pc:sldMk cId="0" sldId="268"/>
        </pc:sldMkLst>
      </pc:sldChg>
      <pc:sldChg chg="modSp modNotesTx">
        <pc:chgData name="Christy Jarvis" userId="e314eca6-b2fa-4de2-98d9-ae38f9561371" providerId="ADAL" clId="{1F50CBA3-E01C-4145-9F62-7CE4A946870B}" dt="2026-03-21T18:14:17.161" v="230" actId="6549"/>
        <pc:sldMkLst>
          <pc:docMk/>
          <pc:sldMk cId="0" sldId="269"/>
        </pc:sldMkLst>
        <pc:picChg chg="mod">
          <ac:chgData name="Christy Jarvis" userId="e314eca6-b2fa-4de2-98d9-ae38f9561371" providerId="ADAL" clId="{1F50CBA3-E01C-4145-9F62-7CE4A946870B}" dt="2026-03-21T17:49:45.057" v="206" actId="14826"/>
          <ac:picMkLst>
            <pc:docMk/>
            <pc:sldMk cId="0" sldId="269"/>
            <ac:picMk id="7" creationId="{74FE6389-2865-426A-8A2C-2AFEF8D56BC8}"/>
          </ac:picMkLst>
        </pc:picChg>
      </pc:sldChg>
      <pc:sldChg chg="addSp delSp modSp mod">
        <pc:chgData name="Christy Jarvis" userId="e314eca6-b2fa-4de2-98d9-ae38f9561371" providerId="ADAL" clId="{1F50CBA3-E01C-4145-9F62-7CE4A946870B}" dt="2026-03-21T18:19:08.927" v="239" actId="931"/>
        <pc:sldMkLst>
          <pc:docMk/>
          <pc:sldMk cId="0" sldId="270"/>
        </pc:sldMkLst>
        <pc:spChg chg="del">
          <ac:chgData name="Christy Jarvis" userId="e314eca6-b2fa-4de2-98d9-ae38f9561371" providerId="ADAL" clId="{1F50CBA3-E01C-4145-9F62-7CE4A946870B}" dt="2026-03-21T18:18:21.050" v="235" actId="478"/>
          <ac:spMkLst>
            <pc:docMk/>
            <pc:sldMk cId="0" sldId="270"/>
            <ac:spMk id="2" creationId="{00000000-0000-0000-0000-000000000000}"/>
          </ac:spMkLst>
        </pc:spChg>
        <pc:spChg chg="del mod">
          <ac:chgData name="Christy Jarvis" userId="e314eca6-b2fa-4de2-98d9-ae38f9561371" providerId="ADAL" clId="{1F50CBA3-E01C-4145-9F62-7CE4A946870B}" dt="2026-03-21T18:18:47.400" v="238" actId="478"/>
          <ac:spMkLst>
            <pc:docMk/>
            <pc:sldMk cId="0" sldId="270"/>
            <ac:spMk id="3" creationId="{00000000-0000-0000-0000-000000000000}"/>
          </ac:spMkLst>
        </pc:spChg>
        <pc:spChg chg="add del mod">
          <ac:chgData name="Christy Jarvis" userId="e314eca6-b2fa-4de2-98d9-ae38f9561371" providerId="ADAL" clId="{1F50CBA3-E01C-4145-9F62-7CE4A946870B}" dt="2026-03-21T18:18:24.312" v="236" actId="478"/>
          <ac:spMkLst>
            <pc:docMk/>
            <pc:sldMk cId="0" sldId="270"/>
            <ac:spMk id="5" creationId="{08575A8E-AC4E-4FBE-947C-AEFC59410982}"/>
          </ac:spMkLst>
        </pc:spChg>
        <pc:picChg chg="add mod">
          <ac:chgData name="Christy Jarvis" userId="e314eca6-b2fa-4de2-98d9-ae38f9561371" providerId="ADAL" clId="{1F50CBA3-E01C-4145-9F62-7CE4A946870B}" dt="2026-03-21T18:19:08.927" v="239" actId="931"/>
          <ac:picMkLst>
            <pc:docMk/>
            <pc:sldMk cId="0" sldId="270"/>
            <ac:picMk id="7" creationId="{21730927-AA23-4532-B265-7DCED36C4664}"/>
          </ac:picMkLst>
        </pc:picChg>
      </pc:sldChg>
      <pc:sldChg chg="modNotesTx">
        <pc:chgData name="Christy Jarvis" userId="e314eca6-b2fa-4de2-98d9-ae38f9561371" providerId="ADAL" clId="{1F50CBA3-E01C-4145-9F62-7CE4A946870B}" dt="2026-03-25T14:54:36.163" v="312" actId="20577"/>
        <pc:sldMkLst>
          <pc:docMk/>
          <pc:sldMk cId="788234346" sldId="272"/>
        </pc:sldMkLst>
      </pc:sldChg>
      <pc:sldChg chg="modNotesTx">
        <pc:chgData name="Christy Jarvis" userId="e314eca6-b2fa-4de2-98d9-ae38f9561371" providerId="ADAL" clId="{1F50CBA3-E01C-4145-9F62-7CE4A946870B}" dt="2026-03-21T14:30:02.020" v="0" actId="20577"/>
        <pc:sldMkLst>
          <pc:docMk/>
          <pc:sldMk cId="892307134" sldId="274"/>
        </pc:sldMkLst>
      </pc:sldChg>
      <pc:sldChg chg="modNotesTx">
        <pc:chgData name="Christy Jarvis" userId="e314eca6-b2fa-4de2-98d9-ae38f9561371" providerId="ADAL" clId="{1F50CBA3-E01C-4145-9F62-7CE4A946870B}" dt="2026-03-25T18:46:50.514" v="584" actId="20577"/>
        <pc:sldMkLst>
          <pc:docMk/>
          <pc:sldMk cId="2688352288" sldId="277"/>
        </pc:sldMkLst>
      </pc:sldChg>
      <pc:sldChg chg="del">
        <pc:chgData name="Christy Jarvis" userId="e314eca6-b2fa-4de2-98d9-ae38f9561371" providerId="ADAL" clId="{1F50CBA3-E01C-4145-9F62-7CE4A946870B}" dt="2026-03-25T15:49:07.815" v="330" actId="47"/>
        <pc:sldMkLst>
          <pc:docMk/>
          <pc:sldMk cId="955654866" sldId="278"/>
        </pc:sldMkLst>
      </pc:sldChg>
      <pc:sldChg chg="del">
        <pc:chgData name="Christy Jarvis" userId="e314eca6-b2fa-4de2-98d9-ae38f9561371" providerId="ADAL" clId="{1F50CBA3-E01C-4145-9F62-7CE4A946870B}" dt="2026-03-25T15:49:06.793" v="329" actId="47"/>
        <pc:sldMkLst>
          <pc:docMk/>
          <pc:sldMk cId="2781742205" sldId="279"/>
        </pc:sldMkLst>
      </pc:sldChg>
      <pc:sldChg chg="modNotesTx">
        <pc:chgData name="Christy Jarvis" userId="e314eca6-b2fa-4de2-98d9-ae38f9561371" providerId="ADAL" clId="{1F50CBA3-E01C-4145-9F62-7CE4A946870B}" dt="2026-03-25T18:33:12.155" v="399" actId="20577"/>
        <pc:sldMkLst>
          <pc:docMk/>
          <pc:sldMk cId="3402304526" sldId="280"/>
        </pc:sldMkLst>
      </pc:sldChg>
      <pc:sldChg chg="modNotesTx">
        <pc:chgData name="Christy Jarvis" userId="e314eca6-b2fa-4de2-98d9-ae38f9561371" providerId="ADAL" clId="{1F50CBA3-E01C-4145-9F62-7CE4A946870B}" dt="2026-03-25T18:37:01.968" v="507" actId="20577"/>
        <pc:sldMkLst>
          <pc:docMk/>
          <pc:sldMk cId="2322587229" sldId="281"/>
        </pc:sldMkLst>
      </pc:sldChg>
      <pc:sldChg chg="modNotesTx">
        <pc:chgData name="Christy Jarvis" userId="e314eca6-b2fa-4de2-98d9-ae38f9561371" providerId="ADAL" clId="{1F50CBA3-E01C-4145-9F62-7CE4A946870B}" dt="2026-03-25T18:40:36.887" v="567" actId="20577"/>
        <pc:sldMkLst>
          <pc:docMk/>
          <pc:sldMk cId="1818718669" sldId="282"/>
        </pc:sldMkLst>
      </pc:sldChg>
      <pc:sldChg chg="del">
        <pc:chgData name="Christy Jarvis" userId="e314eca6-b2fa-4de2-98d9-ae38f9561371" providerId="ADAL" clId="{1F50CBA3-E01C-4145-9F62-7CE4A946870B}" dt="2026-03-25T15:49:08.960" v="331" actId="47"/>
        <pc:sldMkLst>
          <pc:docMk/>
          <pc:sldMk cId="3673018259" sldId="284"/>
        </pc:sldMkLst>
      </pc:sldChg>
      <pc:sldChg chg="modNotesTx">
        <pc:chgData name="Christy Jarvis" userId="e314eca6-b2fa-4de2-98d9-ae38f9561371" providerId="ADAL" clId="{1F50CBA3-E01C-4145-9F62-7CE4A946870B}" dt="2026-03-22T19:18:11.099" v="296" actId="6549"/>
        <pc:sldMkLst>
          <pc:docMk/>
          <pc:sldMk cId="2647728289" sldId="286"/>
        </pc:sldMkLst>
      </pc:sldChg>
      <pc:sldChg chg="modSp mod">
        <pc:chgData name="Christy Jarvis" userId="e314eca6-b2fa-4de2-98d9-ae38f9561371" providerId="ADAL" clId="{1F50CBA3-E01C-4145-9F62-7CE4A946870B}" dt="2026-03-21T17:18:38.697" v="29" actId="1036"/>
        <pc:sldMkLst>
          <pc:docMk/>
          <pc:sldMk cId="1767502045" sldId="287"/>
        </pc:sldMkLst>
        <pc:picChg chg="mod">
          <ac:chgData name="Christy Jarvis" userId="e314eca6-b2fa-4de2-98d9-ae38f9561371" providerId="ADAL" clId="{1F50CBA3-E01C-4145-9F62-7CE4A946870B}" dt="2026-03-21T17:18:38.697" v="29" actId="1036"/>
          <ac:picMkLst>
            <pc:docMk/>
            <pc:sldMk cId="1767502045" sldId="287"/>
            <ac:picMk id="6" creationId="{D9E0F7F0-BDB5-4D3C-AFA8-A04143A7228F}"/>
          </ac:picMkLst>
        </pc:picChg>
      </pc:sldChg>
      <pc:sldChg chg="del">
        <pc:chgData name="Christy Jarvis" userId="e314eca6-b2fa-4de2-98d9-ae38f9561371" providerId="ADAL" clId="{1F50CBA3-E01C-4145-9F62-7CE4A946870B}" dt="2026-03-25T15:49:10.474" v="332" actId="47"/>
        <pc:sldMkLst>
          <pc:docMk/>
          <pc:sldMk cId="2107102331" sldId="288"/>
        </pc:sldMkLst>
      </pc:sldChg>
      <pc:sldChg chg="addSp modSp mod modNotesTx">
        <pc:chgData name="Christy Jarvis" userId="e314eca6-b2fa-4de2-98d9-ae38f9561371" providerId="ADAL" clId="{1F50CBA3-E01C-4145-9F62-7CE4A946870B}" dt="2026-03-21T17:38:37.774" v="203" actId="6549"/>
        <pc:sldMkLst>
          <pc:docMk/>
          <pc:sldMk cId="2376991225" sldId="292"/>
        </pc:sldMkLst>
        <pc:picChg chg="add mod">
          <ac:chgData name="Christy Jarvis" userId="e314eca6-b2fa-4de2-98d9-ae38f9561371" providerId="ADAL" clId="{1F50CBA3-E01C-4145-9F62-7CE4A946870B}" dt="2026-03-21T17:36:38.591" v="101" actId="14826"/>
          <ac:picMkLst>
            <pc:docMk/>
            <pc:sldMk cId="2376991225" sldId="292"/>
            <ac:picMk id="4" creationId="{ED2D9F36-5E34-49C2-9C8C-3F93DA2E7BA6}"/>
          </ac:picMkLst>
        </pc:picChg>
      </pc:sldChg>
      <pc:sldChg chg="modSp add mod modNotesTx">
        <pc:chgData name="Christy Jarvis" userId="e314eca6-b2fa-4de2-98d9-ae38f9561371" providerId="ADAL" clId="{1F50CBA3-E01C-4145-9F62-7CE4A946870B}" dt="2026-03-21T17:40:51.397" v="205" actId="113"/>
        <pc:sldMkLst>
          <pc:docMk/>
          <pc:sldMk cId="2803104638" sldId="293"/>
        </pc:sldMkLst>
        <pc:spChg chg="mod">
          <ac:chgData name="Christy Jarvis" userId="e314eca6-b2fa-4de2-98d9-ae38f9561371" providerId="ADAL" clId="{1F50CBA3-E01C-4145-9F62-7CE4A946870B}" dt="2026-03-21T17:06:23.791" v="21" actId="20577"/>
          <ac:spMkLst>
            <pc:docMk/>
            <pc:sldMk cId="2803104638" sldId="293"/>
            <ac:spMk id="2" creationId="{00000000-0000-0000-0000-000000000000}"/>
          </ac:spMkLst>
        </pc:spChg>
        <pc:picChg chg="mod">
          <ac:chgData name="Christy Jarvis" userId="e314eca6-b2fa-4de2-98d9-ae38f9561371" providerId="ADAL" clId="{1F50CBA3-E01C-4145-9F62-7CE4A946870B}" dt="2026-03-21T17:39:22.694" v="204" actId="14826"/>
          <ac:picMkLst>
            <pc:docMk/>
            <pc:sldMk cId="2803104638" sldId="293"/>
            <ac:picMk id="4" creationId="{ED2D9F36-5E34-49C2-9C8C-3F93DA2E7BA6}"/>
          </ac:picMkLst>
        </pc:picChg>
      </pc:sldChg>
      <pc:sldChg chg="modSp add mod ord modNotesTx">
        <pc:chgData name="Christy Jarvis" userId="e314eca6-b2fa-4de2-98d9-ae38f9561371" providerId="ADAL" clId="{1F50CBA3-E01C-4145-9F62-7CE4A946870B}" dt="2026-03-25T15:50:13.414" v="360" actId="20577"/>
        <pc:sldMkLst>
          <pc:docMk/>
          <pc:sldMk cId="667359212" sldId="294"/>
        </pc:sldMkLst>
        <pc:spChg chg="mod">
          <ac:chgData name="Christy Jarvis" userId="e314eca6-b2fa-4de2-98d9-ae38f9561371" providerId="ADAL" clId="{1F50CBA3-E01C-4145-9F62-7CE4A946870B}" dt="2026-03-21T17:19:57.434" v="56" actId="20577"/>
          <ac:spMkLst>
            <pc:docMk/>
            <pc:sldMk cId="667359212" sldId="294"/>
            <ac:spMk id="2" creationId="{00000000-0000-0000-0000-000000000000}"/>
          </ac:spMkLst>
        </pc:spChg>
        <pc:picChg chg="mod">
          <ac:chgData name="Christy Jarvis" userId="e314eca6-b2fa-4de2-98d9-ae38f9561371" providerId="ADAL" clId="{1F50CBA3-E01C-4145-9F62-7CE4A946870B}" dt="2026-03-21T17:29:39.752" v="57" actId="14826"/>
          <ac:picMkLst>
            <pc:docMk/>
            <pc:sldMk cId="667359212" sldId="294"/>
            <ac:picMk id="7" creationId="{4A141799-60A4-4CC4-AE0B-ACE480C83B10}"/>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overlay val="0"/>
    </c:title>
    <c:autoTitleDeleted val="0"/>
    <c:plotArea>
      <c:layout/>
      <c:barChart>
        <c:barDir val="col"/>
        <c:grouping val="clustered"/>
        <c:varyColors val="1"/>
        <c:ser>
          <c:idx val="0"/>
          <c:order val="0"/>
          <c:tx>
            <c:strRef>
              <c:f>Sheet1!$B$1</c:f>
              <c:strCache>
                <c:ptCount val="1"/>
                <c:pt idx="0">
                  <c:v>Articles</c:v>
                </c:pt>
              </c:strCache>
            </c:strRef>
          </c:tx>
          <c:invertIfNegative val="1"/>
          <c:cat>
            <c:strRef>
              <c:f>Sheet1!$A$2:$A$13</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Sheet1!$B$2:$B$13</c:f>
              <c:numCache>
                <c:formatCode>General</c:formatCode>
                <c:ptCount val="12"/>
                <c:pt idx="0">
                  <c:v>58</c:v>
                </c:pt>
                <c:pt idx="1">
                  <c:v>97</c:v>
                </c:pt>
                <c:pt idx="2">
                  <c:v>86</c:v>
                </c:pt>
                <c:pt idx="3">
                  <c:v>190</c:v>
                </c:pt>
                <c:pt idx="4">
                  <c:v>208</c:v>
                </c:pt>
                <c:pt idx="5">
                  <c:v>209</c:v>
                </c:pt>
                <c:pt idx="6">
                  <c:v>129</c:v>
                </c:pt>
                <c:pt idx="7">
                  <c:v>145</c:v>
                </c:pt>
                <c:pt idx="8">
                  <c:v>63</c:v>
                </c:pt>
                <c:pt idx="9">
                  <c:v>196</c:v>
                </c:pt>
                <c:pt idx="10">
                  <c:v>72</c:v>
                </c:pt>
                <c:pt idx="11">
                  <c:v>123</c:v>
                </c:pt>
              </c:numCache>
            </c:numRef>
          </c:val>
          <c:extLst>
            <c:ext xmlns:c16="http://schemas.microsoft.com/office/drawing/2014/chart" uri="{C3380CC4-5D6E-409C-BE32-E72D297353CC}">
              <c16:uniqueId val="{00000000-501F-4B38-B6A1-F1F45C1FCC40}"/>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out"/>
        <c:minorTickMark val="none"/>
        <c:tickLblPos val="nextTo"/>
        <c:crossAx val="-2113994440"/>
        <c:crosses val="autoZero"/>
        <c:auto val="1"/>
        <c:lblAlgn val="ctr"/>
        <c:lblOffset val="100"/>
        <c:noMultiLvlLbl val="0"/>
      </c:catAx>
      <c:valAx>
        <c:axId val="-2113994440"/>
        <c:scaling>
          <c:orientation val="minMax"/>
        </c:scaling>
        <c:delete val="0"/>
        <c:axPos val="l"/>
        <c:majorGridlines/>
        <c:numFmt formatCode="General" sourceLinked="1"/>
        <c:majorTickMark val="out"/>
        <c:minorTickMark val="none"/>
        <c:tickLblPos val="nextTo"/>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29708-9615-48A2-904E-C8100970B579}" type="datetimeFigureOut">
              <a:rPr lang="en-US" smtClean="0"/>
              <a:t>3/26/2026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8EFFA-B7D0-4BF3-859A-3210A5A68A6C}" type="slidenum">
              <a:rPr lang="en-US" smtClean="0"/>
              <a:t>‹#›</a:t>
            </a:fld>
            <a:endParaRPr lang="en-US"/>
          </a:p>
        </p:txBody>
      </p:sp>
    </p:spTree>
    <p:extLst>
      <p:ext uri="{BB962C8B-B14F-4D97-AF65-F5344CB8AC3E}">
        <p14:creationId xmlns:p14="http://schemas.microsoft.com/office/powerpoint/2010/main" val="135077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1</a:t>
            </a:fld>
            <a:endParaRPr lang="en-US"/>
          </a:p>
        </p:txBody>
      </p:sp>
    </p:spTree>
    <p:extLst>
      <p:ext uri="{BB962C8B-B14F-4D97-AF65-F5344CB8AC3E}">
        <p14:creationId xmlns:p14="http://schemas.microsoft.com/office/powerpoint/2010/main" val="1915919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10</a:t>
            </a:fld>
            <a:endParaRPr lang="en-US"/>
          </a:p>
        </p:txBody>
      </p:sp>
    </p:spTree>
    <p:extLst>
      <p:ext uri="{BB962C8B-B14F-4D97-AF65-F5344CB8AC3E}">
        <p14:creationId xmlns:p14="http://schemas.microsoft.com/office/powerpoint/2010/main" val="3775906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11</a:t>
            </a:fld>
            <a:endParaRPr lang="en-US"/>
          </a:p>
        </p:txBody>
      </p:sp>
    </p:spTree>
    <p:extLst>
      <p:ext uri="{BB962C8B-B14F-4D97-AF65-F5344CB8AC3E}">
        <p14:creationId xmlns:p14="http://schemas.microsoft.com/office/powerpoint/2010/main" val="3718450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12</a:t>
            </a:fld>
            <a:endParaRPr lang="en-US"/>
          </a:p>
        </p:txBody>
      </p:sp>
    </p:spTree>
    <p:extLst>
      <p:ext uri="{BB962C8B-B14F-4D97-AF65-F5344CB8AC3E}">
        <p14:creationId xmlns:p14="http://schemas.microsoft.com/office/powerpoint/2010/main" val="3203655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13</a:t>
            </a:fld>
            <a:endParaRPr lang="en-US"/>
          </a:p>
        </p:txBody>
      </p:sp>
    </p:spTree>
    <p:extLst>
      <p:ext uri="{BB962C8B-B14F-4D97-AF65-F5344CB8AC3E}">
        <p14:creationId xmlns:p14="http://schemas.microsoft.com/office/powerpoint/2010/main" val="3308344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14</a:t>
            </a:fld>
            <a:endParaRPr lang="en-US"/>
          </a:p>
        </p:txBody>
      </p:sp>
    </p:spTree>
    <p:extLst>
      <p:ext uri="{BB962C8B-B14F-4D97-AF65-F5344CB8AC3E}">
        <p14:creationId xmlns:p14="http://schemas.microsoft.com/office/powerpoint/2010/main" val="2271656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15</a:t>
            </a:fld>
            <a:endParaRPr lang="en-US"/>
          </a:p>
        </p:txBody>
      </p:sp>
    </p:spTree>
    <p:extLst>
      <p:ext uri="{BB962C8B-B14F-4D97-AF65-F5344CB8AC3E}">
        <p14:creationId xmlns:p14="http://schemas.microsoft.com/office/powerpoint/2010/main" val="925844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16</a:t>
            </a:fld>
            <a:endParaRPr lang="en-US"/>
          </a:p>
        </p:txBody>
      </p:sp>
    </p:spTree>
    <p:extLst>
      <p:ext uri="{BB962C8B-B14F-4D97-AF65-F5344CB8AC3E}">
        <p14:creationId xmlns:p14="http://schemas.microsoft.com/office/powerpoint/2010/main" val="4100922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17</a:t>
            </a:fld>
            <a:endParaRPr lang="en-US"/>
          </a:p>
        </p:txBody>
      </p:sp>
    </p:spTree>
    <p:extLst>
      <p:ext uri="{BB962C8B-B14F-4D97-AF65-F5344CB8AC3E}">
        <p14:creationId xmlns:p14="http://schemas.microsoft.com/office/powerpoint/2010/main" val="1211425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18</a:t>
            </a:fld>
            <a:endParaRPr lang="en-US"/>
          </a:p>
        </p:txBody>
      </p:sp>
    </p:spTree>
    <p:extLst>
      <p:ext uri="{BB962C8B-B14F-4D97-AF65-F5344CB8AC3E}">
        <p14:creationId xmlns:p14="http://schemas.microsoft.com/office/powerpoint/2010/main" val="2440512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19</a:t>
            </a:fld>
            <a:endParaRPr lang="en-US"/>
          </a:p>
        </p:txBody>
      </p:sp>
    </p:spTree>
    <p:extLst>
      <p:ext uri="{BB962C8B-B14F-4D97-AF65-F5344CB8AC3E}">
        <p14:creationId xmlns:p14="http://schemas.microsoft.com/office/powerpoint/2010/main" val="3877646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2</a:t>
            </a:fld>
            <a:endParaRPr lang="en-US"/>
          </a:p>
        </p:txBody>
      </p:sp>
    </p:spTree>
    <p:extLst>
      <p:ext uri="{BB962C8B-B14F-4D97-AF65-F5344CB8AC3E}">
        <p14:creationId xmlns:p14="http://schemas.microsoft.com/office/powerpoint/2010/main" val="3626450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20</a:t>
            </a:fld>
            <a:endParaRPr lang="en-US"/>
          </a:p>
        </p:txBody>
      </p:sp>
    </p:spTree>
    <p:extLst>
      <p:ext uri="{BB962C8B-B14F-4D97-AF65-F5344CB8AC3E}">
        <p14:creationId xmlns:p14="http://schemas.microsoft.com/office/powerpoint/2010/main" val="1290213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21</a:t>
            </a:fld>
            <a:endParaRPr lang="en-US"/>
          </a:p>
        </p:txBody>
      </p:sp>
    </p:spTree>
    <p:extLst>
      <p:ext uri="{BB962C8B-B14F-4D97-AF65-F5344CB8AC3E}">
        <p14:creationId xmlns:p14="http://schemas.microsoft.com/office/powerpoint/2010/main" val="1090608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22</a:t>
            </a:fld>
            <a:endParaRPr lang="en-US"/>
          </a:p>
        </p:txBody>
      </p:sp>
    </p:spTree>
    <p:extLst>
      <p:ext uri="{BB962C8B-B14F-4D97-AF65-F5344CB8AC3E}">
        <p14:creationId xmlns:p14="http://schemas.microsoft.com/office/powerpoint/2010/main" val="1056399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23</a:t>
            </a:fld>
            <a:endParaRPr lang="en-US"/>
          </a:p>
        </p:txBody>
      </p:sp>
    </p:spTree>
    <p:extLst>
      <p:ext uri="{BB962C8B-B14F-4D97-AF65-F5344CB8AC3E}">
        <p14:creationId xmlns:p14="http://schemas.microsoft.com/office/powerpoint/2010/main" val="3337495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24</a:t>
            </a:fld>
            <a:endParaRPr lang="en-US"/>
          </a:p>
        </p:txBody>
      </p:sp>
    </p:spTree>
    <p:extLst>
      <p:ext uri="{BB962C8B-B14F-4D97-AF65-F5344CB8AC3E}">
        <p14:creationId xmlns:p14="http://schemas.microsoft.com/office/powerpoint/2010/main" val="3091575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25</a:t>
            </a:fld>
            <a:endParaRPr lang="en-US"/>
          </a:p>
        </p:txBody>
      </p:sp>
    </p:spTree>
    <p:extLst>
      <p:ext uri="{BB962C8B-B14F-4D97-AF65-F5344CB8AC3E}">
        <p14:creationId xmlns:p14="http://schemas.microsoft.com/office/powerpoint/2010/main" val="2155930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26</a:t>
            </a:fld>
            <a:endParaRPr lang="en-US"/>
          </a:p>
        </p:txBody>
      </p:sp>
    </p:spTree>
    <p:extLst>
      <p:ext uri="{BB962C8B-B14F-4D97-AF65-F5344CB8AC3E}">
        <p14:creationId xmlns:p14="http://schemas.microsoft.com/office/powerpoint/2010/main" val="2668427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27</a:t>
            </a:fld>
            <a:endParaRPr lang="en-US"/>
          </a:p>
        </p:txBody>
      </p:sp>
    </p:spTree>
    <p:extLst>
      <p:ext uri="{BB962C8B-B14F-4D97-AF65-F5344CB8AC3E}">
        <p14:creationId xmlns:p14="http://schemas.microsoft.com/office/powerpoint/2010/main" val="760173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28</a:t>
            </a:fld>
            <a:endParaRPr lang="en-US"/>
          </a:p>
        </p:txBody>
      </p:sp>
    </p:spTree>
    <p:extLst>
      <p:ext uri="{BB962C8B-B14F-4D97-AF65-F5344CB8AC3E}">
        <p14:creationId xmlns:p14="http://schemas.microsoft.com/office/powerpoint/2010/main" val="2523866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3</a:t>
            </a:fld>
            <a:endParaRPr lang="en-US"/>
          </a:p>
        </p:txBody>
      </p:sp>
    </p:spTree>
    <p:extLst>
      <p:ext uri="{BB962C8B-B14F-4D97-AF65-F5344CB8AC3E}">
        <p14:creationId xmlns:p14="http://schemas.microsoft.com/office/powerpoint/2010/main" val="401301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4</a:t>
            </a:fld>
            <a:endParaRPr lang="en-US"/>
          </a:p>
        </p:txBody>
      </p:sp>
    </p:spTree>
    <p:extLst>
      <p:ext uri="{BB962C8B-B14F-4D97-AF65-F5344CB8AC3E}">
        <p14:creationId xmlns:p14="http://schemas.microsoft.com/office/powerpoint/2010/main" val="2145983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5</a:t>
            </a:fld>
            <a:endParaRPr lang="en-US"/>
          </a:p>
        </p:txBody>
      </p:sp>
    </p:spTree>
    <p:extLst>
      <p:ext uri="{BB962C8B-B14F-4D97-AF65-F5344CB8AC3E}">
        <p14:creationId xmlns:p14="http://schemas.microsoft.com/office/powerpoint/2010/main" val="167651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6</a:t>
            </a:fld>
            <a:endParaRPr lang="en-US"/>
          </a:p>
        </p:txBody>
      </p:sp>
    </p:spTree>
    <p:extLst>
      <p:ext uri="{BB962C8B-B14F-4D97-AF65-F5344CB8AC3E}">
        <p14:creationId xmlns:p14="http://schemas.microsoft.com/office/powerpoint/2010/main" val="201236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7</a:t>
            </a:fld>
            <a:endParaRPr lang="en-US"/>
          </a:p>
        </p:txBody>
      </p:sp>
    </p:spTree>
    <p:extLst>
      <p:ext uri="{BB962C8B-B14F-4D97-AF65-F5344CB8AC3E}">
        <p14:creationId xmlns:p14="http://schemas.microsoft.com/office/powerpoint/2010/main" val="1162643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8</a:t>
            </a:fld>
            <a:endParaRPr lang="en-US"/>
          </a:p>
        </p:txBody>
      </p:sp>
    </p:spTree>
    <p:extLst>
      <p:ext uri="{BB962C8B-B14F-4D97-AF65-F5344CB8AC3E}">
        <p14:creationId xmlns:p14="http://schemas.microsoft.com/office/powerpoint/2010/main" val="3615374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8EFFA-B7D0-4BF3-859A-3210A5A68A6C}" type="slidenum">
              <a:rPr lang="en-US" smtClean="0"/>
              <a:t>9</a:t>
            </a:fld>
            <a:endParaRPr lang="en-US"/>
          </a:p>
        </p:txBody>
      </p:sp>
    </p:spTree>
    <p:extLst>
      <p:ext uri="{BB962C8B-B14F-4D97-AF65-F5344CB8AC3E}">
        <p14:creationId xmlns:p14="http://schemas.microsoft.com/office/powerpoint/2010/main" val="325341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YxA0s6dO-Ms?feature=oembed" TargetMode="External"/><Relationship Id="rId5" Type="http://schemas.openxmlformats.org/officeDocument/2006/relationships/hyperlink" Target="https://www.youtube.com/watch?v=YxA0s6dO-Ms" TargetMode="Externa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ampusguides.lib.utah.edu/utahprovid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C66588-87C4-4235-84BD-B7D673B54EF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2" name="Title 1">
            <a:extLst>
              <a:ext uri="{FF2B5EF4-FFF2-40B4-BE49-F238E27FC236}">
                <a16:creationId xmlns:a16="http://schemas.microsoft.com/office/drawing/2014/main" id="{CD9FA1E6-0552-DC95-C3EA-D9CFF31871C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t>Reducing Disparities in Physician Access to Evidence: A Statewide Article Delivery Initiative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hase 1 Outcomes included having 12 physicians registered, 18 articles were requested with an average cost of $35 per article, and positive user feedback. ">
            <a:extLst>
              <a:ext uri="{FF2B5EF4-FFF2-40B4-BE49-F238E27FC236}">
                <a16:creationId xmlns:a16="http://schemas.microsoft.com/office/drawing/2014/main" id="{B582259B-B437-4AF4-8340-A543CA281EED}"/>
              </a:ext>
            </a:extLst>
          </p:cNvPr>
          <p:cNvPicPr>
            <a:picLocks noGrp="1" noChangeAspect="1"/>
          </p:cNvPicPr>
          <p:nvPr>
            <p:ph idx="1"/>
          </p:nvPr>
        </p:nvPicPr>
        <p:blipFill rotWithShape="1">
          <a:blip r:embed="rId3"/>
          <a:srcRect l="68113"/>
          <a:stretch/>
        </p:blipFill>
        <p:spPr>
          <a:xfrm>
            <a:off x="1038219" y="-3077646"/>
            <a:ext cx="6811186" cy="14240256"/>
          </a:xfrm>
        </p:spPr>
      </p:pic>
      <p:sp>
        <p:nvSpPr>
          <p:cNvPr id="2" name="Title 1"/>
          <p:cNvSpPr>
            <a:spLocks noGrp="1"/>
          </p:cNvSpPr>
          <p:nvPr>
            <p:ph type="title"/>
          </p:nvPr>
        </p:nvSpPr>
        <p:spPr/>
        <p:txBody>
          <a:bodyPr/>
          <a:lstStyle/>
          <a:p>
            <a:r>
              <a:rPr lang="en-US" dirty="0"/>
              <a:t>Phase 1 Outcomes</a:t>
            </a:r>
            <a:endParaRPr dirty="0"/>
          </a:p>
        </p:txBody>
      </p:sp>
      <p:sp>
        <p:nvSpPr>
          <p:cNvPr id="9" name="TextBox 8">
            <a:extLst>
              <a:ext uri="{FF2B5EF4-FFF2-40B4-BE49-F238E27FC236}">
                <a16:creationId xmlns:a16="http://schemas.microsoft.com/office/drawing/2014/main" id="{E36932AD-0A6A-477A-91BF-46B7A117D586}"/>
              </a:ext>
            </a:extLst>
          </p:cNvPr>
          <p:cNvSpPr txBox="1"/>
          <p:nvPr/>
        </p:nvSpPr>
        <p:spPr>
          <a:xfrm>
            <a:off x="0" y="6142616"/>
            <a:ext cx="9036423" cy="584775"/>
          </a:xfrm>
          <a:prstGeom prst="rect">
            <a:avLst/>
          </a:prstGeom>
          <a:noFill/>
        </p:spPr>
        <p:txBody>
          <a:bodyPr wrap="square" rtlCol="0">
            <a:spAutoFit/>
          </a:bodyPr>
          <a:lstStyle/>
          <a:p>
            <a:pPr algn="ctr"/>
            <a:r>
              <a:rPr lang="en-US" sz="3200" dirty="0"/>
              <a:t>Response and Uptake Aligned with Expectations</a:t>
            </a:r>
          </a:p>
        </p:txBody>
      </p:sp>
    </p:spTree>
    <p:extLst>
      <p:ext uri="{BB962C8B-B14F-4D97-AF65-F5344CB8AC3E}">
        <p14:creationId xmlns:p14="http://schemas.microsoft.com/office/powerpoint/2010/main" val="1628069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a:t>
            </a:r>
            <a:endParaRPr dirty="0"/>
          </a:p>
        </p:txBody>
      </p:sp>
      <p:pic>
        <p:nvPicPr>
          <p:cNvPr id="11" name="Picture 10" descr="Phase 2: Expanded pilot. Target sites were Blue Mountain Hopsital, Navajo Health System, and the &quot;Rural 9&quot; network facilities. Implementation enhances included CEO-led outreach invitations, improved onboarded emails, in-person training sessions, and DOPL/UMA annoucements.">
            <a:extLst>
              <a:ext uri="{FF2B5EF4-FFF2-40B4-BE49-F238E27FC236}">
                <a16:creationId xmlns:a16="http://schemas.microsoft.com/office/drawing/2014/main" id="{B252B79F-E157-4E20-A0C9-E9CDF95ECB1E}"/>
              </a:ext>
            </a:extLst>
          </p:cNvPr>
          <p:cNvPicPr>
            <a:picLocks noChangeAspect="1"/>
          </p:cNvPicPr>
          <p:nvPr/>
        </p:nvPicPr>
        <p:blipFill rotWithShape="1">
          <a:blip r:embed="rId3"/>
          <a:srcRect r="49177" b="50000"/>
          <a:stretch/>
        </p:blipFill>
        <p:spPr>
          <a:xfrm>
            <a:off x="688890" y="1417638"/>
            <a:ext cx="7435608" cy="4876800"/>
          </a:xfrm>
          <a:prstGeom prst="rect">
            <a:avLst/>
          </a:prstGeom>
        </p:spPr>
      </p:pic>
      <p:sp>
        <p:nvSpPr>
          <p:cNvPr id="12" name="TextBox 11">
            <a:extLst>
              <a:ext uri="{FF2B5EF4-FFF2-40B4-BE49-F238E27FC236}">
                <a16:creationId xmlns:a16="http://schemas.microsoft.com/office/drawing/2014/main" id="{8C13D4D1-CDFC-445D-8582-83CDD5E23737}"/>
              </a:ext>
            </a:extLst>
          </p:cNvPr>
          <p:cNvSpPr txBox="1"/>
          <p:nvPr/>
        </p:nvSpPr>
        <p:spPr>
          <a:xfrm>
            <a:off x="1103586" y="6138041"/>
            <a:ext cx="7020912" cy="584775"/>
          </a:xfrm>
          <a:prstGeom prst="rect">
            <a:avLst/>
          </a:prstGeom>
          <a:noFill/>
        </p:spPr>
        <p:txBody>
          <a:bodyPr wrap="square" rtlCol="0">
            <a:spAutoFit/>
          </a:bodyPr>
          <a:lstStyle/>
          <a:p>
            <a:pPr algn="ctr"/>
            <a:r>
              <a:rPr lang="en-US" sz="3200" dirty="0"/>
              <a:t>NNLM Grant Funded</a:t>
            </a:r>
          </a:p>
        </p:txBody>
      </p:sp>
    </p:spTree>
    <p:extLst>
      <p:ext uri="{BB962C8B-B14F-4D97-AF65-F5344CB8AC3E}">
        <p14:creationId xmlns:p14="http://schemas.microsoft.com/office/powerpoint/2010/main" val="181871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Outcomes</a:t>
            </a:r>
            <a:endParaRPr dirty="0"/>
          </a:p>
        </p:txBody>
      </p:sp>
      <p:sp>
        <p:nvSpPr>
          <p:cNvPr id="12" name="TextBox 11">
            <a:extLst>
              <a:ext uri="{FF2B5EF4-FFF2-40B4-BE49-F238E27FC236}">
                <a16:creationId xmlns:a16="http://schemas.microsoft.com/office/drawing/2014/main" id="{8C13D4D1-CDFC-445D-8582-83CDD5E23737}"/>
              </a:ext>
            </a:extLst>
          </p:cNvPr>
          <p:cNvSpPr txBox="1"/>
          <p:nvPr/>
        </p:nvSpPr>
        <p:spPr>
          <a:xfrm>
            <a:off x="917715" y="6273225"/>
            <a:ext cx="7020912" cy="584775"/>
          </a:xfrm>
          <a:prstGeom prst="rect">
            <a:avLst/>
          </a:prstGeom>
          <a:noFill/>
        </p:spPr>
        <p:txBody>
          <a:bodyPr wrap="square" rtlCol="0">
            <a:spAutoFit/>
          </a:bodyPr>
          <a:lstStyle/>
          <a:p>
            <a:pPr algn="ctr"/>
            <a:r>
              <a:rPr lang="en-US" sz="3200" dirty="0"/>
              <a:t>NNLM Grant Funded</a:t>
            </a:r>
          </a:p>
        </p:txBody>
      </p:sp>
      <p:pic>
        <p:nvPicPr>
          <p:cNvPr id="4" name="Picture 3" descr="Phase 2: Evaluation results. Key metrics include 125 registered physicsions, 165 articles delivered with an average cost of $48 per article, and a broad geographic reach. Impact include demonstrated scalability, successful engagement in rural areas, and identified effective outreach channels. ">
            <a:extLst>
              <a:ext uri="{FF2B5EF4-FFF2-40B4-BE49-F238E27FC236}">
                <a16:creationId xmlns:a16="http://schemas.microsoft.com/office/drawing/2014/main" id="{DED2746A-D847-4981-820D-76E211B42A84}"/>
              </a:ext>
            </a:extLst>
          </p:cNvPr>
          <p:cNvPicPr>
            <a:picLocks noChangeAspect="1"/>
          </p:cNvPicPr>
          <p:nvPr/>
        </p:nvPicPr>
        <p:blipFill rotWithShape="1">
          <a:blip r:embed="rId3"/>
          <a:srcRect l="50000" b="50000"/>
          <a:stretch/>
        </p:blipFill>
        <p:spPr>
          <a:xfrm>
            <a:off x="551115" y="1193136"/>
            <a:ext cx="7754112" cy="5080089"/>
          </a:xfrm>
          <a:prstGeom prst="rect">
            <a:avLst/>
          </a:prstGeom>
        </p:spPr>
      </p:pic>
    </p:spTree>
    <p:extLst>
      <p:ext uri="{BB962C8B-B14F-4D97-AF65-F5344CB8AC3E}">
        <p14:creationId xmlns:p14="http://schemas.microsoft.com/office/powerpoint/2010/main" val="300469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3</a:t>
            </a:r>
            <a:endParaRPr dirty="0"/>
          </a:p>
        </p:txBody>
      </p:sp>
      <p:sp>
        <p:nvSpPr>
          <p:cNvPr id="12" name="TextBox 11">
            <a:extLst>
              <a:ext uri="{FF2B5EF4-FFF2-40B4-BE49-F238E27FC236}">
                <a16:creationId xmlns:a16="http://schemas.microsoft.com/office/drawing/2014/main" id="{8C13D4D1-CDFC-445D-8582-83CDD5E23737}"/>
              </a:ext>
            </a:extLst>
          </p:cNvPr>
          <p:cNvSpPr txBox="1"/>
          <p:nvPr/>
        </p:nvSpPr>
        <p:spPr>
          <a:xfrm>
            <a:off x="1103586" y="6138041"/>
            <a:ext cx="7020912" cy="584775"/>
          </a:xfrm>
          <a:prstGeom prst="rect">
            <a:avLst/>
          </a:prstGeom>
          <a:noFill/>
        </p:spPr>
        <p:txBody>
          <a:bodyPr wrap="square" rtlCol="0">
            <a:spAutoFit/>
          </a:bodyPr>
          <a:lstStyle/>
          <a:p>
            <a:pPr algn="ctr"/>
            <a:r>
              <a:rPr lang="en-US" sz="3200" dirty="0"/>
              <a:t>NLM Grant Funded</a:t>
            </a:r>
          </a:p>
        </p:txBody>
      </p:sp>
      <p:pic>
        <p:nvPicPr>
          <p:cNvPr id="4" name="Picture 3" descr="Phase 3: Statewide implementation. Following the successul pilot phases, the program was expanded statewide.">
            <a:extLst>
              <a:ext uri="{FF2B5EF4-FFF2-40B4-BE49-F238E27FC236}">
                <a16:creationId xmlns:a16="http://schemas.microsoft.com/office/drawing/2014/main" id="{4E975E4A-D990-44AF-9AA0-317080F572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235" t="47573" r="24823" b="3014"/>
          <a:stretch/>
        </p:blipFill>
        <p:spPr>
          <a:xfrm>
            <a:off x="820540" y="1417638"/>
            <a:ext cx="7303958" cy="4723155"/>
          </a:xfrm>
          <a:prstGeom prst="rect">
            <a:avLst/>
          </a:prstGeom>
        </p:spPr>
      </p:pic>
    </p:spTree>
    <p:extLst>
      <p:ext uri="{BB962C8B-B14F-4D97-AF65-F5344CB8AC3E}">
        <p14:creationId xmlns:p14="http://schemas.microsoft.com/office/powerpoint/2010/main" val="2647728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Outreach Strategy</a:t>
            </a:r>
            <a:endParaRPr dirty="0"/>
          </a:p>
        </p:txBody>
      </p:sp>
      <p:pic>
        <p:nvPicPr>
          <p:cNvPr id="5" name="Content Placeholder 4" descr="Outreach strategy: Reaching physicians across Utah. 1) State partnership with the Utah Division of Professional Licensing included sharing program information in license renewals and provided a mailing list of licensed physicians. 2) Statewide mailing campaign included promotional cards sent to all licensed physicians and reached clinicians across rural and urban settings. 3) Professional channels featured the project in member publications and leveraging a trusted professional network. ">
            <a:extLst>
              <a:ext uri="{FF2B5EF4-FFF2-40B4-BE49-F238E27FC236}">
                <a16:creationId xmlns:a16="http://schemas.microsoft.com/office/drawing/2014/main" id="{F713A8DC-18D0-497B-AA3B-75DEB0C28CE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t="4560" b="4560"/>
          <a:stretch/>
        </p:blipFill>
        <p:spPr>
          <a:xfrm>
            <a:off x="457200" y="1542709"/>
            <a:ext cx="8193024" cy="4963880"/>
          </a:xfrm>
        </p:spPr>
      </p:pic>
    </p:spTree>
    <p:extLst>
      <p:ext uri="{BB962C8B-B14F-4D97-AF65-F5344CB8AC3E}">
        <p14:creationId xmlns:p14="http://schemas.microsoft.com/office/powerpoint/2010/main" val="2688352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2215"/>
            <a:ext cx="8229600" cy="1143000"/>
          </a:xfrm>
        </p:spPr>
        <p:txBody>
          <a:bodyPr>
            <a:normAutofit fontScale="90000"/>
          </a:bodyPr>
          <a:lstStyle/>
          <a:p>
            <a:r>
              <a:rPr dirty="0"/>
              <a:t>Program Design</a:t>
            </a:r>
            <a:r>
              <a:rPr lang="en-US" dirty="0"/>
              <a:t>:</a:t>
            </a:r>
            <a:br>
              <a:rPr lang="en-US" dirty="0"/>
            </a:br>
            <a:r>
              <a:rPr lang="en-US" dirty="0"/>
              <a:t>Registration</a:t>
            </a:r>
            <a:endParaRPr dirty="0"/>
          </a:p>
        </p:txBody>
      </p:sp>
      <p:pic>
        <p:nvPicPr>
          <p:cNvPr id="5" name="Content Placeholder 4" descr="Registration process for physicians: 1) Physicians submit a registration request with their Utah physician license number. 2) Library staff verify eligibility and create a user account in ReprintsDesk. 3) Physicians recieve a welcome email with access details.">
            <a:extLst>
              <a:ext uri="{FF2B5EF4-FFF2-40B4-BE49-F238E27FC236}">
                <a16:creationId xmlns:a16="http://schemas.microsoft.com/office/drawing/2014/main" id="{F713A8DC-18D0-497B-AA3B-75DEB0C28CE2}"/>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4561" b="30810"/>
          <a:stretch/>
        </p:blipFill>
        <p:spPr>
          <a:xfrm>
            <a:off x="457200" y="2243752"/>
            <a:ext cx="8193024" cy="3530046"/>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Program Design</a:t>
            </a:r>
            <a:r>
              <a:rPr lang="en-US" dirty="0"/>
              <a:t>: Access</a:t>
            </a:r>
            <a:endParaRPr dirty="0"/>
          </a:p>
        </p:txBody>
      </p:sp>
      <p:pic>
        <p:nvPicPr>
          <p:cNvPr id="5" name="Content Placeholder 4" descr="How the workflow works: 1) search specialized PubMed interface. 2) click &quot;get full text&quot; button. 3) receive article via email or browser. 4) library receives invoice summary. ">
            <a:extLst>
              <a:ext uri="{FF2B5EF4-FFF2-40B4-BE49-F238E27FC236}">
                <a16:creationId xmlns:a16="http://schemas.microsoft.com/office/drawing/2014/main" id="{F713A8DC-18D0-497B-AA3B-75DEB0C28CE2}"/>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4560" b="9675"/>
          <a:stretch/>
        </p:blipFill>
        <p:spPr>
          <a:xfrm>
            <a:off x="475488" y="1417638"/>
            <a:ext cx="8193024" cy="4684499"/>
          </a:xfrm>
        </p:spPr>
      </p:pic>
      <p:sp>
        <p:nvSpPr>
          <p:cNvPr id="3" name="TextBox 2">
            <a:extLst>
              <a:ext uri="{FF2B5EF4-FFF2-40B4-BE49-F238E27FC236}">
                <a16:creationId xmlns:a16="http://schemas.microsoft.com/office/drawing/2014/main" id="{DC92B3D4-191C-411C-95DC-87335319BFC2}"/>
              </a:ext>
            </a:extLst>
          </p:cNvPr>
          <p:cNvSpPr txBox="1"/>
          <p:nvPr/>
        </p:nvSpPr>
        <p:spPr>
          <a:xfrm>
            <a:off x="493776" y="6033286"/>
            <a:ext cx="8193024" cy="830997"/>
          </a:xfrm>
          <a:prstGeom prst="rect">
            <a:avLst/>
          </a:prstGeom>
          <a:noFill/>
        </p:spPr>
        <p:txBody>
          <a:bodyPr wrap="square" rtlCol="0">
            <a:spAutoFit/>
          </a:bodyPr>
          <a:lstStyle/>
          <a:p>
            <a:r>
              <a:rPr lang="en-US" sz="1600" dirty="0"/>
              <a:t>					*No new platform to learn. </a:t>
            </a:r>
          </a:p>
          <a:p>
            <a:r>
              <a:rPr lang="en-US" sz="1600" dirty="0"/>
              <a:t>					*Works within familiar search habits. </a:t>
            </a:r>
          </a:p>
          <a:p>
            <a:r>
              <a:rPr lang="en-US" sz="1600" dirty="0"/>
              <a:t>					*Minimal friction at point of need. </a:t>
            </a:r>
          </a:p>
        </p:txBody>
      </p:sp>
    </p:spTree>
    <p:extLst>
      <p:ext uri="{BB962C8B-B14F-4D97-AF65-F5344CB8AC3E}">
        <p14:creationId xmlns:p14="http://schemas.microsoft.com/office/powerpoint/2010/main" val="1885426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Program Design</a:t>
            </a:r>
            <a:r>
              <a:rPr lang="en-US" dirty="0"/>
              <a:t>:</a:t>
            </a:r>
            <a:br>
              <a:rPr lang="en-US" dirty="0"/>
            </a:br>
            <a:r>
              <a:rPr lang="en-US" dirty="0"/>
              <a:t>Full-Text Access Demo</a:t>
            </a:r>
            <a:endParaRPr dirty="0"/>
          </a:p>
        </p:txBody>
      </p:sp>
      <p:pic>
        <p:nvPicPr>
          <p:cNvPr id="6" name="Online Media 5" title="Get Full-Text Articles (Utah Providers)">
            <a:hlinkClick r:id="" action="ppaction://media"/>
            <a:extLst>
              <a:ext uri="{FF2B5EF4-FFF2-40B4-BE49-F238E27FC236}">
                <a16:creationId xmlns:a16="http://schemas.microsoft.com/office/drawing/2014/main" id="{D9E0F7F0-BDB5-4D3C-AFA8-A04143A7228F}"/>
              </a:ext>
            </a:extLst>
          </p:cNvPr>
          <p:cNvPicPr>
            <a:picLocks noRot="1" noChangeAspect="1"/>
          </p:cNvPicPr>
          <p:nvPr>
            <a:videoFile r:link="rId1"/>
          </p:nvPr>
        </p:nvPicPr>
        <p:blipFill>
          <a:blip r:embed="rId4"/>
          <a:stretch>
            <a:fillRect/>
          </a:stretch>
        </p:blipFill>
        <p:spPr>
          <a:xfrm>
            <a:off x="1190140" y="2074273"/>
            <a:ext cx="6858000" cy="3874770"/>
          </a:xfrm>
          <a:prstGeom prst="rect">
            <a:avLst/>
          </a:prstGeom>
        </p:spPr>
      </p:pic>
      <p:sp>
        <p:nvSpPr>
          <p:cNvPr id="4" name="TextBox 3">
            <a:extLst>
              <a:ext uri="{FF2B5EF4-FFF2-40B4-BE49-F238E27FC236}">
                <a16:creationId xmlns:a16="http://schemas.microsoft.com/office/drawing/2014/main" id="{9725CE00-391C-1535-F338-05EA0E9F53EE}"/>
              </a:ext>
            </a:extLst>
          </p:cNvPr>
          <p:cNvSpPr txBox="1"/>
          <p:nvPr/>
        </p:nvSpPr>
        <p:spPr>
          <a:xfrm>
            <a:off x="2976880" y="6268720"/>
            <a:ext cx="3037840" cy="369332"/>
          </a:xfrm>
          <a:prstGeom prst="rect">
            <a:avLst/>
          </a:prstGeom>
          <a:noFill/>
        </p:spPr>
        <p:txBody>
          <a:bodyPr wrap="square" rtlCol="0">
            <a:spAutoFit/>
          </a:bodyPr>
          <a:lstStyle/>
          <a:p>
            <a:pPr algn="ctr"/>
            <a:r>
              <a:rPr lang="en-US" dirty="0">
                <a:hlinkClick r:id="rId5"/>
              </a:rPr>
              <a:t>Video demo</a:t>
            </a:r>
            <a:endParaRPr lang="en-US" dirty="0"/>
          </a:p>
        </p:txBody>
      </p:sp>
    </p:spTree>
    <p:extLst>
      <p:ext uri="{BB962C8B-B14F-4D97-AF65-F5344CB8AC3E}">
        <p14:creationId xmlns:p14="http://schemas.microsoft.com/office/powerpoint/2010/main" val="176750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First-Year Engagement</a:t>
            </a:r>
          </a:p>
        </p:txBody>
      </p:sp>
      <p:pic>
        <p:nvPicPr>
          <p:cNvPr id="7" name="Picture 6" descr="Year 1: Statewide engagement. 565 physicians registered, 21 Utah counties represented including 16 rural/frontier counties.">
            <a:extLst>
              <a:ext uri="{FF2B5EF4-FFF2-40B4-BE49-F238E27FC236}">
                <a16:creationId xmlns:a16="http://schemas.microsoft.com/office/drawing/2014/main" id="{275CE6E9-C1A3-4EFB-AB20-20A02F7C4D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9544"/>
          <a:stretch/>
        </p:blipFill>
        <p:spPr>
          <a:xfrm>
            <a:off x="256032" y="1377960"/>
            <a:ext cx="8631936" cy="520540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Articles Delivered per Month</a:t>
            </a:r>
          </a:p>
        </p:txBody>
      </p:sp>
      <p:graphicFrame>
        <p:nvGraphicFramePr>
          <p:cNvPr id="3" name="Chart 2" descr="Bar chart showing the number of articles delivered per month ranging from approximately 50 up to roughly 200. There was a three month spike after sending mailers to physicians annoucing this article deliver service.  "/>
          <p:cNvGraphicFramePr>
            <a:graphicFrameLocks noGrp="1"/>
          </p:cNvGraphicFramePr>
          <p:nvPr>
            <p:extLst>
              <p:ext uri="{D42A27DB-BD31-4B8C-83A1-F6EECF244321}">
                <p14:modId xmlns:p14="http://schemas.microsoft.com/office/powerpoint/2010/main" val="2429398861"/>
              </p:ext>
            </p:extLst>
          </p:nvPr>
        </p:nvGraphicFramePr>
        <p:xfrm>
          <a:off x="914400" y="1371599"/>
          <a:ext cx="7315200" cy="388888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D18DA02-46EA-4830-AE27-D77E331CC2B1}"/>
              </a:ext>
            </a:extLst>
          </p:cNvPr>
          <p:cNvSpPr txBox="1"/>
          <p:nvPr/>
        </p:nvSpPr>
        <p:spPr>
          <a:xfrm>
            <a:off x="1473798" y="5604734"/>
            <a:ext cx="6755802" cy="646331"/>
          </a:xfrm>
          <a:prstGeom prst="rect">
            <a:avLst/>
          </a:prstGeom>
          <a:noFill/>
        </p:spPr>
        <p:txBody>
          <a:bodyPr wrap="square" rtlCol="0">
            <a:spAutoFit/>
          </a:bodyPr>
          <a:lstStyle/>
          <a:p>
            <a:pPr algn="ctr"/>
            <a:r>
              <a:rPr lang="en-US" i="0" dirty="0">
                <a:solidFill>
                  <a:srgbClr val="242424"/>
                </a:solidFill>
                <a:effectLst/>
                <a:latin typeface="Calibri" panose="020F0502020204030204" pitchFamily="34" charset="0"/>
              </a:rPr>
              <a:t>In total, 1,558 articles were delivered during the first year, averaging about 130 articles per month</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Access Matters</a:t>
            </a:r>
            <a:endParaRPr dirty="0"/>
          </a:p>
        </p:txBody>
      </p:sp>
      <p:sp>
        <p:nvSpPr>
          <p:cNvPr id="3" name="Content Placeholder 2"/>
          <p:cNvSpPr>
            <a:spLocks noGrp="1"/>
          </p:cNvSpPr>
          <p:nvPr>
            <p:ph idx="1"/>
          </p:nvPr>
        </p:nvSpPr>
        <p:spPr>
          <a:xfrm>
            <a:off x="909144" y="5531068"/>
            <a:ext cx="7325711" cy="1143000"/>
          </a:xfrm>
        </p:spPr>
        <p:txBody>
          <a:bodyPr>
            <a:normAutofit/>
          </a:bodyPr>
          <a:lstStyle/>
          <a:p>
            <a:pPr marL="0" indent="0" algn="ctr">
              <a:buNone/>
            </a:pPr>
            <a:r>
              <a:rPr sz="1800" dirty="0"/>
              <a:t>• Many physicians lack institutional journal access</a:t>
            </a:r>
          </a:p>
          <a:p>
            <a:pPr marL="0" indent="0" algn="ctr">
              <a:buNone/>
            </a:pPr>
            <a:r>
              <a:rPr sz="1800" dirty="0"/>
              <a:t>• Paywalls restrict biomedical literature</a:t>
            </a:r>
          </a:p>
          <a:p>
            <a:pPr marL="0" indent="0" algn="ctr">
              <a:buNone/>
            </a:pPr>
            <a:r>
              <a:rPr sz="1800" dirty="0"/>
              <a:t>• Rural clinicians disproportionately affected</a:t>
            </a:r>
          </a:p>
        </p:txBody>
      </p:sp>
      <p:pic>
        <p:nvPicPr>
          <p:cNvPr id="5" name="Picture 4" descr="Screenshot of an article charging a fee of $69.95 to access">
            <a:extLst>
              <a:ext uri="{FF2B5EF4-FFF2-40B4-BE49-F238E27FC236}">
                <a16:creationId xmlns:a16="http://schemas.microsoft.com/office/drawing/2014/main" id="{0E8E8399-DA0B-498D-9704-ABAE382C57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9072" y="1326932"/>
            <a:ext cx="5852160" cy="39014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Program Cost</a:t>
            </a:r>
          </a:p>
        </p:txBody>
      </p:sp>
      <p:pic>
        <p:nvPicPr>
          <p:cNvPr id="5" name="Picture 4" descr="Year 1 total program cost was approximately $77,989 with an average cost of roughly $50 per article. Physicans paid $0 to participate. ">
            <a:extLst>
              <a:ext uri="{FF2B5EF4-FFF2-40B4-BE49-F238E27FC236}">
                <a16:creationId xmlns:a16="http://schemas.microsoft.com/office/drawing/2014/main" id="{7243EA28-CDD5-44A8-92C9-6E32AA4F7A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529" r="3529" b="13432"/>
          <a:stretch/>
        </p:blipFill>
        <p:spPr>
          <a:xfrm>
            <a:off x="277009" y="1260438"/>
            <a:ext cx="8589981" cy="527720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uote from a participating physician: &quot;This service is an integral part of my ability to maintain high quality evidence-based care. After graduating residency and beginning practice in a community outpatient clinic outside of academics, it would be impossible to access this vital resource without a program.&quot;">
            <a:extLst>
              <a:ext uri="{FF2B5EF4-FFF2-40B4-BE49-F238E27FC236}">
                <a16:creationId xmlns:a16="http://schemas.microsoft.com/office/drawing/2014/main" id="{D15C7F62-5326-4D49-B9EB-7B16352EED18}"/>
              </a:ext>
            </a:extLst>
          </p:cNvPr>
          <p:cNvPicPr>
            <a:picLocks noChangeAspect="1"/>
          </p:cNvPicPr>
          <p:nvPr/>
        </p:nvPicPr>
        <p:blipFill rotWithShape="1">
          <a:blip r:embed="rId3"/>
          <a:srcRect l="49404" r="760" b="46008"/>
          <a:stretch/>
        </p:blipFill>
        <p:spPr>
          <a:xfrm>
            <a:off x="602426" y="989343"/>
            <a:ext cx="7874502" cy="5687457"/>
          </a:xfrm>
          <a:prstGeom prst="rect">
            <a:avLst/>
          </a:prstGeom>
        </p:spPr>
      </p:pic>
      <p:sp>
        <p:nvSpPr>
          <p:cNvPr id="2" name="Title 1"/>
          <p:cNvSpPr>
            <a:spLocks noGrp="1"/>
          </p:cNvSpPr>
          <p:nvPr>
            <p:ph type="title"/>
          </p:nvPr>
        </p:nvSpPr>
        <p:spPr/>
        <p:txBody>
          <a:bodyPr>
            <a:normAutofit fontScale="90000"/>
          </a:bodyPr>
          <a:lstStyle/>
          <a:p>
            <a:r>
              <a:rPr dirty="0"/>
              <a:t>Program Impact</a:t>
            </a:r>
            <a:r>
              <a:rPr lang="en-US" dirty="0"/>
              <a:t>:</a:t>
            </a:r>
            <a:br>
              <a:rPr lang="en-US" dirty="0"/>
            </a:br>
            <a:r>
              <a:rPr lang="en-US" dirty="0"/>
              <a:t> </a:t>
            </a:r>
            <a:r>
              <a:rPr lang="en-US" sz="3600" dirty="0"/>
              <a:t>what physicians told us!</a:t>
            </a:r>
            <a:endParaRPr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Program Impact</a:t>
            </a:r>
            <a:r>
              <a:rPr lang="en-US" dirty="0"/>
              <a:t>:</a:t>
            </a:r>
            <a:br>
              <a:rPr lang="en-US" dirty="0"/>
            </a:br>
            <a:r>
              <a:rPr lang="en-US" sz="3600" dirty="0"/>
              <a:t>What physicians told us!</a:t>
            </a:r>
            <a:endParaRPr sz="3600" dirty="0"/>
          </a:p>
        </p:txBody>
      </p:sp>
      <p:pic>
        <p:nvPicPr>
          <p:cNvPr id="7" name="Picture 6" descr="Quote from a participating physician: &quot;I can't thank you enough for access to this invaluable resource for informing my clinical care in real time. It provides reminders, education, and updated treatment recommendations. It's the best!&quot; ">
            <a:extLst>
              <a:ext uri="{FF2B5EF4-FFF2-40B4-BE49-F238E27FC236}">
                <a16:creationId xmlns:a16="http://schemas.microsoft.com/office/drawing/2014/main" id="{D15C7F62-5326-4D49-B9EB-7B16352EED18}"/>
              </a:ext>
            </a:extLst>
          </p:cNvPr>
          <p:cNvPicPr>
            <a:picLocks noChangeAspect="1"/>
          </p:cNvPicPr>
          <p:nvPr/>
        </p:nvPicPr>
        <p:blipFill rotWithShape="1">
          <a:blip r:embed="rId3"/>
          <a:srcRect t="52307" r="50110" b="5390"/>
          <a:stretch/>
        </p:blipFill>
        <p:spPr>
          <a:xfrm>
            <a:off x="-169987" y="1785754"/>
            <a:ext cx="8029018" cy="4538672"/>
          </a:xfrm>
          <a:prstGeom prst="rect">
            <a:avLst/>
          </a:prstGeom>
        </p:spPr>
      </p:pic>
    </p:spTree>
    <p:extLst>
      <p:ext uri="{BB962C8B-B14F-4D97-AF65-F5344CB8AC3E}">
        <p14:creationId xmlns:p14="http://schemas.microsoft.com/office/powerpoint/2010/main" val="753835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383ABF-F2BE-3278-AC7E-2A8D71802449}"/>
              </a:ext>
            </a:extLst>
          </p:cNvPr>
          <p:cNvSpPr txBox="1">
            <a:spLocks noGrp="1"/>
          </p:cNvSpPr>
          <p:nvPr>
            <p:ph type="title" idx="4294967295"/>
          </p:nvPr>
        </p:nvSpPr>
        <p:spPr>
          <a:xfrm>
            <a:off x="609600" y="-1599395"/>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Program Impact:</a:t>
            </a:r>
            <a:br>
              <a:rPr kumimoji="0" lang="en-US" sz="4400" b="0" i="0" u="none" strike="noStrike" kern="1200" cap="none" spc="0" normalizeH="0" baseline="0" noProof="0" dirty="0">
                <a:ln>
                  <a:noFill/>
                </a:ln>
                <a:solidFill>
                  <a:schemeClr val="tx1"/>
                </a:solidFill>
                <a:effectLst/>
                <a:uLnTx/>
                <a:uFillTx/>
                <a:latin typeface="+mj-lt"/>
                <a:ea typeface="+mj-ea"/>
                <a:cs typeface="+mj-cs"/>
              </a:rPr>
            </a:br>
            <a:r>
              <a:rPr kumimoji="0" lang="en-US" sz="3600" b="0" i="0" u="none" strike="noStrike" kern="1200" cap="none" spc="0" normalizeH="0" baseline="0" noProof="0" dirty="0">
                <a:ln>
                  <a:noFill/>
                </a:ln>
                <a:solidFill>
                  <a:schemeClr val="tx1"/>
                </a:solidFill>
                <a:effectLst/>
                <a:uLnTx/>
                <a:uFillTx/>
                <a:latin typeface="+mj-lt"/>
                <a:ea typeface="+mj-ea"/>
                <a:cs typeface="+mj-cs"/>
              </a:rPr>
              <a:t>Additional feedback</a:t>
            </a:r>
          </a:p>
        </p:txBody>
      </p:sp>
      <p:sp>
        <p:nvSpPr>
          <p:cNvPr id="2" name="Title 1"/>
          <p:cNvSpPr>
            <a:spLocks/>
          </p:cNvSpPr>
          <p:nvPr/>
        </p:nvSpPr>
        <p:spPr>
          <a:xfrm>
            <a:off x="457200" y="274638"/>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Program Impact:</a:t>
            </a:r>
            <a:br>
              <a:rPr kumimoji="0" lang="en-US" sz="4400" b="0" i="0" u="none" strike="noStrike" kern="1200" cap="none" spc="0" normalizeH="0" baseline="0" noProof="0" dirty="0">
                <a:ln>
                  <a:noFill/>
                </a:ln>
                <a:solidFill>
                  <a:schemeClr val="tx1"/>
                </a:solidFill>
                <a:effectLst/>
                <a:uLnTx/>
                <a:uFillTx/>
                <a:latin typeface="+mj-lt"/>
                <a:ea typeface="+mj-ea"/>
                <a:cs typeface="+mj-cs"/>
              </a:rPr>
            </a:br>
            <a:r>
              <a:rPr kumimoji="0" lang="en-US" sz="3600" b="0" i="0" u="none" strike="noStrike" kern="1200" cap="none" spc="0" normalizeH="0" baseline="0" noProof="0" dirty="0">
                <a:ln>
                  <a:noFill/>
                </a:ln>
                <a:solidFill>
                  <a:schemeClr val="tx1"/>
                </a:solidFill>
                <a:effectLst/>
                <a:uLnTx/>
                <a:uFillTx/>
                <a:latin typeface="+mj-lt"/>
                <a:ea typeface="+mj-ea"/>
                <a:cs typeface="+mj-cs"/>
              </a:rPr>
              <a:t>What physicians told us!</a:t>
            </a:r>
          </a:p>
        </p:txBody>
      </p:sp>
      <p:pic>
        <p:nvPicPr>
          <p:cNvPr id="7" name="Picture 6" descr="Quote from a participating physician: &quot;This is an incredible program. It has been invaluable. It is very comforting that when I need the answer to a complex clinical question I can simply look it up and have the article sent directly to me instead of trying to find it without having to pay hundreds of dollars.&quot; ">
            <a:extLst>
              <a:ext uri="{FF2B5EF4-FFF2-40B4-BE49-F238E27FC236}">
                <a16:creationId xmlns:a16="http://schemas.microsoft.com/office/drawing/2014/main" id="{D15C7F62-5326-4D49-B9EB-7B16352EED18}"/>
              </a:ext>
            </a:extLst>
          </p:cNvPr>
          <p:cNvPicPr>
            <a:picLocks noChangeAspect="1"/>
          </p:cNvPicPr>
          <p:nvPr/>
        </p:nvPicPr>
        <p:blipFill rotWithShape="1">
          <a:blip r:embed="rId3"/>
          <a:srcRect l="50218" t="53829" b="7604"/>
          <a:stretch/>
        </p:blipFill>
        <p:spPr>
          <a:xfrm>
            <a:off x="639015" y="1828781"/>
            <a:ext cx="7865970" cy="4062605"/>
          </a:xfrm>
          <a:prstGeom prst="rect">
            <a:avLst/>
          </a:prstGeom>
        </p:spPr>
      </p:pic>
    </p:spTree>
    <p:extLst>
      <p:ext uri="{BB962C8B-B14F-4D97-AF65-F5344CB8AC3E}">
        <p14:creationId xmlns:p14="http://schemas.microsoft.com/office/powerpoint/2010/main" val="2704010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Lessons Learned</a:t>
            </a:r>
            <a:endParaRPr sz="3600" dirty="0"/>
          </a:p>
        </p:txBody>
      </p:sp>
      <p:pic>
        <p:nvPicPr>
          <p:cNvPr id="4" name="Picture 3" descr="Three main lessons learned are: 1) integrating the article requests into workflows already familiar to physicians like PubMed, 2) conducting outreach to raise awareness, and 3) scaling the project to allow the program to grow while remaining financially manageable.">
            <a:extLst>
              <a:ext uri="{FF2B5EF4-FFF2-40B4-BE49-F238E27FC236}">
                <a16:creationId xmlns:a16="http://schemas.microsoft.com/office/drawing/2014/main" id="{ED2D9F36-5E34-49C2-9C8C-3F93DA2E7BA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44244" y="1273884"/>
            <a:ext cx="8193024" cy="5462016"/>
          </a:xfrm>
          <a:prstGeom prst="rect">
            <a:avLst/>
          </a:prstGeom>
        </p:spPr>
      </p:pic>
    </p:spTree>
    <p:extLst>
      <p:ext uri="{BB962C8B-B14F-4D97-AF65-F5344CB8AC3E}">
        <p14:creationId xmlns:p14="http://schemas.microsoft.com/office/powerpoint/2010/main" val="2376991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Challenges</a:t>
            </a:r>
            <a:endParaRPr sz="3600" dirty="0"/>
          </a:p>
        </p:txBody>
      </p:sp>
      <p:pic>
        <p:nvPicPr>
          <p:cNvPr id="4" name="Picture 3" descr="Challenges to overcome include 1) making sure physicians knew about the program required sustained outreach, &#10;2) technical support for the project required staff time to become acquainted, &#10;and 3) identifying long-term funding to remain sustainable.">
            <a:extLst>
              <a:ext uri="{FF2B5EF4-FFF2-40B4-BE49-F238E27FC236}">
                <a16:creationId xmlns:a16="http://schemas.microsoft.com/office/drawing/2014/main" id="{ED2D9F36-5E34-49C2-9C8C-3F93DA2E7BA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44244" y="1273884"/>
            <a:ext cx="8193024" cy="5462016"/>
          </a:xfrm>
          <a:prstGeom prst="rect">
            <a:avLst/>
          </a:prstGeom>
        </p:spPr>
      </p:pic>
    </p:spTree>
    <p:extLst>
      <p:ext uri="{BB962C8B-B14F-4D97-AF65-F5344CB8AC3E}">
        <p14:creationId xmlns:p14="http://schemas.microsoft.com/office/powerpoint/2010/main" val="2803104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Future Directions</a:t>
            </a:r>
          </a:p>
        </p:txBody>
      </p:sp>
      <p:pic>
        <p:nvPicPr>
          <p:cNvPr id="7" name="Picture 6" descr="Future expansion includes adding access for nurse practioners, physicians assistants, and possibly broader care teams. ">
            <a:extLst>
              <a:ext uri="{FF2B5EF4-FFF2-40B4-BE49-F238E27FC236}">
                <a16:creationId xmlns:a16="http://schemas.microsoft.com/office/drawing/2014/main" id="{4A141799-60A4-4CC4-AE0B-ACE480C83B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64" t="2711" r="2589" b="5044"/>
          <a:stretch/>
        </p:blipFill>
        <p:spPr>
          <a:xfrm>
            <a:off x="161365" y="1111044"/>
            <a:ext cx="8745968" cy="562324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for Libraries</a:t>
            </a:r>
            <a:endParaRPr dirty="0"/>
          </a:p>
        </p:txBody>
      </p:sp>
      <p:pic>
        <p:nvPicPr>
          <p:cNvPr id="7" name="Picture 6" descr="Opportunities for libraries are 1) libraries are well positioned to address disparities in information access, 2) choosing a service model that works, and 3) cultivating relationships with licensing agencies and professional organizations can expand reach.">
            <a:extLst>
              <a:ext uri="{FF2B5EF4-FFF2-40B4-BE49-F238E27FC236}">
                <a16:creationId xmlns:a16="http://schemas.microsoft.com/office/drawing/2014/main" id="{4A141799-60A4-4CC4-AE0B-ACE480C83B10}"/>
              </a:ext>
            </a:extLst>
          </p:cNvPr>
          <p:cNvPicPr>
            <a:picLocks noChangeAspect="1"/>
          </p:cNvPicPr>
          <p:nvPr/>
        </p:nvPicPr>
        <p:blipFill>
          <a:blip r:embed="rId3" cstate="email">
            <a:extLst>
              <a:ext uri="{28A0092B-C50C-407E-A947-70E740481C1C}">
                <a14:useLocalDpi xmlns:a14="http://schemas.microsoft.com/office/drawing/2010/main"/>
              </a:ext>
            </a:extLst>
          </a:blip>
          <a:srcRect t="1779" b="1779"/>
          <a:stretch/>
        </p:blipFill>
        <p:spPr>
          <a:xfrm>
            <a:off x="161365" y="1111044"/>
            <a:ext cx="8745968" cy="5623243"/>
          </a:xfrm>
          <a:prstGeom prst="rect">
            <a:avLst/>
          </a:prstGeom>
        </p:spPr>
      </p:pic>
    </p:spTree>
    <p:extLst>
      <p:ext uri="{BB962C8B-B14F-4D97-AF65-F5344CB8AC3E}">
        <p14:creationId xmlns:p14="http://schemas.microsoft.com/office/powerpoint/2010/main" val="667359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Key Takeaways</a:t>
            </a:r>
          </a:p>
        </p:txBody>
      </p:sp>
      <p:pic>
        <p:nvPicPr>
          <p:cNvPr id="7" name="Picture 6" descr="Key takeaways are 1) access disparities affect the care a physician can provide, 2) the just-in-time delivery model is not only feasible but scalable, and 3) libraries can play a central leadership role.">
            <a:extLst>
              <a:ext uri="{FF2B5EF4-FFF2-40B4-BE49-F238E27FC236}">
                <a16:creationId xmlns:a16="http://schemas.microsoft.com/office/drawing/2014/main" id="{74FE6389-2865-426A-8A2C-2AFEF8D56BC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08790" y="1298448"/>
            <a:ext cx="8046720" cy="536448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AAED-CA61-212D-FA3F-D28DF429F12D}"/>
              </a:ext>
            </a:extLst>
          </p:cNvPr>
          <p:cNvSpPr>
            <a:spLocks noGrp="1"/>
          </p:cNvSpPr>
          <p:nvPr>
            <p:ph type="title"/>
          </p:nvPr>
        </p:nvSpPr>
        <p:spPr>
          <a:xfrm>
            <a:off x="457200" y="-1143000"/>
            <a:ext cx="8229600" cy="1143000"/>
          </a:xfrm>
        </p:spPr>
        <p:txBody>
          <a:bodyPr vert="horz" lIns="91440" tIns="45720" rIns="91440" bIns="45720" rtlCol="0" anchor="b">
            <a:normAutofit/>
          </a:bodyPr>
          <a:lstStyle/>
          <a:p>
            <a:r>
              <a:rPr lang="en-US" dirty="0"/>
              <a:t>Thank You</a:t>
            </a:r>
          </a:p>
        </p:txBody>
      </p:sp>
      <p:pic>
        <p:nvPicPr>
          <p:cNvPr id="7" name="Picture 6" descr="Thank you. Any questions? Email christy.jarvis@utah.edu. ">
            <a:extLst>
              <a:ext uri="{FF2B5EF4-FFF2-40B4-BE49-F238E27FC236}">
                <a16:creationId xmlns:a16="http://schemas.microsoft.com/office/drawing/2014/main" id="{21730927-AA23-4532-B265-7DCED36C46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Access Gap</a:t>
            </a:r>
          </a:p>
        </p:txBody>
      </p:sp>
      <p:pic>
        <p:nvPicPr>
          <p:cNvPr id="5" name="Content Placeholder 4" descr="A medical professional standing outside of a small clinic in rural Utah">
            <a:extLst>
              <a:ext uri="{FF2B5EF4-FFF2-40B4-BE49-F238E27FC236}">
                <a16:creationId xmlns:a16="http://schemas.microsoft.com/office/drawing/2014/main" id="{8DF70735-C8F5-4891-8D1E-97DD7541A21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77528" y="1600200"/>
            <a:ext cx="6788944" cy="4525963"/>
          </a:xfrm>
        </p:spPr>
      </p:pic>
    </p:spTree>
    <p:extLst>
      <p:ext uri="{BB962C8B-B14F-4D97-AF65-F5344CB8AC3E}">
        <p14:creationId xmlns:p14="http://schemas.microsoft.com/office/powerpoint/2010/main" val="453746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t>
            </a:r>
            <a:r>
              <a:rPr lang="en-US" dirty="0"/>
              <a:t>Library Opportunity</a:t>
            </a:r>
            <a:endParaRPr dirty="0"/>
          </a:p>
        </p:txBody>
      </p:sp>
      <p:pic>
        <p:nvPicPr>
          <p:cNvPr id="5" name="Content Placeholder 4" descr="Connection between a health science library and a doctor in rural Utah">
            <a:extLst>
              <a:ext uri="{FF2B5EF4-FFF2-40B4-BE49-F238E27FC236}">
                <a16:creationId xmlns:a16="http://schemas.microsoft.com/office/drawing/2014/main" id="{8DF70735-C8F5-4891-8D1E-97DD7541A21E}"/>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0393" b="14599"/>
          <a:stretch/>
        </p:blipFill>
        <p:spPr>
          <a:xfrm>
            <a:off x="1177528" y="2070538"/>
            <a:ext cx="6788944" cy="3394841"/>
          </a:xfrm>
        </p:spPr>
      </p:pic>
      <p:sp>
        <p:nvSpPr>
          <p:cNvPr id="4" name="Title 1">
            <a:extLst>
              <a:ext uri="{FF2B5EF4-FFF2-40B4-BE49-F238E27FC236}">
                <a16:creationId xmlns:a16="http://schemas.microsoft.com/office/drawing/2014/main" id="{06638B4B-A901-4889-87E6-FC532AACCD08}"/>
              </a:ext>
            </a:extLst>
          </p:cNvPr>
          <p:cNvSpPr txBox="1">
            <a:spLocks/>
          </p:cNvSpPr>
          <p:nvPr/>
        </p:nvSpPr>
        <p:spPr>
          <a:xfrm>
            <a:off x="457200" y="554677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How can we extend our support beyond the walls of our institutions?</a:t>
            </a:r>
          </a:p>
        </p:txBody>
      </p:sp>
    </p:spTree>
    <p:extLst>
      <p:ext uri="{BB962C8B-B14F-4D97-AF65-F5344CB8AC3E}">
        <p14:creationId xmlns:p14="http://schemas.microsoft.com/office/powerpoint/2010/main" val="788234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Scan</a:t>
            </a:r>
            <a:endParaRPr dirty="0"/>
          </a:p>
        </p:txBody>
      </p:sp>
      <p:pic>
        <p:nvPicPr>
          <p:cNvPr id="5" name="Content Placeholder 4" descr="Partners on this project: HEALWA, AHEC Digital Library, College of Physicians-British Columbia, Oregon Health and Science University">
            <a:extLst>
              <a:ext uri="{FF2B5EF4-FFF2-40B4-BE49-F238E27FC236}">
                <a16:creationId xmlns:a16="http://schemas.microsoft.com/office/drawing/2014/main" id="{8DF70735-C8F5-4891-8D1E-97DD7541A21E}"/>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21321" b="17372"/>
          <a:stretch/>
        </p:blipFill>
        <p:spPr>
          <a:xfrm>
            <a:off x="715073" y="1706127"/>
            <a:ext cx="7607808" cy="3109413"/>
          </a:xfrm>
        </p:spPr>
      </p:pic>
      <p:sp>
        <p:nvSpPr>
          <p:cNvPr id="4" name="Title 1">
            <a:extLst>
              <a:ext uri="{FF2B5EF4-FFF2-40B4-BE49-F238E27FC236}">
                <a16:creationId xmlns:a16="http://schemas.microsoft.com/office/drawing/2014/main" id="{06638B4B-A901-4889-87E6-FC532AACCD08}"/>
              </a:ext>
            </a:extLst>
          </p:cNvPr>
          <p:cNvSpPr txBox="1">
            <a:spLocks/>
          </p:cNvSpPr>
          <p:nvPr/>
        </p:nvSpPr>
        <p:spPr>
          <a:xfrm>
            <a:off x="457200" y="5546779"/>
            <a:ext cx="8229600" cy="114300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a:spcBef>
                <a:spcPts val="0"/>
              </a:spcBef>
              <a:spcAft>
                <a:spcPts val="0"/>
              </a:spcAft>
            </a:pPr>
            <a:r>
              <a:rPr lang="en-US" sz="3200" b="0" i="0" dirty="0">
                <a:solidFill>
                  <a:srgbClr val="242424"/>
                </a:solidFill>
                <a:effectLst/>
                <a:latin typeface="Calibri" panose="020F0502020204030204" pitchFamily="34" charset="0"/>
              </a:rPr>
              <a:t>These programs offered valuable insights into different strategies for supporting clinicians who lack traditional library access.</a:t>
            </a:r>
          </a:p>
        </p:txBody>
      </p:sp>
    </p:spTree>
    <p:extLst>
      <p:ext uri="{BB962C8B-B14F-4D97-AF65-F5344CB8AC3E}">
        <p14:creationId xmlns:p14="http://schemas.microsoft.com/office/powerpoint/2010/main" val="89230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Two Service Models</a:t>
            </a:r>
          </a:p>
        </p:txBody>
      </p:sp>
      <p:pic>
        <p:nvPicPr>
          <p:cNvPr id="5" name="Content Placeholder 4" descr="Two broad models for clinicial access: 1) Just in Case Model and 2) Just in Time Model">
            <a:extLst>
              <a:ext uri="{FF2B5EF4-FFF2-40B4-BE49-F238E27FC236}">
                <a16:creationId xmlns:a16="http://schemas.microsoft.com/office/drawing/2014/main" id="{D7015022-3F9F-4307-8D0E-CBF77D9E7F5E}"/>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9778"/>
          <a:stretch/>
        </p:blipFill>
        <p:spPr>
          <a:xfrm>
            <a:off x="583324" y="1706561"/>
            <a:ext cx="7754112" cy="4663943"/>
          </a:xfrm>
          <a:ln>
            <a:solidFill>
              <a:schemeClr val="bg1">
                <a:lumMod val="65000"/>
              </a:schemeClr>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Chose “Just in Time”</a:t>
            </a:r>
            <a:endParaRPr dirty="0"/>
          </a:p>
        </p:txBody>
      </p:sp>
      <p:pic>
        <p:nvPicPr>
          <p:cNvPr id="5" name="Content Placeholder 4" descr="Why we chose just-in-time model: cost scales with usage, lower operational overhead, no upfront licensing, fits clinician workflow. Challenges with just-in-case include costs $2+ million annually, mutitple FTEs needs, licensing/tech support, and difficult to scale statewide.">
            <a:extLst>
              <a:ext uri="{FF2B5EF4-FFF2-40B4-BE49-F238E27FC236}">
                <a16:creationId xmlns:a16="http://schemas.microsoft.com/office/drawing/2014/main" id="{D7015022-3F9F-4307-8D0E-CBF77D9E7F5E}"/>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4889" b="12699"/>
          <a:stretch/>
        </p:blipFill>
        <p:spPr>
          <a:xfrm>
            <a:off x="548640" y="1937788"/>
            <a:ext cx="8046720" cy="4420971"/>
          </a:xfrm>
          <a:ln>
            <a:solidFill>
              <a:schemeClr val="bg1">
                <a:lumMod val="65000"/>
              </a:schemeClr>
            </a:solidFill>
          </a:ln>
        </p:spPr>
      </p:pic>
    </p:spTree>
    <p:extLst>
      <p:ext uri="{BB962C8B-B14F-4D97-AF65-F5344CB8AC3E}">
        <p14:creationId xmlns:p14="http://schemas.microsoft.com/office/powerpoint/2010/main" val="2258730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hase 1: Feasiblity pilot January-April 2024, Phase 2: Expanded pilot May 2023-April 2024, Phase 3: Statewide rollout ">
            <a:extLst>
              <a:ext uri="{FF2B5EF4-FFF2-40B4-BE49-F238E27FC236}">
                <a16:creationId xmlns:a16="http://schemas.microsoft.com/office/drawing/2014/main" id="{F713A8DC-18D0-497B-AA3B-75DEB0C28CE2}"/>
              </a:ext>
            </a:extLst>
          </p:cNvPr>
          <p:cNvPicPr>
            <a:picLocks noGrp="1" noChangeAspect="1"/>
          </p:cNvPicPr>
          <p:nvPr>
            <p:ph idx="1"/>
          </p:nvPr>
        </p:nvPicPr>
        <p:blipFill rotWithShape="1">
          <a:blip r:embed="rId3"/>
          <a:srcRect t="21306" r="66099" b="21306"/>
          <a:stretch/>
        </p:blipFill>
        <p:spPr>
          <a:xfrm>
            <a:off x="730444" y="0"/>
            <a:ext cx="7489377" cy="8452068"/>
          </a:xfrm>
        </p:spPr>
      </p:pic>
      <p:sp>
        <p:nvSpPr>
          <p:cNvPr id="2" name="Title 1"/>
          <p:cNvSpPr>
            <a:spLocks noGrp="1"/>
          </p:cNvSpPr>
          <p:nvPr>
            <p:ph type="title"/>
          </p:nvPr>
        </p:nvSpPr>
        <p:spPr/>
        <p:txBody>
          <a:bodyPr/>
          <a:lstStyle/>
          <a:p>
            <a:r>
              <a:rPr lang="en-US" dirty="0"/>
              <a:t>Pilot Phases!</a:t>
            </a:r>
            <a:endParaRPr dirty="0"/>
          </a:p>
        </p:txBody>
      </p:sp>
    </p:spTree>
    <p:extLst>
      <p:ext uri="{BB962C8B-B14F-4D97-AF65-F5344CB8AC3E}">
        <p14:creationId xmlns:p14="http://schemas.microsoft.com/office/powerpoint/2010/main" val="3402304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hase 1: Initial feasiblity pilot started with two underserved clinics with 12 physicians. Implementation included configuring the PubMed interface, working on vendor agreements, training &amp; tutorials, and on-site demonstrations.">
            <a:extLst>
              <a:ext uri="{FF2B5EF4-FFF2-40B4-BE49-F238E27FC236}">
                <a16:creationId xmlns:a16="http://schemas.microsoft.com/office/drawing/2014/main" id="{F713A8DC-18D0-497B-AA3B-75DEB0C28CE2}"/>
              </a:ext>
            </a:extLst>
          </p:cNvPr>
          <p:cNvPicPr>
            <a:picLocks noGrp="1" noChangeAspect="1"/>
          </p:cNvPicPr>
          <p:nvPr>
            <p:ph idx="1"/>
          </p:nvPr>
        </p:nvPicPr>
        <p:blipFill rotWithShape="1">
          <a:blip r:embed="rId3"/>
          <a:srcRect l="35001" r="33111"/>
          <a:stretch/>
        </p:blipFill>
        <p:spPr>
          <a:xfrm>
            <a:off x="1080462" y="-3456503"/>
            <a:ext cx="6998013" cy="14630400"/>
          </a:xfrm>
        </p:spPr>
      </p:pic>
      <p:sp>
        <p:nvSpPr>
          <p:cNvPr id="2" name="Title 1"/>
          <p:cNvSpPr>
            <a:spLocks noGrp="1"/>
          </p:cNvSpPr>
          <p:nvPr>
            <p:ph type="title"/>
          </p:nvPr>
        </p:nvSpPr>
        <p:spPr/>
        <p:txBody>
          <a:bodyPr/>
          <a:lstStyle/>
          <a:p>
            <a:r>
              <a:rPr lang="en-US" dirty="0"/>
              <a:t>Phase 1</a:t>
            </a:r>
            <a:endParaRPr dirty="0"/>
          </a:p>
        </p:txBody>
      </p:sp>
      <p:sp>
        <p:nvSpPr>
          <p:cNvPr id="3" name="TextBox 2">
            <a:extLst>
              <a:ext uri="{FF2B5EF4-FFF2-40B4-BE49-F238E27FC236}">
                <a16:creationId xmlns:a16="http://schemas.microsoft.com/office/drawing/2014/main" id="{AB2D7AA6-9662-4062-B145-45C151420C2F}"/>
              </a:ext>
            </a:extLst>
          </p:cNvPr>
          <p:cNvSpPr txBox="1"/>
          <p:nvPr/>
        </p:nvSpPr>
        <p:spPr>
          <a:xfrm>
            <a:off x="1061544" y="5863848"/>
            <a:ext cx="7020912" cy="892552"/>
          </a:xfrm>
          <a:prstGeom prst="rect">
            <a:avLst/>
          </a:prstGeom>
          <a:noFill/>
        </p:spPr>
        <p:txBody>
          <a:bodyPr wrap="square" rtlCol="0">
            <a:spAutoFit/>
          </a:bodyPr>
          <a:lstStyle/>
          <a:p>
            <a:pPr algn="ctr"/>
            <a:r>
              <a:rPr lang="en-US" sz="3200" dirty="0"/>
              <a:t>NNLM Grant Funded</a:t>
            </a:r>
          </a:p>
          <a:p>
            <a:pPr algn="ctr"/>
            <a:r>
              <a:rPr lang="en-US" sz="2000" dirty="0">
                <a:hlinkClick r:id="rId4"/>
              </a:rPr>
              <a:t>https://campusguides.lib.utah.edu/utahproviders</a:t>
            </a:r>
            <a:r>
              <a:rPr lang="en-US" sz="2000" dirty="0"/>
              <a:t> </a:t>
            </a:r>
          </a:p>
        </p:txBody>
      </p:sp>
    </p:spTree>
    <p:extLst>
      <p:ext uri="{BB962C8B-B14F-4D97-AF65-F5344CB8AC3E}">
        <p14:creationId xmlns:p14="http://schemas.microsoft.com/office/powerpoint/2010/main" val="2322587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3390</TotalTime>
  <Words>285</Words>
  <Application>Microsoft Office PowerPoint</Application>
  <PresentationFormat>On-screen Show (4:3)</PresentationFormat>
  <Paragraphs>75</Paragraphs>
  <Slides>29</Slides>
  <Notes>28</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Reducing Disparities in Physician Access to Evidence: A Statewide Article Delivery Initiative</vt:lpstr>
      <vt:lpstr>Why Access Matters</vt:lpstr>
      <vt:lpstr>The Access Gap</vt:lpstr>
      <vt:lpstr>The Library Opportunity</vt:lpstr>
      <vt:lpstr>Environmental Scan</vt:lpstr>
      <vt:lpstr>Two Service Models</vt:lpstr>
      <vt:lpstr>Why We Chose “Just in Time”</vt:lpstr>
      <vt:lpstr>Pilot Phases!</vt:lpstr>
      <vt:lpstr>Phase 1</vt:lpstr>
      <vt:lpstr>Phase 1 Outcomes</vt:lpstr>
      <vt:lpstr>Phase 2</vt:lpstr>
      <vt:lpstr>Phase 2 Outcomes</vt:lpstr>
      <vt:lpstr>Phase 3</vt:lpstr>
      <vt:lpstr>Outreach Strategy</vt:lpstr>
      <vt:lpstr>Program Design: Registration</vt:lpstr>
      <vt:lpstr>Program Design: Access</vt:lpstr>
      <vt:lpstr>Program Design: Full-Text Access Demo</vt:lpstr>
      <vt:lpstr>First-Year Engagement</vt:lpstr>
      <vt:lpstr>Articles Delivered per Month</vt:lpstr>
      <vt:lpstr>Program Cost</vt:lpstr>
      <vt:lpstr>Program Impact:  what physicians told us!</vt:lpstr>
      <vt:lpstr>Program Impact: What physicians told us!</vt:lpstr>
      <vt:lpstr>Program Impact: Additional feedback</vt:lpstr>
      <vt:lpstr>Lessons Learned</vt:lpstr>
      <vt:lpstr>Challenges</vt:lpstr>
      <vt:lpstr>Future Directions</vt:lpstr>
      <vt:lpstr>Implications for Libraries</vt:lpstr>
      <vt:lpstr>Key Takeaways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Christy Jarvis</dc:creator>
  <cp:keywords/>
  <dc:description>generated using python-pptx</dc:description>
  <cp:lastModifiedBy>Lauren Wittek</cp:lastModifiedBy>
  <cp:revision>90</cp:revision>
  <dcterms:created xsi:type="dcterms:W3CDTF">2013-01-27T09:14:16Z</dcterms:created>
  <dcterms:modified xsi:type="dcterms:W3CDTF">2026-03-26T20:48:22Z</dcterms:modified>
  <cp:category/>
</cp:coreProperties>
</file>