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 id="2147483749" r:id="rId2"/>
  </p:sldMasterIdLst>
  <p:notesMasterIdLst>
    <p:notesMasterId r:id="rId57"/>
  </p:notesMasterIdLst>
  <p:sldIdLst>
    <p:sldId id="617" r:id="rId3"/>
    <p:sldId id="618" r:id="rId4"/>
    <p:sldId id="548" r:id="rId5"/>
    <p:sldId id="619" r:id="rId6"/>
    <p:sldId id="262" r:id="rId7"/>
    <p:sldId id="540" r:id="rId8"/>
    <p:sldId id="456" r:id="rId9"/>
    <p:sldId id="582" r:id="rId10"/>
    <p:sldId id="576" r:id="rId11"/>
    <p:sldId id="634" r:id="rId12"/>
    <p:sldId id="620" r:id="rId13"/>
    <p:sldId id="621" r:id="rId14"/>
    <p:sldId id="622" r:id="rId15"/>
    <p:sldId id="623" r:id="rId16"/>
    <p:sldId id="624" r:id="rId17"/>
    <p:sldId id="625" r:id="rId18"/>
    <p:sldId id="626" r:id="rId19"/>
    <p:sldId id="627" r:id="rId20"/>
    <p:sldId id="594" r:id="rId21"/>
    <p:sldId id="577" r:id="rId22"/>
    <p:sldId id="593" r:id="rId23"/>
    <p:sldId id="581" r:id="rId24"/>
    <p:sldId id="541" r:id="rId25"/>
    <p:sldId id="563" r:id="rId26"/>
    <p:sldId id="628" r:id="rId27"/>
    <p:sldId id="569" r:id="rId28"/>
    <p:sldId id="570" r:id="rId29"/>
    <p:sldId id="558" r:id="rId30"/>
    <p:sldId id="583" r:id="rId31"/>
    <p:sldId id="630" r:id="rId32"/>
    <p:sldId id="571" r:id="rId33"/>
    <p:sldId id="631" r:id="rId34"/>
    <p:sldId id="632" r:id="rId35"/>
    <p:sldId id="564" r:id="rId36"/>
    <p:sldId id="542" r:id="rId37"/>
    <p:sldId id="585" r:id="rId38"/>
    <p:sldId id="613" r:id="rId39"/>
    <p:sldId id="614" r:id="rId40"/>
    <p:sldId id="616" r:id="rId41"/>
    <p:sldId id="615" r:id="rId42"/>
    <p:sldId id="543" r:id="rId43"/>
    <p:sldId id="595" r:id="rId44"/>
    <p:sldId id="596" r:id="rId45"/>
    <p:sldId id="573" r:id="rId46"/>
    <p:sldId id="574" r:id="rId47"/>
    <p:sldId id="513" r:id="rId48"/>
    <p:sldId id="591" r:id="rId49"/>
    <p:sldId id="597" r:id="rId50"/>
    <p:sldId id="335" r:id="rId51"/>
    <p:sldId id="592" r:id="rId52"/>
    <p:sldId id="551" r:id="rId53"/>
    <p:sldId id="633" r:id="rId54"/>
    <p:sldId id="588" r:id="rId55"/>
    <p:sldId id="589"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EAF9"/>
    <a:srgbClr val="FAE6F1"/>
    <a:srgbClr val="EBE5F3"/>
    <a:srgbClr val="CFDCF5"/>
    <a:srgbClr val="E7F6FF"/>
    <a:srgbClr val="EBFBE1"/>
    <a:srgbClr val="FFFFFB"/>
    <a:srgbClr val="F8E0E0"/>
    <a:srgbClr val="FFF0CD"/>
    <a:srgbClr val="BE3A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785" autoAdjust="0"/>
    <p:restoredTop sz="90581" autoAdjust="0"/>
  </p:normalViewPr>
  <p:slideViewPr>
    <p:cSldViewPr snapToGrid="0">
      <p:cViewPr varScale="1">
        <p:scale>
          <a:sx n="101" d="100"/>
          <a:sy n="101" d="100"/>
        </p:scale>
        <p:origin x="192" y="108"/>
      </p:cViewPr>
      <p:guideLst/>
    </p:cSldViewPr>
  </p:slideViewPr>
  <p:outlineViewPr>
    <p:cViewPr>
      <p:scale>
        <a:sx n="33" d="100"/>
        <a:sy n="33" d="100"/>
      </p:scale>
      <p:origin x="0" y="-6336"/>
    </p:cViewPr>
  </p:outlineViewPr>
  <p:notesTextViewPr>
    <p:cViewPr>
      <p:scale>
        <a:sx n="1" d="1"/>
        <a:sy n="1" d="1"/>
      </p:scale>
      <p:origin x="0" y="0"/>
    </p:cViewPr>
  </p:notesTextViewPr>
  <p:sorterViewPr>
    <p:cViewPr>
      <p:scale>
        <a:sx n="90" d="100"/>
        <a:sy n="90" d="100"/>
      </p:scale>
      <p:origin x="0" y="-14138"/>
    </p:cViewPr>
  </p:sorterViewPr>
  <p:notesViewPr>
    <p:cSldViewPr snapToGrid="0">
      <p:cViewPr varScale="1">
        <p:scale>
          <a:sx n="66" d="100"/>
          <a:sy n="66" d="100"/>
        </p:scale>
        <p:origin x="2674" y="2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A87021-9EFE-4C8D-84F4-ED7027621D84}" type="doc">
      <dgm:prSet loTypeId="urn:microsoft.com/office/officeart/2005/8/layout/lProcess2" loCatId="list" qsTypeId="urn:microsoft.com/office/officeart/2005/8/quickstyle/simple4" qsCatId="simple" csTypeId="urn:microsoft.com/office/officeart/2005/8/colors/colorful3" csCatId="colorful" phldr="1"/>
      <dgm:spPr/>
      <dgm:t>
        <a:bodyPr/>
        <a:lstStyle/>
        <a:p>
          <a:endParaRPr lang="en-US"/>
        </a:p>
      </dgm:t>
    </dgm:pt>
    <dgm:pt modelId="{4CE1FA4B-ACFD-44CB-9DDF-912203453557}">
      <dgm:prSet phldrT="[Text]"/>
      <dgm:spPr/>
      <dgm:t>
        <a:bodyPr/>
        <a:lstStyle/>
        <a:p>
          <a:r>
            <a:rPr lang="en-US" dirty="0">
              <a:solidFill>
                <a:schemeClr val="tx1"/>
              </a:solidFill>
            </a:rPr>
            <a:t>Part 1</a:t>
          </a:r>
        </a:p>
      </dgm:t>
    </dgm:pt>
    <dgm:pt modelId="{2D300F3A-CDEB-4703-909C-B2C8B59F40B7}" type="parTrans" cxnId="{F4C0F080-4BFC-4D18-8FA6-95F4DEE4514F}">
      <dgm:prSet/>
      <dgm:spPr/>
      <dgm:t>
        <a:bodyPr/>
        <a:lstStyle/>
        <a:p>
          <a:endParaRPr lang="en-US"/>
        </a:p>
      </dgm:t>
    </dgm:pt>
    <dgm:pt modelId="{855376D9-419C-4F7D-8196-18269DB7CE33}" type="sibTrans" cxnId="{F4C0F080-4BFC-4D18-8FA6-95F4DEE4514F}">
      <dgm:prSet/>
      <dgm:spPr/>
      <dgm:t>
        <a:bodyPr/>
        <a:lstStyle/>
        <a:p>
          <a:endParaRPr lang="en-US"/>
        </a:p>
      </dgm:t>
    </dgm:pt>
    <dgm:pt modelId="{1EB9ED6C-BF8A-41D5-AA0A-B230FE5904E2}">
      <dgm:prSet phldrT="[Text]"/>
      <dgm:spPr/>
      <dgm:t>
        <a:bodyPr/>
        <a:lstStyle/>
        <a:p>
          <a:r>
            <a:rPr lang="en-US" dirty="0">
              <a:solidFill>
                <a:schemeClr val="tx1"/>
              </a:solidFill>
            </a:rPr>
            <a:t>Part 2</a:t>
          </a:r>
        </a:p>
      </dgm:t>
    </dgm:pt>
    <dgm:pt modelId="{06E49C71-960B-40C0-8B89-091EBE7F23F8}" type="parTrans" cxnId="{33B04D69-F927-4358-84F0-0CDE41C0BE61}">
      <dgm:prSet/>
      <dgm:spPr/>
      <dgm:t>
        <a:bodyPr/>
        <a:lstStyle/>
        <a:p>
          <a:endParaRPr lang="en-US"/>
        </a:p>
      </dgm:t>
    </dgm:pt>
    <dgm:pt modelId="{9CA8CC64-F591-439E-A366-E174C042ED2F}" type="sibTrans" cxnId="{33B04D69-F927-4358-84F0-0CDE41C0BE61}">
      <dgm:prSet/>
      <dgm:spPr/>
      <dgm:t>
        <a:bodyPr/>
        <a:lstStyle/>
        <a:p>
          <a:endParaRPr lang="en-US"/>
        </a:p>
      </dgm:t>
    </dgm:pt>
    <dgm:pt modelId="{E7392FEA-613C-4AFC-89A5-85E955A53CC7}">
      <dgm:prSet phldrT="[Text]"/>
      <dgm:spPr/>
      <dgm:t>
        <a:bodyPr/>
        <a:lstStyle/>
        <a:p>
          <a:r>
            <a:rPr lang="en-US" dirty="0">
              <a:solidFill>
                <a:schemeClr val="tx1"/>
              </a:solidFill>
            </a:rPr>
            <a:t>Logic model</a:t>
          </a:r>
        </a:p>
      </dgm:t>
    </dgm:pt>
    <dgm:pt modelId="{17EEF424-3ECA-4DC0-883B-D5899AB9E80A}" type="parTrans" cxnId="{7DD9AE71-7AF4-49DB-9416-507A55D51218}">
      <dgm:prSet/>
      <dgm:spPr/>
      <dgm:t>
        <a:bodyPr/>
        <a:lstStyle/>
        <a:p>
          <a:endParaRPr lang="en-US"/>
        </a:p>
      </dgm:t>
    </dgm:pt>
    <dgm:pt modelId="{26E8814E-80EE-4ADB-9338-CFDF96C4BEED}" type="sibTrans" cxnId="{7DD9AE71-7AF4-49DB-9416-507A55D51218}">
      <dgm:prSet/>
      <dgm:spPr/>
      <dgm:t>
        <a:bodyPr/>
        <a:lstStyle/>
        <a:p>
          <a:endParaRPr lang="en-US"/>
        </a:p>
      </dgm:t>
    </dgm:pt>
    <dgm:pt modelId="{372EBF38-4A29-4C35-AD31-A71476086225}">
      <dgm:prSet phldrT="[Text]"/>
      <dgm:spPr/>
      <dgm:t>
        <a:bodyPr/>
        <a:lstStyle/>
        <a:p>
          <a:r>
            <a:rPr lang="en-US" dirty="0">
              <a:solidFill>
                <a:schemeClr val="tx1"/>
              </a:solidFill>
            </a:rPr>
            <a:t>Quick recap of all sessions</a:t>
          </a:r>
        </a:p>
      </dgm:t>
    </dgm:pt>
    <dgm:pt modelId="{8E89383F-4501-4780-95E5-90324F33ED71}" type="parTrans" cxnId="{03B4CFD7-85A1-4392-8BCC-BAB9EFF30E16}">
      <dgm:prSet/>
      <dgm:spPr/>
      <dgm:t>
        <a:bodyPr/>
        <a:lstStyle/>
        <a:p>
          <a:endParaRPr lang="en-US"/>
        </a:p>
      </dgm:t>
    </dgm:pt>
    <dgm:pt modelId="{9B2C3949-0ADB-4B7A-92EF-377359912774}" type="sibTrans" cxnId="{03B4CFD7-85A1-4392-8BCC-BAB9EFF30E16}">
      <dgm:prSet/>
      <dgm:spPr/>
      <dgm:t>
        <a:bodyPr/>
        <a:lstStyle/>
        <a:p>
          <a:endParaRPr lang="en-US"/>
        </a:p>
      </dgm:t>
    </dgm:pt>
    <dgm:pt modelId="{F89FF927-E878-4249-B9F2-7912B5E0AF20}">
      <dgm:prSet phldrT="[Text]"/>
      <dgm:spPr/>
      <dgm:t>
        <a:bodyPr/>
        <a:lstStyle/>
        <a:p>
          <a:r>
            <a:rPr lang="en-US" dirty="0">
              <a:solidFill>
                <a:schemeClr val="tx1"/>
              </a:solidFill>
            </a:rPr>
            <a:t>Part 3</a:t>
          </a:r>
        </a:p>
      </dgm:t>
    </dgm:pt>
    <dgm:pt modelId="{975EA3F8-F082-45DA-B953-29E4A9E9EE6D}" type="parTrans" cxnId="{C05BD829-E850-4A9E-AEBA-3457B03A8223}">
      <dgm:prSet/>
      <dgm:spPr/>
      <dgm:t>
        <a:bodyPr/>
        <a:lstStyle/>
        <a:p>
          <a:endParaRPr lang="en-US"/>
        </a:p>
      </dgm:t>
    </dgm:pt>
    <dgm:pt modelId="{A71FE604-1932-4F8B-B0DC-5552B6EAB48F}" type="sibTrans" cxnId="{C05BD829-E850-4A9E-AEBA-3457B03A8223}">
      <dgm:prSet/>
      <dgm:spPr/>
      <dgm:t>
        <a:bodyPr/>
        <a:lstStyle/>
        <a:p>
          <a:endParaRPr lang="en-US"/>
        </a:p>
      </dgm:t>
    </dgm:pt>
    <dgm:pt modelId="{33F5B3B0-E245-4D9E-BF58-A1AF5D9905B3}">
      <dgm:prSet phldrT="[Text]"/>
      <dgm:spPr/>
      <dgm:t>
        <a:bodyPr/>
        <a:lstStyle/>
        <a:p>
          <a:r>
            <a:rPr lang="en-US" dirty="0">
              <a:solidFill>
                <a:schemeClr val="tx1"/>
              </a:solidFill>
            </a:rPr>
            <a:t>PIECES cycle</a:t>
          </a:r>
        </a:p>
      </dgm:t>
    </dgm:pt>
    <dgm:pt modelId="{151EA644-63BE-4A49-B353-8998FB83E683}" type="parTrans" cxnId="{258FE928-021C-47F7-8F38-D07D6427875F}">
      <dgm:prSet/>
      <dgm:spPr/>
      <dgm:t>
        <a:bodyPr/>
        <a:lstStyle/>
        <a:p>
          <a:endParaRPr lang="en-US"/>
        </a:p>
      </dgm:t>
    </dgm:pt>
    <dgm:pt modelId="{C116542F-079C-430D-8C82-05ADFF6EC730}" type="sibTrans" cxnId="{258FE928-021C-47F7-8F38-D07D6427875F}">
      <dgm:prSet/>
      <dgm:spPr/>
      <dgm:t>
        <a:bodyPr/>
        <a:lstStyle/>
        <a:p>
          <a:endParaRPr lang="en-US"/>
        </a:p>
      </dgm:t>
    </dgm:pt>
    <dgm:pt modelId="{AEED1EC4-CAF5-4CDB-9234-0190BDFC8EC4}">
      <dgm:prSet phldrT="[Text]"/>
      <dgm:spPr/>
      <dgm:t>
        <a:bodyPr/>
        <a:lstStyle/>
        <a:p>
          <a:r>
            <a:rPr lang="en-US" dirty="0">
              <a:solidFill>
                <a:schemeClr val="tx1"/>
              </a:solidFill>
            </a:rPr>
            <a:t>Preservation</a:t>
          </a:r>
        </a:p>
      </dgm:t>
    </dgm:pt>
    <dgm:pt modelId="{76F8D393-91CA-4D05-9E4D-174613AF67B3}" type="parTrans" cxnId="{EA9FFC62-C36C-4269-A5E5-6E405245B4C8}">
      <dgm:prSet/>
      <dgm:spPr/>
      <dgm:t>
        <a:bodyPr/>
        <a:lstStyle/>
        <a:p>
          <a:endParaRPr lang="en-US"/>
        </a:p>
      </dgm:t>
    </dgm:pt>
    <dgm:pt modelId="{5739998D-7C49-4345-8B87-C4722F9CB905}" type="sibTrans" cxnId="{EA9FFC62-C36C-4269-A5E5-6E405245B4C8}">
      <dgm:prSet/>
      <dgm:spPr/>
      <dgm:t>
        <a:bodyPr/>
        <a:lstStyle/>
        <a:p>
          <a:endParaRPr lang="en-US"/>
        </a:p>
      </dgm:t>
    </dgm:pt>
    <dgm:pt modelId="{5A0E974C-6D77-4355-8153-7D2975029E0A}">
      <dgm:prSet phldrT="[Text]"/>
      <dgm:spPr/>
      <dgm:t>
        <a:bodyPr/>
        <a:lstStyle/>
        <a:p>
          <a:r>
            <a:rPr lang="en-US" dirty="0">
              <a:solidFill>
                <a:schemeClr val="tx1"/>
              </a:solidFill>
            </a:rPr>
            <a:t>Promotion</a:t>
          </a:r>
        </a:p>
      </dgm:t>
    </dgm:pt>
    <dgm:pt modelId="{ACAFB08C-5857-48DF-9C5D-B34B6B55D5CA}" type="parTrans" cxnId="{6C181F06-9454-4E31-A26B-338C9E34C461}">
      <dgm:prSet/>
      <dgm:spPr/>
      <dgm:t>
        <a:bodyPr/>
        <a:lstStyle/>
        <a:p>
          <a:endParaRPr lang="en-US"/>
        </a:p>
      </dgm:t>
    </dgm:pt>
    <dgm:pt modelId="{A678B711-C1F0-4234-ADDB-E2E8AA721457}" type="sibTrans" cxnId="{6C181F06-9454-4E31-A26B-338C9E34C461}">
      <dgm:prSet/>
      <dgm:spPr/>
      <dgm:t>
        <a:bodyPr/>
        <a:lstStyle/>
        <a:p>
          <a:endParaRPr lang="en-US"/>
        </a:p>
      </dgm:t>
    </dgm:pt>
    <dgm:pt modelId="{28C264F9-140C-48AA-8D34-3EA22FB8C3BF}">
      <dgm:prSet phldrT="[Text]"/>
      <dgm:spPr/>
      <dgm:t>
        <a:bodyPr/>
        <a:lstStyle/>
        <a:p>
          <a:r>
            <a:rPr lang="en-US" dirty="0">
              <a:solidFill>
                <a:schemeClr val="tx1"/>
              </a:solidFill>
            </a:rPr>
            <a:t>Impact</a:t>
          </a:r>
        </a:p>
      </dgm:t>
    </dgm:pt>
    <dgm:pt modelId="{BE159C7A-0808-42B8-AB2F-123D0363B3A3}" type="parTrans" cxnId="{3D6723EC-A98A-4536-BD13-B22ECB26A564}">
      <dgm:prSet/>
      <dgm:spPr/>
      <dgm:t>
        <a:bodyPr/>
        <a:lstStyle/>
        <a:p>
          <a:endParaRPr lang="en-US"/>
        </a:p>
      </dgm:t>
    </dgm:pt>
    <dgm:pt modelId="{86EE53FF-829B-403C-BF7C-D529B7FD990A}" type="sibTrans" cxnId="{3D6723EC-A98A-4536-BD13-B22ECB26A564}">
      <dgm:prSet/>
      <dgm:spPr/>
      <dgm:t>
        <a:bodyPr/>
        <a:lstStyle/>
        <a:p>
          <a:endParaRPr lang="en-US"/>
        </a:p>
      </dgm:t>
    </dgm:pt>
    <dgm:pt modelId="{5C06496A-45BD-49D3-A9E7-C0289D6CD2AF}">
      <dgm:prSet phldrT="[Text]"/>
      <dgm:spPr/>
      <dgm:t>
        <a:bodyPr/>
        <a:lstStyle/>
        <a:p>
          <a:r>
            <a:rPr lang="en-US" dirty="0">
              <a:solidFill>
                <a:schemeClr val="tx1"/>
              </a:solidFill>
            </a:rPr>
            <a:t>Update</a:t>
          </a:r>
        </a:p>
      </dgm:t>
    </dgm:pt>
    <dgm:pt modelId="{666B47F0-CB90-493E-8F2A-84A6D69C69EF}" type="parTrans" cxnId="{37F8E441-9466-49EF-9C06-1CC4EF11D729}">
      <dgm:prSet/>
      <dgm:spPr/>
      <dgm:t>
        <a:bodyPr/>
        <a:lstStyle/>
        <a:p>
          <a:endParaRPr lang="en-US"/>
        </a:p>
      </dgm:t>
    </dgm:pt>
    <dgm:pt modelId="{4CBB23F9-A3F0-4929-AF0E-72EBC473C0CD}" type="sibTrans" cxnId="{37F8E441-9466-49EF-9C06-1CC4EF11D729}">
      <dgm:prSet/>
      <dgm:spPr/>
      <dgm:t>
        <a:bodyPr/>
        <a:lstStyle/>
        <a:p>
          <a:endParaRPr lang="en-US"/>
        </a:p>
      </dgm:t>
    </dgm:pt>
    <dgm:pt modelId="{F8DDD8A3-C8B5-4A5B-90B4-32E2DBB13DAB}">
      <dgm:prSet phldrT="[Text]"/>
      <dgm:spPr/>
      <dgm:t>
        <a:bodyPr/>
        <a:lstStyle/>
        <a:p>
          <a:r>
            <a:rPr lang="en-US" dirty="0">
              <a:solidFill>
                <a:schemeClr val="tx1"/>
              </a:solidFill>
            </a:rPr>
            <a:t>Pitfalls &amp; Pivots</a:t>
          </a:r>
        </a:p>
      </dgm:t>
    </dgm:pt>
    <dgm:pt modelId="{BF91B239-01C1-49C0-92C1-12256E981BA4}" type="parTrans" cxnId="{12A19BFD-A33D-49D3-9CD9-DCFF768D16F2}">
      <dgm:prSet/>
      <dgm:spPr/>
      <dgm:t>
        <a:bodyPr/>
        <a:lstStyle/>
        <a:p>
          <a:endParaRPr lang="en-US"/>
        </a:p>
      </dgm:t>
    </dgm:pt>
    <dgm:pt modelId="{613AFF38-9581-4825-B958-AC638EA2E4BA}" type="sibTrans" cxnId="{12A19BFD-A33D-49D3-9CD9-DCFF768D16F2}">
      <dgm:prSet/>
      <dgm:spPr/>
      <dgm:t>
        <a:bodyPr/>
        <a:lstStyle/>
        <a:p>
          <a:endParaRPr lang="en-US"/>
        </a:p>
      </dgm:t>
    </dgm:pt>
    <dgm:pt modelId="{C2F144CF-E181-46B7-AC06-393A2F276FEC}" type="pres">
      <dgm:prSet presAssocID="{C1A87021-9EFE-4C8D-84F4-ED7027621D84}" presName="theList" presStyleCnt="0">
        <dgm:presLayoutVars>
          <dgm:dir/>
          <dgm:animLvl val="lvl"/>
          <dgm:resizeHandles val="exact"/>
        </dgm:presLayoutVars>
      </dgm:prSet>
      <dgm:spPr/>
    </dgm:pt>
    <dgm:pt modelId="{7C425C01-49D5-47FA-9977-DC6CB8EB4688}" type="pres">
      <dgm:prSet presAssocID="{4CE1FA4B-ACFD-44CB-9DDF-912203453557}" presName="compNode" presStyleCnt="0"/>
      <dgm:spPr/>
    </dgm:pt>
    <dgm:pt modelId="{5DF6FBA8-E9E4-4181-B8F7-6CC228B8F06F}" type="pres">
      <dgm:prSet presAssocID="{4CE1FA4B-ACFD-44CB-9DDF-912203453557}" presName="aNode" presStyleLbl="bgShp" presStyleIdx="0" presStyleCnt="3"/>
      <dgm:spPr/>
    </dgm:pt>
    <dgm:pt modelId="{4718FB7E-B3D8-457F-A275-57677C225702}" type="pres">
      <dgm:prSet presAssocID="{4CE1FA4B-ACFD-44CB-9DDF-912203453557}" presName="textNode" presStyleLbl="bgShp" presStyleIdx="0" presStyleCnt="3"/>
      <dgm:spPr/>
    </dgm:pt>
    <dgm:pt modelId="{2AC1FC58-4003-4439-97D4-05C0A6D594B5}" type="pres">
      <dgm:prSet presAssocID="{4CE1FA4B-ACFD-44CB-9DDF-912203453557}" presName="compChildNode" presStyleCnt="0"/>
      <dgm:spPr/>
    </dgm:pt>
    <dgm:pt modelId="{F1D53CA7-2382-42F9-AF7E-688E56E2231D}" type="pres">
      <dgm:prSet presAssocID="{4CE1FA4B-ACFD-44CB-9DDF-912203453557}" presName="theInnerList" presStyleCnt="0"/>
      <dgm:spPr/>
    </dgm:pt>
    <dgm:pt modelId="{DD610E08-0F3D-434D-A2CE-9D9BBD2CF7D9}" type="pres">
      <dgm:prSet presAssocID="{372EBF38-4A29-4C35-AD31-A71476086225}" presName="childNode" presStyleLbl="node1" presStyleIdx="0" presStyleCnt="8">
        <dgm:presLayoutVars>
          <dgm:bulletEnabled val="1"/>
        </dgm:presLayoutVars>
      </dgm:prSet>
      <dgm:spPr/>
    </dgm:pt>
    <dgm:pt modelId="{5B1CDA86-7A53-40EF-9741-7D76122BB97B}" type="pres">
      <dgm:prSet presAssocID="{372EBF38-4A29-4C35-AD31-A71476086225}" presName="aSpace2" presStyleCnt="0"/>
      <dgm:spPr/>
    </dgm:pt>
    <dgm:pt modelId="{82D11F98-57CA-49F9-8109-4A00068E9C19}" type="pres">
      <dgm:prSet presAssocID="{33F5B3B0-E245-4D9E-BF58-A1AF5D9905B3}" presName="childNode" presStyleLbl="node1" presStyleIdx="1" presStyleCnt="8">
        <dgm:presLayoutVars>
          <dgm:bulletEnabled val="1"/>
        </dgm:presLayoutVars>
      </dgm:prSet>
      <dgm:spPr/>
    </dgm:pt>
    <dgm:pt modelId="{6A3515EF-13A5-4415-A415-D2CB6399F3A0}" type="pres">
      <dgm:prSet presAssocID="{4CE1FA4B-ACFD-44CB-9DDF-912203453557}" presName="aSpace" presStyleCnt="0"/>
      <dgm:spPr/>
    </dgm:pt>
    <dgm:pt modelId="{FBE2FFC3-C3F6-4CA1-9C98-5601DA2D1270}" type="pres">
      <dgm:prSet presAssocID="{1EB9ED6C-BF8A-41D5-AA0A-B230FE5904E2}" presName="compNode" presStyleCnt="0"/>
      <dgm:spPr/>
    </dgm:pt>
    <dgm:pt modelId="{B320C5D0-2B5B-4DD1-A0EA-F7AD4533DBB2}" type="pres">
      <dgm:prSet presAssocID="{1EB9ED6C-BF8A-41D5-AA0A-B230FE5904E2}" presName="aNode" presStyleLbl="bgShp" presStyleIdx="1" presStyleCnt="3"/>
      <dgm:spPr/>
    </dgm:pt>
    <dgm:pt modelId="{43571AA6-6D63-4E8C-9699-FD3C165C94F3}" type="pres">
      <dgm:prSet presAssocID="{1EB9ED6C-BF8A-41D5-AA0A-B230FE5904E2}" presName="textNode" presStyleLbl="bgShp" presStyleIdx="1" presStyleCnt="3"/>
      <dgm:spPr/>
    </dgm:pt>
    <dgm:pt modelId="{9BF169ED-8FD6-45D3-92BB-694612E648B3}" type="pres">
      <dgm:prSet presAssocID="{1EB9ED6C-BF8A-41D5-AA0A-B230FE5904E2}" presName="compChildNode" presStyleCnt="0"/>
      <dgm:spPr/>
    </dgm:pt>
    <dgm:pt modelId="{FEFD0F46-EF0B-4456-84F3-0F15C1516585}" type="pres">
      <dgm:prSet presAssocID="{1EB9ED6C-BF8A-41D5-AA0A-B230FE5904E2}" presName="theInnerList" presStyleCnt="0"/>
      <dgm:spPr/>
    </dgm:pt>
    <dgm:pt modelId="{F7D45869-D206-40E5-A74F-7EE7FAED80B0}" type="pres">
      <dgm:prSet presAssocID="{AEED1EC4-CAF5-4CDB-9234-0190BDFC8EC4}" presName="childNode" presStyleLbl="node1" presStyleIdx="2" presStyleCnt="8">
        <dgm:presLayoutVars>
          <dgm:bulletEnabled val="1"/>
        </dgm:presLayoutVars>
      </dgm:prSet>
      <dgm:spPr/>
    </dgm:pt>
    <dgm:pt modelId="{36541CE7-C59E-4345-A5A7-31A78CF1C0DC}" type="pres">
      <dgm:prSet presAssocID="{AEED1EC4-CAF5-4CDB-9234-0190BDFC8EC4}" presName="aSpace2" presStyleCnt="0"/>
      <dgm:spPr/>
    </dgm:pt>
    <dgm:pt modelId="{3199C112-F5CE-40E5-9DB4-B8B96FC15D3C}" type="pres">
      <dgm:prSet presAssocID="{5A0E974C-6D77-4355-8153-7D2975029E0A}" presName="childNode" presStyleLbl="node1" presStyleIdx="3" presStyleCnt="8">
        <dgm:presLayoutVars>
          <dgm:bulletEnabled val="1"/>
        </dgm:presLayoutVars>
      </dgm:prSet>
      <dgm:spPr/>
    </dgm:pt>
    <dgm:pt modelId="{22FD2B6C-4504-4EE6-A905-64B0D94A82C9}" type="pres">
      <dgm:prSet presAssocID="{5A0E974C-6D77-4355-8153-7D2975029E0A}" presName="aSpace2" presStyleCnt="0"/>
      <dgm:spPr/>
    </dgm:pt>
    <dgm:pt modelId="{691E0798-4970-49E2-B87A-670FB8FA09B9}" type="pres">
      <dgm:prSet presAssocID="{28C264F9-140C-48AA-8D34-3EA22FB8C3BF}" presName="childNode" presStyleLbl="node1" presStyleIdx="4" presStyleCnt="8">
        <dgm:presLayoutVars>
          <dgm:bulletEnabled val="1"/>
        </dgm:presLayoutVars>
      </dgm:prSet>
      <dgm:spPr/>
    </dgm:pt>
    <dgm:pt modelId="{E27F49B5-7B56-44D9-A44C-E822DDC20E14}" type="pres">
      <dgm:prSet presAssocID="{28C264F9-140C-48AA-8D34-3EA22FB8C3BF}" presName="aSpace2" presStyleCnt="0"/>
      <dgm:spPr/>
    </dgm:pt>
    <dgm:pt modelId="{419A76AC-1A14-478C-A353-1D1E6F923BCB}" type="pres">
      <dgm:prSet presAssocID="{5C06496A-45BD-49D3-A9E7-C0289D6CD2AF}" presName="childNode" presStyleLbl="node1" presStyleIdx="5" presStyleCnt="8">
        <dgm:presLayoutVars>
          <dgm:bulletEnabled val="1"/>
        </dgm:presLayoutVars>
      </dgm:prSet>
      <dgm:spPr/>
    </dgm:pt>
    <dgm:pt modelId="{D079CDE0-9F12-4334-B5EB-941EE181FB59}" type="pres">
      <dgm:prSet presAssocID="{1EB9ED6C-BF8A-41D5-AA0A-B230FE5904E2}" presName="aSpace" presStyleCnt="0"/>
      <dgm:spPr/>
    </dgm:pt>
    <dgm:pt modelId="{6D645939-6F54-412F-B744-BCD627F5A159}" type="pres">
      <dgm:prSet presAssocID="{F89FF927-E878-4249-B9F2-7912B5E0AF20}" presName="compNode" presStyleCnt="0"/>
      <dgm:spPr/>
    </dgm:pt>
    <dgm:pt modelId="{390D1A59-5C17-443D-BE5F-29C5610C20B3}" type="pres">
      <dgm:prSet presAssocID="{F89FF927-E878-4249-B9F2-7912B5E0AF20}" presName="aNode" presStyleLbl="bgShp" presStyleIdx="2" presStyleCnt="3"/>
      <dgm:spPr/>
    </dgm:pt>
    <dgm:pt modelId="{CCA19493-8CCD-48FC-B27B-044C5BB8D2B4}" type="pres">
      <dgm:prSet presAssocID="{F89FF927-E878-4249-B9F2-7912B5E0AF20}" presName="textNode" presStyleLbl="bgShp" presStyleIdx="2" presStyleCnt="3"/>
      <dgm:spPr/>
    </dgm:pt>
    <dgm:pt modelId="{DAAE867F-34B7-4C62-B5FB-610B823F0635}" type="pres">
      <dgm:prSet presAssocID="{F89FF927-E878-4249-B9F2-7912B5E0AF20}" presName="compChildNode" presStyleCnt="0"/>
      <dgm:spPr/>
    </dgm:pt>
    <dgm:pt modelId="{E4BD6100-F012-4BC6-B071-A653B117B356}" type="pres">
      <dgm:prSet presAssocID="{F89FF927-E878-4249-B9F2-7912B5E0AF20}" presName="theInnerList" presStyleCnt="0"/>
      <dgm:spPr/>
    </dgm:pt>
    <dgm:pt modelId="{558FD95B-B662-4B6D-9886-44217081200B}" type="pres">
      <dgm:prSet presAssocID="{E7392FEA-613C-4AFC-89A5-85E955A53CC7}" presName="childNode" presStyleLbl="node1" presStyleIdx="6" presStyleCnt="8">
        <dgm:presLayoutVars>
          <dgm:bulletEnabled val="1"/>
        </dgm:presLayoutVars>
      </dgm:prSet>
      <dgm:spPr/>
    </dgm:pt>
    <dgm:pt modelId="{CC166170-6FCE-4576-9CC8-DEDEA10BCB7D}" type="pres">
      <dgm:prSet presAssocID="{E7392FEA-613C-4AFC-89A5-85E955A53CC7}" presName="aSpace2" presStyleCnt="0"/>
      <dgm:spPr/>
    </dgm:pt>
    <dgm:pt modelId="{F26D6681-79C8-46EF-A93E-A5DD14888784}" type="pres">
      <dgm:prSet presAssocID="{F8DDD8A3-C8B5-4A5B-90B4-32E2DBB13DAB}" presName="childNode" presStyleLbl="node1" presStyleIdx="7" presStyleCnt="8">
        <dgm:presLayoutVars>
          <dgm:bulletEnabled val="1"/>
        </dgm:presLayoutVars>
      </dgm:prSet>
      <dgm:spPr/>
    </dgm:pt>
  </dgm:ptLst>
  <dgm:cxnLst>
    <dgm:cxn modelId="{290AFD00-36AB-4873-8993-76B2AFF30C03}" type="presOf" srcId="{28C264F9-140C-48AA-8D34-3EA22FB8C3BF}" destId="{691E0798-4970-49E2-B87A-670FB8FA09B9}" srcOrd="0" destOrd="0" presId="urn:microsoft.com/office/officeart/2005/8/layout/lProcess2"/>
    <dgm:cxn modelId="{6C181F06-9454-4E31-A26B-338C9E34C461}" srcId="{1EB9ED6C-BF8A-41D5-AA0A-B230FE5904E2}" destId="{5A0E974C-6D77-4355-8153-7D2975029E0A}" srcOrd="1" destOrd="0" parTransId="{ACAFB08C-5857-48DF-9C5D-B34B6B55D5CA}" sibTransId="{A678B711-C1F0-4234-ADDB-E2E8AA721457}"/>
    <dgm:cxn modelId="{5AF1B425-FD54-49B5-A5E2-192B9197AD27}" type="presOf" srcId="{1EB9ED6C-BF8A-41D5-AA0A-B230FE5904E2}" destId="{43571AA6-6D63-4E8C-9699-FD3C165C94F3}" srcOrd="1" destOrd="0" presId="urn:microsoft.com/office/officeart/2005/8/layout/lProcess2"/>
    <dgm:cxn modelId="{258FE928-021C-47F7-8F38-D07D6427875F}" srcId="{4CE1FA4B-ACFD-44CB-9DDF-912203453557}" destId="{33F5B3B0-E245-4D9E-BF58-A1AF5D9905B3}" srcOrd="1" destOrd="0" parTransId="{151EA644-63BE-4A49-B353-8998FB83E683}" sibTransId="{C116542F-079C-430D-8C82-05ADFF6EC730}"/>
    <dgm:cxn modelId="{C05BD829-E850-4A9E-AEBA-3457B03A8223}" srcId="{C1A87021-9EFE-4C8D-84F4-ED7027621D84}" destId="{F89FF927-E878-4249-B9F2-7912B5E0AF20}" srcOrd="2" destOrd="0" parTransId="{975EA3F8-F082-45DA-B953-29E4A9E9EE6D}" sibTransId="{A71FE604-1932-4F8B-B0DC-5552B6EAB48F}"/>
    <dgm:cxn modelId="{37F8E441-9466-49EF-9C06-1CC4EF11D729}" srcId="{1EB9ED6C-BF8A-41D5-AA0A-B230FE5904E2}" destId="{5C06496A-45BD-49D3-A9E7-C0289D6CD2AF}" srcOrd="3" destOrd="0" parTransId="{666B47F0-CB90-493E-8F2A-84A6D69C69EF}" sibTransId="{4CBB23F9-A3F0-4929-AF0E-72EBC473C0CD}"/>
    <dgm:cxn modelId="{EA9FFC62-C36C-4269-A5E5-6E405245B4C8}" srcId="{1EB9ED6C-BF8A-41D5-AA0A-B230FE5904E2}" destId="{AEED1EC4-CAF5-4CDB-9234-0190BDFC8EC4}" srcOrd="0" destOrd="0" parTransId="{76F8D393-91CA-4D05-9E4D-174613AF67B3}" sibTransId="{5739998D-7C49-4345-8B87-C4722F9CB905}"/>
    <dgm:cxn modelId="{33B04D69-F927-4358-84F0-0CDE41C0BE61}" srcId="{C1A87021-9EFE-4C8D-84F4-ED7027621D84}" destId="{1EB9ED6C-BF8A-41D5-AA0A-B230FE5904E2}" srcOrd="1" destOrd="0" parTransId="{06E49C71-960B-40C0-8B89-091EBE7F23F8}" sibTransId="{9CA8CC64-F591-439E-A366-E174C042ED2F}"/>
    <dgm:cxn modelId="{AB62536C-A56E-4E26-A5B4-B0A061B479DE}" type="presOf" srcId="{5A0E974C-6D77-4355-8153-7D2975029E0A}" destId="{3199C112-F5CE-40E5-9DB4-B8B96FC15D3C}" srcOrd="0" destOrd="0" presId="urn:microsoft.com/office/officeart/2005/8/layout/lProcess2"/>
    <dgm:cxn modelId="{7DD9AE71-7AF4-49DB-9416-507A55D51218}" srcId="{F89FF927-E878-4249-B9F2-7912B5E0AF20}" destId="{E7392FEA-613C-4AFC-89A5-85E955A53CC7}" srcOrd="0" destOrd="0" parTransId="{17EEF424-3ECA-4DC0-883B-D5899AB9E80A}" sibTransId="{26E8814E-80EE-4ADB-9338-CFDF96C4BEED}"/>
    <dgm:cxn modelId="{CCC25672-5FD7-4FBC-B2FB-118F3DA0C85A}" type="presOf" srcId="{5C06496A-45BD-49D3-A9E7-C0289D6CD2AF}" destId="{419A76AC-1A14-478C-A353-1D1E6F923BCB}" srcOrd="0" destOrd="0" presId="urn:microsoft.com/office/officeart/2005/8/layout/lProcess2"/>
    <dgm:cxn modelId="{FA6A6B75-9EC0-4CC8-9B53-177F142976C1}" type="presOf" srcId="{F89FF927-E878-4249-B9F2-7912B5E0AF20}" destId="{390D1A59-5C17-443D-BE5F-29C5610C20B3}" srcOrd="0" destOrd="0" presId="urn:microsoft.com/office/officeart/2005/8/layout/lProcess2"/>
    <dgm:cxn modelId="{AF354A7B-DEA7-4341-BA15-F1ABF2E81B3C}" type="presOf" srcId="{E7392FEA-613C-4AFC-89A5-85E955A53CC7}" destId="{558FD95B-B662-4B6D-9886-44217081200B}" srcOrd="0" destOrd="0" presId="urn:microsoft.com/office/officeart/2005/8/layout/lProcess2"/>
    <dgm:cxn modelId="{F4C0F080-4BFC-4D18-8FA6-95F4DEE4514F}" srcId="{C1A87021-9EFE-4C8D-84F4-ED7027621D84}" destId="{4CE1FA4B-ACFD-44CB-9DDF-912203453557}" srcOrd="0" destOrd="0" parTransId="{2D300F3A-CDEB-4703-909C-B2C8B59F40B7}" sibTransId="{855376D9-419C-4F7D-8196-18269DB7CE33}"/>
    <dgm:cxn modelId="{4AF27882-C7E5-48E8-ADD5-56CCB5486FF2}" type="presOf" srcId="{F89FF927-E878-4249-B9F2-7912B5E0AF20}" destId="{CCA19493-8CCD-48FC-B27B-044C5BB8D2B4}" srcOrd="1" destOrd="0" presId="urn:microsoft.com/office/officeart/2005/8/layout/lProcess2"/>
    <dgm:cxn modelId="{7C218F86-6BF6-485D-BDCD-0DC9ED4D422C}" type="presOf" srcId="{372EBF38-4A29-4C35-AD31-A71476086225}" destId="{DD610E08-0F3D-434D-A2CE-9D9BBD2CF7D9}" srcOrd="0" destOrd="0" presId="urn:microsoft.com/office/officeart/2005/8/layout/lProcess2"/>
    <dgm:cxn modelId="{182B1089-A400-4988-9D73-EC75E612A688}" type="presOf" srcId="{4CE1FA4B-ACFD-44CB-9DDF-912203453557}" destId="{4718FB7E-B3D8-457F-A275-57677C225702}" srcOrd="1" destOrd="0" presId="urn:microsoft.com/office/officeart/2005/8/layout/lProcess2"/>
    <dgm:cxn modelId="{34F0958A-F4D8-4E2C-A767-D28843369FF6}" type="presOf" srcId="{33F5B3B0-E245-4D9E-BF58-A1AF5D9905B3}" destId="{82D11F98-57CA-49F9-8109-4A00068E9C19}" srcOrd="0" destOrd="0" presId="urn:microsoft.com/office/officeart/2005/8/layout/lProcess2"/>
    <dgm:cxn modelId="{34E5B5A6-8EF4-4091-AD40-A7E8B8B2DFC7}" type="presOf" srcId="{1EB9ED6C-BF8A-41D5-AA0A-B230FE5904E2}" destId="{B320C5D0-2B5B-4DD1-A0EA-F7AD4533DBB2}" srcOrd="0" destOrd="0" presId="urn:microsoft.com/office/officeart/2005/8/layout/lProcess2"/>
    <dgm:cxn modelId="{F4340AD5-96FA-4BDF-A567-26E47FB73105}" type="presOf" srcId="{F8DDD8A3-C8B5-4A5B-90B4-32E2DBB13DAB}" destId="{F26D6681-79C8-46EF-A93E-A5DD14888784}" srcOrd="0" destOrd="0" presId="urn:microsoft.com/office/officeart/2005/8/layout/lProcess2"/>
    <dgm:cxn modelId="{03B4CFD7-85A1-4392-8BCC-BAB9EFF30E16}" srcId="{4CE1FA4B-ACFD-44CB-9DDF-912203453557}" destId="{372EBF38-4A29-4C35-AD31-A71476086225}" srcOrd="0" destOrd="0" parTransId="{8E89383F-4501-4780-95E5-90324F33ED71}" sibTransId="{9B2C3949-0ADB-4B7A-92EF-377359912774}"/>
    <dgm:cxn modelId="{11407BDA-759E-480A-967D-CABA88A0BF58}" type="presOf" srcId="{AEED1EC4-CAF5-4CDB-9234-0190BDFC8EC4}" destId="{F7D45869-D206-40E5-A74F-7EE7FAED80B0}" srcOrd="0" destOrd="0" presId="urn:microsoft.com/office/officeart/2005/8/layout/lProcess2"/>
    <dgm:cxn modelId="{7644B2DF-26D6-461F-8086-051B29CEC502}" type="presOf" srcId="{C1A87021-9EFE-4C8D-84F4-ED7027621D84}" destId="{C2F144CF-E181-46B7-AC06-393A2F276FEC}" srcOrd="0" destOrd="0" presId="urn:microsoft.com/office/officeart/2005/8/layout/lProcess2"/>
    <dgm:cxn modelId="{3D6723EC-A98A-4536-BD13-B22ECB26A564}" srcId="{1EB9ED6C-BF8A-41D5-AA0A-B230FE5904E2}" destId="{28C264F9-140C-48AA-8D34-3EA22FB8C3BF}" srcOrd="2" destOrd="0" parTransId="{BE159C7A-0808-42B8-AB2F-123D0363B3A3}" sibTransId="{86EE53FF-829B-403C-BF7C-D529B7FD990A}"/>
    <dgm:cxn modelId="{AB534AFC-E2B9-411A-9A7A-9F0D8F00E04F}" type="presOf" srcId="{4CE1FA4B-ACFD-44CB-9DDF-912203453557}" destId="{5DF6FBA8-E9E4-4181-B8F7-6CC228B8F06F}" srcOrd="0" destOrd="0" presId="urn:microsoft.com/office/officeart/2005/8/layout/lProcess2"/>
    <dgm:cxn modelId="{12A19BFD-A33D-49D3-9CD9-DCFF768D16F2}" srcId="{F89FF927-E878-4249-B9F2-7912B5E0AF20}" destId="{F8DDD8A3-C8B5-4A5B-90B4-32E2DBB13DAB}" srcOrd="1" destOrd="0" parTransId="{BF91B239-01C1-49C0-92C1-12256E981BA4}" sibTransId="{613AFF38-9581-4825-B958-AC638EA2E4BA}"/>
    <dgm:cxn modelId="{D196A99F-DBFC-4BC2-8476-C9F9D0F14290}" type="presParOf" srcId="{C2F144CF-E181-46B7-AC06-393A2F276FEC}" destId="{7C425C01-49D5-47FA-9977-DC6CB8EB4688}" srcOrd="0" destOrd="0" presId="urn:microsoft.com/office/officeart/2005/8/layout/lProcess2"/>
    <dgm:cxn modelId="{B0628C13-2896-42B6-8F71-788D8F8EF6FF}" type="presParOf" srcId="{7C425C01-49D5-47FA-9977-DC6CB8EB4688}" destId="{5DF6FBA8-E9E4-4181-B8F7-6CC228B8F06F}" srcOrd="0" destOrd="0" presId="urn:microsoft.com/office/officeart/2005/8/layout/lProcess2"/>
    <dgm:cxn modelId="{5A2B8F67-0B92-4E38-A33A-52DCA452B4D8}" type="presParOf" srcId="{7C425C01-49D5-47FA-9977-DC6CB8EB4688}" destId="{4718FB7E-B3D8-457F-A275-57677C225702}" srcOrd="1" destOrd="0" presId="urn:microsoft.com/office/officeart/2005/8/layout/lProcess2"/>
    <dgm:cxn modelId="{D333B00A-E47B-409A-8534-9556FFD7CEF1}" type="presParOf" srcId="{7C425C01-49D5-47FA-9977-DC6CB8EB4688}" destId="{2AC1FC58-4003-4439-97D4-05C0A6D594B5}" srcOrd="2" destOrd="0" presId="urn:microsoft.com/office/officeart/2005/8/layout/lProcess2"/>
    <dgm:cxn modelId="{A5099C85-32CE-497B-A490-F2772CB1F0C0}" type="presParOf" srcId="{2AC1FC58-4003-4439-97D4-05C0A6D594B5}" destId="{F1D53CA7-2382-42F9-AF7E-688E56E2231D}" srcOrd="0" destOrd="0" presId="urn:microsoft.com/office/officeart/2005/8/layout/lProcess2"/>
    <dgm:cxn modelId="{831699B0-E28E-4A37-A8ED-0012CEE25D07}" type="presParOf" srcId="{F1D53CA7-2382-42F9-AF7E-688E56E2231D}" destId="{DD610E08-0F3D-434D-A2CE-9D9BBD2CF7D9}" srcOrd="0" destOrd="0" presId="urn:microsoft.com/office/officeart/2005/8/layout/lProcess2"/>
    <dgm:cxn modelId="{C0308EF9-4B0C-4F45-BEC7-C6617503B8A7}" type="presParOf" srcId="{F1D53CA7-2382-42F9-AF7E-688E56E2231D}" destId="{5B1CDA86-7A53-40EF-9741-7D76122BB97B}" srcOrd="1" destOrd="0" presId="urn:microsoft.com/office/officeart/2005/8/layout/lProcess2"/>
    <dgm:cxn modelId="{67CE752D-1D99-42BD-BC70-972583F8B7EF}" type="presParOf" srcId="{F1D53CA7-2382-42F9-AF7E-688E56E2231D}" destId="{82D11F98-57CA-49F9-8109-4A00068E9C19}" srcOrd="2" destOrd="0" presId="urn:microsoft.com/office/officeart/2005/8/layout/lProcess2"/>
    <dgm:cxn modelId="{C26115C0-D8A1-46E3-B3CC-68BAF100E450}" type="presParOf" srcId="{C2F144CF-E181-46B7-AC06-393A2F276FEC}" destId="{6A3515EF-13A5-4415-A415-D2CB6399F3A0}" srcOrd="1" destOrd="0" presId="urn:microsoft.com/office/officeart/2005/8/layout/lProcess2"/>
    <dgm:cxn modelId="{BCD6123B-6958-4904-B47A-9CCAC433CEDD}" type="presParOf" srcId="{C2F144CF-E181-46B7-AC06-393A2F276FEC}" destId="{FBE2FFC3-C3F6-4CA1-9C98-5601DA2D1270}" srcOrd="2" destOrd="0" presId="urn:microsoft.com/office/officeart/2005/8/layout/lProcess2"/>
    <dgm:cxn modelId="{25B67F8D-4BD5-44F0-A4F2-B23691FBD93A}" type="presParOf" srcId="{FBE2FFC3-C3F6-4CA1-9C98-5601DA2D1270}" destId="{B320C5D0-2B5B-4DD1-A0EA-F7AD4533DBB2}" srcOrd="0" destOrd="0" presId="urn:microsoft.com/office/officeart/2005/8/layout/lProcess2"/>
    <dgm:cxn modelId="{1619C2B1-936C-4543-B6BF-5E273A51B6D0}" type="presParOf" srcId="{FBE2FFC3-C3F6-4CA1-9C98-5601DA2D1270}" destId="{43571AA6-6D63-4E8C-9699-FD3C165C94F3}" srcOrd="1" destOrd="0" presId="urn:microsoft.com/office/officeart/2005/8/layout/lProcess2"/>
    <dgm:cxn modelId="{CC088910-BE57-4505-B877-48D0904F6F34}" type="presParOf" srcId="{FBE2FFC3-C3F6-4CA1-9C98-5601DA2D1270}" destId="{9BF169ED-8FD6-45D3-92BB-694612E648B3}" srcOrd="2" destOrd="0" presId="urn:microsoft.com/office/officeart/2005/8/layout/lProcess2"/>
    <dgm:cxn modelId="{963A914C-B813-4D08-B2D2-AA29543623CC}" type="presParOf" srcId="{9BF169ED-8FD6-45D3-92BB-694612E648B3}" destId="{FEFD0F46-EF0B-4456-84F3-0F15C1516585}" srcOrd="0" destOrd="0" presId="urn:microsoft.com/office/officeart/2005/8/layout/lProcess2"/>
    <dgm:cxn modelId="{DE25DB9D-B2F5-48F1-A372-4370C13BD771}" type="presParOf" srcId="{FEFD0F46-EF0B-4456-84F3-0F15C1516585}" destId="{F7D45869-D206-40E5-A74F-7EE7FAED80B0}" srcOrd="0" destOrd="0" presId="urn:microsoft.com/office/officeart/2005/8/layout/lProcess2"/>
    <dgm:cxn modelId="{0FE9F57F-26B1-44A6-B401-E0F822E64AC3}" type="presParOf" srcId="{FEFD0F46-EF0B-4456-84F3-0F15C1516585}" destId="{36541CE7-C59E-4345-A5A7-31A78CF1C0DC}" srcOrd="1" destOrd="0" presId="urn:microsoft.com/office/officeart/2005/8/layout/lProcess2"/>
    <dgm:cxn modelId="{A620F090-FF14-401C-B224-8ECF80725A53}" type="presParOf" srcId="{FEFD0F46-EF0B-4456-84F3-0F15C1516585}" destId="{3199C112-F5CE-40E5-9DB4-B8B96FC15D3C}" srcOrd="2" destOrd="0" presId="urn:microsoft.com/office/officeart/2005/8/layout/lProcess2"/>
    <dgm:cxn modelId="{933BE01E-B61A-47A3-8347-DA9C56C588EF}" type="presParOf" srcId="{FEFD0F46-EF0B-4456-84F3-0F15C1516585}" destId="{22FD2B6C-4504-4EE6-A905-64B0D94A82C9}" srcOrd="3" destOrd="0" presId="urn:microsoft.com/office/officeart/2005/8/layout/lProcess2"/>
    <dgm:cxn modelId="{F6748A0C-8CAB-4E88-B2E0-DA280982C77D}" type="presParOf" srcId="{FEFD0F46-EF0B-4456-84F3-0F15C1516585}" destId="{691E0798-4970-49E2-B87A-670FB8FA09B9}" srcOrd="4" destOrd="0" presId="urn:microsoft.com/office/officeart/2005/8/layout/lProcess2"/>
    <dgm:cxn modelId="{44158C59-499F-4515-826B-5FDCE7784EF3}" type="presParOf" srcId="{FEFD0F46-EF0B-4456-84F3-0F15C1516585}" destId="{E27F49B5-7B56-44D9-A44C-E822DDC20E14}" srcOrd="5" destOrd="0" presId="urn:microsoft.com/office/officeart/2005/8/layout/lProcess2"/>
    <dgm:cxn modelId="{284DCC16-A21D-4550-A2F5-229C61390648}" type="presParOf" srcId="{FEFD0F46-EF0B-4456-84F3-0F15C1516585}" destId="{419A76AC-1A14-478C-A353-1D1E6F923BCB}" srcOrd="6" destOrd="0" presId="urn:microsoft.com/office/officeart/2005/8/layout/lProcess2"/>
    <dgm:cxn modelId="{DF3F5522-0DCF-4768-9F1F-E7D117F71DE2}" type="presParOf" srcId="{C2F144CF-E181-46B7-AC06-393A2F276FEC}" destId="{D079CDE0-9F12-4334-B5EB-941EE181FB59}" srcOrd="3" destOrd="0" presId="urn:microsoft.com/office/officeart/2005/8/layout/lProcess2"/>
    <dgm:cxn modelId="{1866CCB1-1CF3-465B-AB96-B00D4A3601E3}" type="presParOf" srcId="{C2F144CF-E181-46B7-AC06-393A2F276FEC}" destId="{6D645939-6F54-412F-B744-BCD627F5A159}" srcOrd="4" destOrd="0" presId="urn:microsoft.com/office/officeart/2005/8/layout/lProcess2"/>
    <dgm:cxn modelId="{B3B6AD4C-E6A4-412C-9248-AF87F3C28B0C}" type="presParOf" srcId="{6D645939-6F54-412F-B744-BCD627F5A159}" destId="{390D1A59-5C17-443D-BE5F-29C5610C20B3}" srcOrd="0" destOrd="0" presId="urn:microsoft.com/office/officeart/2005/8/layout/lProcess2"/>
    <dgm:cxn modelId="{11DBECD2-F6E3-49FF-930E-C2CE58125D19}" type="presParOf" srcId="{6D645939-6F54-412F-B744-BCD627F5A159}" destId="{CCA19493-8CCD-48FC-B27B-044C5BB8D2B4}" srcOrd="1" destOrd="0" presId="urn:microsoft.com/office/officeart/2005/8/layout/lProcess2"/>
    <dgm:cxn modelId="{1258AC51-73B0-4428-9176-6DD314086A5E}" type="presParOf" srcId="{6D645939-6F54-412F-B744-BCD627F5A159}" destId="{DAAE867F-34B7-4C62-B5FB-610B823F0635}" srcOrd="2" destOrd="0" presId="urn:microsoft.com/office/officeart/2005/8/layout/lProcess2"/>
    <dgm:cxn modelId="{914DAED2-0345-4160-AA63-4B728F981875}" type="presParOf" srcId="{DAAE867F-34B7-4C62-B5FB-610B823F0635}" destId="{E4BD6100-F012-4BC6-B071-A653B117B356}" srcOrd="0" destOrd="0" presId="urn:microsoft.com/office/officeart/2005/8/layout/lProcess2"/>
    <dgm:cxn modelId="{F5949F61-8FB4-4599-B88B-8C0A42255B11}" type="presParOf" srcId="{E4BD6100-F012-4BC6-B071-A653B117B356}" destId="{558FD95B-B662-4B6D-9886-44217081200B}" srcOrd="0" destOrd="0" presId="urn:microsoft.com/office/officeart/2005/8/layout/lProcess2"/>
    <dgm:cxn modelId="{DCE92223-8836-4ED8-A41D-031ADE4AE799}" type="presParOf" srcId="{E4BD6100-F012-4BC6-B071-A653B117B356}" destId="{CC166170-6FCE-4576-9CC8-DEDEA10BCB7D}" srcOrd="1" destOrd="0" presId="urn:microsoft.com/office/officeart/2005/8/layout/lProcess2"/>
    <dgm:cxn modelId="{052987FA-5BCE-4948-96FF-0709AB2B04E8}" type="presParOf" srcId="{E4BD6100-F012-4BC6-B071-A653B117B356}" destId="{F26D6681-79C8-46EF-A93E-A5DD14888784}"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989AB0-F089-4436-8723-FC1F5BA0F5A9}" type="doc">
      <dgm:prSet loTypeId="urn:microsoft.com/office/officeart/2008/layout/IncreasingCircleProcess" loCatId="process" qsTypeId="urn:microsoft.com/office/officeart/2005/8/quickstyle/simple1" qsCatId="simple" csTypeId="urn:microsoft.com/office/officeart/2005/8/colors/colorful3" csCatId="colorful" phldr="1"/>
      <dgm:spPr/>
      <dgm:t>
        <a:bodyPr/>
        <a:lstStyle/>
        <a:p>
          <a:endParaRPr lang="en-US"/>
        </a:p>
      </dgm:t>
    </dgm:pt>
    <dgm:pt modelId="{7D5A5E19-8824-42B6-B266-3374AF167F04}">
      <dgm:prSet phldrT="[Text]"/>
      <dgm:spPr/>
      <dgm:t>
        <a:bodyPr/>
        <a:lstStyle/>
        <a:p>
          <a:r>
            <a:rPr lang="en-US" dirty="0"/>
            <a:t>Proposal</a:t>
          </a:r>
        </a:p>
      </dgm:t>
    </dgm:pt>
    <dgm:pt modelId="{A09CEEAD-4035-4B16-928F-C27B7028036A}" type="parTrans" cxnId="{DE7228FC-07A2-4576-A2B0-9DAB9CF6990E}">
      <dgm:prSet/>
      <dgm:spPr/>
      <dgm:t>
        <a:bodyPr/>
        <a:lstStyle/>
        <a:p>
          <a:endParaRPr lang="en-US"/>
        </a:p>
      </dgm:t>
    </dgm:pt>
    <dgm:pt modelId="{274B9CF5-9000-4858-A0FE-D51924CF1F5D}" type="sibTrans" cxnId="{DE7228FC-07A2-4576-A2B0-9DAB9CF6990E}">
      <dgm:prSet/>
      <dgm:spPr/>
      <dgm:t>
        <a:bodyPr/>
        <a:lstStyle/>
        <a:p>
          <a:endParaRPr lang="en-US"/>
        </a:p>
      </dgm:t>
    </dgm:pt>
    <dgm:pt modelId="{56FFF9E0-6586-4B2C-8A72-BAF304E3B546}">
      <dgm:prSet phldrT="[Text]"/>
      <dgm:spPr/>
      <dgm:t>
        <a:bodyPr/>
        <a:lstStyle/>
        <a:p>
          <a:r>
            <a:rPr lang="en-US" dirty="0"/>
            <a:t>Protocol</a:t>
          </a:r>
        </a:p>
      </dgm:t>
    </dgm:pt>
    <dgm:pt modelId="{57566FA6-3FAE-4E87-891C-DA706B884A0B}" type="parTrans" cxnId="{005C0C10-D634-4AA8-9B22-F17CC46879E6}">
      <dgm:prSet/>
      <dgm:spPr/>
      <dgm:t>
        <a:bodyPr/>
        <a:lstStyle/>
        <a:p>
          <a:endParaRPr lang="en-US"/>
        </a:p>
      </dgm:t>
    </dgm:pt>
    <dgm:pt modelId="{87E384A2-1486-42A6-8178-57B0D2C37C17}" type="sibTrans" cxnId="{005C0C10-D634-4AA8-9B22-F17CC46879E6}">
      <dgm:prSet/>
      <dgm:spPr/>
      <dgm:t>
        <a:bodyPr/>
        <a:lstStyle/>
        <a:p>
          <a:endParaRPr lang="en-US"/>
        </a:p>
      </dgm:t>
    </dgm:pt>
    <dgm:pt modelId="{352023D5-2EFF-4D5D-89C9-76868276A862}">
      <dgm:prSet phldrT="[Text]"/>
      <dgm:spPr/>
      <dgm:t>
        <a:bodyPr/>
        <a:lstStyle/>
        <a:p>
          <a:r>
            <a:rPr lang="en-US" dirty="0"/>
            <a:t>Production</a:t>
          </a:r>
        </a:p>
      </dgm:t>
    </dgm:pt>
    <dgm:pt modelId="{4FA02A09-BC7F-47C5-8798-14587F756AFD}" type="parTrans" cxnId="{FC8D968F-E0D8-4108-A809-D92E94954367}">
      <dgm:prSet/>
      <dgm:spPr/>
      <dgm:t>
        <a:bodyPr/>
        <a:lstStyle/>
        <a:p>
          <a:endParaRPr lang="en-US"/>
        </a:p>
      </dgm:t>
    </dgm:pt>
    <dgm:pt modelId="{05D18205-CA4A-440A-857D-B9497BB8D1ED}" type="sibTrans" cxnId="{FC8D968F-E0D8-4108-A809-D92E94954367}">
      <dgm:prSet/>
      <dgm:spPr/>
      <dgm:t>
        <a:bodyPr/>
        <a:lstStyle/>
        <a:p>
          <a:endParaRPr lang="en-US"/>
        </a:p>
      </dgm:t>
    </dgm:pt>
    <dgm:pt modelId="{EACA3151-95F2-40E4-AA35-99AA9E229FD7}">
      <dgm:prSet phldrT="[Text]"/>
      <dgm:spPr/>
      <dgm:t>
        <a:bodyPr/>
        <a:lstStyle/>
        <a:p>
          <a:r>
            <a:rPr lang="en-US" dirty="0"/>
            <a:t>Paper</a:t>
          </a:r>
        </a:p>
      </dgm:t>
    </dgm:pt>
    <dgm:pt modelId="{FFC3D05B-0BF9-42A4-BE9D-DC9D12E24F8D}" type="parTrans" cxnId="{E2A94F00-1C98-4E4A-8C8B-E88EEC97D1F2}">
      <dgm:prSet/>
      <dgm:spPr/>
      <dgm:t>
        <a:bodyPr/>
        <a:lstStyle/>
        <a:p>
          <a:endParaRPr lang="en-US"/>
        </a:p>
      </dgm:t>
    </dgm:pt>
    <dgm:pt modelId="{82B5B894-E827-4341-9DA2-09C0F8E78D01}" type="sibTrans" cxnId="{E2A94F00-1C98-4E4A-8C8B-E88EEC97D1F2}">
      <dgm:prSet/>
      <dgm:spPr/>
      <dgm:t>
        <a:bodyPr/>
        <a:lstStyle/>
        <a:p>
          <a:endParaRPr lang="en-US"/>
        </a:p>
      </dgm:t>
    </dgm:pt>
    <dgm:pt modelId="{500F75D5-39E4-4851-B25A-F1B4DEA12F6D}" type="pres">
      <dgm:prSet presAssocID="{DE989AB0-F089-4436-8723-FC1F5BA0F5A9}" presName="Name0" presStyleCnt="0">
        <dgm:presLayoutVars>
          <dgm:chMax val="7"/>
          <dgm:chPref val="7"/>
          <dgm:dir/>
          <dgm:animOne val="branch"/>
          <dgm:animLvl val="lvl"/>
        </dgm:presLayoutVars>
      </dgm:prSet>
      <dgm:spPr/>
    </dgm:pt>
    <dgm:pt modelId="{AD5CC150-0341-4F00-B49F-557DF9E2CAF8}" type="pres">
      <dgm:prSet presAssocID="{7D5A5E19-8824-42B6-B266-3374AF167F04}" presName="composite" presStyleCnt="0"/>
      <dgm:spPr/>
    </dgm:pt>
    <dgm:pt modelId="{0703402A-5966-4F24-9382-E6925A7BA6C4}" type="pres">
      <dgm:prSet presAssocID="{7D5A5E19-8824-42B6-B266-3374AF167F04}" presName="BackAccent" presStyleLbl="bgShp" presStyleIdx="0" presStyleCnt="4"/>
      <dgm:spPr/>
    </dgm:pt>
    <dgm:pt modelId="{16501A4F-B7FB-4817-BD42-49CA25FCC2BD}" type="pres">
      <dgm:prSet presAssocID="{7D5A5E19-8824-42B6-B266-3374AF167F04}" presName="Accent" presStyleLbl="alignNode1" presStyleIdx="0" presStyleCnt="4"/>
      <dgm:spPr/>
    </dgm:pt>
    <dgm:pt modelId="{3462F527-ADEF-4C42-9608-DEBE76B8EF09}" type="pres">
      <dgm:prSet presAssocID="{7D5A5E19-8824-42B6-B266-3374AF167F04}" presName="Child" presStyleLbl="revTx" presStyleIdx="0" presStyleCnt="4">
        <dgm:presLayoutVars>
          <dgm:chMax val="0"/>
          <dgm:chPref val="0"/>
          <dgm:bulletEnabled val="1"/>
        </dgm:presLayoutVars>
      </dgm:prSet>
      <dgm:spPr/>
    </dgm:pt>
    <dgm:pt modelId="{D02CEAFA-88BA-467C-B2C0-26B90E2CABE0}" type="pres">
      <dgm:prSet presAssocID="{7D5A5E19-8824-42B6-B266-3374AF167F04}" presName="Parent" presStyleLbl="revTx" presStyleIdx="0" presStyleCnt="4">
        <dgm:presLayoutVars>
          <dgm:chMax val="1"/>
          <dgm:chPref val="1"/>
          <dgm:bulletEnabled val="1"/>
        </dgm:presLayoutVars>
      </dgm:prSet>
      <dgm:spPr/>
    </dgm:pt>
    <dgm:pt modelId="{D0D067CC-BF1B-4571-A217-457C4FC7E6EF}" type="pres">
      <dgm:prSet presAssocID="{274B9CF5-9000-4858-A0FE-D51924CF1F5D}" presName="sibTrans" presStyleCnt="0"/>
      <dgm:spPr/>
    </dgm:pt>
    <dgm:pt modelId="{75ACC981-C92A-4319-BFC1-F6ED03A2E7FF}" type="pres">
      <dgm:prSet presAssocID="{56FFF9E0-6586-4B2C-8A72-BAF304E3B546}" presName="composite" presStyleCnt="0"/>
      <dgm:spPr/>
    </dgm:pt>
    <dgm:pt modelId="{809C0AA2-1FEE-4106-A14B-9C358D2A047E}" type="pres">
      <dgm:prSet presAssocID="{56FFF9E0-6586-4B2C-8A72-BAF304E3B546}" presName="BackAccent" presStyleLbl="bgShp" presStyleIdx="1" presStyleCnt="4"/>
      <dgm:spPr/>
    </dgm:pt>
    <dgm:pt modelId="{09438B79-788E-4C11-88B9-A9B02D2C0423}" type="pres">
      <dgm:prSet presAssocID="{56FFF9E0-6586-4B2C-8A72-BAF304E3B546}" presName="Accent" presStyleLbl="alignNode1" presStyleIdx="1" presStyleCnt="4"/>
      <dgm:spPr/>
    </dgm:pt>
    <dgm:pt modelId="{E6041DDA-8347-4373-9217-96872F36FA7A}" type="pres">
      <dgm:prSet presAssocID="{56FFF9E0-6586-4B2C-8A72-BAF304E3B546}" presName="Child" presStyleLbl="revTx" presStyleIdx="0" presStyleCnt="4">
        <dgm:presLayoutVars>
          <dgm:chMax val="0"/>
          <dgm:chPref val="0"/>
          <dgm:bulletEnabled val="1"/>
        </dgm:presLayoutVars>
      </dgm:prSet>
      <dgm:spPr/>
    </dgm:pt>
    <dgm:pt modelId="{A14446CC-D71E-4346-B513-B7AA11FC90A7}" type="pres">
      <dgm:prSet presAssocID="{56FFF9E0-6586-4B2C-8A72-BAF304E3B546}" presName="Parent" presStyleLbl="revTx" presStyleIdx="1" presStyleCnt="4">
        <dgm:presLayoutVars>
          <dgm:chMax val="1"/>
          <dgm:chPref val="1"/>
          <dgm:bulletEnabled val="1"/>
        </dgm:presLayoutVars>
      </dgm:prSet>
      <dgm:spPr/>
    </dgm:pt>
    <dgm:pt modelId="{1F9BC23C-BA8C-4AAE-97F6-057564A396DD}" type="pres">
      <dgm:prSet presAssocID="{87E384A2-1486-42A6-8178-57B0D2C37C17}" presName="sibTrans" presStyleCnt="0"/>
      <dgm:spPr/>
    </dgm:pt>
    <dgm:pt modelId="{87B1438F-12DF-4528-A492-7FB702700CE2}" type="pres">
      <dgm:prSet presAssocID="{352023D5-2EFF-4D5D-89C9-76868276A862}" presName="composite" presStyleCnt="0"/>
      <dgm:spPr/>
    </dgm:pt>
    <dgm:pt modelId="{D02276CB-D29F-4F64-9B78-D693E281AE75}" type="pres">
      <dgm:prSet presAssocID="{352023D5-2EFF-4D5D-89C9-76868276A862}" presName="BackAccent" presStyleLbl="bgShp" presStyleIdx="2" presStyleCnt="4"/>
      <dgm:spPr/>
    </dgm:pt>
    <dgm:pt modelId="{64573DFB-2913-49DA-9F5A-9FDD9CE2286C}" type="pres">
      <dgm:prSet presAssocID="{352023D5-2EFF-4D5D-89C9-76868276A862}" presName="Accent" presStyleLbl="alignNode1" presStyleIdx="2" presStyleCnt="4"/>
      <dgm:spPr/>
    </dgm:pt>
    <dgm:pt modelId="{26F7F204-3C8F-49E8-A81E-FCE8962100F1}" type="pres">
      <dgm:prSet presAssocID="{352023D5-2EFF-4D5D-89C9-76868276A862}" presName="Child" presStyleLbl="revTx" presStyleIdx="1" presStyleCnt="4">
        <dgm:presLayoutVars>
          <dgm:chMax val="0"/>
          <dgm:chPref val="0"/>
          <dgm:bulletEnabled val="1"/>
        </dgm:presLayoutVars>
      </dgm:prSet>
      <dgm:spPr/>
    </dgm:pt>
    <dgm:pt modelId="{CF03B7D2-C21D-431C-ABE0-7E5450C7652E}" type="pres">
      <dgm:prSet presAssocID="{352023D5-2EFF-4D5D-89C9-76868276A862}" presName="Parent" presStyleLbl="revTx" presStyleIdx="2" presStyleCnt="4">
        <dgm:presLayoutVars>
          <dgm:chMax val="1"/>
          <dgm:chPref val="1"/>
          <dgm:bulletEnabled val="1"/>
        </dgm:presLayoutVars>
      </dgm:prSet>
      <dgm:spPr/>
    </dgm:pt>
    <dgm:pt modelId="{0E17458A-3B3E-4C43-8782-929611E71111}" type="pres">
      <dgm:prSet presAssocID="{05D18205-CA4A-440A-857D-B9497BB8D1ED}" presName="sibTrans" presStyleCnt="0"/>
      <dgm:spPr/>
    </dgm:pt>
    <dgm:pt modelId="{BEE59860-403B-4E2A-A46B-3B74A75226B6}" type="pres">
      <dgm:prSet presAssocID="{EACA3151-95F2-40E4-AA35-99AA9E229FD7}" presName="composite" presStyleCnt="0"/>
      <dgm:spPr/>
    </dgm:pt>
    <dgm:pt modelId="{E5E11231-A5DD-42DB-BF2A-BCE47234163D}" type="pres">
      <dgm:prSet presAssocID="{EACA3151-95F2-40E4-AA35-99AA9E229FD7}" presName="BackAccent" presStyleLbl="bgShp" presStyleIdx="3" presStyleCnt="4"/>
      <dgm:spPr/>
    </dgm:pt>
    <dgm:pt modelId="{0482060E-BCF1-4980-97B7-70E820B94756}" type="pres">
      <dgm:prSet presAssocID="{EACA3151-95F2-40E4-AA35-99AA9E229FD7}" presName="Accent" presStyleLbl="alignNode1" presStyleIdx="3" presStyleCnt="4"/>
      <dgm:spPr/>
    </dgm:pt>
    <dgm:pt modelId="{765C1F70-4128-4384-812A-D868953CA175}" type="pres">
      <dgm:prSet presAssocID="{EACA3151-95F2-40E4-AA35-99AA9E229FD7}" presName="Child" presStyleLbl="revTx" presStyleIdx="2" presStyleCnt="4">
        <dgm:presLayoutVars>
          <dgm:chMax val="0"/>
          <dgm:chPref val="0"/>
          <dgm:bulletEnabled val="1"/>
        </dgm:presLayoutVars>
      </dgm:prSet>
      <dgm:spPr/>
    </dgm:pt>
    <dgm:pt modelId="{F5E1B980-19D6-4B71-8F21-8193CF6B5DA8}" type="pres">
      <dgm:prSet presAssocID="{EACA3151-95F2-40E4-AA35-99AA9E229FD7}" presName="Parent" presStyleLbl="revTx" presStyleIdx="3" presStyleCnt="4">
        <dgm:presLayoutVars>
          <dgm:chMax val="1"/>
          <dgm:chPref val="1"/>
          <dgm:bulletEnabled val="1"/>
        </dgm:presLayoutVars>
      </dgm:prSet>
      <dgm:spPr/>
    </dgm:pt>
  </dgm:ptLst>
  <dgm:cxnLst>
    <dgm:cxn modelId="{E2A94F00-1C98-4E4A-8C8B-E88EEC97D1F2}" srcId="{DE989AB0-F089-4436-8723-FC1F5BA0F5A9}" destId="{EACA3151-95F2-40E4-AA35-99AA9E229FD7}" srcOrd="3" destOrd="0" parTransId="{FFC3D05B-0BF9-42A4-BE9D-DC9D12E24F8D}" sibTransId="{82B5B894-E827-4341-9DA2-09C0F8E78D01}"/>
    <dgm:cxn modelId="{8D341309-6939-4DF4-A3AA-E443A4086AD8}" type="presOf" srcId="{7D5A5E19-8824-42B6-B266-3374AF167F04}" destId="{D02CEAFA-88BA-467C-B2C0-26B90E2CABE0}" srcOrd="0" destOrd="0" presId="urn:microsoft.com/office/officeart/2008/layout/IncreasingCircleProcess"/>
    <dgm:cxn modelId="{005C0C10-D634-4AA8-9B22-F17CC46879E6}" srcId="{DE989AB0-F089-4436-8723-FC1F5BA0F5A9}" destId="{56FFF9E0-6586-4B2C-8A72-BAF304E3B546}" srcOrd="1" destOrd="0" parTransId="{57566FA6-3FAE-4E87-891C-DA706B884A0B}" sibTransId="{87E384A2-1486-42A6-8178-57B0D2C37C17}"/>
    <dgm:cxn modelId="{79A77414-AE18-490B-988E-CCE38D323DC8}" type="presOf" srcId="{EACA3151-95F2-40E4-AA35-99AA9E229FD7}" destId="{F5E1B980-19D6-4B71-8F21-8193CF6B5DA8}" srcOrd="0" destOrd="0" presId="urn:microsoft.com/office/officeart/2008/layout/IncreasingCircleProcess"/>
    <dgm:cxn modelId="{FC8D968F-E0D8-4108-A809-D92E94954367}" srcId="{DE989AB0-F089-4436-8723-FC1F5BA0F5A9}" destId="{352023D5-2EFF-4D5D-89C9-76868276A862}" srcOrd="2" destOrd="0" parTransId="{4FA02A09-BC7F-47C5-8798-14587F756AFD}" sibTransId="{05D18205-CA4A-440A-857D-B9497BB8D1ED}"/>
    <dgm:cxn modelId="{D5D84AA8-5D2A-4A20-85D1-3EA6018367AB}" type="presOf" srcId="{352023D5-2EFF-4D5D-89C9-76868276A862}" destId="{CF03B7D2-C21D-431C-ABE0-7E5450C7652E}" srcOrd="0" destOrd="0" presId="urn:microsoft.com/office/officeart/2008/layout/IncreasingCircleProcess"/>
    <dgm:cxn modelId="{92CF6AB3-D628-4E25-95F1-9A34DF374B6F}" type="presOf" srcId="{56FFF9E0-6586-4B2C-8A72-BAF304E3B546}" destId="{A14446CC-D71E-4346-B513-B7AA11FC90A7}" srcOrd="0" destOrd="0" presId="urn:microsoft.com/office/officeart/2008/layout/IncreasingCircleProcess"/>
    <dgm:cxn modelId="{550414E1-C360-4618-873C-158086CA5B28}" type="presOf" srcId="{DE989AB0-F089-4436-8723-FC1F5BA0F5A9}" destId="{500F75D5-39E4-4851-B25A-F1B4DEA12F6D}" srcOrd="0" destOrd="0" presId="urn:microsoft.com/office/officeart/2008/layout/IncreasingCircleProcess"/>
    <dgm:cxn modelId="{DE7228FC-07A2-4576-A2B0-9DAB9CF6990E}" srcId="{DE989AB0-F089-4436-8723-FC1F5BA0F5A9}" destId="{7D5A5E19-8824-42B6-B266-3374AF167F04}" srcOrd="0" destOrd="0" parTransId="{A09CEEAD-4035-4B16-928F-C27B7028036A}" sibTransId="{274B9CF5-9000-4858-A0FE-D51924CF1F5D}"/>
    <dgm:cxn modelId="{07CB921A-61FB-4A81-A3E8-B7E808CC1C05}" type="presParOf" srcId="{500F75D5-39E4-4851-B25A-F1B4DEA12F6D}" destId="{AD5CC150-0341-4F00-B49F-557DF9E2CAF8}" srcOrd="0" destOrd="0" presId="urn:microsoft.com/office/officeart/2008/layout/IncreasingCircleProcess"/>
    <dgm:cxn modelId="{4B249468-1721-407E-879E-339494FADEE6}" type="presParOf" srcId="{AD5CC150-0341-4F00-B49F-557DF9E2CAF8}" destId="{0703402A-5966-4F24-9382-E6925A7BA6C4}" srcOrd="0" destOrd="0" presId="urn:microsoft.com/office/officeart/2008/layout/IncreasingCircleProcess"/>
    <dgm:cxn modelId="{23C83763-2677-4807-8FBA-1CCD2A4D9041}" type="presParOf" srcId="{AD5CC150-0341-4F00-B49F-557DF9E2CAF8}" destId="{16501A4F-B7FB-4817-BD42-49CA25FCC2BD}" srcOrd="1" destOrd="0" presId="urn:microsoft.com/office/officeart/2008/layout/IncreasingCircleProcess"/>
    <dgm:cxn modelId="{DFC92C6F-1176-4236-9FA0-849099FC4D8E}" type="presParOf" srcId="{AD5CC150-0341-4F00-B49F-557DF9E2CAF8}" destId="{3462F527-ADEF-4C42-9608-DEBE76B8EF09}" srcOrd="2" destOrd="0" presId="urn:microsoft.com/office/officeart/2008/layout/IncreasingCircleProcess"/>
    <dgm:cxn modelId="{42302D59-BB04-4486-93A1-0DF5C052E348}" type="presParOf" srcId="{AD5CC150-0341-4F00-B49F-557DF9E2CAF8}" destId="{D02CEAFA-88BA-467C-B2C0-26B90E2CABE0}" srcOrd="3" destOrd="0" presId="urn:microsoft.com/office/officeart/2008/layout/IncreasingCircleProcess"/>
    <dgm:cxn modelId="{276AE448-E9EE-4AFC-9F79-FA78D7F8A656}" type="presParOf" srcId="{500F75D5-39E4-4851-B25A-F1B4DEA12F6D}" destId="{D0D067CC-BF1B-4571-A217-457C4FC7E6EF}" srcOrd="1" destOrd="0" presId="urn:microsoft.com/office/officeart/2008/layout/IncreasingCircleProcess"/>
    <dgm:cxn modelId="{C8788F93-6589-4337-B2CF-41396CDD9428}" type="presParOf" srcId="{500F75D5-39E4-4851-B25A-F1B4DEA12F6D}" destId="{75ACC981-C92A-4319-BFC1-F6ED03A2E7FF}" srcOrd="2" destOrd="0" presId="urn:microsoft.com/office/officeart/2008/layout/IncreasingCircleProcess"/>
    <dgm:cxn modelId="{1F7449F8-D2D8-4346-AE61-B470FC5C57D3}" type="presParOf" srcId="{75ACC981-C92A-4319-BFC1-F6ED03A2E7FF}" destId="{809C0AA2-1FEE-4106-A14B-9C358D2A047E}" srcOrd="0" destOrd="0" presId="urn:microsoft.com/office/officeart/2008/layout/IncreasingCircleProcess"/>
    <dgm:cxn modelId="{FA5B16E8-5814-49CD-BAEE-4080CF8C3E33}" type="presParOf" srcId="{75ACC981-C92A-4319-BFC1-F6ED03A2E7FF}" destId="{09438B79-788E-4C11-88B9-A9B02D2C0423}" srcOrd="1" destOrd="0" presId="urn:microsoft.com/office/officeart/2008/layout/IncreasingCircleProcess"/>
    <dgm:cxn modelId="{F391BFD7-51A5-4D59-8896-96D95D827666}" type="presParOf" srcId="{75ACC981-C92A-4319-BFC1-F6ED03A2E7FF}" destId="{E6041DDA-8347-4373-9217-96872F36FA7A}" srcOrd="2" destOrd="0" presId="urn:microsoft.com/office/officeart/2008/layout/IncreasingCircleProcess"/>
    <dgm:cxn modelId="{AA72D4C5-61E0-4A87-9DDD-0FC1D1A24AF5}" type="presParOf" srcId="{75ACC981-C92A-4319-BFC1-F6ED03A2E7FF}" destId="{A14446CC-D71E-4346-B513-B7AA11FC90A7}" srcOrd="3" destOrd="0" presId="urn:microsoft.com/office/officeart/2008/layout/IncreasingCircleProcess"/>
    <dgm:cxn modelId="{472EC71C-037A-4445-B5FE-35943EC7619F}" type="presParOf" srcId="{500F75D5-39E4-4851-B25A-F1B4DEA12F6D}" destId="{1F9BC23C-BA8C-4AAE-97F6-057564A396DD}" srcOrd="3" destOrd="0" presId="urn:microsoft.com/office/officeart/2008/layout/IncreasingCircleProcess"/>
    <dgm:cxn modelId="{3CBFC0C5-52D4-47D4-9DD1-BBAA2E821241}" type="presParOf" srcId="{500F75D5-39E4-4851-B25A-F1B4DEA12F6D}" destId="{87B1438F-12DF-4528-A492-7FB702700CE2}" srcOrd="4" destOrd="0" presId="urn:microsoft.com/office/officeart/2008/layout/IncreasingCircleProcess"/>
    <dgm:cxn modelId="{1FD7A9C0-49E2-4029-BE99-53836257A6C6}" type="presParOf" srcId="{87B1438F-12DF-4528-A492-7FB702700CE2}" destId="{D02276CB-D29F-4F64-9B78-D693E281AE75}" srcOrd="0" destOrd="0" presId="urn:microsoft.com/office/officeart/2008/layout/IncreasingCircleProcess"/>
    <dgm:cxn modelId="{3DD4AF60-278A-4EAC-B4D2-35F43E670073}" type="presParOf" srcId="{87B1438F-12DF-4528-A492-7FB702700CE2}" destId="{64573DFB-2913-49DA-9F5A-9FDD9CE2286C}" srcOrd="1" destOrd="0" presId="urn:microsoft.com/office/officeart/2008/layout/IncreasingCircleProcess"/>
    <dgm:cxn modelId="{A0E3018F-1FD7-4B72-BE95-CF9797C20A74}" type="presParOf" srcId="{87B1438F-12DF-4528-A492-7FB702700CE2}" destId="{26F7F204-3C8F-49E8-A81E-FCE8962100F1}" srcOrd="2" destOrd="0" presId="urn:microsoft.com/office/officeart/2008/layout/IncreasingCircleProcess"/>
    <dgm:cxn modelId="{D9D59ED6-06DA-4EF6-B8C8-070289403B2E}" type="presParOf" srcId="{87B1438F-12DF-4528-A492-7FB702700CE2}" destId="{CF03B7D2-C21D-431C-ABE0-7E5450C7652E}" srcOrd="3" destOrd="0" presId="urn:microsoft.com/office/officeart/2008/layout/IncreasingCircleProcess"/>
    <dgm:cxn modelId="{F76227E5-F8FC-434F-BA69-1E56F1602DE1}" type="presParOf" srcId="{500F75D5-39E4-4851-B25A-F1B4DEA12F6D}" destId="{0E17458A-3B3E-4C43-8782-929611E71111}" srcOrd="5" destOrd="0" presId="urn:microsoft.com/office/officeart/2008/layout/IncreasingCircleProcess"/>
    <dgm:cxn modelId="{180B0C4F-0ED4-41C1-86B9-268F6EE31230}" type="presParOf" srcId="{500F75D5-39E4-4851-B25A-F1B4DEA12F6D}" destId="{BEE59860-403B-4E2A-A46B-3B74A75226B6}" srcOrd="6" destOrd="0" presId="urn:microsoft.com/office/officeart/2008/layout/IncreasingCircleProcess"/>
    <dgm:cxn modelId="{CCEDC2A7-F8E9-4922-9ED5-4B91C3A43788}" type="presParOf" srcId="{BEE59860-403B-4E2A-A46B-3B74A75226B6}" destId="{E5E11231-A5DD-42DB-BF2A-BCE47234163D}" srcOrd="0" destOrd="0" presId="urn:microsoft.com/office/officeart/2008/layout/IncreasingCircleProcess"/>
    <dgm:cxn modelId="{3D630082-CA7C-4C87-9B61-4A2EA254220A}" type="presParOf" srcId="{BEE59860-403B-4E2A-A46B-3B74A75226B6}" destId="{0482060E-BCF1-4980-97B7-70E820B94756}" srcOrd="1" destOrd="0" presId="urn:microsoft.com/office/officeart/2008/layout/IncreasingCircleProcess"/>
    <dgm:cxn modelId="{5C6FA824-719A-4B02-BE24-07BF94970C2A}" type="presParOf" srcId="{BEE59860-403B-4E2A-A46B-3B74A75226B6}" destId="{765C1F70-4128-4384-812A-D868953CA175}" srcOrd="2" destOrd="0" presId="urn:microsoft.com/office/officeart/2008/layout/IncreasingCircleProcess"/>
    <dgm:cxn modelId="{1EA3852A-1683-45CC-905F-B7775D0E646C}" type="presParOf" srcId="{BEE59860-403B-4E2A-A46B-3B74A75226B6}" destId="{F5E1B980-19D6-4B71-8F21-8193CF6B5DA8}"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6FBA8-E9E4-4181-B8F7-6CC228B8F06F}">
      <dsp:nvSpPr>
        <dsp:cNvPr id="0" name=""/>
        <dsp:cNvSpPr/>
      </dsp:nvSpPr>
      <dsp:spPr>
        <a:xfrm>
          <a:off x="992" y="0"/>
          <a:ext cx="2579687" cy="541866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chemeClr val="tx1"/>
              </a:solidFill>
            </a:rPr>
            <a:t>Part 1</a:t>
          </a:r>
        </a:p>
      </dsp:txBody>
      <dsp:txXfrm>
        <a:off x="992" y="0"/>
        <a:ext cx="2579687" cy="1625600"/>
      </dsp:txXfrm>
    </dsp:sp>
    <dsp:sp modelId="{DD610E08-0F3D-434D-A2CE-9D9BBD2CF7D9}">
      <dsp:nvSpPr>
        <dsp:cNvPr id="0" name=""/>
        <dsp:cNvSpPr/>
      </dsp:nvSpPr>
      <dsp:spPr>
        <a:xfrm>
          <a:off x="258960" y="1627187"/>
          <a:ext cx="2063749" cy="163380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Quick recap of all sessions</a:t>
          </a:r>
        </a:p>
      </dsp:txBody>
      <dsp:txXfrm>
        <a:off x="306812" y="1675039"/>
        <a:ext cx="1968045" cy="1538098"/>
      </dsp:txXfrm>
    </dsp:sp>
    <dsp:sp modelId="{82D11F98-57CA-49F9-8109-4A00068E9C19}">
      <dsp:nvSpPr>
        <dsp:cNvPr id="0" name=""/>
        <dsp:cNvSpPr/>
      </dsp:nvSpPr>
      <dsp:spPr>
        <a:xfrm>
          <a:off x="258960" y="3512343"/>
          <a:ext cx="2063749" cy="1633802"/>
        </a:xfrm>
        <a:prstGeom prst="roundRect">
          <a:avLst>
            <a:gd name="adj" fmla="val 10000"/>
          </a:avLst>
        </a:prstGeom>
        <a:gradFill rotWithShape="0">
          <a:gsLst>
            <a:gs pos="0">
              <a:schemeClr val="accent3">
                <a:hueOff val="-1590497"/>
                <a:satOff val="3665"/>
                <a:lumOff val="1681"/>
                <a:alphaOff val="0"/>
                <a:satMod val="103000"/>
                <a:lumMod val="102000"/>
                <a:tint val="94000"/>
              </a:schemeClr>
            </a:gs>
            <a:gs pos="50000">
              <a:schemeClr val="accent3">
                <a:hueOff val="-1590497"/>
                <a:satOff val="3665"/>
                <a:lumOff val="1681"/>
                <a:alphaOff val="0"/>
                <a:satMod val="110000"/>
                <a:lumMod val="100000"/>
                <a:shade val="100000"/>
              </a:schemeClr>
            </a:gs>
            <a:gs pos="100000">
              <a:schemeClr val="accent3">
                <a:hueOff val="-1590497"/>
                <a:satOff val="3665"/>
                <a:lumOff val="16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PIECES cycle</a:t>
          </a:r>
        </a:p>
      </dsp:txBody>
      <dsp:txXfrm>
        <a:off x="306812" y="3560195"/>
        <a:ext cx="1968045" cy="1538098"/>
      </dsp:txXfrm>
    </dsp:sp>
    <dsp:sp modelId="{B320C5D0-2B5B-4DD1-A0EA-F7AD4533DBB2}">
      <dsp:nvSpPr>
        <dsp:cNvPr id="0" name=""/>
        <dsp:cNvSpPr/>
      </dsp:nvSpPr>
      <dsp:spPr>
        <a:xfrm>
          <a:off x="2774156" y="0"/>
          <a:ext cx="2579687" cy="541866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chemeClr val="tx1"/>
              </a:solidFill>
            </a:rPr>
            <a:t>Part 2</a:t>
          </a:r>
        </a:p>
      </dsp:txBody>
      <dsp:txXfrm>
        <a:off x="2774156" y="0"/>
        <a:ext cx="2579687" cy="1625600"/>
      </dsp:txXfrm>
    </dsp:sp>
    <dsp:sp modelId="{F7D45869-D206-40E5-A74F-7EE7FAED80B0}">
      <dsp:nvSpPr>
        <dsp:cNvPr id="0" name=""/>
        <dsp:cNvSpPr/>
      </dsp:nvSpPr>
      <dsp:spPr>
        <a:xfrm>
          <a:off x="3032125" y="1625732"/>
          <a:ext cx="2063749" cy="789384"/>
        </a:xfrm>
        <a:prstGeom prst="roundRect">
          <a:avLst>
            <a:gd name="adj" fmla="val 10000"/>
          </a:avLst>
        </a:prstGeom>
        <a:gradFill rotWithShape="0">
          <a:gsLst>
            <a:gs pos="0">
              <a:schemeClr val="accent3">
                <a:hueOff val="-3180993"/>
                <a:satOff val="7329"/>
                <a:lumOff val="3361"/>
                <a:alphaOff val="0"/>
                <a:satMod val="103000"/>
                <a:lumMod val="102000"/>
                <a:tint val="94000"/>
              </a:schemeClr>
            </a:gs>
            <a:gs pos="50000">
              <a:schemeClr val="accent3">
                <a:hueOff val="-3180993"/>
                <a:satOff val="7329"/>
                <a:lumOff val="3361"/>
                <a:alphaOff val="0"/>
                <a:satMod val="110000"/>
                <a:lumMod val="100000"/>
                <a:shade val="100000"/>
              </a:schemeClr>
            </a:gs>
            <a:gs pos="100000">
              <a:schemeClr val="accent3">
                <a:hueOff val="-3180993"/>
                <a:satOff val="7329"/>
                <a:lumOff val="33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Preservation</a:t>
          </a:r>
        </a:p>
      </dsp:txBody>
      <dsp:txXfrm>
        <a:off x="3055245" y="1648852"/>
        <a:ext cx="2017509" cy="743144"/>
      </dsp:txXfrm>
    </dsp:sp>
    <dsp:sp modelId="{3199C112-F5CE-40E5-9DB4-B8B96FC15D3C}">
      <dsp:nvSpPr>
        <dsp:cNvPr id="0" name=""/>
        <dsp:cNvSpPr/>
      </dsp:nvSpPr>
      <dsp:spPr>
        <a:xfrm>
          <a:off x="3032125" y="2536560"/>
          <a:ext cx="2063749" cy="789384"/>
        </a:xfrm>
        <a:prstGeom prst="roundRect">
          <a:avLst>
            <a:gd name="adj" fmla="val 10000"/>
          </a:avLst>
        </a:prstGeom>
        <a:gradFill rotWithShape="0">
          <a:gsLst>
            <a:gs pos="0">
              <a:schemeClr val="accent3">
                <a:hueOff val="-4771490"/>
                <a:satOff val="10994"/>
                <a:lumOff val="5042"/>
                <a:alphaOff val="0"/>
                <a:satMod val="103000"/>
                <a:lumMod val="102000"/>
                <a:tint val="94000"/>
              </a:schemeClr>
            </a:gs>
            <a:gs pos="50000">
              <a:schemeClr val="accent3">
                <a:hueOff val="-4771490"/>
                <a:satOff val="10994"/>
                <a:lumOff val="5042"/>
                <a:alphaOff val="0"/>
                <a:satMod val="110000"/>
                <a:lumMod val="100000"/>
                <a:shade val="100000"/>
              </a:schemeClr>
            </a:gs>
            <a:gs pos="100000">
              <a:schemeClr val="accent3">
                <a:hueOff val="-4771490"/>
                <a:satOff val="10994"/>
                <a:lumOff val="504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Promotion</a:t>
          </a:r>
        </a:p>
      </dsp:txBody>
      <dsp:txXfrm>
        <a:off x="3055245" y="2559680"/>
        <a:ext cx="2017509" cy="743144"/>
      </dsp:txXfrm>
    </dsp:sp>
    <dsp:sp modelId="{691E0798-4970-49E2-B87A-670FB8FA09B9}">
      <dsp:nvSpPr>
        <dsp:cNvPr id="0" name=""/>
        <dsp:cNvSpPr/>
      </dsp:nvSpPr>
      <dsp:spPr>
        <a:xfrm>
          <a:off x="3032125" y="3447388"/>
          <a:ext cx="2063749" cy="789384"/>
        </a:xfrm>
        <a:prstGeom prst="roundRect">
          <a:avLst>
            <a:gd name="adj" fmla="val 10000"/>
          </a:avLst>
        </a:prstGeom>
        <a:gradFill rotWithShape="0">
          <a:gsLst>
            <a:gs pos="0">
              <a:schemeClr val="accent3">
                <a:hueOff val="-6361987"/>
                <a:satOff val="14658"/>
                <a:lumOff val="6723"/>
                <a:alphaOff val="0"/>
                <a:satMod val="103000"/>
                <a:lumMod val="102000"/>
                <a:tint val="94000"/>
              </a:schemeClr>
            </a:gs>
            <a:gs pos="50000">
              <a:schemeClr val="accent3">
                <a:hueOff val="-6361987"/>
                <a:satOff val="14658"/>
                <a:lumOff val="6723"/>
                <a:alphaOff val="0"/>
                <a:satMod val="110000"/>
                <a:lumMod val="100000"/>
                <a:shade val="100000"/>
              </a:schemeClr>
            </a:gs>
            <a:gs pos="100000">
              <a:schemeClr val="accent3">
                <a:hueOff val="-6361987"/>
                <a:satOff val="14658"/>
                <a:lumOff val="672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Impact</a:t>
          </a:r>
        </a:p>
      </dsp:txBody>
      <dsp:txXfrm>
        <a:off x="3055245" y="3470508"/>
        <a:ext cx="2017509" cy="743144"/>
      </dsp:txXfrm>
    </dsp:sp>
    <dsp:sp modelId="{419A76AC-1A14-478C-A353-1D1E6F923BCB}">
      <dsp:nvSpPr>
        <dsp:cNvPr id="0" name=""/>
        <dsp:cNvSpPr/>
      </dsp:nvSpPr>
      <dsp:spPr>
        <a:xfrm>
          <a:off x="3032125" y="4358216"/>
          <a:ext cx="2063749" cy="789384"/>
        </a:xfrm>
        <a:prstGeom prst="roundRect">
          <a:avLst>
            <a:gd name="adj" fmla="val 10000"/>
          </a:avLst>
        </a:prstGeom>
        <a:gradFill rotWithShape="0">
          <a:gsLst>
            <a:gs pos="0">
              <a:schemeClr val="accent3">
                <a:hueOff val="-7952483"/>
                <a:satOff val="18323"/>
                <a:lumOff val="8404"/>
                <a:alphaOff val="0"/>
                <a:satMod val="103000"/>
                <a:lumMod val="102000"/>
                <a:tint val="94000"/>
              </a:schemeClr>
            </a:gs>
            <a:gs pos="50000">
              <a:schemeClr val="accent3">
                <a:hueOff val="-7952483"/>
                <a:satOff val="18323"/>
                <a:lumOff val="8404"/>
                <a:alphaOff val="0"/>
                <a:satMod val="110000"/>
                <a:lumMod val="100000"/>
                <a:shade val="100000"/>
              </a:schemeClr>
            </a:gs>
            <a:gs pos="100000">
              <a:schemeClr val="accent3">
                <a:hueOff val="-7952483"/>
                <a:satOff val="18323"/>
                <a:lumOff val="84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Update</a:t>
          </a:r>
        </a:p>
      </dsp:txBody>
      <dsp:txXfrm>
        <a:off x="3055245" y="4381336"/>
        <a:ext cx="2017509" cy="743144"/>
      </dsp:txXfrm>
    </dsp:sp>
    <dsp:sp modelId="{390D1A59-5C17-443D-BE5F-29C5610C20B3}">
      <dsp:nvSpPr>
        <dsp:cNvPr id="0" name=""/>
        <dsp:cNvSpPr/>
      </dsp:nvSpPr>
      <dsp:spPr>
        <a:xfrm>
          <a:off x="5547320" y="0"/>
          <a:ext cx="2579687" cy="541866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chemeClr val="tx1"/>
              </a:solidFill>
            </a:rPr>
            <a:t>Part 3</a:t>
          </a:r>
        </a:p>
      </dsp:txBody>
      <dsp:txXfrm>
        <a:off x="5547320" y="0"/>
        <a:ext cx="2579687" cy="1625600"/>
      </dsp:txXfrm>
    </dsp:sp>
    <dsp:sp modelId="{558FD95B-B662-4B6D-9886-44217081200B}">
      <dsp:nvSpPr>
        <dsp:cNvPr id="0" name=""/>
        <dsp:cNvSpPr/>
      </dsp:nvSpPr>
      <dsp:spPr>
        <a:xfrm>
          <a:off x="5805289" y="1627187"/>
          <a:ext cx="2063749" cy="1633802"/>
        </a:xfrm>
        <a:prstGeom prst="roundRect">
          <a:avLst>
            <a:gd name="adj" fmla="val 10000"/>
          </a:avLst>
        </a:prstGeom>
        <a:gradFill rotWithShape="0">
          <a:gsLst>
            <a:gs pos="0">
              <a:schemeClr val="accent3">
                <a:hueOff val="-9542980"/>
                <a:satOff val="21987"/>
                <a:lumOff val="10084"/>
                <a:alphaOff val="0"/>
                <a:satMod val="103000"/>
                <a:lumMod val="102000"/>
                <a:tint val="94000"/>
              </a:schemeClr>
            </a:gs>
            <a:gs pos="50000">
              <a:schemeClr val="accent3">
                <a:hueOff val="-9542980"/>
                <a:satOff val="21987"/>
                <a:lumOff val="10084"/>
                <a:alphaOff val="0"/>
                <a:satMod val="110000"/>
                <a:lumMod val="100000"/>
                <a:shade val="100000"/>
              </a:schemeClr>
            </a:gs>
            <a:gs pos="100000">
              <a:schemeClr val="accent3">
                <a:hueOff val="-9542980"/>
                <a:satOff val="21987"/>
                <a:lumOff val="100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Logic model</a:t>
          </a:r>
        </a:p>
      </dsp:txBody>
      <dsp:txXfrm>
        <a:off x="5853141" y="1675039"/>
        <a:ext cx="1968045" cy="1538098"/>
      </dsp:txXfrm>
    </dsp:sp>
    <dsp:sp modelId="{F26D6681-79C8-46EF-A93E-A5DD14888784}">
      <dsp:nvSpPr>
        <dsp:cNvPr id="0" name=""/>
        <dsp:cNvSpPr/>
      </dsp:nvSpPr>
      <dsp:spPr>
        <a:xfrm>
          <a:off x="5805289" y="3512343"/>
          <a:ext cx="2063749" cy="1633802"/>
        </a:xfrm>
        <a:prstGeom prst="roundRect">
          <a:avLst>
            <a:gd name="adj" fmla="val 10000"/>
          </a:avLst>
        </a:prstGeom>
        <a:gradFill rotWithShape="0">
          <a:gsLst>
            <a:gs pos="0">
              <a:schemeClr val="accent3">
                <a:hueOff val="-11133476"/>
                <a:satOff val="25652"/>
                <a:lumOff val="11765"/>
                <a:alphaOff val="0"/>
                <a:satMod val="103000"/>
                <a:lumMod val="102000"/>
                <a:tint val="94000"/>
              </a:schemeClr>
            </a:gs>
            <a:gs pos="50000">
              <a:schemeClr val="accent3">
                <a:hueOff val="-11133476"/>
                <a:satOff val="25652"/>
                <a:lumOff val="11765"/>
                <a:alphaOff val="0"/>
                <a:satMod val="110000"/>
                <a:lumMod val="100000"/>
                <a:shade val="100000"/>
              </a:schemeClr>
            </a:gs>
            <a:gs pos="100000">
              <a:schemeClr val="accent3">
                <a:hueOff val="-11133476"/>
                <a:satOff val="25652"/>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Pitfalls &amp; Pivots</a:t>
          </a:r>
        </a:p>
      </dsp:txBody>
      <dsp:txXfrm>
        <a:off x="5853141" y="3560195"/>
        <a:ext cx="1968045" cy="15380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3402A-5966-4F24-9382-E6925A7BA6C4}">
      <dsp:nvSpPr>
        <dsp:cNvPr id="0" name=""/>
        <dsp:cNvSpPr/>
      </dsp:nvSpPr>
      <dsp:spPr>
        <a:xfrm>
          <a:off x="3063" y="0"/>
          <a:ext cx="537487" cy="53748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501A4F-B7FB-4817-BD42-49CA25FCC2BD}">
      <dsp:nvSpPr>
        <dsp:cNvPr id="0" name=""/>
        <dsp:cNvSpPr/>
      </dsp:nvSpPr>
      <dsp:spPr>
        <a:xfrm>
          <a:off x="56812" y="53748"/>
          <a:ext cx="429989" cy="429989"/>
        </a:xfrm>
        <a:prstGeom prst="chord">
          <a:avLst>
            <a:gd name="adj1" fmla="val 1800000"/>
            <a:gd name="adj2" fmla="val 90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2CEAFA-88BA-467C-B2C0-26B90E2CABE0}">
      <dsp:nvSpPr>
        <dsp:cNvPr id="0" name=""/>
        <dsp:cNvSpPr/>
      </dsp:nvSpPr>
      <dsp:spPr>
        <a:xfrm>
          <a:off x="652526" y="0"/>
          <a:ext cx="1590065" cy="537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b" anchorCtr="0">
          <a:noAutofit/>
        </a:bodyPr>
        <a:lstStyle/>
        <a:p>
          <a:pPr marL="0" lvl="0" indent="0" algn="l" defTabSz="1155700">
            <a:lnSpc>
              <a:spcPct val="90000"/>
            </a:lnSpc>
            <a:spcBef>
              <a:spcPct val="0"/>
            </a:spcBef>
            <a:spcAft>
              <a:spcPct val="35000"/>
            </a:spcAft>
            <a:buNone/>
          </a:pPr>
          <a:r>
            <a:rPr lang="en-US" sz="2600" kern="1200" dirty="0"/>
            <a:t>Proposal</a:t>
          </a:r>
        </a:p>
      </dsp:txBody>
      <dsp:txXfrm>
        <a:off x="652526" y="0"/>
        <a:ext cx="1590065" cy="537487"/>
      </dsp:txXfrm>
    </dsp:sp>
    <dsp:sp modelId="{809C0AA2-1FEE-4106-A14B-9C358D2A047E}">
      <dsp:nvSpPr>
        <dsp:cNvPr id="0" name=""/>
        <dsp:cNvSpPr/>
      </dsp:nvSpPr>
      <dsp:spPr>
        <a:xfrm>
          <a:off x="2354569" y="0"/>
          <a:ext cx="537487" cy="53748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438B79-788E-4C11-88B9-A9B02D2C0423}">
      <dsp:nvSpPr>
        <dsp:cNvPr id="0" name=""/>
        <dsp:cNvSpPr/>
      </dsp:nvSpPr>
      <dsp:spPr>
        <a:xfrm>
          <a:off x="2408317" y="53748"/>
          <a:ext cx="429989" cy="429989"/>
        </a:xfrm>
        <a:prstGeom prst="chord">
          <a:avLst>
            <a:gd name="adj1" fmla="val 0"/>
            <a:gd name="adj2" fmla="val 10800000"/>
          </a:avLst>
        </a:prstGeom>
        <a:solidFill>
          <a:schemeClr val="accent3">
            <a:hueOff val="-3711159"/>
            <a:satOff val="8551"/>
            <a:lumOff val="3922"/>
            <a:alphaOff val="0"/>
          </a:schemeClr>
        </a:solidFill>
        <a:ln w="12700" cap="flat" cmpd="sng" algn="ctr">
          <a:solidFill>
            <a:schemeClr val="accent3">
              <a:hueOff val="-3711159"/>
              <a:satOff val="8551"/>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4446CC-D71E-4346-B513-B7AA11FC90A7}">
      <dsp:nvSpPr>
        <dsp:cNvPr id="0" name=""/>
        <dsp:cNvSpPr/>
      </dsp:nvSpPr>
      <dsp:spPr>
        <a:xfrm>
          <a:off x="3004032" y="0"/>
          <a:ext cx="1590065" cy="537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b" anchorCtr="0">
          <a:noAutofit/>
        </a:bodyPr>
        <a:lstStyle/>
        <a:p>
          <a:pPr marL="0" lvl="0" indent="0" algn="l" defTabSz="1155700">
            <a:lnSpc>
              <a:spcPct val="90000"/>
            </a:lnSpc>
            <a:spcBef>
              <a:spcPct val="0"/>
            </a:spcBef>
            <a:spcAft>
              <a:spcPct val="35000"/>
            </a:spcAft>
            <a:buNone/>
          </a:pPr>
          <a:r>
            <a:rPr lang="en-US" sz="2600" kern="1200" dirty="0"/>
            <a:t>Protocol</a:t>
          </a:r>
        </a:p>
      </dsp:txBody>
      <dsp:txXfrm>
        <a:off x="3004032" y="0"/>
        <a:ext cx="1590065" cy="537487"/>
      </dsp:txXfrm>
    </dsp:sp>
    <dsp:sp modelId="{D02276CB-D29F-4F64-9B78-D693E281AE75}">
      <dsp:nvSpPr>
        <dsp:cNvPr id="0" name=""/>
        <dsp:cNvSpPr/>
      </dsp:nvSpPr>
      <dsp:spPr>
        <a:xfrm>
          <a:off x="4706074" y="0"/>
          <a:ext cx="537487" cy="53748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573DFB-2913-49DA-9F5A-9FDD9CE2286C}">
      <dsp:nvSpPr>
        <dsp:cNvPr id="0" name=""/>
        <dsp:cNvSpPr/>
      </dsp:nvSpPr>
      <dsp:spPr>
        <a:xfrm>
          <a:off x="4759823" y="53748"/>
          <a:ext cx="429989" cy="429989"/>
        </a:xfrm>
        <a:prstGeom prst="chord">
          <a:avLst>
            <a:gd name="adj1" fmla="val 19800000"/>
            <a:gd name="adj2" fmla="val 12600000"/>
          </a:avLst>
        </a:prstGeom>
        <a:solidFill>
          <a:schemeClr val="accent3">
            <a:hueOff val="-7422318"/>
            <a:satOff val="17101"/>
            <a:lumOff val="7843"/>
            <a:alphaOff val="0"/>
          </a:schemeClr>
        </a:solidFill>
        <a:ln w="12700" cap="flat" cmpd="sng" algn="ctr">
          <a:solidFill>
            <a:schemeClr val="accent3">
              <a:hueOff val="-7422318"/>
              <a:satOff val="17101"/>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03B7D2-C21D-431C-ABE0-7E5450C7652E}">
      <dsp:nvSpPr>
        <dsp:cNvPr id="0" name=""/>
        <dsp:cNvSpPr/>
      </dsp:nvSpPr>
      <dsp:spPr>
        <a:xfrm>
          <a:off x="5355538" y="0"/>
          <a:ext cx="1590065" cy="537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b" anchorCtr="0">
          <a:noAutofit/>
        </a:bodyPr>
        <a:lstStyle/>
        <a:p>
          <a:pPr marL="0" lvl="0" indent="0" algn="l" defTabSz="1155700">
            <a:lnSpc>
              <a:spcPct val="90000"/>
            </a:lnSpc>
            <a:spcBef>
              <a:spcPct val="0"/>
            </a:spcBef>
            <a:spcAft>
              <a:spcPct val="35000"/>
            </a:spcAft>
            <a:buNone/>
          </a:pPr>
          <a:r>
            <a:rPr lang="en-US" sz="2600" kern="1200" dirty="0"/>
            <a:t>Production</a:t>
          </a:r>
        </a:p>
      </dsp:txBody>
      <dsp:txXfrm>
        <a:off x="5355538" y="0"/>
        <a:ext cx="1590065" cy="537487"/>
      </dsp:txXfrm>
    </dsp:sp>
    <dsp:sp modelId="{E5E11231-A5DD-42DB-BF2A-BCE47234163D}">
      <dsp:nvSpPr>
        <dsp:cNvPr id="0" name=""/>
        <dsp:cNvSpPr/>
      </dsp:nvSpPr>
      <dsp:spPr>
        <a:xfrm>
          <a:off x="7057580" y="0"/>
          <a:ext cx="537487" cy="53748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82060E-BCF1-4980-97B7-70E820B94756}">
      <dsp:nvSpPr>
        <dsp:cNvPr id="0" name=""/>
        <dsp:cNvSpPr/>
      </dsp:nvSpPr>
      <dsp:spPr>
        <a:xfrm>
          <a:off x="7111329" y="53748"/>
          <a:ext cx="429989" cy="429989"/>
        </a:xfrm>
        <a:prstGeom prst="chord">
          <a:avLst>
            <a:gd name="adj1" fmla="val 16200000"/>
            <a:gd name="adj2" fmla="val 16200000"/>
          </a:avLst>
        </a:prstGeom>
        <a:solidFill>
          <a:schemeClr val="accent3">
            <a:hueOff val="-11133476"/>
            <a:satOff val="25652"/>
            <a:lumOff val="11765"/>
            <a:alphaOff val="0"/>
          </a:schemeClr>
        </a:solidFill>
        <a:ln w="12700" cap="flat" cmpd="sng" algn="ctr">
          <a:solidFill>
            <a:schemeClr val="accent3">
              <a:hueOff val="-11133476"/>
              <a:satOff val="25652"/>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E1B980-19D6-4B71-8F21-8193CF6B5DA8}">
      <dsp:nvSpPr>
        <dsp:cNvPr id="0" name=""/>
        <dsp:cNvSpPr/>
      </dsp:nvSpPr>
      <dsp:spPr>
        <a:xfrm>
          <a:off x="7707043" y="0"/>
          <a:ext cx="1590065" cy="537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b" anchorCtr="0">
          <a:noAutofit/>
        </a:bodyPr>
        <a:lstStyle/>
        <a:p>
          <a:pPr marL="0" lvl="0" indent="0" algn="l" defTabSz="1155700">
            <a:lnSpc>
              <a:spcPct val="90000"/>
            </a:lnSpc>
            <a:spcBef>
              <a:spcPct val="0"/>
            </a:spcBef>
            <a:spcAft>
              <a:spcPct val="35000"/>
            </a:spcAft>
            <a:buNone/>
          </a:pPr>
          <a:r>
            <a:rPr lang="en-US" sz="2600" kern="1200" dirty="0"/>
            <a:t>Paper</a:t>
          </a:r>
        </a:p>
      </dsp:txBody>
      <dsp:txXfrm>
        <a:off x="7707043" y="0"/>
        <a:ext cx="1590065" cy="53748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E94DE1-1C69-4E3F-907E-B6FE33C67E4E}" type="datetimeFigureOut">
              <a:rPr lang="en-US" smtClean="0"/>
              <a:t>10/22/2024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77FAD3-2D56-44F7-AFDE-76DF5FA29536}" type="slidenum">
              <a:rPr lang="en-US" smtClean="0"/>
              <a:t>‹#›</a:t>
            </a:fld>
            <a:endParaRPr lang="en-US"/>
          </a:p>
        </p:txBody>
      </p:sp>
    </p:spTree>
    <p:extLst>
      <p:ext uri="{BB962C8B-B14F-4D97-AF65-F5344CB8AC3E}">
        <p14:creationId xmlns:p14="http://schemas.microsoft.com/office/powerpoint/2010/main" val="918381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2133"/>
              </a:spcBef>
              <a:buNone/>
            </a:pPr>
            <a:r>
              <a:rPr lang="en-US" sz="1200" b="1"/>
              <a:t>The PIECES Cycle is designed to: </a:t>
            </a:r>
            <a:endParaRPr lang="en-US" sz="1200"/>
          </a:p>
          <a:p>
            <a:pPr marL="457189" indent="-423323">
              <a:lnSpc>
                <a:spcPct val="100000"/>
              </a:lnSpc>
              <a:spcBef>
                <a:spcPts val="2133"/>
              </a:spcBef>
              <a:buSzPts val="2400"/>
            </a:pPr>
            <a:r>
              <a:rPr lang="en-US" sz="1200"/>
              <a:t>organized model of 8 phases &amp; 8 processes</a:t>
            </a:r>
          </a:p>
          <a:p>
            <a:pPr marL="457189" indent="-423323">
              <a:lnSpc>
                <a:spcPct val="100000"/>
              </a:lnSpc>
              <a:spcBef>
                <a:spcPts val="0"/>
              </a:spcBef>
              <a:buSzPts val="2400"/>
            </a:pPr>
            <a:r>
              <a:rPr lang="en-US" sz="1200"/>
              <a:t>encourages planning and testing of processes </a:t>
            </a:r>
          </a:p>
          <a:p>
            <a:pPr marL="457189" indent="-423323">
              <a:lnSpc>
                <a:spcPct val="100000"/>
              </a:lnSpc>
              <a:spcBef>
                <a:spcPts val="0"/>
              </a:spcBef>
              <a:buSzPts val="2400"/>
            </a:pPr>
            <a:r>
              <a:rPr lang="en-US" sz="1200"/>
              <a:t>demonstrates multiple outputs that can be produced, encouraging scholarly communication </a:t>
            </a:r>
          </a:p>
          <a:p>
            <a:pPr marL="457189" indent="-423323">
              <a:lnSpc>
                <a:spcPct val="100000"/>
              </a:lnSpc>
              <a:spcBef>
                <a:spcPts val="0"/>
              </a:spcBef>
              <a:buSzPts val="2400"/>
            </a:pPr>
            <a:r>
              <a:rPr lang="en-US" sz="1200"/>
              <a:t>highlights most important aspects of the phase</a:t>
            </a:r>
          </a:p>
          <a:p>
            <a:pPr marL="0" indent="0">
              <a:lnSpc>
                <a:spcPct val="100000"/>
              </a:lnSpc>
              <a:spcBef>
                <a:spcPts val="2133"/>
              </a:spcBef>
              <a:buNone/>
            </a:pPr>
            <a:r>
              <a:rPr lang="en-US" sz="1200"/>
              <a:t>The cycle is </a:t>
            </a:r>
            <a:r>
              <a:rPr lang="en-US" sz="1200" b="1" i="1"/>
              <a:t>not </a:t>
            </a:r>
            <a:r>
              <a:rPr lang="en-US" sz="1200"/>
              <a:t>designed: </a:t>
            </a:r>
          </a:p>
          <a:p>
            <a:pPr marL="457189" indent="-448722">
              <a:lnSpc>
                <a:spcPct val="100000"/>
              </a:lnSpc>
              <a:spcBef>
                <a:spcPts val="2133"/>
              </a:spcBef>
              <a:buSzPts val="2700"/>
            </a:pPr>
            <a:r>
              <a:rPr lang="en-US" sz="1200"/>
              <a:t>For narrative reviews that are more exploratory in nature- these projects generally do not have an a priori process</a:t>
            </a:r>
          </a:p>
          <a:p>
            <a:pPr marL="457189" indent="-448722">
              <a:lnSpc>
                <a:spcPct val="100000"/>
              </a:lnSpc>
              <a:spcBef>
                <a:spcPts val="0"/>
              </a:spcBef>
              <a:buSzPts val="2700"/>
            </a:pPr>
            <a:r>
              <a:rPr lang="en-US" sz="1200"/>
              <a:t>To replace the need for more detailed guides, standards, and consulting experts</a:t>
            </a:r>
          </a:p>
          <a:p>
            <a:pPr marL="457189" marR="0" lvl="0" indent="-448722" algn="l" defTabSz="914400" rtl="0" eaLnBrk="1" fontAlgn="auto" latinLnBrk="0" hangingPunct="1">
              <a:lnSpc>
                <a:spcPct val="100000"/>
              </a:lnSpc>
              <a:spcBef>
                <a:spcPts val="0"/>
              </a:spcBef>
              <a:spcAft>
                <a:spcPts val="0"/>
              </a:spcAft>
              <a:buClrTx/>
              <a:buSzPts val="2700"/>
              <a:buFontTx/>
              <a:buNone/>
              <a:tabLst/>
              <a:defRPr/>
            </a:pPr>
            <a:r>
              <a:rPr lang="en-US"/>
              <a:t>The 8 phases of a review project can overlap, can have multiple outputs, which can be published or informal.  And of course, some phases are optional. The phases also connect together in a cycle, for when the updating algorithm says its time to update, you then move back into the proposal phase. Now let's look at each phase separately.</a:t>
            </a:r>
          </a:p>
          <a:p>
            <a:pPr marL="457189" indent="-448722">
              <a:lnSpc>
                <a:spcPct val="100000"/>
              </a:lnSpc>
              <a:spcBef>
                <a:spcPts val="0"/>
              </a:spcBef>
              <a:buSzPts val="2700"/>
            </a:pPr>
            <a:endParaRPr lang="en-US" sz="1200"/>
          </a:p>
          <a:p>
            <a:pPr marL="457189" indent="-423323">
              <a:lnSpc>
                <a:spcPct val="100000"/>
              </a:lnSpc>
              <a:spcBef>
                <a:spcPts val="0"/>
              </a:spcBef>
              <a:buSzPts val="2400"/>
            </a:pPr>
            <a:endParaRPr lang="en-US" sz="1200"/>
          </a:p>
          <a:p>
            <a:endParaRPr lang="en-US"/>
          </a:p>
        </p:txBody>
      </p:sp>
      <p:sp>
        <p:nvSpPr>
          <p:cNvPr id="4" name="Slide Number Placeholder 3"/>
          <p:cNvSpPr>
            <a:spLocks noGrp="1"/>
          </p:cNvSpPr>
          <p:nvPr>
            <p:ph type="sldNum" sz="quarter" idx="5"/>
          </p:nvPr>
        </p:nvSpPr>
        <p:spPr/>
        <p:txBody>
          <a:bodyPr/>
          <a:lstStyle/>
          <a:p>
            <a:fld id="{BDA1F7A6-DC62-49A6-96D8-EBDD665D9A34}" type="slidenum">
              <a:rPr lang="en-US" smtClean="0"/>
              <a:t>4</a:t>
            </a:fld>
            <a:endParaRPr lang="en-US"/>
          </a:p>
        </p:txBody>
      </p:sp>
    </p:spTree>
    <p:extLst>
      <p:ext uri="{BB962C8B-B14F-4D97-AF65-F5344CB8AC3E}">
        <p14:creationId xmlns:p14="http://schemas.microsoft.com/office/powerpoint/2010/main" val="1227787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f8435a0fed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f8435a0fed_0_6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2f8435a0fed_0_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2133"/>
              </a:spcBef>
              <a:buNone/>
            </a:pPr>
            <a:r>
              <a:rPr lang="en-US" sz="1200" b="1"/>
              <a:t>The PIECES Cycle is designed to: </a:t>
            </a:r>
            <a:endParaRPr lang="en-US" sz="1200"/>
          </a:p>
          <a:p>
            <a:pPr marL="457189" indent="-423323">
              <a:lnSpc>
                <a:spcPct val="100000"/>
              </a:lnSpc>
              <a:spcBef>
                <a:spcPts val="2133"/>
              </a:spcBef>
              <a:buSzPts val="2400"/>
            </a:pPr>
            <a:r>
              <a:rPr lang="en-US" sz="1200"/>
              <a:t>organized model of 8 phases &amp; 8 processes</a:t>
            </a:r>
          </a:p>
          <a:p>
            <a:pPr marL="457189" indent="-423323">
              <a:lnSpc>
                <a:spcPct val="100000"/>
              </a:lnSpc>
              <a:spcBef>
                <a:spcPts val="0"/>
              </a:spcBef>
              <a:buSzPts val="2400"/>
            </a:pPr>
            <a:r>
              <a:rPr lang="en-US" sz="1200"/>
              <a:t>encourages planning and testing of processes </a:t>
            </a:r>
          </a:p>
          <a:p>
            <a:pPr marL="457189" indent="-423323">
              <a:lnSpc>
                <a:spcPct val="100000"/>
              </a:lnSpc>
              <a:spcBef>
                <a:spcPts val="0"/>
              </a:spcBef>
              <a:buSzPts val="2400"/>
            </a:pPr>
            <a:r>
              <a:rPr lang="en-US" sz="1200"/>
              <a:t>demonstrates multiple outputs that can be produced, encouraging scholarly communication </a:t>
            </a:r>
          </a:p>
          <a:p>
            <a:pPr marL="457189" indent="-423323">
              <a:lnSpc>
                <a:spcPct val="100000"/>
              </a:lnSpc>
              <a:spcBef>
                <a:spcPts val="0"/>
              </a:spcBef>
              <a:buSzPts val="2400"/>
            </a:pPr>
            <a:r>
              <a:rPr lang="en-US" sz="1200"/>
              <a:t>highlights most important aspects of the phase</a:t>
            </a:r>
          </a:p>
          <a:p>
            <a:pPr marL="0" indent="0">
              <a:lnSpc>
                <a:spcPct val="100000"/>
              </a:lnSpc>
              <a:spcBef>
                <a:spcPts val="2133"/>
              </a:spcBef>
              <a:buNone/>
            </a:pPr>
            <a:r>
              <a:rPr lang="en-US" sz="1200"/>
              <a:t>The cycle is </a:t>
            </a:r>
            <a:r>
              <a:rPr lang="en-US" sz="1200" b="1" i="1"/>
              <a:t>not </a:t>
            </a:r>
            <a:r>
              <a:rPr lang="en-US" sz="1200"/>
              <a:t>designed: </a:t>
            </a:r>
          </a:p>
          <a:p>
            <a:pPr marL="457189" indent="-448722">
              <a:lnSpc>
                <a:spcPct val="100000"/>
              </a:lnSpc>
              <a:spcBef>
                <a:spcPts val="2133"/>
              </a:spcBef>
              <a:buSzPts val="2700"/>
            </a:pPr>
            <a:r>
              <a:rPr lang="en-US" sz="1200"/>
              <a:t>For narrative reviews that are more exploratory in nature- these projects generally do not have an a priori process</a:t>
            </a:r>
          </a:p>
          <a:p>
            <a:pPr marL="457189" indent="-448722">
              <a:lnSpc>
                <a:spcPct val="100000"/>
              </a:lnSpc>
              <a:spcBef>
                <a:spcPts val="0"/>
              </a:spcBef>
              <a:buSzPts val="2700"/>
            </a:pPr>
            <a:r>
              <a:rPr lang="en-US" sz="1200"/>
              <a:t>To replace the need for more detailed guides, standards, and consulting experts</a:t>
            </a:r>
          </a:p>
          <a:p>
            <a:pPr marL="457189" marR="0" lvl="0" indent="-448722" algn="l" defTabSz="914400" rtl="0" eaLnBrk="1" fontAlgn="auto" latinLnBrk="0" hangingPunct="1">
              <a:lnSpc>
                <a:spcPct val="100000"/>
              </a:lnSpc>
              <a:spcBef>
                <a:spcPts val="0"/>
              </a:spcBef>
              <a:spcAft>
                <a:spcPts val="0"/>
              </a:spcAft>
              <a:buClrTx/>
              <a:buSzPts val="2700"/>
              <a:buFontTx/>
              <a:buNone/>
              <a:tabLst/>
              <a:defRPr/>
            </a:pPr>
            <a:r>
              <a:rPr lang="en-US"/>
              <a:t>The 8 phases of a review project can overlap, can have multiple outputs, which can be published or informal.  And of course, some phases are optional. The phases also connect together in a cycle, for when the updating algorithm says its time to update, you then move back into the proposal phase. Now let's look at each phase separately.</a:t>
            </a:r>
          </a:p>
          <a:p>
            <a:pPr marL="457189" indent="-448722">
              <a:lnSpc>
                <a:spcPct val="100000"/>
              </a:lnSpc>
              <a:spcBef>
                <a:spcPts val="0"/>
              </a:spcBef>
              <a:buSzPts val="2700"/>
            </a:pPr>
            <a:endParaRPr lang="en-US" sz="1200"/>
          </a:p>
          <a:p>
            <a:pPr marL="457189" indent="-423323">
              <a:lnSpc>
                <a:spcPct val="100000"/>
              </a:lnSpc>
              <a:spcBef>
                <a:spcPts val="0"/>
              </a:spcBef>
              <a:buSzPts val="2400"/>
            </a:pPr>
            <a:endParaRPr lang="en-US" sz="1200"/>
          </a:p>
          <a:p>
            <a:endParaRPr lang="en-US"/>
          </a:p>
        </p:txBody>
      </p:sp>
      <p:sp>
        <p:nvSpPr>
          <p:cNvPr id="4" name="Slide Number Placeholder 3"/>
          <p:cNvSpPr>
            <a:spLocks noGrp="1"/>
          </p:cNvSpPr>
          <p:nvPr>
            <p:ph type="sldNum" sz="quarter" idx="5"/>
          </p:nvPr>
        </p:nvSpPr>
        <p:spPr/>
        <p:txBody>
          <a:bodyPr/>
          <a:lstStyle/>
          <a:p>
            <a:fld id="{BDA1F7A6-DC62-49A6-96D8-EBDD665D9A34}" type="slidenum">
              <a:rPr lang="en-US" smtClean="0"/>
              <a:t>49</a:t>
            </a:fld>
            <a:endParaRPr lang="en-US"/>
          </a:p>
        </p:txBody>
      </p:sp>
    </p:spTree>
    <p:extLst>
      <p:ext uri="{BB962C8B-B14F-4D97-AF65-F5344CB8AC3E}">
        <p14:creationId xmlns:p14="http://schemas.microsoft.com/office/powerpoint/2010/main" val="1259520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2F0E4"/>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6A35EAA-ED80-4FF1-942C-82B1D483AF60}"/>
              </a:ext>
            </a:extLst>
          </p:cNvPr>
          <p:cNvSpPr/>
          <p:nvPr/>
        </p:nvSpPr>
        <p:spPr>
          <a:xfrm rot="21133683" flipH="1">
            <a:off x="977627" y="481134"/>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415F49B-3CBC-46CF-AFB5-988852D0479E}"/>
              </a:ext>
            </a:extLst>
          </p:cNvPr>
          <p:cNvSpPr/>
          <p:nvPr/>
        </p:nvSpPr>
        <p:spPr>
          <a:xfrm rot="21133683" flipH="1">
            <a:off x="1010574" y="456230"/>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D80FF0C0-FC1A-4C5B-9FE5-09BA33FF7EE3}"/>
              </a:ext>
            </a:extLst>
          </p:cNvPr>
          <p:cNvSpPr>
            <a:spLocks noGrp="1"/>
          </p:cNvSpPr>
          <p:nvPr>
            <p:ph type="ctrTitle"/>
          </p:nvPr>
        </p:nvSpPr>
        <p:spPr>
          <a:xfrm>
            <a:off x="1956392" y="1398181"/>
            <a:ext cx="7134446" cy="2870791"/>
          </a:xfrm>
        </p:spPr>
        <p:txBody>
          <a:bodyPr anchor="ctr">
            <a:normAutofit/>
          </a:bodyPr>
          <a:lstStyle>
            <a:lvl1pPr algn="ctr">
              <a:defRPr sz="4800">
                <a:latin typeface="The Serif Hand Extrablack" panose="020F0502020204030204" pitchFamily="66" charset="0"/>
              </a:defRPr>
            </a:lvl1pPr>
          </a:lstStyle>
          <a:p>
            <a:r>
              <a:rPr lang="en-US" dirty="0"/>
              <a:t>Click to edit Master title style</a:t>
            </a:r>
          </a:p>
        </p:txBody>
      </p:sp>
      <p:sp>
        <p:nvSpPr>
          <p:cNvPr id="3" name="Subtitle 2">
            <a:extLst>
              <a:ext uri="{FF2B5EF4-FFF2-40B4-BE49-F238E27FC236}">
                <a16:creationId xmlns:a16="http://schemas.microsoft.com/office/drawing/2014/main" id="{6E989092-15F8-4341-8D94-9E799301C51A}"/>
              </a:ext>
            </a:extLst>
          </p:cNvPr>
          <p:cNvSpPr>
            <a:spLocks noGrp="1"/>
          </p:cNvSpPr>
          <p:nvPr>
            <p:ph type="subTitle" idx="1"/>
          </p:nvPr>
        </p:nvSpPr>
        <p:spPr>
          <a:xfrm>
            <a:off x="6270835" y="5135527"/>
            <a:ext cx="4397164" cy="1057938"/>
          </a:xfrm>
        </p:spPr>
        <p:txBody>
          <a:bodyPr anchor="ctr">
            <a:normAutofit/>
          </a:bodyPr>
          <a:lstStyle>
            <a:lvl1pPr marL="0" indent="0" algn="l">
              <a:lnSpc>
                <a:spcPct val="100000"/>
              </a:lnSpc>
              <a:buNone/>
              <a:defRPr sz="3200">
                <a:latin typeface="The Hand Extrablack" panose="03070A02030502020204" pitchFamily="66"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F97328B-E858-4921-99C2-3B0BE1724C6F}"/>
              </a:ext>
            </a:extLst>
          </p:cNvPr>
          <p:cNvSpPr>
            <a:spLocks noGrp="1"/>
          </p:cNvSpPr>
          <p:nvPr>
            <p:ph type="dt" sz="half" idx="10"/>
          </p:nvPr>
        </p:nvSpPr>
        <p:spPr/>
        <p:txBody>
          <a:bodyPr/>
          <a:lstStyle/>
          <a:p>
            <a:fld id="{5B21CFF5-BA39-46F9-B6FC-2C2E5C498CC4}" type="datetime1">
              <a:rPr lang="en-US" smtClean="0"/>
              <a:t>10/22/2024</a:t>
            </a:fld>
            <a:endParaRPr lang="en-US"/>
          </a:p>
        </p:txBody>
      </p:sp>
      <p:sp>
        <p:nvSpPr>
          <p:cNvPr id="5" name="Footer Placeholder 4">
            <a:extLst>
              <a:ext uri="{FF2B5EF4-FFF2-40B4-BE49-F238E27FC236}">
                <a16:creationId xmlns:a16="http://schemas.microsoft.com/office/drawing/2014/main" id="{ED381296-9B7B-4EF3-89B3-8B33E6070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407372834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DE4-025D-4D93-A5D0-FB45897207DA}"/>
              </a:ext>
            </a:extLst>
          </p:cNvPr>
          <p:cNvSpPr>
            <a:spLocks noGrp="1"/>
          </p:cNvSpPr>
          <p:nvPr>
            <p:ph type="title"/>
          </p:nvPr>
        </p:nvSpPr>
        <p:spPr>
          <a:xfrm>
            <a:off x="839788" y="615915"/>
            <a:ext cx="3932237" cy="1670085"/>
          </a:xfrm>
        </p:spPr>
        <p:txBody>
          <a:bodyPr anchor="b">
            <a:normAutofit/>
          </a:bodyPr>
          <a:lstStyle>
            <a:lvl1pPr>
              <a:defRPr sz="3600">
                <a:latin typeface="The Serif Hand Extrablack" panose="03070B02030502020204" pitchFamily="66"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9993EE21-471F-4B7B-B7AF-192243A1278E}"/>
              </a:ext>
            </a:extLst>
          </p:cNvPr>
          <p:cNvSpPr>
            <a:spLocks noGrp="1"/>
          </p:cNvSpPr>
          <p:nvPr>
            <p:ph type="pic" idx="1"/>
          </p:nvPr>
        </p:nvSpPr>
        <p:spPr>
          <a:xfrm>
            <a:off x="5183188" y="987425"/>
            <a:ext cx="6172200" cy="4873625"/>
          </a:xfrm>
        </p:spPr>
        <p:txBody>
          <a:bodyPr/>
          <a:lstStyle>
            <a:lvl1pPr marL="0" indent="0">
              <a:buNone/>
              <a:defRPr sz="3200">
                <a:latin typeface="The Hand Extrablack" panose="03070A02030502020204" pitchFamily="66"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D146B769-8E40-42E6-8F62-C4347B0CE929}"/>
              </a:ext>
            </a:extLst>
          </p:cNvPr>
          <p:cNvSpPr>
            <a:spLocks noGrp="1"/>
          </p:cNvSpPr>
          <p:nvPr>
            <p:ph type="body" sz="half" idx="2"/>
          </p:nvPr>
        </p:nvSpPr>
        <p:spPr>
          <a:xfrm>
            <a:off x="839788" y="2365744"/>
            <a:ext cx="3932237" cy="3503244"/>
          </a:xfrm>
        </p:spPr>
        <p:txBody>
          <a:bodyPr>
            <a:normAutofit/>
          </a:bodyPr>
          <a:lstStyle>
            <a:lvl1pPr marL="0" indent="0">
              <a:buNone/>
              <a:defRPr sz="1800">
                <a:latin typeface="The Hand Extrablack" panose="03070A02030502020204" pitchFamily="66"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57384DC6-1AA3-4779-8EDF-F4A877508EE3}"/>
              </a:ext>
            </a:extLst>
          </p:cNvPr>
          <p:cNvSpPr>
            <a:spLocks noGrp="1"/>
          </p:cNvSpPr>
          <p:nvPr>
            <p:ph type="dt" sz="half" idx="10"/>
          </p:nvPr>
        </p:nvSpPr>
        <p:spPr/>
        <p:txBody>
          <a:bodyPr/>
          <a:lstStyle/>
          <a:p>
            <a:fld id="{6E64D304-E264-407D-92CB-DDED341D10E2}" type="datetime1">
              <a:rPr lang="en-US" smtClean="0"/>
              <a:t>10/22/2024</a:t>
            </a:fld>
            <a:endParaRPr lang="en-US"/>
          </a:p>
        </p:txBody>
      </p:sp>
      <p:sp>
        <p:nvSpPr>
          <p:cNvPr id="6" name="Footer Placeholder 5">
            <a:extLst>
              <a:ext uri="{FF2B5EF4-FFF2-40B4-BE49-F238E27FC236}">
                <a16:creationId xmlns:a16="http://schemas.microsoft.com/office/drawing/2014/main" id="{CD47F83E-FAF9-43E1-95CC-6F4EDD76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58402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39E3-FB89-4585-A22D-15851E8DE01A}"/>
              </a:ext>
            </a:extLst>
          </p:cNvPr>
          <p:cNvSpPr>
            <a:spLocks noGrp="1"/>
          </p:cNvSpPr>
          <p:nvPr>
            <p:ph type="title"/>
          </p:nvPr>
        </p:nvSpPr>
        <p:spPr/>
        <p:txBody>
          <a:bodyPr/>
          <a:lstStyle>
            <a:lvl1pPr>
              <a:defRPr>
                <a:latin typeface="The Serif Hand Extrablack" panose="03070B02030502020204" pitchFamily="66"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CF94B498-70D2-4956-A576-83345B38DCF4}"/>
              </a:ext>
            </a:extLst>
          </p:cNvPr>
          <p:cNvSpPr>
            <a:spLocks noGrp="1"/>
          </p:cNvSpPr>
          <p:nvPr>
            <p:ph type="body" orient="vert" idx="1"/>
          </p:nvPr>
        </p:nvSpPr>
        <p:spPr/>
        <p:txBody>
          <a:bodyPr vert="eaVert"/>
          <a:lstStyle>
            <a:lvl1pPr>
              <a:defRPr>
                <a:latin typeface="The Hand Extrablack" panose="03070A02030502020204" pitchFamily="66" charset="0"/>
              </a:defRPr>
            </a:lvl1pPr>
            <a:lvl2pPr>
              <a:defRPr>
                <a:latin typeface="The Hand Extrablack" panose="03070A02030502020204" pitchFamily="66" charset="0"/>
              </a:defRPr>
            </a:lvl2pPr>
            <a:lvl3pPr>
              <a:defRPr>
                <a:latin typeface="The Hand Extrablack" panose="03070A02030502020204" pitchFamily="66" charset="0"/>
              </a:defRPr>
            </a:lvl3pPr>
            <a:lvl4pPr>
              <a:defRPr>
                <a:latin typeface="The Hand Extrablack" panose="03070A02030502020204" pitchFamily="66" charset="0"/>
              </a:defRPr>
            </a:lvl4pPr>
            <a:lvl5pPr>
              <a:defRPr>
                <a:latin typeface="The Hand Extrablack" panose="03070A02030502020204"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62A84CB-FF9E-43D6-8805-B4ABB520D60C}"/>
              </a:ext>
            </a:extLst>
          </p:cNvPr>
          <p:cNvSpPr>
            <a:spLocks noGrp="1"/>
          </p:cNvSpPr>
          <p:nvPr>
            <p:ph type="dt" sz="half" idx="10"/>
          </p:nvPr>
        </p:nvSpPr>
        <p:spPr/>
        <p:txBody>
          <a:bodyPr/>
          <a:lstStyle/>
          <a:p>
            <a:fld id="{F6E7A88F-7A67-4DAA-9B2D-4529916AACA8}" type="datetime1">
              <a:rPr lang="en-US" smtClean="0"/>
              <a:t>10/22/2024</a:t>
            </a:fld>
            <a:endParaRPr lang="en-US"/>
          </a:p>
        </p:txBody>
      </p:sp>
      <p:sp>
        <p:nvSpPr>
          <p:cNvPr id="5" name="Footer Placeholder 4">
            <a:extLst>
              <a:ext uri="{FF2B5EF4-FFF2-40B4-BE49-F238E27FC236}">
                <a16:creationId xmlns:a16="http://schemas.microsoft.com/office/drawing/2014/main" id="{BCA7EE14-0A60-428B-BC0E-A50951E0E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351619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C51B-E0BE-4D50-A04A-571F8BCAE2A7}"/>
              </a:ext>
            </a:extLst>
          </p:cNvPr>
          <p:cNvSpPr>
            <a:spLocks noGrp="1"/>
          </p:cNvSpPr>
          <p:nvPr>
            <p:ph type="title" orient="vert"/>
          </p:nvPr>
        </p:nvSpPr>
        <p:spPr>
          <a:xfrm>
            <a:off x="9099550" y="692150"/>
            <a:ext cx="2254250" cy="5309930"/>
          </a:xfrm>
        </p:spPr>
        <p:txBody>
          <a:bodyPr vert="eaVert"/>
          <a:lstStyle>
            <a:lvl1pPr>
              <a:defRPr>
                <a:latin typeface="The Serif Hand Extrablack" panose="03070B02030502020204" pitchFamily="66"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341F5607-7A89-4981-87F4-98BC7CE0A921}"/>
              </a:ext>
            </a:extLst>
          </p:cNvPr>
          <p:cNvSpPr>
            <a:spLocks noGrp="1"/>
          </p:cNvSpPr>
          <p:nvPr>
            <p:ph type="body" orient="vert" idx="1"/>
          </p:nvPr>
        </p:nvSpPr>
        <p:spPr>
          <a:xfrm>
            <a:off x="838200" y="692150"/>
            <a:ext cx="8108950" cy="5309930"/>
          </a:xfrm>
        </p:spPr>
        <p:txBody>
          <a:bodyPr vert="eaVert"/>
          <a:lstStyle>
            <a:lvl1pPr>
              <a:defRPr>
                <a:latin typeface="The Hand Extrablack" panose="03070A02030502020204" pitchFamily="66" charset="0"/>
              </a:defRPr>
            </a:lvl1pPr>
            <a:lvl2pPr>
              <a:defRPr>
                <a:latin typeface="The Hand Extrablack" panose="03070A02030502020204" pitchFamily="66" charset="0"/>
              </a:defRPr>
            </a:lvl2pPr>
            <a:lvl3pPr>
              <a:defRPr>
                <a:latin typeface="The Hand Extrablack" panose="03070A02030502020204" pitchFamily="66" charset="0"/>
              </a:defRPr>
            </a:lvl3pPr>
            <a:lvl4pPr>
              <a:defRPr>
                <a:latin typeface="The Hand Extrablack" panose="03070A02030502020204" pitchFamily="66" charset="0"/>
              </a:defRPr>
            </a:lvl4pPr>
            <a:lvl5pPr>
              <a:defRPr>
                <a:latin typeface="The Hand Extrablack" panose="03070A02030502020204"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820D5BE-275A-42D5-BCE1-357D53FC50C3}"/>
              </a:ext>
            </a:extLst>
          </p:cNvPr>
          <p:cNvSpPr>
            <a:spLocks noGrp="1"/>
          </p:cNvSpPr>
          <p:nvPr>
            <p:ph type="dt" sz="half" idx="10"/>
          </p:nvPr>
        </p:nvSpPr>
        <p:spPr/>
        <p:txBody>
          <a:bodyPr/>
          <a:lstStyle/>
          <a:p>
            <a:fld id="{C738A889-32FA-4774-9F04-3BBDEF08B223}" type="datetime1">
              <a:rPr lang="en-US" smtClean="0"/>
              <a:t>10/22/2024</a:t>
            </a:fld>
            <a:endParaRPr lang="en-US"/>
          </a:p>
        </p:txBody>
      </p:sp>
      <p:sp>
        <p:nvSpPr>
          <p:cNvPr id="5" name="Footer Placeholder 4">
            <a:extLst>
              <a:ext uri="{FF2B5EF4-FFF2-40B4-BE49-F238E27FC236}">
                <a16:creationId xmlns:a16="http://schemas.microsoft.com/office/drawing/2014/main" id="{11525F9A-B406-4028-AC92-D12450519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95054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621971" y="1709738"/>
            <a:ext cx="9165772" cy="2963271"/>
          </a:xfrm>
        </p:spPr>
        <p:txBody>
          <a:bodyPr anchor="b"/>
          <a:lstStyle>
            <a:lvl1pPr algn="ctr">
              <a:defRPr sz="6000">
                <a:latin typeface="The Serif Hand Extrablack" panose="03070B02030502020204" pitchFamily="66"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621971" y="4875028"/>
            <a:ext cx="9165772" cy="1052623"/>
          </a:xfrm>
        </p:spPr>
        <p:txBody>
          <a:bodyPr>
            <a:normAutofit/>
          </a:bodyPr>
          <a:lstStyle>
            <a:lvl1pPr marL="0" indent="0" algn="ctr">
              <a:buNone/>
              <a:defRPr sz="2800">
                <a:solidFill>
                  <a:schemeClr val="tx1"/>
                </a:solidFill>
                <a:latin typeface="The Hand Extrablack" panose="03070A02030502020204" pitchFamily="66"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0AC00375-6A34-4ABC-981F-05529C321FE3}" type="datetime1">
              <a:rPr lang="en-US" smtClean="0"/>
              <a:t>10/22/2024</a:t>
            </a:fld>
            <a:endParaRPr lang="en-US"/>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53744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lvl1pPr>
              <a:defRPr>
                <a:latin typeface="The Serif Hand Extrablack" panose="03070B02030502020204" pitchFamily="66"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lvl1pPr>
              <a:defRPr>
                <a:latin typeface="The Hand Extrablack" panose="03070A02030502020204" pitchFamily="66" charset="0"/>
              </a:defRPr>
            </a:lvl1pPr>
            <a:lvl2pPr>
              <a:defRPr>
                <a:latin typeface="The Hand Extrablack" panose="03070A02030502020204" pitchFamily="66" charset="0"/>
              </a:defRPr>
            </a:lvl2pPr>
            <a:lvl3pPr>
              <a:defRPr>
                <a:latin typeface="The Hand Extrablack" panose="03070A02030502020204" pitchFamily="66" charset="0"/>
              </a:defRPr>
            </a:lvl3pPr>
            <a:lvl4pPr>
              <a:defRPr>
                <a:latin typeface="The Hand Extrablack" panose="03070A02030502020204" pitchFamily="66" charset="0"/>
              </a:defRPr>
            </a:lvl4pPr>
            <a:lvl5pPr>
              <a:defRPr>
                <a:latin typeface="The Hand Extrablack" panose="03070A02030502020204"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C52B77A-048F-48B8-85F6-3CF888E418B0}" type="datetime1">
              <a:rPr lang="en-US" smtClean="0"/>
              <a:t>10/22/2024</a:t>
            </a:fld>
            <a:endParaRPr lang="en-US"/>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967623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621971" y="1709738"/>
            <a:ext cx="9165772" cy="2963271"/>
          </a:xfrm>
        </p:spPr>
        <p:txBody>
          <a:bodyPr anchor="b"/>
          <a:lstStyle>
            <a:lvl1pPr algn="ctr">
              <a:defRPr sz="6000">
                <a:latin typeface="The Serif Hand Extrablack" panose="03070B02030502020204" pitchFamily="66"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621971" y="4875028"/>
            <a:ext cx="9165772" cy="1052623"/>
          </a:xfrm>
        </p:spPr>
        <p:txBody>
          <a:bodyPr>
            <a:normAutofit/>
          </a:bodyPr>
          <a:lstStyle>
            <a:lvl1pPr marL="0" indent="0" algn="ctr">
              <a:buNone/>
              <a:defRPr sz="2800">
                <a:solidFill>
                  <a:schemeClr val="tx1"/>
                </a:solidFill>
                <a:latin typeface="The Hand Extrablack" panose="03070A02030502020204" pitchFamily="66"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0AC00375-6A34-4ABC-981F-05529C321FE3}" type="datetime1">
              <a:rPr lang="en-US" smtClean="0"/>
              <a:t>10/22/2024</a:t>
            </a:fld>
            <a:endParaRPr lang="en-US"/>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53744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6-3E01-4EFD-AD9C-783D674DA6A8}"/>
              </a:ext>
            </a:extLst>
          </p:cNvPr>
          <p:cNvSpPr>
            <a:spLocks noGrp="1"/>
          </p:cNvSpPr>
          <p:nvPr>
            <p:ph type="title"/>
          </p:nvPr>
        </p:nvSpPr>
        <p:spPr/>
        <p:txBody>
          <a:bodyPr/>
          <a:lstStyle>
            <a:lvl1pPr>
              <a:defRPr>
                <a:latin typeface="The Serif Hand Extrablack" panose="03070B02030502020204" pitchFamily="66"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EF53D69-34A7-451D-A902-5F6CD13343FE}"/>
              </a:ext>
            </a:extLst>
          </p:cNvPr>
          <p:cNvSpPr>
            <a:spLocks noGrp="1"/>
          </p:cNvSpPr>
          <p:nvPr>
            <p:ph sz="half" idx="1"/>
          </p:nvPr>
        </p:nvSpPr>
        <p:spPr>
          <a:xfrm>
            <a:off x="1020722" y="2095500"/>
            <a:ext cx="4999077" cy="3973286"/>
          </a:xfrm>
        </p:spPr>
        <p:txBody>
          <a:bodyPr/>
          <a:lstStyle>
            <a:lvl1pPr>
              <a:defRPr>
                <a:latin typeface="The Hand Extrablack" panose="03070A02030502020204" pitchFamily="66" charset="0"/>
              </a:defRPr>
            </a:lvl1pPr>
            <a:lvl2pPr>
              <a:defRPr>
                <a:latin typeface="The Hand Extrablack" panose="03070A02030502020204" pitchFamily="66" charset="0"/>
              </a:defRPr>
            </a:lvl2pPr>
            <a:lvl3pPr>
              <a:defRPr>
                <a:latin typeface="The Hand Extrablack" panose="03070A02030502020204" pitchFamily="66" charset="0"/>
              </a:defRPr>
            </a:lvl3pPr>
            <a:lvl4pPr>
              <a:defRPr>
                <a:latin typeface="The Hand Extrablack" panose="03070A02030502020204" pitchFamily="66" charset="0"/>
              </a:defRPr>
            </a:lvl4pPr>
            <a:lvl5pPr>
              <a:defRPr>
                <a:latin typeface="The Hand Extrablack" panose="03070A02030502020204"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6E1E0E2-7D34-48E0-8795-546D2F00E2CF}"/>
              </a:ext>
            </a:extLst>
          </p:cNvPr>
          <p:cNvSpPr>
            <a:spLocks noGrp="1"/>
          </p:cNvSpPr>
          <p:nvPr>
            <p:ph sz="half" idx="2"/>
          </p:nvPr>
        </p:nvSpPr>
        <p:spPr>
          <a:xfrm>
            <a:off x="6281056" y="2095500"/>
            <a:ext cx="5072743" cy="3973286"/>
          </a:xfrm>
        </p:spPr>
        <p:txBody>
          <a:bodyPr/>
          <a:lstStyle>
            <a:lvl1pPr>
              <a:defRPr>
                <a:latin typeface="The Hand Extrablack" panose="03070A02030502020204" pitchFamily="66" charset="0"/>
              </a:defRPr>
            </a:lvl1pPr>
            <a:lvl2pPr>
              <a:defRPr>
                <a:latin typeface="The Hand Extrablack" panose="03070A02030502020204" pitchFamily="66" charset="0"/>
              </a:defRPr>
            </a:lvl2pPr>
            <a:lvl3pPr>
              <a:defRPr>
                <a:latin typeface="The Hand Extrablack" panose="03070A02030502020204" pitchFamily="66" charset="0"/>
              </a:defRPr>
            </a:lvl3pPr>
            <a:lvl4pPr>
              <a:defRPr>
                <a:latin typeface="The Hand Extrablack" panose="03070A02030502020204" pitchFamily="66" charset="0"/>
              </a:defRPr>
            </a:lvl4pPr>
            <a:lvl5pPr>
              <a:defRPr>
                <a:latin typeface="The Hand Extrablack" panose="03070A02030502020204"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E005476-6B6D-4BA3-919B-5335D6429852}"/>
              </a:ext>
            </a:extLst>
          </p:cNvPr>
          <p:cNvSpPr>
            <a:spLocks noGrp="1"/>
          </p:cNvSpPr>
          <p:nvPr>
            <p:ph type="dt" sz="half" idx="10"/>
          </p:nvPr>
        </p:nvSpPr>
        <p:spPr/>
        <p:txBody>
          <a:bodyPr/>
          <a:lstStyle/>
          <a:p>
            <a:fld id="{ACCC0CB3-7FD5-49E2-91A1-6A67460364C4}" type="datetime1">
              <a:rPr lang="en-US" smtClean="0"/>
              <a:t>10/22/2024</a:t>
            </a:fld>
            <a:endParaRPr lang="en-US"/>
          </a:p>
        </p:txBody>
      </p:sp>
      <p:sp>
        <p:nvSpPr>
          <p:cNvPr id="6" name="Footer Placeholder 5">
            <a:extLst>
              <a:ext uri="{FF2B5EF4-FFF2-40B4-BE49-F238E27FC236}">
                <a16:creationId xmlns:a16="http://schemas.microsoft.com/office/drawing/2014/main" id="{F5DB6D41-07E2-4F6D-BB39-217957FE7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0CA9C-BFED-484F-B765-EA8CE4B4B783}"/>
              </a:ext>
            </a:extLst>
          </p:cNvPr>
          <p:cNvSpPr>
            <a:spLocks noGrp="1"/>
          </p:cNvSpPr>
          <p:nvPr>
            <p:ph type="sldNum" sz="quarter" idx="12"/>
          </p:nvPr>
        </p:nvSpPr>
        <p:spPr/>
        <p:txBody>
          <a:bodyPr/>
          <a:lstStyle>
            <a:lvl1pPr>
              <a:defRPr sz="2800"/>
            </a:lvl1pPr>
          </a:lstStyle>
          <a:p>
            <a:fld id="{7C7FAD9F-AEE9-406E-B720-57D2B9DB2816}" type="slidenum">
              <a:rPr lang="en-US" smtClean="0"/>
              <a:pPr/>
              <a:t>‹#›</a:t>
            </a:fld>
            <a:endParaRPr lang="en-US" dirty="0"/>
          </a:p>
        </p:txBody>
      </p:sp>
    </p:spTree>
    <p:extLst>
      <p:ext uri="{BB962C8B-B14F-4D97-AF65-F5344CB8AC3E}">
        <p14:creationId xmlns:p14="http://schemas.microsoft.com/office/powerpoint/2010/main" val="236877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AD2-5208-4201-90A7-F961876195F8}"/>
              </a:ext>
            </a:extLst>
          </p:cNvPr>
          <p:cNvSpPr>
            <a:spLocks noGrp="1"/>
          </p:cNvSpPr>
          <p:nvPr>
            <p:ph type="title"/>
          </p:nvPr>
        </p:nvSpPr>
        <p:spPr>
          <a:xfrm>
            <a:off x="1028700" y="702129"/>
            <a:ext cx="10326688" cy="1125675"/>
          </a:xfrm>
        </p:spPr>
        <p:txBody>
          <a:bodyPr/>
          <a:lstStyle>
            <a:lvl1pPr>
              <a:defRPr>
                <a:latin typeface="The Serif Hand Extrablack" panose="03070B02030502020204" pitchFamily="66"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3A3FF53-BE24-42E9-BA12-BC5863CBFF1B}"/>
              </a:ext>
            </a:extLst>
          </p:cNvPr>
          <p:cNvSpPr>
            <a:spLocks noGrp="1"/>
          </p:cNvSpPr>
          <p:nvPr>
            <p:ph type="body" idx="1"/>
          </p:nvPr>
        </p:nvSpPr>
        <p:spPr>
          <a:xfrm>
            <a:off x="1028700" y="1827804"/>
            <a:ext cx="4968875" cy="814387"/>
          </a:xfrm>
        </p:spPr>
        <p:txBody>
          <a:bodyPr anchor="b"/>
          <a:lstStyle>
            <a:lvl1pPr marL="0" indent="0">
              <a:buNone/>
              <a:defRPr sz="2400" b="1">
                <a:latin typeface="The Hand Extrablack" panose="03070A02030502020204" pitchFamily="66"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7A84776-6678-4D27-9BE9-5D83FC9E884F}"/>
              </a:ext>
            </a:extLst>
          </p:cNvPr>
          <p:cNvSpPr>
            <a:spLocks noGrp="1"/>
          </p:cNvSpPr>
          <p:nvPr>
            <p:ph sz="half" idx="2"/>
          </p:nvPr>
        </p:nvSpPr>
        <p:spPr>
          <a:xfrm>
            <a:off x="1028700" y="2642191"/>
            <a:ext cx="4968875" cy="3402418"/>
          </a:xfrm>
        </p:spPr>
        <p:txBody>
          <a:bodyPr/>
          <a:lstStyle>
            <a:lvl1pPr>
              <a:defRPr>
                <a:latin typeface="The Hand Extrablack" panose="03070A02030502020204" pitchFamily="66" charset="0"/>
              </a:defRPr>
            </a:lvl1pPr>
            <a:lvl2pPr>
              <a:defRPr>
                <a:latin typeface="The Hand Extrablack" panose="03070A02030502020204" pitchFamily="66" charset="0"/>
              </a:defRPr>
            </a:lvl2pPr>
            <a:lvl3pPr>
              <a:defRPr>
                <a:latin typeface="The Hand Extrablack" panose="03070A02030502020204" pitchFamily="66" charset="0"/>
              </a:defRPr>
            </a:lvl3pPr>
            <a:lvl4pPr>
              <a:defRPr>
                <a:latin typeface="The Hand Extrablack" panose="03070A02030502020204" pitchFamily="66" charset="0"/>
              </a:defRPr>
            </a:lvl4pPr>
            <a:lvl5pPr>
              <a:defRPr>
                <a:latin typeface="The Hand Extrablack" panose="03070A02030502020204"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8BCA2E2-5B30-43B4-8FCD-23015451F221}"/>
              </a:ext>
            </a:extLst>
          </p:cNvPr>
          <p:cNvSpPr>
            <a:spLocks noGrp="1"/>
          </p:cNvSpPr>
          <p:nvPr>
            <p:ph type="body" sz="quarter" idx="3"/>
          </p:nvPr>
        </p:nvSpPr>
        <p:spPr>
          <a:xfrm>
            <a:off x="6281054" y="1827804"/>
            <a:ext cx="5087034" cy="814387"/>
          </a:xfrm>
        </p:spPr>
        <p:txBody>
          <a:bodyPr anchor="b"/>
          <a:lstStyle>
            <a:lvl1pPr marL="0" indent="0">
              <a:buNone/>
              <a:defRPr sz="2400" b="1">
                <a:latin typeface="The Hand Extrablack" panose="03070A02030502020204" pitchFamily="66"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DA7B7A1-E670-4E7E-AEBA-340893DE8EE5}"/>
              </a:ext>
            </a:extLst>
          </p:cNvPr>
          <p:cNvSpPr>
            <a:spLocks noGrp="1"/>
          </p:cNvSpPr>
          <p:nvPr>
            <p:ph sz="quarter" idx="4"/>
          </p:nvPr>
        </p:nvSpPr>
        <p:spPr>
          <a:xfrm>
            <a:off x="6281054" y="2642191"/>
            <a:ext cx="5087034" cy="3402418"/>
          </a:xfrm>
        </p:spPr>
        <p:txBody>
          <a:bodyPr/>
          <a:lstStyle>
            <a:lvl1pPr>
              <a:defRPr>
                <a:latin typeface="The Hand Extrablack" panose="03070A02030502020204" pitchFamily="66" charset="0"/>
              </a:defRPr>
            </a:lvl1pPr>
            <a:lvl2pPr>
              <a:defRPr>
                <a:latin typeface="The Hand Extrablack" panose="03070A02030502020204" pitchFamily="66" charset="0"/>
              </a:defRPr>
            </a:lvl2pPr>
            <a:lvl3pPr>
              <a:defRPr>
                <a:latin typeface="The Hand Extrablack" panose="03070A02030502020204" pitchFamily="66" charset="0"/>
              </a:defRPr>
            </a:lvl3pPr>
            <a:lvl4pPr>
              <a:defRPr>
                <a:latin typeface="The Hand Extrablack" panose="03070A02030502020204" pitchFamily="66" charset="0"/>
              </a:defRPr>
            </a:lvl4pPr>
            <a:lvl5pPr>
              <a:defRPr>
                <a:latin typeface="The Hand Extrablack" panose="03070A02030502020204"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44D3AE-982A-4CC3-8456-4D4B0E35D993}"/>
              </a:ext>
            </a:extLst>
          </p:cNvPr>
          <p:cNvSpPr>
            <a:spLocks noGrp="1"/>
          </p:cNvSpPr>
          <p:nvPr>
            <p:ph type="dt" sz="half" idx="10"/>
          </p:nvPr>
        </p:nvSpPr>
        <p:spPr/>
        <p:txBody>
          <a:bodyPr/>
          <a:lstStyle/>
          <a:p>
            <a:fld id="{7001D3D0-8303-48A0-9B23-77F7045981FF}" type="datetime1">
              <a:rPr lang="en-US" smtClean="0"/>
              <a:t>10/22/2024</a:t>
            </a:fld>
            <a:endParaRPr lang="en-US"/>
          </a:p>
        </p:txBody>
      </p:sp>
      <p:sp>
        <p:nvSpPr>
          <p:cNvPr id="8" name="Footer Placeholder 7">
            <a:extLst>
              <a:ext uri="{FF2B5EF4-FFF2-40B4-BE49-F238E27FC236}">
                <a16:creationId xmlns:a16="http://schemas.microsoft.com/office/drawing/2014/main" id="{56FE3087-09F9-4436-8236-8693EA498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67148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5CAD1C-D319-4A48-8DF9-50699231C977}"/>
              </a:ext>
            </a:extLst>
          </p:cNvPr>
          <p:cNvSpPr>
            <a:spLocks noGrp="1"/>
          </p:cNvSpPr>
          <p:nvPr>
            <p:ph type="dt" sz="half" idx="10"/>
          </p:nvPr>
        </p:nvSpPr>
        <p:spPr/>
        <p:txBody>
          <a:bodyPr/>
          <a:lstStyle/>
          <a:p>
            <a:fld id="{5CA2D3A4-A306-4129-B621-296898B10FC5}" type="datetime1">
              <a:rPr lang="en-US" smtClean="0"/>
              <a:t>10/22/2024</a:t>
            </a:fld>
            <a:endParaRPr lang="en-US"/>
          </a:p>
        </p:txBody>
      </p:sp>
      <p:sp>
        <p:nvSpPr>
          <p:cNvPr id="4" name="Footer Placeholder 3">
            <a:extLst>
              <a:ext uri="{FF2B5EF4-FFF2-40B4-BE49-F238E27FC236}">
                <a16:creationId xmlns:a16="http://schemas.microsoft.com/office/drawing/2014/main" id="{FE3D0181-83E0-4AB1-B372-24D6C075B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t>‹#›</a:t>
            </a:fld>
            <a:endParaRPr lang="en-US"/>
          </a:p>
        </p:txBody>
      </p:sp>
      <p:sp>
        <p:nvSpPr>
          <p:cNvPr id="6" name="Freeform: Shape 5">
            <a:extLst>
              <a:ext uri="{FF2B5EF4-FFF2-40B4-BE49-F238E27FC236}">
                <a16:creationId xmlns:a16="http://schemas.microsoft.com/office/drawing/2014/main" id="{48F340C5-9EBB-43D9-91F5-F767DBD59BBF}"/>
              </a:ext>
              <a:ext uri="{C183D7F6-B498-43B3-948B-1728B52AA6E4}">
                <adec:decorative xmlns:adec="http://schemas.microsoft.com/office/drawing/2017/decorative" val="1"/>
              </a:ext>
            </a:extLst>
          </p:cNvPr>
          <p:cNvSpPr/>
          <p:nvPr/>
        </p:nvSpPr>
        <p:spPr>
          <a:xfrm rot="492880">
            <a:off x="2401240" y="1130240"/>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9ECC812-F2A9-46D4-9B78-6659C68ED4EE}"/>
              </a:ext>
            </a:extLst>
          </p:cNvPr>
          <p:cNvSpPr>
            <a:spLocks noGrp="1"/>
          </p:cNvSpPr>
          <p:nvPr>
            <p:ph type="title"/>
          </p:nvPr>
        </p:nvSpPr>
        <p:spPr>
          <a:xfrm>
            <a:off x="3412671" y="1932214"/>
            <a:ext cx="6966858" cy="3091544"/>
          </a:xfrm>
        </p:spPr>
        <p:txBody>
          <a:bodyPr/>
          <a:lstStyle>
            <a:lvl1pPr algn="ctr">
              <a:defRPr>
                <a:latin typeface="The Serif Hand Extrablack" panose="03070B02030502020204" pitchFamily="66" charset="0"/>
              </a:defRPr>
            </a:lvl1pPr>
          </a:lstStyle>
          <a:p>
            <a:r>
              <a:rPr lang="en-US" dirty="0"/>
              <a:t>Click to edit Master title style</a:t>
            </a:r>
          </a:p>
        </p:txBody>
      </p:sp>
      <p:sp>
        <p:nvSpPr>
          <p:cNvPr id="7" name="Freeform: Shape 6">
            <a:extLst>
              <a:ext uri="{FF2B5EF4-FFF2-40B4-BE49-F238E27FC236}">
                <a16:creationId xmlns:a16="http://schemas.microsoft.com/office/drawing/2014/main" id="{B7A37F60-69E7-41AC-BC9A-9DBC3B577269}"/>
              </a:ext>
              <a:ext uri="{C183D7F6-B498-43B3-948B-1728B52AA6E4}">
                <adec:decorative xmlns:adec="http://schemas.microsoft.com/office/drawing/2017/decorative" val="1"/>
              </a:ext>
            </a:extLst>
          </p:cNvPr>
          <p:cNvSpPr/>
          <p:nvPr/>
        </p:nvSpPr>
        <p:spPr>
          <a:xfrm rot="492880">
            <a:off x="2455668" y="1103025"/>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a:p>
        </p:txBody>
      </p:sp>
    </p:spTree>
    <p:extLst>
      <p:ext uri="{BB962C8B-B14F-4D97-AF65-F5344CB8AC3E}">
        <p14:creationId xmlns:p14="http://schemas.microsoft.com/office/powerpoint/2010/main" val="2936216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441F-9FBB-4F90-987A-39793DE0E7A0}"/>
              </a:ext>
            </a:extLst>
          </p:cNvPr>
          <p:cNvSpPr>
            <a:spLocks noGrp="1"/>
          </p:cNvSpPr>
          <p:nvPr>
            <p:ph type="dt" sz="half" idx="10"/>
          </p:nvPr>
        </p:nvSpPr>
        <p:spPr/>
        <p:txBody>
          <a:bodyPr/>
          <a:lstStyle/>
          <a:p>
            <a:fld id="{A2A937F0-9B3F-4B36-9446-AA55EDAB9732}" type="datetime1">
              <a:rPr lang="en-US" smtClean="0"/>
              <a:t>10/22/2024</a:t>
            </a:fld>
            <a:endParaRPr lang="en-US"/>
          </a:p>
        </p:txBody>
      </p:sp>
      <p:sp>
        <p:nvSpPr>
          <p:cNvPr id="3" name="Footer Placeholder 2">
            <a:extLst>
              <a:ext uri="{FF2B5EF4-FFF2-40B4-BE49-F238E27FC236}">
                <a16:creationId xmlns:a16="http://schemas.microsoft.com/office/drawing/2014/main" id="{53C92B1E-8D5D-45CA-9A8B-53E3B7FEC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039600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88" y="553272"/>
            <a:ext cx="3932237" cy="1732727"/>
          </a:xfrm>
        </p:spPr>
        <p:txBody>
          <a:bodyPr anchor="b">
            <a:normAutofit/>
          </a:bodyPr>
          <a:lstStyle>
            <a:lvl1pPr>
              <a:defRPr sz="3600">
                <a:latin typeface="The Serif Hand Extrablack" panose="03070B02030502020204" pitchFamily="66"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2" y="987425"/>
            <a:ext cx="5939745" cy="4873625"/>
          </a:xfrm>
        </p:spPr>
        <p:txBody>
          <a:bodyPr/>
          <a:lstStyle>
            <a:lvl1pPr>
              <a:defRPr sz="3200">
                <a:latin typeface="The Hand Extrablack" panose="03070A02030502020204" pitchFamily="66" charset="0"/>
              </a:defRPr>
            </a:lvl1pPr>
            <a:lvl2pPr>
              <a:defRPr sz="2800">
                <a:latin typeface="The Hand Extrablack" panose="03070A02030502020204" pitchFamily="66" charset="0"/>
              </a:defRPr>
            </a:lvl2pPr>
            <a:lvl3pPr>
              <a:defRPr sz="2400">
                <a:latin typeface="The Hand Extrablack" panose="03070A02030502020204" pitchFamily="66" charset="0"/>
              </a:defRPr>
            </a:lvl3pPr>
            <a:lvl4pPr>
              <a:defRPr sz="2000">
                <a:latin typeface="The Hand Extrablack" panose="03070A02030502020204" pitchFamily="66" charset="0"/>
              </a:defRPr>
            </a:lvl4pPr>
            <a:lvl5pPr>
              <a:defRPr sz="2000">
                <a:latin typeface="The Hand Extrablack" panose="03070A02030502020204" pitchFamily="66"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839788" y="2368550"/>
            <a:ext cx="3932237" cy="3500438"/>
          </a:xfrm>
        </p:spPr>
        <p:txBody>
          <a:bodyPr>
            <a:normAutofit/>
          </a:bodyPr>
          <a:lstStyle>
            <a:lvl1pPr marL="0" indent="0">
              <a:buNone/>
              <a:defRPr sz="1800">
                <a:latin typeface="The Hand Extrablack" panose="03070A02030502020204" pitchFamily="66"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BA1C5128-80F6-455C-B2A7-0CD8D9C2924A}" type="datetime1">
              <a:rPr lang="en-US" smtClean="0"/>
              <a:t>10/22/2024</a:t>
            </a:fld>
            <a:endParaRPr lang="en-US"/>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71885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iddle title scree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88" y="553272"/>
            <a:ext cx="3932237" cy="5350763"/>
          </a:xfrm>
          <a:solidFill>
            <a:schemeClr val="tx1"/>
          </a:solidFill>
        </p:spPr>
        <p:txBody>
          <a:bodyPr anchor="t">
            <a:normAutofit/>
          </a:bodyPr>
          <a:lstStyle>
            <a:lvl1pPr>
              <a:defRPr sz="4800">
                <a:solidFill>
                  <a:schemeClr val="bg1"/>
                </a:solidFill>
                <a:latin typeface="The Serif Hand Extrablack" panose="03070B02030502020204" pitchFamily="66"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2" y="553273"/>
            <a:ext cx="5939745" cy="5307778"/>
          </a:xfrm>
        </p:spPr>
        <p:txBody>
          <a:bodyPr/>
          <a:lstStyle>
            <a:lvl1pPr>
              <a:defRPr sz="3200">
                <a:latin typeface="The Hand Extrablack" panose="03070A02030502020204" pitchFamily="66" charset="0"/>
              </a:defRPr>
            </a:lvl1pPr>
            <a:lvl2pPr>
              <a:defRPr sz="2800">
                <a:latin typeface="The Hand Extrablack" panose="03070A02030502020204" pitchFamily="66" charset="0"/>
              </a:defRPr>
            </a:lvl2pPr>
            <a:lvl3pPr>
              <a:defRPr sz="2400">
                <a:latin typeface="The Hand Extrablack" panose="03070A02030502020204" pitchFamily="66" charset="0"/>
              </a:defRPr>
            </a:lvl3pPr>
            <a:lvl4pPr>
              <a:defRPr sz="2000">
                <a:latin typeface="The Hand Extrablack" panose="03070A02030502020204" pitchFamily="66" charset="0"/>
              </a:defRPr>
            </a:lvl4pPr>
            <a:lvl5pPr>
              <a:defRPr sz="2000">
                <a:latin typeface="The Hand Extrablack" panose="03070A02030502020204" pitchFamily="66"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BA1C5128-80F6-455C-B2A7-0CD8D9C2924A}" type="datetime1">
              <a:rPr lang="en-US" smtClean="0"/>
              <a:t>10/22/2024</a:t>
            </a:fld>
            <a:endParaRPr lang="en-US"/>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053136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0E4"/>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1020724" y="558209"/>
            <a:ext cx="10333075" cy="141413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1020726" y="2089298"/>
            <a:ext cx="10333074" cy="38277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467834" y="6356350"/>
            <a:ext cx="2604976" cy="365125"/>
          </a:xfrm>
          <a:prstGeom prst="rect">
            <a:avLst/>
          </a:prstGeom>
        </p:spPr>
        <p:txBody>
          <a:bodyPr vert="horz" lIns="91440" tIns="45720" rIns="91440" bIns="45720" rtlCol="0" anchor="ctr"/>
          <a:lstStyle>
            <a:lvl1pPr algn="l">
              <a:defRPr sz="1200" b="1">
                <a:solidFill>
                  <a:schemeClr val="tx1"/>
                </a:solidFill>
              </a:defRPr>
            </a:lvl1pPr>
          </a:lstStyle>
          <a:p>
            <a:fld id="{7ABBCB0E-FC1C-40DA-89F1-09013B0B035B}" type="datetime1">
              <a:rPr lang="en-US" smtClean="0"/>
              <a:t>10/22/2024</a:t>
            </a:fld>
            <a:endParaRPr lang="en-US"/>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7756153" y="6356350"/>
            <a:ext cx="3444109"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11200263" y="6356350"/>
            <a:ext cx="523902"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t>‹#›</a:t>
            </a:fld>
            <a:endParaRPr lang="en-US"/>
          </a:p>
        </p:txBody>
      </p:sp>
      <p:sp>
        <p:nvSpPr>
          <p:cNvPr id="14" name="Freeform: Shape 13">
            <a:extLst>
              <a:ext uri="{FF2B5EF4-FFF2-40B4-BE49-F238E27FC236}">
                <a16:creationId xmlns:a16="http://schemas.microsoft.com/office/drawing/2014/main" id="{42D2C6CA-56BB-4A08-A1E2-342F83955EDB}"/>
              </a:ext>
            </a:extLst>
          </p:cNvPr>
          <p:cNvSpPr/>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1020568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36" r:id="rId6"/>
    <p:sldLayoutId id="2147483741" r:id="rId7"/>
    <p:sldLayoutId id="2147483737" r:id="rId8"/>
    <p:sldLayoutId id="2147483748" r:id="rId9"/>
    <p:sldLayoutId id="2147483738" r:id="rId10"/>
    <p:sldLayoutId id="2147483739" r:id="rId11"/>
    <p:sldLayoutId id="2147483740" r:id="rId12"/>
  </p:sldLayoutIdLst>
  <p:hf hdr="0" ftr="0" dt="0"/>
  <p:txStyles>
    <p:titleStyle>
      <a:lvl1pPr algn="l" defTabSz="914400" rtl="0" eaLnBrk="1" latinLnBrk="0" hangingPunct="1">
        <a:lnSpc>
          <a:spcPct val="100000"/>
        </a:lnSpc>
        <a:spcBef>
          <a:spcPct val="0"/>
        </a:spcBef>
        <a:buNone/>
        <a:defRPr sz="4800" b="1" kern="1200" spc="100" baseline="0">
          <a:solidFill>
            <a:schemeClr val="tx1"/>
          </a:solidFill>
          <a:latin typeface="The Serif Hand Extrablack" panose="03070B02030502020204" pitchFamily="66" charset="0"/>
          <a:ea typeface="+mj-ea"/>
          <a:cs typeface="+mj-cs"/>
        </a:defRPr>
      </a:lvl1pPr>
    </p:titleStyle>
    <p:body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The Hand Extrablack" panose="03070A02030502020204" pitchFamily="66" charset="0"/>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The Hand Extrablack" panose="03070A02030502020204" pitchFamily="66" charset="0"/>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The Hand Extrablack" panose="03070A02030502020204" pitchFamily="66" charset="0"/>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The Hand Extrablack" panose="03070A02030502020204" pitchFamily="66" charset="0"/>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The Hand Extrablack" panose="03070A020305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0E4"/>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1020724" y="558209"/>
            <a:ext cx="10333075" cy="141413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1020726" y="2089298"/>
            <a:ext cx="10333074" cy="38277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467834" y="6356350"/>
            <a:ext cx="2604976" cy="365125"/>
          </a:xfrm>
          <a:prstGeom prst="rect">
            <a:avLst/>
          </a:prstGeom>
        </p:spPr>
        <p:txBody>
          <a:bodyPr vert="horz" lIns="91440" tIns="45720" rIns="91440" bIns="45720" rtlCol="0" anchor="ctr"/>
          <a:lstStyle>
            <a:lvl1pPr algn="l">
              <a:defRPr sz="1200" b="1">
                <a:solidFill>
                  <a:schemeClr val="tx1"/>
                </a:solidFill>
              </a:defRPr>
            </a:lvl1pPr>
          </a:lstStyle>
          <a:p>
            <a:fld id="{7ABBCB0E-FC1C-40DA-89F1-09013B0B035B}" type="datetime1">
              <a:rPr lang="en-US" smtClean="0"/>
              <a:t>10/22/2024</a:t>
            </a:fld>
            <a:endParaRPr lang="en-US"/>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7756153" y="6356350"/>
            <a:ext cx="3444109"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11200263" y="6356350"/>
            <a:ext cx="523902"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t>‹#›</a:t>
            </a:fld>
            <a:endParaRPr lang="en-US"/>
          </a:p>
        </p:txBody>
      </p:sp>
      <p:sp>
        <p:nvSpPr>
          <p:cNvPr id="14" name="Freeform: Shape 13">
            <a:extLst>
              <a:ext uri="{FF2B5EF4-FFF2-40B4-BE49-F238E27FC236}">
                <a16:creationId xmlns:a16="http://schemas.microsoft.com/office/drawing/2014/main" id="{42D2C6CA-56BB-4A08-A1E2-342F83955EDB}"/>
              </a:ext>
            </a:extLst>
          </p:cNvPr>
          <p:cNvSpPr/>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10205688"/>
      </p:ext>
    </p:extLst>
  </p:cSld>
  <p:clrMap bg1="lt1" tx1="dk1" bg2="lt2" tx2="dk2" accent1="accent1" accent2="accent2" accent3="accent3" accent4="accent4" accent5="accent5" accent6="accent6" hlink="hlink" folHlink="folHlink"/>
  <p:sldLayoutIdLst>
    <p:sldLayoutId id="2147483750" r:id="rId1"/>
  </p:sldLayoutIdLst>
  <p:hf hdr="0" ftr="0" dt="0"/>
  <p:txStyles>
    <p:titleStyle>
      <a:lvl1pPr algn="l" defTabSz="914400" rtl="0" eaLnBrk="1" latinLnBrk="0" hangingPunct="1">
        <a:lnSpc>
          <a:spcPct val="100000"/>
        </a:lnSpc>
        <a:spcBef>
          <a:spcPct val="0"/>
        </a:spcBef>
        <a:buNone/>
        <a:defRPr sz="4800" b="1" kern="1200" spc="100" baseline="0">
          <a:solidFill>
            <a:schemeClr val="tx1"/>
          </a:solidFill>
          <a:latin typeface="The Serif Hand Extrablack" panose="03070B02030502020204" pitchFamily="66" charset="0"/>
          <a:ea typeface="+mj-ea"/>
          <a:cs typeface="+mj-cs"/>
        </a:defRPr>
      </a:lvl1pPr>
    </p:titleStyle>
    <p:body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The Hand Extrablack" panose="03070A02030502020204" pitchFamily="66" charset="0"/>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The Hand Extrablack" panose="03070A02030502020204" pitchFamily="66" charset="0"/>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The Hand Extrablack" panose="03070A02030502020204" pitchFamily="66" charset="0"/>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The Hand Extrablack" panose="03070A02030502020204" pitchFamily="66" charset="0"/>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The Hand Extrablack" panose="03070A020305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5281/zenodo.7786940" TargetMode="External"/><Relationship Id="rId2" Type="http://schemas.openxmlformats.org/officeDocument/2006/relationships/hyperlink" Target="https://publishing.escholarship.umassmed.edu/jeslib/article/463/galley/763/download/" TargetMode="External"/><Relationship Id="rId1" Type="http://schemas.openxmlformats.org/officeDocument/2006/relationships/slideLayout" Target="../slideLayouts/slideLayout4.xml"/><Relationship Id="rId4" Type="http://schemas.openxmlformats.org/officeDocument/2006/relationships/hyperlink" Target="https://libguides.ucalgary.ca/DMPforS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doi.org/10.31220/agriRxiv.2022.0013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repositoryfinder.datacite.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nature.com/articles/sdata20161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pmc.ncbi.nlm.nih.gov/articles/PMC968296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cholarworks.indianapolis.iu.edu/server/api/core/bitstreams/386b4c29-b62a-43fb-a485-bfa22c214668/content" TargetMode="External"/><Relationship Id="rId2" Type="http://schemas.openxmlformats.org/officeDocument/2006/relationships/hyperlink" Target="https://onlinelibrary.wiley.com/doi/full/10.1002/cl2.1288"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zenodo.org/records/5920473" TargetMode="External"/><Relationship Id="rId2" Type="http://schemas.openxmlformats.org/officeDocument/2006/relationships/hyperlink" Target="https://estech.shinyapps.io/searchrecorder/"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AEnQh_pa22E&amp;list=PLxFw8aTtvq-dZQWsTbGeNG4mYLcI3A5Oe&amp;index=1"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training.cochrane.org/sites/training.cochrane.org/files/public/uploads/Images%20Checklist%20for%20Evidence%20Dissemination%20-%20Final%2C%20version%201.0_1.pdf" TargetMode="External"/><Relationship Id="rId2" Type="http://schemas.openxmlformats.org/officeDocument/2006/relationships/hyperlink" Target="https://training.cochrane.org/online-learning/knowledge-translation/how-share-cochrane-evidence/dissemination-essentials-checklis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pubmed.ncbi.nlm.nih.gov/28885319/"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dissemination-implementation.org/tool/explore-di-models/"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hyperlink" Target="https://training.cochrane.org/online-learning/knowledge-translation/how-sharecochrane-evidence/dissemination-essentials-checklis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c.gov/polaris/php/policy-resources-trainings/writing-briefs.html" TargetMode="External"/><Relationship Id="rId2" Type="http://schemas.openxmlformats.org/officeDocument/2006/relationships/hyperlink" Target="https://pubmed.ncbi.nlm.nih.gov/28885319/"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s://training.cochrane.org/online-learning/knowledge-translation/how-sharecochrane-evidence/dissemination-essentials-checklist"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s://training.cochrane.org/online-learning/knowledge-translation/how-sharecochrane-evidence/dissemination-essentials-checklist"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Choosing%20images%20for%20sharing%20evidence:%20a%20guide"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journals.lww.com/jphmp/fulltext/2018/03000/getting_the_word_out__new_approaches_for.4.aspx"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discovery.ucl.ac.uk/id/eprint/10124719/"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iscovery.ucl.ac.uk/id/eprint/1012471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discovery.ucl.ac.uk/id/eprint/10124719/"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hyperlink" Target="https://pubmed.ncbi.nlm.nih.gov/29289593/" TargetMode="External"/><Relationship Id="rId2" Type="http://schemas.openxmlformats.org/officeDocument/2006/relationships/hyperlink" Target="https://www.bmj.com/content/354/bmj.i3507"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www.bmj.com/content/354/bmj.i3507" TargetMode="External"/><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hyperlink" Target="https://community.cochrane.org/review-development/resources/living-systematic-reviews#what" TargetMode="Externa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hyperlink" Target="https://community.cochrane.org/sites/default/files/uploads/MECIR/MECIR%20Version_August%202023_revised%20080424.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community.cochrane.org/sites/default/files/uploads/MECIR/MECIR%20Version_August%202023_revised%20080424.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rowman.com/ISBN/9781538150184/Piecing-Together-Systematic-Reviews-and-Other-Evidence-Synthese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hyperlink" Target="https://pubmed.ncbi.nlm.nih.gov/38052277/" TargetMode="External"/><Relationship Id="rId3" Type="http://schemas.openxmlformats.org/officeDocument/2006/relationships/hyperlink" Target="https://pubmed.ncbi.nlm.nih.gov/27822147/" TargetMode="External"/><Relationship Id="rId7" Type="http://schemas.openxmlformats.org/officeDocument/2006/relationships/hyperlink" Target="https://www.researchgate.net/publication/329184040_Open_Synthesis_On_the_need_for_evidence_synthesis_to_embrace_Open_Science" TargetMode="External"/><Relationship Id="rId2" Type="http://schemas.openxmlformats.org/officeDocument/2006/relationships/hyperlink" Target="https://pubmed.ncbi.nlm.nih.gov/25766056/" TargetMode="External"/><Relationship Id="rId1" Type="http://schemas.openxmlformats.org/officeDocument/2006/relationships/slideLayout" Target="../slideLayouts/slideLayout2.xml"/><Relationship Id="rId6" Type="http://schemas.openxmlformats.org/officeDocument/2006/relationships/hyperlink" Target="https://www.nature.com/articles/nature25753" TargetMode="External"/><Relationship Id="rId5" Type="http://schemas.openxmlformats.org/officeDocument/2006/relationships/hyperlink" Target="https://journals.plos.org/plosone/article/file?id=10.1371/journal.pone.0119892&amp;type=printable" TargetMode="External"/><Relationship Id="rId4" Type="http://schemas.openxmlformats.org/officeDocument/2006/relationships/hyperlink" Target="https://pubmed.ncbi.nlm.nih.gov/25938454/" TargetMode="External"/><Relationship Id="rId9" Type="http://schemas.openxmlformats.org/officeDocument/2006/relationships/hyperlink" Target="https://www.sciencedirect.com/science/article/pii/S2451865419302054?via%3Dihub"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FFC897-2010-7AB0-CDC3-F27F99702E7A}"/>
              </a:ext>
              <a:ext uri="{C183D7F6-B498-43B3-948B-1728B52AA6E4}">
                <adec:decorative xmlns:adec="http://schemas.microsoft.com/office/drawing/2017/decorative" val="0"/>
              </a:ext>
            </a:extLst>
          </p:cNvPr>
          <p:cNvSpPr>
            <a:spLocks noGrp="1"/>
          </p:cNvSpPr>
          <p:nvPr>
            <p:ph type="sldNum" sz="quarter" idx="12"/>
          </p:nvPr>
        </p:nvSpPr>
        <p:spPr/>
        <p:txBody>
          <a:bodyPr/>
          <a:lstStyle/>
          <a:p>
            <a:fld id="{7C7FAD9F-AEE9-406E-B720-57D2B9DB2816}" type="slidenum">
              <a:rPr lang="en-US" smtClean="0"/>
              <a:t>1</a:t>
            </a:fld>
            <a:endParaRPr lang="en-US"/>
          </a:p>
        </p:txBody>
      </p:sp>
      <p:sp>
        <p:nvSpPr>
          <p:cNvPr id="2" name="Title 1">
            <a:extLst>
              <a:ext uri="{FF2B5EF4-FFF2-40B4-BE49-F238E27FC236}">
                <a16:creationId xmlns:a16="http://schemas.microsoft.com/office/drawing/2014/main" id="{CB75774E-F20C-70D6-F168-F3110BB5F043}"/>
              </a:ext>
            </a:extLst>
          </p:cNvPr>
          <p:cNvSpPr>
            <a:spLocks noGrp="1"/>
          </p:cNvSpPr>
          <p:nvPr>
            <p:ph type="ctrTitle"/>
          </p:nvPr>
        </p:nvSpPr>
        <p:spPr>
          <a:xfrm>
            <a:off x="2403021" y="603898"/>
            <a:ext cx="6596994" cy="3822063"/>
          </a:xfrm>
        </p:spPr>
        <p:txBody>
          <a:bodyPr anchor="ctr">
            <a:normAutofit/>
          </a:bodyPr>
          <a:lstStyle/>
          <a:p>
            <a:r>
              <a:rPr lang="en-US" sz="6600" b="1" dirty="0">
                <a:latin typeface="The Serif Hand Extrablack" panose="03070B02030502020204" pitchFamily="66" charset="0"/>
              </a:rPr>
              <a:t>NNLM Series</a:t>
            </a:r>
            <a:br>
              <a:rPr lang="en-US" sz="6600" b="1" dirty="0">
                <a:latin typeface="The Serif Hand Extrablack" panose="03070B02030502020204" pitchFamily="66" charset="0"/>
              </a:rPr>
            </a:br>
            <a:r>
              <a:rPr lang="en-US" sz="6600" b="1" dirty="0">
                <a:latin typeface="The Serif Hand Extrablack" panose="03070B02030502020204" pitchFamily="66" charset="0"/>
              </a:rPr>
              <a:t>Piecing together reviews:</a:t>
            </a:r>
            <a:br>
              <a:rPr lang="en-US" sz="6600" b="1" dirty="0">
                <a:latin typeface="The Serif Hand Extrablack" panose="03070B02030502020204" pitchFamily="66" charset="0"/>
              </a:rPr>
            </a:br>
            <a:r>
              <a:rPr lang="en-US" sz="6600" b="1" dirty="0">
                <a:latin typeface="The Serif Hand Extrablack" panose="03070B02030502020204" pitchFamily="66" charset="0"/>
              </a:rPr>
              <a:t>Part 5 Phases 5-8</a:t>
            </a:r>
          </a:p>
        </p:txBody>
      </p:sp>
      <p:sp>
        <p:nvSpPr>
          <p:cNvPr id="3" name="Subtitle 2">
            <a:extLst>
              <a:ext uri="{FF2B5EF4-FFF2-40B4-BE49-F238E27FC236}">
                <a16:creationId xmlns:a16="http://schemas.microsoft.com/office/drawing/2014/main" id="{305ABFBB-86EF-6F9A-44A5-4A3418FACDD8}"/>
              </a:ext>
            </a:extLst>
          </p:cNvPr>
          <p:cNvSpPr>
            <a:spLocks noGrp="1"/>
          </p:cNvSpPr>
          <p:nvPr>
            <p:ph type="subTitle" idx="1"/>
          </p:nvPr>
        </p:nvSpPr>
        <p:spPr>
          <a:xfrm>
            <a:off x="2203243" y="4481513"/>
            <a:ext cx="6796772" cy="2057399"/>
          </a:xfrm>
        </p:spPr>
        <p:txBody>
          <a:bodyPr anchor="ctr">
            <a:normAutofit fontScale="85000" lnSpcReduction="20000"/>
          </a:bodyPr>
          <a:lstStyle/>
          <a:p>
            <a:pPr algn="ctr"/>
            <a:r>
              <a:rPr lang="en-US" sz="3600" dirty="0"/>
              <a:t>Margaret Foster, MS, MPH   </a:t>
            </a:r>
          </a:p>
          <a:p>
            <a:pPr algn="ctr"/>
            <a:r>
              <a:rPr lang="en-US" sz="3600" dirty="0"/>
              <a:t>Evidence Synthesis &amp; Scholarly Communication Librarian</a:t>
            </a:r>
          </a:p>
          <a:p>
            <a:pPr algn="ctr"/>
            <a:r>
              <a:rPr lang="en-US" sz="3600" dirty="0"/>
              <a:t>Medical Sciences Library, Texas A&amp;M University</a:t>
            </a:r>
          </a:p>
          <a:p>
            <a:pPr algn="ctr"/>
            <a:r>
              <a:rPr lang="en-US" sz="3600" dirty="0"/>
              <a:t>October 23, 2024</a:t>
            </a:r>
          </a:p>
        </p:txBody>
      </p:sp>
    </p:spTree>
    <p:extLst>
      <p:ext uri="{BB962C8B-B14F-4D97-AF65-F5344CB8AC3E}">
        <p14:creationId xmlns:p14="http://schemas.microsoft.com/office/powerpoint/2010/main" val="4173376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46D47E-01B8-C2C6-28C0-A721E8320A64}"/>
              </a:ext>
            </a:extLst>
          </p:cNvPr>
          <p:cNvSpPr>
            <a:spLocks noGrp="1"/>
          </p:cNvSpPr>
          <p:nvPr>
            <p:ph type="title"/>
          </p:nvPr>
        </p:nvSpPr>
        <p:spPr>
          <a:xfrm>
            <a:off x="467836" y="558210"/>
            <a:ext cx="11363484" cy="887934"/>
          </a:xfrm>
        </p:spPr>
        <p:txBody>
          <a:bodyPr/>
          <a:lstStyle/>
          <a:p>
            <a:pPr algn="ctr"/>
            <a:r>
              <a:rPr lang="en-US" dirty="0"/>
              <a:t>Data management plan for Systematic Reviews</a:t>
            </a:r>
          </a:p>
        </p:txBody>
      </p:sp>
      <p:sp>
        <p:nvSpPr>
          <p:cNvPr id="3" name="Content Placeholder 2">
            <a:extLst>
              <a:ext uri="{FF2B5EF4-FFF2-40B4-BE49-F238E27FC236}">
                <a16:creationId xmlns:a16="http://schemas.microsoft.com/office/drawing/2014/main" id="{C9217956-8DFA-7EBF-C861-390C043E1693}"/>
              </a:ext>
            </a:extLst>
          </p:cNvPr>
          <p:cNvSpPr>
            <a:spLocks noGrp="1"/>
          </p:cNvSpPr>
          <p:nvPr>
            <p:ph sz="half" idx="1"/>
          </p:nvPr>
        </p:nvSpPr>
        <p:spPr>
          <a:xfrm>
            <a:off x="1248252" y="1893769"/>
            <a:ext cx="9041642" cy="2655081"/>
          </a:xfrm>
        </p:spPr>
        <p:txBody>
          <a:bodyPr>
            <a:noAutofit/>
          </a:bodyPr>
          <a:lstStyle/>
          <a:p>
            <a:endParaRPr lang="en-US" sz="2400" b="0" dirty="0">
              <a:latin typeface="Arial Nova Cond Light" panose="020B0306020202020204" pitchFamily="34" charset="0"/>
              <a:hlinkClick r:id="rId2"/>
            </a:endParaRPr>
          </a:p>
          <a:p>
            <a:r>
              <a:rPr lang="en-US" sz="2400" b="0" dirty="0">
                <a:latin typeface="Arial Nova Cond Light" panose="020B0306020202020204" pitchFamily="34" charset="0"/>
                <a:hlinkClick r:id="rId2"/>
              </a:rPr>
              <a:t>Data Management for Systematic Reviews: Guidance is Needed</a:t>
            </a:r>
            <a:endParaRPr lang="en-US" sz="2400" b="0" dirty="0">
              <a:latin typeface="Arial Nova Cond Light" panose="020B0306020202020204" pitchFamily="34" charset="0"/>
            </a:endParaRPr>
          </a:p>
          <a:p>
            <a:r>
              <a:rPr lang="en-US" sz="2400" b="0" dirty="0">
                <a:latin typeface="Arial Nova Cond Light" panose="020B0306020202020204" pitchFamily="34" charset="0"/>
                <a:hlinkClick r:id="rId3"/>
              </a:rPr>
              <a:t>Data Management Plan Template: Systematic Reviews</a:t>
            </a:r>
            <a:endParaRPr lang="en-US" sz="2400" b="0" dirty="0">
              <a:latin typeface="Arial Nova Cond Light" panose="020B0306020202020204" pitchFamily="34" charset="0"/>
            </a:endParaRPr>
          </a:p>
          <a:p>
            <a:r>
              <a:rPr lang="en-US" sz="2400" b="0" dirty="0">
                <a:latin typeface="Arial Nova Cond Light" panose="020B0306020202020204" pitchFamily="34" charset="0"/>
                <a:hlinkClick r:id="rId4"/>
              </a:rPr>
              <a:t>Guide to DMP Assistant Template for Systematic Reviews</a:t>
            </a:r>
            <a:endParaRPr lang="en-US" sz="2400" b="0" dirty="0">
              <a:latin typeface="Arial Nova Cond Light" panose="020B0306020202020204" pitchFamily="34" charset="0"/>
            </a:endParaRPr>
          </a:p>
        </p:txBody>
      </p:sp>
      <p:sp>
        <p:nvSpPr>
          <p:cNvPr id="4" name="Slide Number Placeholder 3">
            <a:extLst>
              <a:ext uri="{FF2B5EF4-FFF2-40B4-BE49-F238E27FC236}">
                <a16:creationId xmlns:a16="http://schemas.microsoft.com/office/drawing/2014/main" id="{422DC924-CB0F-0E89-AAC0-FC87DA65A52B}"/>
              </a:ext>
            </a:extLst>
          </p:cNvPr>
          <p:cNvSpPr>
            <a:spLocks noGrp="1"/>
          </p:cNvSpPr>
          <p:nvPr>
            <p:ph type="sldNum" sz="quarter" idx="12"/>
          </p:nvPr>
        </p:nvSpPr>
        <p:spPr>
          <a:xfrm>
            <a:off x="10997648" y="6356350"/>
            <a:ext cx="726517" cy="365125"/>
          </a:xfrm>
        </p:spPr>
        <p:txBody>
          <a:bodyPr/>
          <a:lstStyle/>
          <a:p>
            <a:fld id="{7C7FAD9F-AEE9-406E-B720-57D2B9DB2816}" type="slidenum">
              <a:rPr lang="en-US" smtClean="0"/>
              <a:t>10</a:t>
            </a:fld>
            <a:endParaRPr lang="en-US" dirty="0"/>
          </a:p>
        </p:txBody>
      </p:sp>
    </p:spTree>
    <p:extLst>
      <p:ext uri="{BB962C8B-B14F-4D97-AF65-F5344CB8AC3E}">
        <p14:creationId xmlns:p14="http://schemas.microsoft.com/office/powerpoint/2010/main" val="3916360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A95A48-831E-D4E8-25CB-13885ED54931}"/>
              </a:ext>
            </a:extLst>
          </p:cNvPr>
          <p:cNvSpPr>
            <a:spLocks noGrp="1"/>
          </p:cNvSpPr>
          <p:nvPr>
            <p:ph type="sldNum" sz="quarter" idx="12"/>
          </p:nvPr>
        </p:nvSpPr>
        <p:spPr/>
        <p:txBody>
          <a:bodyPr/>
          <a:lstStyle/>
          <a:p>
            <a:fld id="{7C7FAD9F-AEE9-406E-B720-57D2B9DB2816}" type="slidenum">
              <a:rPr lang="en-US" smtClean="0"/>
              <a:t>11</a:t>
            </a:fld>
            <a:endParaRPr lang="en-US"/>
          </a:p>
        </p:txBody>
      </p:sp>
      <p:sp>
        <p:nvSpPr>
          <p:cNvPr id="2" name="Title 1">
            <a:extLst>
              <a:ext uri="{FF2B5EF4-FFF2-40B4-BE49-F238E27FC236}">
                <a16:creationId xmlns:a16="http://schemas.microsoft.com/office/drawing/2014/main" id="{4D8B10ED-5AB3-D414-11F8-0045B12CEFE4}"/>
              </a:ext>
            </a:extLst>
          </p:cNvPr>
          <p:cNvSpPr>
            <a:spLocks noGrp="1"/>
          </p:cNvSpPr>
          <p:nvPr>
            <p:ph type="title"/>
          </p:nvPr>
        </p:nvSpPr>
        <p:spPr>
          <a:xfrm>
            <a:off x="449224" y="404154"/>
            <a:ext cx="3524062" cy="2545875"/>
          </a:xfrm>
        </p:spPr>
        <p:txBody>
          <a:bodyPr>
            <a:normAutofit/>
          </a:bodyPr>
          <a:lstStyle/>
          <a:p>
            <a:r>
              <a:rPr lang="en-US" dirty="0"/>
              <a:t>Questions on DMP Part 1</a:t>
            </a:r>
          </a:p>
        </p:txBody>
      </p:sp>
      <p:sp>
        <p:nvSpPr>
          <p:cNvPr id="3" name="TextBox 2">
            <a:extLst>
              <a:ext uri="{FF2B5EF4-FFF2-40B4-BE49-F238E27FC236}">
                <a16:creationId xmlns:a16="http://schemas.microsoft.com/office/drawing/2014/main" id="{81C4E7B2-5F01-9552-3839-0E609E9F02A6}"/>
              </a:ext>
            </a:extLst>
          </p:cNvPr>
          <p:cNvSpPr txBox="1"/>
          <p:nvPr/>
        </p:nvSpPr>
        <p:spPr>
          <a:xfrm>
            <a:off x="5639544" y="1382286"/>
            <a:ext cx="4829298" cy="4093428"/>
          </a:xfrm>
          <a:prstGeom prst="rect">
            <a:avLst/>
          </a:prstGeom>
          <a:noFill/>
        </p:spPr>
        <p:txBody>
          <a:bodyPr wrap="square" rtlCol="0">
            <a:spAutoFit/>
          </a:bodyPr>
          <a:lstStyle/>
          <a:p>
            <a:pPr marL="342900" indent="-342900">
              <a:buFont typeface="+mj-lt"/>
              <a:buAutoNum type="arabicPeriod"/>
            </a:pPr>
            <a:r>
              <a:rPr lang="en-US" sz="2800" dirty="0"/>
              <a:t>Data collection</a:t>
            </a:r>
          </a:p>
          <a:p>
            <a:pPr marL="342900" indent="-342900">
              <a:buFont typeface="+mj-lt"/>
              <a:buAutoNum type="arabicPeriod"/>
            </a:pPr>
            <a:r>
              <a:rPr lang="en-US" sz="2800" dirty="0"/>
              <a:t>Documentation and meta data</a:t>
            </a:r>
          </a:p>
          <a:p>
            <a:pPr marL="342900" indent="-342900">
              <a:buFont typeface="+mj-lt"/>
              <a:buAutoNum type="arabicPeriod"/>
            </a:pPr>
            <a:r>
              <a:rPr lang="en-US" sz="2800" dirty="0"/>
              <a:t>Storage and backup</a:t>
            </a:r>
          </a:p>
          <a:p>
            <a:pPr marL="342900" indent="-342900">
              <a:buFont typeface="+mj-lt"/>
              <a:buAutoNum type="arabicPeriod"/>
            </a:pPr>
            <a:r>
              <a:rPr lang="en-US" sz="2800" dirty="0"/>
              <a:t>Preservation</a:t>
            </a:r>
          </a:p>
          <a:p>
            <a:pPr marL="342900" indent="-342900">
              <a:buFont typeface="+mj-lt"/>
              <a:buAutoNum type="arabicPeriod"/>
            </a:pPr>
            <a:r>
              <a:rPr lang="en-US" sz="2800" dirty="0"/>
              <a:t>Sharing and reuse</a:t>
            </a:r>
          </a:p>
          <a:p>
            <a:pPr marL="342900" indent="-342900">
              <a:buFont typeface="+mj-lt"/>
              <a:buAutoNum type="arabicPeriod"/>
            </a:pPr>
            <a:r>
              <a:rPr lang="en-US" sz="2800" dirty="0"/>
              <a:t>Responsibilities and resources</a:t>
            </a:r>
          </a:p>
          <a:p>
            <a:pPr marL="342900" indent="-342900">
              <a:buFont typeface="+mj-lt"/>
              <a:buAutoNum type="arabicPeriod"/>
            </a:pPr>
            <a:r>
              <a:rPr lang="en-US" sz="2800" dirty="0"/>
              <a:t>Ethics and compliance</a:t>
            </a:r>
          </a:p>
          <a:p>
            <a:pPr marL="342900" indent="-342900">
              <a:buFont typeface="+mj-lt"/>
              <a:buAutoNum type="arabicPeriod"/>
            </a:pPr>
            <a:endParaRPr lang="en-US" dirty="0"/>
          </a:p>
          <a:p>
            <a:endParaRPr lang="en-US" dirty="0"/>
          </a:p>
        </p:txBody>
      </p:sp>
    </p:spTree>
    <p:extLst>
      <p:ext uri="{BB962C8B-B14F-4D97-AF65-F5344CB8AC3E}">
        <p14:creationId xmlns:p14="http://schemas.microsoft.com/office/powerpoint/2010/main" val="852606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A95A48-831E-D4E8-25CB-13885ED54931}"/>
              </a:ext>
            </a:extLst>
          </p:cNvPr>
          <p:cNvSpPr>
            <a:spLocks noGrp="1"/>
          </p:cNvSpPr>
          <p:nvPr>
            <p:ph type="sldNum" sz="quarter" idx="12"/>
          </p:nvPr>
        </p:nvSpPr>
        <p:spPr/>
        <p:txBody>
          <a:bodyPr/>
          <a:lstStyle/>
          <a:p>
            <a:fld id="{7C7FAD9F-AEE9-406E-B720-57D2B9DB2816}" type="slidenum">
              <a:rPr lang="en-US" smtClean="0"/>
              <a:t>12</a:t>
            </a:fld>
            <a:endParaRPr lang="en-US"/>
          </a:p>
        </p:txBody>
      </p:sp>
      <p:sp>
        <p:nvSpPr>
          <p:cNvPr id="5" name="Title 4">
            <a:extLst>
              <a:ext uri="{FF2B5EF4-FFF2-40B4-BE49-F238E27FC236}">
                <a16:creationId xmlns:a16="http://schemas.microsoft.com/office/drawing/2014/main" id="{C635E078-84E1-2A44-934D-A7899152325B}"/>
              </a:ext>
            </a:extLst>
          </p:cNvPr>
          <p:cNvSpPr>
            <a:spLocks noGrp="1"/>
          </p:cNvSpPr>
          <p:nvPr>
            <p:ph type="title"/>
          </p:nvPr>
        </p:nvSpPr>
        <p:spPr>
          <a:xfrm>
            <a:off x="467534" y="496451"/>
            <a:ext cx="3744247" cy="3113246"/>
          </a:xfrm>
        </p:spPr>
        <p:txBody>
          <a:bodyPr/>
          <a:lstStyle/>
          <a:p>
            <a:pPr algn="ctr"/>
            <a:r>
              <a:rPr lang="en-US" dirty="0"/>
              <a:t>Questions on DMP </a:t>
            </a:r>
            <a:r>
              <a:rPr lang="en-US" sz="4800" b="1" kern="1200" spc="100" baseline="0" dirty="0">
                <a:solidFill>
                  <a:schemeClr val="tx1"/>
                </a:solidFill>
                <a:effectLst/>
                <a:latin typeface="The Serif Hand Extrablack" panose="03070B02030502020204" pitchFamily="66" charset="0"/>
                <a:ea typeface="+mj-ea"/>
                <a:cs typeface="+mj-cs"/>
              </a:rPr>
              <a:t>Part 2</a:t>
            </a:r>
            <a:endParaRPr lang="en-US" dirty="0"/>
          </a:p>
        </p:txBody>
      </p:sp>
      <p:sp>
        <p:nvSpPr>
          <p:cNvPr id="3" name="TextBox 2">
            <a:extLst>
              <a:ext uri="{FF2B5EF4-FFF2-40B4-BE49-F238E27FC236}">
                <a16:creationId xmlns:a16="http://schemas.microsoft.com/office/drawing/2014/main" id="{0C1CAD09-0A55-4985-25DA-7ECF4FD681DB}"/>
              </a:ext>
            </a:extLst>
          </p:cNvPr>
          <p:cNvSpPr txBox="1"/>
          <p:nvPr/>
        </p:nvSpPr>
        <p:spPr>
          <a:xfrm>
            <a:off x="4738255" y="1397675"/>
            <a:ext cx="6096000" cy="3139321"/>
          </a:xfrm>
          <a:prstGeom prst="rect">
            <a:avLst/>
          </a:prstGeom>
          <a:noFill/>
        </p:spPr>
        <p:txBody>
          <a:bodyPr wrap="square">
            <a:spAutoFit/>
          </a:bodyPr>
          <a:lstStyle/>
          <a:p>
            <a:pPr marL="342900" lvl="0" indent="-342900">
              <a:buFont typeface="+mj-lt"/>
              <a:buAutoNum type="arabicPeriod"/>
            </a:pPr>
            <a:r>
              <a:rPr lang="en-US" b="1" dirty="0"/>
              <a:t>Data Collection</a:t>
            </a:r>
            <a:br>
              <a:rPr lang="en-US" b="1" dirty="0"/>
            </a:br>
            <a:endParaRPr lang="en-US" b="1" dirty="0"/>
          </a:p>
          <a:p>
            <a:pPr lvl="0">
              <a:buNone/>
            </a:pPr>
            <a:r>
              <a:rPr lang="en-US" dirty="0"/>
              <a:t>What types of data to be created and the file types</a:t>
            </a:r>
          </a:p>
          <a:p>
            <a:pPr lvl="0">
              <a:buNone/>
            </a:pPr>
            <a:r>
              <a:rPr lang="en-US" dirty="0"/>
              <a:t>Consider review docs, citation files (.</a:t>
            </a:r>
            <a:r>
              <a:rPr lang="en-US" dirty="0" err="1"/>
              <a:t>ris</a:t>
            </a:r>
            <a:r>
              <a:rPr lang="en-US" dirty="0"/>
              <a:t>, </a:t>
            </a:r>
            <a:r>
              <a:rPr lang="en-US" dirty="0" err="1"/>
              <a:t>bibtex</a:t>
            </a:r>
            <a:r>
              <a:rPr lang="en-US" dirty="0"/>
              <a:t>), spreadsheets, images or figures, pdfs, any specialized files (</a:t>
            </a:r>
            <a:r>
              <a:rPr lang="en-US" dirty="0" err="1"/>
              <a:t>Nvivo</a:t>
            </a:r>
            <a:r>
              <a:rPr lang="en-US" dirty="0"/>
              <a:t>, others) </a:t>
            </a:r>
          </a:p>
          <a:p>
            <a:pPr lvl="0">
              <a:buNone/>
            </a:pPr>
            <a:endParaRPr lang="en-US" dirty="0"/>
          </a:p>
          <a:p>
            <a:pPr lvl="0">
              <a:buNone/>
            </a:pPr>
            <a:r>
              <a:rPr lang="en-US" dirty="0"/>
              <a:t>What conventions and procedures will be used to structure, name and version-control the files to view data organization?</a:t>
            </a:r>
          </a:p>
          <a:p>
            <a:pPr lvl="0">
              <a:buNone/>
            </a:pPr>
            <a:endParaRPr lang="en-US" dirty="0"/>
          </a:p>
          <a:p>
            <a:pPr lvl="0">
              <a:buNone/>
            </a:pPr>
            <a:endParaRPr lang="en-US" dirty="0"/>
          </a:p>
          <a:p>
            <a:pPr lvl="0"/>
            <a:endParaRPr lang="en-US" dirty="0"/>
          </a:p>
        </p:txBody>
      </p:sp>
    </p:spTree>
    <p:extLst>
      <p:ext uri="{BB962C8B-B14F-4D97-AF65-F5344CB8AC3E}">
        <p14:creationId xmlns:p14="http://schemas.microsoft.com/office/powerpoint/2010/main" val="1164271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A95A48-831E-D4E8-25CB-13885ED54931}"/>
              </a:ext>
            </a:extLst>
          </p:cNvPr>
          <p:cNvSpPr>
            <a:spLocks noGrp="1"/>
          </p:cNvSpPr>
          <p:nvPr>
            <p:ph type="sldNum" sz="quarter" idx="12"/>
          </p:nvPr>
        </p:nvSpPr>
        <p:spPr/>
        <p:txBody>
          <a:bodyPr/>
          <a:lstStyle/>
          <a:p>
            <a:fld id="{7C7FAD9F-AEE9-406E-B720-57D2B9DB2816}" type="slidenum">
              <a:rPr lang="en-US" smtClean="0"/>
              <a:t>13</a:t>
            </a:fld>
            <a:endParaRPr lang="en-US"/>
          </a:p>
        </p:txBody>
      </p:sp>
      <p:sp>
        <p:nvSpPr>
          <p:cNvPr id="2" name="Title 1">
            <a:extLst>
              <a:ext uri="{FF2B5EF4-FFF2-40B4-BE49-F238E27FC236}">
                <a16:creationId xmlns:a16="http://schemas.microsoft.com/office/drawing/2014/main" id="{4D8B10ED-5AB3-D414-11F8-0045B12CEFE4}"/>
              </a:ext>
            </a:extLst>
          </p:cNvPr>
          <p:cNvSpPr>
            <a:spLocks noGrp="1"/>
          </p:cNvSpPr>
          <p:nvPr>
            <p:ph type="title"/>
          </p:nvPr>
        </p:nvSpPr>
        <p:spPr>
          <a:xfrm>
            <a:off x="449224" y="404153"/>
            <a:ext cx="3817976" cy="2415247"/>
          </a:xfrm>
        </p:spPr>
        <p:txBody>
          <a:bodyPr>
            <a:normAutofit/>
          </a:bodyPr>
          <a:lstStyle/>
          <a:p>
            <a:pPr algn="ctr"/>
            <a:r>
              <a:rPr lang="en-US" dirty="0"/>
              <a:t>Questions on DMP Part 3</a:t>
            </a:r>
          </a:p>
        </p:txBody>
      </p:sp>
      <p:sp>
        <p:nvSpPr>
          <p:cNvPr id="3" name="TextBox 2">
            <a:extLst>
              <a:ext uri="{FF2B5EF4-FFF2-40B4-BE49-F238E27FC236}">
                <a16:creationId xmlns:a16="http://schemas.microsoft.com/office/drawing/2014/main" id="{F5C4478B-62D4-D29F-52E4-3AEBACF0F67C}"/>
              </a:ext>
            </a:extLst>
          </p:cNvPr>
          <p:cNvSpPr txBox="1"/>
          <p:nvPr/>
        </p:nvSpPr>
        <p:spPr>
          <a:xfrm>
            <a:off x="5011839" y="1163782"/>
            <a:ext cx="6188424" cy="2308324"/>
          </a:xfrm>
          <a:prstGeom prst="rect">
            <a:avLst/>
          </a:prstGeom>
          <a:noFill/>
        </p:spPr>
        <p:txBody>
          <a:bodyPr wrap="square" rtlCol="0">
            <a:spAutoFit/>
          </a:bodyPr>
          <a:lstStyle/>
          <a:p>
            <a:pPr lvl="0"/>
            <a:r>
              <a:rPr lang="en-US" b="1" dirty="0"/>
              <a:t>2) Documentation and metadata</a:t>
            </a:r>
          </a:p>
          <a:p>
            <a:pPr lvl="0"/>
            <a:endParaRPr lang="en-US" dirty="0"/>
          </a:p>
          <a:p>
            <a:pPr lvl="0"/>
            <a:r>
              <a:rPr lang="en-US" dirty="0"/>
              <a:t>Documentation need for reading documents</a:t>
            </a:r>
          </a:p>
          <a:p>
            <a:pPr lvl="0"/>
            <a:r>
              <a:rPr lang="en-US" dirty="0"/>
              <a:t>What processes will used to ensure consistent documentation?</a:t>
            </a:r>
          </a:p>
          <a:p>
            <a:pPr lvl="0"/>
            <a:endParaRPr lang="en-US" dirty="0"/>
          </a:p>
          <a:p>
            <a:pPr lvl="0"/>
            <a:r>
              <a:rPr lang="en-US" dirty="0"/>
              <a:t>If metadata standard or tool is used, list it. Example for searches:</a:t>
            </a:r>
          </a:p>
          <a:p>
            <a:pPr lvl="0"/>
            <a:r>
              <a:rPr lang="en-US" b="0" i="1" dirty="0">
                <a:hlinkClick r:id="rId2"/>
              </a:rPr>
              <a:t>A suggested data structure for transparent and repeatable reporting of bibliographic searching.</a:t>
            </a:r>
            <a:r>
              <a:rPr lang="en-US" b="0" i="0" dirty="0">
                <a:hlinkClick r:id="rId2"/>
              </a:rPr>
              <a:t> [Preprint]. </a:t>
            </a:r>
            <a:endParaRPr lang="en-US" dirty="0"/>
          </a:p>
        </p:txBody>
      </p:sp>
    </p:spTree>
    <p:extLst>
      <p:ext uri="{BB962C8B-B14F-4D97-AF65-F5344CB8AC3E}">
        <p14:creationId xmlns:p14="http://schemas.microsoft.com/office/powerpoint/2010/main" val="3717224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A95A48-831E-D4E8-25CB-13885ED54931}"/>
              </a:ext>
            </a:extLst>
          </p:cNvPr>
          <p:cNvSpPr>
            <a:spLocks noGrp="1"/>
          </p:cNvSpPr>
          <p:nvPr>
            <p:ph type="sldNum" sz="quarter" idx="12"/>
          </p:nvPr>
        </p:nvSpPr>
        <p:spPr/>
        <p:txBody>
          <a:bodyPr/>
          <a:lstStyle/>
          <a:p>
            <a:fld id="{7C7FAD9F-AEE9-406E-B720-57D2B9DB2816}" type="slidenum">
              <a:rPr lang="en-US" smtClean="0"/>
              <a:t>14</a:t>
            </a:fld>
            <a:endParaRPr lang="en-US"/>
          </a:p>
        </p:txBody>
      </p:sp>
      <p:sp>
        <p:nvSpPr>
          <p:cNvPr id="2" name="Title 1">
            <a:extLst>
              <a:ext uri="{FF2B5EF4-FFF2-40B4-BE49-F238E27FC236}">
                <a16:creationId xmlns:a16="http://schemas.microsoft.com/office/drawing/2014/main" id="{4D8B10ED-5AB3-D414-11F8-0045B12CEFE4}"/>
              </a:ext>
            </a:extLst>
          </p:cNvPr>
          <p:cNvSpPr>
            <a:spLocks noGrp="1"/>
          </p:cNvSpPr>
          <p:nvPr>
            <p:ph type="title"/>
          </p:nvPr>
        </p:nvSpPr>
        <p:spPr>
          <a:xfrm>
            <a:off x="449224" y="404152"/>
            <a:ext cx="3531398" cy="5832652"/>
          </a:xfrm>
        </p:spPr>
        <p:txBody>
          <a:bodyPr>
            <a:normAutofit/>
          </a:bodyPr>
          <a:lstStyle/>
          <a:p>
            <a:r>
              <a:rPr lang="en-US" dirty="0"/>
              <a:t>Questions on DMP </a:t>
            </a:r>
            <a:r>
              <a:rPr lang="en-US" sz="4800" b="1" kern="1200" spc="100" baseline="0" dirty="0">
                <a:solidFill>
                  <a:schemeClr val="tx1"/>
                </a:solidFill>
                <a:effectLst/>
                <a:latin typeface="The Serif Hand Extrablack" panose="03070B02030502020204" pitchFamily="66" charset="0"/>
                <a:ea typeface="+mj-ea"/>
                <a:cs typeface="+mj-cs"/>
              </a:rPr>
              <a:t>Part</a:t>
            </a:r>
            <a:r>
              <a:rPr lang="en-US" dirty="0"/>
              <a:t> 4</a:t>
            </a:r>
          </a:p>
        </p:txBody>
      </p:sp>
      <p:sp>
        <p:nvSpPr>
          <p:cNvPr id="3" name="TextBox 2">
            <a:extLst>
              <a:ext uri="{FF2B5EF4-FFF2-40B4-BE49-F238E27FC236}">
                <a16:creationId xmlns:a16="http://schemas.microsoft.com/office/drawing/2014/main" id="{0E7C957F-3F9E-970E-0FC1-AAC9C9ACB9CC}"/>
              </a:ext>
            </a:extLst>
          </p:cNvPr>
          <p:cNvSpPr txBox="1"/>
          <p:nvPr/>
        </p:nvSpPr>
        <p:spPr>
          <a:xfrm>
            <a:off x="5112327" y="1191491"/>
            <a:ext cx="4572000" cy="4247317"/>
          </a:xfrm>
          <a:prstGeom prst="rect">
            <a:avLst/>
          </a:prstGeom>
          <a:noFill/>
        </p:spPr>
        <p:txBody>
          <a:bodyPr wrap="square" rtlCol="0">
            <a:spAutoFit/>
          </a:bodyPr>
          <a:lstStyle/>
          <a:p>
            <a:pPr lvl="0"/>
            <a:r>
              <a:rPr lang="en-US" b="1" dirty="0"/>
              <a:t>3) Storage and backup</a:t>
            </a:r>
          </a:p>
          <a:p>
            <a:pPr lvl="0"/>
            <a:endParaRPr lang="en-US" dirty="0"/>
          </a:p>
          <a:p>
            <a:pPr lvl="0"/>
            <a:r>
              <a:rPr lang="en-US" dirty="0"/>
              <a:t>What are the anticipated storage requirements for the project, in terms of storage space (in megabytes, gigabytes, terabytes, etc.) and the length of time?</a:t>
            </a:r>
          </a:p>
          <a:p>
            <a:pPr lvl="0"/>
            <a:endParaRPr lang="en-US" dirty="0"/>
          </a:p>
          <a:p>
            <a:pPr lvl="0"/>
            <a:r>
              <a:rPr lang="en-US" dirty="0"/>
              <a:t>How and where will data be stored and back up during project?</a:t>
            </a:r>
          </a:p>
          <a:p>
            <a:pPr lvl="0"/>
            <a:endParaRPr lang="en-US" dirty="0"/>
          </a:p>
          <a:p>
            <a:pPr lvl="0"/>
            <a:r>
              <a:rPr lang="en-US" dirty="0"/>
              <a:t>3-2-1: Have 3 copies of data, store the copies of 2 different media, keep one back copy offsite</a:t>
            </a:r>
          </a:p>
          <a:p>
            <a:pPr lvl="0"/>
            <a:r>
              <a:rPr lang="en-US" dirty="0"/>
              <a:t>How will team access, modify, and contribute to the project?</a:t>
            </a:r>
          </a:p>
          <a:p>
            <a:endParaRPr lang="en-US" dirty="0"/>
          </a:p>
        </p:txBody>
      </p:sp>
    </p:spTree>
    <p:extLst>
      <p:ext uri="{BB962C8B-B14F-4D97-AF65-F5344CB8AC3E}">
        <p14:creationId xmlns:p14="http://schemas.microsoft.com/office/powerpoint/2010/main" val="989378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A95A48-831E-D4E8-25CB-13885ED54931}"/>
              </a:ext>
            </a:extLst>
          </p:cNvPr>
          <p:cNvSpPr>
            <a:spLocks noGrp="1"/>
          </p:cNvSpPr>
          <p:nvPr>
            <p:ph type="sldNum" sz="quarter" idx="12"/>
          </p:nvPr>
        </p:nvSpPr>
        <p:spPr/>
        <p:txBody>
          <a:bodyPr/>
          <a:lstStyle/>
          <a:p>
            <a:fld id="{7C7FAD9F-AEE9-406E-B720-57D2B9DB2816}" type="slidenum">
              <a:rPr lang="en-US" smtClean="0"/>
              <a:t>15</a:t>
            </a:fld>
            <a:endParaRPr lang="en-US"/>
          </a:p>
        </p:txBody>
      </p:sp>
      <p:sp>
        <p:nvSpPr>
          <p:cNvPr id="2" name="Title 1">
            <a:extLst>
              <a:ext uri="{FF2B5EF4-FFF2-40B4-BE49-F238E27FC236}">
                <a16:creationId xmlns:a16="http://schemas.microsoft.com/office/drawing/2014/main" id="{4D8B10ED-5AB3-D414-11F8-0045B12CEFE4}"/>
              </a:ext>
            </a:extLst>
          </p:cNvPr>
          <p:cNvSpPr>
            <a:spLocks noGrp="1"/>
          </p:cNvSpPr>
          <p:nvPr>
            <p:ph type="title"/>
          </p:nvPr>
        </p:nvSpPr>
        <p:spPr>
          <a:xfrm>
            <a:off x="449224" y="404153"/>
            <a:ext cx="3600971" cy="5842590"/>
          </a:xfrm>
        </p:spPr>
        <p:txBody>
          <a:bodyPr>
            <a:normAutofit/>
          </a:bodyPr>
          <a:lstStyle/>
          <a:p>
            <a:r>
              <a:rPr lang="en-US" dirty="0"/>
              <a:t>Questions on DMP </a:t>
            </a:r>
            <a:r>
              <a:rPr lang="en-US" sz="4800" b="1" kern="1200" spc="100" baseline="0" dirty="0">
                <a:solidFill>
                  <a:schemeClr val="tx1"/>
                </a:solidFill>
                <a:effectLst/>
                <a:latin typeface="The Serif Hand Extrablack" panose="03070B02030502020204" pitchFamily="66" charset="0"/>
                <a:ea typeface="+mj-ea"/>
                <a:cs typeface="+mj-cs"/>
              </a:rPr>
              <a:t>Part </a:t>
            </a:r>
            <a:r>
              <a:rPr lang="en-US" dirty="0"/>
              <a:t>5</a:t>
            </a:r>
          </a:p>
        </p:txBody>
      </p:sp>
      <p:sp>
        <p:nvSpPr>
          <p:cNvPr id="3" name="TextBox 2">
            <a:extLst>
              <a:ext uri="{FF2B5EF4-FFF2-40B4-BE49-F238E27FC236}">
                <a16:creationId xmlns:a16="http://schemas.microsoft.com/office/drawing/2014/main" id="{5E7F9DED-78CF-3FCD-E14B-0BE7988F2D20}"/>
              </a:ext>
            </a:extLst>
          </p:cNvPr>
          <p:cNvSpPr txBox="1"/>
          <p:nvPr/>
        </p:nvSpPr>
        <p:spPr>
          <a:xfrm>
            <a:off x="5282688" y="1168430"/>
            <a:ext cx="5157677" cy="3970318"/>
          </a:xfrm>
          <a:prstGeom prst="rect">
            <a:avLst/>
          </a:prstGeom>
          <a:noFill/>
        </p:spPr>
        <p:txBody>
          <a:bodyPr wrap="square" rtlCol="0">
            <a:spAutoFit/>
          </a:bodyPr>
          <a:lstStyle/>
          <a:p>
            <a:pPr lvl="0"/>
            <a:r>
              <a:rPr lang="en-US" dirty="0"/>
              <a:t>4) Preservation </a:t>
            </a:r>
          </a:p>
          <a:p>
            <a:pPr lvl="0"/>
            <a:endParaRPr lang="en-US" dirty="0"/>
          </a:p>
          <a:p>
            <a:pPr lvl="0"/>
            <a:r>
              <a:rPr lang="en-US" dirty="0"/>
              <a:t>Where will you deposit data for long term preservation and access?</a:t>
            </a:r>
          </a:p>
          <a:p>
            <a:pPr lvl="1"/>
            <a:r>
              <a:rPr lang="en-US" dirty="0"/>
              <a:t>Systematic Review Data Repository</a:t>
            </a:r>
          </a:p>
          <a:p>
            <a:pPr lvl="1"/>
            <a:r>
              <a:rPr lang="en-US" dirty="0"/>
              <a:t>Open Science Framework</a:t>
            </a:r>
          </a:p>
          <a:p>
            <a:pPr lvl="1"/>
            <a:r>
              <a:rPr lang="en-US" dirty="0"/>
              <a:t>Your institutional repository</a:t>
            </a:r>
          </a:p>
          <a:p>
            <a:pPr lvl="1"/>
            <a:endParaRPr lang="en-US" dirty="0"/>
          </a:p>
          <a:p>
            <a:pPr lvl="1"/>
            <a:r>
              <a:rPr lang="en-US" dirty="0">
                <a:hlinkClick r:id="rId2"/>
              </a:rPr>
              <a:t>Find a repository at </a:t>
            </a:r>
            <a:r>
              <a:rPr lang="en-US" dirty="0" err="1">
                <a:hlinkClick r:id="rId2"/>
              </a:rPr>
              <a:t>DataCite</a:t>
            </a:r>
            <a:r>
              <a:rPr lang="en-US" dirty="0">
                <a:hlinkClick r:id="rId2"/>
              </a:rPr>
              <a:t> repository finder</a:t>
            </a:r>
            <a:endParaRPr lang="en-US" dirty="0"/>
          </a:p>
          <a:p>
            <a:pPr lvl="1"/>
            <a:endParaRPr lang="en-US" dirty="0"/>
          </a:p>
          <a:p>
            <a:pPr lvl="0"/>
            <a:r>
              <a:rPr lang="en-US" dirty="0"/>
              <a:t>Indicate how data will be preservation ready. Consider preservation-friendly file formats, file integrity, and the inclusion of supporting documentation.</a:t>
            </a:r>
          </a:p>
          <a:p>
            <a:endParaRPr lang="en-US" dirty="0"/>
          </a:p>
        </p:txBody>
      </p:sp>
    </p:spTree>
    <p:extLst>
      <p:ext uri="{BB962C8B-B14F-4D97-AF65-F5344CB8AC3E}">
        <p14:creationId xmlns:p14="http://schemas.microsoft.com/office/powerpoint/2010/main" val="3727796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A95A48-831E-D4E8-25CB-13885ED54931}"/>
              </a:ext>
            </a:extLst>
          </p:cNvPr>
          <p:cNvSpPr>
            <a:spLocks noGrp="1"/>
          </p:cNvSpPr>
          <p:nvPr>
            <p:ph type="sldNum" sz="quarter" idx="12"/>
          </p:nvPr>
        </p:nvSpPr>
        <p:spPr/>
        <p:txBody>
          <a:bodyPr/>
          <a:lstStyle/>
          <a:p>
            <a:fld id="{7C7FAD9F-AEE9-406E-B720-57D2B9DB2816}" type="slidenum">
              <a:rPr lang="en-US" smtClean="0"/>
              <a:t>16</a:t>
            </a:fld>
            <a:endParaRPr lang="en-US"/>
          </a:p>
        </p:txBody>
      </p:sp>
      <p:sp>
        <p:nvSpPr>
          <p:cNvPr id="2" name="Title 1">
            <a:extLst>
              <a:ext uri="{FF2B5EF4-FFF2-40B4-BE49-F238E27FC236}">
                <a16:creationId xmlns:a16="http://schemas.microsoft.com/office/drawing/2014/main" id="{4D8B10ED-5AB3-D414-11F8-0045B12CEFE4}"/>
              </a:ext>
            </a:extLst>
          </p:cNvPr>
          <p:cNvSpPr>
            <a:spLocks noGrp="1"/>
          </p:cNvSpPr>
          <p:nvPr>
            <p:ph type="title"/>
          </p:nvPr>
        </p:nvSpPr>
        <p:spPr>
          <a:xfrm>
            <a:off x="449224" y="404153"/>
            <a:ext cx="3640727" cy="3824342"/>
          </a:xfrm>
        </p:spPr>
        <p:txBody>
          <a:bodyPr>
            <a:normAutofit/>
          </a:bodyPr>
          <a:lstStyle/>
          <a:p>
            <a:pPr algn="ctr"/>
            <a:r>
              <a:rPr lang="en-US" dirty="0"/>
              <a:t>Questions on DMP </a:t>
            </a:r>
            <a:r>
              <a:rPr lang="en-US" sz="4800" b="1" kern="1200" spc="100" baseline="0" dirty="0">
                <a:solidFill>
                  <a:schemeClr val="tx1"/>
                </a:solidFill>
                <a:effectLst/>
                <a:latin typeface="The Serif Hand Extrablack" panose="03070B02030502020204" pitchFamily="66" charset="0"/>
                <a:ea typeface="+mj-ea"/>
                <a:cs typeface="+mj-cs"/>
              </a:rPr>
              <a:t>Part</a:t>
            </a:r>
            <a:r>
              <a:rPr lang="en-US" dirty="0"/>
              <a:t> 6</a:t>
            </a:r>
          </a:p>
        </p:txBody>
      </p:sp>
      <p:sp>
        <p:nvSpPr>
          <p:cNvPr id="5" name="TextBox 4">
            <a:extLst>
              <a:ext uri="{FF2B5EF4-FFF2-40B4-BE49-F238E27FC236}">
                <a16:creationId xmlns:a16="http://schemas.microsoft.com/office/drawing/2014/main" id="{872BA394-9007-5732-902D-2D61B7CDE532}"/>
              </a:ext>
            </a:extLst>
          </p:cNvPr>
          <p:cNvSpPr txBox="1"/>
          <p:nvPr/>
        </p:nvSpPr>
        <p:spPr>
          <a:xfrm>
            <a:off x="5940742" y="896863"/>
            <a:ext cx="4322618" cy="3416320"/>
          </a:xfrm>
          <a:prstGeom prst="rect">
            <a:avLst/>
          </a:prstGeom>
          <a:noFill/>
        </p:spPr>
        <p:txBody>
          <a:bodyPr wrap="square" rtlCol="0">
            <a:spAutoFit/>
          </a:bodyPr>
          <a:lstStyle/>
          <a:p>
            <a:pPr lvl="0"/>
            <a:r>
              <a:rPr lang="en-US" dirty="0">
                <a:latin typeface="Arial Nova Cond Light" panose="020B0306020202020204" pitchFamily="34" charset="0"/>
              </a:rPr>
              <a:t>5) Sharing and reuse</a:t>
            </a:r>
          </a:p>
          <a:p>
            <a:pPr lvl="0"/>
            <a:endParaRPr lang="en-US" dirty="0">
              <a:latin typeface="Arial Nova Cond Light" panose="020B0306020202020204" pitchFamily="34" charset="0"/>
            </a:endParaRPr>
          </a:p>
          <a:p>
            <a:pPr lvl="0"/>
            <a:r>
              <a:rPr lang="en-US" dirty="0">
                <a:latin typeface="Arial Nova Cond Light" panose="020B0306020202020204" pitchFamily="34" charset="0"/>
              </a:rPr>
              <a:t>What data will you be sharing and in what form?</a:t>
            </a:r>
          </a:p>
          <a:p>
            <a:pPr lvl="1"/>
            <a:r>
              <a:rPr lang="en-US" dirty="0">
                <a:latin typeface="Arial Nova Cond Light" panose="020B0306020202020204" pitchFamily="34" charset="0"/>
              </a:rPr>
              <a:t>Raw, analyzed, final</a:t>
            </a:r>
          </a:p>
          <a:p>
            <a:pPr lvl="1"/>
            <a:r>
              <a:rPr lang="en-US" b="1" dirty="0">
                <a:latin typeface="Arial Nova Cond Light" panose="020B0306020202020204" pitchFamily="34" charset="0"/>
              </a:rPr>
              <a:t>FAIR</a:t>
            </a:r>
            <a:r>
              <a:rPr lang="en-US" dirty="0">
                <a:latin typeface="Arial Nova Cond Light" panose="020B0306020202020204" pitchFamily="34" charset="0"/>
              </a:rPr>
              <a:t> principles: </a:t>
            </a:r>
            <a:r>
              <a:rPr lang="en-US" b="1" i="0" dirty="0">
                <a:effectLst/>
                <a:latin typeface="Arial Nova Cond Light" panose="020B0306020202020204" pitchFamily="34" charset="0"/>
              </a:rPr>
              <a:t>F</a:t>
            </a:r>
            <a:r>
              <a:rPr lang="en-US" b="0" i="0" dirty="0">
                <a:effectLst/>
                <a:latin typeface="Arial Nova Cond Light" panose="020B0306020202020204" pitchFamily="34" charset="0"/>
              </a:rPr>
              <a:t>indability, </a:t>
            </a:r>
            <a:r>
              <a:rPr lang="en-US" b="1" i="0" dirty="0">
                <a:effectLst/>
                <a:latin typeface="Arial Nova Cond Light" panose="020B0306020202020204" pitchFamily="34" charset="0"/>
              </a:rPr>
              <a:t>A</a:t>
            </a:r>
            <a:r>
              <a:rPr lang="en-US" b="0" i="0" dirty="0">
                <a:effectLst/>
                <a:latin typeface="Arial Nova Cond Light" panose="020B0306020202020204" pitchFamily="34" charset="0"/>
              </a:rPr>
              <a:t>ccessibility, </a:t>
            </a:r>
            <a:r>
              <a:rPr lang="en-US" b="1" i="0" dirty="0">
                <a:effectLst/>
                <a:latin typeface="Arial Nova Cond Light" panose="020B0306020202020204" pitchFamily="34" charset="0"/>
              </a:rPr>
              <a:t>I</a:t>
            </a:r>
            <a:r>
              <a:rPr lang="en-US" b="0" i="0" dirty="0">
                <a:effectLst/>
                <a:latin typeface="Arial Nova Cond Light" panose="020B0306020202020204" pitchFamily="34" charset="0"/>
              </a:rPr>
              <a:t>nteroperability, </a:t>
            </a:r>
            <a:r>
              <a:rPr lang="en-US" b="1" i="0" dirty="0">
                <a:effectLst/>
                <a:latin typeface="Arial Nova Cond Light" panose="020B0306020202020204" pitchFamily="34" charset="0"/>
              </a:rPr>
              <a:t>R</a:t>
            </a:r>
            <a:r>
              <a:rPr lang="en-US" b="0" i="0" dirty="0">
                <a:effectLst/>
                <a:latin typeface="Arial Nova Cond Light" panose="020B0306020202020204" pitchFamily="34" charset="0"/>
              </a:rPr>
              <a:t>euse of digital assets</a:t>
            </a:r>
            <a:endParaRPr lang="en-US" dirty="0">
              <a:latin typeface="Arial Nova Cond Light" panose="020B0306020202020204" pitchFamily="34" charset="0"/>
            </a:endParaRPr>
          </a:p>
          <a:p>
            <a:pPr lvl="0"/>
            <a:r>
              <a:rPr lang="en-US" dirty="0">
                <a:latin typeface="Arial Nova Cond Light" panose="020B0306020202020204" pitchFamily="34" charset="0"/>
              </a:rPr>
              <a:t>Type of end-user license to include with data?</a:t>
            </a:r>
          </a:p>
          <a:p>
            <a:pPr lvl="1"/>
            <a:r>
              <a:rPr lang="en-US" dirty="0">
                <a:latin typeface="Arial Nova Cond Light" panose="020B0306020202020204" pitchFamily="34" charset="0"/>
              </a:rPr>
              <a:t>Creative Commons</a:t>
            </a:r>
          </a:p>
          <a:p>
            <a:pPr lvl="1"/>
            <a:r>
              <a:rPr lang="en-US" dirty="0">
                <a:latin typeface="Arial Nova Cond Light" panose="020B0306020202020204" pitchFamily="34" charset="0"/>
              </a:rPr>
              <a:t>Open Data Commons</a:t>
            </a:r>
          </a:p>
          <a:p>
            <a:pPr lvl="0"/>
            <a:r>
              <a:rPr lang="en-US" dirty="0">
                <a:latin typeface="Arial Nova Cond Light" panose="020B0306020202020204" pitchFamily="34" charset="0"/>
              </a:rPr>
              <a:t>What steps will be taken to help the research community know that the data exists?</a:t>
            </a:r>
            <a:endParaRPr lang="en-US" dirty="0"/>
          </a:p>
          <a:p>
            <a:endParaRPr lang="en-US" dirty="0"/>
          </a:p>
        </p:txBody>
      </p:sp>
      <p:sp>
        <p:nvSpPr>
          <p:cNvPr id="3" name="Content Placeholder 3">
            <a:extLst>
              <a:ext uri="{FF2B5EF4-FFF2-40B4-BE49-F238E27FC236}">
                <a16:creationId xmlns:a16="http://schemas.microsoft.com/office/drawing/2014/main" id="{50C47BEA-B817-ABA0-A1F6-A7EC2C96191B}"/>
              </a:ext>
            </a:extLst>
          </p:cNvPr>
          <p:cNvSpPr txBox="1">
            <a:spLocks/>
          </p:cNvSpPr>
          <p:nvPr/>
        </p:nvSpPr>
        <p:spPr>
          <a:xfrm>
            <a:off x="449224" y="5888219"/>
            <a:ext cx="5317196" cy="281088"/>
          </a:xfrm>
          <a:prstGeom prst="rect">
            <a:avLst/>
          </a:prstGeom>
        </p:spPr>
        <p:txBody>
          <a:bodyPr>
            <a:normAutofit fontScale="92500" lnSpcReduction="10000"/>
          </a:bodyPr>
          <a:lst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The Hand Extrablack" panose="03070A02030502020204" pitchFamily="66" charset="0"/>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The Hand Extrablack" panose="03070A02030502020204" pitchFamily="66" charset="0"/>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The Hand Extrablack" panose="03070A02030502020204" pitchFamily="66" charset="0"/>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The Hand Extrablack" panose="03070A02030502020204" pitchFamily="66" charset="0"/>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The Hand Extrablack" panose="03070A020305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0" dirty="0">
                <a:latin typeface="Arial Nova Cond Light" panose="020B0306020202020204" pitchFamily="34" charset="0"/>
                <a:hlinkClick r:id="rId2"/>
              </a:rPr>
              <a:t>FAIR Guiding Principles for scientific data management and stewardship. </a:t>
            </a:r>
            <a:endParaRPr lang="en-US" sz="1400" b="0" dirty="0">
              <a:latin typeface="Arial Nova Cond Light" panose="020B0306020202020204" pitchFamily="34" charset="0"/>
            </a:endParaRPr>
          </a:p>
        </p:txBody>
      </p:sp>
    </p:spTree>
    <p:extLst>
      <p:ext uri="{BB962C8B-B14F-4D97-AF65-F5344CB8AC3E}">
        <p14:creationId xmlns:p14="http://schemas.microsoft.com/office/powerpoint/2010/main" val="145156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A95A48-831E-D4E8-25CB-13885ED54931}"/>
              </a:ext>
            </a:extLst>
          </p:cNvPr>
          <p:cNvSpPr>
            <a:spLocks noGrp="1"/>
          </p:cNvSpPr>
          <p:nvPr>
            <p:ph type="sldNum" sz="quarter" idx="12"/>
          </p:nvPr>
        </p:nvSpPr>
        <p:spPr/>
        <p:txBody>
          <a:bodyPr/>
          <a:lstStyle/>
          <a:p>
            <a:fld id="{7C7FAD9F-AEE9-406E-B720-57D2B9DB2816}" type="slidenum">
              <a:rPr lang="en-US" smtClean="0"/>
              <a:t>17</a:t>
            </a:fld>
            <a:endParaRPr lang="en-US"/>
          </a:p>
        </p:txBody>
      </p:sp>
      <p:sp>
        <p:nvSpPr>
          <p:cNvPr id="2" name="Title 1">
            <a:extLst>
              <a:ext uri="{FF2B5EF4-FFF2-40B4-BE49-F238E27FC236}">
                <a16:creationId xmlns:a16="http://schemas.microsoft.com/office/drawing/2014/main" id="{4D8B10ED-5AB3-D414-11F8-0045B12CEFE4}"/>
              </a:ext>
            </a:extLst>
          </p:cNvPr>
          <p:cNvSpPr>
            <a:spLocks noGrp="1"/>
          </p:cNvSpPr>
          <p:nvPr>
            <p:ph type="title"/>
          </p:nvPr>
        </p:nvSpPr>
        <p:spPr>
          <a:xfrm>
            <a:off x="449225" y="404153"/>
            <a:ext cx="3175950" cy="5849178"/>
          </a:xfrm>
        </p:spPr>
        <p:txBody>
          <a:bodyPr>
            <a:noAutofit/>
          </a:bodyPr>
          <a:lstStyle/>
          <a:p>
            <a:r>
              <a:rPr lang="en-US" sz="4400" dirty="0"/>
              <a:t>Questions on DMP </a:t>
            </a:r>
            <a:r>
              <a:rPr lang="en-US" sz="4800" b="1" kern="1200" spc="100" baseline="0" dirty="0">
                <a:solidFill>
                  <a:schemeClr val="tx1"/>
                </a:solidFill>
                <a:effectLst/>
                <a:latin typeface="The Serif Hand Extrablack" panose="03070B02030502020204" pitchFamily="66" charset="0"/>
                <a:ea typeface="+mj-ea"/>
                <a:cs typeface="+mj-cs"/>
              </a:rPr>
              <a:t>Part</a:t>
            </a:r>
            <a:r>
              <a:rPr lang="en-US" sz="4400" dirty="0"/>
              <a:t> 7</a:t>
            </a:r>
          </a:p>
        </p:txBody>
      </p:sp>
      <p:sp>
        <p:nvSpPr>
          <p:cNvPr id="3" name="TextBox 2">
            <a:extLst>
              <a:ext uri="{FF2B5EF4-FFF2-40B4-BE49-F238E27FC236}">
                <a16:creationId xmlns:a16="http://schemas.microsoft.com/office/drawing/2014/main" id="{A7470BBA-8F50-E0FF-19DF-CB1232A67963}"/>
              </a:ext>
            </a:extLst>
          </p:cNvPr>
          <p:cNvSpPr txBox="1"/>
          <p:nvPr/>
        </p:nvSpPr>
        <p:spPr>
          <a:xfrm>
            <a:off x="6096000" y="1717964"/>
            <a:ext cx="3671455" cy="3416320"/>
          </a:xfrm>
          <a:prstGeom prst="rect">
            <a:avLst/>
          </a:prstGeom>
          <a:noFill/>
        </p:spPr>
        <p:txBody>
          <a:bodyPr wrap="square" rtlCol="0">
            <a:spAutoFit/>
          </a:bodyPr>
          <a:lstStyle/>
          <a:p>
            <a:pPr lvl="0"/>
            <a:r>
              <a:rPr lang="en-US" dirty="0"/>
              <a:t>6) Responsibilities and resources</a:t>
            </a:r>
          </a:p>
          <a:p>
            <a:pPr lvl="0"/>
            <a:endParaRPr lang="en-US" dirty="0"/>
          </a:p>
          <a:p>
            <a:pPr lvl="0"/>
            <a:endParaRPr lang="en-US" dirty="0"/>
          </a:p>
          <a:p>
            <a:pPr lvl="0"/>
            <a:r>
              <a:rPr lang="en-US" dirty="0"/>
              <a:t>Who will be responsible for managing this project’s data during and after the project? Details tasks for each person</a:t>
            </a:r>
          </a:p>
          <a:p>
            <a:pPr lvl="0"/>
            <a:r>
              <a:rPr lang="en-US" dirty="0"/>
              <a:t>How will responsibilities for managing data if major personnel issues occur?</a:t>
            </a:r>
          </a:p>
          <a:p>
            <a:pPr lvl="0"/>
            <a:r>
              <a:rPr lang="en-US" dirty="0"/>
              <a:t>What resources will be needed to implement data management plan? What do you estimate the cost to be?</a:t>
            </a:r>
          </a:p>
          <a:p>
            <a:endParaRPr lang="en-US" dirty="0"/>
          </a:p>
        </p:txBody>
      </p:sp>
    </p:spTree>
    <p:extLst>
      <p:ext uri="{BB962C8B-B14F-4D97-AF65-F5344CB8AC3E}">
        <p14:creationId xmlns:p14="http://schemas.microsoft.com/office/powerpoint/2010/main" val="2871329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A95A48-831E-D4E8-25CB-13885ED54931}"/>
              </a:ext>
            </a:extLst>
          </p:cNvPr>
          <p:cNvSpPr>
            <a:spLocks noGrp="1"/>
          </p:cNvSpPr>
          <p:nvPr>
            <p:ph type="sldNum" sz="quarter" idx="12"/>
          </p:nvPr>
        </p:nvSpPr>
        <p:spPr/>
        <p:txBody>
          <a:bodyPr/>
          <a:lstStyle/>
          <a:p>
            <a:fld id="{7C7FAD9F-AEE9-406E-B720-57D2B9DB2816}" type="slidenum">
              <a:rPr lang="en-US" smtClean="0"/>
              <a:t>18</a:t>
            </a:fld>
            <a:endParaRPr lang="en-US"/>
          </a:p>
        </p:txBody>
      </p:sp>
      <p:sp>
        <p:nvSpPr>
          <p:cNvPr id="2" name="Title 1">
            <a:extLst>
              <a:ext uri="{FF2B5EF4-FFF2-40B4-BE49-F238E27FC236}">
                <a16:creationId xmlns:a16="http://schemas.microsoft.com/office/drawing/2014/main" id="{4D8B10ED-5AB3-D414-11F8-0045B12CEFE4}"/>
              </a:ext>
            </a:extLst>
          </p:cNvPr>
          <p:cNvSpPr>
            <a:spLocks noGrp="1"/>
          </p:cNvSpPr>
          <p:nvPr>
            <p:ph type="title"/>
          </p:nvPr>
        </p:nvSpPr>
        <p:spPr>
          <a:xfrm>
            <a:off x="449225" y="404152"/>
            <a:ext cx="3427036" cy="5952197"/>
          </a:xfrm>
        </p:spPr>
        <p:txBody>
          <a:bodyPr>
            <a:normAutofit/>
          </a:bodyPr>
          <a:lstStyle/>
          <a:p>
            <a:r>
              <a:rPr lang="en-US" dirty="0">
                <a:solidFill>
                  <a:srgbClr val="C00000"/>
                </a:solidFill>
              </a:rPr>
              <a:t>Questions on DMP </a:t>
            </a:r>
            <a:r>
              <a:rPr lang="en-US" sz="4800" b="1" kern="1200" spc="100" baseline="0" dirty="0">
                <a:solidFill>
                  <a:schemeClr val="tx1"/>
                </a:solidFill>
                <a:effectLst/>
                <a:latin typeface="The Serif Hand Extrablack" panose="03070B02030502020204" pitchFamily="66" charset="0"/>
                <a:ea typeface="+mj-ea"/>
                <a:cs typeface="+mj-cs"/>
              </a:rPr>
              <a:t>Part </a:t>
            </a:r>
            <a:r>
              <a:rPr lang="en-US" dirty="0">
                <a:solidFill>
                  <a:srgbClr val="C00000"/>
                </a:solidFill>
              </a:rPr>
              <a:t>8</a:t>
            </a:r>
          </a:p>
        </p:txBody>
      </p:sp>
      <p:sp>
        <p:nvSpPr>
          <p:cNvPr id="3" name="TextBox 2">
            <a:extLst>
              <a:ext uri="{FF2B5EF4-FFF2-40B4-BE49-F238E27FC236}">
                <a16:creationId xmlns:a16="http://schemas.microsoft.com/office/drawing/2014/main" id="{79598571-5D3B-E3BD-9BC7-A908EE0E3865}"/>
              </a:ext>
            </a:extLst>
          </p:cNvPr>
          <p:cNvSpPr txBox="1"/>
          <p:nvPr/>
        </p:nvSpPr>
        <p:spPr>
          <a:xfrm>
            <a:off x="5763491" y="2286000"/>
            <a:ext cx="4294909" cy="2862322"/>
          </a:xfrm>
          <a:prstGeom prst="rect">
            <a:avLst/>
          </a:prstGeom>
          <a:noFill/>
        </p:spPr>
        <p:txBody>
          <a:bodyPr wrap="square" rtlCol="0">
            <a:spAutoFit/>
          </a:bodyPr>
          <a:lstStyle/>
          <a:p>
            <a:pPr lvl="0"/>
            <a:r>
              <a:rPr lang="en-US" dirty="0"/>
              <a:t>7) Ethics and compliance</a:t>
            </a:r>
          </a:p>
          <a:p>
            <a:pPr lvl="0"/>
            <a:endParaRPr lang="en-US" dirty="0"/>
          </a:p>
          <a:p>
            <a:pPr lvl="0"/>
            <a:r>
              <a:rPr lang="en-US" dirty="0"/>
              <a:t>If project includes sensitive data, how will it be securely managed, accessible only to appropriate personnel?</a:t>
            </a:r>
          </a:p>
          <a:p>
            <a:pPr lvl="0"/>
            <a:r>
              <a:rPr lang="en-US" dirty="0"/>
              <a:t>If applies, what strategies will be used for secondary use of sensitive data?</a:t>
            </a:r>
          </a:p>
          <a:p>
            <a:pPr lvl="0"/>
            <a:r>
              <a:rPr lang="en-US" dirty="0"/>
              <a:t>How will legal, ethical, and intellectual property issues be managed? </a:t>
            </a:r>
          </a:p>
          <a:p>
            <a:endParaRPr lang="en-US" dirty="0"/>
          </a:p>
        </p:txBody>
      </p:sp>
    </p:spTree>
    <p:extLst>
      <p:ext uri="{BB962C8B-B14F-4D97-AF65-F5344CB8AC3E}">
        <p14:creationId xmlns:p14="http://schemas.microsoft.com/office/powerpoint/2010/main" val="354820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D2A7E-DD8C-0863-DC6A-2F6072C64C16}"/>
              </a:ext>
            </a:extLst>
          </p:cNvPr>
          <p:cNvSpPr>
            <a:spLocks noGrp="1"/>
          </p:cNvSpPr>
          <p:nvPr>
            <p:ph type="title"/>
          </p:nvPr>
        </p:nvSpPr>
        <p:spPr>
          <a:xfrm>
            <a:off x="1020724" y="558209"/>
            <a:ext cx="10333075" cy="1048039"/>
          </a:xfrm>
        </p:spPr>
        <p:txBody>
          <a:bodyPr>
            <a:normAutofit/>
          </a:bodyPr>
          <a:lstStyle/>
          <a:p>
            <a:r>
              <a:rPr lang="en-US" dirty="0"/>
              <a:t>Why is so hard to record searches?</a:t>
            </a:r>
          </a:p>
        </p:txBody>
      </p:sp>
      <p:sp>
        <p:nvSpPr>
          <p:cNvPr id="3" name="Content Placeholder 2">
            <a:extLst>
              <a:ext uri="{FF2B5EF4-FFF2-40B4-BE49-F238E27FC236}">
                <a16:creationId xmlns:a16="http://schemas.microsoft.com/office/drawing/2014/main" id="{208378D5-D1B3-9C18-01A7-D7E2A4061794}"/>
              </a:ext>
            </a:extLst>
          </p:cNvPr>
          <p:cNvSpPr>
            <a:spLocks noGrp="1"/>
          </p:cNvSpPr>
          <p:nvPr>
            <p:ph idx="1"/>
          </p:nvPr>
        </p:nvSpPr>
        <p:spPr>
          <a:xfrm>
            <a:off x="1020726" y="1677880"/>
            <a:ext cx="10333074" cy="3585968"/>
          </a:xfrm>
        </p:spPr>
        <p:txBody>
          <a:bodyPr>
            <a:normAutofit fontScale="92500" lnSpcReduction="20000"/>
          </a:bodyPr>
          <a:lstStyle/>
          <a:p>
            <a:pPr marL="514350" indent="-514350">
              <a:buAutoNum type="arabicPeriod"/>
            </a:pPr>
            <a:r>
              <a:rPr lang="en-US" dirty="0"/>
              <a:t>multi-database and individual database platforms</a:t>
            </a:r>
          </a:p>
          <a:p>
            <a:pPr marL="514350" indent="-514350">
              <a:buAutoNum type="arabicPeriod"/>
            </a:pPr>
            <a:r>
              <a:rPr lang="en-US" dirty="0"/>
              <a:t>Diversity in search systems</a:t>
            </a:r>
          </a:p>
          <a:p>
            <a:pPr marL="514350" indent="-514350">
              <a:buAutoNum type="arabicPeriod"/>
            </a:pPr>
            <a:r>
              <a:rPr lang="en-US" dirty="0"/>
              <a:t>Lack of awareness</a:t>
            </a:r>
          </a:p>
          <a:p>
            <a:pPr marL="514350" indent="-514350">
              <a:buAutoNum type="arabicPeriod"/>
            </a:pPr>
            <a:r>
              <a:rPr lang="en-US" dirty="0"/>
              <a:t>Search strings are complex, errors are easy, no standard for search history</a:t>
            </a:r>
          </a:p>
          <a:p>
            <a:pPr marL="514350" indent="-514350">
              <a:buAutoNum type="arabicPeriod"/>
            </a:pPr>
            <a:r>
              <a:rPr lang="en-US" dirty="0"/>
              <a:t>So many places to search</a:t>
            </a:r>
          </a:p>
          <a:p>
            <a:pPr marL="514350" indent="-514350">
              <a:buAutoNum type="arabicPeriod"/>
            </a:pPr>
            <a:r>
              <a:rPr lang="en-US" dirty="0"/>
              <a:t>All of these possible places can change often</a:t>
            </a:r>
          </a:p>
          <a:p>
            <a:pPr marL="514350" indent="-514350">
              <a:buAutoNum type="arabicPeriod"/>
            </a:pPr>
            <a:r>
              <a:rPr lang="en-US" dirty="0"/>
              <a:t>Search are reported in supplementary files</a:t>
            </a:r>
          </a:p>
        </p:txBody>
      </p:sp>
      <p:sp>
        <p:nvSpPr>
          <p:cNvPr id="4" name="Slide Number Placeholder 3">
            <a:extLst>
              <a:ext uri="{FF2B5EF4-FFF2-40B4-BE49-F238E27FC236}">
                <a16:creationId xmlns:a16="http://schemas.microsoft.com/office/drawing/2014/main" id="{2EBCC710-C89C-3173-F37D-C0C5F2823A43}"/>
              </a:ext>
            </a:extLst>
          </p:cNvPr>
          <p:cNvSpPr>
            <a:spLocks noGrp="1"/>
          </p:cNvSpPr>
          <p:nvPr>
            <p:ph type="sldNum" sz="quarter" idx="12"/>
          </p:nvPr>
        </p:nvSpPr>
        <p:spPr/>
        <p:txBody>
          <a:bodyPr/>
          <a:lstStyle/>
          <a:p>
            <a:fld id="{7C7FAD9F-AEE9-406E-B720-57D2B9DB2816}" type="slidenum">
              <a:rPr lang="en-US" smtClean="0"/>
              <a:t>19</a:t>
            </a:fld>
            <a:endParaRPr lang="en-US"/>
          </a:p>
        </p:txBody>
      </p:sp>
      <p:sp>
        <p:nvSpPr>
          <p:cNvPr id="5" name="TextBox 4">
            <a:extLst>
              <a:ext uri="{FF2B5EF4-FFF2-40B4-BE49-F238E27FC236}">
                <a16:creationId xmlns:a16="http://schemas.microsoft.com/office/drawing/2014/main" id="{CE74293F-3950-45AF-6AA5-DFB2C8346ABA}"/>
              </a:ext>
            </a:extLst>
          </p:cNvPr>
          <p:cNvSpPr txBox="1"/>
          <p:nvPr/>
        </p:nvSpPr>
        <p:spPr>
          <a:xfrm>
            <a:off x="518702" y="5815610"/>
            <a:ext cx="11337117" cy="261610"/>
          </a:xfrm>
          <a:prstGeom prst="rect">
            <a:avLst/>
          </a:prstGeom>
          <a:noFill/>
        </p:spPr>
        <p:txBody>
          <a:bodyPr wrap="square" rtlCol="0">
            <a:spAutoFit/>
          </a:bodyPr>
          <a:lstStyle/>
          <a:p>
            <a:r>
              <a:rPr lang="en-US" sz="1100" dirty="0">
                <a:hlinkClick r:id="rId2"/>
              </a:rPr>
              <a:t>A suggested data structure for transparent and repeatable reporting of bibliographic searching</a:t>
            </a:r>
            <a:endParaRPr lang="en-US" sz="1100" dirty="0"/>
          </a:p>
        </p:txBody>
      </p:sp>
    </p:spTree>
    <p:extLst>
      <p:ext uri="{BB962C8B-B14F-4D97-AF65-F5344CB8AC3E}">
        <p14:creationId xmlns:p14="http://schemas.microsoft.com/office/powerpoint/2010/main" val="1470262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9776DE-BDCD-B367-4C8F-22CB66463BF8}"/>
              </a:ext>
            </a:extLst>
          </p:cNvPr>
          <p:cNvSpPr>
            <a:spLocks noGrp="1"/>
          </p:cNvSpPr>
          <p:nvPr>
            <p:ph type="sldNum" sz="quarter" idx="12"/>
          </p:nvPr>
        </p:nvSpPr>
        <p:spPr/>
        <p:txBody>
          <a:bodyPr/>
          <a:lstStyle/>
          <a:p>
            <a:fld id="{7C7FAD9F-AEE9-406E-B720-57D2B9DB2816}" type="slidenum">
              <a:rPr lang="en-US" smtClean="0"/>
              <a:t>2</a:t>
            </a:fld>
            <a:endParaRPr lang="en-US"/>
          </a:p>
        </p:txBody>
      </p:sp>
      <p:sp>
        <p:nvSpPr>
          <p:cNvPr id="3" name="Title 2">
            <a:extLst>
              <a:ext uri="{FF2B5EF4-FFF2-40B4-BE49-F238E27FC236}">
                <a16:creationId xmlns:a16="http://schemas.microsoft.com/office/drawing/2014/main" id="{00A6B22A-BC87-47AA-4E88-E8ACEB1C1BD3}"/>
              </a:ext>
            </a:extLst>
          </p:cNvPr>
          <p:cNvSpPr>
            <a:spLocks noGrp="1"/>
          </p:cNvSpPr>
          <p:nvPr>
            <p:ph type="title"/>
          </p:nvPr>
        </p:nvSpPr>
        <p:spPr/>
        <p:txBody>
          <a:bodyPr/>
          <a:lstStyle/>
          <a:p>
            <a:r>
              <a:rPr lang="en-US" dirty="0"/>
              <a:t>Objectives</a:t>
            </a:r>
          </a:p>
        </p:txBody>
      </p:sp>
      <p:sp>
        <p:nvSpPr>
          <p:cNvPr id="4" name="Content Placeholder 3">
            <a:extLst>
              <a:ext uri="{FF2B5EF4-FFF2-40B4-BE49-F238E27FC236}">
                <a16:creationId xmlns:a16="http://schemas.microsoft.com/office/drawing/2014/main" id="{D8DBA2F6-6F55-596D-D969-BD4C37E5026C}"/>
              </a:ext>
            </a:extLst>
          </p:cNvPr>
          <p:cNvSpPr>
            <a:spLocks noGrp="1"/>
          </p:cNvSpPr>
          <p:nvPr>
            <p:ph idx="1"/>
          </p:nvPr>
        </p:nvSpPr>
        <p:spPr/>
        <p:txBody>
          <a:bodyPr>
            <a:normAutofit/>
          </a:bodyPr>
          <a:lstStyle/>
          <a:p>
            <a:pPr marL="514350" indent="-514350">
              <a:buFont typeface="+mj-lt"/>
              <a:buAutoNum type="arabicPeriod"/>
            </a:pPr>
            <a:r>
              <a:rPr lang="en-US" b="0" i="0" u="none" dirty="0"/>
              <a:t>Describe the tasks after the review is published including preserving the report, its data and tracking its impact</a:t>
            </a:r>
            <a:endParaRPr lang="en-US" dirty="0"/>
          </a:p>
          <a:p>
            <a:pPr marL="514350" indent="-514350">
              <a:buFont typeface="+mj-lt"/>
              <a:buAutoNum type="arabicPeriod"/>
            </a:pPr>
            <a:r>
              <a:rPr lang="en-US" b="0" i="0" u="none" dirty="0"/>
              <a:t>Detail potential role of librarian in promoting the review and determining when to update a review</a:t>
            </a:r>
          </a:p>
          <a:p>
            <a:pPr marL="514350" indent="-514350">
              <a:buFont typeface="+mj-lt"/>
              <a:buAutoNum type="arabicPeriod"/>
            </a:pPr>
            <a:r>
              <a:rPr lang="en-US" b="0" i="0" u="none" dirty="0"/>
              <a:t>Describe how to set up a consultation service for reviews</a:t>
            </a:r>
          </a:p>
          <a:p>
            <a:pPr marL="514350" indent="-514350">
              <a:buFont typeface="+mj-lt"/>
              <a:buAutoNum type="arabicPeriod"/>
            </a:pPr>
            <a:endParaRPr lang="en-US" b="0" i="0" u="none" dirty="0"/>
          </a:p>
          <a:p>
            <a:pPr marL="514350" indent="-514350">
              <a:buFont typeface="+mj-lt"/>
              <a:buAutoNum type="arabicPeriod"/>
            </a:pPr>
            <a:endParaRPr lang="en-US" dirty="0"/>
          </a:p>
        </p:txBody>
      </p:sp>
    </p:spTree>
    <p:extLst>
      <p:ext uri="{BB962C8B-B14F-4D97-AF65-F5344CB8AC3E}">
        <p14:creationId xmlns:p14="http://schemas.microsoft.com/office/powerpoint/2010/main" val="727371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9F647-0C0F-5730-798E-C92BA2FE81D3}"/>
              </a:ext>
            </a:extLst>
          </p:cNvPr>
          <p:cNvSpPr>
            <a:spLocks noGrp="1"/>
          </p:cNvSpPr>
          <p:nvPr>
            <p:ph type="title"/>
          </p:nvPr>
        </p:nvSpPr>
        <p:spPr>
          <a:xfrm>
            <a:off x="1020724" y="558210"/>
            <a:ext cx="3732859" cy="836088"/>
          </a:xfrm>
        </p:spPr>
        <p:txBody>
          <a:bodyPr/>
          <a:lstStyle/>
          <a:p>
            <a:r>
              <a:rPr lang="en-US" dirty="0">
                <a:solidFill>
                  <a:srgbClr val="C00000"/>
                </a:solidFill>
              </a:rPr>
              <a:t>Data Structure</a:t>
            </a:r>
          </a:p>
        </p:txBody>
      </p:sp>
      <p:sp>
        <p:nvSpPr>
          <p:cNvPr id="3" name="Content Placeholder 2">
            <a:extLst>
              <a:ext uri="{FF2B5EF4-FFF2-40B4-BE49-F238E27FC236}">
                <a16:creationId xmlns:a16="http://schemas.microsoft.com/office/drawing/2014/main" id="{FF73C146-42B8-8604-10AD-2A414FCE1549}"/>
              </a:ext>
            </a:extLst>
          </p:cNvPr>
          <p:cNvSpPr>
            <a:spLocks noGrp="1"/>
          </p:cNvSpPr>
          <p:nvPr>
            <p:ph idx="1"/>
          </p:nvPr>
        </p:nvSpPr>
        <p:spPr>
          <a:xfrm>
            <a:off x="670891" y="1769165"/>
            <a:ext cx="6237909" cy="4147855"/>
          </a:xfrm>
        </p:spPr>
        <p:txBody>
          <a:bodyPr>
            <a:normAutofit/>
          </a:bodyPr>
          <a:lstStyle/>
          <a:p>
            <a:r>
              <a:rPr lang="en-US" sz="2000" i="0" u="none" strike="noStrike" dirty="0">
                <a:solidFill>
                  <a:srgbClr val="000000"/>
                </a:solidFill>
                <a:effectLst/>
                <a:latin typeface="Arial Nova Cond Light" panose="020B0306020202020204" pitchFamily="34" charset="0"/>
                <a:hlinkClick r:id="rId2"/>
              </a:rPr>
              <a:t>A suggested data structure for transparent and repeatable reporting of bibliographic searching</a:t>
            </a:r>
            <a:endParaRPr lang="en-US" sz="2000" i="0" u="none" strike="noStrike" dirty="0">
              <a:solidFill>
                <a:srgbClr val="000000"/>
              </a:solidFill>
              <a:effectLst/>
              <a:latin typeface="Arial Nova Cond Light" panose="020B0306020202020204" pitchFamily="34" charset="0"/>
            </a:endParaRPr>
          </a:p>
          <a:p>
            <a:endParaRPr lang="en-US" sz="2000" b="0" dirty="0">
              <a:solidFill>
                <a:srgbClr val="000000"/>
              </a:solidFill>
              <a:latin typeface="Arial Nova Cond Light" panose="020B0306020202020204" pitchFamily="34" charset="0"/>
            </a:endParaRPr>
          </a:p>
          <a:p>
            <a:r>
              <a:rPr lang="en-US" sz="2000" dirty="0">
                <a:latin typeface="Arial Nova Cond Light" panose="020B0306020202020204" pitchFamily="34" charset="0"/>
                <a:hlinkClick r:id="rId3"/>
              </a:rPr>
              <a:t>Get Credit for Your Searches: Our Experience Using </a:t>
            </a:r>
            <a:r>
              <a:rPr lang="en-US" sz="2000" dirty="0" err="1">
                <a:latin typeface="Arial Nova Cond Light" panose="020B0306020202020204" pitchFamily="34" charset="0"/>
                <a:hlinkClick r:id="rId3"/>
              </a:rPr>
              <a:t>searchRxiv</a:t>
            </a:r>
            <a:r>
              <a:rPr lang="en-US" sz="2000" b="0" dirty="0">
                <a:latin typeface="Arial Nova Cond Light" panose="020B0306020202020204" pitchFamily="34" charset="0"/>
                <a:hlinkClick r:id="rId3"/>
              </a:rPr>
              <a:t>.</a:t>
            </a:r>
          </a:p>
          <a:p>
            <a:r>
              <a:rPr lang="en-US" sz="2000" b="0" dirty="0">
                <a:latin typeface="Arial Nova Cond Light" panose="020B0306020202020204" pitchFamily="34" charset="0"/>
                <a:hlinkClick r:id="rId3"/>
              </a:rPr>
              <a:t> </a:t>
            </a:r>
            <a:endParaRPr lang="en-US" sz="1800" b="0" dirty="0">
              <a:solidFill>
                <a:srgbClr val="000000"/>
              </a:solidFill>
              <a:latin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BE975BF-4F5B-1C32-6F9A-9F82AC26D9C0}"/>
              </a:ext>
            </a:extLst>
          </p:cNvPr>
          <p:cNvSpPr>
            <a:spLocks noGrp="1"/>
          </p:cNvSpPr>
          <p:nvPr>
            <p:ph type="sldNum" sz="quarter" idx="12"/>
          </p:nvPr>
        </p:nvSpPr>
        <p:spPr/>
        <p:txBody>
          <a:bodyPr/>
          <a:lstStyle/>
          <a:p>
            <a:fld id="{7C7FAD9F-AEE9-406E-B720-57D2B9DB2816}" type="slidenum">
              <a:rPr lang="en-US" smtClean="0"/>
              <a:t>20</a:t>
            </a:fld>
            <a:endParaRPr lang="en-US"/>
          </a:p>
        </p:txBody>
      </p:sp>
      <p:sp>
        <p:nvSpPr>
          <p:cNvPr id="5" name="TextBox 4">
            <a:extLst>
              <a:ext uri="{FF2B5EF4-FFF2-40B4-BE49-F238E27FC236}">
                <a16:creationId xmlns:a16="http://schemas.microsoft.com/office/drawing/2014/main" id="{08D7648E-E528-253D-96F3-BDBC7A35F20F}"/>
              </a:ext>
            </a:extLst>
          </p:cNvPr>
          <p:cNvSpPr txBox="1"/>
          <p:nvPr/>
        </p:nvSpPr>
        <p:spPr>
          <a:xfrm>
            <a:off x="7248681" y="418760"/>
            <a:ext cx="4386937" cy="5909310"/>
          </a:xfrm>
          <a:prstGeom prst="rect">
            <a:avLst/>
          </a:prstGeom>
          <a:solidFill>
            <a:schemeClr val="tx2">
              <a:lumMod val="10000"/>
              <a:lumOff val="90000"/>
            </a:schemeClr>
          </a:solidFill>
        </p:spPr>
        <p:txBody>
          <a:bodyPr wrap="square" rtlCol="0">
            <a:spAutoFit/>
          </a:bodyPr>
          <a:lstStyle/>
          <a:p>
            <a:pPr marL="342900" indent="-342900">
              <a:buAutoNum type="arabicPeriod"/>
            </a:pPr>
            <a:r>
              <a:rPr lang="en-US" dirty="0"/>
              <a:t>Authors</a:t>
            </a:r>
          </a:p>
          <a:p>
            <a:pPr marL="342900" indent="-342900">
              <a:buAutoNum type="arabicPeriod"/>
            </a:pPr>
            <a:r>
              <a:rPr lang="en-US" dirty="0"/>
              <a:t>Dates</a:t>
            </a:r>
          </a:p>
          <a:p>
            <a:pPr marL="342900" indent="-342900">
              <a:buAutoNum type="arabicPeriod"/>
            </a:pPr>
            <a:r>
              <a:rPr lang="en-US" dirty="0"/>
              <a:t>String name</a:t>
            </a:r>
          </a:p>
          <a:p>
            <a:pPr marL="342900" indent="-342900">
              <a:buAutoNum type="arabicPeriod"/>
            </a:pPr>
            <a:r>
              <a:rPr lang="en-US" dirty="0"/>
              <a:t>Keywords</a:t>
            </a:r>
          </a:p>
          <a:p>
            <a:pPr marL="342900" indent="-342900">
              <a:buAutoNum type="arabicPeriod"/>
            </a:pPr>
            <a:r>
              <a:rPr lang="en-US" dirty="0"/>
              <a:t>Related search records</a:t>
            </a:r>
          </a:p>
          <a:p>
            <a:pPr marL="342900" indent="-342900">
              <a:buAutoNum type="arabicPeriod"/>
            </a:pPr>
            <a:r>
              <a:rPr lang="en-US" dirty="0"/>
              <a:t>Overview entry for this substring</a:t>
            </a:r>
          </a:p>
          <a:p>
            <a:pPr marL="342900" indent="-342900">
              <a:buAutoNum type="arabicPeriod"/>
            </a:pPr>
            <a:r>
              <a:rPr lang="en-US" dirty="0"/>
              <a:t>Platform</a:t>
            </a:r>
          </a:p>
          <a:p>
            <a:pPr marL="342900" indent="-342900">
              <a:buAutoNum type="arabicPeriod"/>
            </a:pPr>
            <a:r>
              <a:rPr lang="en-US" dirty="0"/>
              <a:t>Database</a:t>
            </a:r>
          </a:p>
          <a:p>
            <a:pPr marL="342900" indent="-342900">
              <a:buAutoNum type="arabicPeriod"/>
            </a:pPr>
            <a:r>
              <a:rPr lang="en-US" dirty="0"/>
              <a:t>Search string</a:t>
            </a:r>
          </a:p>
          <a:p>
            <a:pPr marL="342900" indent="-342900">
              <a:buAutoNum type="arabicPeriod"/>
            </a:pPr>
            <a:r>
              <a:rPr lang="en-US" dirty="0"/>
              <a:t>Search fields</a:t>
            </a:r>
          </a:p>
          <a:p>
            <a:pPr marL="342900" indent="-342900">
              <a:buAutoNum type="arabicPeriod"/>
            </a:pPr>
            <a:r>
              <a:rPr lang="en-US" dirty="0"/>
              <a:t>Database time coverage from/to</a:t>
            </a:r>
          </a:p>
          <a:p>
            <a:pPr marL="342900" indent="-342900">
              <a:buAutoNum type="arabicPeriod"/>
            </a:pPr>
            <a:r>
              <a:rPr lang="en-US" dirty="0"/>
              <a:t>Date limitations</a:t>
            </a:r>
          </a:p>
          <a:p>
            <a:pPr marL="342900" indent="-342900">
              <a:buAutoNum type="arabicPeriod"/>
            </a:pPr>
            <a:r>
              <a:rPr lang="en-US" dirty="0"/>
              <a:t>Language</a:t>
            </a:r>
          </a:p>
          <a:p>
            <a:pPr marL="342900" indent="-342900">
              <a:buAutoNum type="arabicPeriod"/>
            </a:pPr>
            <a:r>
              <a:rPr lang="en-US" dirty="0"/>
              <a:t>Settings</a:t>
            </a:r>
          </a:p>
          <a:p>
            <a:pPr marL="342900" indent="-342900">
              <a:buAutoNum type="arabicPeriod"/>
            </a:pPr>
            <a:r>
              <a:rPr lang="en-US" dirty="0"/>
              <a:t>Quality assurance</a:t>
            </a:r>
          </a:p>
          <a:p>
            <a:pPr marL="342900" indent="-342900">
              <a:buAutoNum type="arabicPeriod"/>
            </a:pPr>
            <a:r>
              <a:rPr lang="en-US" dirty="0"/>
              <a:t>Validation report</a:t>
            </a:r>
          </a:p>
          <a:p>
            <a:pPr marL="342900" indent="-342900">
              <a:buAutoNum type="arabicPeriod"/>
            </a:pPr>
            <a:r>
              <a:rPr lang="en-US" dirty="0"/>
              <a:t>Description</a:t>
            </a:r>
          </a:p>
          <a:p>
            <a:pPr marL="342900" indent="-342900">
              <a:buAutoNum type="arabicPeriod"/>
            </a:pPr>
            <a:r>
              <a:rPr lang="en-US" dirty="0"/>
              <a:t>Review question</a:t>
            </a:r>
          </a:p>
          <a:p>
            <a:pPr marL="342900" indent="-342900">
              <a:buAutoNum type="arabicPeriod"/>
            </a:pPr>
            <a:r>
              <a:rPr lang="en-US" dirty="0"/>
              <a:t>Review type</a:t>
            </a:r>
          </a:p>
          <a:p>
            <a:pPr marL="342900" indent="-342900">
              <a:buAutoNum type="arabicPeriod"/>
            </a:pPr>
            <a:r>
              <a:rPr lang="en-US" dirty="0"/>
              <a:t>Linked review protocol/registered report</a:t>
            </a:r>
          </a:p>
          <a:p>
            <a:pPr marL="342900" indent="-342900">
              <a:buAutoNum type="arabicPeriod"/>
            </a:pPr>
            <a:r>
              <a:rPr lang="en-US" dirty="0"/>
              <a:t>Linked final review document</a:t>
            </a:r>
          </a:p>
        </p:txBody>
      </p:sp>
    </p:spTree>
    <p:extLst>
      <p:ext uri="{BB962C8B-B14F-4D97-AF65-F5344CB8AC3E}">
        <p14:creationId xmlns:p14="http://schemas.microsoft.com/office/powerpoint/2010/main" val="1709037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FAE75F-64A5-21E2-3AA6-39E30628CD4E}"/>
              </a:ext>
            </a:extLst>
          </p:cNvPr>
          <p:cNvSpPr>
            <a:spLocks noGrp="1"/>
          </p:cNvSpPr>
          <p:nvPr>
            <p:ph type="sldNum" sz="quarter" idx="12"/>
          </p:nvPr>
        </p:nvSpPr>
        <p:spPr>
          <a:xfrm>
            <a:off x="11093752" y="6299792"/>
            <a:ext cx="630413" cy="421684"/>
          </a:xfrm>
        </p:spPr>
        <p:txBody>
          <a:bodyPr/>
          <a:lstStyle/>
          <a:p>
            <a:fld id="{7C7FAD9F-AEE9-406E-B720-57D2B9DB2816}" type="slidenum">
              <a:rPr lang="en-US" smtClean="0"/>
              <a:t>21</a:t>
            </a:fld>
            <a:endParaRPr lang="en-US" dirty="0"/>
          </a:p>
        </p:txBody>
      </p:sp>
      <p:sp>
        <p:nvSpPr>
          <p:cNvPr id="2" name="Title 1">
            <a:extLst>
              <a:ext uri="{FF2B5EF4-FFF2-40B4-BE49-F238E27FC236}">
                <a16:creationId xmlns:a16="http://schemas.microsoft.com/office/drawing/2014/main" id="{9EA06BB9-A1BE-DC50-46A7-192989028702}"/>
              </a:ext>
            </a:extLst>
          </p:cNvPr>
          <p:cNvSpPr>
            <a:spLocks noGrp="1"/>
          </p:cNvSpPr>
          <p:nvPr>
            <p:ph type="title"/>
          </p:nvPr>
        </p:nvSpPr>
        <p:spPr>
          <a:xfrm>
            <a:off x="1020725" y="558210"/>
            <a:ext cx="8142326" cy="1262096"/>
          </a:xfrm>
        </p:spPr>
        <p:txBody>
          <a:bodyPr/>
          <a:lstStyle/>
          <a:p>
            <a:r>
              <a:rPr lang="en-US" dirty="0"/>
              <a:t>Adding search history to a </a:t>
            </a:r>
            <a:r>
              <a:rPr lang="en-US" dirty="0" err="1"/>
              <a:t>ris</a:t>
            </a:r>
            <a:r>
              <a:rPr lang="en-US" dirty="0"/>
              <a:t> file</a:t>
            </a:r>
          </a:p>
        </p:txBody>
      </p:sp>
      <p:sp>
        <p:nvSpPr>
          <p:cNvPr id="3" name="Content Placeholder 2">
            <a:extLst>
              <a:ext uri="{FF2B5EF4-FFF2-40B4-BE49-F238E27FC236}">
                <a16:creationId xmlns:a16="http://schemas.microsoft.com/office/drawing/2014/main" id="{5DA6F1AB-69DC-B079-9033-7992E1B2E47C}"/>
              </a:ext>
            </a:extLst>
          </p:cNvPr>
          <p:cNvSpPr>
            <a:spLocks noGrp="1"/>
          </p:cNvSpPr>
          <p:nvPr>
            <p:ph sz="half" idx="1"/>
          </p:nvPr>
        </p:nvSpPr>
        <p:spPr>
          <a:xfrm>
            <a:off x="1020722" y="2095500"/>
            <a:ext cx="5481678" cy="2892576"/>
          </a:xfrm>
        </p:spPr>
        <p:txBody>
          <a:bodyPr>
            <a:normAutofit fontScale="92500" lnSpcReduction="10000"/>
          </a:bodyPr>
          <a:lstStyle/>
          <a:p>
            <a:r>
              <a:rPr lang="en-US" dirty="0">
                <a:latin typeface="Arial Nova Cond Light" panose="020B0306020202020204" pitchFamily="34" charset="0"/>
              </a:rPr>
              <a:t>Tool: </a:t>
            </a:r>
            <a:r>
              <a:rPr lang="en-US" dirty="0" err="1">
                <a:latin typeface="Arial Nova Cond Light" panose="020B0306020202020204" pitchFamily="34" charset="0"/>
                <a:hlinkClick r:id="rId2"/>
              </a:rPr>
              <a:t>Searchrecorder</a:t>
            </a:r>
            <a:endParaRPr lang="en-US" dirty="0">
              <a:latin typeface="Arial Nova Cond Light" panose="020B0306020202020204" pitchFamily="34" charset="0"/>
            </a:endParaRPr>
          </a:p>
          <a:p>
            <a:r>
              <a:rPr lang="en-US" dirty="0">
                <a:latin typeface="Arial Nova Cond Light" panose="020B0306020202020204" pitchFamily="34" charset="0"/>
              </a:rPr>
              <a:t>Description: </a:t>
            </a:r>
            <a:r>
              <a:rPr lang="en-US" b="0" i="0" dirty="0">
                <a:solidFill>
                  <a:srgbClr val="333333"/>
                </a:solidFill>
                <a:effectLst/>
                <a:latin typeface="Arial Nova Cond Light" panose="020B0306020202020204" pitchFamily="34" charset="0"/>
              </a:rPr>
              <a:t>This app uses a standardized search history data structure developed in consultation with a group of information specialists and librarians.</a:t>
            </a:r>
            <a:endParaRPr lang="en-US" dirty="0">
              <a:latin typeface="Arial Nova Cond Light" panose="020B0306020202020204" pitchFamily="34" charset="0"/>
            </a:endParaRPr>
          </a:p>
        </p:txBody>
      </p:sp>
      <p:sp>
        <p:nvSpPr>
          <p:cNvPr id="7" name="TextBox 6">
            <a:extLst>
              <a:ext uri="{FF2B5EF4-FFF2-40B4-BE49-F238E27FC236}">
                <a16:creationId xmlns:a16="http://schemas.microsoft.com/office/drawing/2014/main" id="{647D9BA1-5BE1-B9FB-07F6-5A87EA5590A6}"/>
              </a:ext>
            </a:extLst>
          </p:cNvPr>
          <p:cNvSpPr txBox="1"/>
          <p:nvPr/>
        </p:nvSpPr>
        <p:spPr>
          <a:xfrm>
            <a:off x="7055404" y="2172908"/>
            <a:ext cx="4668761" cy="1754326"/>
          </a:xfrm>
          <a:prstGeom prst="rect">
            <a:avLst/>
          </a:prstGeom>
          <a:solidFill>
            <a:schemeClr val="accent6">
              <a:lumMod val="20000"/>
              <a:lumOff val="80000"/>
            </a:schemeClr>
          </a:solidFill>
        </p:spPr>
        <p:txBody>
          <a:bodyPr wrap="square">
            <a:spAutoFit/>
          </a:bodyPr>
          <a:lstStyle/>
          <a:p>
            <a:r>
              <a:rPr lang="en-US" b="0" i="0" dirty="0">
                <a:solidFill>
                  <a:srgbClr val="333333"/>
                </a:solidFill>
                <a:effectLst/>
                <a:latin typeface="Helvetica Neue"/>
              </a:rPr>
              <a:t>RIS files have a suite of mostly unused fields that can be "hijacked" to embed information within the RIS file. The file still functions perfectly normally in reference management software, but it carries the rich search history data as well.</a:t>
            </a:r>
            <a:endParaRPr lang="en-US" dirty="0"/>
          </a:p>
        </p:txBody>
      </p:sp>
      <p:sp>
        <p:nvSpPr>
          <p:cNvPr id="5" name="Content Placeholder 4">
            <a:extLst>
              <a:ext uri="{FF2B5EF4-FFF2-40B4-BE49-F238E27FC236}">
                <a16:creationId xmlns:a16="http://schemas.microsoft.com/office/drawing/2014/main" id="{43A9B879-8BA8-7411-4A8F-CAD404F752BC}"/>
              </a:ext>
            </a:extLst>
          </p:cNvPr>
          <p:cNvSpPr>
            <a:spLocks noGrp="1"/>
          </p:cNvSpPr>
          <p:nvPr>
            <p:ph sz="half" idx="2"/>
          </p:nvPr>
        </p:nvSpPr>
        <p:spPr>
          <a:xfrm>
            <a:off x="620484" y="5574627"/>
            <a:ext cx="10555516" cy="538680"/>
          </a:xfrm>
        </p:spPr>
        <p:txBody>
          <a:bodyPr>
            <a:normAutofit fontScale="92500" lnSpcReduction="10000"/>
          </a:bodyPr>
          <a:lstStyle/>
          <a:p>
            <a:r>
              <a:rPr lang="en-US" sz="1600" b="0" i="0" dirty="0" err="1">
                <a:solidFill>
                  <a:srgbClr val="333333"/>
                </a:solidFill>
                <a:effectLst/>
                <a:latin typeface="Arial Nova Cond Light" panose="020B0306020202020204" pitchFamily="34" charset="0"/>
                <a:hlinkClick r:id="rId3"/>
              </a:rPr>
              <a:t>searchrecorder</a:t>
            </a:r>
            <a:r>
              <a:rPr lang="en-US" sz="1600" b="0" i="0" dirty="0">
                <a:solidFill>
                  <a:srgbClr val="333333"/>
                </a:solidFill>
                <a:effectLst/>
                <a:latin typeface="Arial Nova Cond Light" panose="020B0306020202020204" pitchFamily="34" charset="0"/>
                <a:hlinkClick r:id="rId3"/>
              </a:rPr>
              <a:t>: A tool for transparent reporting of search histories within reference files</a:t>
            </a:r>
            <a:r>
              <a:rPr lang="en-US" sz="1600" b="0" i="0" dirty="0">
                <a:solidFill>
                  <a:srgbClr val="333333"/>
                </a:solidFill>
                <a:effectLst/>
                <a:latin typeface="Arial Nova Cond Light" panose="020B0306020202020204" pitchFamily="34" charset="0"/>
              </a:rPr>
              <a:t>. </a:t>
            </a:r>
            <a:endParaRPr lang="en-US" sz="1600" dirty="0">
              <a:latin typeface="Arial Nova Cond Light" panose="020B0306020202020204" pitchFamily="34" charset="0"/>
            </a:endParaRPr>
          </a:p>
        </p:txBody>
      </p:sp>
    </p:spTree>
    <p:extLst>
      <p:ext uri="{BB962C8B-B14F-4D97-AF65-F5344CB8AC3E}">
        <p14:creationId xmlns:p14="http://schemas.microsoft.com/office/powerpoint/2010/main" val="2356065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45" name="Rectangle 44">
            <a:extLst>
              <a:ext uri="{FF2B5EF4-FFF2-40B4-BE49-F238E27FC236}">
                <a16:creationId xmlns:a16="http://schemas.microsoft.com/office/drawing/2014/main" id="{421117CB-D197-45F3-B441-4AC4D215E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8232E-C75B-4B3C-9201-81C07757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975159" y="595085"/>
            <a:ext cx="5457988" cy="5624739"/>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8">
            <a:extLst>
              <a:ext uri="{FF2B5EF4-FFF2-40B4-BE49-F238E27FC236}">
                <a16:creationId xmlns:a16="http://schemas.microsoft.com/office/drawing/2014/main" id="{F1C4CFC6-2F63-4E68-9251-489E1A062F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338566" y="472814"/>
            <a:ext cx="4333507" cy="5327363"/>
          </a:xfrm>
          <a:custGeom>
            <a:avLst/>
            <a:gdLst>
              <a:gd name="connsiteX0" fmla="*/ 6058 w 823258"/>
              <a:gd name="connsiteY0" fmla="*/ 673615 h 1272110"/>
              <a:gd name="connsiteX1" fmla="*/ 112452 w 823258"/>
              <a:gd name="connsiteY1" fmla="*/ 471685 h 1272110"/>
              <a:gd name="connsiteX2" fmla="*/ 94736 w 823258"/>
              <a:gd name="connsiteY2" fmla="*/ 159741 h 1272110"/>
              <a:gd name="connsiteX3" fmla="*/ 229419 w 823258"/>
              <a:gd name="connsiteY3" fmla="*/ 14485 h 1272110"/>
              <a:gd name="connsiteX4" fmla="*/ 580225 w 823258"/>
              <a:gd name="connsiteY4" fmla="*/ 3817 h 1272110"/>
              <a:gd name="connsiteX5" fmla="*/ 736149 w 823258"/>
              <a:gd name="connsiteY5" fmla="*/ 195174 h 1272110"/>
              <a:gd name="connsiteX6" fmla="*/ 823017 w 823258"/>
              <a:gd name="connsiteY6" fmla="*/ 912026 h 1272110"/>
              <a:gd name="connsiteX7" fmla="*/ 743293 w 823258"/>
              <a:gd name="connsiteY7" fmla="*/ 1196443 h 1272110"/>
              <a:gd name="connsiteX8" fmla="*/ 310858 w 823258"/>
              <a:gd name="connsiteY8" fmla="*/ 1251402 h 1272110"/>
              <a:gd name="connsiteX9" fmla="*/ 133693 w 823258"/>
              <a:gd name="connsiteY9" fmla="*/ 1020992 h 1272110"/>
              <a:gd name="connsiteX10" fmla="*/ 126549 w 823258"/>
              <a:gd name="connsiteY10" fmla="*/ 606369 h 1272110"/>
              <a:gd name="connsiteX11" fmla="*/ 6058 w 823258"/>
              <a:gd name="connsiteY11" fmla="*/ 673615 h 1272110"/>
              <a:gd name="connsiteX0" fmla="*/ 6097 w 846673"/>
              <a:gd name="connsiteY0" fmla="*/ 673624 h 1266490"/>
              <a:gd name="connsiteX1" fmla="*/ 112491 w 846673"/>
              <a:gd name="connsiteY1" fmla="*/ 471694 h 1266490"/>
              <a:gd name="connsiteX2" fmla="*/ 94775 w 846673"/>
              <a:gd name="connsiteY2" fmla="*/ 159750 h 1266490"/>
              <a:gd name="connsiteX3" fmla="*/ 229458 w 846673"/>
              <a:gd name="connsiteY3" fmla="*/ 14494 h 1266490"/>
              <a:gd name="connsiteX4" fmla="*/ 580264 w 846673"/>
              <a:gd name="connsiteY4" fmla="*/ 3826 h 1266490"/>
              <a:gd name="connsiteX5" fmla="*/ 736188 w 846673"/>
              <a:gd name="connsiteY5" fmla="*/ 195183 h 1266490"/>
              <a:gd name="connsiteX6" fmla="*/ 823056 w 846673"/>
              <a:gd name="connsiteY6" fmla="*/ 912035 h 1266490"/>
              <a:gd name="connsiteX7" fmla="*/ 795891 w 846673"/>
              <a:gd name="connsiteY7" fmla="*/ 1213658 h 1266490"/>
              <a:gd name="connsiteX8" fmla="*/ 310897 w 846673"/>
              <a:gd name="connsiteY8" fmla="*/ 1251411 h 1266490"/>
              <a:gd name="connsiteX9" fmla="*/ 133732 w 846673"/>
              <a:gd name="connsiteY9" fmla="*/ 1021001 h 1266490"/>
              <a:gd name="connsiteX10" fmla="*/ 126588 w 846673"/>
              <a:gd name="connsiteY10" fmla="*/ 606378 h 1266490"/>
              <a:gd name="connsiteX11" fmla="*/ 6097 w 846673"/>
              <a:gd name="connsiteY11" fmla="*/ 673624 h 1266490"/>
              <a:gd name="connsiteX0" fmla="*/ 6097 w 849914"/>
              <a:gd name="connsiteY0" fmla="*/ 673624 h 1273207"/>
              <a:gd name="connsiteX1" fmla="*/ 112491 w 849914"/>
              <a:gd name="connsiteY1" fmla="*/ 471694 h 1273207"/>
              <a:gd name="connsiteX2" fmla="*/ 94775 w 849914"/>
              <a:gd name="connsiteY2" fmla="*/ 159750 h 1273207"/>
              <a:gd name="connsiteX3" fmla="*/ 229458 w 849914"/>
              <a:gd name="connsiteY3" fmla="*/ 14494 h 1273207"/>
              <a:gd name="connsiteX4" fmla="*/ 580264 w 849914"/>
              <a:gd name="connsiteY4" fmla="*/ 3826 h 1273207"/>
              <a:gd name="connsiteX5" fmla="*/ 736188 w 849914"/>
              <a:gd name="connsiteY5" fmla="*/ 195183 h 1273207"/>
              <a:gd name="connsiteX6" fmla="*/ 823056 w 849914"/>
              <a:gd name="connsiteY6" fmla="*/ 912035 h 1273207"/>
              <a:gd name="connsiteX7" fmla="*/ 795891 w 849914"/>
              <a:gd name="connsiteY7" fmla="*/ 1213658 h 1273207"/>
              <a:gd name="connsiteX8" fmla="*/ 248636 w 849914"/>
              <a:gd name="connsiteY8" fmla="*/ 1257509 h 1273207"/>
              <a:gd name="connsiteX9" fmla="*/ 133732 w 849914"/>
              <a:gd name="connsiteY9" fmla="*/ 1021001 h 1273207"/>
              <a:gd name="connsiteX10" fmla="*/ 126588 w 849914"/>
              <a:gd name="connsiteY10" fmla="*/ 606378 h 1273207"/>
              <a:gd name="connsiteX11" fmla="*/ 6097 w 849914"/>
              <a:gd name="connsiteY11" fmla="*/ 673624 h 1273207"/>
              <a:gd name="connsiteX0" fmla="*/ 6097 w 857388"/>
              <a:gd name="connsiteY0" fmla="*/ 673624 h 1273231"/>
              <a:gd name="connsiteX1" fmla="*/ 112491 w 857388"/>
              <a:gd name="connsiteY1" fmla="*/ 471694 h 1273231"/>
              <a:gd name="connsiteX2" fmla="*/ 94775 w 857388"/>
              <a:gd name="connsiteY2" fmla="*/ 159750 h 1273231"/>
              <a:gd name="connsiteX3" fmla="*/ 229458 w 857388"/>
              <a:gd name="connsiteY3" fmla="*/ 14494 h 1273231"/>
              <a:gd name="connsiteX4" fmla="*/ 580264 w 857388"/>
              <a:gd name="connsiteY4" fmla="*/ 3826 h 1273231"/>
              <a:gd name="connsiteX5" fmla="*/ 736188 w 857388"/>
              <a:gd name="connsiteY5" fmla="*/ 195183 h 1273231"/>
              <a:gd name="connsiteX6" fmla="*/ 837750 w 857388"/>
              <a:gd name="connsiteY6" fmla="*/ 911367 h 1273231"/>
              <a:gd name="connsiteX7" fmla="*/ 795891 w 857388"/>
              <a:gd name="connsiteY7" fmla="*/ 1213658 h 1273231"/>
              <a:gd name="connsiteX8" fmla="*/ 248636 w 857388"/>
              <a:gd name="connsiteY8" fmla="*/ 1257509 h 1273231"/>
              <a:gd name="connsiteX9" fmla="*/ 133732 w 857388"/>
              <a:gd name="connsiteY9" fmla="*/ 1021001 h 1273231"/>
              <a:gd name="connsiteX10" fmla="*/ 126588 w 857388"/>
              <a:gd name="connsiteY10" fmla="*/ 606378 h 1273231"/>
              <a:gd name="connsiteX11" fmla="*/ 6097 w 857388"/>
              <a:gd name="connsiteY11" fmla="*/ 673624 h 1273231"/>
              <a:gd name="connsiteX0" fmla="*/ 6097 w 859776"/>
              <a:gd name="connsiteY0" fmla="*/ 673624 h 1273231"/>
              <a:gd name="connsiteX1" fmla="*/ 112491 w 859776"/>
              <a:gd name="connsiteY1" fmla="*/ 471694 h 1273231"/>
              <a:gd name="connsiteX2" fmla="*/ 94775 w 859776"/>
              <a:gd name="connsiteY2" fmla="*/ 159750 h 1273231"/>
              <a:gd name="connsiteX3" fmla="*/ 229458 w 859776"/>
              <a:gd name="connsiteY3" fmla="*/ 14494 h 1273231"/>
              <a:gd name="connsiteX4" fmla="*/ 580264 w 859776"/>
              <a:gd name="connsiteY4" fmla="*/ 3826 h 1273231"/>
              <a:gd name="connsiteX5" fmla="*/ 736188 w 859776"/>
              <a:gd name="connsiteY5" fmla="*/ 195183 h 1273231"/>
              <a:gd name="connsiteX6" fmla="*/ 837750 w 859776"/>
              <a:gd name="connsiteY6" fmla="*/ 911367 h 1273231"/>
              <a:gd name="connsiteX7" fmla="*/ 795891 w 859776"/>
              <a:gd name="connsiteY7" fmla="*/ 1213658 h 1273231"/>
              <a:gd name="connsiteX8" fmla="*/ 248636 w 859776"/>
              <a:gd name="connsiteY8" fmla="*/ 1257509 h 1273231"/>
              <a:gd name="connsiteX9" fmla="*/ 133732 w 859776"/>
              <a:gd name="connsiteY9" fmla="*/ 1021001 h 1273231"/>
              <a:gd name="connsiteX10" fmla="*/ 126588 w 859776"/>
              <a:gd name="connsiteY10" fmla="*/ 606378 h 1273231"/>
              <a:gd name="connsiteX11" fmla="*/ 6097 w 859776"/>
              <a:gd name="connsiteY11" fmla="*/ 673624 h 1273231"/>
              <a:gd name="connsiteX0" fmla="*/ 6097 w 863219"/>
              <a:gd name="connsiteY0" fmla="*/ 673624 h 1273231"/>
              <a:gd name="connsiteX1" fmla="*/ 112491 w 863219"/>
              <a:gd name="connsiteY1" fmla="*/ 471694 h 1273231"/>
              <a:gd name="connsiteX2" fmla="*/ 94775 w 863219"/>
              <a:gd name="connsiteY2" fmla="*/ 159750 h 1273231"/>
              <a:gd name="connsiteX3" fmla="*/ 229458 w 863219"/>
              <a:gd name="connsiteY3" fmla="*/ 14494 h 1273231"/>
              <a:gd name="connsiteX4" fmla="*/ 580264 w 863219"/>
              <a:gd name="connsiteY4" fmla="*/ 3826 h 1273231"/>
              <a:gd name="connsiteX5" fmla="*/ 736188 w 863219"/>
              <a:gd name="connsiteY5" fmla="*/ 195183 h 1273231"/>
              <a:gd name="connsiteX6" fmla="*/ 837750 w 863219"/>
              <a:gd name="connsiteY6" fmla="*/ 911367 h 1273231"/>
              <a:gd name="connsiteX7" fmla="*/ 795891 w 863219"/>
              <a:gd name="connsiteY7" fmla="*/ 1213658 h 1273231"/>
              <a:gd name="connsiteX8" fmla="*/ 248636 w 863219"/>
              <a:gd name="connsiteY8" fmla="*/ 1257509 h 1273231"/>
              <a:gd name="connsiteX9" fmla="*/ 133732 w 863219"/>
              <a:gd name="connsiteY9" fmla="*/ 1021001 h 1273231"/>
              <a:gd name="connsiteX10" fmla="*/ 126588 w 863219"/>
              <a:gd name="connsiteY10" fmla="*/ 606378 h 1273231"/>
              <a:gd name="connsiteX11" fmla="*/ 6097 w 863219"/>
              <a:gd name="connsiteY11" fmla="*/ 673624 h 1273231"/>
              <a:gd name="connsiteX0" fmla="*/ 6097 w 865261"/>
              <a:gd name="connsiteY0" fmla="*/ 673624 h 1271255"/>
              <a:gd name="connsiteX1" fmla="*/ 112491 w 865261"/>
              <a:gd name="connsiteY1" fmla="*/ 471694 h 1271255"/>
              <a:gd name="connsiteX2" fmla="*/ 94775 w 865261"/>
              <a:gd name="connsiteY2" fmla="*/ 159750 h 1271255"/>
              <a:gd name="connsiteX3" fmla="*/ 229458 w 865261"/>
              <a:gd name="connsiteY3" fmla="*/ 14494 h 1271255"/>
              <a:gd name="connsiteX4" fmla="*/ 580264 w 865261"/>
              <a:gd name="connsiteY4" fmla="*/ 3826 h 1271255"/>
              <a:gd name="connsiteX5" fmla="*/ 736188 w 865261"/>
              <a:gd name="connsiteY5" fmla="*/ 195183 h 1271255"/>
              <a:gd name="connsiteX6" fmla="*/ 841141 w 865261"/>
              <a:gd name="connsiteY6" fmla="*/ 970003 h 1271255"/>
              <a:gd name="connsiteX7" fmla="*/ 795891 w 865261"/>
              <a:gd name="connsiteY7" fmla="*/ 1213658 h 1271255"/>
              <a:gd name="connsiteX8" fmla="*/ 248636 w 865261"/>
              <a:gd name="connsiteY8" fmla="*/ 1257509 h 1271255"/>
              <a:gd name="connsiteX9" fmla="*/ 133732 w 865261"/>
              <a:gd name="connsiteY9" fmla="*/ 1021001 h 1271255"/>
              <a:gd name="connsiteX10" fmla="*/ 126588 w 865261"/>
              <a:gd name="connsiteY10" fmla="*/ 606378 h 1271255"/>
              <a:gd name="connsiteX11" fmla="*/ 6097 w 865261"/>
              <a:gd name="connsiteY11" fmla="*/ 673624 h 1271255"/>
              <a:gd name="connsiteX0" fmla="*/ 6097 w 860021"/>
              <a:gd name="connsiteY0" fmla="*/ 673624 h 1279428"/>
              <a:gd name="connsiteX1" fmla="*/ 112491 w 860021"/>
              <a:gd name="connsiteY1" fmla="*/ 471694 h 1279428"/>
              <a:gd name="connsiteX2" fmla="*/ 94775 w 860021"/>
              <a:gd name="connsiteY2" fmla="*/ 159750 h 1279428"/>
              <a:gd name="connsiteX3" fmla="*/ 229458 w 860021"/>
              <a:gd name="connsiteY3" fmla="*/ 14494 h 1279428"/>
              <a:gd name="connsiteX4" fmla="*/ 580264 w 860021"/>
              <a:gd name="connsiteY4" fmla="*/ 3826 h 1279428"/>
              <a:gd name="connsiteX5" fmla="*/ 736188 w 860021"/>
              <a:gd name="connsiteY5" fmla="*/ 195183 h 1279428"/>
              <a:gd name="connsiteX6" fmla="*/ 841141 w 860021"/>
              <a:gd name="connsiteY6" fmla="*/ 970003 h 1279428"/>
              <a:gd name="connsiteX7" fmla="*/ 797210 w 860021"/>
              <a:gd name="connsiteY7" fmla="*/ 1236461 h 1279428"/>
              <a:gd name="connsiteX8" fmla="*/ 248636 w 860021"/>
              <a:gd name="connsiteY8" fmla="*/ 1257509 h 1279428"/>
              <a:gd name="connsiteX9" fmla="*/ 133732 w 860021"/>
              <a:gd name="connsiteY9" fmla="*/ 1021001 h 1279428"/>
              <a:gd name="connsiteX10" fmla="*/ 126588 w 860021"/>
              <a:gd name="connsiteY10" fmla="*/ 606378 h 1279428"/>
              <a:gd name="connsiteX11" fmla="*/ 6097 w 860021"/>
              <a:gd name="connsiteY11" fmla="*/ 673624 h 1279428"/>
              <a:gd name="connsiteX0" fmla="*/ 6097 w 860380"/>
              <a:gd name="connsiteY0" fmla="*/ 679490 h 1285294"/>
              <a:gd name="connsiteX1" fmla="*/ 112491 w 860380"/>
              <a:gd name="connsiteY1" fmla="*/ 477560 h 1285294"/>
              <a:gd name="connsiteX2" fmla="*/ 94775 w 860380"/>
              <a:gd name="connsiteY2" fmla="*/ 165616 h 1285294"/>
              <a:gd name="connsiteX3" fmla="*/ 229458 w 860380"/>
              <a:gd name="connsiteY3" fmla="*/ 20360 h 1285294"/>
              <a:gd name="connsiteX4" fmla="*/ 580264 w 860380"/>
              <a:gd name="connsiteY4" fmla="*/ 9692 h 1285294"/>
              <a:gd name="connsiteX5" fmla="*/ 730442 w 860380"/>
              <a:gd name="connsiteY5" fmla="*/ 165383 h 1285294"/>
              <a:gd name="connsiteX6" fmla="*/ 841141 w 860380"/>
              <a:gd name="connsiteY6" fmla="*/ 975869 h 1285294"/>
              <a:gd name="connsiteX7" fmla="*/ 797210 w 860380"/>
              <a:gd name="connsiteY7" fmla="*/ 1242327 h 1285294"/>
              <a:gd name="connsiteX8" fmla="*/ 248636 w 860380"/>
              <a:gd name="connsiteY8" fmla="*/ 1263375 h 1285294"/>
              <a:gd name="connsiteX9" fmla="*/ 133732 w 860380"/>
              <a:gd name="connsiteY9" fmla="*/ 1026867 h 1285294"/>
              <a:gd name="connsiteX10" fmla="*/ 126588 w 860380"/>
              <a:gd name="connsiteY10" fmla="*/ 612244 h 1285294"/>
              <a:gd name="connsiteX11" fmla="*/ 6097 w 860380"/>
              <a:gd name="connsiteY11" fmla="*/ 679490 h 1285294"/>
              <a:gd name="connsiteX0" fmla="*/ 6097 w 881639"/>
              <a:gd name="connsiteY0" fmla="*/ 679490 h 1286194"/>
              <a:gd name="connsiteX1" fmla="*/ 112491 w 881639"/>
              <a:gd name="connsiteY1" fmla="*/ 477560 h 1286194"/>
              <a:gd name="connsiteX2" fmla="*/ 94775 w 881639"/>
              <a:gd name="connsiteY2" fmla="*/ 165616 h 1286194"/>
              <a:gd name="connsiteX3" fmla="*/ 229458 w 881639"/>
              <a:gd name="connsiteY3" fmla="*/ 20360 h 1286194"/>
              <a:gd name="connsiteX4" fmla="*/ 580264 w 881639"/>
              <a:gd name="connsiteY4" fmla="*/ 9692 h 1286194"/>
              <a:gd name="connsiteX5" fmla="*/ 730442 w 881639"/>
              <a:gd name="connsiteY5" fmla="*/ 165383 h 1286194"/>
              <a:gd name="connsiteX6" fmla="*/ 873260 w 881639"/>
              <a:gd name="connsiteY6" fmla="*/ 958078 h 1286194"/>
              <a:gd name="connsiteX7" fmla="*/ 797210 w 881639"/>
              <a:gd name="connsiteY7" fmla="*/ 1242327 h 1286194"/>
              <a:gd name="connsiteX8" fmla="*/ 248636 w 881639"/>
              <a:gd name="connsiteY8" fmla="*/ 1263375 h 1286194"/>
              <a:gd name="connsiteX9" fmla="*/ 133732 w 881639"/>
              <a:gd name="connsiteY9" fmla="*/ 1026867 h 1286194"/>
              <a:gd name="connsiteX10" fmla="*/ 126588 w 881639"/>
              <a:gd name="connsiteY10" fmla="*/ 612244 h 1286194"/>
              <a:gd name="connsiteX11" fmla="*/ 6097 w 881639"/>
              <a:gd name="connsiteY11" fmla="*/ 679490 h 1286194"/>
              <a:gd name="connsiteX0" fmla="*/ 6216 w 881758"/>
              <a:gd name="connsiteY0" fmla="*/ 679490 h 1286194"/>
              <a:gd name="connsiteX1" fmla="*/ 110067 w 881758"/>
              <a:gd name="connsiteY1" fmla="*/ 369894 h 1286194"/>
              <a:gd name="connsiteX2" fmla="*/ 94894 w 881758"/>
              <a:gd name="connsiteY2" fmla="*/ 165616 h 1286194"/>
              <a:gd name="connsiteX3" fmla="*/ 229577 w 881758"/>
              <a:gd name="connsiteY3" fmla="*/ 20360 h 1286194"/>
              <a:gd name="connsiteX4" fmla="*/ 580383 w 881758"/>
              <a:gd name="connsiteY4" fmla="*/ 9692 h 1286194"/>
              <a:gd name="connsiteX5" fmla="*/ 730561 w 881758"/>
              <a:gd name="connsiteY5" fmla="*/ 165383 h 1286194"/>
              <a:gd name="connsiteX6" fmla="*/ 873379 w 881758"/>
              <a:gd name="connsiteY6" fmla="*/ 958078 h 1286194"/>
              <a:gd name="connsiteX7" fmla="*/ 797329 w 881758"/>
              <a:gd name="connsiteY7" fmla="*/ 1242327 h 1286194"/>
              <a:gd name="connsiteX8" fmla="*/ 248755 w 881758"/>
              <a:gd name="connsiteY8" fmla="*/ 1263375 h 1286194"/>
              <a:gd name="connsiteX9" fmla="*/ 133851 w 881758"/>
              <a:gd name="connsiteY9" fmla="*/ 1026867 h 1286194"/>
              <a:gd name="connsiteX10" fmla="*/ 126707 w 881758"/>
              <a:gd name="connsiteY10" fmla="*/ 612244 h 1286194"/>
              <a:gd name="connsiteX11" fmla="*/ 6216 w 881758"/>
              <a:gd name="connsiteY11" fmla="*/ 679490 h 1286194"/>
              <a:gd name="connsiteX0" fmla="*/ 6216 w 881758"/>
              <a:gd name="connsiteY0" fmla="*/ 679490 h 1286194"/>
              <a:gd name="connsiteX1" fmla="*/ 110067 w 881758"/>
              <a:gd name="connsiteY1" fmla="*/ 369894 h 1286194"/>
              <a:gd name="connsiteX2" fmla="*/ 94894 w 881758"/>
              <a:gd name="connsiteY2" fmla="*/ 165616 h 1286194"/>
              <a:gd name="connsiteX3" fmla="*/ 229577 w 881758"/>
              <a:gd name="connsiteY3" fmla="*/ 20360 h 1286194"/>
              <a:gd name="connsiteX4" fmla="*/ 580383 w 881758"/>
              <a:gd name="connsiteY4" fmla="*/ 9692 h 1286194"/>
              <a:gd name="connsiteX5" fmla="*/ 730561 w 881758"/>
              <a:gd name="connsiteY5" fmla="*/ 165383 h 1286194"/>
              <a:gd name="connsiteX6" fmla="*/ 873379 w 881758"/>
              <a:gd name="connsiteY6" fmla="*/ 958078 h 1286194"/>
              <a:gd name="connsiteX7" fmla="*/ 797329 w 881758"/>
              <a:gd name="connsiteY7" fmla="*/ 1242327 h 1286194"/>
              <a:gd name="connsiteX8" fmla="*/ 248755 w 881758"/>
              <a:gd name="connsiteY8" fmla="*/ 1263375 h 1286194"/>
              <a:gd name="connsiteX9" fmla="*/ 133851 w 881758"/>
              <a:gd name="connsiteY9" fmla="*/ 1026867 h 1286194"/>
              <a:gd name="connsiteX10" fmla="*/ 138858 w 881758"/>
              <a:gd name="connsiteY10" fmla="*/ 503910 h 1286194"/>
              <a:gd name="connsiteX11" fmla="*/ 6216 w 881758"/>
              <a:gd name="connsiteY11" fmla="*/ 679490 h 1286194"/>
              <a:gd name="connsiteX0" fmla="*/ 6961 w 868563"/>
              <a:gd name="connsiteY0" fmla="*/ 538413 h 1286194"/>
              <a:gd name="connsiteX1" fmla="*/ 96872 w 868563"/>
              <a:gd name="connsiteY1" fmla="*/ 369894 h 1286194"/>
              <a:gd name="connsiteX2" fmla="*/ 81699 w 868563"/>
              <a:gd name="connsiteY2" fmla="*/ 165616 h 1286194"/>
              <a:gd name="connsiteX3" fmla="*/ 216382 w 868563"/>
              <a:gd name="connsiteY3" fmla="*/ 20360 h 1286194"/>
              <a:gd name="connsiteX4" fmla="*/ 567188 w 868563"/>
              <a:gd name="connsiteY4" fmla="*/ 9692 h 1286194"/>
              <a:gd name="connsiteX5" fmla="*/ 717366 w 868563"/>
              <a:gd name="connsiteY5" fmla="*/ 165383 h 1286194"/>
              <a:gd name="connsiteX6" fmla="*/ 860184 w 868563"/>
              <a:gd name="connsiteY6" fmla="*/ 958078 h 1286194"/>
              <a:gd name="connsiteX7" fmla="*/ 784134 w 868563"/>
              <a:gd name="connsiteY7" fmla="*/ 1242327 h 1286194"/>
              <a:gd name="connsiteX8" fmla="*/ 235560 w 868563"/>
              <a:gd name="connsiteY8" fmla="*/ 1263375 h 1286194"/>
              <a:gd name="connsiteX9" fmla="*/ 120656 w 868563"/>
              <a:gd name="connsiteY9" fmla="*/ 1026867 h 1286194"/>
              <a:gd name="connsiteX10" fmla="*/ 125663 w 868563"/>
              <a:gd name="connsiteY10" fmla="*/ 503910 h 1286194"/>
              <a:gd name="connsiteX11" fmla="*/ 6961 w 868563"/>
              <a:gd name="connsiteY11" fmla="*/ 538413 h 1286194"/>
              <a:gd name="connsiteX0" fmla="*/ 6961 w 867791"/>
              <a:gd name="connsiteY0" fmla="*/ 538413 h 1312892"/>
              <a:gd name="connsiteX1" fmla="*/ 96872 w 867791"/>
              <a:gd name="connsiteY1" fmla="*/ 369894 h 1312892"/>
              <a:gd name="connsiteX2" fmla="*/ 81699 w 867791"/>
              <a:gd name="connsiteY2" fmla="*/ 165616 h 1312892"/>
              <a:gd name="connsiteX3" fmla="*/ 216382 w 867791"/>
              <a:gd name="connsiteY3" fmla="*/ 20360 h 1312892"/>
              <a:gd name="connsiteX4" fmla="*/ 567188 w 867791"/>
              <a:gd name="connsiteY4" fmla="*/ 9692 h 1312892"/>
              <a:gd name="connsiteX5" fmla="*/ 717366 w 867791"/>
              <a:gd name="connsiteY5" fmla="*/ 165383 h 1312892"/>
              <a:gd name="connsiteX6" fmla="*/ 860184 w 867791"/>
              <a:gd name="connsiteY6" fmla="*/ 958078 h 1312892"/>
              <a:gd name="connsiteX7" fmla="*/ 784134 w 867791"/>
              <a:gd name="connsiteY7" fmla="*/ 1242327 h 1312892"/>
              <a:gd name="connsiteX8" fmla="*/ 256000 w 867791"/>
              <a:gd name="connsiteY8" fmla="*/ 1298372 h 1312892"/>
              <a:gd name="connsiteX9" fmla="*/ 120656 w 867791"/>
              <a:gd name="connsiteY9" fmla="*/ 1026867 h 1312892"/>
              <a:gd name="connsiteX10" fmla="*/ 125663 w 867791"/>
              <a:gd name="connsiteY10" fmla="*/ 503910 h 1312892"/>
              <a:gd name="connsiteX11" fmla="*/ 6961 w 867791"/>
              <a:gd name="connsiteY11" fmla="*/ 538413 h 1312892"/>
              <a:gd name="connsiteX0" fmla="*/ 6961 w 867791"/>
              <a:gd name="connsiteY0" fmla="*/ 538413 h 1313923"/>
              <a:gd name="connsiteX1" fmla="*/ 96872 w 867791"/>
              <a:gd name="connsiteY1" fmla="*/ 369894 h 1313923"/>
              <a:gd name="connsiteX2" fmla="*/ 81699 w 867791"/>
              <a:gd name="connsiteY2" fmla="*/ 165616 h 1313923"/>
              <a:gd name="connsiteX3" fmla="*/ 216382 w 867791"/>
              <a:gd name="connsiteY3" fmla="*/ 20360 h 1313923"/>
              <a:gd name="connsiteX4" fmla="*/ 567188 w 867791"/>
              <a:gd name="connsiteY4" fmla="*/ 9692 h 1313923"/>
              <a:gd name="connsiteX5" fmla="*/ 717366 w 867791"/>
              <a:gd name="connsiteY5" fmla="*/ 165383 h 1313923"/>
              <a:gd name="connsiteX6" fmla="*/ 860184 w 867791"/>
              <a:gd name="connsiteY6" fmla="*/ 958078 h 1313923"/>
              <a:gd name="connsiteX7" fmla="*/ 784134 w 867791"/>
              <a:gd name="connsiteY7" fmla="*/ 1242327 h 1313923"/>
              <a:gd name="connsiteX8" fmla="*/ 256000 w 867791"/>
              <a:gd name="connsiteY8" fmla="*/ 1298372 h 1313923"/>
              <a:gd name="connsiteX9" fmla="*/ 145617 w 867791"/>
              <a:gd name="connsiteY9" fmla="*/ 1012668 h 1313923"/>
              <a:gd name="connsiteX10" fmla="*/ 125663 w 867791"/>
              <a:gd name="connsiteY10" fmla="*/ 503910 h 1313923"/>
              <a:gd name="connsiteX11" fmla="*/ 6961 w 867791"/>
              <a:gd name="connsiteY11" fmla="*/ 538413 h 1313923"/>
              <a:gd name="connsiteX0" fmla="*/ 6961 w 867791"/>
              <a:gd name="connsiteY0" fmla="*/ 538413 h 1310173"/>
              <a:gd name="connsiteX1" fmla="*/ 96872 w 867791"/>
              <a:gd name="connsiteY1" fmla="*/ 369894 h 1310173"/>
              <a:gd name="connsiteX2" fmla="*/ 81699 w 867791"/>
              <a:gd name="connsiteY2" fmla="*/ 165616 h 1310173"/>
              <a:gd name="connsiteX3" fmla="*/ 216382 w 867791"/>
              <a:gd name="connsiteY3" fmla="*/ 20360 h 1310173"/>
              <a:gd name="connsiteX4" fmla="*/ 567188 w 867791"/>
              <a:gd name="connsiteY4" fmla="*/ 9692 h 1310173"/>
              <a:gd name="connsiteX5" fmla="*/ 717366 w 867791"/>
              <a:gd name="connsiteY5" fmla="*/ 165383 h 1310173"/>
              <a:gd name="connsiteX6" fmla="*/ 860184 w 867791"/>
              <a:gd name="connsiteY6" fmla="*/ 958078 h 1310173"/>
              <a:gd name="connsiteX7" fmla="*/ 784134 w 867791"/>
              <a:gd name="connsiteY7" fmla="*/ 1242327 h 1310173"/>
              <a:gd name="connsiteX8" fmla="*/ 256000 w 867791"/>
              <a:gd name="connsiteY8" fmla="*/ 1298372 h 1310173"/>
              <a:gd name="connsiteX9" fmla="*/ 155978 w 867791"/>
              <a:gd name="connsiteY9" fmla="*/ 1064454 h 1310173"/>
              <a:gd name="connsiteX10" fmla="*/ 125663 w 867791"/>
              <a:gd name="connsiteY10" fmla="*/ 503910 h 1310173"/>
              <a:gd name="connsiteX11" fmla="*/ 6961 w 867791"/>
              <a:gd name="connsiteY11" fmla="*/ 538413 h 1310173"/>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6197"/>
              <a:gd name="connsiteX1" fmla="*/ 96872 w 867791"/>
              <a:gd name="connsiteY1" fmla="*/ 369894 h 1306197"/>
              <a:gd name="connsiteX2" fmla="*/ 81699 w 867791"/>
              <a:gd name="connsiteY2" fmla="*/ 165616 h 1306197"/>
              <a:gd name="connsiteX3" fmla="*/ 216382 w 867791"/>
              <a:gd name="connsiteY3" fmla="*/ 20360 h 1306197"/>
              <a:gd name="connsiteX4" fmla="*/ 567188 w 867791"/>
              <a:gd name="connsiteY4" fmla="*/ 9692 h 1306197"/>
              <a:gd name="connsiteX5" fmla="*/ 717366 w 867791"/>
              <a:gd name="connsiteY5" fmla="*/ 165383 h 1306197"/>
              <a:gd name="connsiteX6" fmla="*/ 860184 w 867791"/>
              <a:gd name="connsiteY6" fmla="*/ 958078 h 1306197"/>
              <a:gd name="connsiteX7" fmla="*/ 784134 w 867791"/>
              <a:gd name="connsiteY7" fmla="*/ 1242327 h 1306197"/>
              <a:gd name="connsiteX8" fmla="*/ 256000 w 867791"/>
              <a:gd name="connsiteY8" fmla="*/ 1298372 h 1306197"/>
              <a:gd name="connsiteX9" fmla="*/ 155507 w 867791"/>
              <a:gd name="connsiteY9" fmla="*/ 1120000 h 1306197"/>
              <a:gd name="connsiteX10" fmla="*/ 125663 w 867791"/>
              <a:gd name="connsiteY10" fmla="*/ 503910 h 1306197"/>
              <a:gd name="connsiteX11" fmla="*/ 6961 w 867791"/>
              <a:gd name="connsiteY11" fmla="*/ 538413 h 1306197"/>
              <a:gd name="connsiteX0" fmla="*/ 6961 w 867791"/>
              <a:gd name="connsiteY0" fmla="*/ 541531 h 1309315"/>
              <a:gd name="connsiteX1" fmla="*/ 96872 w 867791"/>
              <a:gd name="connsiteY1" fmla="*/ 373012 h 1309315"/>
              <a:gd name="connsiteX2" fmla="*/ 80003 w 867791"/>
              <a:gd name="connsiteY2" fmla="*/ 139416 h 1309315"/>
              <a:gd name="connsiteX3" fmla="*/ 216382 w 867791"/>
              <a:gd name="connsiteY3" fmla="*/ 23478 h 1309315"/>
              <a:gd name="connsiteX4" fmla="*/ 567188 w 867791"/>
              <a:gd name="connsiteY4" fmla="*/ 12810 h 1309315"/>
              <a:gd name="connsiteX5" fmla="*/ 717366 w 867791"/>
              <a:gd name="connsiteY5" fmla="*/ 168501 h 1309315"/>
              <a:gd name="connsiteX6" fmla="*/ 860184 w 867791"/>
              <a:gd name="connsiteY6" fmla="*/ 961196 h 1309315"/>
              <a:gd name="connsiteX7" fmla="*/ 784134 w 867791"/>
              <a:gd name="connsiteY7" fmla="*/ 1245445 h 1309315"/>
              <a:gd name="connsiteX8" fmla="*/ 256000 w 867791"/>
              <a:gd name="connsiteY8" fmla="*/ 1301490 h 1309315"/>
              <a:gd name="connsiteX9" fmla="*/ 155507 w 867791"/>
              <a:gd name="connsiteY9" fmla="*/ 1123118 h 1309315"/>
              <a:gd name="connsiteX10" fmla="*/ 125663 w 867791"/>
              <a:gd name="connsiteY10" fmla="*/ 507028 h 1309315"/>
              <a:gd name="connsiteX11" fmla="*/ 6961 w 867791"/>
              <a:gd name="connsiteY11" fmla="*/ 541531 h 1309315"/>
              <a:gd name="connsiteX0" fmla="*/ 6961 w 867791"/>
              <a:gd name="connsiteY0" fmla="*/ 541531 h 1309315"/>
              <a:gd name="connsiteX1" fmla="*/ 96872 w 867791"/>
              <a:gd name="connsiteY1" fmla="*/ 373012 h 1309315"/>
              <a:gd name="connsiteX2" fmla="*/ 80003 w 867791"/>
              <a:gd name="connsiteY2" fmla="*/ 139416 h 1309315"/>
              <a:gd name="connsiteX3" fmla="*/ 216382 w 867791"/>
              <a:gd name="connsiteY3" fmla="*/ 23478 h 1309315"/>
              <a:gd name="connsiteX4" fmla="*/ 567188 w 867791"/>
              <a:gd name="connsiteY4" fmla="*/ 12810 h 1309315"/>
              <a:gd name="connsiteX5" fmla="*/ 717366 w 867791"/>
              <a:gd name="connsiteY5" fmla="*/ 168501 h 1309315"/>
              <a:gd name="connsiteX6" fmla="*/ 860184 w 867791"/>
              <a:gd name="connsiteY6" fmla="*/ 961196 h 1309315"/>
              <a:gd name="connsiteX7" fmla="*/ 784134 w 867791"/>
              <a:gd name="connsiteY7" fmla="*/ 1245445 h 1309315"/>
              <a:gd name="connsiteX8" fmla="*/ 256000 w 867791"/>
              <a:gd name="connsiteY8" fmla="*/ 1301490 h 1309315"/>
              <a:gd name="connsiteX9" fmla="*/ 155507 w 867791"/>
              <a:gd name="connsiteY9" fmla="*/ 1123118 h 1309315"/>
              <a:gd name="connsiteX10" fmla="*/ 125663 w 867791"/>
              <a:gd name="connsiteY10" fmla="*/ 507028 h 1309315"/>
              <a:gd name="connsiteX11" fmla="*/ 6961 w 867791"/>
              <a:gd name="connsiteY11" fmla="*/ 541531 h 1309315"/>
              <a:gd name="connsiteX0" fmla="*/ 6961 w 867791"/>
              <a:gd name="connsiteY0" fmla="*/ 539700 h 1307484"/>
              <a:gd name="connsiteX1" fmla="*/ 96872 w 867791"/>
              <a:gd name="connsiteY1" fmla="*/ 371181 h 1307484"/>
              <a:gd name="connsiteX2" fmla="*/ 77366 w 867791"/>
              <a:gd name="connsiteY2" fmla="*/ 91980 h 1307484"/>
              <a:gd name="connsiteX3" fmla="*/ 216382 w 867791"/>
              <a:gd name="connsiteY3" fmla="*/ 21647 h 1307484"/>
              <a:gd name="connsiteX4" fmla="*/ 567188 w 867791"/>
              <a:gd name="connsiteY4" fmla="*/ 10979 h 1307484"/>
              <a:gd name="connsiteX5" fmla="*/ 717366 w 867791"/>
              <a:gd name="connsiteY5" fmla="*/ 166670 h 1307484"/>
              <a:gd name="connsiteX6" fmla="*/ 860184 w 867791"/>
              <a:gd name="connsiteY6" fmla="*/ 959365 h 1307484"/>
              <a:gd name="connsiteX7" fmla="*/ 784134 w 867791"/>
              <a:gd name="connsiteY7" fmla="*/ 1243614 h 1307484"/>
              <a:gd name="connsiteX8" fmla="*/ 256000 w 867791"/>
              <a:gd name="connsiteY8" fmla="*/ 1299659 h 1307484"/>
              <a:gd name="connsiteX9" fmla="*/ 155507 w 867791"/>
              <a:gd name="connsiteY9" fmla="*/ 1121287 h 1307484"/>
              <a:gd name="connsiteX10" fmla="*/ 125663 w 867791"/>
              <a:gd name="connsiteY10" fmla="*/ 505197 h 1307484"/>
              <a:gd name="connsiteX11" fmla="*/ 6961 w 867791"/>
              <a:gd name="connsiteY11" fmla="*/ 539700 h 1307484"/>
              <a:gd name="connsiteX0" fmla="*/ 6961 w 867791"/>
              <a:gd name="connsiteY0" fmla="*/ 550995 h 1318779"/>
              <a:gd name="connsiteX1" fmla="*/ 96872 w 867791"/>
              <a:gd name="connsiteY1" fmla="*/ 382476 h 1318779"/>
              <a:gd name="connsiteX2" fmla="*/ 77366 w 867791"/>
              <a:gd name="connsiteY2" fmla="*/ 103275 h 1318779"/>
              <a:gd name="connsiteX3" fmla="*/ 229757 w 867791"/>
              <a:gd name="connsiteY3" fmla="*/ 9471 h 1318779"/>
              <a:gd name="connsiteX4" fmla="*/ 567188 w 867791"/>
              <a:gd name="connsiteY4" fmla="*/ 22274 h 1318779"/>
              <a:gd name="connsiteX5" fmla="*/ 717366 w 867791"/>
              <a:gd name="connsiteY5" fmla="*/ 177965 h 1318779"/>
              <a:gd name="connsiteX6" fmla="*/ 860184 w 867791"/>
              <a:gd name="connsiteY6" fmla="*/ 970660 h 1318779"/>
              <a:gd name="connsiteX7" fmla="*/ 784134 w 867791"/>
              <a:gd name="connsiteY7" fmla="*/ 1254909 h 1318779"/>
              <a:gd name="connsiteX8" fmla="*/ 256000 w 867791"/>
              <a:gd name="connsiteY8" fmla="*/ 1310954 h 1318779"/>
              <a:gd name="connsiteX9" fmla="*/ 155507 w 867791"/>
              <a:gd name="connsiteY9" fmla="*/ 1132582 h 1318779"/>
              <a:gd name="connsiteX10" fmla="*/ 125663 w 867791"/>
              <a:gd name="connsiteY10" fmla="*/ 516492 h 1318779"/>
              <a:gd name="connsiteX11" fmla="*/ 6961 w 867791"/>
              <a:gd name="connsiteY11" fmla="*/ 550995 h 1318779"/>
              <a:gd name="connsiteX0" fmla="*/ 6961 w 867791"/>
              <a:gd name="connsiteY0" fmla="*/ 560584 h 1328368"/>
              <a:gd name="connsiteX1" fmla="*/ 96872 w 867791"/>
              <a:gd name="connsiteY1" fmla="*/ 392065 h 1328368"/>
              <a:gd name="connsiteX2" fmla="*/ 77366 w 867791"/>
              <a:gd name="connsiteY2" fmla="*/ 112864 h 1328368"/>
              <a:gd name="connsiteX3" fmla="*/ 229757 w 867791"/>
              <a:gd name="connsiteY3" fmla="*/ 19060 h 1328368"/>
              <a:gd name="connsiteX4" fmla="*/ 566246 w 867791"/>
              <a:gd name="connsiteY4" fmla="*/ 15575 h 1328368"/>
              <a:gd name="connsiteX5" fmla="*/ 717366 w 867791"/>
              <a:gd name="connsiteY5" fmla="*/ 187554 h 1328368"/>
              <a:gd name="connsiteX6" fmla="*/ 860184 w 867791"/>
              <a:gd name="connsiteY6" fmla="*/ 980249 h 1328368"/>
              <a:gd name="connsiteX7" fmla="*/ 784134 w 867791"/>
              <a:gd name="connsiteY7" fmla="*/ 1264498 h 1328368"/>
              <a:gd name="connsiteX8" fmla="*/ 256000 w 867791"/>
              <a:gd name="connsiteY8" fmla="*/ 1320543 h 1328368"/>
              <a:gd name="connsiteX9" fmla="*/ 155507 w 867791"/>
              <a:gd name="connsiteY9" fmla="*/ 1142171 h 1328368"/>
              <a:gd name="connsiteX10" fmla="*/ 125663 w 867791"/>
              <a:gd name="connsiteY10" fmla="*/ 526081 h 1328368"/>
              <a:gd name="connsiteX11" fmla="*/ 6961 w 867791"/>
              <a:gd name="connsiteY11" fmla="*/ 560584 h 1328368"/>
              <a:gd name="connsiteX0" fmla="*/ 6961 w 865870"/>
              <a:gd name="connsiteY0" fmla="*/ 560584 h 1328871"/>
              <a:gd name="connsiteX1" fmla="*/ 96872 w 865870"/>
              <a:gd name="connsiteY1" fmla="*/ 392065 h 1328871"/>
              <a:gd name="connsiteX2" fmla="*/ 77366 w 865870"/>
              <a:gd name="connsiteY2" fmla="*/ 112864 h 1328871"/>
              <a:gd name="connsiteX3" fmla="*/ 229757 w 865870"/>
              <a:gd name="connsiteY3" fmla="*/ 19060 h 1328871"/>
              <a:gd name="connsiteX4" fmla="*/ 566246 w 865870"/>
              <a:gd name="connsiteY4" fmla="*/ 15575 h 1328871"/>
              <a:gd name="connsiteX5" fmla="*/ 717366 w 865870"/>
              <a:gd name="connsiteY5" fmla="*/ 187554 h 1328871"/>
              <a:gd name="connsiteX6" fmla="*/ 860184 w 865870"/>
              <a:gd name="connsiteY6" fmla="*/ 980249 h 1328871"/>
              <a:gd name="connsiteX7" fmla="*/ 784134 w 865870"/>
              <a:gd name="connsiteY7" fmla="*/ 1264498 h 1328871"/>
              <a:gd name="connsiteX8" fmla="*/ 314963 w 865870"/>
              <a:gd name="connsiteY8" fmla="*/ 1321127 h 1328871"/>
              <a:gd name="connsiteX9" fmla="*/ 155507 w 865870"/>
              <a:gd name="connsiteY9" fmla="*/ 1142171 h 1328871"/>
              <a:gd name="connsiteX10" fmla="*/ 125663 w 865870"/>
              <a:gd name="connsiteY10" fmla="*/ 526081 h 1328871"/>
              <a:gd name="connsiteX11" fmla="*/ 6961 w 865870"/>
              <a:gd name="connsiteY11" fmla="*/ 560584 h 1328871"/>
              <a:gd name="connsiteX0" fmla="*/ 6961 w 865870"/>
              <a:gd name="connsiteY0" fmla="*/ 560584 h 1328712"/>
              <a:gd name="connsiteX1" fmla="*/ 96872 w 865870"/>
              <a:gd name="connsiteY1" fmla="*/ 392065 h 1328712"/>
              <a:gd name="connsiteX2" fmla="*/ 77366 w 865870"/>
              <a:gd name="connsiteY2" fmla="*/ 112864 h 1328712"/>
              <a:gd name="connsiteX3" fmla="*/ 229757 w 865870"/>
              <a:gd name="connsiteY3" fmla="*/ 19060 h 1328712"/>
              <a:gd name="connsiteX4" fmla="*/ 566246 w 865870"/>
              <a:gd name="connsiteY4" fmla="*/ 15575 h 1328712"/>
              <a:gd name="connsiteX5" fmla="*/ 717366 w 865870"/>
              <a:gd name="connsiteY5" fmla="*/ 187554 h 1328712"/>
              <a:gd name="connsiteX6" fmla="*/ 860184 w 865870"/>
              <a:gd name="connsiteY6" fmla="*/ 980249 h 1328712"/>
              <a:gd name="connsiteX7" fmla="*/ 784134 w 865870"/>
              <a:gd name="connsiteY7" fmla="*/ 1264498 h 1328712"/>
              <a:gd name="connsiteX8" fmla="*/ 314963 w 865870"/>
              <a:gd name="connsiteY8" fmla="*/ 1321127 h 1328712"/>
              <a:gd name="connsiteX9" fmla="*/ 177736 w 865870"/>
              <a:gd name="connsiteY9" fmla="*/ 1144426 h 1328712"/>
              <a:gd name="connsiteX10" fmla="*/ 125663 w 865870"/>
              <a:gd name="connsiteY10" fmla="*/ 526081 h 1328712"/>
              <a:gd name="connsiteX11" fmla="*/ 6961 w 865870"/>
              <a:gd name="connsiteY11" fmla="*/ 560584 h 1328712"/>
              <a:gd name="connsiteX0" fmla="*/ 6961 w 864913"/>
              <a:gd name="connsiteY0" fmla="*/ 560584 h 1327274"/>
              <a:gd name="connsiteX1" fmla="*/ 96872 w 864913"/>
              <a:gd name="connsiteY1" fmla="*/ 392065 h 1327274"/>
              <a:gd name="connsiteX2" fmla="*/ 77366 w 864913"/>
              <a:gd name="connsiteY2" fmla="*/ 112864 h 1327274"/>
              <a:gd name="connsiteX3" fmla="*/ 229757 w 864913"/>
              <a:gd name="connsiteY3" fmla="*/ 19060 h 1327274"/>
              <a:gd name="connsiteX4" fmla="*/ 566246 w 864913"/>
              <a:gd name="connsiteY4" fmla="*/ 15575 h 1327274"/>
              <a:gd name="connsiteX5" fmla="*/ 717366 w 864913"/>
              <a:gd name="connsiteY5" fmla="*/ 187554 h 1327274"/>
              <a:gd name="connsiteX6" fmla="*/ 860184 w 864913"/>
              <a:gd name="connsiteY6" fmla="*/ 980249 h 1327274"/>
              <a:gd name="connsiteX7" fmla="*/ 784134 w 864913"/>
              <a:gd name="connsiteY7" fmla="*/ 1264498 h 1327274"/>
              <a:gd name="connsiteX8" fmla="*/ 351698 w 864913"/>
              <a:gd name="connsiteY8" fmla="*/ 1319456 h 1327274"/>
              <a:gd name="connsiteX9" fmla="*/ 177736 w 864913"/>
              <a:gd name="connsiteY9" fmla="*/ 1144426 h 1327274"/>
              <a:gd name="connsiteX10" fmla="*/ 125663 w 864913"/>
              <a:gd name="connsiteY10" fmla="*/ 526081 h 1327274"/>
              <a:gd name="connsiteX11" fmla="*/ 6961 w 864913"/>
              <a:gd name="connsiteY11" fmla="*/ 560584 h 1327274"/>
              <a:gd name="connsiteX0" fmla="*/ 6961 w 878410"/>
              <a:gd name="connsiteY0" fmla="*/ 560584 h 1325203"/>
              <a:gd name="connsiteX1" fmla="*/ 96872 w 878410"/>
              <a:gd name="connsiteY1" fmla="*/ 392065 h 1325203"/>
              <a:gd name="connsiteX2" fmla="*/ 77366 w 878410"/>
              <a:gd name="connsiteY2" fmla="*/ 112864 h 1325203"/>
              <a:gd name="connsiteX3" fmla="*/ 229757 w 878410"/>
              <a:gd name="connsiteY3" fmla="*/ 19060 h 1325203"/>
              <a:gd name="connsiteX4" fmla="*/ 566246 w 878410"/>
              <a:gd name="connsiteY4" fmla="*/ 15575 h 1325203"/>
              <a:gd name="connsiteX5" fmla="*/ 717366 w 878410"/>
              <a:gd name="connsiteY5" fmla="*/ 187554 h 1325203"/>
              <a:gd name="connsiteX6" fmla="*/ 860184 w 878410"/>
              <a:gd name="connsiteY6" fmla="*/ 980249 h 1325203"/>
              <a:gd name="connsiteX7" fmla="*/ 819942 w 878410"/>
              <a:gd name="connsiteY7" fmla="*/ 1254587 h 1325203"/>
              <a:gd name="connsiteX8" fmla="*/ 351698 w 878410"/>
              <a:gd name="connsiteY8" fmla="*/ 1319456 h 1325203"/>
              <a:gd name="connsiteX9" fmla="*/ 177736 w 878410"/>
              <a:gd name="connsiteY9" fmla="*/ 1144426 h 1325203"/>
              <a:gd name="connsiteX10" fmla="*/ 125663 w 878410"/>
              <a:gd name="connsiteY10" fmla="*/ 526081 h 1325203"/>
              <a:gd name="connsiteX11" fmla="*/ 6961 w 878410"/>
              <a:gd name="connsiteY11" fmla="*/ 560584 h 1325203"/>
              <a:gd name="connsiteX0" fmla="*/ 6961 w 879480"/>
              <a:gd name="connsiteY0" fmla="*/ 560584 h 1324478"/>
              <a:gd name="connsiteX1" fmla="*/ 96872 w 879480"/>
              <a:gd name="connsiteY1" fmla="*/ 392065 h 1324478"/>
              <a:gd name="connsiteX2" fmla="*/ 77366 w 879480"/>
              <a:gd name="connsiteY2" fmla="*/ 112864 h 1324478"/>
              <a:gd name="connsiteX3" fmla="*/ 229757 w 879480"/>
              <a:gd name="connsiteY3" fmla="*/ 19060 h 1324478"/>
              <a:gd name="connsiteX4" fmla="*/ 566246 w 879480"/>
              <a:gd name="connsiteY4" fmla="*/ 15575 h 1324478"/>
              <a:gd name="connsiteX5" fmla="*/ 717366 w 879480"/>
              <a:gd name="connsiteY5" fmla="*/ 187554 h 1324478"/>
              <a:gd name="connsiteX6" fmla="*/ 861931 w 879480"/>
              <a:gd name="connsiteY6" fmla="*/ 1026005 h 1324478"/>
              <a:gd name="connsiteX7" fmla="*/ 819942 w 879480"/>
              <a:gd name="connsiteY7" fmla="*/ 1254587 h 1324478"/>
              <a:gd name="connsiteX8" fmla="*/ 351698 w 879480"/>
              <a:gd name="connsiteY8" fmla="*/ 1319456 h 1324478"/>
              <a:gd name="connsiteX9" fmla="*/ 177736 w 879480"/>
              <a:gd name="connsiteY9" fmla="*/ 1144426 h 1324478"/>
              <a:gd name="connsiteX10" fmla="*/ 125663 w 879480"/>
              <a:gd name="connsiteY10" fmla="*/ 526081 h 1324478"/>
              <a:gd name="connsiteX11" fmla="*/ 6961 w 879480"/>
              <a:gd name="connsiteY11" fmla="*/ 560584 h 1324478"/>
              <a:gd name="connsiteX0" fmla="*/ 6961 w 864502"/>
              <a:gd name="connsiteY0" fmla="*/ 560584 h 1326578"/>
              <a:gd name="connsiteX1" fmla="*/ 96872 w 864502"/>
              <a:gd name="connsiteY1" fmla="*/ 392065 h 1326578"/>
              <a:gd name="connsiteX2" fmla="*/ 77366 w 864502"/>
              <a:gd name="connsiteY2" fmla="*/ 112864 h 1326578"/>
              <a:gd name="connsiteX3" fmla="*/ 229757 w 864502"/>
              <a:gd name="connsiteY3" fmla="*/ 19060 h 1326578"/>
              <a:gd name="connsiteX4" fmla="*/ 566246 w 864502"/>
              <a:gd name="connsiteY4" fmla="*/ 15575 h 1326578"/>
              <a:gd name="connsiteX5" fmla="*/ 717366 w 864502"/>
              <a:gd name="connsiteY5" fmla="*/ 187554 h 1326578"/>
              <a:gd name="connsiteX6" fmla="*/ 861931 w 864502"/>
              <a:gd name="connsiteY6" fmla="*/ 1026005 h 1326578"/>
              <a:gd name="connsiteX7" fmla="*/ 773212 w 864502"/>
              <a:gd name="connsiteY7" fmla="*/ 1266151 h 1326578"/>
              <a:gd name="connsiteX8" fmla="*/ 351698 w 864502"/>
              <a:gd name="connsiteY8" fmla="*/ 1319456 h 1326578"/>
              <a:gd name="connsiteX9" fmla="*/ 177736 w 864502"/>
              <a:gd name="connsiteY9" fmla="*/ 1144426 h 1326578"/>
              <a:gd name="connsiteX10" fmla="*/ 125663 w 864502"/>
              <a:gd name="connsiteY10" fmla="*/ 526081 h 1326578"/>
              <a:gd name="connsiteX11" fmla="*/ 6961 w 864502"/>
              <a:gd name="connsiteY11" fmla="*/ 560584 h 1326578"/>
              <a:gd name="connsiteX0" fmla="*/ 6961 w 864110"/>
              <a:gd name="connsiteY0" fmla="*/ 560584 h 1331877"/>
              <a:gd name="connsiteX1" fmla="*/ 96872 w 864110"/>
              <a:gd name="connsiteY1" fmla="*/ 392065 h 1331877"/>
              <a:gd name="connsiteX2" fmla="*/ 77366 w 864110"/>
              <a:gd name="connsiteY2" fmla="*/ 112864 h 1331877"/>
              <a:gd name="connsiteX3" fmla="*/ 229757 w 864110"/>
              <a:gd name="connsiteY3" fmla="*/ 19060 h 1331877"/>
              <a:gd name="connsiteX4" fmla="*/ 566246 w 864110"/>
              <a:gd name="connsiteY4" fmla="*/ 15575 h 1331877"/>
              <a:gd name="connsiteX5" fmla="*/ 717366 w 864110"/>
              <a:gd name="connsiteY5" fmla="*/ 187554 h 1331877"/>
              <a:gd name="connsiteX6" fmla="*/ 861931 w 864110"/>
              <a:gd name="connsiteY6" fmla="*/ 1026005 h 1331877"/>
              <a:gd name="connsiteX7" fmla="*/ 773212 w 864110"/>
              <a:gd name="connsiteY7" fmla="*/ 1266151 h 1331877"/>
              <a:gd name="connsiteX8" fmla="*/ 386884 w 864110"/>
              <a:gd name="connsiteY8" fmla="*/ 1325422 h 1331877"/>
              <a:gd name="connsiteX9" fmla="*/ 177736 w 864110"/>
              <a:gd name="connsiteY9" fmla="*/ 1144426 h 1331877"/>
              <a:gd name="connsiteX10" fmla="*/ 125663 w 864110"/>
              <a:gd name="connsiteY10" fmla="*/ 526081 h 1331877"/>
              <a:gd name="connsiteX11" fmla="*/ 6961 w 864110"/>
              <a:gd name="connsiteY11" fmla="*/ 560584 h 1331877"/>
              <a:gd name="connsiteX0" fmla="*/ 6961 w 864110"/>
              <a:gd name="connsiteY0" fmla="*/ 560584 h 1332354"/>
              <a:gd name="connsiteX1" fmla="*/ 96872 w 864110"/>
              <a:gd name="connsiteY1" fmla="*/ 392065 h 1332354"/>
              <a:gd name="connsiteX2" fmla="*/ 77366 w 864110"/>
              <a:gd name="connsiteY2" fmla="*/ 112864 h 1332354"/>
              <a:gd name="connsiteX3" fmla="*/ 229757 w 864110"/>
              <a:gd name="connsiteY3" fmla="*/ 19060 h 1332354"/>
              <a:gd name="connsiteX4" fmla="*/ 566246 w 864110"/>
              <a:gd name="connsiteY4" fmla="*/ 15575 h 1332354"/>
              <a:gd name="connsiteX5" fmla="*/ 717366 w 864110"/>
              <a:gd name="connsiteY5" fmla="*/ 187554 h 1332354"/>
              <a:gd name="connsiteX6" fmla="*/ 861931 w 864110"/>
              <a:gd name="connsiteY6" fmla="*/ 1026005 h 1332354"/>
              <a:gd name="connsiteX7" fmla="*/ 773212 w 864110"/>
              <a:gd name="connsiteY7" fmla="*/ 1266151 h 1332354"/>
              <a:gd name="connsiteX8" fmla="*/ 386884 w 864110"/>
              <a:gd name="connsiteY8" fmla="*/ 1325422 h 1332354"/>
              <a:gd name="connsiteX9" fmla="*/ 197485 w 864110"/>
              <a:gd name="connsiteY9" fmla="*/ 1137282 h 1332354"/>
              <a:gd name="connsiteX10" fmla="*/ 125663 w 864110"/>
              <a:gd name="connsiteY10" fmla="*/ 526081 h 1332354"/>
              <a:gd name="connsiteX11" fmla="*/ 6961 w 864110"/>
              <a:gd name="connsiteY11" fmla="*/ 560584 h 1332354"/>
              <a:gd name="connsiteX0" fmla="*/ 6961 w 864110"/>
              <a:gd name="connsiteY0" fmla="*/ 560674 h 1332444"/>
              <a:gd name="connsiteX1" fmla="*/ 96872 w 864110"/>
              <a:gd name="connsiteY1" fmla="*/ 392155 h 1332444"/>
              <a:gd name="connsiteX2" fmla="*/ 79552 w 864110"/>
              <a:gd name="connsiteY2" fmla="*/ 114810 h 1332444"/>
              <a:gd name="connsiteX3" fmla="*/ 229757 w 864110"/>
              <a:gd name="connsiteY3" fmla="*/ 19150 h 1332444"/>
              <a:gd name="connsiteX4" fmla="*/ 566246 w 864110"/>
              <a:gd name="connsiteY4" fmla="*/ 15665 h 1332444"/>
              <a:gd name="connsiteX5" fmla="*/ 717366 w 864110"/>
              <a:gd name="connsiteY5" fmla="*/ 187644 h 1332444"/>
              <a:gd name="connsiteX6" fmla="*/ 861931 w 864110"/>
              <a:gd name="connsiteY6" fmla="*/ 1026095 h 1332444"/>
              <a:gd name="connsiteX7" fmla="*/ 773212 w 864110"/>
              <a:gd name="connsiteY7" fmla="*/ 1266241 h 1332444"/>
              <a:gd name="connsiteX8" fmla="*/ 386884 w 864110"/>
              <a:gd name="connsiteY8" fmla="*/ 1325512 h 1332444"/>
              <a:gd name="connsiteX9" fmla="*/ 197485 w 864110"/>
              <a:gd name="connsiteY9" fmla="*/ 1137372 h 1332444"/>
              <a:gd name="connsiteX10" fmla="*/ 125663 w 864110"/>
              <a:gd name="connsiteY10" fmla="*/ 526171 h 1332444"/>
              <a:gd name="connsiteX11" fmla="*/ 6961 w 864110"/>
              <a:gd name="connsiteY11" fmla="*/ 560674 h 1332444"/>
              <a:gd name="connsiteX0" fmla="*/ 8576 w 843625"/>
              <a:gd name="connsiteY0" fmla="*/ 550409 h 1332444"/>
              <a:gd name="connsiteX1" fmla="*/ 76387 w 843625"/>
              <a:gd name="connsiteY1" fmla="*/ 392155 h 1332444"/>
              <a:gd name="connsiteX2" fmla="*/ 59067 w 843625"/>
              <a:gd name="connsiteY2" fmla="*/ 114810 h 1332444"/>
              <a:gd name="connsiteX3" fmla="*/ 209272 w 843625"/>
              <a:gd name="connsiteY3" fmla="*/ 19150 h 1332444"/>
              <a:gd name="connsiteX4" fmla="*/ 545761 w 843625"/>
              <a:gd name="connsiteY4" fmla="*/ 15665 h 1332444"/>
              <a:gd name="connsiteX5" fmla="*/ 696881 w 843625"/>
              <a:gd name="connsiteY5" fmla="*/ 187644 h 1332444"/>
              <a:gd name="connsiteX6" fmla="*/ 841446 w 843625"/>
              <a:gd name="connsiteY6" fmla="*/ 1026095 h 1332444"/>
              <a:gd name="connsiteX7" fmla="*/ 752727 w 843625"/>
              <a:gd name="connsiteY7" fmla="*/ 1266241 h 1332444"/>
              <a:gd name="connsiteX8" fmla="*/ 366399 w 843625"/>
              <a:gd name="connsiteY8" fmla="*/ 1325512 h 1332444"/>
              <a:gd name="connsiteX9" fmla="*/ 177000 w 843625"/>
              <a:gd name="connsiteY9" fmla="*/ 1137372 h 1332444"/>
              <a:gd name="connsiteX10" fmla="*/ 105178 w 843625"/>
              <a:gd name="connsiteY10" fmla="*/ 526171 h 1332444"/>
              <a:gd name="connsiteX11" fmla="*/ 8576 w 843625"/>
              <a:gd name="connsiteY11" fmla="*/ 550409 h 1332444"/>
              <a:gd name="connsiteX0" fmla="*/ 8576 w 843625"/>
              <a:gd name="connsiteY0" fmla="*/ 550409 h 1332444"/>
              <a:gd name="connsiteX1" fmla="*/ 76387 w 843625"/>
              <a:gd name="connsiteY1" fmla="*/ 392155 h 1332444"/>
              <a:gd name="connsiteX2" fmla="*/ 59067 w 843625"/>
              <a:gd name="connsiteY2" fmla="*/ 114810 h 1332444"/>
              <a:gd name="connsiteX3" fmla="*/ 209272 w 843625"/>
              <a:gd name="connsiteY3" fmla="*/ 19150 h 1332444"/>
              <a:gd name="connsiteX4" fmla="*/ 545761 w 843625"/>
              <a:gd name="connsiteY4" fmla="*/ 15665 h 1332444"/>
              <a:gd name="connsiteX5" fmla="*/ 696881 w 843625"/>
              <a:gd name="connsiteY5" fmla="*/ 187644 h 1332444"/>
              <a:gd name="connsiteX6" fmla="*/ 841446 w 843625"/>
              <a:gd name="connsiteY6" fmla="*/ 1026095 h 1332444"/>
              <a:gd name="connsiteX7" fmla="*/ 752727 w 843625"/>
              <a:gd name="connsiteY7" fmla="*/ 1266241 h 1332444"/>
              <a:gd name="connsiteX8" fmla="*/ 366399 w 843625"/>
              <a:gd name="connsiteY8" fmla="*/ 1325512 h 1332444"/>
              <a:gd name="connsiteX9" fmla="*/ 177000 w 843625"/>
              <a:gd name="connsiteY9" fmla="*/ 1137372 h 1332444"/>
              <a:gd name="connsiteX10" fmla="*/ 105178 w 843625"/>
              <a:gd name="connsiteY10" fmla="*/ 526171 h 1332444"/>
              <a:gd name="connsiteX11" fmla="*/ 8576 w 843625"/>
              <a:gd name="connsiteY11" fmla="*/ 550409 h 1332444"/>
              <a:gd name="connsiteX0" fmla="*/ 8576 w 843625"/>
              <a:gd name="connsiteY0" fmla="*/ 550409 h 1332528"/>
              <a:gd name="connsiteX1" fmla="*/ 76387 w 843625"/>
              <a:gd name="connsiteY1" fmla="*/ 392155 h 1332528"/>
              <a:gd name="connsiteX2" fmla="*/ 59067 w 843625"/>
              <a:gd name="connsiteY2" fmla="*/ 114810 h 1332528"/>
              <a:gd name="connsiteX3" fmla="*/ 209272 w 843625"/>
              <a:gd name="connsiteY3" fmla="*/ 19150 h 1332528"/>
              <a:gd name="connsiteX4" fmla="*/ 545761 w 843625"/>
              <a:gd name="connsiteY4" fmla="*/ 15665 h 1332528"/>
              <a:gd name="connsiteX5" fmla="*/ 696881 w 843625"/>
              <a:gd name="connsiteY5" fmla="*/ 187644 h 1332528"/>
              <a:gd name="connsiteX6" fmla="*/ 841446 w 843625"/>
              <a:gd name="connsiteY6" fmla="*/ 1026095 h 1332528"/>
              <a:gd name="connsiteX7" fmla="*/ 752727 w 843625"/>
              <a:gd name="connsiteY7" fmla="*/ 1266241 h 1332528"/>
              <a:gd name="connsiteX8" fmla="*/ 366399 w 843625"/>
              <a:gd name="connsiteY8" fmla="*/ 1325512 h 1332528"/>
              <a:gd name="connsiteX9" fmla="*/ 184643 w 843625"/>
              <a:gd name="connsiteY9" fmla="*/ 1136120 h 1332528"/>
              <a:gd name="connsiteX10" fmla="*/ 105178 w 843625"/>
              <a:gd name="connsiteY10" fmla="*/ 526171 h 1332528"/>
              <a:gd name="connsiteX11" fmla="*/ 8576 w 843625"/>
              <a:gd name="connsiteY11" fmla="*/ 550409 h 1332528"/>
              <a:gd name="connsiteX0" fmla="*/ 8576 w 843404"/>
              <a:gd name="connsiteY0" fmla="*/ 550409 h 1327013"/>
              <a:gd name="connsiteX1" fmla="*/ 76387 w 843404"/>
              <a:gd name="connsiteY1" fmla="*/ 392155 h 1327013"/>
              <a:gd name="connsiteX2" fmla="*/ 59067 w 843404"/>
              <a:gd name="connsiteY2" fmla="*/ 114810 h 1327013"/>
              <a:gd name="connsiteX3" fmla="*/ 209272 w 843404"/>
              <a:gd name="connsiteY3" fmla="*/ 19150 h 1327013"/>
              <a:gd name="connsiteX4" fmla="*/ 545761 w 843404"/>
              <a:gd name="connsiteY4" fmla="*/ 15665 h 1327013"/>
              <a:gd name="connsiteX5" fmla="*/ 696881 w 843404"/>
              <a:gd name="connsiteY5" fmla="*/ 187644 h 1327013"/>
              <a:gd name="connsiteX6" fmla="*/ 841446 w 843404"/>
              <a:gd name="connsiteY6" fmla="*/ 1026095 h 1327013"/>
              <a:gd name="connsiteX7" fmla="*/ 752727 w 843404"/>
              <a:gd name="connsiteY7" fmla="*/ 1266241 h 1327013"/>
              <a:gd name="connsiteX8" fmla="*/ 390961 w 843404"/>
              <a:gd name="connsiteY8" fmla="*/ 1319274 h 1327013"/>
              <a:gd name="connsiteX9" fmla="*/ 184643 w 843404"/>
              <a:gd name="connsiteY9" fmla="*/ 1136120 h 1327013"/>
              <a:gd name="connsiteX10" fmla="*/ 105178 w 843404"/>
              <a:gd name="connsiteY10" fmla="*/ 526171 h 1327013"/>
              <a:gd name="connsiteX11" fmla="*/ 8576 w 843404"/>
              <a:gd name="connsiteY11" fmla="*/ 550409 h 1327013"/>
              <a:gd name="connsiteX0" fmla="*/ 8576 w 843404"/>
              <a:gd name="connsiteY0" fmla="*/ 567995 h 1344599"/>
              <a:gd name="connsiteX1" fmla="*/ 76387 w 843404"/>
              <a:gd name="connsiteY1" fmla="*/ 409741 h 1344599"/>
              <a:gd name="connsiteX2" fmla="*/ 59067 w 843404"/>
              <a:gd name="connsiteY2" fmla="*/ 132396 h 1344599"/>
              <a:gd name="connsiteX3" fmla="*/ 262200 w 843404"/>
              <a:gd name="connsiteY3" fmla="*/ 8133 h 1344599"/>
              <a:gd name="connsiteX4" fmla="*/ 545761 w 843404"/>
              <a:gd name="connsiteY4" fmla="*/ 33251 h 1344599"/>
              <a:gd name="connsiteX5" fmla="*/ 696881 w 843404"/>
              <a:gd name="connsiteY5" fmla="*/ 205230 h 1344599"/>
              <a:gd name="connsiteX6" fmla="*/ 841446 w 843404"/>
              <a:gd name="connsiteY6" fmla="*/ 1043681 h 1344599"/>
              <a:gd name="connsiteX7" fmla="*/ 752727 w 843404"/>
              <a:gd name="connsiteY7" fmla="*/ 1283827 h 1344599"/>
              <a:gd name="connsiteX8" fmla="*/ 390961 w 843404"/>
              <a:gd name="connsiteY8" fmla="*/ 1336860 h 1344599"/>
              <a:gd name="connsiteX9" fmla="*/ 184643 w 843404"/>
              <a:gd name="connsiteY9" fmla="*/ 1153706 h 1344599"/>
              <a:gd name="connsiteX10" fmla="*/ 105178 w 843404"/>
              <a:gd name="connsiteY10" fmla="*/ 543757 h 1344599"/>
              <a:gd name="connsiteX11" fmla="*/ 8576 w 843404"/>
              <a:gd name="connsiteY11" fmla="*/ 567995 h 1344599"/>
              <a:gd name="connsiteX0" fmla="*/ 8576 w 843404"/>
              <a:gd name="connsiteY0" fmla="*/ 567509 h 1344113"/>
              <a:gd name="connsiteX1" fmla="*/ 76387 w 843404"/>
              <a:gd name="connsiteY1" fmla="*/ 409255 h 1344113"/>
              <a:gd name="connsiteX2" fmla="*/ 99190 w 843404"/>
              <a:gd name="connsiteY2" fmla="*/ 125338 h 1344113"/>
              <a:gd name="connsiteX3" fmla="*/ 262200 w 843404"/>
              <a:gd name="connsiteY3" fmla="*/ 7647 h 1344113"/>
              <a:gd name="connsiteX4" fmla="*/ 545761 w 843404"/>
              <a:gd name="connsiteY4" fmla="*/ 32765 h 1344113"/>
              <a:gd name="connsiteX5" fmla="*/ 696881 w 843404"/>
              <a:gd name="connsiteY5" fmla="*/ 204744 h 1344113"/>
              <a:gd name="connsiteX6" fmla="*/ 841446 w 843404"/>
              <a:gd name="connsiteY6" fmla="*/ 1043195 h 1344113"/>
              <a:gd name="connsiteX7" fmla="*/ 752727 w 843404"/>
              <a:gd name="connsiteY7" fmla="*/ 1283341 h 1344113"/>
              <a:gd name="connsiteX8" fmla="*/ 390961 w 843404"/>
              <a:gd name="connsiteY8" fmla="*/ 1336374 h 1344113"/>
              <a:gd name="connsiteX9" fmla="*/ 184643 w 843404"/>
              <a:gd name="connsiteY9" fmla="*/ 1153220 h 1344113"/>
              <a:gd name="connsiteX10" fmla="*/ 105178 w 843404"/>
              <a:gd name="connsiteY10" fmla="*/ 543271 h 1344113"/>
              <a:gd name="connsiteX11" fmla="*/ 8576 w 843404"/>
              <a:gd name="connsiteY11" fmla="*/ 567509 h 1344113"/>
              <a:gd name="connsiteX0" fmla="*/ 8576 w 843404"/>
              <a:gd name="connsiteY0" fmla="*/ 566478 h 1343082"/>
              <a:gd name="connsiteX1" fmla="*/ 76387 w 843404"/>
              <a:gd name="connsiteY1" fmla="*/ 408224 h 1343082"/>
              <a:gd name="connsiteX2" fmla="*/ 99190 w 843404"/>
              <a:gd name="connsiteY2" fmla="*/ 124307 h 1343082"/>
              <a:gd name="connsiteX3" fmla="*/ 262200 w 843404"/>
              <a:gd name="connsiteY3" fmla="*/ 6616 h 1343082"/>
              <a:gd name="connsiteX4" fmla="*/ 579343 w 843404"/>
              <a:gd name="connsiteY4" fmla="*/ 35092 h 1343082"/>
              <a:gd name="connsiteX5" fmla="*/ 696881 w 843404"/>
              <a:gd name="connsiteY5" fmla="*/ 203713 h 1343082"/>
              <a:gd name="connsiteX6" fmla="*/ 841446 w 843404"/>
              <a:gd name="connsiteY6" fmla="*/ 1042164 h 1343082"/>
              <a:gd name="connsiteX7" fmla="*/ 752727 w 843404"/>
              <a:gd name="connsiteY7" fmla="*/ 1282310 h 1343082"/>
              <a:gd name="connsiteX8" fmla="*/ 390961 w 843404"/>
              <a:gd name="connsiteY8" fmla="*/ 1335343 h 1343082"/>
              <a:gd name="connsiteX9" fmla="*/ 184643 w 843404"/>
              <a:gd name="connsiteY9" fmla="*/ 1152189 h 1343082"/>
              <a:gd name="connsiteX10" fmla="*/ 105178 w 843404"/>
              <a:gd name="connsiteY10" fmla="*/ 542240 h 1343082"/>
              <a:gd name="connsiteX11" fmla="*/ 8576 w 843404"/>
              <a:gd name="connsiteY11" fmla="*/ 566478 h 1343082"/>
              <a:gd name="connsiteX0" fmla="*/ 8576 w 843404"/>
              <a:gd name="connsiteY0" fmla="*/ 580816 h 1357420"/>
              <a:gd name="connsiteX1" fmla="*/ 76387 w 843404"/>
              <a:gd name="connsiteY1" fmla="*/ 422562 h 1357420"/>
              <a:gd name="connsiteX2" fmla="*/ 99190 w 843404"/>
              <a:gd name="connsiteY2" fmla="*/ 138645 h 1357420"/>
              <a:gd name="connsiteX3" fmla="*/ 308863 w 843404"/>
              <a:gd name="connsiteY3" fmla="*/ 4451 h 1357420"/>
              <a:gd name="connsiteX4" fmla="*/ 579343 w 843404"/>
              <a:gd name="connsiteY4" fmla="*/ 49430 h 1357420"/>
              <a:gd name="connsiteX5" fmla="*/ 696881 w 843404"/>
              <a:gd name="connsiteY5" fmla="*/ 218051 h 1357420"/>
              <a:gd name="connsiteX6" fmla="*/ 841446 w 843404"/>
              <a:gd name="connsiteY6" fmla="*/ 1056502 h 1357420"/>
              <a:gd name="connsiteX7" fmla="*/ 752727 w 843404"/>
              <a:gd name="connsiteY7" fmla="*/ 1296648 h 1357420"/>
              <a:gd name="connsiteX8" fmla="*/ 390961 w 843404"/>
              <a:gd name="connsiteY8" fmla="*/ 1349681 h 1357420"/>
              <a:gd name="connsiteX9" fmla="*/ 184643 w 843404"/>
              <a:gd name="connsiteY9" fmla="*/ 1166527 h 1357420"/>
              <a:gd name="connsiteX10" fmla="*/ 105178 w 843404"/>
              <a:gd name="connsiteY10" fmla="*/ 556578 h 1357420"/>
              <a:gd name="connsiteX11" fmla="*/ 8576 w 843404"/>
              <a:gd name="connsiteY11" fmla="*/ 580816 h 1357420"/>
              <a:gd name="connsiteX0" fmla="*/ 8576 w 842535"/>
              <a:gd name="connsiteY0" fmla="*/ 580879 h 1357483"/>
              <a:gd name="connsiteX1" fmla="*/ 76387 w 842535"/>
              <a:gd name="connsiteY1" fmla="*/ 422625 h 1357483"/>
              <a:gd name="connsiteX2" fmla="*/ 99190 w 842535"/>
              <a:gd name="connsiteY2" fmla="*/ 138708 h 1357483"/>
              <a:gd name="connsiteX3" fmla="*/ 308863 w 842535"/>
              <a:gd name="connsiteY3" fmla="*/ 4514 h 1357483"/>
              <a:gd name="connsiteX4" fmla="*/ 579343 w 842535"/>
              <a:gd name="connsiteY4" fmla="*/ 49493 h 1357483"/>
              <a:gd name="connsiteX5" fmla="*/ 714903 w 842535"/>
              <a:gd name="connsiteY5" fmla="*/ 221806 h 1357483"/>
              <a:gd name="connsiteX6" fmla="*/ 841446 w 842535"/>
              <a:gd name="connsiteY6" fmla="*/ 1056565 h 1357483"/>
              <a:gd name="connsiteX7" fmla="*/ 752727 w 842535"/>
              <a:gd name="connsiteY7" fmla="*/ 1296711 h 1357483"/>
              <a:gd name="connsiteX8" fmla="*/ 390961 w 842535"/>
              <a:gd name="connsiteY8" fmla="*/ 1349744 h 1357483"/>
              <a:gd name="connsiteX9" fmla="*/ 184643 w 842535"/>
              <a:gd name="connsiteY9" fmla="*/ 1166590 h 1357483"/>
              <a:gd name="connsiteX10" fmla="*/ 105178 w 842535"/>
              <a:gd name="connsiteY10" fmla="*/ 556641 h 1357483"/>
              <a:gd name="connsiteX11" fmla="*/ 8576 w 842535"/>
              <a:gd name="connsiteY11" fmla="*/ 580879 h 1357483"/>
              <a:gd name="connsiteX0" fmla="*/ 8576 w 842535"/>
              <a:gd name="connsiteY0" fmla="*/ 577971 h 1354575"/>
              <a:gd name="connsiteX1" fmla="*/ 76387 w 842535"/>
              <a:gd name="connsiteY1" fmla="*/ 419717 h 1354575"/>
              <a:gd name="connsiteX2" fmla="*/ 99190 w 842535"/>
              <a:gd name="connsiteY2" fmla="*/ 135800 h 1354575"/>
              <a:gd name="connsiteX3" fmla="*/ 308863 w 842535"/>
              <a:gd name="connsiteY3" fmla="*/ 1606 h 1354575"/>
              <a:gd name="connsiteX4" fmla="*/ 714903 w 842535"/>
              <a:gd name="connsiteY4" fmla="*/ 218898 h 1354575"/>
              <a:gd name="connsiteX5" fmla="*/ 841446 w 842535"/>
              <a:gd name="connsiteY5" fmla="*/ 1053657 h 1354575"/>
              <a:gd name="connsiteX6" fmla="*/ 752727 w 842535"/>
              <a:gd name="connsiteY6" fmla="*/ 1293803 h 1354575"/>
              <a:gd name="connsiteX7" fmla="*/ 390961 w 842535"/>
              <a:gd name="connsiteY7" fmla="*/ 1346836 h 1354575"/>
              <a:gd name="connsiteX8" fmla="*/ 184643 w 842535"/>
              <a:gd name="connsiteY8" fmla="*/ 1163682 h 1354575"/>
              <a:gd name="connsiteX9" fmla="*/ 105178 w 842535"/>
              <a:gd name="connsiteY9" fmla="*/ 553733 h 1354575"/>
              <a:gd name="connsiteX10" fmla="*/ 8576 w 842535"/>
              <a:gd name="connsiteY10" fmla="*/ 577971 h 1354575"/>
              <a:gd name="connsiteX0" fmla="*/ 8576 w 841897"/>
              <a:gd name="connsiteY0" fmla="*/ 576547 h 1353151"/>
              <a:gd name="connsiteX1" fmla="*/ 76387 w 841897"/>
              <a:gd name="connsiteY1" fmla="*/ 418293 h 1353151"/>
              <a:gd name="connsiteX2" fmla="*/ 99190 w 841897"/>
              <a:gd name="connsiteY2" fmla="*/ 134376 h 1353151"/>
              <a:gd name="connsiteX3" fmla="*/ 308863 w 841897"/>
              <a:gd name="connsiteY3" fmla="*/ 182 h 1353151"/>
              <a:gd name="connsiteX4" fmla="*/ 730941 w 841897"/>
              <a:gd name="connsiteY4" fmla="*/ 159475 h 1353151"/>
              <a:gd name="connsiteX5" fmla="*/ 841446 w 841897"/>
              <a:gd name="connsiteY5" fmla="*/ 1052233 h 1353151"/>
              <a:gd name="connsiteX6" fmla="*/ 752727 w 841897"/>
              <a:gd name="connsiteY6" fmla="*/ 1292379 h 1353151"/>
              <a:gd name="connsiteX7" fmla="*/ 390961 w 841897"/>
              <a:gd name="connsiteY7" fmla="*/ 1345412 h 1353151"/>
              <a:gd name="connsiteX8" fmla="*/ 184643 w 841897"/>
              <a:gd name="connsiteY8" fmla="*/ 1162258 h 1353151"/>
              <a:gd name="connsiteX9" fmla="*/ 105178 w 841897"/>
              <a:gd name="connsiteY9" fmla="*/ 552309 h 1353151"/>
              <a:gd name="connsiteX10" fmla="*/ 8576 w 841897"/>
              <a:gd name="connsiteY10" fmla="*/ 576547 h 1353151"/>
              <a:gd name="connsiteX0" fmla="*/ 8576 w 852902"/>
              <a:gd name="connsiteY0" fmla="*/ 576547 h 1354413"/>
              <a:gd name="connsiteX1" fmla="*/ 76387 w 852902"/>
              <a:gd name="connsiteY1" fmla="*/ 418293 h 1354413"/>
              <a:gd name="connsiteX2" fmla="*/ 99190 w 852902"/>
              <a:gd name="connsiteY2" fmla="*/ 134376 h 1354413"/>
              <a:gd name="connsiteX3" fmla="*/ 308863 w 852902"/>
              <a:gd name="connsiteY3" fmla="*/ 182 h 1354413"/>
              <a:gd name="connsiteX4" fmla="*/ 730941 w 852902"/>
              <a:gd name="connsiteY4" fmla="*/ 159475 h 1354413"/>
              <a:gd name="connsiteX5" fmla="*/ 852579 w 852902"/>
              <a:gd name="connsiteY5" fmla="*/ 1001682 h 1354413"/>
              <a:gd name="connsiteX6" fmla="*/ 752727 w 852902"/>
              <a:gd name="connsiteY6" fmla="*/ 1292379 h 1354413"/>
              <a:gd name="connsiteX7" fmla="*/ 390961 w 852902"/>
              <a:gd name="connsiteY7" fmla="*/ 1345412 h 1354413"/>
              <a:gd name="connsiteX8" fmla="*/ 184643 w 852902"/>
              <a:gd name="connsiteY8" fmla="*/ 1162258 h 1354413"/>
              <a:gd name="connsiteX9" fmla="*/ 105178 w 852902"/>
              <a:gd name="connsiteY9" fmla="*/ 552309 h 1354413"/>
              <a:gd name="connsiteX10" fmla="*/ 8576 w 852902"/>
              <a:gd name="connsiteY10" fmla="*/ 576547 h 1354413"/>
              <a:gd name="connsiteX0" fmla="*/ 9753 w 842440"/>
              <a:gd name="connsiteY0" fmla="*/ 568913 h 1354413"/>
              <a:gd name="connsiteX1" fmla="*/ 65925 w 842440"/>
              <a:gd name="connsiteY1" fmla="*/ 418293 h 1354413"/>
              <a:gd name="connsiteX2" fmla="*/ 88728 w 842440"/>
              <a:gd name="connsiteY2" fmla="*/ 134376 h 1354413"/>
              <a:gd name="connsiteX3" fmla="*/ 298401 w 842440"/>
              <a:gd name="connsiteY3" fmla="*/ 182 h 1354413"/>
              <a:gd name="connsiteX4" fmla="*/ 720479 w 842440"/>
              <a:gd name="connsiteY4" fmla="*/ 159475 h 1354413"/>
              <a:gd name="connsiteX5" fmla="*/ 842117 w 842440"/>
              <a:gd name="connsiteY5" fmla="*/ 1001682 h 1354413"/>
              <a:gd name="connsiteX6" fmla="*/ 742265 w 842440"/>
              <a:gd name="connsiteY6" fmla="*/ 1292379 h 1354413"/>
              <a:gd name="connsiteX7" fmla="*/ 380499 w 842440"/>
              <a:gd name="connsiteY7" fmla="*/ 1345412 h 1354413"/>
              <a:gd name="connsiteX8" fmla="*/ 174181 w 842440"/>
              <a:gd name="connsiteY8" fmla="*/ 1162258 h 1354413"/>
              <a:gd name="connsiteX9" fmla="*/ 94716 w 842440"/>
              <a:gd name="connsiteY9" fmla="*/ 552309 h 1354413"/>
              <a:gd name="connsiteX10" fmla="*/ 9753 w 842440"/>
              <a:gd name="connsiteY10" fmla="*/ 568913 h 1354413"/>
              <a:gd name="connsiteX0" fmla="*/ 9475 w 842162"/>
              <a:gd name="connsiteY0" fmla="*/ 568921 h 1354421"/>
              <a:gd name="connsiteX1" fmla="*/ 68141 w 842162"/>
              <a:gd name="connsiteY1" fmla="*/ 437939 h 1354421"/>
              <a:gd name="connsiteX2" fmla="*/ 88450 w 842162"/>
              <a:gd name="connsiteY2" fmla="*/ 134384 h 1354421"/>
              <a:gd name="connsiteX3" fmla="*/ 298123 w 842162"/>
              <a:gd name="connsiteY3" fmla="*/ 190 h 1354421"/>
              <a:gd name="connsiteX4" fmla="*/ 720201 w 842162"/>
              <a:gd name="connsiteY4" fmla="*/ 159483 h 1354421"/>
              <a:gd name="connsiteX5" fmla="*/ 841839 w 842162"/>
              <a:gd name="connsiteY5" fmla="*/ 1001690 h 1354421"/>
              <a:gd name="connsiteX6" fmla="*/ 741987 w 842162"/>
              <a:gd name="connsiteY6" fmla="*/ 1292387 h 1354421"/>
              <a:gd name="connsiteX7" fmla="*/ 380221 w 842162"/>
              <a:gd name="connsiteY7" fmla="*/ 1345420 h 1354421"/>
              <a:gd name="connsiteX8" fmla="*/ 173903 w 842162"/>
              <a:gd name="connsiteY8" fmla="*/ 1162266 h 1354421"/>
              <a:gd name="connsiteX9" fmla="*/ 94438 w 842162"/>
              <a:gd name="connsiteY9" fmla="*/ 552317 h 1354421"/>
              <a:gd name="connsiteX10" fmla="*/ 9475 w 842162"/>
              <a:gd name="connsiteY10" fmla="*/ 568921 h 1354421"/>
              <a:gd name="connsiteX0" fmla="*/ 9475 w 842162"/>
              <a:gd name="connsiteY0" fmla="*/ 568732 h 1354232"/>
              <a:gd name="connsiteX1" fmla="*/ 68141 w 842162"/>
              <a:gd name="connsiteY1" fmla="*/ 437750 h 1354232"/>
              <a:gd name="connsiteX2" fmla="*/ 86360 w 842162"/>
              <a:gd name="connsiteY2" fmla="*/ 157448 h 1354232"/>
              <a:gd name="connsiteX3" fmla="*/ 298123 w 842162"/>
              <a:gd name="connsiteY3" fmla="*/ 1 h 1354232"/>
              <a:gd name="connsiteX4" fmla="*/ 720201 w 842162"/>
              <a:gd name="connsiteY4" fmla="*/ 159294 h 1354232"/>
              <a:gd name="connsiteX5" fmla="*/ 841839 w 842162"/>
              <a:gd name="connsiteY5" fmla="*/ 1001501 h 1354232"/>
              <a:gd name="connsiteX6" fmla="*/ 741987 w 842162"/>
              <a:gd name="connsiteY6" fmla="*/ 1292198 h 1354232"/>
              <a:gd name="connsiteX7" fmla="*/ 380221 w 842162"/>
              <a:gd name="connsiteY7" fmla="*/ 1345231 h 1354232"/>
              <a:gd name="connsiteX8" fmla="*/ 173903 w 842162"/>
              <a:gd name="connsiteY8" fmla="*/ 1162077 h 1354232"/>
              <a:gd name="connsiteX9" fmla="*/ 94438 w 842162"/>
              <a:gd name="connsiteY9" fmla="*/ 552128 h 1354232"/>
              <a:gd name="connsiteX10" fmla="*/ 9475 w 842162"/>
              <a:gd name="connsiteY10" fmla="*/ 568732 h 1354232"/>
              <a:gd name="connsiteX0" fmla="*/ 9475 w 842162"/>
              <a:gd name="connsiteY0" fmla="*/ 553089 h 1338589"/>
              <a:gd name="connsiteX1" fmla="*/ 68141 w 842162"/>
              <a:gd name="connsiteY1" fmla="*/ 422107 h 1338589"/>
              <a:gd name="connsiteX2" fmla="*/ 86360 w 842162"/>
              <a:gd name="connsiteY2" fmla="*/ 141805 h 1338589"/>
              <a:gd name="connsiteX3" fmla="*/ 302731 w 842162"/>
              <a:gd name="connsiteY3" fmla="*/ 786 h 1338589"/>
              <a:gd name="connsiteX4" fmla="*/ 720201 w 842162"/>
              <a:gd name="connsiteY4" fmla="*/ 143651 h 1338589"/>
              <a:gd name="connsiteX5" fmla="*/ 841839 w 842162"/>
              <a:gd name="connsiteY5" fmla="*/ 985858 h 1338589"/>
              <a:gd name="connsiteX6" fmla="*/ 741987 w 842162"/>
              <a:gd name="connsiteY6" fmla="*/ 1276555 h 1338589"/>
              <a:gd name="connsiteX7" fmla="*/ 380221 w 842162"/>
              <a:gd name="connsiteY7" fmla="*/ 1329588 h 1338589"/>
              <a:gd name="connsiteX8" fmla="*/ 173903 w 842162"/>
              <a:gd name="connsiteY8" fmla="*/ 1146434 h 1338589"/>
              <a:gd name="connsiteX9" fmla="*/ 94438 w 842162"/>
              <a:gd name="connsiteY9" fmla="*/ 536485 h 1338589"/>
              <a:gd name="connsiteX10" fmla="*/ 9475 w 842162"/>
              <a:gd name="connsiteY10" fmla="*/ 553089 h 1338589"/>
              <a:gd name="connsiteX0" fmla="*/ 9475 w 842162"/>
              <a:gd name="connsiteY0" fmla="*/ 556656 h 1342156"/>
              <a:gd name="connsiteX1" fmla="*/ 68141 w 842162"/>
              <a:gd name="connsiteY1" fmla="*/ 425674 h 1342156"/>
              <a:gd name="connsiteX2" fmla="*/ 86360 w 842162"/>
              <a:gd name="connsiteY2" fmla="*/ 145372 h 1342156"/>
              <a:gd name="connsiteX3" fmla="*/ 302731 w 842162"/>
              <a:gd name="connsiteY3" fmla="*/ 4353 h 1342156"/>
              <a:gd name="connsiteX4" fmla="*/ 720201 w 842162"/>
              <a:gd name="connsiteY4" fmla="*/ 147218 h 1342156"/>
              <a:gd name="connsiteX5" fmla="*/ 841839 w 842162"/>
              <a:gd name="connsiteY5" fmla="*/ 989425 h 1342156"/>
              <a:gd name="connsiteX6" fmla="*/ 741987 w 842162"/>
              <a:gd name="connsiteY6" fmla="*/ 1280122 h 1342156"/>
              <a:gd name="connsiteX7" fmla="*/ 380221 w 842162"/>
              <a:gd name="connsiteY7" fmla="*/ 1333155 h 1342156"/>
              <a:gd name="connsiteX8" fmla="*/ 173903 w 842162"/>
              <a:gd name="connsiteY8" fmla="*/ 1150001 h 1342156"/>
              <a:gd name="connsiteX9" fmla="*/ 94438 w 842162"/>
              <a:gd name="connsiteY9" fmla="*/ 540052 h 1342156"/>
              <a:gd name="connsiteX10" fmla="*/ 9475 w 842162"/>
              <a:gd name="connsiteY10" fmla="*/ 556656 h 1342156"/>
              <a:gd name="connsiteX0" fmla="*/ 9475 w 842162"/>
              <a:gd name="connsiteY0" fmla="*/ 553349 h 1338849"/>
              <a:gd name="connsiteX1" fmla="*/ 68141 w 842162"/>
              <a:gd name="connsiteY1" fmla="*/ 422367 h 1338849"/>
              <a:gd name="connsiteX2" fmla="*/ 96954 w 842162"/>
              <a:gd name="connsiteY2" fmla="*/ 146058 h 1338849"/>
              <a:gd name="connsiteX3" fmla="*/ 302731 w 842162"/>
              <a:gd name="connsiteY3" fmla="*/ 1046 h 1338849"/>
              <a:gd name="connsiteX4" fmla="*/ 720201 w 842162"/>
              <a:gd name="connsiteY4" fmla="*/ 143911 h 1338849"/>
              <a:gd name="connsiteX5" fmla="*/ 841839 w 842162"/>
              <a:gd name="connsiteY5" fmla="*/ 986118 h 1338849"/>
              <a:gd name="connsiteX6" fmla="*/ 741987 w 842162"/>
              <a:gd name="connsiteY6" fmla="*/ 1276815 h 1338849"/>
              <a:gd name="connsiteX7" fmla="*/ 380221 w 842162"/>
              <a:gd name="connsiteY7" fmla="*/ 1329848 h 1338849"/>
              <a:gd name="connsiteX8" fmla="*/ 173903 w 842162"/>
              <a:gd name="connsiteY8" fmla="*/ 1146694 h 1338849"/>
              <a:gd name="connsiteX9" fmla="*/ 94438 w 842162"/>
              <a:gd name="connsiteY9" fmla="*/ 536745 h 1338849"/>
              <a:gd name="connsiteX10" fmla="*/ 9475 w 842162"/>
              <a:gd name="connsiteY10" fmla="*/ 553349 h 1338849"/>
              <a:gd name="connsiteX0" fmla="*/ 9475 w 842162"/>
              <a:gd name="connsiteY0" fmla="*/ 553349 h 1338908"/>
              <a:gd name="connsiteX1" fmla="*/ 68141 w 842162"/>
              <a:gd name="connsiteY1" fmla="*/ 422367 h 1338908"/>
              <a:gd name="connsiteX2" fmla="*/ 96954 w 842162"/>
              <a:gd name="connsiteY2" fmla="*/ 146058 h 1338908"/>
              <a:gd name="connsiteX3" fmla="*/ 302731 w 842162"/>
              <a:gd name="connsiteY3" fmla="*/ 1046 h 1338908"/>
              <a:gd name="connsiteX4" fmla="*/ 720201 w 842162"/>
              <a:gd name="connsiteY4" fmla="*/ 143911 h 1338908"/>
              <a:gd name="connsiteX5" fmla="*/ 841839 w 842162"/>
              <a:gd name="connsiteY5" fmla="*/ 986118 h 1338908"/>
              <a:gd name="connsiteX6" fmla="*/ 741987 w 842162"/>
              <a:gd name="connsiteY6" fmla="*/ 1276815 h 1338908"/>
              <a:gd name="connsiteX7" fmla="*/ 380221 w 842162"/>
              <a:gd name="connsiteY7" fmla="*/ 1329848 h 1338908"/>
              <a:gd name="connsiteX8" fmla="*/ 178844 w 842162"/>
              <a:gd name="connsiteY8" fmla="*/ 1145885 h 1338908"/>
              <a:gd name="connsiteX9" fmla="*/ 94438 w 842162"/>
              <a:gd name="connsiteY9" fmla="*/ 536745 h 1338908"/>
              <a:gd name="connsiteX10" fmla="*/ 9475 w 842162"/>
              <a:gd name="connsiteY10" fmla="*/ 553349 h 1338908"/>
              <a:gd name="connsiteX0" fmla="*/ 9475 w 842162"/>
              <a:gd name="connsiteY0" fmla="*/ 553349 h 1338908"/>
              <a:gd name="connsiteX1" fmla="*/ 68141 w 842162"/>
              <a:gd name="connsiteY1" fmla="*/ 422367 h 1338908"/>
              <a:gd name="connsiteX2" fmla="*/ 96954 w 842162"/>
              <a:gd name="connsiteY2" fmla="*/ 146058 h 1338908"/>
              <a:gd name="connsiteX3" fmla="*/ 302731 w 842162"/>
              <a:gd name="connsiteY3" fmla="*/ 1046 h 1338908"/>
              <a:gd name="connsiteX4" fmla="*/ 720201 w 842162"/>
              <a:gd name="connsiteY4" fmla="*/ 143911 h 1338908"/>
              <a:gd name="connsiteX5" fmla="*/ 841839 w 842162"/>
              <a:gd name="connsiteY5" fmla="*/ 986118 h 1338908"/>
              <a:gd name="connsiteX6" fmla="*/ 741987 w 842162"/>
              <a:gd name="connsiteY6" fmla="*/ 1276815 h 1338908"/>
              <a:gd name="connsiteX7" fmla="*/ 380221 w 842162"/>
              <a:gd name="connsiteY7" fmla="*/ 1329848 h 1338908"/>
              <a:gd name="connsiteX8" fmla="*/ 178844 w 842162"/>
              <a:gd name="connsiteY8" fmla="*/ 1145885 h 1338908"/>
              <a:gd name="connsiteX9" fmla="*/ 94438 w 842162"/>
              <a:gd name="connsiteY9" fmla="*/ 536745 h 1338908"/>
              <a:gd name="connsiteX10" fmla="*/ 9475 w 842162"/>
              <a:gd name="connsiteY10" fmla="*/ 553349 h 1338908"/>
              <a:gd name="connsiteX0" fmla="*/ 9475 w 842162"/>
              <a:gd name="connsiteY0" fmla="*/ 553349 h 1342900"/>
              <a:gd name="connsiteX1" fmla="*/ 68141 w 842162"/>
              <a:gd name="connsiteY1" fmla="*/ 422367 h 1342900"/>
              <a:gd name="connsiteX2" fmla="*/ 96954 w 842162"/>
              <a:gd name="connsiteY2" fmla="*/ 146058 h 1342900"/>
              <a:gd name="connsiteX3" fmla="*/ 302731 w 842162"/>
              <a:gd name="connsiteY3" fmla="*/ 1046 h 1342900"/>
              <a:gd name="connsiteX4" fmla="*/ 720201 w 842162"/>
              <a:gd name="connsiteY4" fmla="*/ 143911 h 1342900"/>
              <a:gd name="connsiteX5" fmla="*/ 841839 w 842162"/>
              <a:gd name="connsiteY5" fmla="*/ 986118 h 1342900"/>
              <a:gd name="connsiteX6" fmla="*/ 741987 w 842162"/>
              <a:gd name="connsiteY6" fmla="*/ 1276815 h 1342900"/>
              <a:gd name="connsiteX7" fmla="*/ 380221 w 842162"/>
              <a:gd name="connsiteY7" fmla="*/ 1329848 h 1342900"/>
              <a:gd name="connsiteX8" fmla="*/ 164306 w 842162"/>
              <a:gd name="connsiteY8" fmla="*/ 1090990 h 1342900"/>
              <a:gd name="connsiteX9" fmla="*/ 94438 w 842162"/>
              <a:gd name="connsiteY9" fmla="*/ 536745 h 1342900"/>
              <a:gd name="connsiteX10" fmla="*/ 9475 w 842162"/>
              <a:gd name="connsiteY10" fmla="*/ 553349 h 1342900"/>
              <a:gd name="connsiteX0" fmla="*/ 9475 w 842162"/>
              <a:gd name="connsiteY0" fmla="*/ 553349 h 1341177"/>
              <a:gd name="connsiteX1" fmla="*/ 68141 w 842162"/>
              <a:gd name="connsiteY1" fmla="*/ 422367 h 1341177"/>
              <a:gd name="connsiteX2" fmla="*/ 96954 w 842162"/>
              <a:gd name="connsiteY2" fmla="*/ 146058 h 1341177"/>
              <a:gd name="connsiteX3" fmla="*/ 302731 w 842162"/>
              <a:gd name="connsiteY3" fmla="*/ 1046 h 1341177"/>
              <a:gd name="connsiteX4" fmla="*/ 720201 w 842162"/>
              <a:gd name="connsiteY4" fmla="*/ 143911 h 1341177"/>
              <a:gd name="connsiteX5" fmla="*/ 841839 w 842162"/>
              <a:gd name="connsiteY5" fmla="*/ 986118 h 1341177"/>
              <a:gd name="connsiteX6" fmla="*/ 741987 w 842162"/>
              <a:gd name="connsiteY6" fmla="*/ 1276815 h 1341177"/>
              <a:gd name="connsiteX7" fmla="*/ 380221 w 842162"/>
              <a:gd name="connsiteY7" fmla="*/ 1329848 h 1341177"/>
              <a:gd name="connsiteX8" fmla="*/ 177395 w 842162"/>
              <a:gd name="connsiteY8" fmla="*/ 1114621 h 1341177"/>
              <a:gd name="connsiteX9" fmla="*/ 94438 w 842162"/>
              <a:gd name="connsiteY9" fmla="*/ 536745 h 1341177"/>
              <a:gd name="connsiteX10" fmla="*/ 9475 w 842162"/>
              <a:gd name="connsiteY10" fmla="*/ 553349 h 1341177"/>
              <a:gd name="connsiteX0" fmla="*/ 9475 w 842162"/>
              <a:gd name="connsiteY0" fmla="*/ 553349 h 1341177"/>
              <a:gd name="connsiteX1" fmla="*/ 68141 w 842162"/>
              <a:gd name="connsiteY1" fmla="*/ 422367 h 1341177"/>
              <a:gd name="connsiteX2" fmla="*/ 96954 w 842162"/>
              <a:gd name="connsiteY2" fmla="*/ 146058 h 1341177"/>
              <a:gd name="connsiteX3" fmla="*/ 302731 w 842162"/>
              <a:gd name="connsiteY3" fmla="*/ 1046 h 1341177"/>
              <a:gd name="connsiteX4" fmla="*/ 720201 w 842162"/>
              <a:gd name="connsiteY4" fmla="*/ 143911 h 1341177"/>
              <a:gd name="connsiteX5" fmla="*/ 841839 w 842162"/>
              <a:gd name="connsiteY5" fmla="*/ 986118 h 1341177"/>
              <a:gd name="connsiteX6" fmla="*/ 741987 w 842162"/>
              <a:gd name="connsiteY6" fmla="*/ 1276815 h 1341177"/>
              <a:gd name="connsiteX7" fmla="*/ 380221 w 842162"/>
              <a:gd name="connsiteY7" fmla="*/ 1329848 h 1341177"/>
              <a:gd name="connsiteX8" fmla="*/ 177395 w 842162"/>
              <a:gd name="connsiteY8" fmla="*/ 1114621 h 1341177"/>
              <a:gd name="connsiteX9" fmla="*/ 94438 w 842162"/>
              <a:gd name="connsiteY9" fmla="*/ 536745 h 1341177"/>
              <a:gd name="connsiteX10" fmla="*/ 9475 w 842162"/>
              <a:gd name="connsiteY10" fmla="*/ 553349 h 1341177"/>
              <a:gd name="connsiteX0" fmla="*/ 9475 w 842162"/>
              <a:gd name="connsiteY0" fmla="*/ 579552 h 1367380"/>
              <a:gd name="connsiteX1" fmla="*/ 68141 w 842162"/>
              <a:gd name="connsiteY1" fmla="*/ 448570 h 1367380"/>
              <a:gd name="connsiteX2" fmla="*/ 96954 w 842162"/>
              <a:gd name="connsiteY2" fmla="*/ 172261 h 1367380"/>
              <a:gd name="connsiteX3" fmla="*/ 424856 w 842162"/>
              <a:gd name="connsiteY3" fmla="*/ 22 h 1367380"/>
              <a:gd name="connsiteX4" fmla="*/ 720201 w 842162"/>
              <a:gd name="connsiteY4" fmla="*/ 170114 h 1367380"/>
              <a:gd name="connsiteX5" fmla="*/ 841839 w 842162"/>
              <a:gd name="connsiteY5" fmla="*/ 1012321 h 1367380"/>
              <a:gd name="connsiteX6" fmla="*/ 741987 w 842162"/>
              <a:gd name="connsiteY6" fmla="*/ 1303018 h 1367380"/>
              <a:gd name="connsiteX7" fmla="*/ 380221 w 842162"/>
              <a:gd name="connsiteY7" fmla="*/ 1356051 h 1367380"/>
              <a:gd name="connsiteX8" fmla="*/ 177395 w 842162"/>
              <a:gd name="connsiteY8" fmla="*/ 1140824 h 1367380"/>
              <a:gd name="connsiteX9" fmla="*/ 94438 w 842162"/>
              <a:gd name="connsiteY9" fmla="*/ 562948 h 1367380"/>
              <a:gd name="connsiteX10" fmla="*/ 9475 w 842162"/>
              <a:gd name="connsiteY10" fmla="*/ 579552 h 1367380"/>
              <a:gd name="connsiteX0" fmla="*/ 9475 w 842162"/>
              <a:gd name="connsiteY0" fmla="*/ 579628 h 1367456"/>
              <a:gd name="connsiteX1" fmla="*/ 68141 w 842162"/>
              <a:gd name="connsiteY1" fmla="*/ 448646 h 1367456"/>
              <a:gd name="connsiteX2" fmla="*/ 160918 w 842162"/>
              <a:gd name="connsiteY2" fmla="*/ 150520 h 1367456"/>
              <a:gd name="connsiteX3" fmla="*/ 424856 w 842162"/>
              <a:gd name="connsiteY3" fmla="*/ 98 h 1367456"/>
              <a:gd name="connsiteX4" fmla="*/ 720201 w 842162"/>
              <a:gd name="connsiteY4" fmla="*/ 170190 h 1367456"/>
              <a:gd name="connsiteX5" fmla="*/ 841839 w 842162"/>
              <a:gd name="connsiteY5" fmla="*/ 1012397 h 1367456"/>
              <a:gd name="connsiteX6" fmla="*/ 741987 w 842162"/>
              <a:gd name="connsiteY6" fmla="*/ 1303094 h 1367456"/>
              <a:gd name="connsiteX7" fmla="*/ 380221 w 842162"/>
              <a:gd name="connsiteY7" fmla="*/ 1356127 h 1367456"/>
              <a:gd name="connsiteX8" fmla="*/ 177395 w 842162"/>
              <a:gd name="connsiteY8" fmla="*/ 1140900 h 1367456"/>
              <a:gd name="connsiteX9" fmla="*/ 94438 w 842162"/>
              <a:gd name="connsiteY9" fmla="*/ 563024 h 1367456"/>
              <a:gd name="connsiteX10" fmla="*/ 9475 w 842162"/>
              <a:gd name="connsiteY10" fmla="*/ 579628 h 1367456"/>
              <a:gd name="connsiteX0" fmla="*/ 9475 w 840678"/>
              <a:gd name="connsiteY0" fmla="*/ 579628 h 1372792"/>
              <a:gd name="connsiteX1" fmla="*/ 68141 w 840678"/>
              <a:gd name="connsiteY1" fmla="*/ 448646 h 1372792"/>
              <a:gd name="connsiteX2" fmla="*/ 160918 w 840678"/>
              <a:gd name="connsiteY2" fmla="*/ 150520 h 1372792"/>
              <a:gd name="connsiteX3" fmla="*/ 424856 w 840678"/>
              <a:gd name="connsiteY3" fmla="*/ 98 h 1372792"/>
              <a:gd name="connsiteX4" fmla="*/ 720201 w 840678"/>
              <a:gd name="connsiteY4" fmla="*/ 170190 h 1372792"/>
              <a:gd name="connsiteX5" fmla="*/ 840342 w 840678"/>
              <a:gd name="connsiteY5" fmla="*/ 865377 h 1372792"/>
              <a:gd name="connsiteX6" fmla="*/ 741987 w 840678"/>
              <a:gd name="connsiteY6" fmla="*/ 1303094 h 1372792"/>
              <a:gd name="connsiteX7" fmla="*/ 380221 w 840678"/>
              <a:gd name="connsiteY7" fmla="*/ 1356127 h 1372792"/>
              <a:gd name="connsiteX8" fmla="*/ 177395 w 840678"/>
              <a:gd name="connsiteY8" fmla="*/ 1140900 h 1372792"/>
              <a:gd name="connsiteX9" fmla="*/ 94438 w 840678"/>
              <a:gd name="connsiteY9" fmla="*/ 563024 h 1372792"/>
              <a:gd name="connsiteX10" fmla="*/ 9475 w 840678"/>
              <a:gd name="connsiteY10" fmla="*/ 579628 h 1372792"/>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376"/>
              <a:gd name="connsiteY0" fmla="*/ 579628 h 1357062"/>
              <a:gd name="connsiteX1" fmla="*/ 68141 w 840376"/>
              <a:gd name="connsiteY1" fmla="*/ 448646 h 1357062"/>
              <a:gd name="connsiteX2" fmla="*/ 160918 w 840376"/>
              <a:gd name="connsiteY2" fmla="*/ 150520 h 1357062"/>
              <a:gd name="connsiteX3" fmla="*/ 424856 w 840376"/>
              <a:gd name="connsiteY3" fmla="*/ 98 h 1357062"/>
              <a:gd name="connsiteX4" fmla="*/ 720201 w 840376"/>
              <a:gd name="connsiteY4" fmla="*/ 170190 h 1357062"/>
              <a:gd name="connsiteX5" fmla="*/ 840342 w 840376"/>
              <a:gd name="connsiteY5" fmla="*/ 865377 h 1357062"/>
              <a:gd name="connsiteX6" fmla="*/ 710765 w 840376"/>
              <a:gd name="connsiteY6" fmla="*/ 1204262 h 1357062"/>
              <a:gd name="connsiteX7" fmla="*/ 380221 w 840376"/>
              <a:gd name="connsiteY7" fmla="*/ 1356127 h 1357062"/>
              <a:gd name="connsiteX8" fmla="*/ 177395 w 840376"/>
              <a:gd name="connsiteY8" fmla="*/ 1140900 h 1357062"/>
              <a:gd name="connsiteX9" fmla="*/ 94438 w 840376"/>
              <a:gd name="connsiteY9" fmla="*/ 563024 h 1357062"/>
              <a:gd name="connsiteX10" fmla="*/ 9475 w 840376"/>
              <a:gd name="connsiteY10" fmla="*/ 579628 h 1357062"/>
              <a:gd name="connsiteX0" fmla="*/ 9475 w 840376"/>
              <a:gd name="connsiteY0" fmla="*/ 579628 h 1357017"/>
              <a:gd name="connsiteX1" fmla="*/ 68141 w 840376"/>
              <a:gd name="connsiteY1" fmla="*/ 448646 h 1357017"/>
              <a:gd name="connsiteX2" fmla="*/ 160918 w 840376"/>
              <a:gd name="connsiteY2" fmla="*/ 150520 h 1357017"/>
              <a:gd name="connsiteX3" fmla="*/ 424856 w 840376"/>
              <a:gd name="connsiteY3" fmla="*/ 98 h 1357017"/>
              <a:gd name="connsiteX4" fmla="*/ 720201 w 840376"/>
              <a:gd name="connsiteY4" fmla="*/ 170190 h 1357017"/>
              <a:gd name="connsiteX5" fmla="*/ 840342 w 840376"/>
              <a:gd name="connsiteY5" fmla="*/ 865377 h 1357017"/>
              <a:gd name="connsiteX6" fmla="*/ 710765 w 840376"/>
              <a:gd name="connsiteY6" fmla="*/ 1204262 h 1357017"/>
              <a:gd name="connsiteX7" fmla="*/ 380221 w 840376"/>
              <a:gd name="connsiteY7" fmla="*/ 1356127 h 1357017"/>
              <a:gd name="connsiteX8" fmla="*/ 177395 w 840376"/>
              <a:gd name="connsiteY8" fmla="*/ 1140900 h 1357017"/>
              <a:gd name="connsiteX9" fmla="*/ 94438 w 840376"/>
              <a:gd name="connsiteY9" fmla="*/ 563024 h 1357017"/>
              <a:gd name="connsiteX10" fmla="*/ 9475 w 840376"/>
              <a:gd name="connsiteY10" fmla="*/ 579628 h 1357017"/>
              <a:gd name="connsiteX0" fmla="*/ 9475 w 840376"/>
              <a:gd name="connsiteY0" fmla="*/ 579625 h 1357014"/>
              <a:gd name="connsiteX1" fmla="*/ 68141 w 840376"/>
              <a:gd name="connsiteY1" fmla="*/ 448643 h 1357014"/>
              <a:gd name="connsiteX2" fmla="*/ 160918 w 840376"/>
              <a:gd name="connsiteY2" fmla="*/ 150517 h 1357014"/>
              <a:gd name="connsiteX3" fmla="*/ 424856 w 840376"/>
              <a:gd name="connsiteY3" fmla="*/ 95 h 1357014"/>
              <a:gd name="connsiteX4" fmla="*/ 720201 w 840376"/>
              <a:gd name="connsiteY4" fmla="*/ 170187 h 1357014"/>
              <a:gd name="connsiteX5" fmla="*/ 840342 w 840376"/>
              <a:gd name="connsiteY5" fmla="*/ 865374 h 1357014"/>
              <a:gd name="connsiteX6" fmla="*/ 710765 w 840376"/>
              <a:gd name="connsiteY6" fmla="*/ 1204259 h 1357014"/>
              <a:gd name="connsiteX7" fmla="*/ 380221 w 840376"/>
              <a:gd name="connsiteY7" fmla="*/ 1356124 h 1357014"/>
              <a:gd name="connsiteX8" fmla="*/ 177395 w 840376"/>
              <a:gd name="connsiteY8" fmla="*/ 1140897 h 1357014"/>
              <a:gd name="connsiteX9" fmla="*/ 94438 w 840376"/>
              <a:gd name="connsiteY9" fmla="*/ 563021 h 1357014"/>
              <a:gd name="connsiteX10" fmla="*/ 9475 w 840376"/>
              <a:gd name="connsiteY10" fmla="*/ 579625 h 1357014"/>
              <a:gd name="connsiteX0" fmla="*/ 9665 w 840566"/>
              <a:gd name="connsiteY0" fmla="*/ 579625 h 1357014"/>
              <a:gd name="connsiteX1" fmla="*/ 66604 w 840566"/>
              <a:gd name="connsiteY1" fmla="*/ 430137 h 1357014"/>
              <a:gd name="connsiteX2" fmla="*/ 161108 w 840566"/>
              <a:gd name="connsiteY2" fmla="*/ 150517 h 1357014"/>
              <a:gd name="connsiteX3" fmla="*/ 425046 w 840566"/>
              <a:gd name="connsiteY3" fmla="*/ 95 h 1357014"/>
              <a:gd name="connsiteX4" fmla="*/ 720391 w 840566"/>
              <a:gd name="connsiteY4" fmla="*/ 170187 h 1357014"/>
              <a:gd name="connsiteX5" fmla="*/ 840532 w 840566"/>
              <a:gd name="connsiteY5" fmla="*/ 865374 h 1357014"/>
              <a:gd name="connsiteX6" fmla="*/ 710955 w 840566"/>
              <a:gd name="connsiteY6" fmla="*/ 1204259 h 1357014"/>
              <a:gd name="connsiteX7" fmla="*/ 380411 w 840566"/>
              <a:gd name="connsiteY7" fmla="*/ 1356124 h 1357014"/>
              <a:gd name="connsiteX8" fmla="*/ 177585 w 840566"/>
              <a:gd name="connsiteY8" fmla="*/ 1140897 h 1357014"/>
              <a:gd name="connsiteX9" fmla="*/ 94628 w 840566"/>
              <a:gd name="connsiteY9" fmla="*/ 563021 h 1357014"/>
              <a:gd name="connsiteX10" fmla="*/ 9665 w 840566"/>
              <a:gd name="connsiteY10" fmla="*/ 579625 h 1357014"/>
              <a:gd name="connsiteX0" fmla="*/ 9665 w 840611"/>
              <a:gd name="connsiteY0" fmla="*/ 579798 h 1357187"/>
              <a:gd name="connsiteX1" fmla="*/ 66604 w 840611"/>
              <a:gd name="connsiteY1" fmla="*/ 430310 h 1357187"/>
              <a:gd name="connsiteX2" fmla="*/ 161108 w 840611"/>
              <a:gd name="connsiteY2" fmla="*/ 150690 h 1357187"/>
              <a:gd name="connsiteX3" fmla="*/ 425046 w 840611"/>
              <a:gd name="connsiteY3" fmla="*/ 268 h 1357187"/>
              <a:gd name="connsiteX4" fmla="*/ 697895 w 840611"/>
              <a:gd name="connsiteY4" fmla="*/ 142131 h 1357187"/>
              <a:gd name="connsiteX5" fmla="*/ 840532 w 840611"/>
              <a:gd name="connsiteY5" fmla="*/ 865547 h 1357187"/>
              <a:gd name="connsiteX6" fmla="*/ 710955 w 840611"/>
              <a:gd name="connsiteY6" fmla="*/ 1204432 h 1357187"/>
              <a:gd name="connsiteX7" fmla="*/ 380411 w 840611"/>
              <a:gd name="connsiteY7" fmla="*/ 1356297 h 1357187"/>
              <a:gd name="connsiteX8" fmla="*/ 177585 w 840611"/>
              <a:gd name="connsiteY8" fmla="*/ 1141070 h 1357187"/>
              <a:gd name="connsiteX9" fmla="*/ 94628 w 840611"/>
              <a:gd name="connsiteY9" fmla="*/ 563194 h 1357187"/>
              <a:gd name="connsiteX10" fmla="*/ 9665 w 840611"/>
              <a:gd name="connsiteY10" fmla="*/ 579798 h 1357187"/>
              <a:gd name="connsiteX0" fmla="*/ 9665 w 808266"/>
              <a:gd name="connsiteY0" fmla="*/ 579838 h 1357257"/>
              <a:gd name="connsiteX1" fmla="*/ 66604 w 808266"/>
              <a:gd name="connsiteY1" fmla="*/ 430350 h 1357257"/>
              <a:gd name="connsiteX2" fmla="*/ 161108 w 808266"/>
              <a:gd name="connsiteY2" fmla="*/ 150730 h 1357257"/>
              <a:gd name="connsiteX3" fmla="*/ 425046 w 808266"/>
              <a:gd name="connsiteY3" fmla="*/ 308 h 1357257"/>
              <a:gd name="connsiteX4" fmla="*/ 697895 w 808266"/>
              <a:gd name="connsiteY4" fmla="*/ 142171 h 1357257"/>
              <a:gd name="connsiteX5" fmla="*/ 808150 w 808266"/>
              <a:gd name="connsiteY5" fmla="*/ 874405 h 1357257"/>
              <a:gd name="connsiteX6" fmla="*/ 710955 w 808266"/>
              <a:gd name="connsiteY6" fmla="*/ 1204472 h 1357257"/>
              <a:gd name="connsiteX7" fmla="*/ 380411 w 808266"/>
              <a:gd name="connsiteY7" fmla="*/ 1356337 h 1357257"/>
              <a:gd name="connsiteX8" fmla="*/ 177585 w 808266"/>
              <a:gd name="connsiteY8" fmla="*/ 1141110 h 1357257"/>
              <a:gd name="connsiteX9" fmla="*/ 94628 w 808266"/>
              <a:gd name="connsiteY9" fmla="*/ 563234 h 1357257"/>
              <a:gd name="connsiteX10" fmla="*/ 9665 w 808266"/>
              <a:gd name="connsiteY10" fmla="*/ 579838 h 1357257"/>
              <a:gd name="connsiteX0" fmla="*/ 9665 w 808159"/>
              <a:gd name="connsiteY0" fmla="*/ 579838 h 1357293"/>
              <a:gd name="connsiteX1" fmla="*/ 66604 w 808159"/>
              <a:gd name="connsiteY1" fmla="*/ 430350 h 1357293"/>
              <a:gd name="connsiteX2" fmla="*/ 161108 w 808159"/>
              <a:gd name="connsiteY2" fmla="*/ 150730 h 1357293"/>
              <a:gd name="connsiteX3" fmla="*/ 425046 w 808159"/>
              <a:gd name="connsiteY3" fmla="*/ 308 h 1357293"/>
              <a:gd name="connsiteX4" fmla="*/ 697895 w 808159"/>
              <a:gd name="connsiteY4" fmla="*/ 142171 h 1357293"/>
              <a:gd name="connsiteX5" fmla="*/ 808150 w 808159"/>
              <a:gd name="connsiteY5" fmla="*/ 874405 h 1357293"/>
              <a:gd name="connsiteX6" fmla="*/ 693344 w 808159"/>
              <a:gd name="connsiteY6" fmla="*/ 1205450 h 1357293"/>
              <a:gd name="connsiteX7" fmla="*/ 380411 w 808159"/>
              <a:gd name="connsiteY7" fmla="*/ 1356337 h 1357293"/>
              <a:gd name="connsiteX8" fmla="*/ 177585 w 808159"/>
              <a:gd name="connsiteY8" fmla="*/ 1141110 h 1357293"/>
              <a:gd name="connsiteX9" fmla="*/ 94628 w 808159"/>
              <a:gd name="connsiteY9" fmla="*/ 563234 h 1357293"/>
              <a:gd name="connsiteX10" fmla="*/ 9665 w 808159"/>
              <a:gd name="connsiteY10" fmla="*/ 579838 h 1357293"/>
              <a:gd name="connsiteX0" fmla="*/ 9665 w 808159"/>
              <a:gd name="connsiteY0" fmla="*/ 579838 h 1330744"/>
              <a:gd name="connsiteX1" fmla="*/ 66604 w 808159"/>
              <a:gd name="connsiteY1" fmla="*/ 430350 h 1330744"/>
              <a:gd name="connsiteX2" fmla="*/ 161108 w 808159"/>
              <a:gd name="connsiteY2" fmla="*/ 150730 h 1330744"/>
              <a:gd name="connsiteX3" fmla="*/ 425046 w 808159"/>
              <a:gd name="connsiteY3" fmla="*/ 308 h 1330744"/>
              <a:gd name="connsiteX4" fmla="*/ 697895 w 808159"/>
              <a:gd name="connsiteY4" fmla="*/ 142171 h 1330744"/>
              <a:gd name="connsiteX5" fmla="*/ 808150 w 808159"/>
              <a:gd name="connsiteY5" fmla="*/ 874405 h 1330744"/>
              <a:gd name="connsiteX6" fmla="*/ 693344 w 808159"/>
              <a:gd name="connsiteY6" fmla="*/ 1205450 h 1330744"/>
              <a:gd name="connsiteX7" fmla="*/ 366891 w 808159"/>
              <a:gd name="connsiteY7" fmla="*/ 1329481 h 1330744"/>
              <a:gd name="connsiteX8" fmla="*/ 177585 w 808159"/>
              <a:gd name="connsiteY8" fmla="*/ 1141110 h 1330744"/>
              <a:gd name="connsiteX9" fmla="*/ 94628 w 808159"/>
              <a:gd name="connsiteY9" fmla="*/ 563234 h 1330744"/>
              <a:gd name="connsiteX10" fmla="*/ 9665 w 808159"/>
              <a:gd name="connsiteY10" fmla="*/ 579838 h 1330744"/>
              <a:gd name="connsiteX0" fmla="*/ 9665 w 808228"/>
              <a:gd name="connsiteY0" fmla="*/ 579772 h 1330678"/>
              <a:gd name="connsiteX1" fmla="*/ 66604 w 808228"/>
              <a:gd name="connsiteY1" fmla="*/ 430284 h 1330678"/>
              <a:gd name="connsiteX2" fmla="*/ 161108 w 808228"/>
              <a:gd name="connsiteY2" fmla="*/ 150664 h 1330678"/>
              <a:gd name="connsiteX3" fmla="*/ 425046 w 808228"/>
              <a:gd name="connsiteY3" fmla="*/ 242 h 1330678"/>
              <a:gd name="connsiteX4" fmla="*/ 680284 w 808228"/>
              <a:gd name="connsiteY4" fmla="*/ 143084 h 1330678"/>
              <a:gd name="connsiteX5" fmla="*/ 808150 w 808228"/>
              <a:gd name="connsiteY5" fmla="*/ 874339 h 1330678"/>
              <a:gd name="connsiteX6" fmla="*/ 693344 w 808228"/>
              <a:gd name="connsiteY6" fmla="*/ 1205384 h 1330678"/>
              <a:gd name="connsiteX7" fmla="*/ 366891 w 808228"/>
              <a:gd name="connsiteY7" fmla="*/ 1329415 h 1330678"/>
              <a:gd name="connsiteX8" fmla="*/ 177585 w 808228"/>
              <a:gd name="connsiteY8" fmla="*/ 1141044 h 1330678"/>
              <a:gd name="connsiteX9" fmla="*/ 94628 w 808228"/>
              <a:gd name="connsiteY9" fmla="*/ 563168 h 1330678"/>
              <a:gd name="connsiteX10" fmla="*/ 9665 w 808228"/>
              <a:gd name="connsiteY10" fmla="*/ 579772 h 1330678"/>
              <a:gd name="connsiteX0" fmla="*/ 11494 w 796231"/>
              <a:gd name="connsiteY0" fmla="*/ 593372 h 1330678"/>
              <a:gd name="connsiteX1" fmla="*/ 54607 w 796231"/>
              <a:gd name="connsiteY1" fmla="*/ 430284 h 1330678"/>
              <a:gd name="connsiteX2" fmla="*/ 149111 w 796231"/>
              <a:gd name="connsiteY2" fmla="*/ 150664 h 1330678"/>
              <a:gd name="connsiteX3" fmla="*/ 413049 w 796231"/>
              <a:gd name="connsiteY3" fmla="*/ 242 h 1330678"/>
              <a:gd name="connsiteX4" fmla="*/ 668287 w 796231"/>
              <a:gd name="connsiteY4" fmla="*/ 143084 h 1330678"/>
              <a:gd name="connsiteX5" fmla="*/ 796153 w 796231"/>
              <a:gd name="connsiteY5" fmla="*/ 874339 h 1330678"/>
              <a:gd name="connsiteX6" fmla="*/ 681347 w 796231"/>
              <a:gd name="connsiteY6" fmla="*/ 1205384 h 1330678"/>
              <a:gd name="connsiteX7" fmla="*/ 354894 w 796231"/>
              <a:gd name="connsiteY7" fmla="*/ 1329415 h 1330678"/>
              <a:gd name="connsiteX8" fmla="*/ 165588 w 796231"/>
              <a:gd name="connsiteY8" fmla="*/ 1141044 h 1330678"/>
              <a:gd name="connsiteX9" fmla="*/ 82631 w 796231"/>
              <a:gd name="connsiteY9" fmla="*/ 563168 h 1330678"/>
              <a:gd name="connsiteX10" fmla="*/ 11494 w 796231"/>
              <a:gd name="connsiteY10" fmla="*/ 593372 h 1330678"/>
              <a:gd name="connsiteX0" fmla="*/ 3439 w 788176"/>
              <a:gd name="connsiteY0" fmla="*/ 593372 h 1330678"/>
              <a:gd name="connsiteX1" fmla="*/ 46552 w 788176"/>
              <a:gd name="connsiteY1" fmla="*/ 430284 h 1330678"/>
              <a:gd name="connsiteX2" fmla="*/ 141056 w 788176"/>
              <a:gd name="connsiteY2" fmla="*/ 150664 h 1330678"/>
              <a:gd name="connsiteX3" fmla="*/ 404994 w 788176"/>
              <a:gd name="connsiteY3" fmla="*/ 242 h 1330678"/>
              <a:gd name="connsiteX4" fmla="*/ 660232 w 788176"/>
              <a:gd name="connsiteY4" fmla="*/ 143084 h 1330678"/>
              <a:gd name="connsiteX5" fmla="*/ 788098 w 788176"/>
              <a:gd name="connsiteY5" fmla="*/ 874339 h 1330678"/>
              <a:gd name="connsiteX6" fmla="*/ 673292 w 788176"/>
              <a:gd name="connsiteY6" fmla="*/ 1205384 h 1330678"/>
              <a:gd name="connsiteX7" fmla="*/ 346839 w 788176"/>
              <a:gd name="connsiteY7" fmla="*/ 1329415 h 1330678"/>
              <a:gd name="connsiteX8" fmla="*/ 157533 w 788176"/>
              <a:gd name="connsiteY8" fmla="*/ 1141044 h 1330678"/>
              <a:gd name="connsiteX9" fmla="*/ 74576 w 788176"/>
              <a:gd name="connsiteY9" fmla="*/ 563168 h 1330678"/>
              <a:gd name="connsiteX10" fmla="*/ 3439 w 788176"/>
              <a:gd name="connsiteY10" fmla="*/ 593372 h 1330678"/>
              <a:gd name="connsiteX0" fmla="*/ 3398 w 788135"/>
              <a:gd name="connsiteY0" fmla="*/ 593372 h 1330678"/>
              <a:gd name="connsiteX1" fmla="*/ 46963 w 788135"/>
              <a:gd name="connsiteY1" fmla="*/ 421479 h 1330678"/>
              <a:gd name="connsiteX2" fmla="*/ 141015 w 788135"/>
              <a:gd name="connsiteY2" fmla="*/ 150664 h 1330678"/>
              <a:gd name="connsiteX3" fmla="*/ 404953 w 788135"/>
              <a:gd name="connsiteY3" fmla="*/ 242 h 1330678"/>
              <a:gd name="connsiteX4" fmla="*/ 660191 w 788135"/>
              <a:gd name="connsiteY4" fmla="*/ 143084 h 1330678"/>
              <a:gd name="connsiteX5" fmla="*/ 788057 w 788135"/>
              <a:gd name="connsiteY5" fmla="*/ 874339 h 1330678"/>
              <a:gd name="connsiteX6" fmla="*/ 673251 w 788135"/>
              <a:gd name="connsiteY6" fmla="*/ 1205384 h 1330678"/>
              <a:gd name="connsiteX7" fmla="*/ 346798 w 788135"/>
              <a:gd name="connsiteY7" fmla="*/ 1329415 h 1330678"/>
              <a:gd name="connsiteX8" fmla="*/ 157492 w 788135"/>
              <a:gd name="connsiteY8" fmla="*/ 1141044 h 1330678"/>
              <a:gd name="connsiteX9" fmla="*/ 74535 w 788135"/>
              <a:gd name="connsiteY9" fmla="*/ 563168 h 1330678"/>
              <a:gd name="connsiteX10" fmla="*/ 3398 w 788135"/>
              <a:gd name="connsiteY10" fmla="*/ 593372 h 1330678"/>
              <a:gd name="connsiteX0" fmla="*/ 3398 w 788135"/>
              <a:gd name="connsiteY0" fmla="*/ 593372 h 1330678"/>
              <a:gd name="connsiteX1" fmla="*/ 46963 w 788135"/>
              <a:gd name="connsiteY1" fmla="*/ 421479 h 1330678"/>
              <a:gd name="connsiteX2" fmla="*/ 141015 w 788135"/>
              <a:gd name="connsiteY2" fmla="*/ 150664 h 1330678"/>
              <a:gd name="connsiteX3" fmla="*/ 404953 w 788135"/>
              <a:gd name="connsiteY3" fmla="*/ 242 h 1330678"/>
              <a:gd name="connsiteX4" fmla="*/ 660191 w 788135"/>
              <a:gd name="connsiteY4" fmla="*/ 143084 h 1330678"/>
              <a:gd name="connsiteX5" fmla="*/ 788057 w 788135"/>
              <a:gd name="connsiteY5" fmla="*/ 874339 h 1330678"/>
              <a:gd name="connsiteX6" fmla="*/ 673251 w 788135"/>
              <a:gd name="connsiteY6" fmla="*/ 1205384 h 1330678"/>
              <a:gd name="connsiteX7" fmla="*/ 346798 w 788135"/>
              <a:gd name="connsiteY7" fmla="*/ 1329415 h 1330678"/>
              <a:gd name="connsiteX8" fmla="*/ 157492 w 788135"/>
              <a:gd name="connsiteY8" fmla="*/ 1141044 h 1330678"/>
              <a:gd name="connsiteX9" fmla="*/ 68591 w 788135"/>
              <a:gd name="connsiteY9" fmla="*/ 566957 h 1330678"/>
              <a:gd name="connsiteX10" fmla="*/ 3398 w 788135"/>
              <a:gd name="connsiteY10" fmla="*/ 593372 h 1330678"/>
              <a:gd name="connsiteX0" fmla="*/ 3398 w 788135"/>
              <a:gd name="connsiteY0" fmla="*/ 593372 h 1330678"/>
              <a:gd name="connsiteX1" fmla="*/ 46963 w 788135"/>
              <a:gd name="connsiteY1" fmla="*/ 421479 h 1330678"/>
              <a:gd name="connsiteX2" fmla="*/ 141015 w 788135"/>
              <a:gd name="connsiteY2" fmla="*/ 150664 h 1330678"/>
              <a:gd name="connsiteX3" fmla="*/ 404953 w 788135"/>
              <a:gd name="connsiteY3" fmla="*/ 242 h 1330678"/>
              <a:gd name="connsiteX4" fmla="*/ 660191 w 788135"/>
              <a:gd name="connsiteY4" fmla="*/ 143084 h 1330678"/>
              <a:gd name="connsiteX5" fmla="*/ 788057 w 788135"/>
              <a:gd name="connsiteY5" fmla="*/ 874339 h 1330678"/>
              <a:gd name="connsiteX6" fmla="*/ 673251 w 788135"/>
              <a:gd name="connsiteY6" fmla="*/ 1205384 h 1330678"/>
              <a:gd name="connsiteX7" fmla="*/ 346798 w 788135"/>
              <a:gd name="connsiteY7" fmla="*/ 1329415 h 1330678"/>
              <a:gd name="connsiteX8" fmla="*/ 157492 w 788135"/>
              <a:gd name="connsiteY8" fmla="*/ 1141044 h 1330678"/>
              <a:gd name="connsiteX9" fmla="*/ 68591 w 788135"/>
              <a:gd name="connsiteY9" fmla="*/ 566957 h 1330678"/>
              <a:gd name="connsiteX10" fmla="*/ 3398 w 788135"/>
              <a:gd name="connsiteY10" fmla="*/ 593372 h 1330678"/>
              <a:gd name="connsiteX0" fmla="*/ 3691 w 785392"/>
              <a:gd name="connsiteY0" fmla="*/ 599057 h 1330678"/>
              <a:gd name="connsiteX1" fmla="*/ 44220 w 785392"/>
              <a:gd name="connsiteY1" fmla="*/ 421479 h 1330678"/>
              <a:gd name="connsiteX2" fmla="*/ 138272 w 785392"/>
              <a:gd name="connsiteY2" fmla="*/ 150664 h 1330678"/>
              <a:gd name="connsiteX3" fmla="*/ 402210 w 785392"/>
              <a:gd name="connsiteY3" fmla="*/ 242 h 1330678"/>
              <a:gd name="connsiteX4" fmla="*/ 657448 w 785392"/>
              <a:gd name="connsiteY4" fmla="*/ 143084 h 1330678"/>
              <a:gd name="connsiteX5" fmla="*/ 785314 w 785392"/>
              <a:gd name="connsiteY5" fmla="*/ 874339 h 1330678"/>
              <a:gd name="connsiteX6" fmla="*/ 670508 w 785392"/>
              <a:gd name="connsiteY6" fmla="*/ 1205384 h 1330678"/>
              <a:gd name="connsiteX7" fmla="*/ 344055 w 785392"/>
              <a:gd name="connsiteY7" fmla="*/ 1329415 h 1330678"/>
              <a:gd name="connsiteX8" fmla="*/ 154749 w 785392"/>
              <a:gd name="connsiteY8" fmla="*/ 1141044 h 1330678"/>
              <a:gd name="connsiteX9" fmla="*/ 65848 w 785392"/>
              <a:gd name="connsiteY9" fmla="*/ 566957 h 1330678"/>
              <a:gd name="connsiteX10" fmla="*/ 3691 w 785392"/>
              <a:gd name="connsiteY10" fmla="*/ 599057 h 1330678"/>
              <a:gd name="connsiteX0" fmla="*/ 5429 w 787130"/>
              <a:gd name="connsiteY0" fmla="*/ 599057 h 1330678"/>
              <a:gd name="connsiteX1" fmla="*/ 45958 w 787130"/>
              <a:gd name="connsiteY1" fmla="*/ 421479 h 1330678"/>
              <a:gd name="connsiteX2" fmla="*/ 140010 w 787130"/>
              <a:gd name="connsiteY2" fmla="*/ 150664 h 1330678"/>
              <a:gd name="connsiteX3" fmla="*/ 403948 w 787130"/>
              <a:gd name="connsiteY3" fmla="*/ 242 h 1330678"/>
              <a:gd name="connsiteX4" fmla="*/ 659186 w 787130"/>
              <a:gd name="connsiteY4" fmla="*/ 143084 h 1330678"/>
              <a:gd name="connsiteX5" fmla="*/ 787052 w 787130"/>
              <a:gd name="connsiteY5" fmla="*/ 874339 h 1330678"/>
              <a:gd name="connsiteX6" fmla="*/ 672246 w 787130"/>
              <a:gd name="connsiteY6" fmla="*/ 1205384 h 1330678"/>
              <a:gd name="connsiteX7" fmla="*/ 345793 w 787130"/>
              <a:gd name="connsiteY7" fmla="*/ 1329415 h 1330678"/>
              <a:gd name="connsiteX8" fmla="*/ 156487 w 787130"/>
              <a:gd name="connsiteY8" fmla="*/ 1141044 h 1330678"/>
              <a:gd name="connsiteX9" fmla="*/ 67586 w 787130"/>
              <a:gd name="connsiteY9" fmla="*/ 566957 h 1330678"/>
              <a:gd name="connsiteX10" fmla="*/ 5429 w 787130"/>
              <a:gd name="connsiteY10" fmla="*/ 599057 h 1330678"/>
              <a:gd name="connsiteX0" fmla="*/ 5429 w 787130"/>
              <a:gd name="connsiteY0" fmla="*/ 599057 h 1330678"/>
              <a:gd name="connsiteX1" fmla="*/ 45958 w 787130"/>
              <a:gd name="connsiteY1" fmla="*/ 421479 h 1330678"/>
              <a:gd name="connsiteX2" fmla="*/ 140010 w 787130"/>
              <a:gd name="connsiteY2" fmla="*/ 150664 h 1330678"/>
              <a:gd name="connsiteX3" fmla="*/ 403948 w 787130"/>
              <a:gd name="connsiteY3" fmla="*/ 242 h 1330678"/>
              <a:gd name="connsiteX4" fmla="*/ 659186 w 787130"/>
              <a:gd name="connsiteY4" fmla="*/ 143084 h 1330678"/>
              <a:gd name="connsiteX5" fmla="*/ 787052 w 787130"/>
              <a:gd name="connsiteY5" fmla="*/ 874339 h 1330678"/>
              <a:gd name="connsiteX6" fmla="*/ 672246 w 787130"/>
              <a:gd name="connsiteY6" fmla="*/ 1205384 h 1330678"/>
              <a:gd name="connsiteX7" fmla="*/ 345793 w 787130"/>
              <a:gd name="connsiteY7" fmla="*/ 1329415 h 1330678"/>
              <a:gd name="connsiteX8" fmla="*/ 156487 w 787130"/>
              <a:gd name="connsiteY8" fmla="*/ 1141044 h 1330678"/>
              <a:gd name="connsiteX9" fmla="*/ 58183 w 787130"/>
              <a:gd name="connsiteY9" fmla="*/ 568228 h 1330678"/>
              <a:gd name="connsiteX10" fmla="*/ 5429 w 787130"/>
              <a:gd name="connsiteY10" fmla="*/ 599057 h 1330678"/>
              <a:gd name="connsiteX0" fmla="*/ 5429 w 787130"/>
              <a:gd name="connsiteY0" fmla="*/ 751347 h 1482968"/>
              <a:gd name="connsiteX1" fmla="*/ 45958 w 787130"/>
              <a:gd name="connsiteY1" fmla="*/ 573769 h 1482968"/>
              <a:gd name="connsiteX2" fmla="*/ 140010 w 787130"/>
              <a:gd name="connsiteY2" fmla="*/ 302954 h 1482968"/>
              <a:gd name="connsiteX3" fmla="*/ 403948 w 787130"/>
              <a:gd name="connsiteY3" fmla="*/ 9 h 1482968"/>
              <a:gd name="connsiteX4" fmla="*/ 659186 w 787130"/>
              <a:gd name="connsiteY4" fmla="*/ 295374 h 1482968"/>
              <a:gd name="connsiteX5" fmla="*/ 787052 w 787130"/>
              <a:gd name="connsiteY5" fmla="*/ 1026629 h 1482968"/>
              <a:gd name="connsiteX6" fmla="*/ 672246 w 787130"/>
              <a:gd name="connsiteY6" fmla="*/ 1357674 h 1482968"/>
              <a:gd name="connsiteX7" fmla="*/ 345793 w 787130"/>
              <a:gd name="connsiteY7" fmla="*/ 1481705 h 1482968"/>
              <a:gd name="connsiteX8" fmla="*/ 156487 w 787130"/>
              <a:gd name="connsiteY8" fmla="*/ 1293334 h 1482968"/>
              <a:gd name="connsiteX9" fmla="*/ 58183 w 787130"/>
              <a:gd name="connsiteY9" fmla="*/ 720518 h 1482968"/>
              <a:gd name="connsiteX10" fmla="*/ 5429 w 787130"/>
              <a:gd name="connsiteY10" fmla="*/ 751347 h 1482968"/>
              <a:gd name="connsiteX0" fmla="*/ 5429 w 787052"/>
              <a:gd name="connsiteY0" fmla="*/ 754100 h 1485721"/>
              <a:gd name="connsiteX1" fmla="*/ 45958 w 787052"/>
              <a:gd name="connsiteY1" fmla="*/ 576522 h 1485721"/>
              <a:gd name="connsiteX2" fmla="*/ 140010 w 787052"/>
              <a:gd name="connsiteY2" fmla="*/ 305707 h 1485721"/>
              <a:gd name="connsiteX3" fmla="*/ 403948 w 787052"/>
              <a:gd name="connsiteY3" fmla="*/ 2762 h 1485721"/>
              <a:gd name="connsiteX4" fmla="*/ 672102 w 787052"/>
              <a:gd name="connsiteY4" fmla="*/ 209565 h 1485721"/>
              <a:gd name="connsiteX5" fmla="*/ 787052 w 787052"/>
              <a:gd name="connsiteY5" fmla="*/ 1029382 h 1485721"/>
              <a:gd name="connsiteX6" fmla="*/ 672246 w 787052"/>
              <a:gd name="connsiteY6" fmla="*/ 1360427 h 1485721"/>
              <a:gd name="connsiteX7" fmla="*/ 345793 w 787052"/>
              <a:gd name="connsiteY7" fmla="*/ 1484458 h 1485721"/>
              <a:gd name="connsiteX8" fmla="*/ 156487 w 787052"/>
              <a:gd name="connsiteY8" fmla="*/ 1296087 h 1485721"/>
              <a:gd name="connsiteX9" fmla="*/ 58183 w 787052"/>
              <a:gd name="connsiteY9" fmla="*/ 723271 h 1485721"/>
              <a:gd name="connsiteX10" fmla="*/ 5429 w 787052"/>
              <a:gd name="connsiteY10" fmla="*/ 754100 h 1485721"/>
              <a:gd name="connsiteX0" fmla="*/ 5429 w 787052"/>
              <a:gd name="connsiteY0" fmla="*/ 751399 h 1483020"/>
              <a:gd name="connsiteX1" fmla="*/ 45958 w 787052"/>
              <a:gd name="connsiteY1" fmla="*/ 573821 h 1483020"/>
              <a:gd name="connsiteX2" fmla="*/ 140010 w 787052"/>
              <a:gd name="connsiteY2" fmla="*/ 189844 h 1483020"/>
              <a:gd name="connsiteX3" fmla="*/ 403948 w 787052"/>
              <a:gd name="connsiteY3" fmla="*/ 61 h 1483020"/>
              <a:gd name="connsiteX4" fmla="*/ 672102 w 787052"/>
              <a:gd name="connsiteY4" fmla="*/ 206864 h 1483020"/>
              <a:gd name="connsiteX5" fmla="*/ 787052 w 787052"/>
              <a:gd name="connsiteY5" fmla="*/ 1026681 h 1483020"/>
              <a:gd name="connsiteX6" fmla="*/ 672246 w 787052"/>
              <a:gd name="connsiteY6" fmla="*/ 1357726 h 1483020"/>
              <a:gd name="connsiteX7" fmla="*/ 345793 w 787052"/>
              <a:gd name="connsiteY7" fmla="*/ 1481757 h 1483020"/>
              <a:gd name="connsiteX8" fmla="*/ 156487 w 787052"/>
              <a:gd name="connsiteY8" fmla="*/ 1293386 h 1483020"/>
              <a:gd name="connsiteX9" fmla="*/ 58183 w 787052"/>
              <a:gd name="connsiteY9" fmla="*/ 720570 h 1483020"/>
              <a:gd name="connsiteX10" fmla="*/ 5429 w 787052"/>
              <a:gd name="connsiteY10" fmla="*/ 751399 h 1483020"/>
              <a:gd name="connsiteX0" fmla="*/ 5429 w 787052"/>
              <a:gd name="connsiteY0" fmla="*/ 751399 h 1483020"/>
              <a:gd name="connsiteX1" fmla="*/ 45958 w 787052"/>
              <a:gd name="connsiteY1" fmla="*/ 573821 h 1483020"/>
              <a:gd name="connsiteX2" fmla="*/ 140010 w 787052"/>
              <a:gd name="connsiteY2" fmla="*/ 189844 h 1483020"/>
              <a:gd name="connsiteX3" fmla="*/ 403948 w 787052"/>
              <a:gd name="connsiteY3" fmla="*/ 61 h 1483020"/>
              <a:gd name="connsiteX4" fmla="*/ 672102 w 787052"/>
              <a:gd name="connsiteY4" fmla="*/ 206864 h 1483020"/>
              <a:gd name="connsiteX5" fmla="*/ 787052 w 787052"/>
              <a:gd name="connsiteY5" fmla="*/ 1026681 h 1483020"/>
              <a:gd name="connsiteX6" fmla="*/ 672246 w 787052"/>
              <a:gd name="connsiteY6" fmla="*/ 1357726 h 1483020"/>
              <a:gd name="connsiteX7" fmla="*/ 345793 w 787052"/>
              <a:gd name="connsiteY7" fmla="*/ 1481757 h 1483020"/>
              <a:gd name="connsiteX8" fmla="*/ 156487 w 787052"/>
              <a:gd name="connsiteY8" fmla="*/ 1293386 h 1483020"/>
              <a:gd name="connsiteX9" fmla="*/ 71099 w 787052"/>
              <a:gd name="connsiteY9" fmla="*/ 755010 h 1483020"/>
              <a:gd name="connsiteX10" fmla="*/ 5429 w 787052"/>
              <a:gd name="connsiteY10" fmla="*/ 751399 h 1483020"/>
              <a:gd name="connsiteX0" fmla="*/ 5429 w 787052"/>
              <a:gd name="connsiteY0" fmla="*/ 751399 h 1483020"/>
              <a:gd name="connsiteX1" fmla="*/ 45958 w 787052"/>
              <a:gd name="connsiteY1" fmla="*/ 573821 h 1483020"/>
              <a:gd name="connsiteX2" fmla="*/ 140010 w 787052"/>
              <a:gd name="connsiteY2" fmla="*/ 189844 h 1483020"/>
              <a:gd name="connsiteX3" fmla="*/ 403948 w 787052"/>
              <a:gd name="connsiteY3" fmla="*/ 61 h 1483020"/>
              <a:gd name="connsiteX4" fmla="*/ 672102 w 787052"/>
              <a:gd name="connsiteY4" fmla="*/ 206864 h 1483020"/>
              <a:gd name="connsiteX5" fmla="*/ 787052 w 787052"/>
              <a:gd name="connsiteY5" fmla="*/ 1026681 h 1483020"/>
              <a:gd name="connsiteX6" fmla="*/ 672246 w 787052"/>
              <a:gd name="connsiteY6" fmla="*/ 1357726 h 1483020"/>
              <a:gd name="connsiteX7" fmla="*/ 345793 w 787052"/>
              <a:gd name="connsiteY7" fmla="*/ 1481757 h 1483020"/>
              <a:gd name="connsiteX8" fmla="*/ 156487 w 787052"/>
              <a:gd name="connsiteY8" fmla="*/ 1293386 h 1483020"/>
              <a:gd name="connsiteX9" fmla="*/ 71099 w 787052"/>
              <a:gd name="connsiteY9" fmla="*/ 755010 h 1483020"/>
              <a:gd name="connsiteX10" fmla="*/ 5429 w 787052"/>
              <a:gd name="connsiteY10" fmla="*/ 751399 h 1483020"/>
              <a:gd name="connsiteX0" fmla="*/ 5782 w 785613"/>
              <a:gd name="connsiteY0" fmla="*/ 784164 h 1483020"/>
              <a:gd name="connsiteX1" fmla="*/ 44519 w 785613"/>
              <a:gd name="connsiteY1" fmla="*/ 573821 h 1483020"/>
              <a:gd name="connsiteX2" fmla="*/ 138571 w 785613"/>
              <a:gd name="connsiteY2" fmla="*/ 189844 h 1483020"/>
              <a:gd name="connsiteX3" fmla="*/ 402509 w 785613"/>
              <a:gd name="connsiteY3" fmla="*/ 61 h 1483020"/>
              <a:gd name="connsiteX4" fmla="*/ 670663 w 785613"/>
              <a:gd name="connsiteY4" fmla="*/ 206864 h 1483020"/>
              <a:gd name="connsiteX5" fmla="*/ 785613 w 785613"/>
              <a:gd name="connsiteY5" fmla="*/ 1026681 h 1483020"/>
              <a:gd name="connsiteX6" fmla="*/ 670807 w 785613"/>
              <a:gd name="connsiteY6" fmla="*/ 1357726 h 1483020"/>
              <a:gd name="connsiteX7" fmla="*/ 344354 w 785613"/>
              <a:gd name="connsiteY7" fmla="*/ 1481757 h 1483020"/>
              <a:gd name="connsiteX8" fmla="*/ 155048 w 785613"/>
              <a:gd name="connsiteY8" fmla="*/ 1293386 h 1483020"/>
              <a:gd name="connsiteX9" fmla="*/ 69660 w 785613"/>
              <a:gd name="connsiteY9" fmla="*/ 755010 h 1483020"/>
              <a:gd name="connsiteX10" fmla="*/ 5782 w 785613"/>
              <a:gd name="connsiteY10" fmla="*/ 784164 h 1483020"/>
              <a:gd name="connsiteX0" fmla="*/ 5430 w 785261"/>
              <a:gd name="connsiteY0" fmla="*/ 784162 h 1483018"/>
              <a:gd name="connsiteX1" fmla="*/ 45959 w 785261"/>
              <a:gd name="connsiteY1" fmla="*/ 546516 h 1483018"/>
              <a:gd name="connsiteX2" fmla="*/ 138219 w 785261"/>
              <a:gd name="connsiteY2" fmla="*/ 189842 h 1483018"/>
              <a:gd name="connsiteX3" fmla="*/ 402157 w 785261"/>
              <a:gd name="connsiteY3" fmla="*/ 59 h 1483018"/>
              <a:gd name="connsiteX4" fmla="*/ 670311 w 785261"/>
              <a:gd name="connsiteY4" fmla="*/ 206862 h 1483018"/>
              <a:gd name="connsiteX5" fmla="*/ 785261 w 785261"/>
              <a:gd name="connsiteY5" fmla="*/ 1026679 h 1483018"/>
              <a:gd name="connsiteX6" fmla="*/ 670455 w 785261"/>
              <a:gd name="connsiteY6" fmla="*/ 1357724 h 1483018"/>
              <a:gd name="connsiteX7" fmla="*/ 344002 w 785261"/>
              <a:gd name="connsiteY7" fmla="*/ 1481755 h 1483018"/>
              <a:gd name="connsiteX8" fmla="*/ 154696 w 785261"/>
              <a:gd name="connsiteY8" fmla="*/ 1293384 h 1483018"/>
              <a:gd name="connsiteX9" fmla="*/ 69308 w 785261"/>
              <a:gd name="connsiteY9" fmla="*/ 755008 h 1483018"/>
              <a:gd name="connsiteX10" fmla="*/ 5430 w 785261"/>
              <a:gd name="connsiteY10" fmla="*/ 784162 h 1483018"/>
              <a:gd name="connsiteX0" fmla="*/ 7552 w 778423"/>
              <a:gd name="connsiteY0" fmla="*/ 822387 h 1483018"/>
              <a:gd name="connsiteX1" fmla="*/ 39121 w 778423"/>
              <a:gd name="connsiteY1" fmla="*/ 546516 h 1483018"/>
              <a:gd name="connsiteX2" fmla="*/ 131381 w 778423"/>
              <a:gd name="connsiteY2" fmla="*/ 189842 h 1483018"/>
              <a:gd name="connsiteX3" fmla="*/ 395319 w 778423"/>
              <a:gd name="connsiteY3" fmla="*/ 59 h 1483018"/>
              <a:gd name="connsiteX4" fmla="*/ 663473 w 778423"/>
              <a:gd name="connsiteY4" fmla="*/ 206862 h 1483018"/>
              <a:gd name="connsiteX5" fmla="*/ 778423 w 778423"/>
              <a:gd name="connsiteY5" fmla="*/ 1026679 h 1483018"/>
              <a:gd name="connsiteX6" fmla="*/ 663617 w 778423"/>
              <a:gd name="connsiteY6" fmla="*/ 1357724 h 1483018"/>
              <a:gd name="connsiteX7" fmla="*/ 337164 w 778423"/>
              <a:gd name="connsiteY7" fmla="*/ 1481755 h 1483018"/>
              <a:gd name="connsiteX8" fmla="*/ 147858 w 778423"/>
              <a:gd name="connsiteY8" fmla="*/ 1293384 h 1483018"/>
              <a:gd name="connsiteX9" fmla="*/ 62470 w 778423"/>
              <a:gd name="connsiteY9" fmla="*/ 755008 h 1483018"/>
              <a:gd name="connsiteX10" fmla="*/ 7552 w 778423"/>
              <a:gd name="connsiteY10" fmla="*/ 822387 h 1483018"/>
              <a:gd name="connsiteX0" fmla="*/ 5173 w 776044"/>
              <a:gd name="connsiteY0" fmla="*/ 822387 h 1483018"/>
              <a:gd name="connsiteX1" fmla="*/ 36742 w 776044"/>
              <a:gd name="connsiteY1" fmla="*/ 546516 h 1483018"/>
              <a:gd name="connsiteX2" fmla="*/ 129002 w 776044"/>
              <a:gd name="connsiteY2" fmla="*/ 189842 h 1483018"/>
              <a:gd name="connsiteX3" fmla="*/ 392940 w 776044"/>
              <a:gd name="connsiteY3" fmla="*/ 59 h 1483018"/>
              <a:gd name="connsiteX4" fmla="*/ 661094 w 776044"/>
              <a:gd name="connsiteY4" fmla="*/ 206862 h 1483018"/>
              <a:gd name="connsiteX5" fmla="*/ 776044 w 776044"/>
              <a:gd name="connsiteY5" fmla="*/ 1026679 h 1483018"/>
              <a:gd name="connsiteX6" fmla="*/ 661238 w 776044"/>
              <a:gd name="connsiteY6" fmla="*/ 1357724 h 1483018"/>
              <a:gd name="connsiteX7" fmla="*/ 334785 w 776044"/>
              <a:gd name="connsiteY7" fmla="*/ 1481755 h 1483018"/>
              <a:gd name="connsiteX8" fmla="*/ 145479 w 776044"/>
              <a:gd name="connsiteY8" fmla="*/ 1293384 h 1483018"/>
              <a:gd name="connsiteX9" fmla="*/ 60091 w 776044"/>
              <a:gd name="connsiteY9" fmla="*/ 755008 h 1483018"/>
              <a:gd name="connsiteX10" fmla="*/ 5173 w 776044"/>
              <a:gd name="connsiteY10" fmla="*/ 822387 h 1483018"/>
              <a:gd name="connsiteX0" fmla="*/ 3111 w 773982"/>
              <a:gd name="connsiteY0" fmla="*/ 822384 h 1483015"/>
              <a:gd name="connsiteX1" fmla="*/ 43640 w 773982"/>
              <a:gd name="connsiteY1" fmla="*/ 516479 h 1483015"/>
              <a:gd name="connsiteX2" fmla="*/ 126940 w 773982"/>
              <a:gd name="connsiteY2" fmla="*/ 189839 h 1483015"/>
              <a:gd name="connsiteX3" fmla="*/ 390878 w 773982"/>
              <a:gd name="connsiteY3" fmla="*/ 56 h 1483015"/>
              <a:gd name="connsiteX4" fmla="*/ 659032 w 773982"/>
              <a:gd name="connsiteY4" fmla="*/ 206859 h 1483015"/>
              <a:gd name="connsiteX5" fmla="*/ 773982 w 773982"/>
              <a:gd name="connsiteY5" fmla="*/ 1026676 h 1483015"/>
              <a:gd name="connsiteX6" fmla="*/ 659176 w 773982"/>
              <a:gd name="connsiteY6" fmla="*/ 1357721 h 1483015"/>
              <a:gd name="connsiteX7" fmla="*/ 332723 w 773982"/>
              <a:gd name="connsiteY7" fmla="*/ 1481752 h 1483015"/>
              <a:gd name="connsiteX8" fmla="*/ 143417 w 773982"/>
              <a:gd name="connsiteY8" fmla="*/ 1293381 h 1483015"/>
              <a:gd name="connsiteX9" fmla="*/ 58029 w 773982"/>
              <a:gd name="connsiteY9" fmla="*/ 755005 h 1483015"/>
              <a:gd name="connsiteX10" fmla="*/ 3111 w 773982"/>
              <a:gd name="connsiteY10" fmla="*/ 822384 h 1483015"/>
              <a:gd name="connsiteX0" fmla="*/ 3111 w 773982"/>
              <a:gd name="connsiteY0" fmla="*/ 822399 h 1483030"/>
              <a:gd name="connsiteX1" fmla="*/ 43640 w 773982"/>
              <a:gd name="connsiteY1" fmla="*/ 516494 h 1483030"/>
              <a:gd name="connsiteX2" fmla="*/ 126940 w 773982"/>
              <a:gd name="connsiteY2" fmla="*/ 189854 h 1483030"/>
              <a:gd name="connsiteX3" fmla="*/ 390878 w 773982"/>
              <a:gd name="connsiteY3" fmla="*/ 71 h 1483030"/>
              <a:gd name="connsiteX4" fmla="*/ 659032 w 773982"/>
              <a:gd name="connsiteY4" fmla="*/ 206874 h 1483030"/>
              <a:gd name="connsiteX5" fmla="*/ 773982 w 773982"/>
              <a:gd name="connsiteY5" fmla="*/ 1026691 h 1483030"/>
              <a:gd name="connsiteX6" fmla="*/ 659176 w 773982"/>
              <a:gd name="connsiteY6" fmla="*/ 1357736 h 1483030"/>
              <a:gd name="connsiteX7" fmla="*/ 332723 w 773982"/>
              <a:gd name="connsiteY7" fmla="*/ 1481767 h 1483030"/>
              <a:gd name="connsiteX8" fmla="*/ 143417 w 773982"/>
              <a:gd name="connsiteY8" fmla="*/ 1293396 h 1483030"/>
              <a:gd name="connsiteX9" fmla="*/ 58029 w 773982"/>
              <a:gd name="connsiteY9" fmla="*/ 755020 h 1483030"/>
              <a:gd name="connsiteX10" fmla="*/ 3111 w 773982"/>
              <a:gd name="connsiteY10" fmla="*/ 822399 h 1483030"/>
              <a:gd name="connsiteX0" fmla="*/ 1158 w 772029"/>
              <a:gd name="connsiteY0" fmla="*/ 822384 h 1483015"/>
              <a:gd name="connsiteX1" fmla="*/ 66600 w 772029"/>
              <a:gd name="connsiteY1" fmla="*/ 513029 h 1483015"/>
              <a:gd name="connsiteX2" fmla="*/ 124987 w 772029"/>
              <a:gd name="connsiteY2" fmla="*/ 189839 h 1483015"/>
              <a:gd name="connsiteX3" fmla="*/ 388925 w 772029"/>
              <a:gd name="connsiteY3" fmla="*/ 56 h 1483015"/>
              <a:gd name="connsiteX4" fmla="*/ 657079 w 772029"/>
              <a:gd name="connsiteY4" fmla="*/ 206859 h 1483015"/>
              <a:gd name="connsiteX5" fmla="*/ 772029 w 772029"/>
              <a:gd name="connsiteY5" fmla="*/ 1026676 h 1483015"/>
              <a:gd name="connsiteX6" fmla="*/ 657223 w 772029"/>
              <a:gd name="connsiteY6" fmla="*/ 1357721 h 1483015"/>
              <a:gd name="connsiteX7" fmla="*/ 330770 w 772029"/>
              <a:gd name="connsiteY7" fmla="*/ 1481752 h 1483015"/>
              <a:gd name="connsiteX8" fmla="*/ 141464 w 772029"/>
              <a:gd name="connsiteY8" fmla="*/ 1293381 h 1483015"/>
              <a:gd name="connsiteX9" fmla="*/ 56076 w 772029"/>
              <a:gd name="connsiteY9" fmla="*/ 755005 h 1483015"/>
              <a:gd name="connsiteX10" fmla="*/ 1158 w 772029"/>
              <a:gd name="connsiteY10" fmla="*/ 822384 h 1483015"/>
              <a:gd name="connsiteX0" fmla="*/ 923 w 771794"/>
              <a:gd name="connsiteY0" fmla="*/ 822384 h 1483015"/>
              <a:gd name="connsiteX1" fmla="*/ 75424 w 771794"/>
              <a:gd name="connsiteY1" fmla="*/ 513030 h 1483015"/>
              <a:gd name="connsiteX2" fmla="*/ 124752 w 771794"/>
              <a:gd name="connsiteY2" fmla="*/ 189839 h 1483015"/>
              <a:gd name="connsiteX3" fmla="*/ 388690 w 771794"/>
              <a:gd name="connsiteY3" fmla="*/ 56 h 1483015"/>
              <a:gd name="connsiteX4" fmla="*/ 656844 w 771794"/>
              <a:gd name="connsiteY4" fmla="*/ 206859 h 1483015"/>
              <a:gd name="connsiteX5" fmla="*/ 771794 w 771794"/>
              <a:gd name="connsiteY5" fmla="*/ 1026676 h 1483015"/>
              <a:gd name="connsiteX6" fmla="*/ 656988 w 771794"/>
              <a:gd name="connsiteY6" fmla="*/ 1357721 h 1483015"/>
              <a:gd name="connsiteX7" fmla="*/ 330535 w 771794"/>
              <a:gd name="connsiteY7" fmla="*/ 1481752 h 1483015"/>
              <a:gd name="connsiteX8" fmla="*/ 141229 w 771794"/>
              <a:gd name="connsiteY8" fmla="*/ 1293381 h 1483015"/>
              <a:gd name="connsiteX9" fmla="*/ 55841 w 771794"/>
              <a:gd name="connsiteY9" fmla="*/ 755005 h 1483015"/>
              <a:gd name="connsiteX10" fmla="*/ 923 w 771794"/>
              <a:gd name="connsiteY10" fmla="*/ 822384 h 1483015"/>
              <a:gd name="connsiteX0" fmla="*/ 923 w 771794"/>
              <a:gd name="connsiteY0" fmla="*/ 822427 h 1483058"/>
              <a:gd name="connsiteX1" fmla="*/ 75424 w 771794"/>
              <a:gd name="connsiteY1" fmla="*/ 513073 h 1483058"/>
              <a:gd name="connsiteX2" fmla="*/ 124752 w 771794"/>
              <a:gd name="connsiteY2" fmla="*/ 220941 h 1483058"/>
              <a:gd name="connsiteX3" fmla="*/ 388690 w 771794"/>
              <a:gd name="connsiteY3" fmla="*/ 99 h 1483058"/>
              <a:gd name="connsiteX4" fmla="*/ 656844 w 771794"/>
              <a:gd name="connsiteY4" fmla="*/ 206902 h 1483058"/>
              <a:gd name="connsiteX5" fmla="*/ 771794 w 771794"/>
              <a:gd name="connsiteY5" fmla="*/ 1026719 h 1483058"/>
              <a:gd name="connsiteX6" fmla="*/ 656988 w 771794"/>
              <a:gd name="connsiteY6" fmla="*/ 1357764 h 1483058"/>
              <a:gd name="connsiteX7" fmla="*/ 330535 w 771794"/>
              <a:gd name="connsiteY7" fmla="*/ 1481795 h 1483058"/>
              <a:gd name="connsiteX8" fmla="*/ 141229 w 771794"/>
              <a:gd name="connsiteY8" fmla="*/ 1293424 h 1483058"/>
              <a:gd name="connsiteX9" fmla="*/ 55841 w 771794"/>
              <a:gd name="connsiteY9" fmla="*/ 755048 h 1483058"/>
              <a:gd name="connsiteX10" fmla="*/ 923 w 771794"/>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56959 w 772912"/>
              <a:gd name="connsiteY9" fmla="*/ 755048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56959 w 772912"/>
              <a:gd name="connsiteY9" fmla="*/ 755048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66018 w 772912"/>
              <a:gd name="connsiteY9" fmla="*/ 744695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68283 w 772912"/>
              <a:gd name="connsiteY9" fmla="*/ 758499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72813 w 772912"/>
              <a:gd name="connsiteY9" fmla="*/ 751597 h 1483058"/>
              <a:gd name="connsiteX10" fmla="*/ 2041 w 772912"/>
              <a:gd name="connsiteY10" fmla="*/ 822427 h 1483058"/>
              <a:gd name="connsiteX0" fmla="*/ 2041 w 772912"/>
              <a:gd name="connsiteY0" fmla="*/ 822427 h 1483058"/>
              <a:gd name="connsiteX1" fmla="*/ 76542 w 772912"/>
              <a:gd name="connsiteY1" fmla="*/ 561386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72813 w 772912"/>
              <a:gd name="connsiteY9" fmla="*/ 751597 h 1483058"/>
              <a:gd name="connsiteX10" fmla="*/ 2041 w 772912"/>
              <a:gd name="connsiteY10" fmla="*/ 822427 h 1483058"/>
              <a:gd name="connsiteX0" fmla="*/ 2737 w 773608"/>
              <a:gd name="connsiteY0" fmla="*/ 822427 h 1483058"/>
              <a:gd name="connsiteX1" fmla="*/ 70444 w 773608"/>
              <a:gd name="connsiteY1" fmla="*/ 575190 h 1483058"/>
              <a:gd name="connsiteX2" fmla="*/ 126566 w 773608"/>
              <a:gd name="connsiteY2" fmla="*/ 220941 h 1483058"/>
              <a:gd name="connsiteX3" fmla="*/ 390504 w 773608"/>
              <a:gd name="connsiteY3" fmla="*/ 99 h 1483058"/>
              <a:gd name="connsiteX4" fmla="*/ 658658 w 773608"/>
              <a:gd name="connsiteY4" fmla="*/ 206902 h 1483058"/>
              <a:gd name="connsiteX5" fmla="*/ 773608 w 773608"/>
              <a:gd name="connsiteY5" fmla="*/ 1026719 h 1483058"/>
              <a:gd name="connsiteX6" fmla="*/ 658802 w 773608"/>
              <a:gd name="connsiteY6" fmla="*/ 1357764 h 1483058"/>
              <a:gd name="connsiteX7" fmla="*/ 332349 w 773608"/>
              <a:gd name="connsiteY7" fmla="*/ 1481795 h 1483058"/>
              <a:gd name="connsiteX8" fmla="*/ 143043 w 773608"/>
              <a:gd name="connsiteY8" fmla="*/ 1293424 h 1483058"/>
              <a:gd name="connsiteX9" fmla="*/ 73509 w 773608"/>
              <a:gd name="connsiteY9" fmla="*/ 751597 h 1483058"/>
              <a:gd name="connsiteX10" fmla="*/ 2737 w 773608"/>
              <a:gd name="connsiteY10" fmla="*/ 822427 h 1483058"/>
              <a:gd name="connsiteX0" fmla="*/ 2737 w 773608"/>
              <a:gd name="connsiteY0" fmla="*/ 822427 h 1483058"/>
              <a:gd name="connsiteX1" fmla="*/ 70444 w 773608"/>
              <a:gd name="connsiteY1" fmla="*/ 575190 h 1483058"/>
              <a:gd name="connsiteX2" fmla="*/ 126566 w 773608"/>
              <a:gd name="connsiteY2" fmla="*/ 220941 h 1483058"/>
              <a:gd name="connsiteX3" fmla="*/ 390504 w 773608"/>
              <a:gd name="connsiteY3" fmla="*/ 99 h 1483058"/>
              <a:gd name="connsiteX4" fmla="*/ 658658 w 773608"/>
              <a:gd name="connsiteY4" fmla="*/ 206902 h 1483058"/>
              <a:gd name="connsiteX5" fmla="*/ 773608 w 773608"/>
              <a:gd name="connsiteY5" fmla="*/ 1026719 h 1483058"/>
              <a:gd name="connsiteX6" fmla="*/ 658802 w 773608"/>
              <a:gd name="connsiteY6" fmla="*/ 1357764 h 1483058"/>
              <a:gd name="connsiteX7" fmla="*/ 332349 w 773608"/>
              <a:gd name="connsiteY7" fmla="*/ 1481795 h 1483058"/>
              <a:gd name="connsiteX8" fmla="*/ 143043 w 773608"/>
              <a:gd name="connsiteY8" fmla="*/ 1293425 h 1483058"/>
              <a:gd name="connsiteX9" fmla="*/ 73509 w 773608"/>
              <a:gd name="connsiteY9" fmla="*/ 751597 h 1483058"/>
              <a:gd name="connsiteX10" fmla="*/ 2737 w 773608"/>
              <a:gd name="connsiteY10" fmla="*/ 822427 h 1483058"/>
              <a:gd name="connsiteX0" fmla="*/ 2737 w 773608"/>
              <a:gd name="connsiteY0" fmla="*/ 784686 h 1445317"/>
              <a:gd name="connsiteX1" fmla="*/ 70444 w 773608"/>
              <a:gd name="connsiteY1" fmla="*/ 537449 h 1445317"/>
              <a:gd name="connsiteX2" fmla="*/ 126566 w 773608"/>
              <a:gd name="connsiteY2" fmla="*/ 183200 h 1445317"/>
              <a:gd name="connsiteX3" fmla="*/ 388239 w 773608"/>
              <a:gd name="connsiteY3" fmla="*/ 318 h 1445317"/>
              <a:gd name="connsiteX4" fmla="*/ 658658 w 773608"/>
              <a:gd name="connsiteY4" fmla="*/ 169161 h 1445317"/>
              <a:gd name="connsiteX5" fmla="*/ 773608 w 773608"/>
              <a:gd name="connsiteY5" fmla="*/ 988978 h 1445317"/>
              <a:gd name="connsiteX6" fmla="*/ 658802 w 773608"/>
              <a:gd name="connsiteY6" fmla="*/ 1320023 h 1445317"/>
              <a:gd name="connsiteX7" fmla="*/ 332349 w 773608"/>
              <a:gd name="connsiteY7" fmla="*/ 1444054 h 1445317"/>
              <a:gd name="connsiteX8" fmla="*/ 143043 w 773608"/>
              <a:gd name="connsiteY8" fmla="*/ 1255684 h 1445317"/>
              <a:gd name="connsiteX9" fmla="*/ 73509 w 773608"/>
              <a:gd name="connsiteY9" fmla="*/ 713856 h 1445317"/>
              <a:gd name="connsiteX10" fmla="*/ 2737 w 773608"/>
              <a:gd name="connsiteY10" fmla="*/ 784686 h 1445317"/>
              <a:gd name="connsiteX0" fmla="*/ 2737 w 773608"/>
              <a:gd name="connsiteY0" fmla="*/ 786943 h 1447574"/>
              <a:gd name="connsiteX1" fmla="*/ 70444 w 773608"/>
              <a:gd name="connsiteY1" fmla="*/ 539706 h 1447574"/>
              <a:gd name="connsiteX2" fmla="*/ 137890 w 773608"/>
              <a:gd name="connsiteY2" fmla="*/ 233770 h 1447574"/>
              <a:gd name="connsiteX3" fmla="*/ 388239 w 773608"/>
              <a:gd name="connsiteY3" fmla="*/ 2575 h 1447574"/>
              <a:gd name="connsiteX4" fmla="*/ 658658 w 773608"/>
              <a:gd name="connsiteY4" fmla="*/ 171418 h 1447574"/>
              <a:gd name="connsiteX5" fmla="*/ 773608 w 773608"/>
              <a:gd name="connsiteY5" fmla="*/ 991235 h 1447574"/>
              <a:gd name="connsiteX6" fmla="*/ 658802 w 773608"/>
              <a:gd name="connsiteY6" fmla="*/ 1322280 h 1447574"/>
              <a:gd name="connsiteX7" fmla="*/ 332349 w 773608"/>
              <a:gd name="connsiteY7" fmla="*/ 1446311 h 1447574"/>
              <a:gd name="connsiteX8" fmla="*/ 143043 w 773608"/>
              <a:gd name="connsiteY8" fmla="*/ 1257941 h 1447574"/>
              <a:gd name="connsiteX9" fmla="*/ 73509 w 773608"/>
              <a:gd name="connsiteY9" fmla="*/ 716113 h 1447574"/>
              <a:gd name="connsiteX10" fmla="*/ 2737 w 773608"/>
              <a:gd name="connsiteY10" fmla="*/ 786943 h 1447574"/>
              <a:gd name="connsiteX0" fmla="*/ 4243 w 775114"/>
              <a:gd name="connsiteY0" fmla="*/ 786943 h 1447574"/>
              <a:gd name="connsiteX1" fmla="*/ 62891 w 775114"/>
              <a:gd name="connsiteY1" fmla="*/ 522452 h 1447574"/>
              <a:gd name="connsiteX2" fmla="*/ 139396 w 775114"/>
              <a:gd name="connsiteY2" fmla="*/ 233770 h 1447574"/>
              <a:gd name="connsiteX3" fmla="*/ 389745 w 775114"/>
              <a:gd name="connsiteY3" fmla="*/ 2575 h 1447574"/>
              <a:gd name="connsiteX4" fmla="*/ 660164 w 775114"/>
              <a:gd name="connsiteY4" fmla="*/ 171418 h 1447574"/>
              <a:gd name="connsiteX5" fmla="*/ 775114 w 775114"/>
              <a:gd name="connsiteY5" fmla="*/ 991235 h 1447574"/>
              <a:gd name="connsiteX6" fmla="*/ 660308 w 775114"/>
              <a:gd name="connsiteY6" fmla="*/ 1322280 h 1447574"/>
              <a:gd name="connsiteX7" fmla="*/ 333855 w 775114"/>
              <a:gd name="connsiteY7" fmla="*/ 1446311 h 1447574"/>
              <a:gd name="connsiteX8" fmla="*/ 144549 w 775114"/>
              <a:gd name="connsiteY8" fmla="*/ 1257941 h 1447574"/>
              <a:gd name="connsiteX9" fmla="*/ 75015 w 775114"/>
              <a:gd name="connsiteY9" fmla="*/ 716113 h 1447574"/>
              <a:gd name="connsiteX10" fmla="*/ 4243 w 775114"/>
              <a:gd name="connsiteY10" fmla="*/ 786943 h 1447574"/>
              <a:gd name="connsiteX0" fmla="*/ 9050 w 779921"/>
              <a:gd name="connsiteY0" fmla="*/ 786943 h 1447574"/>
              <a:gd name="connsiteX1" fmla="*/ 51844 w 779921"/>
              <a:gd name="connsiteY1" fmla="*/ 522452 h 1447574"/>
              <a:gd name="connsiteX2" fmla="*/ 144203 w 779921"/>
              <a:gd name="connsiteY2" fmla="*/ 233770 h 1447574"/>
              <a:gd name="connsiteX3" fmla="*/ 394552 w 779921"/>
              <a:gd name="connsiteY3" fmla="*/ 2575 h 1447574"/>
              <a:gd name="connsiteX4" fmla="*/ 664971 w 779921"/>
              <a:gd name="connsiteY4" fmla="*/ 171418 h 1447574"/>
              <a:gd name="connsiteX5" fmla="*/ 779921 w 779921"/>
              <a:gd name="connsiteY5" fmla="*/ 991235 h 1447574"/>
              <a:gd name="connsiteX6" fmla="*/ 665115 w 779921"/>
              <a:gd name="connsiteY6" fmla="*/ 1322280 h 1447574"/>
              <a:gd name="connsiteX7" fmla="*/ 338662 w 779921"/>
              <a:gd name="connsiteY7" fmla="*/ 1446311 h 1447574"/>
              <a:gd name="connsiteX8" fmla="*/ 149356 w 779921"/>
              <a:gd name="connsiteY8" fmla="*/ 1257941 h 1447574"/>
              <a:gd name="connsiteX9" fmla="*/ 79822 w 779921"/>
              <a:gd name="connsiteY9" fmla="*/ 716113 h 1447574"/>
              <a:gd name="connsiteX10" fmla="*/ 9050 w 779921"/>
              <a:gd name="connsiteY10" fmla="*/ 786943 h 1447574"/>
              <a:gd name="connsiteX0" fmla="*/ 2472 w 773343"/>
              <a:gd name="connsiteY0" fmla="*/ 786943 h 1447574"/>
              <a:gd name="connsiteX1" fmla="*/ 72444 w 773343"/>
              <a:gd name="connsiteY1" fmla="*/ 525904 h 1447574"/>
              <a:gd name="connsiteX2" fmla="*/ 137625 w 773343"/>
              <a:gd name="connsiteY2" fmla="*/ 233770 h 1447574"/>
              <a:gd name="connsiteX3" fmla="*/ 387974 w 773343"/>
              <a:gd name="connsiteY3" fmla="*/ 2575 h 1447574"/>
              <a:gd name="connsiteX4" fmla="*/ 658393 w 773343"/>
              <a:gd name="connsiteY4" fmla="*/ 171418 h 1447574"/>
              <a:gd name="connsiteX5" fmla="*/ 773343 w 773343"/>
              <a:gd name="connsiteY5" fmla="*/ 991235 h 1447574"/>
              <a:gd name="connsiteX6" fmla="*/ 658537 w 773343"/>
              <a:gd name="connsiteY6" fmla="*/ 1322280 h 1447574"/>
              <a:gd name="connsiteX7" fmla="*/ 332084 w 773343"/>
              <a:gd name="connsiteY7" fmla="*/ 1446311 h 1447574"/>
              <a:gd name="connsiteX8" fmla="*/ 142778 w 773343"/>
              <a:gd name="connsiteY8" fmla="*/ 1257941 h 1447574"/>
              <a:gd name="connsiteX9" fmla="*/ 73244 w 773343"/>
              <a:gd name="connsiteY9" fmla="*/ 716113 h 1447574"/>
              <a:gd name="connsiteX10" fmla="*/ 2472 w 773343"/>
              <a:gd name="connsiteY10" fmla="*/ 786943 h 1447574"/>
              <a:gd name="connsiteX0" fmla="*/ 1502 w 772373"/>
              <a:gd name="connsiteY0" fmla="*/ 786943 h 1447574"/>
              <a:gd name="connsiteX1" fmla="*/ 71474 w 772373"/>
              <a:gd name="connsiteY1" fmla="*/ 525904 h 1447574"/>
              <a:gd name="connsiteX2" fmla="*/ 136655 w 772373"/>
              <a:gd name="connsiteY2" fmla="*/ 233770 h 1447574"/>
              <a:gd name="connsiteX3" fmla="*/ 387004 w 772373"/>
              <a:gd name="connsiteY3" fmla="*/ 2575 h 1447574"/>
              <a:gd name="connsiteX4" fmla="*/ 657423 w 772373"/>
              <a:gd name="connsiteY4" fmla="*/ 171418 h 1447574"/>
              <a:gd name="connsiteX5" fmla="*/ 772373 w 772373"/>
              <a:gd name="connsiteY5" fmla="*/ 991235 h 1447574"/>
              <a:gd name="connsiteX6" fmla="*/ 657567 w 772373"/>
              <a:gd name="connsiteY6" fmla="*/ 1322280 h 1447574"/>
              <a:gd name="connsiteX7" fmla="*/ 331114 w 772373"/>
              <a:gd name="connsiteY7" fmla="*/ 1446311 h 1447574"/>
              <a:gd name="connsiteX8" fmla="*/ 141808 w 772373"/>
              <a:gd name="connsiteY8" fmla="*/ 1257941 h 1447574"/>
              <a:gd name="connsiteX9" fmla="*/ 72274 w 772373"/>
              <a:gd name="connsiteY9" fmla="*/ 716113 h 1447574"/>
              <a:gd name="connsiteX10" fmla="*/ 1502 w 772373"/>
              <a:gd name="connsiteY10" fmla="*/ 786943 h 1447574"/>
              <a:gd name="connsiteX0" fmla="*/ 1931 w 772802"/>
              <a:gd name="connsiteY0" fmla="*/ 786943 h 1447574"/>
              <a:gd name="connsiteX1" fmla="*/ 65109 w 772802"/>
              <a:gd name="connsiteY1" fmla="*/ 532806 h 1447574"/>
              <a:gd name="connsiteX2" fmla="*/ 137084 w 772802"/>
              <a:gd name="connsiteY2" fmla="*/ 233770 h 1447574"/>
              <a:gd name="connsiteX3" fmla="*/ 387433 w 772802"/>
              <a:gd name="connsiteY3" fmla="*/ 2575 h 1447574"/>
              <a:gd name="connsiteX4" fmla="*/ 657852 w 772802"/>
              <a:gd name="connsiteY4" fmla="*/ 171418 h 1447574"/>
              <a:gd name="connsiteX5" fmla="*/ 772802 w 772802"/>
              <a:gd name="connsiteY5" fmla="*/ 991235 h 1447574"/>
              <a:gd name="connsiteX6" fmla="*/ 657996 w 772802"/>
              <a:gd name="connsiteY6" fmla="*/ 1322280 h 1447574"/>
              <a:gd name="connsiteX7" fmla="*/ 331543 w 772802"/>
              <a:gd name="connsiteY7" fmla="*/ 1446311 h 1447574"/>
              <a:gd name="connsiteX8" fmla="*/ 142237 w 772802"/>
              <a:gd name="connsiteY8" fmla="*/ 1257941 h 1447574"/>
              <a:gd name="connsiteX9" fmla="*/ 72703 w 772802"/>
              <a:gd name="connsiteY9" fmla="*/ 716113 h 1447574"/>
              <a:gd name="connsiteX10" fmla="*/ 1931 w 772802"/>
              <a:gd name="connsiteY10" fmla="*/ 786943 h 144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802" h="1447574">
                <a:moveTo>
                  <a:pt x="1931" y="786943"/>
                </a:moveTo>
                <a:cubicBezTo>
                  <a:pt x="-5304" y="793031"/>
                  <a:pt x="6108" y="637170"/>
                  <a:pt x="65109" y="532806"/>
                </a:cubicBezTo>
                <a:cubicBezTo>
                  <a:pt x="95020" y="452841"/>
                  <a:pt x="83363" y="322142"/>
                  <a:pt x="137084" y="233770"/>
                </a:cubicBezTo>
                <a:cubicBezTo>
                  <a:pt x="190805" y="145398"/>
                  <a:pt x="300638" y="12967"/>
                  <a:pt x="387433" y="2575"/>
                </a:cubicBezTo>
                <a:cubicBezTo>
                  <a:pt x="474228" y="-7817"/>
                  <a:pt x="593624" y="6641"/>
                  <a:pt x="657852" y="171418"/>
                </a:cubicBezTo>
                <a:cubicBezTo>
                  <a:pt x="722080" y="336195"/>
                  <a:pt x="772778" y="799425"/>
                  <a:pt x="772802" y="991235"/>
                </a:cubicBezTo>
                <a:cubicBezTo>
                  <a:pt x="772826" y="1183045"/>
                  <a:pt x="731539" y="1246434"/>
                  <a:pt x="657996" y="1322280"/>
                </a:cubicBezTo>
                <a:cubicBezTo>
                  <a:pt x="584453" y="1398126"/>
                  <a:pt x="417503" y="1457034"/>
                  <a:pt x="331543" y="1446311"/>
                </a:cubicBezTo>
                <a:cubicBezTo>
                  <a:pt x="245583" y="1435588"/>
                  <a:pt x="162488" y="1364071"/>
                  <a:pt x="142237" y="1257941"/>
                </a:cubicBezTo>
                <a:cubicBezTo>
                  <a:pt x="70105" y="1028184"/>
                  <a:pt x="105499" y="806115"/>
                  <a:pt x="72703" y="716113"/>
                </a:cubicBezTo>
                <a:cubicBezTo>
                  <a:pt x="35569" y="690454"/>
                  <a:pt x="12746" y="754000"/>
                  <a:pt x="1931" y="786943"/>
                </a:cubicBezTo>
                <a:close/>
              </a:path>
            </a:pathLst>
          </a:custGeom>
          <a:solidFill>
            <a:schemeClr val="bg1"/>
          </a:solidFill>
          <a:ln w="19050" cap="flat">
            <a:noFill/>
            <a:prstDash val="solid"/>
            <a:miter/>
          </a:ln>
        </p:spPr>
        <p:txBody>
          <a:bodyPr rtlCol="0" anchor="ctr"/>
          <a:lstStyle/>
          <a:p>
            <a:endParaRPr lang="en-US">
              <a:ln>
                <a:solidFill>
                  <a:srgbClr val="000000"/>
                </a:solidFill>
              </a:ln>
              <a:solidFill>
                <a:srgbClr val="000000"/>
              </a:solidFill>
            </a:endParaRPr>
          </a:p>
        </p:txBody>
      </p:sp>
      <p:sp>
        <p:nvSpPr>
          <p:cNvPr id="2" name="Title 1">
            <a:extLst>
              <a:ext uri="{FF2B5EF4-FFF2-40B4-BE49-F238E27FC236}">
                <a16:creationId xmlns:a16="http://schemas.microsoft.com/office/drawing/2014/main" id="{A9ACC579-7F06-C55B-FAC4-E520FF0DDEED}"/>
              </a:ext>
            </a:extLst>
          </p:cNvPr>
          <p:cNvSpPr>
            <a:spLocks noGrp="1"/>
          </p:cNvSpPr>
          <p:nvPr>
            <p:ph type="title"/>
          </p:nvPr>
        </p:nvSpPr>
        <p:spPr>
          <a:xfrm>
            <a:off x="1460488" y="1784211"/>
            <a:ext cx="4035135" cy="2590413"/>
          </a:xfrm>
        </p:spPr>
        <p:txBody>
          <a:bodyPr vert="horz" lIns="91440" tIns="45720" rIns="91440" bIns="45720" rtlCol="0" anchor="ctr">
            <a:normAutofit/>
          </a:bodyPr>
          <a:lstStyle/>
          <a:p>
            <a:r>
              <a:rPr lang="en-US" sz="4000" dirty="0"/>
              <a:t>What are the issues around adding searches to archives?</a:t>
            </a:r>
            <a:endParaRPr lang="en-US" sz="4800" dirty="0"/>
          </a:p>
        </p:txBody>
      </p:sp>
      <p:sp>
        <p:nvSpPr>
          <p:cNvPr id="51" name="Freeform: Shape 50">
            <a:extLst>
              <a:ext uri="{FF2B5EF4-FFF2-40B4-BE49-F238E27FC236}">
                <a16:creationId xmlns:a16="http://schemas.microsoft.com/office/drawing/2014/main" id="{444C5789-1895-49EE-863C-2BAB9693E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263107" y="401221"/>
            <a:ext cx="4333507" cy="5327363"/>
          </a:xfrm>
          <a:custGeom>
            <a:avLst/>
            <a:gdLst>
              <a:gd name="connsiteX0" fmla="*/ 6058 w 823258"/>
              <a:gd name="connsiteY0" fmla="*/ 673615 h 1272110"/>
              <a:gd name="connsiteX1" fmla="*/ 112452 w 823258"/>
              <a:gd name="connsiteY1" fmla="*/ 471685 h 1272110"/>
              <a:gd name="connsiteX2" fmla="*/ 94736 w 823258"/>
              <a:gd name="connsiteY2" fmla="*/ 159741 h 1272110"/>
              <a:gd name="connsiteX3" fmla="*/ 229419 w 823258"/>
              <a:gd name="connsiteY3" fmla="*/ 14485 h 1272110"/>
              <a:gd name="connsiteX4" fmla="*/ 580225 w 823258"/>
              <a:gd name="connsiteY4" fmla="*/ 3817 h 1272110"/>
              <a:gd name="connsiteX5" fmla="*/ 736149 w 823258"/>
              <a:gd name="connsiteY5" fmla="*/ 195174 h 1272110"/>
              <a:gd name="connsiteX6" fmla="*/ 823017 w 823258"/>
              <a:gd name="connsiteY6" fmla="*/ 912026 h 1272110"/>
              <a:gd name="connsiteX7" fmla="*/ 743293 w 823258"/>
              <a:gd name="connsiteY7" fmla="*/ 1196443 h 1272110"/>
              <a:gd name="connsiteX8" fmla="*/ 310858 w 823258"/>
              <a:gd name="connsiteY8" fmla="*/ 1251402 h 1272110"/>
              <a:gd name="connsiteX9" fmla="*/ 133693 w 823258"/>
              <a:gd name="connsiteY9" fmla="*/ 1020992 h 1272110"/>
              <a:gd name="connsiteX10" fmla="*/ 126549 w 823258"/>
              <a:gd name="connsiteY10" fmla="*/ 606369 h 1272110"/>
              <a:gd name="connsiteX11" fmla="*/ 6058 w 823258"/>
              <a:gd name="connsiteY11" fmla="*/ 673615 h 1272110"/>
              <a:gd name="connsiteX0" fmla="*/ 6097 w 846673"/>
              <a:gd name="connsiteY0" fmla="*/ 673624 h 1266490"/>
              <a:gd name="connsiteX1" fmla="*/ 112491 w 846673"/>
              <a:gd name="connsiteY1" fmla="*/ 471694 h 1266490"/>
              <a:gd name="connsiteX2" fmla="*/ 94775 w 846673"/>
              <a:gd name="connsiteY2" fmla="*/ 159750 h 1266490"/>
              <a:gd name="connsiteX3" fmla="*/ 229458 w 846673"/>
              <a:gd name="connsiteY3" fmla="*/ 14494 h 1266490"/>
              <a:gd name="connsiteX4" fmla="*/ 580264 w 846673"/>
              <a:gd name="connsiteY4" fmla="*/ 3826 h 1266490"/>
              <a:gd name="connsiteX5" fmla="*/ 736188 w 846673"/>
              <a:gd name="connsiteY5" fmla="*/ 195183 h 1266490"/>
              <a:gd name="connsiteX6" fmla="*/ 823056 w 846673"/>
              <a:gd name="connsiteY6" fmla="*/ 912035 h 1266490"/>
              <a:gd name="connsiteX7" fmla="*/ 795891 w 846673"/>
              <a:gd name="connsiteY7" fmla="*/ 1213658 h 1266490"/>
              <a:gd name="connsiteX8" fmla="*/ 310897 w 846673"/>
              <a:gd name="connsiteY8" fmla="*/ 1251411 h 1266490"/>
              <a:gd name="connsiteX9" fmla="*/ 133732 w 846673"/>
              <a:gd name="connsiteY9" fmla="*/ 1021001 h 1266490"/>
              <a:gd name="connsiteX10" fmla="*/ 126588 w 846673"/>
              <a:gd name="connsiteY10" fmla="*/ 606378 h 1266490"/>
              <a:gd name="connsiteX11" fmla="*/ 6097 w 846673"/>
              <a:gd name="connsiteY11" fmla="*/ 673624 h 1266490"/>
              <a:gd name="connsiteX0" fmla="*/ 6097 w 849914"/>
              <a:gd name="connsiteY0" fmla="*/ 673624 h 1273207"/>
              <a:gd name="connsiteX1" fmla="*/ 112491 w 849914"/>
              <a:gd name="connsiteY1" fmla="*/ 471694 h 1273207"/>
              <a:gd name="connsiteX2" fmla="*/ 94775 w 849914"/>
              <a:gd name="connsiteY2" fmla="*/ 159750 h 1273207"/>
              <a:gd name="connsiteX3" fmla="*/ 229458 w 849914"/>
              <a:gd name="connsiteY3" fmla="*/ 14494 h 1273207"/>
              <a:gd name="connsiteX4" fmla="*/ 580264 w 849914"/>
              <a:gd name="connsiteY4" fmla="*/ 3826 h 1273207"/>
              <a:gd name="connsiteX5" fmla="*/ 736188 w 849914"/>
              <a:gd name="connsiteY5" fmla="*/ 195183 h 1273207"/>
              <a:gd name="connsiteX6" fmla="*/ 823056 w 849914"/>
              <a:gd name="connsiteY6" fmla="*/ 912035 h 1273207"/>
              <a:gd name="connsiteX7" fmla="*/ 795891 w 849914"/>
              <a:gd name="connsiteY7" fmla="*/ 1213658 h 1273207"/>
              <a:gd name="connsiteX8" fmla="*/ 248636 w 849914"/>
              <a:gd name="connsiteY8" fmla="*/ 1257509 h 1273207"/>
              <a:gd name="connsiteX9" fmla="*/ 133732 w 849914"/>
              <a:gd name="connsiteY9" fmla="*/ 1021001 h 1273207"/>
              <a:gd name="connsiteX10" fmla="*/ 126588 w 849914"/>
              <a:gd name="connsiteY10" fmla="*/ 606378 h 1273207"/>
              <a:gd name="connsiteX11" fmla="*/ 6097 w 849914"/>
              <a:gd name="connsiteY11" fmla="*/ 673624 h 1273207"/>
              <a:gd name="connsiteX0" fmla="*/ 6097 w 857388"/>
              <a:gd name="connsiteY0" fmla="*/ 673624 h 1273231"/>
              <a:gd name="connsiteX1" fmla="*/ 112491 w 857388"/>
              <a:gd name="connsiteY1" fmla="*/ 471694 h 1273231"/>
              <a:gd name="connsiteX2" fmla="*/ 94775 w 857388"/>
              <a:gd name="connsiteY2" fmla="*/ 159750 h 1273231"/>
              <a:gd name="connsiteX3" fmla="*/ 229458 w 857388"/>
              <a:gd name="connsiteY3" fmla="*/ 14494 h 1273231"/>
              <a:gd name="connsiteX4" fmla="*/ 580264 w 857388"/>
              <a:gd name="connsiteY4" fmla="*/ 3826 h 1273231"/>
              <a:gd name="connsiteX5" fmla="*/ 736188 w 857388"/>
              <a:gd name="connsiteY5" fmla="*/ 195183 h 1273231"/>
              <a:gd name="connsiteX6" fmla="*/ 837750 w 857388"/>
              <a:gd name="connsiteY6" fmla="*/ 911367 h 1273231"/>
              <a:gd name="connsiteX7" fmla="*/ 795891 w 857388"/>
              <a:gd name="connsiteY7" fmla="*/ 1213658 h 1273231"/>
              <a:gd name="connsiteX8" fmla="*/ 248636 w 857388"/>
              <a:gd name="connsiteY8" fmla="*/ 1257509 h 1273231"/>
              <a:gd name="connsiteX9" fmla="*/ 133732 w 857388"/>
              <a:gd name="connsiteY9" fmla="*/ 1021001 h 1273231"/>
              <a:gd name="connsiteX10" fmla="*/ 126588 w 857388"/>
              <a:gd name="connsiteY10" fmla="*/ 606378 h 1273231"/>
              <a:gd name="connsiteX11" fmla="*/ 6097 w 857388"/>
              <a:gd name="connsiteY11" fmla="*/ 673624 h 1273231"/>
              <a:gd name="connsiteX0" fmla="*/ 6097 w 859776"/>
              <a:gd name="connsiteY0" fmla="*/ 673624 h 1273231"/>
              <a:gd name="connsiteX1" fmla="*/ 112491 w 859776"/>
              <a:gd name="connsiteY1" fmla="*/ 471694 h 1273231"/>
              <a:gd name="connsiteX2" fmla="*/ 94775 w 859776"/>
              <a:gd name="connsiteY2" fmla="*/ 159750 h 1273231"/>
              <a:gd name="connsiteX3" fmla="*/ 229458 w 859776"/>
              <a:gd name="connsiteY3" fmla="*/ 14494 h 1273231"/>
              <a:gd name="connsiteX4" fmla="*/ 580264 w 859776"/>
              <a:gd name="connsiteY4" fmla="*/ 3826 h 1273231"/>
              <a:gd name="connsiteX5" fmla="*/ 736188 w 859776"/>
              <a:gd name="connsiteY5" fmla="*/ 195183 h 1273231"/>
              <a:gd name="connsiteX6" fmla="*/ 837750 w 859776"/>
              <a:gd name="connsiteY6" fmla="*/ 911367 h 1273231"/>
              <a:gd name="connsiteX7" fmla="*/ 795891 w 859776"/>
              <a:gd name="connsiteY7" fmla="*/ 1213658 h 1273231"/>
              <a:gd name="connsiteX8" fmla="*/ 248636 w 859776"/>
              <a:gd name="connsiteY8" fmla="*/ 1257509 h 1273231"/>
              <a:gd name="connsiteX9" fmla="*/ 133732 w 859776"/>
              <a:gd name="connsiteY9" fmla="*/ 1021001 h 1273231"/>
              <a:gd name="connsiteX10" fmla="*/ 126588 w 859776"/>
              <a:gd name="connsiteY10" fmla="*/ 606378 h 1273231"/>
              <a:gd name="connsiteX11" fmla="*/ 6097 w 859776"/>
              <a:gd name="connsiteY11" fmla="*/ 673624 h 1273231"/>
              <a:gd name="connsiteX0" fmla="*/ 6097 w 863219"/>
              <a:gd name="connsiteY0" fmla="*/ 673624 h 1273231"/>
              <a:gd name="connsiteX1" fmla="*/ 112491 w 863219"/>
              <a:gd name="connsiteY1" fmla="*/ 471694 h 1273231"/>
              <a:gd name="connsiteX2" fmla="*/ 94775 w 863219"/>
              <a:gd name="connsiteY2" fmla="*/ 159750 h 1273231"/>
              <a:gd name="connsiteX3" fmla="*/ 229458 w 863219"/>
              <a:gd name="connsiteY3" fmla="*/ 14494 h 1273231"/>
              <a:gd name="connsiteX4" fmla="*/ 580264 w 863219"/>
              <a:gd name="connsiteY4" fmla="*/ 3826 h 1273231"/>
              <a:gd name="connsiteX5" fmla="*/ 736188 w 863219"/>
              <a:gd name="connsiteY5" fmla="*/ 195183 h 1273231"/>
              <a:gd name="connsiteX6" fmla="*/ 837750 w 863219"/>
              <a:gd name="connsiteY6" fmla="*/ 911367 h 1273231"/>
              <a:gd name="connsiteX7" fmla="*/ 795891 w 863219"/>
              <a:gd name="connsiteY7" fmla="*/ 1213658 h 1273231"/>
              <a:gd name="connsiteX8" fmla="*/ 248636 w 863219"/>
              <a:gd name="connsiteY8" fmla="*/ 1257509 h 1273231"/>
              <a:gd name="connsiteX9" fmla="*/ 133732 w 863219"/>
              <a:gd name="connsiteY9" fmla="*/ 1021001 h 1273231"/>
              <a:gd name="connsiteX10" fmla="*/ 126588 w 863219"/>
              <a:gd name="connsiteY10" fmla="*/ 606378 h 1273231"/>
              <a:gd name="connsiteX11" fmla="*/ 6097 w 863219"/>
              <a:gd name="connsiteY11" fmla="*/ 673624 h 1273231"/>
              <a:gd name="connsiteX0" fmla="*/ 6097 w 865261"/>
              <a:gd name="connsiteY0" fmla="*/ 673624 h 1271255"/>
              <a:gd name="connsiteX1" fmla="*/ 112491 w 865261"/>
              <a:gd name="connsiteY1" fmla="*/ 471694 h 1271255"/>
              <a:gd name="connsiteX2" fmla="*/ 94775 w 865261"/>
              <a:gd name="connsiteY2" fmla="*/ 159750 h 1271255"/>
              <a:gd name="connsiteX3" fmla="*/ 229458 w 865261"/>
              <a:gd name="connsiteY3" fmla="*/ 14494 h 1271255"/>
              <a:gd name="connsiteX4" fmla="*/ 580264 w 865261"/>
              <a:gd name="connsiteY4" fmla="*/ 3826 h 1271255"/>
              <a:gd name="connsiteX5" fmla="*/ 736188 w 865261"/>
              <a:gd name="connsiteY5" fmla="*/ 195183 h 1271255"/>
              <a:gd name="connsiteX6" fmla="*/ 841141 w 865261"/>
              <a:gd name="connsiteY6" fmla="*/ 970003 h 1271255"/>
              <a:gd name="connsiteX7" fmla="*/ 795891 w 865261"/>
              <a:gd name="connsiteY7" fmla="*/ 1213658 h 1271255"/>
              <a:gd name="connsiteX8" fmla="*/ 248636 w 865261"/>
              <a:gd name="connsiteY8" fmla="*/ 1257509 h 1271255"/>
              <a:gd name="connsiteX9" fmla="*/ 133732 w 865261"/>
              <a:gd name="connsiteY9" fmla="*/ 1021001 h 1271255"/>
              <a:gd name="connsiteX10" fmla="*/ 126588 w 865261"/>
              <a:gd name="connsiteY10" fmla="*/ 606378 h 1271255"/>
              <a:gd name="connsiteX11" fmla="*/ 6097 w 865261"/>
              <a:gd name="connsiteY11" fmla="*/ 673624 h 1271255"/>
              <a:gd name="connsiteX0" fmla="*/ 6097 w 860021"/>
              <a:gd name="connsiteY0" fmla="*/ 673624 h 1279428"/>
              <a:gd name="connsiteX1" fmla="*/ 112491 w 860021"/>
              <a:gd name="connsiteY1" fmla="*/ 471694 h 1279428"/>
              <a:gd name="connsiteX2" fmla="*/ 94775 w 860021"/>
              <a:gd name="connsiteY2" fmla="*/ 159750 h 1279428"/>
              <a:gd name="connsiteX3" fmla="*/ 229458 w 860021"/>
              <a:gd name="connsiteY3" fmla="*/ 14494 h 1279428"/>
              <a:gd name="connsiteX4" fmla="*/ 580264 w 860021"/>
              <a:gd name="connsiteY4" fmla="*/ 3826 h 1279428"/>
              <a:gd name="connsiteX5" fmla="*/ 736188 w 860021"/>
              <a:gd name="connsiteY5" fmla="*/ 195183 h 1279428"/>
              <a:gd name="connsiteX6" fmla="*/ 841141 w 860021"/>
              <a:gd name="connsiteY6" fmla="*/ 970003 h 1279428"/>
              <a:gd name="connsiteX7" fmla="*/ 797210 w 860021"/>
              <a:gd name="connsiteY7" fmla="*/ 1236461 h 1279428"/>
              <a:gd name="connsiteX8" fmla="*/ 248636 w 860021"/>
              <a:gd name="connsiteY8" fmla="*/ 1257509 h 1279428"/>
              <a:gd name="connsiteX9" fmla="*/ 133732 w 860021"/>
              <a:gd name="connsiteY9" fmla="*/ 1021001 h 1279428"/>
              <a:gd name="connsiteX10" fmla="*/ 126588 w 860021"/>
              <a:gd name="connsiteY10" fmla="*/ 606378 h 1279428"/>
              <a:gd name="connsiteX11" fmla="*/ 6097 w 860021"/>
              <a:gd name="connsiteY11" fmla="*/ 673624 h 1279428"/>
              <a:gd name="connsiteX0" fmla="*/ 6097 w 860380"/>
              <a:gd name="connsiteY0" fmla="*/ 679490 h 1285294"/>
              <a:gd name="connsiteX1" fmla="*/ 112491 w 860380"/>
              <a:gd name="connsiteY1" fmla="*/ 477560 h 1285294"/>
              <a:gd name="connsiteX2" fmla="*/ 94775 w 860380"/>
              <a:gd name="connsiteY2" fmla="*/ 165616 h 1285294"/>
              <a:gd name="connsiteX3" fmla="*/ 229458 w 860380"/>
              <a:gd name="connsiteY3" fmla="*/ 20360 h 1285294"/>
              <a:gd name="connsiteX4" fmla="*/ 580264 w 860380"/>
              <a:gd name="connsiteY4" fmla="*/ 9692 h 1285294"/>
              <a:gd name="connsiteX5" fmla="*/ 730442 w 860380"/>
              <a:gd name="connsiteY5" fmla="*/ 165383 h 1285294"/>
              <a:gd name="connsiteX6" fmla="*/ 841141 w 860380"/>
              <a:gd name="connsiteY6" fmla="*/ 975869 h 1285294"/>
              <a:gd name="connsiteX7" fmla="*/ 797210 w 860380"/>
              <a:gd name="connsiteY7" fmla="*/ 1242327 h 1285294"/>
              <a:gd name="connsiteX8" fmla="*/ 248636 w 860380"/>
              <a:gd name="connsiteY8" fmla="*/ 1263375 h 1285294"/>
              <a:gd name="connsiteX9" fmla="*/ 133732 w 860380"/>
              <a:gd name="connsiteY9" fmla="*/ 1026867 h 1285294"/>
              <a:gd name="connsiteX10" fmla="*/ 126588 w 860380"/>
              <a:gd name="connsiteY10" fmla="*/ 612244 h 1285294"/>
              <a:gd name="connsiteX11" fmla="*/ 6097 w 860380"/>
              <a:gd name="connsiteY11" fmla="*/ 679490 h 1285294"/>
              <a:gd name="connsiteX0" fmla="*/ 6097 w 881639"/>
              <a:gd name="connsiteY0" fmla="*/ 679490 h 1286194"/>
              <a:gd name="connsiteX1" fmla="*/ 112491 w 881639"/>
              <a:gd name="connsiteY1" fmla="*/ 477560 h 1286194"/>
              <a:gd name="connsiteX2" fmla="*/ 94775 w 881639"/>
              <a:gd name="connsiteY2" fmla="*/ 165616 h 1286194"/>
              <a:gd name="connsiteX3" fmla="*/ 229458 w 881639"/>
              <a:gd name="connsiteY3" fmla="*/ 20360 h 1286194"/>
              <a:gd name="connsiteX4" fmla="*/ 580264 w 881639"/>
              <a:gd name="connsiteY4" fmla="*/ 9692 h 1286194"/>
              <a:gd name="connsiteX5" fmla="*/ 730442 w 881639"/>
              <a:gd name="connsiteY5" fmla="*/ 165383 h 1286194"/>
              <a:gd name="connsiteX6" fmla="*/ 873260 w 881639"/>
              <a:gd name="connsiteY6" fmla="*/ 958078 h 1286194"/>
              <a:gd name="connsiteX7" fmla="*/ 797210 w 881639"/>
              <a:gd name="connsiteY7" fmla="*/ 1242327 h 1286194"/>
              <a:gd name="connsiteX8" fmla="*/ 248636 w 881639"/>
              <a:gd name="connsiteY8" fmla="*/ 1263375 h 1286194"/>
              <a:gd name="connsiteX9" fmla="*/ 133732 w 881639"/>
              <a:gd name="connsiteY9" fmla="*/ 1026867 h 1286194"/>
              <a:gd name="connsiteX10" fmla="*/ 126588 w 881639"/>
              <a:gd name="connsiteY10" fmla="*/ 612244 h 1286194"/>
              <a:gd name="connsiteX11" fmla="*/ 6097 w 881639"/>
              <a:gd name="connsiteY11" fmla="*/ 679490 h 1286194"/>
              <a:gd name="connsiteX0" fmla="*/ 6216 w 881758"/>
              <a:gd name="connsiteY0" fmla="*/ 679490 h 1286194"/>
              <a:gd name="connsiteX1" fmla="*/ 110067 w 881758"/>
              <a:gd name="connsiteY1" fmla="*/ 369894 h 1286194"/>
              <a:gd name="connsiteX2" fmla="*/ 94894 w 881758"/>
              <a:gd name="connsiteY2" fmla="*/ 165616 h 1286194"/>
              <a:gd name="connsiteX3" fmla="*/ 229577 w 881758"/>
              <a:gd name="connsiteY3" fmla="*/ 20360 h 1286194"/>
              <a:gd name="connsiteX4" fmla="*/ 580383 w 881758"/>
              <a:gd name="connsiteY4" fmla="*/ 9692 h 1286194"/>
              <a:gd name="connsiteX5" fmla="*/ 730561 w 881758"/>
              <a:gd name="connsiteY5" fmla="*/ 165383 h 1286194"/>
              <a:gd name="connsiteX6" fmla="*/ 873379 w 881758"/>
              <a:gd name="connsiteY6" fmla="*/ 958078 h 1286194"/>
              <a:gd name="connsiteX7" fmla="*/ 797329 w 881758"/>
              <a:gd name="connsiteY7" fmla="*/ 1242327 h 1286194"/>
              <a:gd name="connsiteX8" fmla="*/ 248755 w 881758"/>
              <a:gd name="connsiteY8" fmla="*/ 1263375 h 1286194"/>
              <a:gd name="connsiteX9" fmla="*/ 133851 w 881758"/>
              <a:gd name="connsiteY9" fmla="*/ 1026867 h 1286194"/>
              <a:gd name="connsiteX10" fmla="*/ 126707 w 881758"/>
              <a:gd name="connsiteY10" fmla="*/ 612244 h 1286194"/>
              <a:gd name="connsiteX11" fmla="*/ 6216 w 881758"/>
              <a:gd name="connsiteY11" fmla="*/ 679490 h 1286194"/>
              <a:gd name="connsiteX0" fmla="*/ 6216 w 881758"/>
              <a:gd name="connsiteY0" fmla="*/ 679490 h 1286194"/>
              <a:gd name="connsiteX1" fmla="*/ 110067 w 881758"/>
              <a:gd name="connsiteY1" fmla="*/ 369894 h 1286194"/>
              <a:gd name="connsiteX2" fmla="*/ 94894 w 881758"/>
              <a:gd name="connsiteY2" fmla="*/ 165616 h 1286194"/>
              <a:gd name="connsiteX3" fmla="*/ 229577 w 881758"/>
              <a:gd name="connsiteY3" fmla="*/ 20360 h 1286194"/>
              <a:gd name="connsiteX4" fmla="*/ 580383 w 881758"/>
              <a:gd name="connsiteY4" fmla="*/ 9692 h 1286194"/>
              <a:gd name="connsiteX5" fmla="*/ 730561 w 881758"/>
              <a:gd name="connsiteY5" fmla="*/ 165383 h 1286194"/>
              <a:gd name="connsiteX6" fmla="*/ 873379 w 881758"/>
              <a:gd name="connsiteY6" fmla="*/ 958078 h 1286194"/>
              <a:gd name="connsiteX7" fmla="*/ 797329 w 881758"/>
              <a:gd name="connsiteY7" fmla="*/ 1242327 h 1286194"/>
              <a:gd name="connsiteX8" fmla="*/ 248755 w 881758"/>
              <a:gd name="connsiteY8" fmla="*/ 1263375 h 1286194"/>
              <a:gd name="connsiteX9" fmla="*/ 133851 w 881758"/>
              <a:gd name="connsiteY9" fmla="*/ 1026867 h 1286194"/>
              <a:gd name="connsiteX10" fmla="*/ 138858 w 881758"/>
              <a:gd name="connsiteY10" fmla="*/ 503910 h 1286194"/>
              <a:gd name="connsiteX11" fmla="*/ 6216 w 881758"/>
              <a:gd name="connsiteY11" fmla="*/ 679490 h 1286194"/>
              <a:gd name="connsiteX0" fmla="*/ 6961 w 868563"/>
              <a:gd name="connsiteY0" fmla="*/ 538413 h 1286194"/>
              <a:gd name="connsiteX1" fmla="*/ 96872 w 868563"/>
              <a:gd name="connsiteY1" fmla="*/ 369894 h 1286194"/>
              <a:gd name="connsiteX2" fmla="*/ 81699 w 868563"/>
              <a:gd name="connsiteY2" fmla="*/ 165616 h 1286194"/>
              <a:gd name="connsiteX3" fmla="*/ 216382 w 868563"/>
              <a:gd name="connsiteY3" fmla="*/ 20360 h 1286194"/>
              <a:gd name="connsiteX4" fmla="*/ 567188 w 868563"/>
              <a:gd name="connsiteY4" fmla="*/ 9692 h 1286194"/>
              <a:gd name="connsiteX5" fmla="*/ 717366 w 868563"/>
              <a:gd name="connsiteY5" fmla="*/ 165383 h 1286194"/>
              <a:gd name="connsiteX6" fmla="*/ 860184 w 868563"/>
              <a:gd name="connsiteY6" fmla="*/ 958078 h 1286194"/>
              <a:gd name="connsiteX7" fmla="*/ 784134 w 868563"/>
              <a:gd name="connsiteY7" fmla="*/ 1242327 h 1286194"/>
              <a:gd name="connsiteX8" fmla="*/ 235560 w 868563"/>
              <a:gd name="connsiteY8" fmla="*/ 1263375 h 1286194"/>
              <a:gd name="connsiteX9" fmla="*/ 120656 w 868563"/>
              <a:gd name="connsiteY9" fmla="*/ 1026867 h 1286194"/>
              <a:gd name="connsiteX10" fmla="*/ 125663 w 868563"/>
              <a:gd name="connsiteY10" fmla="*/ 503910 h 1286194"/>
              <a:gd name="connsiteX11" fmla="*/ 6961 w 868563"/>
              <a:gd name="connsiteY11" fmla="*/ 538413 h 1286194"/>
              <a:gd name="connsiteX0" fmla="*/ 6961 w 867791"/>
              <a:gd name="connsiteY0" fmla="*/ 538413 h 1312892"/>
              <a:gd name="connsiteX1" fmla="*/ 96872 w 867791"/>
              <a:gd name="connsiteY1" fmla="*/ 369894 h 1312892"/>
              <a:gd name="connsiteX2" fmla="*/ 81699 w 867791"/>
              <a:gd name="connsiteY2" fmla="*/ 165616 h 1312892"/>
              <a:gd name="connsiteX3" fmla="*/ 216382 w 867791"/>
              <a:gd name="connsiteY3" fmla="*/ 20360 h 1312892"/>
              <a:gd name="connsiteX4" fmla="*/ 567188 w 867791"/>
              <a:gd name="connsiteY4" fmla="*/ 9692 h 1312892"/>
              <a:gd name="connsiteX5" fmla="*/ 717366 w 867791"/>
              <a:gd name="connsiteY5" fmla="*/ 165383 h 1312892"/>
              <a:gd name="connsiteX6" fmla="*/ 860184 w 867791"/>
              <a:gd name="connsiteY6" fmla="*/ 958078 h 1312892"/>
              <a:gd name="connsiteX7" fmla="*/ 784134 w 867791"/>
              <a:gd name="connsiteY7" fmla="*/ 1242327 h 1312892"/>
              <a:gd name="connsiteX8" fmla="*/ 256000 w 867791"/>
              <a:gd name="connsiteY8" fmla="*/ 1298372 h 1312892"/>
              <a:gd name="connsiteX9" fmla="*/ 120656 w 867791"/>
              <a:gd name="connsiteY9" fmla="*/ 1026867 h 1312892"/>
              <a:gd name="connsiteX10" fmla="*/ 125663 w 867791"/>
              <a:gd name="connsiteY10" fmla="*/ 503910 h 1312892"/>
              <a:gd name="connsiteX11" fmla="*/ 6961 w 867791"/>
              <a:gd name="connsiteY11" fmla="*/ 538413 h 1312892"/>
              <a:gd name="connsiteX0" fmla="*/ 6961 w 867791"/>
              <a:gd name="connsiteY0" fmla="*/ 538413 h 1313923"/>
              <a:gd name="connsiteX1" fmla="*/ 96872 w 867791"/>
              <a:gd name="connsiteY1" fmla="*/ 369894 h 1313923"/>
              <a:gd name="connsiteX2" fmla="*/ 81699 w 867791"/>
              <a:gd name="connsiteY2" fmla="*/ 165616 h 1313923"/>
              <a:gd name="connsiteX3" fmla="*/ 216382 w 867791"/>
              <a:gd name="connsiteY3" fmla="*/ 20360 h 1313923"/>
              <a:gd name="connsiteX4" fmla="*/ 567188 w 867791"/>
              <a:gd name="connsiteY4" fmla="*/ 9692 h 1313923"/>
              <a:gd name="connsiteX5" fmla="*/ 717366 w 867791"/>
              <a:gd name="connsiteY5" fmla="*/ 165383 h 1313923"/>
              <a:gd name="connsiteX6" fmla="*/ 860184 w 867791"/>
              <a:gd name="connsiteY6" fmla="*/ 958078 h 1313923"/>
              <a:gd name="connsiteX7" fmla="*/ 784134 w 867791"/>
              <a:gd name="connsiteY7" fmla="*/ 1242327 h 1313923"/>
              <a:gd name="connsiteX8" fmla="*/ 256000 w 867791"/>
              <a:gd name="connsiteY8" fmla="*/ 1298372 h 1313923"/>
              <a:gd name="connsiteX9" fmla="*/ 145617 w 867791"/>
              <a:gd name="connsiteY9" fmla="*/ 1012668 h 1313923"/>
              <a:gd name="connsiteX10" fmla="*/ 125663 w 867791"/>
              <a:gd name="connsiteY10" fmla="*/ 503910 h 1313923"/>
              <a:gd name="connsiteX11" fmla="*/ 6961 w 867791"/>
              <a:gd name="connsiteY11" fmla="*/ 538413 h 1313923"/>
              <a:gd name="connsiteX0" fmla="*/ 6961 w 867791"/>
              <a:gd name="connsiteY0" fmla="*/ 538413 h 1310173"/>
              <a:gd name="connsiteX1" fmla="*/ 96872 w 867791"/>
              <a:gd name="connsiteY1" fmla="*/ 369894 h 1310173"/>
              <a:gd name="connsiteX2" fmla="*/ 81699 w 867791"/>
              <a:gd name="connsiteY2" fmla="*/ 165616 h 1310173"/>
              <a:gd name="connsiteX3" fmla="*/ 216382 w 867791"/>
              <a:gd name="connsiteY3" fmla="*/ 20360 h 1310173"/>
              <a:gd name="connsiteX4" fmla="*/ 567188 w 867791"/>
              <a:gd name="connsiteY4" fmla="*/ 9692 h 1310173"/>
              <a:gd name="connsiteX5" fmla="*/ 717366 w 867791"/>
              <a:gd name="connsiteY5" fmla="*/ 165383 h 1310173"/>
              <a:gd name="connsiteX6" fmla="*/ 860184 w 867791"/>
              <a:gd name="connsiteY6" fmla="*/ 958078 h 1310173"/>
              <a:gd name="connsiteX7" fmla="*/ 784134 w 867791"/>
              <a:gd name="connsiteY7" fmla="*/ 1242327 h 1310173"/>
              <a:gd name="connsiteX8" fmla="*/ 256000 w 867791"/>
              <a:gd name="connsiteY8" fmla="*/ 1298372 h 1310173"/>
              <a:gd name="connsiteX9" fmla="*/ 155978 w 867791"/>
              <a:gd name="connsiteY9" fmla="*/ 1064454 h 1310173"/>
              <a:gd name="connsiteX10" fmla="*/ 125663 w 867791"/>
              <a:gd name="connsiteY10" fmla="*/ 503910 h 1310173"/>
              <a:gd name="connsiteX11" fmla="*/ 6961 w 867791"/>
              <a:gd name="connsiteY11" fmla="*/ 538413 h 1310173"/>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6197"/>
              <a:gd name="connsiteX1" fmla="*/ 96872 w 867791"/>
              <a:gd name="connsiteY1" fmla="*/ 369894 h 1306197"/>
              <a:gd name="connsiteX2" fmla="*/ 81699 w 867791"/>
              <a:gd name="connsiteY2" fmla="*/ 165616 h 1306197"/>
              <a:gd name="connsiteX3" fmla="*/ 216382 w 867791"/>
              <a:gd name="connsiteY3" fmla="*/ 20360 h 1306197"/>
              <a:gd name="connsiteX4" fmla="*/ 567188 w 867791"/>
              <a:gd name="connsiteY4" fmla="*/ 9692 h 1306197"/>
              <a:gd name="connsiteX5" fmla="*/ 717366 w 867791"/>
              <a:gd name="connsiteY5" fmla="*/ 165383 h 1306197"/>
              <a:gd name="connsiteX6" fmla="*/ 860184 w 867791"/>
              <a:gd name="connsiteY6" fmla="*/ 958078 h 1306197"/>
              <a:gd name="connsiteX7" fmla="*/ 784134 w 867791"/>
              <a:gd name="connsiteY7" fmla="*/ 1242327 h 1306197"/>
              <a:gd name="connsiteX8" fmla="*/ 256000 w 867791"/>
              <a:gd name="connsiteY8" fmla="*/ 1298372 h 1306197"/>
              <a:gd name="connsiteX9" fmla="*/ 155507 w 867791"/>
              <a:gd name="connsiteY9" fmla="*/ 1120000 h 1306197"/>
              <a:gd name="connsiteX10" fmla="*/ 125663 w 867791"/>
              <a:gd name="connsiteY10" fmla="*/ 503910 h 1306197"/>
              <a:gd name="connsiteX11" fmla="*/ 6961 w 867791"/>
              <a:gd name="connsiteY11" fmla="*/ 538413 h 1306197"/>
              <a:gd name="connsiteX0" fmla="*/ 6961 w 867791"/>
              <a:gd name="connsiteY0" fmla="*/ 541531 h 1309315"/>
              <a:gd name="connsiteX1" fmla="*/ 96872 w 867791"/>
              <a:gd name="connsiteY1" fmla="*/ 373012 h 1309315"/>
              <a:gd name="connsiteX2" fmla="*/ 80003 w 867791"/>
              <a:gd name="connsiteY2" fmla="*/ 139416 h 1309315"/>
              <a:gd name="connsiteX3" fmla="*/ 216382 w 867791"/>
              <a:gd name="connsiteY3" fmla="*/ 23478 h 1309315"/>
              <a:gd name="connsiteX4" fmla="*/ 567188 w 867791"/>
              <a:gd name="connsiteY4" fmla="*/ 12810 h 1309315"/>
              <a:gd name="connsiteX5" fmla="*/ 717366 w 867791"/>
              <a:gd name="connsiteY5" fmla="*/ 168501 h 1309315"/>
              <a:gd name="connsiteX6" fmla="*/ 860184 w 867791"/>
              <a:gd name="connsiteY6" fmla="*/ 961196 h 1309315"/>
              <a:gd name="connsiteX7" fmla="*/ 784134 w 867791"/>
              <a:gd name="connsiteY7" fmla="*/ 1245445 h 1309315"/>
              <a:gd name="connsiteX8" fmla="*/ 256000 w 867791"/>
              <a:gd name="connsiteY8" fmla="*/ 1301490 h 1309315"/>
              <a:gd name="connsiteX9" fmla="*/ 155507 w 867791"/>
              <a:gd name="connsiteY9" fmla="*/ 1123118 h 1309315"/>
              <a:gd name="connsiteX10" fmla="*/ 125663 w 867791"/>
              <a:gd name="connsiteY10" fmla="*/ 507028 h 1309315"/>
              <a:gd name="connsiteX11" fmla="*/ 6961 w 867791"/>
              <a:gd name="connsiteY11" fmla="*/ 541531 h 1309315"/>
              <a:gd name="connsiteX0" fmla="*/ 6961 w 867791"/>
              <a:gd name="connsiteY0" fmla="*/ 541531 h 1309315"/>
              <a:gd name="connsiteX1" fmla="*/ 96872 w 867791"/>
              <a:gd name="connsiteY1" fmla="*/ 373012 h 1309315"/>
              <a:gd name="connsiteX2" fmla="*/ 80003 w 867791"/>
              <a:gd name="connsiteY2" fmla="*/ 139416 h 1309315"/>
              <a:gd name="connsiteX3" fmla="*/ 216382 w 867791"/>
              <a:gd name="connsiteY3" fmla="*/ 23478 h 1309315"/>
              <a:gd name="connsiteX4" fmla="*/ 567188 w 867791"/>
              <a:gd name="connsiteY4" fmla="*/ 12810 h 1309315"/>
              <a:gd name="connsiteX5" fmla="*/ 717366 w 867791"/>
              <a:gd name="connsiteY5" fmla="*/ 168501 h 1309315"/>
              <a:gd name="connsiteX6" fmla="*/ 860184 w 867791"/>
              <a:gd name="connsiteY6" fmla="*/ 961196 h 1309315"/>
              <a:gd name="connsiteX7" fmla="*/ 784134 w 867791"/>
              <a:gd name="connsiteY7" fmla="*/ 1245445 h 1309315"/>
              <a:gd name="connsiteX8" fmla="*/ 256000 w 867791"/>
              <a:gd name="connsiteY8" fmla="*/ 1301490 h 1309315"/>
              <a:gd name="connsiteX9" fmla="*/ 155507 w 867791"/>
              <a:gd name="connsiteY9" fmla="*/ 1123118 h 1309315"/>
              <a:gd name="connsiteX10" fmla="*/ 125663 w 867791"/>
              <a:gd name="connsiteY10" fmla="*/ 507028 h 1309315"/>
              <a:gd name="connsiteX11" fmla="*/ 6961 w 867791"/>
              <a:gd name="connsiteY11" fmla="*/ 541531 h 1309315"/>
              <a:gd name="connsiteX0" fmla="*/ 6961 w 867791"/>
              <a:gd name="connsiteY0" fmla="*/ 539700 h 1307484"/>
              <a:gd name="connsiteX1" fmla="*/ 96872 w 867791"/>
              <a:gd name="connsiteY1" fmla="*/ 371181 h 1307484"/>
              <a:gd name="connsiteX2" fmla="*/ 77366 w 867791"/>
              <a:gd name="connsiteY2" fmla="*/ 91980 h 1307484"/>
              <a:gd name="connsiteX3" fmla="*/ 216382 w 867791"/>
              <a:gd name="connsiteY3" fmla="*/ 21647 h 1307484"/>
              <a:gd name="connsiteX4" fmla="*/ 567188 w 867791"/>
              <a:gd name="connsiteY4" fmla="*/ 10979 h 1307484"/>
              <a:gd name="connsiteX5" fmla="*/ 717366 w 867791"/>
              <a:gd name="connsiteY5" fmla="*/ 166670 h 1307484"/>
              <a:gd name="connsiteX6" fmla="*/ 860184 w 867791"/>
              <a:gd name="connsiteY6" fmla="*/ 959365 h 1307484"/>
              <a:gd name="connsiteX7" fmla="*/ 784134 w 867791"/>
              <a:gd name="connsiteY7" fmla="*/ 1243614 h 1307484"/>
              <a:gd name="connsiteX8" fmla="*/ 256000 w 867791"/>
              <a:gd name="connsiteY8" fmla="*/ 1299659 h 1307484"/>
              <a:gd name="connsiteX9" fmla="*/ 155507 w 867791"/>
              <a:gd name="connsiteY9" fmla="*/ 1121287 h 1307484"/>
              <a:gd name="connsiteX10" fmla="*/ 125663 w 867791"/>
              <a:gd name="connsiteY10" fmla="*/ 505197 h 1307484"/>
              <a:gd name="connsiteX11" fmla="*/ 6961 w 867791"/>
              <a:gd name="connsiteY11" fmla="*/ 539700 h 1307484"/>
              <a:gd name="connsiteX0" fmla="*/ 6961 w 867791"/>
              <a:gd name="connsiteY0" fmla="*/ 550995 h 1318779"/>
              <a:gd name="connsiteX1" fmla="*/ 96872 w 867791"/>
              <a:gd name="connsiteY1" fmla="*/ 382476 h 1318779"/>
              <a:gd name="connsiteX2" fmla="*/ 77366 w 867791"/>
              <a:gd name="connsiteY2" fmla="*/ 103275 h 1318779"/>
              <a:gd name="connsiteX3" fmla="*/ 229757 w 867791"/>
              <a:gd name="connsiteY3" fmla="*/ 9471 h 1318779"/>
              <a:gd name="connsiteX4" fmla="*/ 567188 w 867791"/>
              <a:gd name="connsiteY4" fmla="*/ 22274 h 1318779"/>
              <a:gd name="connsiteX5" fmla="*/ 717366 w 867791"/>
              <a:gd name="connsiteY5" fmla="*/ 177965 h 1318779"/>
              <a:gd name="connsiteX6" fmla="*/ 860184 w 867791"/>
              <a:gd name="connsiteY6" fmla="*/ 970660 h 1318779"/>
              <a:gd name="connsiteX7" fmla="*/ 784134 w 867791"/>
              <a:gd name="connsiteY7" fmla="*/ 1254909 h 1318779"/>
              <a:gd name="connsiteX8" fmla="*/ 256000 w 867791"/>
              <a:gd name="connsiteY8" fmla="*/ 1310954 h 1318779"/>
              <a:gd name="connsiteX9" fmla="*/ 155507 w 867791"/>
              <a:gd name="connsiteY9" fmla="*/ 1132582 h 1318779"/>
              <a:gd name="connsiteX10" fmla="*/ 125663 w 867791"/>
              <a:gd name="connsiteY10" fmla="*/ 516492 h 1318779"/>
              <a:gd name="connsiteX11" fmla="*/ 6961 w 867791"/>
              <a:gd name="connsiteY11" fmla="*/ 550995 h 1318779"/>
              <a:gd name="connsiteX0" fmla="*/ 6961 w 867791"/>
              <a:gd name="connsiteY0" fmla="*/ 560584 h 1328368"/>
              <a:gd name="connsiteX1" fmla="*/ 96872 w 867791"/>
              <a:gd name="connsiteY1" fmla="*/ 392065 h 1328368"/>
              <a:gd name="connsiteX2" fmla="*/ 77366 w 867791"/>
              <a:gd name="connsiteY2" fmla="*/ 112864 h 1328368"/>
              <a:gd name="connsiteX3" fmla="*/ 229757 w 867791"/>
              <a:gd name="connsiteY3" fmla="*/ 19060 h 1328368"/>
              <a:gd name="connsiteX4" fmla="*/ 566246 w 867791"/>
              <a:gd name="connsiteY4" fmla="*/ 15575 h 1328368"/>
              <a:gd name="connsiteX5" fmla="*/ 717366 w 867791"/>
              <a:gd name="connsiteY5" fmla="*/ 187554 h 1328368"/>
              <a:gd name="connsiteX6" fmla="*/ 860184 w 867791"/>
              <a:gd name="connsiteY6" fmla="*/ 980249 h 1328368"/>
              <a:gd name="connsiteX7" fmla="*/ 784134 w 867791"/>
              <a:gd name="connsiteY7" fmla="*/ 1264498 h 1328368"/>
              <a:gd name="connsiteX8" fmla="*/ 256000 w 867791"/>
              <a:gd name="connsiteY8" fmla="*/ 1320543 h 1328368"/>
              <a:gd name="connsiteX9" fmla="*/ 155507 w 867791"/>
              <a:gd name="connsiteY9" fmla="*/ 1142171 h 1328368"/>
              <a:gd name="connsiteX10" fmla="*/ 125663 w 867791"/>
              <a:gd name="connsiteY10" fmla="*/ 526081 h 1328368"/>
              <a:gd name="connsiteX11" fmla="*/ 6961 w 867791"/>
              <a:gd name="connsiteY11" fmla="*/ 560584 h 1328368"/>
              <a:gd name="connsiteX0" fmla="*/ 6961 w 865870"/>
              <a:gd name="connsiteY0" fmla="*/ 560584 h 1328871"/>
              <a:gd name="connsiteX1" fmla="*/ 96872 w 865870"/>
              <a:gd name="connsiteY1" fmla="*/ 392065 h 1328871"/>
              <a:gd name="connsiteX2" fmla="*/ 77366 w 865870"/>
              <a:gd name="connsiteY2" fmla="*/ 112864 h 1328871"/>
              <a:gd name="connsiteX3" fmla="*/ 229757 w 865870"/>
              <a:gd name="connsiteY3" fmla="*/ 19060 h 1328871"/>
              <a:gd name="connsiteX4" fmla="*/ 566246 w 865870"/>
              <a:gd name="connsiteY4" fmla="*/ 15575 h 1328871"/>
              <a:gd name="connsiteX5" fmla="*/ 717366 w 865870"/>
              <a:gd name="connsiteY5" fmla="*/ 187554 h 1328871"/>
              <a:gd name="connsiteX6" fmla="*/ 860184 w 865870"/>
              <a:gd name="connsiteY6" fmla="*/ 980249 h 1328871"/>
              <a:gd name="connsiteX7" fmla="*/ 784134 w 865870"/>
              <a:gd name="connsiteY7" fmla="*/ 1264498 h 1328871"/>
              <a:gd name="connsiteX8" fmla="*/ 314963 w 865870"/>
              <a:gd name="connsiteY8" fmla="*/ 1321127 h 1328871"/>
              <a:gd name="connsiteX9" fmla="*/ 155507 w 865870"/>
              <a:gd name="connsiteY9" fmla="*/ 1142171 h 1328871"/>
              <a:gd name="connsiteX10" fmla="*/ 125663 w 865870"/>
              <a:gd name="connsiteY10" fmla="*/ 526081 h 1328871"/>
              <a:gd name="connsiteX11" fmla="*/ 6961 w 865870"/>
              <a:gd name="connsiteY11" fmla="*/ 560584 h 1328871"/>
              <a:gd name="connsiteX0" fmla="*/ 6961 w 865870"/>
              <a:gd name="connsiteY0" fmla="*/ 560584 h 1328712"/>
              <a:gd name="connsiteX1" fmla="*/ 96872 w 865870"/>
              <a:gd name="connsiteY1" fmla="*/ 392065 h 1328712"/>
              <a:gd name="connsiteX2" fmla="*/ 77366 w 865870"/>
              <a:gd name="connsiteY2" fmla="*/ 112864 h 1328712"/>
              <a:gd name="connsiteX3" fmla="*/ 229757 w 865870"/>
              <a:gd name="connsiteY3" fmla="*/ 19060 h 1328712"/>
              <a:gd name="connsiteX4" fmla="*/ 566246 w 865870"/>
              <a:gd name="connsiteY4" fmla="*/ 15575 h 1328712"/>
              <a:gd name="connsiteX5" fmla="*/ 717366 w 865870"/>
              <a:gd name="connsiteY5" fmla="*/ 187554 h 1328712"/>
              <a:gd name="connsiteX6" fmla="*/ 860184 w 865870"/>
              <a:gd name="connsiteY6" fmla="*/ 980249 h 1328712"/>
              <a:gd name="connsiteX7" fmla="*/ 784134 w 865870"/>
              <a:gd name="connsiteY7" fmla="*/ 1264498 h 1328712"/>
              <a:gd name="connsiteX8" fmla="*/ 314963 w 865870"/>
              <a:gd name="connsiteY8" fmla="*/ 1321127 h 1328712"/>
              <a:gd name="connsiteX9" fmla="*/ 177736 w 865870"/>
              <a:gd name="connsiteY9" fmla="*/ 1144426 h 1328712"/>
              <a:gd name="connsiteX10" fmla="*/ 125663 w 865870"/>
              <a:gd name="connsiteY10" fmla="*/ 526081 h 1328712"/>
              <a:gd name="connsiteX11" fmla="*/ 6961 w 865870"/>
              <a:gd name="connsiteY11" fmla="*/ 560584 h 1328712"/>
              <a:gd name="connsiteX0" fmla="*/ 6961 w 864913"/>
              <a:gd name="connsiteY0" fmla="*/ 560584 h 1327274"/>
              <a:gd name="connsiteX1" fmla="*/ 96872 w 864913"/>
              <a:gd name="connsiteY1" fmla="*/ 392065 h 1327274"/>
              <a:gd name="connsiteX2" fmla="*/ 77366 w 864913"/>
              <a:gd name="connsiteY2" fmla="*/ 112864 h 1327274"/>
              <a:gd name="connsiteX3" fmla="*/ 229757 w 864913"/>
              <a:gd name="connsiteY3" fmla="*/ 19060 h 1327274"/>
              <a:gd name="connsiteX4" fmla="*/ 566246 w 864913"/>
              <a:gd name="connsiteY4" fmla="*/ 15575 h 1327274"/>
              <a:gd name="connsiteX5" fmla="*/ 717366 w 864913"/>
              <a:gd name="connsiteY5" fmla="*/ 187554 h 1327274"/>
              <a:gd name="connsiteX6" fmla="*/ 860184 w 864913"/>
              <a:gd name="connsiteY6" fmla="*/ 980249 h 1327274"/>
              <a:gd name="connsiteX7" fmla="*/ 784134 w 864913"/>
              <a:gd name="connsiteY7" fmla="*/ 1264498 h 1327274"/>
              <a:gd name="connsiteX8" fmla="*/ 351698 w 864913"/>
              <a:gd name="connsiteY8" fmla="*/ 1319456 h 1327274"/>
              <a:gd name="connsiteX9" fmla="*/ 177736 w 864913"/>
              <a:gd name="connsiteY9" fmla="*/ 1144426 h 1327274"/>
              <a:gd name="connsiteX10" fmla="*/ 125663 w 864913"/>
              <a:gd name="connsiteY10" fmla="*/ 526081 h 1327274"/>
              <a:gd name="connsiteX11" fmla="*/ 6961 w 864913"/>
              <a:gd name="connsiteY11" fmla="*/ 560584 h 1327274"/>
              <a:gd name="connsiteX0" fmla="*/ 6961 w 878410"/>
              <a:gd name="connsiteY0" fmla="*/ 560584 h 1325203"/>
              <a:gd name="connsiteX1" fmla="*/ 96872 w 878410"/>
              <a:gd name="connsiteY1" fmla="*/ 392065 h 1325203"/>
              <a:gd name="connsiteX2" fmla="*/ 77366 w 878410"/>
              <a:gd name="connsiteY2" fmla="*/ 112864 h 1325203"/>
              <a:gd name="connsiteX3" fmla="*/ 229757 w 878410"/>
              <a:gd name="connsiteY3" fmla="*/ 19060 h 1325203"/>
              <a:gd name="connsiteX4" fmla="*/ 566246 w 878410"/>
              <a:gd name="connsiteY4" fmla="*/ 15575 h 1325203"/>
              <a:gd name="connsiteX5" fmla="*/ 717366 w 878410"/>
              <a:gd name="connsiteY5" fmla="*/ 187554 h 1325203"/>
              <a:gd name="connsiteX6" fmla="*/ 860184 w 878410"/>
              <a:gd name="connsiteY6" fmla="*/ 980249 h 1325203"/>
              <a:gd name="connsiteX7" fmla="*/ 819942 w 878410"/>
              <a:gd name="connsiteY7" fmla="*/ 1254587 h 1325203"/>
              <a:gd name="connsiteX8" fmla="*/ 351698 w 878410"/>
              <a:gd name="connsiteY8" fmla="*/ 1319456 h 1325203"/>
              <a:gd name="connsiteX9" fmla="*/ 177736 w 878410"/>
              <a:gd name="connsiteY9" fmla="*/ 1144426 h 1325203"/>
              <a:gd name="connsiteX10" fmla="*/ 125663 w 878410"/>
              <a:gd name="connsiteY10" fmla="*/ 526081 h 1325203"/>
              <a:gd name="connsiteX11" fmla="*/ 6961 w 878410"/>
              <a:gd name="connsiteY11" fmla="*/ 560584 h 1325203"/>
              <a:gd name="connsiteX0" fmla="*/ 6961 w 879480"/>
              <a:gd name="connsiteY0" fmla="*/ 560584 h 1324478"/>
              <a:gd name="connsiteX1" fmla="*/ 96872 w 879480"/>
              <a:gd name="connsiteY1" fmla="*/ 392065 h 1324478"/>
              <a:gd name="connsiteX2" fmla="*/ 77366 w 879480"/>
              <a:gd name="connsiteY2" fmla="*/ 112864 h 1324478"/>
              <a:gd name="connsiteX3" fmla="*/ 229757 w 879480"/>
              <a:gd name="connsiteY3" fmla="*/ 19060 h 1324478"/>
              <a:gd name="connsiteX4" fmla="*/ 566246 w 879480"/>
              <a:gd name="connsiteY4" fmla="*/ 15575 h 1324478"/>
              <a:gd name="connsiteX5" fmla="*/ 717366 w 879480"/>
              <a:gd name="connsiteY5" fmla="*/ 187554 h 1324478"/>
              <a:gd name="connsiteX6" fmla="*/ 861931 w 879480"/>
              <a:gd name="connsiteY6" fmla="*/ 1026005 h 1324478"/>
              <a:gd name="connsiteX7" fmla="*/ 819942 w 879480"/>
              <a:gd name="connsiteY7" fmla="*/ 1254587 h 1324478"/>
              <a:gd name="connsiteX8" fmla="*/ 351698 w 879480"/>
              <a:gd name="connsiteY8" fmla="*/ 1319456 h 1324478"/>
              <a:gd name="connsiteX9" fmla="*/ 177736 w 879480"/>
              <a:gd name="connsiteY9" fmla="*/ 1144426 h 1324478"/>
              <a:gd name="connsiteX10" fmla="*/ 125663 w 879480"/>
              <a:gd name="connsiteY10" fmla="*/ 526081 h 1324478"/>
              <a:gd name="connsiteX11" fmla="*/ 6961 w 879480"/>
              <a:gd name="connsiteY11" fmla="*/ 560584 h 1324478"/>
              <a:gd name="connsiteX0" fmla="*/ 6961 w 864502"/>
              <a:gd name="connsiteY0" fmla="*/ 560584 h 1326578"/>
              <a:gd name="connsiteX1" fmla="*/ 96872 w 864502"/>
              <a:gd name="connsiteY1" fmla="*/ 392065 h 1326578"/>
              <a:gd name="connsiteX2" fmla="*/ 77366 w 864502"/>
              <a:gd name="connsiteY2" fmla="*/ 112864 h 1326578"/>
              <a:gd name="connsiteX3" fmla="*/ 229757 w 864502"/>
              <a:gd name="connsiteY3" fmla="*/ 19060 h 1326578"/>
              <a:gd name="connsiteX4" fmla="*/ 566246 w 864502"/>
              <a:gd name="connsiteY4" fmla="*/ 15575 h 1326578"/>
              <a:gd name="connsiteX5" fmla="*/ 717366 w 864502"/>
              <a:gd name="connsiteY5" fmla="*/ 187554 h 1326578"/>
              <a:gd name="connsiteX6" fmla="*/ 861931 w 864502"/>
              <a:gd name="connsiteY6" fmla="*/ 1026005 h 1326578"/>
              <a:gd name="connsiteX7" fmla="*/ 773212 w 864502"/>
              <a:gd name="connsiteY7" fmla="*/ 1266151 h 1326578"/>
              <a:gd name="connsiteX8" fmla="*/ 351698 w 864502"/>
              <a:gd name="connsiteY8" fmla="*/ 1319456 h 1326578"/>
              <a:gd name="connsiteX9" fmla="*/ 177736 w 864502"/>
              <a:gd name="connsiteY9" fmla="*/ 1144426 h 1326578"/>
              <a:gd name="connsiteX10" fmla="*/ 125663 w 864502"/>
              <a:gd name="connsiteY10" fmla="*/ 526081 h 1326578"/>
              <a:gd name="connsiteX11" fmla="*/ 6961 w 864502"/>
              <a:gd name="connsiteY11" fmla="*/ 560584 h 1326578"/>
              <a:gd name="connsiteX0" fmla="*/ 6961 w 864110"/>
              <a:gd name="connsiteY0" fmla="*/ 560584 h 1331877"/>
              <a:gd name="connsiteX1" fmla="*/ 96872 w 864110"/>
              <a:gd name="connsiteY1" fmla="*/ 392065 h 1331877"/>
              <a:gd name="connsiteX2" fmla="*/ 77366 w 864110"/>
              <a:gd name="connsiteY2" fmla="*/ 112864 h 1331877"/>
              <a:gd name="connsiteX3" fmla="*/ 229757 w 864110"/>
              <a:gd name="connsiteY3" fmla="*/ 19060 h 1331877"/>
              <a:gd name="connsiteX4" fmla="*/ 566246 w 864110"/>
              <a:gd name="connsiteY4" fmla="*/ 15575 h 1331877"/>
              <a:gd name="connsiteX5" fmla="*/ 717366 w 864110"/>
              <a:gd name="connsiteY5" fmla="*/ 187554 h 1331877"/>
              <a:gd name="connsiteX6" fmla="*/ 861931 w 864110"/>
              <a:gd name="connsiteY6" fmla="*/ 1026005 h 1331877"/>
              <a:gd name="connsiteX7" fmla="*/ 773212 w 864110"/>
              <a:gd name="connsiteY7" fmla="*/ 1266151 h 1331877"/>
              <a:gd name="connsiteX8" fmla="*/ 386884 w 864110"/>
              <a:gd name="connsiteY8" fmla="*/ 1325422 h 1331877"/>
              <a:gd name="connsiteX9" fmla="*/ 177736 w 864110"/>
              <a:gd name="connsiteY9" fmla="*/ 1144426 h 1331877"/>
              <a:gd name="connsiteX10" fmla="*/ 125663 w 864110"/>
              <a:gd name="connsiteY10" fmla="*/ 526081 h 1331877"/>
              <a:gd name="connsiteX11" fmla="*/ 6961 w 864110"/>
              <a:gd name="connsiteY11" fmla="*/ 560584 h 1331877"/>
              <a:gd name="connsiteX0" fmla="*/ 6961 w 864110"/>
              <a:gd name="connsiteY0" fmla="*/ 560584 h 1332354"/>
              <a:gd name="connsiteX1" fmla="*/ 96872 w 864110"/>
              <a:gd name="connsiteY1" fmla="*/ 392065 h 1332354"/>
              <a:gd name="connsiteX2" fmla="*/ 77366 w 864110"/>
              <a:gd name="connsiteY2" fmla="*/ 112864 h 1332354"/>
              <a:gd name="connsiteX3" fmla="*/ 229757 w 864110"/>
              <a:gd name="connsiteY3" fmla="*/ 19060 h 1332354"/>
              <a:gd name="connsiteX4" fmla="*/ 566246 w 864110"/>
              <a:gd name="connsiteY4" fmla="*/ 15575 h 1332354"/>
              <a:gd name="connsiteX5" fmla="*/ 717366 w 864110"/>
              <a:gd name="connsiteY5" fmla="*/ 187554 h 1332354"/>
              <a:gd name="connsiteX6" fmla="*/ 861931 w 864110"/>
              <a:gd name="connsiteY6" fmla="*/ 1026005 h 1332354"/>
              <a:gd name="connsiteX7" fmla="*/ 773212 w 864110"/>
              <a:gd name="connsiteY7" fmla="*/ 1266151 h 1332354"/>
              <a:gd name="connsiteX8" fmla="*/ 386884 w 864110"/>
              <a:gd name="connsiteY8" fmla="*/ 1325422 h 1332354"/>
              <a:gd name="connsiteX9" fmla="*/ 197485 w 864110"/>
              <a:gd name="connsiteY9" fmla="*/ 1137282 h 1332354"/>
              <a:gd name="connsiteX10" fmla="*/ 125663 w 864110"/>
              <a:gd name="connsiteY10" fmla="*/ 526081 h 1332354"/>
              <a:gd name="connsiteX11" fmla="*/ 6961 w 864110"/>
              <a:gd name="connsiteY11" fmla="*/ 560584 h 1332354"/>
              <a:gd name="connsiteX0" fmla="*/ 6961 w 864110"/>
              <a:gd name="connsiteY0" fmla="*/ 560674 h 1332444"/>
              <a:gd name="connsiteX1" fmla="*/ 96872 w 864110"/>
              <a:gd name="connsiteY1" fmla="*/ 392155 h 1332444"/>
              <a:gd name="connsiteX2" fmla="*/ 79552 w 864110"/>
              <a:gd name="connsiteY2" fmla="*/ 114810 h 1332444"/>
              <a:gd name="connsiteX3" fmla="*/ 229757 w 864110"/>
              <a:gd name="connsiteY3" fmla="*/ 19150 h 1332444"/>
              <a:gd name="connsiteX4" fmla="*/ 566246 w 864110"/>
              <a:gd name="connsiteY4" fmla="*/ 15665 h 1332444"/>
              <a:gd name="connsiteX5" fmla="*/ 717366 w 864110"/>
              <a:gd name="connsiteY5" fmla="*/ 187644 h 1332444"/>
              <a:gd name="connsiteX6" fmla="*/ 861931 w 864110"/>
              <a:gd name="connsiteY6" fmla="*/ 1026095 h 1332444"/>
              <a:gd name="connsiteX7" fmla="*/ 773212 w 864110"/>
              <a:gd name="connsiteY7" fmla="*/ 1266241 h 1332444"/>
              <a:gd name="connsiteX8" fmla="*/ 386884 w 864110"/>
              <a:gd name="connsiteY8" fmla="*/ 1325512 h 1332444"/>
              <a:gd name="connsiteX9" fmla="*/ 197485 w 864110"/>
              <a:gd name="connsiteY9" fmla="*/ 1137372 h 1332444"/>
              <a:gd name="connsiteX10" fmla="*/ 125663 w 864110"/>
              <a:gd name="connsiteY10" fmla="*/ 526171 h 1332444"/>
              <a:gd name="connsiteX11" fmla="*/ 6961 w 864110"/>
              <a:gd name="connsiteY11" fmla="*/ 560674 h 1332444"/>
              <a:gd name="connsiteX0" fmla="*/ 8576 w 843625"/>
              <a:gd name="connsiteY0" fmla="*/ 550409 h 1332444"/>
              <a:gd name="connsiteX1" fmla="*/ 76387 w 843625"/>
              <a:gd name="connsiteY1" fmla="*/ 392155 h 1332444"/>
              <a:gd name="connsiteX2" fmla="*/ 59067 w 843625"/>
              <a:gd name="connsiteY2" fmla="*/ 114810 h 1332444"/>
              <a:gd name="connsiteX3" fmla="*/ 209272 w 843625"/>
              <a:gd name="connsiteY3" fmla="*/ 19150 h 1332444"/>
              <a:gd name="connsiteX4" fmla="*/ 545761 w 843625"/>
              <a:gd name="connsiteY4" fmla="*/ 15665 h 1332444"/>
              <a:gd name="connsiteX5" fmla="*/ 696881 w 843625"/>
              <a:gd name="connsiteY5" fmla="*/ 187644 h 1332444"/>
              <a:gd name="connsiteX6" fmla="*/ 841446 w 843625"/>
              <a:gd name="connsiteY6" fmla="*/ 1026095 h 1332444"/>
              <a:gd name="connsiteX7" fmla="*/ 752727 w 843625"/>
              <a:gd name="connsiteY7" fmla="*/ 1266241 h 1332444"/>
              <a:gd name="connsiteX8" fmla="*/ 366399 w 843625"/>
              <a:gd name="connsiteY8" fmla="*/ 1325512 h 1332444"/>
              <a:gd name="connsiteX9" fmla="*/ 177000 w 843625"/>
              <a:gd name="connsiteY9" fmla="*/ 1137372 h 1332444"/>
              <a:gd name="connsiteX10" fmla="*/ 105178 w 843625"/>
              <a:gd name="connsiteY10" fmla="*/ 526171 h 1332444"/>
              <a:gd name="connsiteX11" fmla="*/ 8576 w 843625"/>
              <a:gd name="connsiteY11" fmla="*/ 550409 h 1332444"/>
              <a:gd name="connsiteX0" fmla="*/ 8576 w 843625"/>
              <a:gd name="connsiteY0" fmla="*/ 550409 h 1332444"/>
              <a:gd name="connsiteX1" fmla="*/ 76387 w 843625"/>
              <a:gd name="connsiteY1" fmla="*/ 392155 h 1332444"/>
              <a:gd name="connsiteX2" fmla="*/ 59067 w 843625"/>
              <a:gd name="connsiteY2" fmla="*/ 114810 h 1332444"/>
              <a:gd name="connsiteX3" fmla="*/ 209272 w 843625"/>
              <a:gd name="connsiteY3" fmla="*/ 19150 h 1332444"/>
              <a:gd name="connsiteX4" fmla="*/ 545761 w 843625"/>
              <a:gd name="connsiteY4" fmla="*/ 15665 h 1332444"/>
              <a:gd name="connsiteX5" fmla="*/ 696881 w 843625"/>
              <a:gd name="connsiteY5" fmla="*/ 187644 h 1332444"/>
              <a:gd name="connsiteX6" fmla="*/ 841446 w 843625"/>
              <a:gd name="connsiteY6" fmla="*/ 1026095 h 1332444"/>
              <a:gd name="connsiteX7" fmla="*/ 752727 w 843625"/>
              <a:gd name="connsiteY7" fmla="*/ 1266241 h 1332444"/>
              <a:gd name="connsiteX8" fmla="*/ 366399 w 843625"/>
              <a:gd name="connsiteY8" fmla="*/ 1325512 h 1332444"/>
              <a:gd name="connsiteX9" fmla="*/ 177000 w 843625"/>
              <a:gd name="connsiteY9" fmla="*/ 1137372 h 1332444"/>
              <a:gd name="connsiteX10" fmla="*/ 105178 w 843625"/>
              <a:gd name="connsiteY10" fmla="*/ 526171 h 1332444"/>
              <a:gd name="connsiteX11" fmla="*/ 8576 w 843625"/>
              <a:gd name="connsiteY11" fmla="*/ 550409 h 1332444"/>
              <a:gd name="connsiteX0" fmla="*/ 8576 w 843625"/>
              <a:gd name="connsiteY0" fmla="*/ 550409 h 1332528"/>
              <a:gd name="connsiteX1" fmla="*/ 76387 w 843625"/>
              <a:gd name="connsiteY1" fmla="*/ 392155 h 1332528"/>
              <a:gd name="connsiteX2" fmla="*/ 59067 w 843625"/>
              <a:gd name="connsiteY2" fmla="*/ 114810 h 1332528"/>
              <a:gd name="connsiteX3" fmla="*/ 209272 w 843625"/>
              <a:gd name="connsiteY3" fmla="*/ 19150 h 1332528"/>
              <a:gd name="connsiteX4" fmla="*/ 545761 w 843625"/>
              <a:gd name="connsiteY4" fmla="*/ 15665 h 1332528"/>
              <a:gd name="connsiteX5" fmla="*/ 696881 w 843625"/>
              <a:gd name="connsiteY5" fmla="*/ 187644 h 1332528"/>
              <a:gd name="connsiteX6" fmla="*/ 841446 w 843625"/>
              <a:gd name="connsiteY6" fmla="*/ 1026095 h 1332528"/>
              <a:gd name="connsiteX7" fmla="*/ 752727 w 843625"/>
              <a:gd name="connsiteY7" fmla="*/ 1266241 h 1332528"/>
              <a:gd name="connsiteX8" fmla="*/ 366399 w 843625"/>
              <a:gd name="connsiteY8" fmla="*/ 1325512 h 1332528"/>
              <a:gd name="connsiteX9" fmla="*/ 184643 w 843625"/>
              <a:gd name="connsiteY9" fmla="*/ 1136120 h 1332528"/>
              <a:gd name="connsiteX10" fmla="*/ 105178 w 843625"/>
              <a:gd name="connsiteY10" fmla="*/ 526171 h 1332528"/>
              <a:gd name="connsiteX11" fmla="*/ 8576 w 843625"/>
              <a:gd name="connsiteY11" fmla="*/ 550409 h 1332528"/>
              <a:gd name="connsiteX0" fmla="*/ 8576 w 843404"/>
              <a:gd name="connsiteY0" fmla="*/ 550409 h 1327013"/>
              <a:gd name="connsiteX1" fmla="*/ 76387 w 843404"/>
              <a:gd name="connsiteY1" fmla="*/ 392155 h 1327013"/>
              <a:gd name="connsiteX2" fmla="*/ 59067 w 843404"/>
              <a:gd name="connsiteY2" fmla="*/ 114810 h 1327013"/>
              <a:gd name="connsiteX3" fmla="*/ 209272 w 843404"/>
              <a:gd name="connsiteY3" fmla="*/ 19150 h 1327013"/>
              <a:gd name="connsiteX4" fmla="*/ 545761 w 843404"/>
              <a:gd name="connsiteY4" fmla="*/ 15665 h 1327013"/>
              <a:gd name="connsiteX5" fmla="*/ 696881 w 843404"/>
              <a:gd name="connsiteY5" fmla="*/ 187644 h 1327013"/>
              <a:gd name="connsiteX6" fmla="*/ 841446 w 843404"/>
              <a:gd name="connsiteY6" fmla="*/ 1026095 h 1327013"/>
              <a:gd name="connsiteX7" fmla="*/ 752727 w 843404"/>
              <a:gd name="connsiteY7" fmla="*/ 1266241 h 1327013"/>
              <a:gd name="connsiteX8" fmla="*/ 390961 w 843404"/>
              <a:gd name="connsiteY8" fmla="*/ 1319274 h 1327013"/>
              <a:gd name="connsiteX9" fmla="*/ 184643 w 843404"/>
              <a:gd name="connsiteY9" fmla="*/ 1136120 h 1327013"/>
              <a:gd name="connsiteX10" fmla="*/ 105178 w 843404"/>
              <a:gd name="connsiteY10" fmla="*/ 526171 h 1327013"/>
              <a:gd name="connsiteX11" fmla="*/ 8576 w 843404"/>
              <a:gd name="connsiteY11" fmla="*/ 550409 h 1327013"/>
              <a:gd name="connsiteX0" fmla="*/ 8576 w 843404"/>
              <a:gd name="connsiteY0" fmla="*/ 567995 h 1344599"/>
              <a:gd name="connsiteX1" fmla="*/ 76387 w 843404"/>
              <a:gd name="connsiteY1" fmla="*/ 409741 h 1344599"/>
              <a:gd name="connsiteX2" fmla="*/ 59067 w 843404"/>
              <a:gd name="connsiteY2" fmla="*/ 132396 h 1344599"/>
              <a:gd name="connsiteX3" fmla="*/ 262200 w 843404"/>
              <a:gd name="connsiteY3" fmla="*/ 8133 h 1344599"/>
              <a:gd name="connsiteX4" fmla="*/ 545761 w 843404"/>
              <a:gd name="connsiteY4" fmla="*/ 33251 h 1344599"/>
              <a:gd name="connsiteX5" fmla="*/ 696881 w 843404"/>
              <a:gd name="connsiteY5" fmla="*/ 205230 h 1344599"/>
              <a:gd name="connsiteX6" fmla="*/ 841446 w 843404"/>
              <a:gd name="connsiteY6" fmla="*/ 1043681 h 1344599"/>
              <a:gd name="connsiteX7" fmla="*/ 752727 w 843404"/>
              <a:gd name="connsiteY7" fmla="*/ 1283827 h 1344599"/>
              <a:gd name="connsiteX8" fmla="*/ 390961 w 843404"/>
              <a:gd name="connsiteY8" fmla="*/ 1336860 h 1344599"/>
              <a:gd name="connsiteX9" fmla="*/ 184643 w 843404"/>
              <a:gd name="connsiteY9" fmla="*/ 1153706 h 1344599"/>
              <a:gd name="connsiteX10" fmla="*/ 105178 w 843404"/>
              <a:gd name="connsiteY10" fmla="*/ 543757 h 1344599"/>
              <a:gd name="connsiteX11" fmla="*/ 8576 w 843404"/>
              <a:gd name="connsiteY11" fmla="*/ 567995 h 1344599"/>
              <a:gd name="connsiteX0" fmla="*/ 8576 w 843404"/>
              <a:gd name="connsiteY0" fmla="*/ 567509 h 1344113"/>
              <a:gd name="connsiteX1" fmla="*/ 76387 w 843404"/>
              <a:gd name="connsiteY1" fmla="*/ 409255 h 1344113"/>
              <a:gd name="connsiteX2" fmla="*/ 99190 w 843404"/>
              <a:gd name="connsiteY2" fmla="*/ 125338 h 1344113"/>
              <a:gd name="connsiteX3" fmla="*/ 262200 w 843404"/>
              <a:gd name="connsiteY3" fmla="*/ 7647 h 1344113"/>
              <a:gd name="connsiteX4" fmla="*/ 545761 w 843404"/>
              <a:gd name="connsiteY4" fmla="*/ 32765 h 1344113"/>
              <a:gd name="connsiteX5" fmla="*/ 696881 w 843404"/>
              <a:gd name="connsiteY5" fmla="*/ 204744 h 1344113"/>
              <a:gd name="connsiteX6" fmla="*/ 841446 w 843404"/>
              <a:gd name="connsiteY6" fmla="*/ 1043195 h 1344113"/>
              <a:gd name="connsiteX7" fmla="*/ 752727 w 843404"/>
              <a:gd name="connsiteY7" fmla="*/ 1283341 h 1344113"/>
              <a:gd name="connsiteX8" fmla="*/ 390961 w 843404"/>
              <a:gd name="connsiteY8" fmla="*/ 1336374 h 1344113"/>
              <a:gd name="connsiteX9" fmla="*/ 184643 w 843404"/>
              <a:gd name="connsiteY9" fmla="*/ 1153220 h 1344113"/>
              <a:gd name="connsiteX10" fmla="*/ 105178 w 843404"/>
              <a:gd name="connsiteY10" fmla="*/ 543271 h 1344113"/>
              <a:gd name="connsiteX11" fmla="*/ 8576 w 843404"/>
              <a:gd name="connsiteY11" fmla="*/ 567509 h 1344113"/>
              <a:gd name="connsiteX0" fmla="*/ 8576 w 843404"/>
              <a:gd name="connsiteY0" fmla="*/ 566478 h 1343082"/>
              <a:gd name="connsiteX1" fmla="*/ 76387 w 843404"/>
              <a:gd name="connsiteY1" fmla="*/ 408224 h 1343082"/>
              <a:gd name="connsiteX2" fmla="*/ 99190 w 843404"/>
              <a:gd name="connsiteY2" fmla="*/ 124307 h 1343082"/>
              <a:gd name="connsiteX3" fmla="*/ 262200 w 843404"/>
              <a:gd name="connsiteY3" fmla="*/ 6616 h 1343082"/>
              <a:gd name="connsiteX4" fmla="*/ 579343 w 843404"/>
              <a:gd name="connsiteY4" fmla="*/ 35092 h 1343082"/>
              <a:gd name="connsiteX5" fmla="*/ 696881 w 843404"/>
              <a:gd name="connsiteY5" fmla="*/ 203713 h 1343082"/>
              <a:gd name="connsiteX6" fmla="*/ 841446 w 843404"/>
              <a:gd name="connsiteY6" fmla="*/ 1042164 h 1343082"/>
              <a:gd name="connsiteX7" fmla="*/ 752727 w 843404"/>
              <a:gd name="connsiteY7" fmla="*/ 1282310 h 1343082"/>
              <a:gd name="connsiteX8" fmla="*/ 390961 w 843404"/>
              <a:gd name="connsiteY8" fmla="*/ 1335343 h 1343082"/>
              <a:gd name="connsiteX9" fmla="*/ 184643 w 843404"/>
              <a:gd name="connsiteY9" fmla="*/ 1152189 h 1343082"/>
              <a:gd name="connsiteX10" fmla="*/ 105178 w 843404"/>
              <a:gd name="connsiteY10" fmla="*/ 542240 h 1343082"/>
              <a:gd name="connsiteX11" fmla="*/ 8576 w 843404"/>
              <a:gd name="connsiteY11" fmla="*/ 566478 h 1343082"/>
              <a:gd name="connsiteX0" fmla="*/ 8576 w 843404"/>
              <a:gd name="connsiteY0" fmla="*/ 580816 h 1357420"/>
              <a:gd name="connsiteX1" fmla="*/ 76387 w 843404"/>
              <a:gd name="connsiteY1" fmla="*/ 422562 h 1357420"/>
              <a:gd name="connsiteX2" fmla="*/ 99190 w 843404"/>
              <a:gd name="connsiteY2" fmla="*/ 138645 h 1357420"/>
              <a:gd name="connsiteX3" fmla="*/ 308863 w 843404"/>
              <a:gd name="connsiteY3" fmla="*/ 4451 h 1357420"/>
              <a:gd name="connsiteX4" fmla="*/ 579343 w 843404"/>
              <a:gd name="connsiteY4" fmla="*/ 49430 h 1357420"/>
              <a:gd name="connsiteX5" fmla="*/ 696881 w 843404"/>
              <a:gd name="connsiteY5" fmla="*/ 218051 h 1357420"/>
              <a:gd name="connsiteX6" fmla="*/ 841446 w 843404"/>
              <a:gd name="connsiteY6" fmla="*/ 1056502 h 1357420"/>
              <a:gd name="connsiteX7" fmla="*/ 752727 w 843404"/>
              <a:gd name="connsiteY7" fmla="*/ 1296648 h 1357420"/>
              <a:gd name="connsiteX8" fmla="*/ 390961 w 843404"/>
              <a:gd name="connsiteY8" fmla="*/ 1349681 h 1357420"/>
              <a:gd name="connsiteX9" fmla="*/ 184643 w 843404"/>
              <a:gd name="connsiteY9" fmla="*/ 1166527 h 1357420"/>
              <a:gd name="connsiteX10" fmla="*/ 105178 w 843404"/>
              <a:gd name="connsiteY10" fmla="*/ 556578 h 1357420"/>
              <a:gd name="connsiteX11" fmla="*/ 8576 w 843404"/>
              <a:gd name="connsiteY11" fmla="*/ 580816 h 1357420"/>
              <a:gd name="connsiteX0" fmla="*/ 8576 w 842535"/>
              <a:gd name="connsiteY0" fmla="*/ 580879 h 1357483"/>
              <a:gd name="connsiteX1" fmla="*/ 76387 w 842535"/>
              <a:gd name="connsiteY1" fmla="*/ 422625 h 1357483"/>
              <a:gd name="connsiteX2" fmla="*/ 99190 w 842535"/>
              <a:gd name="connsiteY2" fmla="*/ 138708 h 1357483"/>
              <a:gd name="connsiteX3" fmla="*/ 308863 w 842535"/>
              <a:gd name="connsiteY3" fmla="*/ 4514 h 1357483"/>
              <a:gd name="connsiteX4" fmla="*/ 579343 w 842535"/>
              <a:gd name="connsiteY4" fmla="*/ 49493 h 1357483"/>
              <a:gd name="connsiteX5" fmla="*/ 714903 w 842535"/>
              <a:gd name="connsiteY5" fmla="*/ 221806 h 1357483"/>
              <a:gd name="connsiteX6" fmla="*/ 841446 w 842535"/>
              <a:gd name="connsiteY6" fmla="*/ 1056565 h 1357483"/>
              <a:gd name="connsiteX7" fmla="*/ 752727 w 842535"/>
              <a:gd name="connsiteY7" fmla="*/ 1296711 h 1357483"/>
              <a:gd name="connsiteX8" fmla="*/ 390961 w 842535"/>
              <a:gd name="connsiteY8" fmla="*/ 1349744 h 1357483"/>
              <a:gd name="connsiteX9" fmla="*/ 184643 w 842535"/>
              <a:gd name="connsiteY9" fmla="*/ 1166590 h 1357483"/>
              <a:gd name="connsiteX10" fmla="*/ 105178 w 842535"/>
              <a:gd name="connsiteY10" fmla="*/ 556641 h 1357483"/>
              <a:gd name="connsiteX11" fmla="*/ 8576 w 842535"/>
              <a:gd name="connsiteY11" fmla="*/ 580879 h 1357483"/>
              <a:gd name="connsiteX0" fmla="*/ 8576 w 842535"/>
              <a:gd name="connsiteY0" fmla="*/ 577971 h 1354575"/>
              <a:gd name="connsiteX1" fmla="*/ 76387 w 842535"/>
              <a:gd name="connsiteY1" fmla="*/ 419717 h 1354575"/>
              <a:gd name="connsiteX2" fmla="*/ 99190 w 842535"/>
              <a:gd name="connsiteY2" fmla="*/ 135800 h 1354575"/>
              <a:gd name="connsiteX3" fmla="*/ 308863 w 842535"/>
              <a:gd name="connsiteY3" fmla="*/ 1606 h 1354575"/>
              <a:gd name="connsiteX4" fmla="*/ 714903 w 842535"/>
              <a:gd name="connsiteY4" fmla="*/ 218898 h 1354575"/>
              <a:gd name="connsiteX5" fmla="*/ 841446 w 842535"/>
              <a:gd name="connsiteY5" fmla="*/ 1053657 h 1354575"/>
              <a:gd name="connsiteX6" fmla="*/ 752727 w 842535"/>
              <a:gd name="connsiteY6" fmla="*/ 1293803 h 1354575"/>
              <a:gd name="connsiteX7" fmla="*/ 390961 w 842535"/>
              <a:gd name="connsiteY7" fmla="*/ 1346836 h 1354575"/>
              <a:gd name="connsiteX8" fmla="*/ 184643 w 842535"/>
              <a:gd name="connsiteY8" fmla="*/ 1163682 h 1354575"/>
              <a:gd name="connsiteX9" fmla="*/ 105178 w 842535"/>
              <a:gd name="connsiteY9" fmla="*/ 553733 h 1354575"/>
              <a:gd name="connsiteX10" fmla="*/ 8576 w 842535"/>
              <a:gd name="connsiteY10" fmla="*/ 577971 h 1354575"/>
              <a:gd name="connsiteX0" fmla="*/ 8576 w 841897"/>
              <a:gd name="connsiteY0" fmla="*/ 576547 h 1353151"/>
              <a:gd name="connsiteX1" fmla="*/ 76387 w 841897"/>
              <a:gd name="connsiteY1" fmla="*/ 418293 h 1353151"/>
              <a:gd name="connsiteX2" fmla="*/ 99190 w 841897"/>
              <a:gd name="connsiteY2" fmla="*/ 134376 h 1353151"/>
              <a:gd name="connsiteX3" fmla="*/ 308863 w 841897"/>
              <a:gd name="connsiteY3" fmla="*/ 182 h 1353151"/>
              <a:gd name="connsiteX4" fmla="*/ 730941 w 841897"/>
              <a:gd name="connsiteY4" fmla="*/ 159475 h 1353151"/>
              <a:gd name="connsiteX5" fmla="*/ 841446 w 841897"/>
              <a:gd name="connsiteY5" fmla="*/ 1052233 h 1353151"/>
              <a:gd name="connsiteX6" fmla="*/ 752727 w 841897"/>
              <a:gd name="connsiteY6" fmla="*/ 1292379 h 1353151"/>
              <a:gd name="connsiteX7" fmla="*/ 390961 w 841897"/>
              <a:gd name="connsiteY7" fmla="*/ 1345412 h 1353151"/>
              <a:gd name="connsiteX8" fmla="*/ 184643 w 841897"/>
              <a:gd name="connsiteY8" fmla="*/ 1162258 h 1353151"/>
              <a:gd name="connsiteX9" fmla="*/ 105178 w 841897"/>
              <a:gd name="connsiteY9" fmla="*/ 552309 h 1353151"/>
              <a:gd name="connsiteX10" fmla="*/ 8576 w 841897"/>
              <a:gd name="connsiteY10" fmla="*/ 576547 h 1353151"/>
              <a:gd name="connsiteX0" fmla="*/ 8576 w 852902"/>
              <a:gd name="connsiteY0" fmla="*/ 576547 h 1354413"/>
              <a:gd name="connsiteX1" fmla="*/ 76387 w 852902"/>
              <a:gd name="connsiteY1" fmla="*/ 418293 h 1354413"/>
              <a:gd name="connsiteX2" fmla="*/ 99190 w 852902"/>
              <a:gd name="connsiteY2" fmla="*/ 134376 h 1354413"/>
              <a:gd name="connsiteX3" fmla="*/ 308863 w 852902"/>
              <a:gd name="connsiteY3" fmla="*/ 182 h 1354413"/>
              <a:gd name="connsiteX4" fmla="*/ 730941 w 852902"/>
              <a:gd name="connsiteY4" fmla="*/ 159475 h 1354413"/>
              <a:gd name="connsiteX5" fmla="*/ 852579 w 852902"/>
              <a:gd name="connsiteY5" fmla="*/ 1001682 h 1354413"/>
              <a:gd name="connsiteX6" fmla="*/ 752727 w 852902"/>
              <a:gd name="connsiteY6" fmla="*/ 1292379 h 1354413"/>
              <a:gd name="connsiteX7" fmla="*/ 390961 w 852902"/>
              <a:gd name="connsiteY7" fmla="*/ 1345412 h 1354413"/>
              <a:gd name="connsiteX8" fmla="*/ 184643 w 852902"/>
              <a:gd name="connsiteY8" fmla="*/ 1162258 h 1354413"/>
              <a:gd name="connsiteX9" fmla="*/ 105178 w 852902"/>
              <a:gd name="connsiteY9" fmla="*/ 552309 h 1354413"/>
              <a:gd name="connsiteX10" fmla="*/ 8576 w 852902"/>
              <a:gd name="connsiteY10" fmla="*/ 576547 h 1354413"/>
              <a:gd name="connsiteX0" fmla="*/ 9753 w 842440"/>
              <a:gd name="connsiteY0" fmla="*/ 568913 h 1354413"/>
              <a:gd name="connsiteX1" fmla="*/ 65925 w 842440"/>
              <a:gd name="connsiteY1" fmla="*/ 418293 h 1354413"/>
              <a:gd name="connsiteX2" fmla="*/ 88728 w 842440"/>
              <a:gd name="connsiteY2" fmla="*/ 134376 h 1354413"/>
              <a:gd name="connsiteX3" fmla="*/ 298401 w 842440"/>
              <a:gd name="connsiteY3" fmla="*/ 182 h 1354413"/>
              <a:gd name="connsiteX4" fmla="*/ 720479 w 842440"/>
              <a:gd name="connsiteY4" fmla="*/ 159475 h 1354413"/>
              <a:gd name="connsiteX5" fmla="*/ 842117 w 842440"/>
              <a:gd name="connsiteY5" fmla="*/ 1001682 h 1354413"/>
              <a:gd name="connsiteX6" fmla="*/ 742265 w 842440"/>
              <a:gd name="connsiteY6" fmla="*/ 1292379 h 1354413"/>
              <a:gd name="connsiteX7" fmla="*/ 380499 w 842440"/>
              <a:gd name="connsiteY7" fmla="*/ 1345412 h 1354413"/>
              <a:gd name="connsiteX8" fmla="*/ 174181 w 842440"/>
              <a:gd name="connsiteY8" fmla="*/ 1162258 h 1354413"/>
              <a:gd name="connsiteX9" fmla="*/ 94716 w 842440"/>
              <a:gd name="connsiteY9" fmla="*/ 552309 h 1354413"/>
              <a:gd name="connsiteX10" fmla="*/ 9753 w 842440"/>
              <a:gd name="connsiteY10" fmla="*/ 568913 h 1354413"/>
              <a:gd name="connsiteX0" fmla="*/ 9475 w 842162"/>
              <a:gd name="connsiteY0" fmla="*/ 568921 h 1354421"/>
              <a:gd name="connsiteX1" fmla="*/ 68141 w 842162"/>
              <a:gd name="connsiteY1" fmla="*/ 437939 h 1354421"/>
              <a:gd name="connsiteX2" fmla="*/ 88450 w 842162"/>
              <a:gd name="connsiteY2" fmla="*/ 134384 h 1354421"/>
              <a:gd name="connsiteX3" fmla="*/ 298123 w 842162"/>
              <a:gd name="connsiteY3" fmla="*/ 190 h 1354421"/>
              <a:gd name="connsiteX4" fmla="*/ 720201 w 842162"/>
              <a:gd name="connsiteY4" fmla="*/ 159483 h 1354421"/>
              <a:gd name="connsiteX5" fmla="*/ 841839 w 842162"/>
              <a:gd name="connsiteY5" fmla="*/ 1001690 h 1354421"/>
              <a:gd name="connsiteX6" fmla="*/ 741987 w 842162"/>
              <a:gd name="connsiteY6" fmla="*/ 1292387 h 1354421"/>
              <a:gd name="connsiteX7" fmla="*/ 380221 w 842162"/>
              <a:gd name="connsiteY7" fmla="*/ 1345420 h 1354421"/>
              <a:gd name="connsiteX8" fmla="*/ 173903 w 842162"/>
              <a:gd name="connsiteY8" fmla="*/ 1162266 h 1354421"/>
              <a:gd name="connsiteX9" fmla="*/ 94438 w 842162"/>
              <a:gd name="connsiteY9" fmla="*/ 552317 h 1354421"/>
              <a:gd name="connsiteX10" fmla="*/ 9475 w 842162"/>
              <a:gd name="connsiteY10" fmla="*/ 568921 h 1354421"/>
              <a:gd name="connsiteX0" fmla="*/ 9475 w 842162"/>
              <a:gd name="connsiteY0" fmla="*/ 568732 h 1354232"/>
              <a:gd name="connsiteX1" fmla="*/ 68141 w 842162"/>
              <a:gd name="connsiteY1" fmla="*/ 437750 h 1354232"/>
              <a:gd name="connsiteX2" fmla="*/ 86360 w 842162"/>
              <a:gd name="connsiteY2" fmla="*/ 157448 h 1354232"/>
              <a:gd name="connsiteX3" fmla="*/ 298123 w 842162"/>
              <a:gd name="connsiteY3" fmla="*/ 1 h 1354232"/>
              <a:gd name="connsiteX4" fmla="*/ 720201 w 842162"/>
              <a:gd name="connsiteY4" fmla="*/ 159294 h 1354232"/>
              <a:gd name="connsiteX5" fmla="*/ 841839 w 842162"/>
              <a:gd name="connsiteY5" fmla="*/ 1001501 h 1354232"/>
              <a:gd name="connsiteX6" fmla="*/ 741987 w 842162"/>
              <a:gd name="connsiteY6" fmla="*/ 1292198 h 1354232"/>
              <a:gd name="connsiteX7" fmla="*/ 380221 w 842162"/>
              <a:gd name="connsiteY7" fmla="*/ 1345231 h 1354232"/>
              <a:gd name="connsiteX8" fmla="*/ 173903 w 842162"/>
              <a:gd name="connsiteY8" fmla="*/ 1162077 h 1354232"/>
              <a:gd name="connsiteX9" fmla="*/ 94438 w 842162"/>
              <a:gd name="connsiteY9" fmla="*/ 552128 h 1354232"/>
              <a:gd name="connsiteX10" fmla="*/ 9475 w 842162"/>
              <a:gd name="connsiteY10" fmla="*/ 568732 h 1354232"/>
              <a:gd name="connsiteX0" fmla="*/ 9475 w 842162"/>
              <a:gd name="connsiteY0" fmla="*/ 553089 h 1338589"/>
              <a:gd name="connsiteX1" fmla="*/ 68141 w 842162"/>
              <a:gd name="connsiteY1" fmla="*/ 422107 h 1338589"/>
              <a:gd name="connsiteX2" fmla="*/ 86360 w 842162"/>
              <a:gd name="connsiteY2" fmla="*/ 141805 h 1338589"/>
              <a:gd name="connsiteX3" fmla="*/ 302731 w 842162"/>
              <a:gd name="connsiteY3" fmla="*/ 786 h 1338589"/>
              <a:gd name="connsiteX4" fmla="*/ 720201 w 842162"/>
              <a:gd name="connsiteY4" fmla="*/ 143651 h 1338589"/>
              <a:gd name="connsiteX5" fmla="*/ 841839 w 842162"/>
              <a:gd name="connsiteY5" fmla="*/ 985858 h 1338589"/>
              <a:gd name="connsiteX6" fmla="*/ 741987 w 842162"/>
              <a:gd name="connsiteY6" fmla="*/ 1276555 h 1338589"/>
              <a:gd name="connsiteX7" fmla="*/ 380221 w 842162"/>
              <a:gd name="connsiteY7" fmla="*/ 1329588 h 1338589"/>
              <a:gd name="connsiteX8" fmla="*/ 173903 w 842162"/>
              <a:gd name="connsiteY8" fmla="*/ 1146434 h 1338589"/>
              <a:gd name="connsiteX9" fmla="*/ 94438 w 842162"/>
              <a:gd name="connsiteY9" fmla="*/ 536485 h 1338589"/>
              <a:gd name="connsiteX10" fmla="*/ 9475 w 842162"/>
              <a:gd name="connsiteY10" fmla="*/ 553089 h 1338589"/>
              <a:gd name="connsiteX0" fmla="*/ 9475 w 842162"/>
              <a:gd name="connsiteY0" fmla="*/ 556656 h 1342156"/>
              <a:gd name="connsiteX1" fmla="*/ 68141 w 842162"/>
              <a:gd name="connsiteY1" fmla="*/ 425674 h 1342156"/>
              <a:gd name="connsiteX2" fmla="*/ 86360 w 842162"/>
              <a:gd name="connsiteY2" fmla="*/ 145372 h 1342156"/>
              <a:gd name="connsiteX3" fmla="*/ 302731 w 842162"/>
              <a:gd name="connsiteY3" fmla="*/ 4353 h 1342156"/>
              <a:gd name="connsiteX4" fmla="*/ 720201 w 842162"/>
              <a:gd name="connsiteY4" fmla="*/ 147218 h 1342156"/>
              <a:gd name="connsiteX5" fmla="*/ 841839 w 842162"/>
              <a:gd name="connsiteY5" fmla="*/ 989425 h 1342156"/>
              <a:gd name="connsiteX6" fmla="*/ 741987 w 842162"/>
              <a:gd name="connsiteY6" fmla="*/ 1280122 h 1342156"/>
              <a:gd name="connsiteX7" fmla="*/ 380221 w 842162"/>
              <a:gd name="connsiteY7" fmla="*/ 1333155 h 1342156"/>
              <a:gd name="connsiteX8" fmla="*/ 173903 w 842162"/>
              <a:gd name="connsiteY8" fmla="*/ 1150001 h 1342156"/>
              <a:gd name="connsiteX9" fmla="*/ 94438 w 842162"/>
              <a:gd name="connsiteY9" fmla="*/ 540052 h 1342156"/>
              <a:gd name="connsiteX10" fmla="*/ 9475 w 842162"/>
              <a:gd name="connsiteY10" fmla="*/ 556656 h 1342156"/>
              <a:gd name="connsiteX0" fmla="*/ 9475 w 842162"/>
              <a:gd name="connsiteY0" fmla="*/ 553349 h 1338849"/>
              <a:gd name="connsiteX1" fmla="*/ 68141 w 842162"/>
              <a:gd name="connsiteY1" fmla="*/ 422367 h 1338849"/>
              <a:gd name="connsiteX2" fmla="*/ 96954 w 842162"/>
              <a:gd name="connsiteY2" fmla="*/ 146058 h 1338849"/>
              <a:gd name="connsiteX3" fmla="*/ 302731 w 842162"/>
              <a:gd name="connsiteY3" fmla="*/ 1046 h 1338849"/>
              <a:gd name="connsiteX4" fmla="*/ 720201 w 842162"/>
              <a:gd name="connsiteY4" fmla="*/ 143911 h 1338849"/>
              <a:gd name="connsiteX5" fmla="*/ 841839 w 842162"/>
              <a:gd name="connsiteY5" fmla="*/ 986118 h 1338849"/>
              <a:gd name="connsiteX6" fmla="*/ 741987 w 842162"/>
              <a:gd name="connsiteY6" fmla="*/ 1276815 h 1338849"/>
              <a:gd name="connsiteX7" fmla="*/ 380221 w 842162"/>
              <a:gd name="connsiteY7" fmla="*/ 1329848 h 1338849"/>
              <a:gd name="connsiteX8" fmla="*/ 173903 w 842162"/>
              <a:gd name="connsiteY8" fmla="*/ 1146694 h 1338849"/>
              <a:gd name="connsiteX9" fmla="*/ 94438 w 842162"/>
              <a:gd name="connsiteY9" fmla="*/ 536745 h 1338849"/>
              <a:gd name="connsiteX10" fmla="*/ 9475 w 842162"/>
              <a:gd name="connsiteY10" fmla="*/ 553349 h 1338849"/>
              <a:gd name="connsiteX0" fmla="*/ 9475 w 842162"/>
              <a:gd name="connsiteY0" fmla="*/ 553349 h 1338908"/>
              <a:gd name="connsiteX1" fmla="*/ 68141 w 842162"/>
              <a:gd name="connsiteY1" fmla="*/ 422367 h 1338908"/>
              <a:gd name="connsiteX2" fmla="*/ 96954 w 842162"/>
              <a:gd name="connsiteY2" fmla="*/ 146058 h 1338908"/>
              <a:gd name="connsiteX3" fmla="*/ 302731 w 842162"/>
              <a:gd name="connsiteY3" fmla="*/ 1046 h 1338908"/>
              <a:gd name="connsiteX4" fmla="*/ 720201 w 842162"/>
              <a:gd name="connsiteY4" fmla="*/ 143911 h 1338908"/>
              <a:gd name="connsiteX5" fmla="*/ 841839 w 842162"/>
              <a:gd name="connsiteY5" fmla="*/ 986118 h 1338908"/>
              <a:gd name="connsiteX6" fmla="*/ 741987 w 842162"/>
              <a:gd name="connsiteY6" fmla="*/ 1276815 h 1338908"/>
              <a:gd name="connsiteX7" fmla="*/ 380221 w 842162"/>
              <a:gd name="connsiteY7" fmla="*/ 1329848 h 1338908"/>
              <a:gd name="connsiteX8" fmla="*/ 178844 w 842162"/>
              <a:gd name="connsiteY8" fmla="*/ 1145885 h 1338908"/>
              <a:gd name="connsiteX9" fmla="*/ 94438 w 842162"/>
              <a:gd name="connsiteY9" fmla="*/ 536745 h 1338908"/>
              <a:gd name="connsiteX10" fmla="*/ 9475 w 842162"/>
              <a:gd name="connsiteY10" fmla="*/ 553349 h 1338908"/>
              <a:gd name="connsiteX0" fmla="*/ 9475 w 842162"/>
              <a:gd name="connsiteY0" fmla="*/ 553349 h 1338908"/>
              <a:gd name="connsiteX1" fmla="*/ 68141 w 842162"/>
              <a:gd name="connsiteY1" fmla="*/ 422367 h 1338908"/>
              <a:gd name="connsiteX2" fmla="*/ 96954 w 842162"/>
              <a:gd name="connsiteY2" fmla="*/ 146058 h 1338908"/>
              <a:gd name="connsiteX3" fmla="*/ 302731 w 842162"/>
              <a:gd name="connsiteY3" fmla="*/ 1046 h 1338908"/>
              <a:gd name="connsiteX4" fmla="*/ 720201 w 842162"/>
              <a:gd name="connsiteY4" fmla="*/ 143911 h 1338908"/>
              <a:gd name="connsiteX5" fmla="*/ 841839 w 842162"/>
              <a:gd name="connsiteY5" fmla="*/ 986118 h 1338908"/>
              <a:gd name="connsiteX6" fmla="*/ 741987 w 842162"/>
              <a:gd name="connsiteY6" fmla="*/ 1276815 h 1338908"/>
              <a:gd name="connsiteX7" fmla="*/ 380221 w 842162"/>
              <a:gd name="connsiteY7" fmla="*/ 1329848 h 1338908"/>
              <a:gd name="connsiteX8" fmla="*/ 178844 w 842162"/>
              <a:gd name="connsiteY8" fmla="*/ 1145885 h 1338908"/>
              <a:gd name="connsiteX9" fmla="*/ 94438 w 842162"/>
              <a:gd name="connsiteY9" fmla="*/ 536745 h 1338908"/>
              <a:gd name="connsiteX10" fmla="*/ 9475 w 842162"/>
              <a:gd name="connsiteY10" fmla="*/ 553349 h 1338908"/>
              <a:gd name="connsiteX0" fmla="*/ 9475 w 842162"/>
              <a:gd name="connsiteY0" fmla="*/ 553349 h 1342900"/>
              <a:gd name="connsiteX1" fmla="*/ 68141 w 842162"/>
              <a:gd name="connsiteY1" fmla="*/ 422367 h 1342900"/>
              <a:gd name="connsiteX2" fmla="*/ 96954 w 842162"/>
              <a:gd name="connsiteY2" fmla="*/ 146058 h 1342900"/>
              <a:gd name="connsiteX3" fmla="*/ 302731 w 842162"/>
              <a:gd name="connsiteY3" fmla="*/ 1046 h 1342900"/>
              <a:gd name="connsiteX4" fmla="*/ 720201 w 842162"/>
              <a:gd name="connsiteY4" fmla="*/ 143911 h 1342900"/>
              <a:gd name="connsiteX5" fmla="*/ 841839 w 842162"/>
              <a:gd name="connsiteY5" fmla="*/ 986118 h 1342900"/>
              <a:gd name="connsiteX6" fmla="*/ 741987 w 842162"/>
              <a:gd name="connsiteY6" fmla="*/ 1276815 h 1342900"/>
              <a:gd name="connsiteX7" fmla="*/ 380221 w 842162"/>
              <a:gd name="connsiteY7" fmla="*/ 1329848 h 1342900"/>
              <a:gd name="connsiteX8" fmla="*/ 164306 w 842162"/>
              <a:gd name="connsiteY8" fmla="*/ 1090990 h 1342900"/>
              <a:gd name="connsiteX9" fmla="*/ 94438 w 842162"/>
              <a:gd name="connsiteY9" fmla="*/ 536745 h 1342900"/>
              <a:gd name="connsiteX10" fmla="*/ 9475 w 842162"/>
              <a:gd name="connsiteY10" fmla="*/ 553349 h 1342900"/>
              <a:gd name="connsiteX0" fmla="*/ 9475 w 842162"/>
              <a:gd name="connsiteY0" fmla="*/ 553349 h 1341177"/>
              <a:gd name="connsiteX1" fmla="*/ 68141 w 842162"/>
              <a:gd name="connsiteY1" fmla="*/ 422367 h 1341177"/>
              <a:gd name="connsiteX2" fmla="*/ 96954 w 842162"/>
              <a:gd name="connsiteY2" fmla="*/ 146058 h 1341177"/>
              <a:gd name="connsiteX3" fmla="*/ 302731 w 842162"/>
              <a:gd name="connsiteY3" fmla="*/ 1046 h 1341177"/>
              <a:gd name="connsiteX4" fmla="*/ 720201 w 842162"/>
              <a:gd name="connsiteY4" fmla="*/ 143911 h 1341177"/>
              <a:gd name="connsiteX5" fmla="*/ 841839 w 842162"/>
              <a:gd name="connsiteY5" fmla="*/ 986118 h 1341177"/>
              <a:gd name="connsiteX6" fmla="*/ 741987 w 842162"/>
              <a:gd name="connsiteY6" fmla="*/ 1276815 h 1341177"/>
              <a:gd name="connsiteX7" fmla="*/ 380221 w 842162"/>
              <a:gd name="connsiteY7" fmla="*/ 1329848 h 1341177"/>
              <a:gd name="connsiteX8" fmla="*/ 177395 w 842162"/>
              <a:gd name="connsiteY8" fmla="*/ 1114621 h 1341177"/>
              <a:gd name="connsiteX9" fmla="*/ 94438 w 842162"/>
              <a:gd name="connsiteY9" fmla="*/ 536745 h 1341177"/>
              <a:gd name="connsiteX10" fmla="*/ 9475 w 842162"/>
              <a:gd name="connsiteY10" fmla="*/ 553349 h 1341177"/>
              <a:gd name="connsiteX0" fmla="*/ 9475 w 842162"/>
              <a:gd name="connsiteY0" fmla="*/ 553349 h 1341177"/>
              <a:gd name="connsiteX1" fmla="*/ 68141 w 842162"/>
              <a:gd name="connsiteY1" fmla="*/ 422367 h 1341177"/>
              <a:gd name="connsiteX2" fmla="*/ 96954 w 842162"/>
              <a:gd name="connsiteY2" fmla="*/ 146058 h 1341177"/>
              <a:gd name="connsiteX3" fmla="*/ 302731 w 842162"/>
              <a:gd name="connsiteY3" fmla="*/ 1046 h 1341177"/>
              <a:gd name="connsiteX4" fmla="*/ 720201 w 842162"/>
              <a:gd name="connsiteY4" fmla="*/ 143911 h 1341177"/>
              <a:gd name="connsiteX5" fmla="*/ 841839 w 842162"/>
              <a:gd name="connsiteY5" fmla="*/ 986118 h 1341177"/>
              <a:gd name="connsiteX6" fmla="*/ 741987 w 842162"/>
              <a:gd name="connsiteY6" fmla="*/ 1276815 h 1341177"/>
              <a:gd name="connsiteX7" fmla="*/ 380221 w 842162"/>
              <a:gd name="connsiteY7" fmla="*/ 1329848 h 1341177"/>
              <a:gd name="connsiteX8" fmla="*/ 177395 w 842162"/>
              <a:gd name="connsiteY8" fmla="*/ 1114621 h 1341177"/>
              <a:gd name="connsiteX9" fmla="*/ 94438 w 842162"/>
              <a:gd name="connsiteY9" fmla="*/ 536745 h 1341177"/>
              <a:gd name="connsiteX10" fmla="*/ 9475 w 842162"/>
              <a:gd name="connsiteY10" fmla="*/ 553349 h 1341177"/>
              <a:gd name="connsiteX0" fmla="*/ 9475 w 842162"/>
              <a:gd name="connsiteY0" fmla="*/ 579552 h 1367380"/>
              <a:gd name="connsiteX1" fmla="*/ 68141 w 842162"/>
              <a:gd name="connsiteY1" fmla="*/ 448570 h 1367380"/>
              <a:gd name="connsiteX2" fmla="*/ 96954 w 842162"/>
              <a:gd name="connsiteY2" fmla="*/ 172261 h 1367380"/>
              <a:gd name="connsiteX3" fmla="*/ 424856 w 842162"/>
              <a:gd name="connsiteY3" fmla="*/ 22 h 1367380"/>
              <a:gd name="connsiteX4" fmla="*/ 720201 w 842162"/>
              <a:gd name="connsiteY4" fmla="*/ 170114 h 1367380"/>
              <a:gd name="connsiteX5" fmla="*/ 841839 w 842162"/>
              <a:gd name="connsiteY5" fmla="*/ 1012321 h 1367380"/>
              <a:gd name="connsiteX6" fmla="*/ 741987 w 842162"/>
              <a:gd name="connsiteY6" fmla="*/ 1303018 h 1367380"/>
              <a:gd name="connsiteX7" fmla="*/ 380221 w 842162"/>
              <a:gd name="connsiteY7" fmla="*/ 1356051 h 1367380"/>
              <a:gd name="connsiteX8" fmla="*/ 177395 w 842162"/>
              <a:gd name="connsiteY8" fmla="*/ 1140824 h 1367380"/>
              <a:gd name="connsiteX9" fmla="*/ 94438 w 842162"/>
              <a:gd name="connsiteY9" fmla="*/ 562948 h 1367380"/>
              <a:gd name="connsiteX10" fmla="*/ 9475 w 842162"/>
              <a:gd name="connsiteY10" fmla="*/ 579552 h 1367380"/>
              <a:gd name="connsiteX0" fmla="*/ 9475 w 842162"/>
              <a:gd name="connsiteY0" fmla="*/ 579628 h 1367456"/>
              <a:gd name="connsiteX1" fmla="*/ 68141 w 842162"/>
              <a:gd name="connsiteY1" fmla="*/ 448646 h 1367456"/>
              <a:gd name="connsiteX2" fmla="*/ 160918 w 842162"/>
              <a:gd name="connsiteY2" fmla="*/ 150520 h 1367456"/>
              <a:gd name="connsiteX3" fmla="*/ 424856 w 842162"/>
              <a:gd name="connsiteY3" fmla="*/ 98 h 1367456"/>
              <a:gd name="connsiteX4" fmla="*/ 720201 w 842162"/>
              <a:gd name="connsiteY4" fmla="*/ 170190 h 1367456"/>
              <a:gd name="connsiteX5" fmla="*/ 841839 w 842162"/>
              <a:gd name="connsiteY5" fmla="*/ 1012397 h 1367456"/>
              <a:gd name="connsiteX6" fmla="*/ 741987 w 842162"/>
              <a:gd name="connsiteY6" fmla="*/ 1303094 h 1367456"/>
              <a:gd name="connsiteX7" fmla="*/ 380221 w 842162"/>
              <a:gd name="connsiteY7" fmla="*/ 1356127 h 1367456"/>
              <a:gd name="connsiteX8" fmla="*/ 177395 w 842162"/>
              <a:gd name="connsiteY8" fmla="*/ 1140900 h 1367456"/>
              <a:gd name="connsiteX9" fmla="*/ 94438 w 842162"/>
              <a:gd name="connsiteY9" fmla="*/ 563024 h 1367456"/>
              <a:gd name="connsiteX10" fmla="*/ 9475 w 842162"/>
              <a:gd name="connsiteY10" fmla="*/ 579628 h 1367456"/>
              <a:gd name="connsiteX0" fmla="*/ 9475 w 840678"/>
              <a:gd name="connsiteY0" fmla="*/ 579628 h 1372792"/>
              <a:gd name="connsiteX1" fmla="*/ 68141 w 840678"/>
              <a:gd name="connsiteY1" fmla="*/ 448646 h 1372792"/>
              <a:gd name="connsiteX2" fmla="*/ 160918 w 840678"/>
              <a:gd name="connsiteY2" fmla="*/ 150520 h 1372792"/>
              <a:gd name="connsiteX3" fmla="*/ 424856 w 840678"/>
              <a:gd name="connsiteY3" fmla="*/ 98 h 1372792"/>
              <a:gd name="connsiteX4" fmla="*/ 720201 w 840678"/>
              <a:gd name="connsiteY4" fmla="*/ 170190 h 1372792"/>
              <a:gd name="connsiteX5" fmla="*/ 840342 w 840678"/>
              <a:gd name="connsiteY5" fmla="*/ 865377 h 1372792"/>
              <a:gd name="connsiteX6" fmla="*/ 741987 w 840678"/>
              <a:gd name="connsiteY6" fmla="*/ 1303094 h 1372792"/>
              <a:gd name="connsiteX7" fmla="*/ 380221 w 840678"/>
              <a:gd name="connsiteY7" fmla="*/ 1356127 h 1372792"/>
              <a:gd name="connsiteX8" fmla="*/ 177395 w 840678"/>
              <a:gd name="connsiteY8" fmla="*/ 1140900 h 1372792"/>
              <a:gd name="connsiteX9" fmla="*/ 94438 w 840678"/>
              <a:gd name="connsiteY9" fmla="*/ 563024 h 1372792"/>
              <a:gd name="connsiteX10" fmla="*/ 9475 w 840678"/>
              <a:gd name="connsiteY10" fmla="*/ 579628 h 1372792"/>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376"/>
              <a:gd name="connsiteY0" fmla="*/ 579628 h 1357062"/>
              <a:gd name="connsiteX1" fmla="*/ 68141 w 840376"/>
              <a:gd name="connsiteY1" fmla="*/ 448646 h 1357062"/>
              <a:gd name="connsiteX2" fmla="*/ 160918 w 840376"/>
              <a:gd name="connsiteY2" fmla="*/ 150520 h 1357062"/>
              <a:gd name="connsiteX3" fmla="*/ 424856 w 840376"/>
              <a:gd name="connsiteY3" fmla="*/ 98 h 1357062"/>
              <a:gd name="connsiteX4" fmla="*/ 720201 w 840376"/>
              <a:gd name="connsiteY4" fmla="*/ 170190 h 1357062"/>
              <a:gd name="connsiteX5" fmla="*/ 840342 w 840376"/>
              <a:gd name="connsiteY5" fmla="*/ 865377 h 1357062"/>
              <a:gd name="connsiteX6" fmla="*/ 710765 w 840376"/>
              <a:gd name="connsiteY6" fmla="*/ 1204262 h 1357062"/>
              <a:gd name="connsiteX7" fmla="*/ 380221 w 840376"/>
              <a:gd name="connsiteY7" fmla="*/ 1356127 h 1357062"/>
              <a:gd name="connsiteX8" fmla="*/ 177395 w 840376"/>
              <a:gd name="connsiteY8" fmla="*/ 1140900 h 1357062"/>
              <a:gd name="connsiteX9" fmla="*/ 94438 w 840376"/>
              <a:gd name="connsiteY9" fmla="*/ 563024 h 1357062"/>
              <a:gd name="connsiteX10" fmla="*/ 9475 w 840376"/>
              <a:gd name="connsiteY10" fmla="*/ 579628 h 1357062"/>
              <a:gd name="connsiteX0" fmla="*/ 9475 w 840376"/>
              <a:gd name="connsiteY0" fmla="*/ 579628 h 1357017"/>
              <a:gd name="connsiteX1" fmla="*/ 68141 w 840376"/>
              <a:gd name="connsiteY1" fmla="*/ 448646 h 1357017"/>
              <a:gd name="connsiteX2" fmla="*/ 160918 w 840376"/>
              <a:gd name="connsiteY2" fmla="*/ 150520 h 1357017"/>
              <a:gd name="connsiteX3" fmla="*/ 424856 w 840376"/>
              <a:gd name="connsiteY3" fmla="*/ 98 h 1357017"/>
              <a:gd name="connsiteX4" fmla="*/ 720201 w 840376"/>
              <a:gd name="connsiteY4" fmla="*/ 170190 h 1357017"/>
              <a:gd name="connsiteX5" fmla="*/ 840342 w 840376"/>
              <a:gd name="connsiteY5" fmla="*/ 865377 h 1357017"/>
              <a:gd name="connsiteX6" fmla="*/ 710765 w 840376"/>
              <a:gd name="connsiteY6" fmla="*/ 1204262 h 1357017"/>
              <a:gd name="connsiteX7" fmla="*/ 380221 w 840376"/>
              <a:gd name="connsiteY7" fmla="*/ 1356127 h 1357017"/>
              <a:gd name="connsiteX8" fmla="*/ 177395 w 840376"/>
              <a:gd name="connsiteY8" fmla="*/ 1140900 h 1357017"/>
              <a:gd name="connsiteX9" fmla="*/ 94438 w 840376"/>
              <a:gd name="connsiteY9" fmla="*/ 563024 h 1357017"/>
              <a:gd name="connsiteX10" fmla="*/ 9475 w 840376"/>
              <a:gd name="connsiteY10" fmla="*/ 579628 h 1357017"/>
              <a:gd name="connsiteX0" fmla="*/ 9475 w 840376"/>
              <a:gd name="connsiteY0" fmla="*/ 579625 h 1357014"/>
              <a:gd name="connsiteX1" fmla="*/ 68141 w 840376"/>
              <a:gd name="connsiteY1" fmla="*/ 448643 h 1357014"/>
              <a:gd name="connsiteX2" fmla="*/ 160918 w 840376"/>
              <a:gd name="connsiteY2" fmla="*/ 150517 h 1357014"/>
              <a:gd name="connsiteX3" fmla="*/ 424856 w 840376"/>
              <a:gd name="connsiteY3" fmla="*/ 95 h 1357014"/>
              <a:gd name="connsiteX4" fmla="*/ 720201 w 840376"/>
              <a:gd name="connsiteY4" fmla="*/ 170187 h 1357014"/>
              <a:gd name="connsiteX5" fmla="*/ 840342 w 840376"/>
              <a:gd name="connsiteY5" fmla="*/ 865374 h 1357014"/>
              <a:gd name="connsiteX6" fmla="*/ 710765 w 840376"/>
              <a:gd name="connsiteY6" fmla="*/ 1204259 h 1357014"/>
              <a:gd name="connsiteX7" fmla="*/ 380221 w 840376"/>
              <a:gd name="connsiteY7" fmla="*/ 1356124 h 1357014"/>
              <a:gd name="connsiteX8" fmla="*/ 177395 w 840376"/>
              <a:gd name="connsiteY8" fmla="*/ 1140897 h 1357014"/>
              <a:gd name="connsiteX9" fmla="*/ 94438 w 840376"/>
              <a:gd name="connsiteY9" fmla="*/ 563021 h 1357014"/>
              <a:gd name="connsiteX10" fmla="*/ 9475 w 840376"/>
              <a:gd name="connsiteY10" fmla="*/ 579625 h 1357014"/>
              <a:gd name="connsiteX0" fmla="*/ 9665 w 840566"/>
              <a:gd name="connsiteY0" fmla="*/ 579625 h 1357014"/>
              <a:gd name="connsiteX1" fmla="*/ 66604 w 840566"/>
              <a:gd name="connsiteY1" fmla="*/ 430137 h 1357014"/>
              <a:gd name="connsiteX2" fmla="*/ 161108 w 840566"/>
              <a:gd name="connsiteY2" fmla="*/ 150517 h 1357014"/>
              <a:gd name="connsiteX3" fmla="*/ 425046 w 840566"/>
              <a:gd name="connsiteY3" fmla="*/ 95 h 1357014"/>
              <a:gd name="connsiteX4" fmla="*/ 720391 w 840566"/>
              <a:gd name="connsiteY4" fmla="*/ 170187 h 1357014"/>
              <a:gd name="connsiteX5" fmla="*/ 840532 w 840566"/>
              <a:gd name="connsiteY5" fmla="*/ 865374 h 1357014"/>
              <a:gd name="connsiteX6" fmla="*/ 710955 w 840566"/>
              <a:gd name="connsiteY6" fmla="*/ 1204259 h 1357014"/>
              <a:gd name="connsiteX7" fmla="*/ 380411 w 840566"/>
              <a:gd name="connsiteY7" fmla="*/ 1356124 h 1357014"/>
              <a:gd name="connsiteX8" fmla="*/ 177585 w 840566"/>
              <a:gd name="connsiteY8" fmla="*/ 1140897 h 1357014"/>
              <a:gd name="connsiteX9" fmla="*/ 94628 w 840566"/>
              <a:gd name="connsiteY9" fmla="*/ 563021 h 1357014"/>
              <a:gd name="connsiteX10" fmla="*/ 9665 w 840566"/>
              <a:gd name="connsiteY10" fmla="*/ 579625 h 1357014"/>
              <a:gd name="connsiteX0" fmla="*/ 9665 w 840611"/>
              <a:gd name="connsiteY0" fmla="*/ 579798 h 1357187"/>
              <a:gd name="connsiteX1" fmla="*/ 66604 w 840611"/>
              <a:gd name="connsiteY1" fmla="*/ 430310 h 1357187"/>
              <a:gd name="connsiteX2" fmla="*/ 161108 w 840611"/>
              <a:gd name="connsiteY2" fmla="*/ 150690 h 1357187"/>
              <a:gd name="connsiteX3" fmla="*/ 425046 w 840611"/>
              <a:gd name="connsiteY3" fmla="*/ 268 h 1357187"/>
              <a:gd name="connsiteX4" fmla="*/ 697895 w 840611"/>
              <a:gd name="connsiteY4" fmla="*/ 142131 h 1357187"/>
              <a:gd name="connsiteX5" fmla="*/ 840532 w 840611"/>
              <a:gd name="connsiteY5" fmla="*/ 865547 h 1357187"/>
              <a:gd name="connsiteX6" fmla="*/ 710955 w 840611"/>
              <a:gd name="connsiteY6" fmla="*/ 1204432 h 1357187"/>
              <a:gd name="connsiteX7" fmla="*/ 380411 w 840611"/>
              <a:gd name="connsiteY7" fmla="*/ 1356297 h 1357187"/>
              <a:gd name="connsiteX8" fmla="*/ 177585 w 840611"/>
              <a:gd name="connsiteY8" fmla="*/ 1141070 h 1357187"/>
              <a:gd name="connsiteX9" fmla="*/ 94628 w 840611"/>
              <a:gd name="connsiteY9" fmla="*/ 563194 h 1357187"/>
              <a:gd name="connsiteX10" fmla="*/ 9665 w 840611"/>
              <a:gd name="connsiteY10" fmla="*/ 579798 h 1357187"/>
              <a:gd name="connsiteX0" fmla="*/ 9665 w 808266"/>
              <a:gd name="connsiteY0" fmla="*/ 579838 h 1357257"/>
              <a:gd name="connsiteX1" fmla="*/ 66604 w 808266"/>
              <a:gd name="connsiteY1" fmla="*/ 430350 h 1357257"/>
              <a:gd name="connsiteX2" fmla="*/ 161108 w 808266"/>
              <a:gd name="connsiteY2" fmla="*/ 150730 h 1357257"/>
              <a:gd name="connsiteX3" fmla="*/ 425046 w 808266"/>
              <a:gd name="connsiteY3" fmla="*/ 308 h 1357257"/>
              <a:gd name="connsiteX4" fmla="*/ 697895 w 808266"/>
              <a:gd name="connsiteY4" fmla="*/ 142171 h 1357257"/>
              <a:gd name="connsiteX5" fmla="*/ 808150 w 808266"/>
              <a:gd name="connsiteY5" fmla="*/ 874405 h 1357257"/>
              <a:gd name="connsiteX6" fmla="*/ 710955 w 808266"/>
              <a:gd name="connsiteY6" fmla="*/ 1204472 h 1357257"/>
              <a:gd name="connsiteX7" fmla="*/ 380411 w 808266"/>
              <a:gd name="connsiteY7" fmla="*/ 1356337 h 1357257"/>
              <a:gd name="connsiteX8" fmla="*/ 177585 w 808266"/>
              <a:gd name="connsiteY8" fmla="*/ 1141110 h 1357257"/>
              <a:gd name="connsiteX9" fmla="*/ 94628 w 808266"/>
              <a:gd name="connsiteY9" fmla="*/ 563234 h 1357257"/>
              <a:gd name="connsiteX10" fmla="*/ 9665 w 808266"/>
              <a:gd name="connsiteY10" fmla="*/ 579838 h 1357257"/>
              <a:gd name="connsiteX0" fmla="*/ 9665 w 808159"/>
              <a:gd name="connsiteY0" fmla="*/ 579838 h 1357293"/>
              <a:gd name="connsiteX1" fmla="*/ 66604 w 808159"/>
              <a:gd name="connsiteY1" fmla="*/ 430350 h 1357293"/>
              <a:gd name="connsiteX2" fmla="*/ 161108 w 808159"/>
              <a:gd name="connsiteY2" fmla="*/ 150730 h 1357293"/>
              <a:gd name="connsiteX3" fmla="*/ 425046 w 808159"/>
              <a:gd name="connsiteY3" fmla="*/ 308 h 1357293"/>
              <a:gd name="connsiteX4" fmla="*/ 697895 w 808159"/>
              <a:gd name="connsiteY4" fmla="*/ 142171 h 1357293"/>
              <a:gd name="connsiteX5" fmla="*/ 808150 w 808159"/>
              <a:gd name="connsiteY5" fmla="*/ 874405 h 1357293"/>
              <a:gd name="connsiteX6" fmla="*/ 693344 w 808159"/>
              <a:gd name="connsiteY6" fmla="*/ 1205450 h 1357293"/>
              <a:gd name="connsiteX7" fmla="*/ 380411 w 808159"/>
              <a:gd name="connsiteY7" fmla="*/ 1356337 h 1357293"/>
              <a:gd name="connsiteX8" fmla="*/ 177585 w 808159"/>
              <a:gd name="connsiteY8" fmla="*/ 1141110 h 1357293"/>
              <a:gd name="connsiteX9" fmla="*/ 94628 w 808159"/>
              <a:gd name="connsiteY9" fmla="*/ 563234 h 1357293"/>
              <a:gd name="connsiteX10" fmla="*/ 9665 w 808159"/>
              <a:gd name="connsiteY10" fmla="*/ 579838 h 1357293"/>
              <a:gd name="connsiteX0" fmla="*/ 9665 w 808159"/>
              <a:gd name="connsiteY0" fmla="*/ 579838 h 1330744"/>
              <a:gd name="connsiteX1" fmla="*/ 66604 w 808159"/>
              <a:gd name="connsiteY1" fmla="*/ 430350 h 1330744"/>
              <a:gd name="connsiteX2" fmla="*/ 161108 w 808159"/>
              <a:gd name="connsiteY2" fmla="*/ 150730 h 1330744"/>
              <a:gd name="connsiteX3" fmla="*/ 425046 w 808159"/>
              <a:gd name="connsiteY3" fmla="*/ 308 h 1330744"/>
              <a:gd name="connsiteX4" fmla="*/ 697895 w 808159"/>
              <a:gd name="connsiteY4" fmla="*/ 142171 h 1330744"/>
              <a:gd name="connsiteX5" fmla="*/ 808150 w 808159"/>
              <a:gd name="connsiteY5" fmla="*/ 874405 h 1330744"/>
              <a:gd name="connsiteX6" fmla="*/ 693344 w 808159"/>
              <a:gd name="connsiteY6" fmla="*/ 1205450 h 1330744"/>
              <a:gd name="connsiteX7" fmla="*/ 366891 w 808159"/>
              <a:gd name="connsiteY7" fmla="*/ 1329481 h 1330744"/>
              <a:gd name="connsiteX8" fmla="*/ 177585 w 808159"/>
              <a:gd name="connsiteY8" fmla="*/ 1141110 h 1330744"/>
              <a:gd name="connsiteX9" fmla="*/ 94628 w 808159"/>
              <a:gd name="connsiteY9" fmla="*/ 563234 h 1330744"/>
              <a:gd name="connsiteX10" fmla="*/ 9665 w 808159"/>
              <a:gd name="connsiteY10" fmla="*/ 579838 h 1330744"/>
              <a:gd name="connsiteX0" fmla="*/ 9665 w 808228"/>
              <a:gd name="connsiteY0" fmla="*/ 579772 h 1330678"/>
              <a:gd name="connsiteX1" fmla="*/ 66604 w 808228"/>
              <a:gd name="connsiteY1" fmla="*/ 430284 h 1330678"/>
              <a:gd name="connsiteX2" fmla="*/ 161108 w 808228"/>
              <a:gd name="connsiteY2" fmla="*/ 150664 h 1330678"/>
              <a:gd name="connsiteX3" fmla="*/ 425046 w 808228"/>
              <a:gd name="connsiteY3" fmla="*/ 242 h 1330678"/>
              <a:gd name="connsiteX4" fmla="*/ 680284 w 808228"/>
              <a:gd name="connsiteY4" fmla="*/ 143084 h 1330678"/>
              <a:gd name="connsiteX5" fmla="*/ 808150 w 808228"/>
              <a:gd name="connsiteY5" fmla="*/ 874339 h 1330678"/>
              <a:gd name="connsiteX6" fmla="*/ 693344 w 808228"/>
              <a:gd name="connsiteY6" fmla="*/ 1205384 h 1330678"/>
              <a:gd name="connsiteX7" fmla="*/ 366891 w 808228"/>
              <a:gd name="connsiteY7" fmla="*/ 1329415 h 1330678"/>
              <a:gd name="connsiteX8" fmla="*/ 177585 w 808228"/>
              <a:gd name="connsiteY8" fmla="*/ 1141044 h 1330678"/>
              <a:gd name="connsiteX9" fmla="*/ 94628 w 808228"/>
              <a:gd name="connsiteY9" fmla="*/ 563168 h 1330678"/>
              <a:gd name="connsiteX10" fmla="*/ 9665 w 808228"/>
              <a:gd name="connsiteY10" fmla="*/ 579772 h 1330678"/>
              <a:gd name="connsiteX0" fmla="*/ 11494 w 796231"/>
              <a:gd name="connsiteY0" fmla="*/ 593372 h 1330678"/>
              <a:gd name="connsiteX1" fmla="*/ 54607 w 796231"/>
              <a:gd name="connsiteY1" fmla="*/ 430284 h 1330678"/>
              <a:gd name="connsiteX2" fmla="*/ 149111 w 796231"/>
              <a:gd name="connsiteY2" fmla="*/ 150664 h 1330678"/>
              <a:gd name="connsiteX3" fmla="*/ 413049 w 796231"/>
              <a:gd name="connsiteY3" fmla="*/ 242 h 1330678"/>
              <a:gd name="connsiteX4" fmla="*/ 668287 w 796231"/>
              <a:gd name="connsiteY4" fmla="*/ 143084 h 1330678"/>
              <a:gd name="connsiteX5" fmla="*/ 796153 w 796231"/>
              <a:gd name="connsiteY5" fmla="*/ 874339 h 1330678"/>
              <a:gd name="connsiteX6" fmla="*/ 681347 w 796231"/>
              <a:gd name="connsiteY6" fmla="*/ 1205384 h 1330678"/>
              <a:gd name="connsiteX7" fmla="*/ 354894 w 796231"/>
              <a:gd name="connsiteY7" fmla="*/ 1329415 h 1330678"/>
              <a:gd name="connsiteX8" fmla="*/ 165588 w 796231"/>
              <a:gd name="connsiteY8" fmla="*/ 1141044 h 1330678"/>
              <a:gd name="connsiteX9" fmla="*/ 82631 w 796231"/>
              <a:gd name="connsiteY9" fmla="*/ 563168 h 1330678"/>
              <a:gd name="connsiteX10" fmla="*/ 11494 w 796231"/>
              <a:gd name="connsiteY10" fmla="*/ 593372 h 1330678"/>
              <a:gd name="connsiteX0" fmla="*/ 3439 w 788176"/>
              <a:gd name="connsiteY0" fmla="*/ 593372 h 1330678"/>
              <a:gd name="connsiteX1" fmla="*/ 46552 w 788176"/>
              <a:gd name="connsiteY1" fmla="*/ 430284 h 1330678"/>
              <a:gd name="connsiteX2" fmla="*/ 141056 w 788176"/>
              <a:gd name="connsiteY2" fmla="*/ 150664 h 1330678"/>
              <a:gd name="connsiteX3" fmla="*/ 404994 w 788176"/>
              <a:gd name="connsiteY3" fmla="*/ 242 h 1330678"/>
              <a:gd name="connsiteX4" fmla="*/ 660232 w 788176"/>
              <a:gd name="connsiteY4" fmla="*/ 143084 h 1330678"/>
              <a:gd name="connsiteX5" fmla="*/ 788098 w 788176"/>
              <a:gd name="connsiteY5" fmla="*/ 874339 h 1330678"/>
              <a:gd name="connsiteX6" fmla="*/ 673292 w 788176"/>
              <a:gd name="connsiteY6" fmla="*/ 1205384 h 1330678"/>
              <a:gd name="connsiteX7" fmla="*/ 346839 w 788176"/>
              <a:gd name="connsiteY7" fmla="*/ 1329415 h 1330678"/>
              <a:gd name="connsiteX8" fmla="*/ 157533 w 788176"/>
              <a:gd name="connsiteY8" fmla="*/ 1141044 h 1330678"/>
              <a:gd name="connsiteX9" fmla="*/ 74576 w 788176"/>
              <a:gd name="connsiteY9" fmla="*/ 563168 h 1330678"/>
              <a:gd name="connsiteX10" fmla="*/ 3439 w 788176"/>
              <a:gd name="connsiteY10" fmla="*/ 593372 h 1330678"/>
              <a:gd name="connsiteX0" fmla="*/ 3398 w 788135"/>
              <a:gd name="connsiteY0" fmla="*/ 593372 h 1330678"/>
              <a:gd name="connsiteX1" fmla="*/ 46963 w 788135"/>
              <a:gd name="connsiteY1" fmla="*/ 421479 h 1330678"/>
              <a:gd name="connsiteX2" fmla="*/ 141015 w 788135"/>
              <a:gd name="connsiteY2" fmla="*/ 150664 h 1330678"/>
              <a:gd name="connsiteX3" fmla="*/ 404953 w 788135"/>
              <a:gd name="connsiteY3" fmla="*/ 242 h 1330678"/>
              <a:gd name="connsiteX4" fmla="*/ 660191 w 788135"/>
              <a:gd name="connsiteY4" fmla="*/ 143084 h 1330678"/>
              <a:gd name="connsiteX5" fmla="*/ 788057 w 788135"/>
              <a:gd name="connsiteY5" fmla="*/ 874339 h 1330678"/>
              <a:gd name="connsiteX6" fmla="*/ 673251 w 788135"/>
              <a:gd name="connsiteY6" fmla="*/ 1205384 h 1330678"/>
              <a:gd name="connsiteX7" fmla="*/ 346798 w 788135"/>
              <a:gd name="connsiteY7" fmla="*/ 1329415 h 1330678"/>
              <a:gd name="connsiteX8" fmla="*/ 157492 w 788135"/>
              <a:gd name="connsiteY8" fmla="*/ 1141044 h 1330678"/>
              <a:gd name="connsiteX9" fmla="*/ 74535 w 788135"/>
              <a:gd name="connsiteY9" fmla="*/ 563168 h 1330678"/>
              <a:gd name="connsiteX10" fmla="*/ 3398 w 788135"/>
              <a:gd name="connsiteY10" fmla="*/ 593372 h 1330678"/>
              <a:gd name="connsiteX0" fmla="*/ 3398 w 788135"/>
              <a:gd name="connsiteY0" fmla="*/ 593372 h 1330678"/>
              <a:gd name="connsiteX1" fmla="*/ 46963 w 788135"/>
              <a:gd name="connsiteY1" fmla="*/ 421479 h 1330678"/>
              <a:gd name="connsiteX2" fmla="*/ 141015 w 788135"/>
              <a:gd name="connsiteY2" fmla="*/ 150664 h 1330678"/>
              <a:gd name="connsiteX3" fmla="*/ 404953 w 788135"/>
              <a:gd name="connsiteY3" fmla="*/ 242 h 1330678"/>
              <a:gd name="connsiteX4" fmla="*/ 660191 w 788135"/>
              <a:gd name="connsiteY4" fmla="*/ 143084 h 1330678"/>
              <a:gd name="connsiteX5" fmla="*/ 788057 w 788135"/>
              <a:gd name="connsiteY5" fmla="*/ 874339 h 1330678"/>
              <a:gd name="connsiteX6" fmla="*/ 673251 w 788135"/>
              <a:gd name="connsiteY6" fmla="*/ 1205384 h 1330678"/>
              <a:gd name="connsiteX7" fmla="*/ 346798 w 788135"/>
              <a:gd name="connsiteY7" fmla="*/ 1329415 h 1330678"/>
              <a:gd name="connsiteX8" fmla="*/ 157492 w 788135"/>
              <a:gd name="connsiteY8" fmla="*/ 1141044 h 1330678"/>
              <a:gd name="connsiteX9" fmla="*/ 68591 w 788135"/>
              <a:gd name="connsiteY9" fmla="*/ 566957 h 1330678"/>
              <a:gd name="connsiteX10" fmla="*/ 3398 w 788135"/>
              <a:gd name="connsiteY10" fmla="*/ 593372 h 1330678"/>
              <a:gd name="connsiteX0" fmla="*/ 3398 w 788135"/>
              <a:gd name="connsiteY0" fmla="*/ 593372 h 1330678"/>
              <a:gd name="connsiteX1" fmla="*/ 46963 w 788135"/>
              <a:gd name="connsiteY1" fmla="*/ 421479 h 1330678"/>
              <a:gd name="connsiteX2" fmla="*/ 141015 w 788135"/>
              <a:gd name="connsiteY2" fmla="*/ 150664 h 1330678"/>
              <a:gd name="connsiteX3" fmla="*/ 404953 w 788135"/>
              <a:gd name="connsiteY3" fmla="*/ 242 h 1330678"/>
              <a:gd name="connsiteX4" fmla="*/ 660191 w 788135"/>
              <a:gd name="connsiteY4" fmla="*/ 143084 h 1330678"/>
              <a:gd name="connsiteX5" fmla="*/ 788057 w 788135"/>
              <a:gd name="connsiteY5" fmla="*/ 874339 h 1330678"/>
              <a:gd name="connsiteX6" fmla="*/ 673251 w 788135"/>
              <a:gd name="connsiteY6" fmla="*/ 1205384 h 1330678"/>
              <a:gd name="connsiteX7" fmla="*/ 346798 w 788135"/>
              <a:gd name="connsiteY7" fmla="*/ 1329415 h 1330678"/>
              <a:gd name="connsiteX8" fmla="*/ 157492 w 788135"/>
              <a:gd name="connsiteY8" fmla="*/ 1141044 h 1330678"/>
              <a:gd name="connsiteX9" fmla="*/ 68591 w 788135"/>
              <a:gd name="connsiteY9" fmla="*/ 566957 h 1330678"/>
              <a:gd name="connsiteX10" fmla="*/ 3398 w 788135"/>
              <a:gd name="connsiteY10" fmla="*/ 593372 h 1330678"/>
              <a:gd name="connsiteX0" fmla="*/ 3691 w 785392"/>
              <a:gd name="connsiteY0" fmla="*/ 599057 h 1330678"/>
              <a:gd name="connsiteX1" fmla="*/ 44220 w 785392"/>
              <a:gd name="connsiteY1" fmla="*/ 421479 h 1330678"/>
              <a:gd name="connsiteX2" fmla="*/ 138272 w 785392"/>
              <a:gd name="connsiteY2" fmla="*/ 150664 h 1330678"/>
              <a:gd name="connsiteX3" fmla="*/ 402210 w 785392"/>
              <a:gd name="connsiteY3" fmla="*/ 242 h 1330678"/>
              <a:gd name="connsiteX4" fmla="*/ 657448 w 785392"/>
              <a:gd name="connsiteY4" fmla="*/ 143084 h 1330678"/>
              <a:gd name="connsiteX5" fmla="*/ 785314 w 785392"/>
              <a:gd name="connsiteY5" fmla="*/ 874339 h 1330678"/>
              <a:gd name="connsiteX6" fmla="*/ 670508 w 785392"/>
              <a:gd name="connsiteY6" fmla="*/ 1205384 h 1330678"/>
              <a:gd name="connsiteX7" fmla="*/ 344055 w 785392"/>
              <a:gd name="connsiteY7" fmla="*/ 1329415 h 1330678"/>
              <a:gd name="connsiteX8" fmla="*/ 154749 w 785392"/>
              <a:gd name="connsiteY8" fmla="*/ 1141044 h 1330678"/>
              <a:gd name="connsiteX9" fmla="*/ 65848 w 785392"/>
              <a:gd name="connsiteY9" fmla="*/ 566957 h 1330678"/>
              <a:gd name="connsiteX10" fmla="*/ 3691 w 785392"/>
              <a:gd name="connsiteY10" fmla="*/ 599057 h 1330678"/>
              <a:gd name="connsiteX0" fmla="*/ 5429 w 787130"/>
              <a:gd name="connsiteY0" fmla="*/ 599057 h 1330678"/>
              <a:gd name="connsiteX1" fmla="*/ 45958 w 787130"/>
              <a:gd name="connsiteY1" fmla="*/ 421479 h 1330678"/>
              <a:gd name="connsiteX2" fmla="*/ 140010 w 787130"/>
              <a:gd name="connsiteY2" fmla="*/ 150664 h 1330678"/>
              <a:gd name="connsiteX3" fmla="*/ 403948 w 787130"/>
              <a:gd name="connsiteY3" fmla="*/ 242 h 1330678"/>
              <a:gd name="connsiteX4" fmla="*/ 659186 w 787130"/>
              <a:gd name="connsiteY4" fmla="*/ 143084 h 1330678"/>
              <a:gd name="connsiteX5" fmla="*/ 787052 w 787130"/>
              <a:gd name="connsiteY5" fmla="*/ 874339 h 1330678"/>
              <a:gd name="connsiteX6" fmla="*/ 672246 w 787130"/>
              <a:gd name="connsiteY6" fmla="*/ 1205384 h 1330678"/>
              <a:gd name="connsiteX7" fmla="*/ 345793 w 787130"/>
              <a:gd name="connsiteY7" fmla="*/ 1329415 h 1330678"/>
              <a:gd name="connsiteX8" fmla="*/ 156487 w 787130"/>
              <a:gd name="connsiteY8" fmla="*/ 1141044 h 1330678"/>
              <a:gd name="connsiteX9" fmla="*/ 67586 w 787130"/>
              <a:gd name="connsiteY9" fmla="*/ 566957 h 1330678"/>
              <a:gd name="connsiteX10" fmla="*/ 5429 w 787130"/>
              <a:gd name="connsiteY10" fmla="*/ 599057 h 1330678"/>
              <a:gd name="connsiteX0" fmla="*/ 5429 w 787130"/>
              <a:gd name="connsiteY0" fmla="*/ 599057 h 1330678"/>
              <a:gd name="connsiteX1" fmla="*/ 45958 w 787130"/>
              <a:gd name="connsiteY1" fmla="*/ 421479 h 1330678"/>
              <a:gd name="connsiteX2" fmla="*/ 140010 w 787130"/>
              <a:gd name="connsiteY2" fmla="*/ 150664 h 1330678"/>
              <a:gd name="connsiteX3" fmla="*/ 403948 w 787130"/>
              <a:gd name="connsiteY3" fmla="*/ 242 h 1330678"/>
              <a:gd name="connsiteX4" fmla="*/ 659186 w 787130"/>
              <a:gd name="connsiteY4" fmla="*/ 143084 h 1330678"/>
              <a:gd name="connsiteX5" fmla="*/ 787052 w 787130"/>
              <a:gd name="connsiteY5" fmla="*/ 874339 h 1330678"/>
              <a:gd name="connsiteX6" fmla="*/ 672246 w 787130"/>
              <a:gd name="connsiteY6" fmla="*/ 1205384 h 1330678"/>
              <a:gd name="connsiteX7" fmla="*/ 345793 w 787130"/>
              <a:gd name="connsiteY7" fmla="*/ 1329415 h 1330678"/>
              <a:gd name="connsiteX8" fmla="*/ 156487 w 787130"/>
              <a:gd name="connsiteY8" fmla="*/ 1141044 h 1330678"/>
              <a:gd name="connsiteX9" fmla="*/ 58183 w 787130"/>
              <a:gd name="connsiteY9" fmla="*/ 568228 h 1330678"/>
              <a:gd name="connsiteX10" fmla="*/ 5429 w 787130"/>
              <a:gd name="connsiteY10" fmla="*/ 599057 h 1330678"/>
              <a:gd name="connsiteX0" fmla="*/ 5429 w 787130"/>
              <a:gd name="connsiteY0" fmla="*/ 751347 h 1482968"/>
              <a:gd name="connsiteX1" fmla="*/ 45958 w 787130"/>
              <a:gd name="connsiteY1" fmla="*/ 573769 h 1482968"/>
              <a:gd name="connsiteX2" fmla="*/ 140010 w 787130"/>
              <a:gd name="connsiteY2" fmla="*/ 302954 h 1482968"/>
              <a:gd name="connsiteX3" fmla="*/ 403948 w 787130"/>
              <a:gd name="connsiteY3" fmla="*/ 9 h 1482968"/>
              <a:gd name="connsiteX4" fmla="*/ 659186 w 787130"/>
              <a:gd name="connsiteY4" fmla="*/ 295374 h 1482968"/>
              <a:gd name="connsiteX5" fmla="*/ 787052 w 787130"/>
              <a:gd name="connsiteY5" fmla="*/ 1026629 h 1482968"/>
              <a:gd name="connsiteX6" fmla="*/ 672246 w 787130"/>
              <a:gd name="connsiteY6" fmla="*/ 1357674 h 1482968"/>
              <a:gd name="connsiteX7" fmla="*/ 345793 w 787130"/>
              <a:gd name="connsiteY7" fmla="*/ 1481705 h 1482968"/>
              <a:gd name="connsiteX8" fmla="*/ 156487 w 787130"/>
              <a:gd name="connsiteY8" fmla="*/ 1293334 h 1482968"/>
              <a:gd name="connsiteX9" fmla="*/ 58183 w 787130"/>
              <a:gd name="connsiteY9" fmla="*/ 720518 h 1482968"/>
              <a:gd name="connsiteX10" fmla="*/ 5429 w 787130"/>
              <a:gd name="connsiteY10" fmla="*/ 751347 h 1482968"/>
              <a:gd name="connsiteX0" fmla="*/ 5429 w 787052"/>
              <a:gd name="connsiteY0" fmla="*/ 754100 h 1485721"/>
              <a:gd name="connsiteX1" fmla="*/ 45958 w 787052"/>
              <a:gd name="connsiteY1" fmla="*/ 576522 h 1485721"/>
              <a:gd name="connsiteX2" fmla="*/ 140010 w 787052"/>
              <a:gd name="connsiteY2" fmla="*/ 305707 h 1485721"/>
              <a:gd name="connsiteX3" fmla="*/ 403948 w 787052"/>
              <a:gd name="connsiteY3" fmla="*/ 2762 h 1485721"/>
              <a:gd name="connsiteX4" fmla="*/ 672102 w 787052"/>
              <a:gd name="connsiteY4" fmla="*/ 209565 h 1485721"/>
              <a:gd name="connsiteX5" fmla="*/ 787052 w 787052"/>
              <a:gd name="connsiteY5" fmla="*/ 1029382 h 1485721"/>
              <a:gd name="connsiteX6" fmla="*/ 672246 w 787052"/>
              <a:gd name="connsiteY6" fmla="*/ 1360427 h 1485721"/>
              <a:gd name="connsiteX7" fmla="*/ 345793 w 787052"/>
              <a:gd name="connsiteY7" fmla="*/ 1484458 h 1485721"/>
              <a:gd name="connsiteX8" fmla="*/ 156487 w 787052"/>
              <a:gd name="connsiteY8" fmla="*/ 1296087 h 1485721"/>
              <a:gd name="connsiteX9" fmla="*/ 58183 w 787052"/>
              <a:gd name="connsiteY9" fmla="*/ 723271 h 1485721"/>
              <a:gd name="connsiteX10" fmla="*/ 5429 w 787052"/>
              <a:gd name="connsiteY10" fmla="*/ 754100 h 1485721"/>
              <a:gd name="connsiteX0" fmla="*/ 5429 w 787052"/>
              <a:gd name="connsiteY0" fmla="*/ 751399 h 1483020"/>
              <a:gd name="connsiteX1" fmla="*/ 45958 w 787052"/>
              <a:gd name="connsiteY1" fmla="*/ 573821 h 1483020"/>
              <a:gd name="connsiteX2" fmla="*/ 140010 w 787052"/>
              <a:gd name="connsiteY2" fmla="*/ 189844 h 1483020"/>
              <a:gd name="connsiteX3" fmla="*/ 403948 w 787052"/>
              <a:gd name="connsiteY3" fmla="*/ 61 h 1483020"/>
              <a:gd name="connsiteX4" fmla="*/ 672102 w 787052"/>
              <a:gd name="connsiteY4" fmla="*/ 206864 h 1483020"/>
              <a:gd name="connsiteX5" fmla="*/ 787052 w 787052"/>
              <a:gd name="connsiteY5" fmla="*/ 1026681 h 1483020"/>
              <a:gd name="connsiteX6" fmla="*/ 672246 w 787052"/>
              <a:gd name="connsiteY6" fmla="*/ 1357726 h 1483020"/>
              <a:gd name="connsiteX7" fmla="*/ 345793 w 787052"/>
              <a:gd name="connsiteY7" fmla="*/ 1481757 h 1483020"/>
              <a:gd name="connsiteX8" fmla="*/ 156487 w 787052"/>
              <a:gd name="connsiteY8" fmla="*/ 1293386 h 1483020"/>
              <a:gd name="connsiteX9" fmla="*/ 58183 w 787052"/>
              <a:gd name="connsiteY9" fmla="*/ 720570 h 1483020"/>
              <a:gd name="connsiteX10" fmla="*/ 5429 w 787052"/>
              <a:gd name="connsiteY10" fmla="*/ 751399 h 1483020"/>
              <a:gd name="connsiteX0" fmla="*/ 5429 w 787052"/>
              <a:gd name="connsiteY0" fmla="*/ 751399 h 1483020"/>
              <a:gd name="connsiteX1" fmla="*/ 45958 w 787052"/>
              <a:gd name="connsiteY1" fmla="*/ 573821 h 1483020"/>
              <a:gd name="connsiteX2" fmla="*/ 140010 w 787052"/>
              <a:gd name="connsiteY2" fmla="*/ 189844 h 1483020"/>
              <a:gd name="connsiteX3" fmla="*/ 403948 w 787052"/>
              <a:gd name="connsiteY3" fmla="*/ 61 h 1483020"/>
              <a:gd name="connsiteX4" fmla="*/ 672102 w 787052"/>
              <a:gd name="connsiteY4" fmla="*/ 206864 h 1483020"/>
              <a:gd name="connsiteX5" fmla="*/ 787052 w 787052"/>
              <a:gd name="connsiteY5" fmla="*/ 1026681 h 1483020"/>
              <a:gd name="connsiteX6" fmla="*/ 672246 w 787052"/>
              <a:gd name="connsiteY6" fmla="*/ 1357726 h 1483020"/>
              <a:gd name="connsiteX7" fmla="*/ 345793 w 787052"/>
              <a:gd name="connsiteY7" fmla="*/ 1481757 h 1483020"/>
              <a:gd name="connsiteX8" fmla="*/ 156487 w 787052"/>
              <a:gd name="connsiteY8" fmla="*/ 1293386 h 1483020"/>
              <a:gd name="connsiteX9" fmla="*/ 71099 w 787052"/>
              <a:gd name="connsiteY9" fmla="*/ 755010 h 1483020"/>
              <a:gd name="connsiteX10" fmla="*/ 5429 w 787052"/>
              <a:gd name="connsiteY10" fmla="*/ 751399 h 1483020"/>
              <a:gd name="connsiteX0" fmla="*/ 5429 w 787052"/>
              <a:gd name="connsiteY0" fmla="*/ 751399 h 1483020"/>
              <a:gd name="connsiteX1" fmla="*/ 45958 w 787052"/>
              <a:gd name="connsiteY1" fmla="*/ 573821 h 1483020"/>
              <a:gd name="connsiteX2" fmla="*/ 140010 w 787052"/>
              <a:gd name="connsiteY2" fmla="*/ 189844 h 1483020"/>
              <a:gd name="connsiteX3" fmla="*/ 403948 w 787052"/>
              <a:gd name="connsiteY3" fmla="*/ 61 h 1483020"/>
              <a:gd name="connsiteX4" fmla="*/ 672102 w 787052"/>
              <a:gd name="connsiteY4" fmla="*/ 206864 h 1483020"/>
              <a:gd name="connsiteX5" fmla="*/ 787052 w 787052"/>
              <a:gd name="connsiteY5" fmla="*/ 1026681 h 1483020"/>
              <a:gd name="connsiteX6" fmla="*/ 672246 w 787052"/>
              <a:gd name="connsiteY6" fmla="*/ 1357726 h 1483020"/>
              <a:gd name="connsiteX7" fmla="*/ 345793 w 787052"/>
              <a:gd name="connsiteY7" fmla="*/ 1481757 h 1483020"/>
              <a:gd name="connsiteX8" fmla="*/ 156487 w 787052"/>
              <a:gd name="connsiteY8" fmla="*/ 1293386 h 1483020"/>
              <a:gd name="connsiteX9" fmla="*/ 71099 w 787052"/>
              <a:gd name="connsiteY9" fmla="*/ 755010 h 1483020"/>
              <a:gd name="connsiteX10" fmla="*/ 5429 w 787052"/>
              <a:gd name="connsiteY10" fmla="*/ 751399 h 1483020"/>
              <a:gd name="connsiteX0" fmla="*/ 5782 w 785613"/>
              <a:gd name="connsiteY0" fmla="*/ 784164 h 1483020"/>
              <a:gd name="connsiteX1" fmla="*/ 44519 w 785613"/>
              <a:gd name="connsiteY1" fmla="*/ 573821 h 1483020"/>
              <a:gd name="connsiteX2" fmla="*/ 138571 w 785613"/>
              <a:gd name="connsiteY2" fmla="*/ 189844 h 1483020"/>
              <a:gd name="connsiteX3" fmla="*/ 402509 w 785613"/>
              <a:gd name="connsiteY3" fmla="*/ 61 h 1483020"/>
              <a:gd name="connsiteX4" fmla="*/ 670663 w 785613"/>
              <a:gd name="connsiteY4" fmla="*/ 206864 h 1483020"/>
              <a:gd name="connsiteX5" fmla="*/ 785613 w 785613"/>
              <a:gd name="connsiteY5" fmla="*/ 1026681 h 1483020"/>
              <a:gd name="connsiteX6" fmla="*/ 670807 w 785613"/>
              <a:gd name="connsiteY6" fmla="*/ 1357726 h 1483020"/>
              <a:gd name="connsiteX7" fmla="*/ 344354 w 785613"/>
              <a:gd name="connsiteY7" fmla="*/ 1481757 h 1483020"/>
              <a:gd name="connsiteX8" fmla="*/ 155048 w 785613"/>
              <a:gd name="connsiteY8" fmla="*/ 1293386 h 1483020"/>
              <a:gd name="connsiteX9" fmla="*/ 69660 w 785613"/>
              <a:gd name="connsiteY9" fmla="*/ 755010 h 1483020"/>
              <a:gd name="connsiteX10" fmla="*/ 5782 w 785613"/>
              <a:gd name="connsiteY10" fmla="*/ 784164 h 1483020"/>
              <a:gd name="connsiteX0" fmla="*/ 5430 w 785261"/>
              <a:gd name="connsiteY0" fmla="*/ 784162 h 1483018"/>
              <a:gd name="connsiteX1" fmla="*/ 45959 w 785261"/>
              <a:gd name="connsiteY1" fmla="*/ 546516 h 1483018"/>
              <a:gd name="connsiteX2" fmla="*/ 138219 w 785261"/>
              <a:gd name="connsiteY2" fmla="*/ 189842 h 1483018"/>
              <a:gd name="connsiteX3" fmla="*/ 402157 w 785261"/>
              <a:gd name="connsiteY3" fmla="*/ 59 h 1483018"/>
              <a:gd name="connsiteX4" fmla="*/ 670311 w 785261"/>
              <a:gd name="connsiteY4" fmla="*/ 206862 h 1483018"/>
              <a:gd name="connsiteX5" fmla="*/ 785261 w 785261"/>
              <a:gd name="connsiteY5" fmla="*/ 1026679 h 1483018"/>
              <a:gd name="connsiteX6" fmla="*/ 670455 w 785261"/>
              <a:gd name="connsiteY6" fmla="*/ 1357724 h 1483018"/>
              <a:gd name="connsiteX7" fmla="*/ 344002 w 785261"/>
              <a:gd name="connsiteY7" fmla="*/ 1481755 h 1483018"/>
              <a:gd name="connsiteX8" fmla="*/ 154696 w 785261"/>
              <a:gd name="connsiteY8" fmla="*/ 1293384 h 1483018"/>
              <a:gd name="connsiteX9" fmla="*/ 69308 w 785261"/>
              <a:gd name="connsiteY9" fmla="*/ 755008 h 1483018"/>
              <a:gd name="connsiteX10" fmla="*/ 5430 w 785261"/>
              <a:gd name="connsiteY10" fmla="*/ 784162 h 1483018"/>
              <a:gd name="connsiteX0" fmla="*/ 7552 w 778423"/>
              <a:gd name="connsiteY0" fmla="*/ 822387 h 1483018"/>
              <a:gd name="connsiteX1" fmla="*/ 39121 w 778423"/>
              <a:gd name="connsiteY1" fmla="*/ 546516 h 1483018"/>
              <a:gd name="connsiteX2" fmla="*/ 131381 w 778423"/>
              <a:gd name="connsiteY2" fmla="*/ 189842 h 1483018"/>
              <a:gd name="connsiteX3" fmla="*/ 395319 w 778423"/>
              <a:gd name="connsiteY3" fmla="*/ 59 h 1483018"/>
              <a:gd name="connsiteX4" fmla="*/ 663473 w 778423"/>
              <a:gd name="connsiteY4" fmla="*/ 206862 h 1483018"/>
              <a:gd name="connsiteX5" fmla="*/ 778423 w 778423"/>
              <a:gd name="connsiteY5" fmla="*/ 1026679 h 1483018"/>
              <a:gd name="connsiteX6" fmla="*/ 663617 w 778423"/>
              <a:gd name="connsiteY6" fmla="*/ 1357724 h 1483018"/>
              <a:gd name="connsiteX7" fmla="*/ 337164 w 778423"/>
              <a:gd name="connsiteY7" fmla="*/ 1481755 h 1483018"/>
              <a:gd name="connsiteX8" fmla="*/ 147858 w 778423"/>
              <a:gd name="connsiteY8" fmla="*/ 1293384 h 1483018"/>
              <a:gd name="connsiteX9" fmla="*/ 62470 w 778423"/>
              <a:gd name="connsiteY9" fmla="*/ 755008 h 1483018"/>
              <a:gd name="connsiteX10" fmla="*/ 7552 w 778423"/>
              <a:gd name="connsiteY10" fmla="*/ 822387 h 1483018"/>
              <a:gd name="connsiteX0" fmla="*/ 5173 w 776044"/>
              <a:gd name="connsiteY0" fmla="*/ 822387 h 1483018"/>
              <a:gd name="connsiteX1" fmla="*/ 36742 w 776044"/>
              <a:gd name="connsiteY1" fmla="*/ 546516 h 1483018"/>
              <a:gd name="connsiteX2" fmla="*/ 129002 w 776044"/>
              <a:gd name="connsiteY2" fmla="*/ 189842 h 1483018"/>
              <a:gd name="connsiteX3" fmla="*/ 392940 w 776044"/>
              <a:gd name="connsiteY3" fmla="*/ 59 h 1483018"/>
              <a:gd name="connsiteX4" fmla="*/ 661094 w 776044"/>
              <a:gd name="connsiteY4" fmla="*/ 206862 h 1483018"/>
              <a:gd name="connsiteX5" fmla="*/ 776044 w 776044"/>
              <a:gd name="connsiteY5" fmla="*/ 1026679 h 1483018"/>
              <a:gd name="connsiteX6" fmla="*/ 661238 w 776044"/>
              <a:gd name="connsiteY6" fmla="*/ 1357724 h 1483018"/>
              <a:gd name="connsiteX7" fmla="*/ 334785 w 776044"/>
              <a:gd name="connsiteY7" fmla="*/ 1481755 h 1483018"/>
              <a:gd name="connsiteX8" fmla="*/ 145479 w 776044"/>
              <a:gd name="connsiteY8" fmla="*/ 1293384 h 1483018"/>
              <a:gd name="connsiteX9" fmla="*/ 60091 w 776044"/>
              <a:gd name="connsiteY9" fmla="*/ 755008 h 1483018"/>
              <a:gd name="connsiteX10" fmla="*/ 5173 w 776044"/>
              <a:gd name="connsiteY10" fmla="*/ 822387 h 1483018"/>
              <a:gd name="connsiteX0" fmla="*/ 3111 w 773982"/>
              <a:gd name="connsiteY0" fmla="*/ 822384 h 1483015"/>
              <a:gd name="connsiteX1" fmla="*/ 43640 w 773982"/>
              <a:gd name="connsiteY1" fmla="*/ 516479 h 1483015"/>
              <a:gd name="connsiteX2" fmla="*/ 126940 w 773982"/>
              <a:gd name="connsiteY2" fmla="*/ 189839 h 1483015"/>
              <a:gd name="connsiteX3" fmla="*/ 390878 w 773982"/>
              <a:gd name="connsiteY3" fmla="*/ 56 h 1483015"/>
              <a:gd name="connsiteX4" fmla="*/ 659032 w 773982"/>
              <a:gd name="connsiteY4" fmla="*/ 206859 h 1483015"/>
              <a:gd name="connsiteX5" fmla="*/ 773982 w 773982"/>
              <a:gd name="connsiteY5" fmla="*/ 1026676 h 1483015"/>
              <a:gd name="connsiteX6" fmla="*/ 659176 w 773982"/>
              <a:gd name="connsiteY6" fmla="*/ 1357721 h 1483015"/>
              <a:gd name="connsiteX7" fmla="*/ 332723 w 773982"/>
              <a:gd name="connsiteY7" fmla="*/ 1481752 h 1483015"/>
              <a:gd name="connsiteX8" fmla="*/ 143417 w 773982"/>
              <a:gd name="connsiteY8" fmla="*/ 1293381 h 1483015"/>
              <a:gd name="connsiteX9" fmla="*/ 58029 w 773982"/>
              <a:gd name="connsiteY9" fmla="*/ 755005 h 1483015"/>
              <a:gd name="connsiteX10" fmla="*/ 3111 w 773982"/>
              <a:gd name="connsiteY10" fmla="*/ 822384 h 1483015"/>
              <a:gd name="connsiteX0" fmla="*/ 3111 w 773982"/>
              <a:gd name="connsiteY0" fmla="*/ 822399 h 1483030"/>
              <a:gd name="connsiteX1" fmla="*/ 43640 w 773982"/>
              <a:gd name="connsiteY1" fmla="*/ 516494 h 1483030"/>
              <a:gd name="connsiteX2" fmla="*/ 126940 w 773982"/>
              <a:gd name="connsiteY2" fmla="*/ 189854 h 1483030"/>
              <a:gd name="connsiteX3" fmla="*/ 390878 w 773982"/>
              <a:gd name="connsiteY3" fmla="*/ 71 h 1483030"/>
              <a:gd name="connsiteX4" fmla="*/ 659032 w 773982"/>
              <a:gd name="connsiteY4" fmla="*/ 206874 h 1483030"/>
              <a:gd name="connsiteX5" fmla="*/ 773982 w 773982"/>
              <a:gd name="connsiteY5" fmla="*/ 1026691 h 1483030"/>
              <a:gd name="connsiteX6" fmla="*/ 659176 w 773982"/>
              <a:gd name="connsiteY6" fmla="*/ 1357736 h 1483030"/>
              <a:gd name="connsiteX7" fmla="*/ 332723 w 773982"/>
              <a:gd name="connsiteY7" fmla="*/ 1481767 h 1483030"/>
              <a:gd name="connsiteX8" fmla="*/ 143417 w 773982"/>
              <a:gd name="connsiteY8" fmla="*/ 1293396 h 1483030"/>
              <a:gd name="connsiteX9" fmla="*/ 58029 w 773982"/>
              <a:gd name="connsiteY9" fmla="*/ 755020 h 1483030"/>
              <a:gd name="connsiteX10" fmla="*/ 3111 w 773982"/>
              <a:gd name="connsiteY10" fmla="*/ 822399 h 1483030"/>
              <a:gd name="connsiteX0" fmla="*/ 1158 w 772029"/>
              <a:gd name="connsiteY0" fmla="*/ 822384 h 1483015"/>
              <a:gd name="connsiteX1" fmla="*/ 66600 w 772029"/>
              <a:gd name="connsiteY1" fmla="*/ 513029 h 1483015"/>
              <a:gd name="connsiteX2" fmla="*/ 124987 w 772029"/>
              <a:gd name="connsiteY2" fmla="*/ 189839 h 1483015"/>
              <a:gd name="connsiteX3" fmla="*/ 388925 w 772029"/>
              <a:gd name="connsiteY3" fmla="*/ 56 h 1483015"/>
              <a:gd name="connsiteX4" fmla="*/ 657079 w 772029"/>
              <a:gd name="connsiteY4" fmla="*/ 206859 h 1483015"/>
              <a:gd name="connsiteX5" fmla="*/ 772029 w 772029"/>
              <a:gd name="connsiteY5" fmla="*/ 1026676 h 1483015"/>
              <a:gd name="connsiteX6" fmla="*/ 657223 w 772029"/>
              <a:gd name="connsiteY6" fmla="*/ 1357721 h 1483015"/>
              <a:gd name="connsiteX7" fmla="*/ 330770 w 772029"/>
              <a:gd name="connsiteY7" fmla="*/ 1481752 h 1483015"/>
              <a:gd name="connsiteX8" fmla="*/ 141464 w 772029"/>
              <a:gd name="connsiteY8" fmla="*/ 1293381 h 1483015"/>
              <a:gd name="connsiteX9" fmla="*/ 56076 w 772029"/>
              <a:gd name="connsiteY9" fmla="*/ 755005 h 1483015"/>
              <a:gd name="connsiteX10" fmla="*/ 1158 w 772029"/>
              <a:gd name="connsiteY10" fmla="*/ 822384 h 1483015"/>
              <a:gd name="connsiteX0" fmla="*/ 923 w 771794"/>
              <a:gd name="connsiteY0" fmla="*/ 822384 h 1483015"/>
              <a:gd name="connsiteX1" fmla="*/ 75424 w 771794"/>
              <a:gd name="connsiteY1" fmla="*/ 513030 h 1483015"/>
              <a:gd name="connsiteX2" fmla="*/ 124752 w 771794"/>
              <a:gd name="connsiteY2" fmla="*/ 189839 h 1483015"/>
              <a:gd name="connsiteX3" fmla="*/ 388690 w 771794"/>
              <a:gd name="connsiteY3" fmla="*/ 56 h 1483015"/>
              <a:gd name="connsiteX4" fmla="*/ 656844 w 771794"/>
              <a:gd name="connsiteY4" fmla="*/ 206859 h 1483015"/>
              <a:gd name="connsiteX5" fmla="*/ 771794 w 771794"/>
              <a:gd name="connsiteY5" fmla="*/ 1026676 h 1483015"/>
              <a:gd name="connsiteX6" fmla="*/ 656988 w 771794"/>
              <a:gd name="connsiteY6" fmla="*/ 1357721 h 1483015"/>
              <a:gd name="connsiteX7" fmla="*/ 330535 w 771794"/>
              <a:gd name="connsiteY7" fmla="*/ 1481752 h 1483015"/>
              <a:gd name="connsiteX8" fmla="*/ 141229 w 771794"/>
              <a:gd name="connsiteY8" fmla="*/ 1293381 h 1483015"/>
              <a:gd name="connsiteX9" fmla="*/ 55841 w 771794"/>
              <a:gd name="connsiteY9" fmla="*/ 755005 h 1483015"/>
              <a:gd name="connsiteX10" fmla="*/ 923 w 771794"/>
              <a:gd name="connsiteY10" fmla="*/ 822384 h 1483015"/>
              <a:gd name="connsiteX0" fmla="*/ 923 w 771794"/>
              <a:gd name="connsiteY0" fmla="*/ 822427 h 1483058"/>
              <a:gd name="connsiteX1" fmla="*/ 75424 w 771794"/>
              <a:gd name="connsiteY1" fmla="*/ 513073 h 1483058"/>
              <a:gd name="connsiteX2" fmla="*/ 124752 w 771794"/>
              <a:gd name="connsiteY2" fmla="*/ 220941 h 1483058"/>
              <a:gd name="connsiteX3" fmla="*/ 388690 w 771794"/>
              <a:gd name="connsiteY3" fmla="*/ 99 h 1483058"/>
              <a:gd name="connsiteX4" fmla="*/ 656844 w 771794"/>
              <a:gd name="connsiteY4" fmla="*/ 206902 h 1483058"/>
              <a:gd name="connsiteX5" fmla="*/ 771794 w 771794"/>
              <a:gd name="connsiteY5" fmla="*/ 1026719 h 1483058"/>
              <a:gd name="connsiteX6" fmla="*/ 656988 w 771794"/>
              <a:gd name="connsiteY6" fmla="*/ 1357764 h 1483058"/>
              <a:gd name="connsiteX7" fmla="*/ 330535 w 771794"/>
              <a:gd name="connsiteY7" fmla="*/ 1481795 h 1483058"/>
              <a:gd name="connsiteX8" fmla="*/ 141229 w 771794"/>
              <a:gd name="connsiteY8" fmla="*/ 1293424 h 1483058"/>
              <a:gd name="connsiteX9" fmla="*/ 55841 w 771794"/>
              <a:gd name="connsiteY9" fmla="*/ 755048 h 1483058"/>
              <a:gd name="connsiteX10" fmla="*/ 923 w 771794"/>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56959 w 772912"/>
              <a:gd name="connsiteY9" fmla="*/ 755048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56959 w 772912"/>
              <a:gd name="connsiteY9" fmla="*/ 755048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66018 w 772912"/>
              <a:gd name="connsiteY9" fmla="*/ 744695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68283 w 772912"/>
              <a:gd name="connsiteY9" fmla="*/ 758499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72813 w 772912"/>
              <a:gd name="connsiteY9" fmla="*/ 751597 h 1483058"/>
              <a:gd name="connsiteX10" fmla="*/ 2041 w 772912"/>
              <a:gd name="connsiteY10" fmla="*/ 822427 h 1483058"/>
              <a:gd name="connsiteX0" fmla="*/ 2041 w 772912"/>
              <a:gd name="connsiteY0" fmla="*/ 822427 h 1483058"/>
              <a:gd name="connsiteX1" fmla="*/ 76542 w 772912"/>
              <a:gd name="connsiteY1" fmla="*/ 561386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72813 w 772912"/>
              <a:gd name="connsiteY9" fmla="*/ 751597 h 1483058"/>
              <a:gd name="connsiteX10" fmla="*/ 2041 w 772912"/>
              <a:gd name="connsiteY10" fmla="*/ 822427 h 1483058"/>
              <a:gd name="connsiteX0" fmla="*/ 2737 w 773608"/>
              <a:gd name="connsiteY0" fmla="*/ 822427 h 1483058"/>
              <a:gd name="connsiteX1" fmla="*/ 70444 w 773608"/>
              <a:gd name="connsiteY1" fmla="*/ 575190 h 1483058"/>
              <a:gd name="connsiteX2" fmla="*/ 126566 w 773608"/>
              <a:gd name="connsiteY2" fmla="*/ 220941 h 1483058"/>
              <a:gd name="connsiteX3" fmla="*/ 390504 w 773608"/>
              <a:gd name="connsiteY3" fmla="*/ 99 h 1483058"/>
              <a:gd name="connsiteX4" fmla="*/ 658658 w 773608"/>
              <a:gd name="connsiteY4" fmla="*/ 206902 h 1483058"/>
              <a:gd name="connsiteX5" fmla="*/ 773608 w 773608"/>
              <a:gd name="connsiteY5" fmla="*/ 1026719 h 1483058"/>
              <a:gd name="connsiteX6" fmla="*/ 658802 w 773608"/>
              <a:gd name="connsiteY6" fmla="*/ 1357764 h 1483058"/>
              <a:gd name="connsiteX7" fmla="*/ 332349 w 773608"/>
              <a:gd name="connsiteY7" fmla="*/ 1481795 h 1483058"/>
              <a:gd name="connsiteX8" fmla="*/ 143043 w 773608"/>
              <a:gd name="connsiteY8" fmla="*/ 1293424 h 1483058"/>
              <a:gd name="connsiteX9" fmla="*/ 73509 w 773608"/>
              <a:gd name="connsiteY9" fmla="*/ 751597 h 1483058"/>
              <a:gd name="connsiteX10" fmla="*/ 2737 w 773608"/>
              <a:gd name="connsiteY10" fmla="*/ 822427 h 1483058"/>
              <a:gd name="connsiteX0" fmla="*/ 2737 w 773608"/>
              <a:gd name="connsiteY0" fmla="*/ 822427 h 1483058"/>
              <a:gd name="connsiteX1" fmla="*/ 70444 w 773608"/>
              <a:gd name="connsiteY1" fmla="*/ 575190 h 1483058"/>
              <a:gd name="connsiteX2" fmla="*/ 126566 w 773608"/>
              <a:gd name="connsiteY2" fmla="*/ 220941 h 1483058"/>
              <a:gd name="connsiteX3" fmla="*/ 390504 w 773608"/>
              <a:gd name="connsiteY3" fmla="*/ 99 h 1483058"/>
              <a:gd name="connsiteX4" fmla="*/ 658658 w 773608"/>
              <a:gd name="connsiteY4" fmla="*/ 206902 h 1483058"/>
              <a:gd name="connsiteX5" fmla="*/ 773608 w 773608"/>
              <a:gd name="connsiteY5" fmla="*/ 1026719 h 1483058"/>
              <a:gd name="connsiteX6" fmla="*/ 658802 w 773608"/>
              <a:gd name="connsiteY6" fmla="*/ 1357764 h 1483058"/>
              <a:gd name="connsiteX7" fmla="*/ 332349 w 773608"/>
              <a:gd name="connsiteY7" fmla="*/ 1481795 h 1483058"/>
              <a:gd name="connsiteX8" fmla="*/ 143043 w 773608"/>
              <a:gd name="connsiteY8" fmla="*/ 1293425 h 1483058"/>
              <a:gd name="connsiteX9" fmla="*/ 73509 w 773608"/>
              <a:gd name="connsiteY9" fmla="*/ 751597 h 1483058"/>
              <a:gd name="connsiteX10" fmla="*/ 2737 w 773608"/>
              <a:gd name="connsiteY10" fmla="*/ 822427 h 1483058"/>
              <a:gd name="connsiteX0" fmla="*/ 2737 w 773608"/>
              <a:gd name="connsiteY0" fmla="*/ 784686 h 1445317"/>
              <a:gd name="connsiteX1" fmla="*/ 70444 w 773608"/>
              <a:gd name="connsiteY1" fmla="*/ 537449 h 1445317"/>
              <a:gd name="connsiteX2" fmla="*/ 126566 w 773608"/>
              <a:gd name="connsiteY2" fmla="*/ 183200 h 1445317"/>
              <a:gd name="connsiteX3" fmla="*/ 388239 w 773608"/>
              <a:gd name="connsiteY3" fmla="*/ 318 h 1445317"/>
              <a:gd name="connsiteX4" fmla="*/ 658658 w 773608"/>
              <a:gd name="connsiteY4" fmla="*/ 169161 h 1445317"/>
              <a:gd name="connsiteX5" fmla="*/ 773608 w 773608"/>
              <a:gd name="connsiteY5" fmla="*/ 988978 h 1445317"/>
              <a:gd name="connsiteX6" fmla="*/ 658802 w 773608"/>
              <a:gd name="connsiteY6" fmla="*/ 1320023 h 1445317"/>
              <a:gd name="connsiteX7" fmla="*/ 332349 w 773608"/>
              <a:gd name="connsiteY7" fmla="*/ 1444054 h 1445317"/>
              <a:gd name="connsiteX8" fmla="*/ 143043 w 773608"/>
              <a:gd name="connsiteY8" fmla="*/ 1255684 h 1445317"/>
              <a:gd name="connsiteX9" fmla="*/ 73509 w 773608"/>
              <a:gd name="connsiteY9" fmla="*/ 713856 h 1445317"/>
              <a:gd name="connsiteX10" fmla="*/ 2737 w 773608"/>
              <a:gd name="connsiteY10" fmla="*/ 784686 h 1445317"/>
              <a:gd name="connsiteX0" fmla="*/ 2737 w 773608"/>
              <a:gd name="connsiteY0" fmla="*/ 786943 h 1447574"/>
              <a:gd name="connsiteX1" fmla="*/ 70444 w 773608"/>
              <a:gd name="connsiteY1" fmla="*/ 539706 h 1447574"/>
              <a:gd name="connsiteX2" fmla="*/ 137890 w 773608"/>
              <a:gd name="connsiteY2" fmla="*/ 233770 h 1447574"/>
              <a:gd name="connsiteX3" fmla="*/ 388239 w 773608"/>
              <a:gd name="connsiteY3" fmla="*/ 2575 h 1447574"/>
              <a:gd name="connsiteX4" fmla="*/ 658658 w 773608"/>
              <a:gd name="connsiteY4" fmla="*/ 171418 h 1447574"/>
              <a:gd name="connsiteX5" fmla="*/ 773608 w 773608"/>
              <a:gd name="connsiteY5" fmla="*/ 991235 h 1447574"/>
              <a:gd name="connsiteX6" fmla="*/ 658802 w 773608"/>
              <a:gd name="connsiteY6" fmla="*/ 1322280 h 1447574"/>
              <a:gd name="connsiteX7" fmla="*/ 332349 w 773608"/>
              <a:gd name="connsiteY7" fmla="*/ 1446311 h 1447574"/>
              <a:gd name="connsiteX8" fmla="*/ 143043 w 773608"/>
              <a:gd name="connsiteY8" fmla="*/ 1257941 h 1447574"/>
              <a:gd name="connsiteX9" fmla="*/ 73509 w 773608"/>
              <a:gd name="connsiteY9" fmla="*/ 716113 h 1447574"/>
              <a:gd name="connsiteX10" fmla="*/ 2737 w 773608"/>
              <a:gd name="connsiteY10" fmla="*/ 786943 h 1447574"/>
              <a:gd name="connsiteX0" fmla="*/ 4243 w 775114"/>
              <a:gd name="connsiteY0" fmla="*/ 786943 h 1447574"/>
              <a:gd name="connsiteX1" fmla="*/ 62891 w 775114"/>
              <a:gd name="connsiteY1" fmla="*/ 522452 h 1447574"/>
              <a:gd name="connsiteX2" fmla="*/ 139396 w 775114"/>
              <a:gd name="connsiteY2" fmla="*/ 233770 h 1447574"/>
              <a:gd name="connsiteX3" fmla="*/ 389745 w 775114"/>
              <a:gd name="connsiteY3" fmla="*/ 2575 h 1447574"/>
              <a:gd name="connsiteX4" fmla="*/ 660164 w 775114"/>
              <a:gd name="connsiteY4" fmla="*/ 171418 h 1447574"/>
              <a:gd name="connsiteX5" fmla="*/ 775114 w 775114"/>
              <a:gd name="connsiteY5" fmla="*/ 991235 h 1447574"/>
              <a:gd name="connsiteX6" fmla="*/ 660308 w 775114"/>
              <a:gd name="connsiteY6" fmla="*/ 1322280 h 1447574"/>
              <a:gd name="connsiteX7" fmla="*/ 333855 w 775114"/>
              <a:gd name="connsiteY7" fmla="*/ 1446311 h 1447574"/>
              <a:gd name="connsiteX8" fmla="*/ 144549 w 775114"/>
              <a:gd name="connsiteY8" fmla="*/ 1257941 h 1447574"/>
              <a:gd name="connsiteX9" fmla="*/ 75015 w 775114"/>
              <a:gd name="connsiteY9" fmla="*/ 716113 h 1447574"/>
              <a:gd name="connsiteX10" fmla="*/ 4243 w 775114"/>
              <a:gd name="connsiteY10" fmla="*/ 786943 h 1447574"/>
              <a:gd name="connsiteX0" fmla="*/ 9050 w 779921"/>
              <a:gd name="connsiteY0" fmla="*/ 786943 h 1447574"/>
              <a:gd name="connsiteX1" fmla="*/ 51844 w 779921"/>
              <a:gd name="connsiteY1" fmla="*/ 522452 h 1447574"/>
              <a:gd name="connsiteX2" fmla="*/ 144203 w 779921"/>
              <a:gd name="connsiteY2" fmla="*/ 233770 h 1447574"/>
              <a:gd name="connsiteX3" fmla="*/ 394552 w 779921"/>
              <a:gd name="connsiteY3" fmla="*/ 2575 h 1447574"/>
              <a:gd name="connsiteX4" fmla="*/ 664971 w 779921"/>
              <a:gd name="connsiteY4" fmla="*/ 171418 h 1447574"/>
              <a:gd name="connsiteX5" fmla="*/ 779921 w 779921"/>
              <a:gd name="connsiteY5" fmla="*/ 991235 h 1447574"/>
              <a:gd name="connsiteX6" fmla="*/ 665115 w 779921"/>
              <a:gd name="connsiteY6" fmla="*/ 1322280 h 1447574"/>
              <a:gd name="connsiteX7" fmla="*/ 338662 w 779921"/>
              <a:gd name="connsiteY7" fmla="*/ 1446311 h 1447574"/>
              <a:gd name="connsiteX8" fmla="*/ 149356 w 779921"/>
              <a:gd name="connsiteY8" fmla="*/ 1257941 h 1447574"/>
              <a:gd name="connsiteX9" fmla="*/ 79822 w 779921"/>
              <a:gd name="connsiteY9" fmla="*/ 716113 h 1447574"/>
              <a:gd name="connsiteX10" fmla="*/ 9050 w 779921"/>
              <a:gd name="connsiteY10" fmla="*/ 786943 h 1447574"/>
              <a:gd name="connsiteX0" fmla="*/ 2472 w 773343"/>
              <a:gd name="connsiteY0" fmla="*/ 786943 h 1447574"/>
              <a:gd name="connsiteX1" fmla="*/ 72444 w 773343"/>
              <a:gd name="connsiteY1" fmla="*/ 525904 h 1447574"/>
              <a:gd name="connsiteX2" fmla="*/ 137625 w 773343"/>
              <a:gd name="connsiteY2" fmla="*/ 233770 h 1447574"/>
              <a:gd name="connsiteX3" fmla="*/ 387974 w 773343"/>
              <a:gd name="connsiteY3" fmla="*/ 2575 h 1447574"/>
              <a:gd name="connsiteX4" fmla="*/ 658393 w 773343"/>
              <a:gd name="connsiteY4" fmla="*/ 171418 h 1447574"/>
              <a:gd name="connsiteX5" fmla="*/ 773343 w 773343"/>
              <a:gd name="connsiteY5" fmla="*/ 991235 h 1447574"/>
              <a:gd name="connsiteX6" fmla="*/ 658537 w 773343"/>
              <a:gd name="connsiteY6" fmla="*/ 1322280 h 1447574"/>
              <a:gd name="connsiteX7" fmla="*/ 332084 w 773343"/>
              <a:gd name="connsiteY7" fmla="*/ 1446311 h 1447574"/>
              <a:gd name="connsiteX8" fmla="*/ 142778 w 773343"/>
              <a:gd name="connsiteY8" fmla="*/ 1257941 h 1447574"/>
              <a:gd name="connsiteX9" fmla="*/ 73244 w 773343"/>
              <a:gd name="connsiteY9" fmla="*/ 716113 h 1447574"/>
              <a:gd name="connsiteX10" fmla="*/ 2472 w 773343"/>
              <a:gd name="connsiteY10" fmla="*/ 786943 h 1447574"/>
              <a:gd name="connsiteX0" fmla="*/ 1502 w 772373"/>
              <a:gd name="connsiteY0" fmla="*/ 786943 h 1447574"/>
              <a:gd name="connsiteX1" fmla="*/ 71474 w 772373"/>
              <a:gd name="connsiteY1" fmla="*/ 525904 h 1447574"/>
              <a:gd name="connsiteX2" fmla="*/ 136655 w 772373"/>
              <a:gd name="connsiteY2" fmla="*/ 233770 h 1447574"/>
              <a:gd name="connsiteX3" fmla="*/ 387004 w 772373"/>
              <a:gd name="connsiteY3" fmla="*/ 2575 h 1447574"/>
              <a:gd name="connsiteX4" fmla="*/ 657423 w 772373"/>
              <a:gd name="connsiteY4" fmla="*/ 171418 h 1447574"/>
              <a:gd name="connsiteX5" fmla="*/ 772373 w 772373"/>
              <a:gd name="connsiteY5" fmla="*/ 991235 h 1447574"/>
              <a:gd name="connsiteX6" fmla="*/ 657567 w 772373"/>
              <a:gd name="connsiteY6" fmla="*/ 1322280 h 1447574"/>
              <a:gd name="connsiteX7" fmla="*/ 331114 w 772373"/>
              <a:gd name="connsiteY7" fmla="*/ 1446311 h 1447574"/>
              <a:gd name="connsiteX8" fmla="*/ 141808 w 772373"/>
              <a:gd name="connsiteY8" fmla="*/ 1257941 h 1447574"/>
              <a:gd name="connsiteX9" fmla="*/ 72274 w 772373"/>
              <a:gd name="connsiteY9" fmla="*/ 716113 h 1447574"/>
              <a:gd name="connsiteX10" fmla="*/ 1502 w 772373"/>
              <a:gd name="connsiteY10" fmla="*/ 786943 h 1447574"/>
              <a:gd name="connsiteX0" fmla="*/ 1931 w 772802"/>
              <a:gd name="connsiteY0" fmla="*/ 786943 h 1447574"/>
              <a:gd name="connsiteX1" fmla="*/ 65109 w 772802"/>
              <a:gd name="connsiteY1" fmla="*/ 532806 h 1447574"/>
              <a:gd name="connsiteX2" fmla="*/ 137084 w 772802"/>
              <a:gd name="connsiteY2" fmla="*/ 233770 h 1447574"/>
              <a:gd name="connsiteX3" fmla="*/ 387433 w 772802"/>
              <a:gd name="connsiteY3" fmla="*/ 2575 h 1447574"/>
              <a:gd name="connsiteX4" fmla="*/ 657852 w 772802"/>
              <a:gd name="connsiteY4" fmla="*/ 171418 h 1447574"/>
              <a:gd name="connsiteX5" fmla="*/ 772802 w 772802"/>
              <a:gd name="connsiteY5" fmla="*/ 991235 h 1447574"/>
              <a:gd name="connsiteX6" fmla="*/ 657996 w 772802"/>
              <a:gd name="connsiteY6" fmla="*/ 1322280 h 1447574"/>
              <a:gd name="connsiteX7" fmla="*/ 331543 w 772802"/>
              <a:gd name="connsiteY7" fmla="*/ 1446311 h 1447574"/>
              <a:gd name="connsiteX8" fmla="*/ 142237 w 772802"/>
              <a:gd name="connsiteY8" fmla="*/ 1257941 h 1447574"/>
              <a:gd name="connsiteX9" fmla="*/ 72703 w 772802"/>
              <a:gd name="connsiteY9" fmla="*/ 716113 h 1447574"/>
              <a:gd name="connsiteX10" fmla="*/ 1931 w 772802"/>
              <a:gd name="connsiteY10" fmla="*/ 786943 h 144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802" h="1447574">
                <a:moveTo>
                  <a:pt x="1931" y="786943"/>
                </a:moveTo>
                <a:cubicBezTo>
                  <a:pt x="-5304" y="793031"/>
                  <a:pt x="6108" y="637170"/>
                  <a:pt x="65109" y="532806"/>
                </a:cubicBezTo>
                <a:cubicBezTo>
                  <a:pt x="95020" y="452841"/>
                  <a:pt x="83363" y="322142"/>
                  <a:pt x="137084" y="233770"/>
                </a:cubicBezTo>
                <a:cubicBezTo>
                  <a:pt x="190805" y="145398"/>
                  <a:pt x="300638" y="12967"/>
                  <a:pt x="387433" y="2575"/>
                </a:cubicBezTo>
                <a:cubicBezTo>
                  <a:pt x="474228" y="-7817"/>
                  <a:pt x="593624" y="6641"/>
                  <a:pt x="657852" y="171418"/>
                </a:cubicBezTo>
                <a:cubicBezTo>
                  <a:pt x="722080" y="336195"/>
                  <a:pt x="772778" y="799425"/>
                  <a:pt x="772802" y="991235"/>
                </a:cubicBezTo>
                <a:cubicBezTo>
                  <a:pt x="772826" y="1183045"/>
                  <a:pt x="731539" y="1246434"/>
                  <a:pt x="657996" y="1322280"/>
                </a:cubicBezTo>
                <a:cubicBezTo>
                  <a:pt x="584453" y="1398126"/>
                  <a:pt x="417503" y="1457034"/>
                  <a:pt x="331543" y="1446311"/>
                </a:cubicBezTo>
                <a:cubicBezTo>
                  <a:pt x="245583" y="1435588"/>
                  <a:pt x="162488" y="1364071"/>
                  <a:pt x="142237" y="1257941"/>
                </a:cubicBezTo>
                <a:cubicBezTo>
                  <a:pt x="70105" y="1028184"/>
                  <a:pt x="105499" y="806115"/>
                  <a:pt x="72703" y="716113"/>
                </a:cubicBezTo>
                <a:cubicBezTo>
                  <a:pt x="35569" y="690454"/>
                  <a:pt x="12746" y="754000"/>
                  <a:pt x="1931" y="786943"/>
                </a:cubicBezTo>
                <a:close/>
              </a:path>
            </a:pathLst>
          </a:custGeom>
          <a:noFill/>
          <a:ln w="19050" cap="flat">
            <a:solidFill>
              <a:schemeClr val="tx1"/>
            </a:solidFill>
            <a:prstDash val="solid"/>
            <a:miter/>
          </a:ln>
        </p:spPr>
        <p:txBody>
          <a:bodyPr rtlCol="0" anchor="ctr"/>
          <a:lstStyle/>
          <a:p>
            <a:endParaRPr lang="en-US">
              <a:ln>
                <a:solidFill>
                  <a:srgbClr val="000000"/>
                </a:solidFill>
              </a:ln>
              <a:solidFill>
                <a:srgbClr val="000000"/>
              </a:solidFill>
            </a:endParaRPr>
          </a:p>
        </p:txBody>
      </p:sp>
      <p:pic>
        <p:nvPicPr>
          <p:cNvPr id="38" name="Graphic 37" descr="Question mark">
            <a:extLst>
              <a:ext uri="{FF2B5EF4-FFF2-40B4-BE49-F238E27FC236}">
                <a16:creationId xmlns:a16="http://schemas.microsoft.com/office/drawing/2014/main" id="{9996DD4A-2D74-72D2-9F90-0406D2E7B4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96399" y="941377"/>
            <a:ext cx="4903863" cy="4903863"/>
          </a:xfrm>
          <a:prstGeom prst="rect">
            <a:avLst/>
          </a:prstGeom>
        </p:spPr>
      </p:pic>
      <p:sp>
        <p:nvSpPr>
          <p:cNvPr id="3" name="Slide Number Placeholder 2">
            <a:extLst>
              <a:ext uri="{FF2B5EF4-FFF2-40B4-BE49-F238E27FC236}">
                <a16:creationId xmlns:a16="http://schemas.microsoft.com/office/drawing/2014/main" id="{E4CF3143-C0B2-0093-BF58-47ABEFC50AA9}"/>
              </a:ext>
            </a:extLst>
          </p:cNvPr>
          <p:cNvSpPr>
            <a:spLocks noGrp="1"/>
          </p:cNvSpPr>
          <p:nvPr>
            <p:ph type="sldNum" sz="quarter" idx="12"/>
          </p:nvPr>
        </p:nvSpPr>
        <p:spPr/>
        <p:txBody>
          <a:bodyPr/>
          <a:lstStyle/>
          <a:p>
            <a:fld id="{7C7FAD9F-AEE9-406E-B720-57D2B9DB2816}" type="slidenum">
              <a:rPr lang="en-US" smtClean="0"/>
              <a:t>22</a:t>
            </a:fld>
            <a:endParaRPr lang="en-US"/>
          </a:p>
        </p:txBody>
      </p:sp>
    </p:spTree>
    <p:extLst>
      <p:ext uri="{BB962C8B-B14F-4D97-AF65-F5344CB8AC3E}">
        <p14:creationId xmlns:p14="http://schemas.microsoft.com/office/powerpoint/2010/main" val="1165275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65C6AF-A8FD-C679-B442-DBD4A198F274}"/>
              </a:ext>
            </a:extLst>
          </p:cNvPr>
          <p:cNvSpPr>
            <a:spLocks noGrp="1"/>
          </p:cNvSpPr>
          <p:nvPr>
            <p:ph type="sldNum" sz="quarter" idx="12"/>
          </p:nvPr>
        </p:nvSpPr>
        <p:spPr/>
        <p:txBody>
          <a:bodyPr/>
          <a:lstStyle/>
          <a:p>
            <a:fld id="{7C7FAD9F-AEE9-406E-B720-57D2B9DB2816}" type="slidenum">
              <a:rPr lang="en-US" smtClean="0"/>
              <a:t>23</a:t>
            </a:fld>
            <a:endParaRPr lang="en-US"/>
          </a:p>
        </p:txBody>
      </p:sp>
      <p:sp>
        <p:nvSpPr>
          <p:cNvPr id="2" name="Title 1">
            <a:extLst>
              <a:ext uri="{FF2B5EF4-FFF2-40B4-BE49-F238E27FC236}">
                <a16:creationId xmlns:a16="http://schemas.microsoft.com/office/drawing/2014/main" id="{97F7E796-D30F-923C-8D6C-E426FE423A95}"/>
              </a:ext>
            </a:extLst>
          </p:cNvPr>
          <p:cNvSpPr>
            <a:spLocks noGrp="1"/>
          </p:cNvSpPr>
          <p:nvPr>
            <p:ph type="title"/>
          </p:nvPr>
        </p:nvSpPr>
        <p:spPr>
          <a:xfrm>
            <a:off x="318764" y="310677"/>
            <a:ext cx="4461274" cy="6337384"/>
          </a:xfrm>
          <a:solidFill>
            <a:schemeClr val="accent1">
              <a:lumMod val="75000"/>
            </a:schemeClr>
          </a:solidFill>
        </p:spPr>
        <p:txBody>
          <a:bodyPr>
            <a:normAutofit/>
          </a:bodyPr>
          <a:lstStyle/>
          <a:p>
            <a:pPr algn="ctr"/>
            <a:br>
              <a:rPr lang="en-US" sz="6000" dirty="0">
                <a:solidFill>
                  <a:schemeClr val="tx1"/>
                </a:solidFill>
              </a:rPr>
            </a:br>
            <a:r>
              <a:rPr lang="en-US" sz="6000" dirty="0">
                <a:solidFill>
                  <a:schemeClr val="tx1"/>
                </a:solidFill>
              </a:rPr>
              <a:t>6</a:t>
            </a:r>
            <a:br>
              <a:rPr lang="en-US" sz="6000" dirty="0">
                <a:solidFill>
                  <a:schemeClr val="tx1"/>
                </a:solidFill>
              </a:rPr>
            </a:br>
            <a:r>
              <a:rPr lang="en-US" sz="6000" dirty="0">
                <a:solidFill>
                  <a:schemeClr val="tx1"/>
                </a:solidFill>
              </a:rPr>
              <a:t>promotion</a:t>
            </a:r>
          </a:p>
        </p:txBody>
      </p:sp>
      <p:sp>
        <p:nvSpPr>
          <p:cNvPr id="5" name="Content Placeholder 4">
            <a:extLst>
              <a:ext uri="{FF2B5EF4-FFF2-40B4-BE49-F238E27FC236}">
                <a16:creationId xmlns:a16="http://schemas.microsoft.com/office/drawing/2014/main" id="{63A2268E-61C0-8DD9-99CC-9E48921F824C}"/>
              </a:ext>
            </a:extLst>
          </p:cNvPr>
          <p:cNvSpPr>
            <a:spLocks noGrp="1"/>
          </p:cNvSpPr>
          <p:nvPr>
            <p:ph idx="1"/>
          </p:nvPr>
        </p:nvSpPr>
        <p:spPr/>
        <p:txBody>
          <a:bodyPr/>
          <a:lstStyle/>
          <a:p>
            <a:pPr marL="457200" indent="-457200">
              <a:buFont typeface="Arial" panose="020B0604020202020204" pitchFamily="34" charset="0"/>
              <a:buChar char="•"/>
            </a:pPr>
            <a:r>
              <a:rPr lang="en-US" dirty="0">
                <a:latin typeface="Arial Nova Cond Light" panose="020B0306020202020204" pitchFamily="34" charset="0"/>
              </a:rPr>
              <a:t>Principles of Dissemination</a:t>
            </a:r>
          </a:p>
          <a:p>
            <a:pPr marL="457200" indent="-457200">
              <a:buFont typeface="Arial" panose="020B0604020202020204" pitchFamily="34" charset="0"/>
              <a:buChar char="•"/>
            </a:pPr>
            <a:r>
              <a:rPr lang="en-US" dirty="0">
                <a:latin typeface="Arial Nova Cond Light" panose="020B0306020202020204" pitchFamily="34" charset="0"/>
              </a:rPr>
              <a:t>Dissemination Guides</a:t>
            </a:r>
          </a:p>
          <a:p>
            <a:pPr marL="457200" indent="-457200">
              <a:buFont typeface="Arial" panose="020B0604020202020204" pitchFamily="34" charset="0"/>
              <a:buChar char="•"/>
            </a:pPr>
            <a:r>
              <a:rPr lang="en-US" dirty="0">
                <a:latin typeface="Arial Nova Cond Light" panose="020B0306020202020204" pitchFamily="34" charset="0"/>
              </a:rPr>
              <a:t>Stakeholders</a:t>
            </a:r>
          </a:p>
          <a:p>
            <a:pPr marL="457200" indent="-457200">
              <a:buFont typeface="Arial" panose="020B0604020202020204" pitchFamily="34" charset="0"/>
              <a:buChar char="•"/>
            </a:pPr>
            <a:r>
              <a:rPr lang="en-US" dirty="0">
                <a:latin typeface="Arial Nova Cond Light" panose="020B0306020202020204" pitchFamily="34" charset="0"/>
              </a:rPr>
              <a:t>Content</a:t>
            </a:r>
          </a:p>
          <a:p>
            <a:pPr marL="457200" indent="-457200">
              <a:buFont typeface="Arial" panose="020B0604020202020204" pitchFamily="34" charset="0"/>
              <a:buChar char="•"/>
            </a:pPr>
            <a:r>
              <a:rPr lang="en-US" dirty="0">
                <a:latin typeface="Arial Nova Cond Light" panose="020B0306020202020204" pitchFamily="34" charset="0"/>
              </a:rPr>
              <a:t>Channels and outputs</a:t>
            </a:r>
          </a:p>
        </p:txBody>
      </p:sp>
    </p:spTree>
    <p:extLst>
      <p:ext uri="{BB962C8B-B14F-4D97-AF65-F5344CB8AC3E}">
        <p14:creationId xmlns:p14="http://schemas.microsoft.com/office/powerpoint/2010/main" val="2439132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7631C7E-F496-0AFE-B16F-339A1A2778C2}"/>
              </a:ext>
            </a:extLst>
          </p:cNvPr>
          <p:cNvSpPr>
            <a:spLocks noGrp="1"/>
          </p:cNvSpPr>
          <p:nvPr>
            <p:ph type="sldNum" sz="quarter" idx="12"/>
          </p:nvPr>
        </p:nvSpPr>
        <p:spPr>
          <a:xfrm>
            <a:off x="11064724" y="6356350"/>
            <a:ext cx="659441" cy="365125"/>
          </a:xfrm>
        </p:spPr>
        <p:txBody>
          <a:bodyPr/>
          <a:lstStyle/>
          <a:p>
            <a:fld id="{7C7FAD9F-AEE9-406E-B720-57D2B9DB2816}" type="slidenum">
              <a:rPr lang="en-US" smtClean="0"/>
              <a:pPr/>
              <a:t>24</a:t>
            </a:fld>
            <a:endParaRPr lang="en-US" dirty="0"/>
          </a:p>
        </p:txBody>
      </p:sp>
      <p:sp>
        <p:nvSpPr>
          <p:cNvPr id="2" name="Title 1">
            <a:extLst>
              <a:ext uri="{FF2B5EF4-FFF2-40B4-BE49-F238E27FC236}">
                <a16:creationId xmlns:a16="http://schemas.microsoft.com/office/drawing/2014/main" id="{F4E5EF5B-3F8E-25B0-EA0F-B1A3E1985036}"/>
              </a:ext>
            </a:extLst>
          </p:cNvPr>
          <p:cNvSpPr>
            <a:spLocks noGrp="1"/>
          </p:cNvSpPr>
          <p:nvPr>
            <p:ph type="title"/>
          </p:nvPr>
        </p:nvSpPr>
        <p:spPr/>
        <p:txBody>
          <a:bodyPr/>
          <a:lstStyle/>
          <a:p>
            <a:r>
              <a:rPr lang="en-US" dirty="0"/>
              <a:t>Principles of dissemination</a:t>
            </a:r>
          </a:p>
        </p:txBody>
      </p:sp>
      <p:sp>
        <p:nvSpPr>
          <p:cNvPr id="8" name="TextBox 7">
            <a:extLst>
              <a:ext uri="{FF2B5EF4-FFF2-40B4-BE49-F238E27FC236}">
                <a16:creationId xmlns:a16="http://schemas.microsoft.com/office/drawing/2014/main" id="{8E339E00-6A86-402C-B7C4-1E40F0C1994E}"/>
              </a:ext>
            </a:extLst>
          </p:cNvPr>
          <p:cNvSpPr txBox="1"/>
          <p:nvPr/>
        </p:nvSpPr>
        <p:spPr>
          <a:xfrm>
            <a:off x="1399309" y="2119745"/>
            <a:ext cx="7148946" cy="2585323"/>
          </a:xfrm>
          <a:prstGeom prst="rect">
            <a:avLst/>
          </a:prstGeom>
          <a:noFill/>
        </p:spPr>
        <p:txBody>
          <a:bodyPr wrap="square" rtlCol="0">
            <a:spAutoFit/>
          </a:bodyPr>
          <a:lstStyle/>
          <a:p>
            <a:pPr marL="285750" indent="-285750">
              <a:buFont typeface="Arial" panose="020B0604020202020204" pitchFamily="34" charset="0"/>
              <a:buChar char="•"/>
            </a:pPr>
            <a:r>
              <a:rPr lang="en-US" dirty="0"/>
              <a:t>Consider stakeholders interest and needs</a:t>
            </a:r>
          </a:p>
          <a:p>
            <a:pPr marL="285750" indent="-285750">
              <a:buFont typeface="Arial" panose="020B0604020202020204" pitchFamily="34" charset="0"/>
              <a:buChar char="•"/>
            </a:pPr>
            <a:r>
              <a:rPr lang="en-US" dirty="0"/>
              <a:t>Reasonable representation of findings</a:t>
            </a:r>
          </a:p>
          <a:p>
            <a:pPr marL="285750" indent="-285750">
              <a:buFont typeface="Arial" panose="020B0604020202020204" pitchFamily="34" charset="0"/>
              <a:buChar char="•"/>
            </a:pPr>
            <a:r>
              <a:rPr lang="en-US" dirty="0"/>
              <a:t>Relatability</a:t>
            </a:r>
          </a:p>
          <a:p>
            <a:pPr marL="285750" indent="-285750">
              <a:buFont typeface="Arial" panose="020B0604020202020204" pitchFamily="34" charset="0"/>
              <a:buChar char="•"/>
            </a:pPr>
            <a:r>
              <a:rPr lang="en-US" dirty="0"/>
              <a:t>Plain language</a:t>
            </a:r>
          </a:p>
          <a:p>
            <a:pPr marL="285750" indent="-285750">
              <a:buFont typeface="Arial" panose="020B0604020202020204" pitchFamily="34" charset="0"/>
              <a:buChar char="•"/>
            </a:pPr>
            <a:r>
              <a:rPr lang="en-US" dirty="0"/>
              <a:t>Structure and readability</a:t>
            </a:r>
          </a:p>
          <a:p>
            <a:pPr marL="285750" indent="-285750">
              <a:buFont typeface="Arial" panose="020B0604020202020204" pitchFamily="34" charset="0"/>
              <a:buChar char="•"/>
            </a:pPr>
            <a:r>
              <a:rPr lang="en-US" dirty="0"/>
              <a:t>Connecting with people </a:t>
            </a:r>
          </a:p>
          <a:p>
            <a:pPr marL="285750" indent="-285750">
              <a:buFont typeface="Arial" panose="020B0604020202020204" pitchFamily="34" charset="0"/>
              <a:buChar char="•"/>
            </a:pPr>
            <a:r>
              <a:rPr lang="en-US" dirty="0"/>
              <a:t>Ensure transparency and build trust</a:t>
            </a:r>
          </a:p>
          <a:p>
            <a:endParaRPr lang="en-US" dirty="0"/>
          </a:p>
          <a:p>
            <a:endParaRPr lang="en-US" dirty="0"/>
          </a:p>
        </p:txBody>
      </p:sp>
      <p:sp>
        <p:nvSpPr>
          <p:cNvPr id="9" name="TextBox 8">
            <a:extLst>
              <a:ext uri="{FF2B5EF4-FFF2-40B4-BE49-F238E27FC236}">
                <a16:creationId xmlns:a16="http://schemas.microsoft.com/office/drawing/2014/main" id="{5E61D883-5D84-17F1-B3C9-BEEECA2C17E8}"/>
              </a:ext>
            </a:extLst>
          </p:cNvPr>
          <p:cNvSpPr txBox="1"/>
          <p:nvPr/>
        </p:nvSpPr>
        <p:spPr>
          <a:xfrm>
            <a:off x="5716210" y="5850825"/>
            <a:ext cx="6096000" cy="369332"/>
          </a:xfrm>
          <a:prstGeom prst="rect">
            <a:avLst/>
          </a:prstGeom>
          <a:noFill/>
        </p:spPr>
        <p:txBody>
          <a:bodyPr wrap="square">
            <a:spAutoFit/>
          </a:bodyPr>
          <a:lstStyle/>
          <a:p>
            <a:r>
              <a:rPr lang="en-US" dirty="0">
                <a:hlinkClick r:id="rId2"/>
              </a:rPr>
              <a:t>Cochrane Collaboration: Dissemination Essentials</a:t>
            </a:r>
            <a:r>
              <a:rPr lang="en-US" dirty="0"/>
              <a:t> (</a:t>
            </a:r>
            <a:r>
              <a:rPr lang="en-US" dirty="0" err="1"/>
              <a:t>Youtube</a:t>
            </a:r>
            <a:r>
              <a:rPr lang="en-US" dirty="0"/>
              <a:t>)</a:t>
            </a:r>
          </a:p>
        </p:txBody>
      </p:sp>
    </p:spTree>
    <p:extLst>
      <p:ext uri="{BB962C8B-B14F-4D97-AF65-F5344CB8AC3E}">
        <p14:creationId xmlns:p14="http://schemas.microsoft.com/office/powerpoint/2010/main" val="4224046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E17DB0-BDA6-392F-5730-DA324AFCE632}"/>
              </a:ext>
            </a:extLst>
          </p:cNvPr>
          <p:cNvSpPr>
            <a:spLocks noGrp="1"/>
          </p:cNvSpPr>
          <p:nvPr>
            <p:ph type="sldNum" sz="quarter" idx="12"/>
          </p:nvPr>
        </p:nvSpPr>
        <p:spPr/>
        <p:txBody>
          <a:bodyPr/>
          <a:lstStyle/>
          <a:p>
            <a:fld id="{7C7FAD9F-AEE9-406E-B720-57D2B9DB2816}" type="slidenum">
              <a:rPr lang="en-US" smtClean="0"/>
              <a:t>25</a:t>
            </a:fld>
            <a:endParaRPr lang="en-US"/>
          </a:p>
        </p:txBody>
      </p:sp>
      <p:sp>
        <p:nvSpPr>
          <p:cNvPr id="2" name="Title 1">
            <a:extLst>
              <a:ext uri="{FF2B5EF4-FFF2-40B4-BE49-F238E27FC236}">
                <a16:creationId xmlns:a16="http://schemas.microsoft.com/office/drawing/2014/main" id="{7C1E1610-3219-552D-98B9-C21BED10AF98}"/>
              </a:ext>
            </a:extLst>
          </p:cNvPr>
          <p:cNvSpPr>
            <a:spLocks noGrp="1"/>
          </p:cNvSpPr>
          <p:nvPr>
            <p:ph type="title"/>
          </p:nvPr>
        </p:nvSpPr>
        <p:spPr>
          <a:xfrm>
            <a:off x="1020724" y="558209"/>
            <a:ext cx="10333075" cy="779523"/>
          </a:xfrm>
        </p:spPr>
        <p:txBody>
          <a:bodyPr>
            <a:normAutofit fontScale="90000"/>
          </a:bodyPr>
          <a:lstStyle/>
          <a:p>
            <a:pPr algn="ctr"/>
            <a:r>
              <a:rPr lang="en-US" sz="6000" dirty="0"/>
              <a:t>Dissemination guides</a:t>
            </a:r>
          </a:p>
        </p:txBody>
      </p:sp>
      <p:sp>
        <p:nvSpPr>
          <p:cNvPr id="5" name="TextBox 4">
            <a:extLst>
              <a:ext uri="{FF2B5EF4-FFF2-40B4-BE49-F238E27FC236}">
                <a16:creationId xmlns:a16="http://schemas.microsoft.com/office/drawing/2014/main" id="{8BC526C2-E432-C682-9C72-35FFABF19C2F}"/>
              </a:ext>
            </a:extLst>
          </p:cNvPr>
          <p:cNvSpPr txBox="1"/>
          <p:nvPr/>
        </p:nvSpPr>
        <p:spPr>
          <a:xfrm>
            <a:off x="1122958" y="2397948"/>
            <a:ext cx="9047018" cy="2062103"/>
          </a:xfrm>
          <a:prstGeom prst="rect">
            <a:avLst/>
          </a:prstGeom>
          <a:noFill/>
        </p:spPr>
        <p:txBody>
          <a:bodyPr wrap="square" rtlCol="0">
            <a:spAutoFit/>
          </a:bodyPr>
          <a:lstStyle/>
          <a:p>
            <a:pPr lvl="1"/>
            <a:r>
              <a:rPr lang="en-US" sz="3200" dirty="0">
                <a:hlinkClick r:id="rId2"/>
              </a:rPr>
              <a:t>Dissemination essentials: The checklist</a:t>
            </a:r>
            <a:endParaRPr lang="en-US" sz="3200" dirty="0"/>
          </a:p>
          <a:p>
            <a:pPr lvl="1"/>
            <a:endParaRPr lang="en-US" sz="3200" dirty="0">
              <a:hlinkClick r:id="rId3"/>
            </a:endParaRPr>
          </a:p>
          <a:p>
            <a:pPr lvl="1"/>
            <a:r>
              <a:rPr lang="en-US" sz="3200" dirty="0">
                <a:hlinkClick r:id="rId3"/>
              </a:rPr>
              <a:t>Choosing images for sharing evidence: a guide</a:t>
            </a:r>
            <a:endParaRPr lang="en-US" sz="3200" dirty="0"/>
          </a:p>
          <a:p>
            <a:pPr marL="1028700" lvl="1" indent="-571500">
              <a:buFont typeface="Arial" panose="020B0604020202020204" pitchFamily="34" charset="0"/>
              <a:buChar char="•"/>
            </a:pPr>
            <a:endParaRPr lang="en-US" sz="3200" dirty="0"/>
          </a:p>
        </p:txBody>
      </p:sp>
    </p:spTree>
    <p:extLst>
      <p:ext uri="{BB962C8B-B14F-4D97-AF65-F5344CB8AC3E}">
        <p14:creationId xmlns:p14="http://schemas.microsoft.com/office/powerpoint/2010/main" val="84400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0E3469-1A17-62F7-5C6A-8F2CFA3BC738}"/>
              </a:ext>
            </a:extLst>
          </p:cNvPr>
          <p:cNvSpPr>
            <a:spLocks noGrp="1"/>
          </p:cNvSpPr>
          <p:nvPr>
            <p:ph type="sldNum" sz="quarter" idx="12"/>
          </p:nvPr>
        </p:nvSpPr>
        <p:spPr/>
        <p:txBody>
          <a:bodyPr/>
          <a:lstStyle/>
          <a:p>
            <a:fld id="{7C7FAD9F-AEE9-406E-B720-57D2B9DB2816}" type="slidenum">
              <a:rPr lang="en-US" smtClean="0"/>
              <a:t>26</a:t>
            </a:fld>
            <a:endParaRPr lang="en-US"/>
          </a:p>
        </p:txBody>
      </p:sp>
      <p:sp>
        <p:nvSpPr>
          <p:cNvPr id="2" name="Title 1">
            <a:extLst>
              <a:ext uri="{FF2B5EF4-FFF2-40B4-BE49-F238E27FC236}">
                <a16:creationId xmlns:a16="http://schemas.microsoft.com/office/drawing/2014/main" id="{00E0B31D-7882-7663-38BB-F5805577E73E}"/>
              </a:ext>
            </a:extLst>
          </p:cNvPr>
          <p:cNvSpPr>
            <a:spLocks noGrp="1"/>
          </p:cNvSpPr>
          <p:nvPr>
            <p:ph type="title"/>
          </p:nvPr>
        </p:nvSpPr>
        <p:spPr>
          <a:xfrm>
            <a:off x="1020725" y="558209"/>
            <a:ext cx="1596685" cy="1260915"/>
          </a:xfrm>
        </p:spPr>
        <p:txBody>
          <a:bodyPr/>
          <a:lstStyle/>
          <a:p>
            <a:r>
              <a:rPr lang="en-US" dirty="0"/>
              <a:t>Steps</a:t>
            </a:r>
          </a:p>
        </p:txBody>
      </p:sp>
      <p:sp>
        <p:nvSpPr>
          <p:cNvPr id="6" name="TextBox 5">
            <a:extLst>
              <a:ext uri="{FF2B5EF4-FFF2-40B4-BE49-F238E27FC236}">
                <a16:creationId xmlns:a16="http://schemas.microsoft.com/office/drawing/2014/main" id="{A7D2441F-0443-6792-E23D-31258D87394E}"/>
              </a:ext>
            </a:extLst>
          </p:cNvPr>
          <p:cNvSpPr txBox="1"/>
          <p:nvPr/>
        </p:nvSpPr>
        <p:spPr>
          <a:xfrm>
            <a:off x="2840034" y="596578"/>
            <a:ext cx="8737528" cy="4524315"/>
          </a:xfrm>
          <a:prstGeom prst="rect">
            <a:avLst/>
          </a:prstGeom>
          <a:noFill/>
        </p:spPr>
        <p:txBody>
          <a:bodyPr wrap="square">
            <a:spAutoFit/>
          </a:bodyPr>
          <a:lstStyle/>
          <a:p>
            <a:pPr marL="342900" indent="-342900">
              <a:buFont typeface="+mj-lt"/>
              <a:buAutoNum type="arabicPeriod"/>
            </a:pPr>
            <a:r>
              <a:rPr lang="en-US" sz="3200" dirty="0"/>
              <a:t>Select and use a dissemination framework</a:t>
            </a:r>
          </a:p>
          <a:p>
            <a:pPr marL="342900" indent="-342900">
              <a:buFont typeface="+mj-lt"/>
              <a:buAutoNum type="arabicPeriod"/>
            </a:pPr>
            <a:r>
              <a:rPr lang="en-US" sz="3200" dirty="0"/>
              <a:t>List stakeholders</a:t>
            </a:r>
          </a:p>
          <a:p>
            <a:pPr marL="342900" indent="-342900">
              <a:buFont typeface="+mj-lt"/>
              <a:buAutoNum type="arabicPeriod"/>
            </a:pPr>
            <a:r>
              <a:rPr lang="en-US" sz="3200" dirty="0"/>
              <a:t>Consider interest, needs, and other characteristics of stakeholders</a:t>
            </a:r>
          </a:p>
          <a:p>
            <a:pPr marL="342900" indent="-342900">
              <a:buFont typeface="+mj-lt"/>
              <a:buAutoNum type="arabicPeriod"/>
            </a:pPr>
            <a:r>
              <a:rPr lang="en-US" sz="3200" dirty="0"/>
              <a:t>Choose channel/outputs</a:t>
            </a:r>
          </a:p>
          <a:p>
            <a:pPr marL="342900" indent="-342900">
              <a:buFont typeface="+mj-lt"/>
              <a:buAutoNum type="arabicPeriod"/>
            </a:pPr>
            <a:r>
              <a:rPr lang="en-US" sz="3200" dirty="0"/>
              <a:t>Develop content and images</a:t>
            </a:r>
          </a:p>
          <a:p>
            <a:pPr marL="342900" indent="-342900">
              <a:buFont typeface="+mj-lt"/>
              <a:buAutoNum type="arabicPeriod"/>
            </a:pPr>
            <a:r>
              <a:rPr lang="en-US" sz="3200" dirty="0"/>
              <a:t>Seek </a:t>
            </a:r>
          </a:p>
          <a:p>
            <a:pPr marL="742950" lvl="1" indent="-285750">
              <a:buFont typeface="Arial" panose="020B0604020202020204" pitchFamily="34" charset="0"/>
              <a:buChar char="•"/>
            </a:pPr>
            <a:r>
              <a:rPr lang="en-US" sz="3200" dirty="0"/>
              <a:t>Feedback from stakeholders</a:t>
            </a:r>
          </a:p>
          <a:p>
            <a:pPr marL="742950" lvl="1" indent="-285750">
              <a:buFont typeface="Arial" panose="020B0604020202020204" pitchFamily="34" charset="0"/>
              <a:buChar char="•"/>
            </a:pPr>
            <a:r>
              <a:rPr lang="en-US" sz="3200" dirty="0"/>
              <a:t>advice from media and public relations experts</a:t>
            </a:r>
          </a:p>
        </p:txBody>
      </p:sp>
      <p:sp>
        <p:nvSpPr>
          <p:cNvPr id="3" name="Content Placeholder 2">
            <a:extLst>
              <a:ext uri="{FF2B5EF4-FFF2-40B4-BE49-F238E27FC236}">
                <a16:creationId xmlns:a16="http://schemas.microsoft.com/office/drawing/2014/main" id="{33B13F04-472B-AAEE-AB63-A5FBB79ACD64}"/>
              </a:ext>
            </a:extLst>
          </p:cNvPr>
          <p:cNvSpPr>
            <a:spLocks noGrp="1"/>
          </p:cNvSpPr>
          <p:nvPr>
            <p:ph idx="1"/>
          </p:nvPr>
        </p:nvSpPr>
        <p:spPr>
          <a:xfrm>
            <a:off x="515630" y="5896297"/>
            <a:ext cx="11061932" cy="365125"/>
          </a:xfrm>
        </p:spPr>
        <p:txBody>
          <a:bodyPr>
            <a:normAutofit lnSpcReduction="10000"/>
          </a:bodyPr>
          <a:lstStyle/>
          <a:p>
            <a:r>
              <a:rPr lang="en-US" sz="1800" b="0" i="0" dirty="0">
                <a:solidFill>
                  <a:srgbClr val="212121"/>
                </a:solidFill>
                <a:effectLst/>
                <a:latin typeface="BlinkMacSystemFont"/>
                <a:hlinkClick r:id="rId2"/>
              </a:rPr>
              <a:t>Getting the Word Out: New Approaches for Disseminating Public Health Science</a:t>
            </a:r>
            <a:r>
              <a:rPr lang="en-US" sz="1800" b="0" i="0" dirty="0">
                <a:solidFill>
                  <a:srgbClr val="212121"/>
                </a:solidFill>
                <a:effectLst/>
                <a:latin typeface="BlinkMacSystemFont"/>
              </a:rPr>
              <a:t>. </a:t>
            </a:r>
            <a:endParaRPr lang="en-US" sz="1800" dirty="0"/>
          </a:p>
        </p:txBody>
      </p:sp>
    </p:spTree>
    <p:extLst>
      <p:ext uri="{BB962C8B-B14F-4D97-AF65-F5344CB8AC3E}">
        <p14:creationId xmlns:p14="http://schemas.microsoft.com/office/powerpoint/2010/main" val="4057299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505C3-FA65-12F8-176E-0CAC94E7FE28}"/>
              </a:ext>
            </a:extLst>
          </p:cNvPr>
          <p:cNvSpPr>
            <a:spLocks noGrp="1"/>
          </p:cNvSpPr>
          <p:nvPr>
            <p:ph type="title"/>
          </p:nvPr>
        </p:nvSpPr>
        <p:spPr>
          <a:xfrm>
            <a:off x="590416" y="463578"/>
            <a:ext cx="10333075" cy="670667"/>
          </a:xfrm>
        </p:spPr>
        <p:txBody>
          <a:bodyPr>
            <a:noAutofit/>
          </a:bodyPr>
          <a:lstStyle/>
          <a:p>
            <a:r>
              <a:rPr lang="en-US" dirty="0"/>
              <a:t>Step 1: select Dissemination frameworks</a:t>
            </a:r>
          </a:p>
        </p:txBody>
      </p:sp>
      <p:sp>
        <p:nvSpPr>
          <p:cNvPr id="3" name="Content Placeholder 2">
            <a:extLst>
              <a:ext uri="{FF2B5EF4-FFF2-40B4-BE49-F238E27FC236}">
                <a16:creationId xmlns:a16="http://schemas.microsoft.com/office/drawing/2014/main" id="{8A13AE9A-7F15-C3CB-8A9D-AA0E4ECD7950}"/>
              </a:ext>
            </a:extLst>
          </p:cNvPr>
          <p:cNvSpPr>
            <a:spLocks noGrp="1"/>
          </p:cNvSpPr>
          <p:nvPr>
            <p:ph sz="half" idx="1"/>
          </p:nvPr>
        </p:nvSpPr>
        <p:spPr>
          <a:xfrm>
            <a:off x="590416" y="5562442"/>
            <a:ext cx="8149979" cy="589328"/>
          </a:xfrm>
          <a:solidFill>
            <a:schemeClr val="bg1"/>
          </a:solidFill>
        </p:spPr>
        <p:txBody>
          <a:bodyPr>
            <a:normAutofit/>
          </a:bodyPr>
          <a:lstStyle/>
          <a:p>
            <a:r>
              <a:rPr lang="en-US" sz="1800" dirty="0">
                <a:hlinkClick r:id="rId2"/>
              </a:rPr>
              <a:t>Explore D&amp; I TMFs</a:t>
            </a:r>
            <a:endParaRPr lang="en-US" sz="1800" dirty="0"/>
          </a:p>
        </p:txBody>
      </p:sp>
      <p:sp>
        <p:nvSpPr>
          <p:cNvPr id="4" name="Content Placeholder 3">
            <a:extLst>
              <a:ext uri="{FF2B5EF4-FFF2-40B4-BE49-F238E27FC236}">
                <a16:creationId xmlns:a16="http://schemas.microsoft.com/office/drawing/2014/main" id="{26555C6A-89E8-1252-DC50-675B19BA924B}"/>
              </a:ext>
            </a:extLst>
          </p:cNvPr>
          <p:cNvSpPr>
            <a:spLocks noGrp="1"/>
          </p:cNvSpPr>
          <p:nvPr>
            <p:ph sz="half" idx="2"/>
          </p:nvPr>
        </p:nvSpPr>
        <p:spPr>
          <a:xfrm>
            <a:off x="766985" y="1790096"/>
            <a:ext cx="7072650" cy="2109551"/>
          </a:xfrm>
        </p:spPr>
        <p:txBody>
          <a:bodyPr>
            <a:normAutofit/>
          </a:bodyPr>
          <a:lstStyle/>
          <a:p>
            <a:pPr marL="457200" indent="-457200">
              <a:buFont typeface="Arial" panose="020B0604020202020204" pitchFamily="34" charset="0"/>
              <a:buChar char="•"/>
            </a:pPr>
            <a:r>
              <a:rPr lang="en-US" dirty="0"/>
              <a:t>Dissemination &amp; Implementation models in Health</a:t>
            </a:r>
          </a:p>
          <a:p>
            <a:pPr marL="457200" indent="-457200">
              <a:buFont typeface="Arial" panose="020B0604020202020204" pitchFamily="34" charset="0"/>
              <a:buChar char="•"/>
            </a:pPr>
            <a:r>
              <a:rPr lang="en-US" dirty="0"/>
              <a:t>Select from wide range of models</a:t>
            </a:r>
          </a:p>
          <a:p>
            <a:pPr marL="457200" indent="-457200">
              <a:buFont typeface="Arial" panose="020B0604020202020204" pitchFamily="34" charset="0"/>
              <a:buChar char="•"/>
            </a:pPr>
            <a:r>
              <a:rPr lang="en-US" dirty="0"/>
              <a:t>Filter by level: individuals, community, organizations</a:t>
            </a:r>
          </a:p>
        </p:txBody>
      </p:sp>
      <p:sp>
        <p:nvSpPr>
          <p:cNvPr id="5" name="Slide Number Placeholder 4">
            <a:extLst>
              <a:ext uri="{FF2B5EF4-FFF2-40B4-BE49-F238E27FC236}">
                <a16:creationId xmlns:a16="http://schemas.microsoft.com/office/drawing/2014/main" id="{9F3BAB38-1CB8-5440-9CDF-358E064FC3F8}"/>
              </a:ext>
            </a:extLst>
          </p:cNvPr>
          <p:cNvSpPr>
            <a:spLocks noGrp="1"/>
          </p:cNvSpPr>
          <p:nvPr>
            <p:ph type="sldNum" sz="quarter" idx="12"/>
          </p:nvPr>
        </p:nvSpPr>
        <p:spPr>
          <a:xfrm>
            <a:off x="11064724" y="6356350"/>
            <a:ext cx="659441" cy="365125"/>
          </a:xfrm>
        </p:spPr>
        <p:txBody>
          <a:bodyPr/>
          <a:lstStyle/>
          <a:p>
            <a:fld id="{7C7FAD9F-AEE9-406E-B720-57D2B9DB2816}" type="slidenum">
              <a:rPr lang="en-US" smtClean="0"/>
              <a:pPr/>
              <a:t>27</a:t>
            </a:fld>
            <a:endParaRPr lang="en-US" dirty="0"/>
          </a:p>
        </p:txBody>
      </p:sp>
    </p:spTree>
    <p:extLst>
      <p:ext uri="{BB962C8B-B14F-4D97-AF65-F5344CB8AC3E}">
        <p14:creationId xmlns:p14="http://schemas.microsoft.com/office/powerpoint/2010/main" val="568326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F01C-3F9F-2E69-7792-6C3D59EF95EA}"/>
              </a:ext>
            </a:extLst>
          </p:cNvPr>
          <p:cNvSpPr>
            <a:spLocks noGrp="1"/>
          </p:cNvSpPr>
          <p:nvPr>
            <p:ph type="title"/>
          </p:nvPr>
        </p:nvSpPr>
        <p:spPr>
          <a:xfrm>
            <a:off x="1020724" y="558209"/>
            <a:ext cx="10333075" cy="1414131"/>
          </a:xfrm>
        </p:spPr>
        <p:txBody>
          <a:bodyPr anchor="ctr">
            <a:normAutofit/>
          </a:bodyPr>
          <a:lstStyle/>
          <a:p>
            <a:r>
              <a:rPr lang="en-US" dirty="0"/>
              <a:t>step 2: Identify stakeholders</a:t>
            </a:r>
          </a:p>
        </p:txBody>
      </p:sp>
      <p:sp>
        <p:nvSpPr>
          <p:cNvPr id="3" name="Content Placeholder 2">
            <a:extLst>
              <a:ext uri="{FF2B5EF4-FFF2-40B4-BE49-F238E27FC236}">
                <a16:creationId xmlns:a16="http://schemas.microsoft.com/office/drawing/2014/main" id="{DB2F4689-A623-2A9B-E58C-CFF416B8FDF3}"/>
              </a:ext>
            </a:extLst>
          </p:cNvPr>
          <p:cNvSpPr>
            <a:spLocks noGrp="1"/>
          </p:cNvSpPr>
          <p:nvPr>
            <p:ph sz="half" idx="1"/>
          </p:nvPr>
        </p:nvSpPr>
        <p:spPr>
          <a:xfrm>
            <a:off x="1020722" y="2095500"/>
            <a:ext cx="4999077" cy="3973286"/>
          </a:xfrm>
        </p:spPr>
        <p:txBody>
          <a:bodyPr>
            <a:normAutofit fontScale="92500" lnSpcReduction="10000"/>
          </a:bodyPr>
          <a:lstStyle/>
          <a:p>
            <a:pPr marL="457200" indent="-457200">
              <a:buFont typeface="Arial" panose="020B0604020202020204" pitchFamily="34" charset="0"/>
              <a:buChar char="•"/>
            </a:pPr>
            <a:r>
              <a:rPr lang="en-US" sz="3000" dirty="0"/>
              <a:t>Patients, caretakers, general public</a:t>
            </a:r>
          </a:p>
          <a:p>
            <a:pPr marL="457200" indent="-457200">
              <a:buFont typeface="Arial" panose="020B0604020202020204" pitchFamily="34" charset="0"/>
              <a:buChar char="•"/>
            </a:pPr>
            <a:r>
              <a:rPr lang="en-US" sz="3000" dirty="0"/>
              <a:t>Health care professionals</a:t>
            </a:r>
          </a:p>
          <a:p>
            <a:pPr marL="457200" indent="-457200">
              <a:buFont typeface="Arial" panose="020B0604020202020204" pitchFamily="34" charset="0"/>
              <a:buChar char="•"/>
            </a:pPr>
            <a:r>
              <a:rPr lang="en-US" sz="3000" dirty="0"/>
              <a:t>Researchers</a:t>
            </a:r>
          </a:p>
          <a:p>
            <a:pPr marL="457200" indent="-457200">
              <a:buFont typeface="Arial" panose="020B0604020202020204" pitchFamily="34" charset="0"/>
              <a:buChar char="•"/>
            </a:pPr>
            <a:r>
              <a:rPr lang="en-US" sz="3000" dirty="0"/>
              <a:t>Policy makers,, government agencies</a:t>
            </a:r>
          </a:p>
          <a:p>
            <a:pPr marL="457200" indent="-457200">
              <a:buFont typeface="Arial" panose="020B0604020202020204" pitchFamily="34" charset="0"/>
              <a:buChar char="•"/>
            </a:pPr>
            <a:r>
              <a:rPr lang="en-US" sz="3000" dirty="0"/>
              <a:t>Hospital systems, administrators</a:t>
            </a:r>
          </a:p>
          <a:p>
            <a:pPr marL="457200" indent="-457200">
              <a:buFont typeface="Arial" panose="020B0604020202020204" pitchFamily="34" charset="0"/>
              <a:buChar char="•"/>
            </a:pPr>
            <a:r>
              <a:rPr lang="en-US" sz="3000" dirty="0"/>
              <a:t>Funders, Employers, Insurers </a:t>
            </a:r>
          </a:p>
          <a:p>
            <a:r>
              <a:rPr lang="en-US" sz="3000" dirty="0"/>
              <a:t>Note: Stakeholders could be part of the protocol and engaged throughout the policy</a:t>
            </a:r>
          </a:p>
        </p:txBody>
      </p:sp>
      <p:pic>
        <p:nvPicPr>
          <p:cNvPr id="6" name="Picture 5" descr="Yellow seats in the stadium">
            <a:extLst>
              <a:ext uri="{FF2B5EF4-FFF2-40B4-BE49-F238E27FC236}">
                <a16:creationId xmlns:a16="http://schemas.microsoft.com/office/drawing/2014/main" id="{3829FA35-FDC6-E69F-57C7-9CDA03E9E86F}"/>
              </a:ext>
            </a:extLst>
          </p:cNvPr>
          <p:cNvPicPr>
            <a:picLocks noChangeAspect="1"/>
          </p:cNvPicPr>
          <p:nvPr/>
        </p:nvPicPr>
        <p:blipFill>
          <a:blip r:embed="rId2">
            <a:extLst>
              <a:ext uri="{28A0092B-C50C-407E-A947-70E740481C1C}">
                <a14:useLocalDpi xmlns:a14="http://schemas.microsoft.com/office/drawing/2010/main" val="0"/>
              </a:ext>
            </a:extLst>
          </a:blip>
          <a:srcRect r="14778" b="-1"/>
          <a:stretch/>
        </p:blipFill>
        <p:spPr>
          <a:xfrm>
            <a:off x="6281056" y="2095500"/>
            <a:ext cx="5072743" cy="3973286"/>
          </a:xfrm>
          <a:prstGeom prst="rect">
            <a:avLst/>
          </a:prstGeom>
          <a:noFill/>
        </p:spPr>
      </p:pic>
      <p:sp>
        <p:nvSpPr>
          <p:cNvPr id="4" name="Slide Number Placeholder 3">
            <a:extLst>
              <a:ext uri="{FF2B5EF4-FFF2-40B4-BE49-F238E27FC236}">
                <a16:creationId xmlns:a16="http://schemas.microsoft.com/office/drawing/2014/main" id="{0F94B527-716D-3A7E-1C13-0B8612AD1BDF}"/>
              </a:ext>
            </a:extLst>
          </p:cNvPr>
          <p:cNvSpPr>
            <a:spLocks noGrp="1"/>
          </p:cNvSpPr>
          <p:nvPr>
            <p:ph type="sldNum" sz="quarter" idx="12"/>
          </p:nvPr>
        </p:nvSpPr>
        <p:spPr>
          <a:xfrm>
            <a:off x="11200263" y="6356350"/>
            <a:ext cx="523902" cy="365125"/>
          </a:xfrm>
        </p:spPr>
        <p:txBody>
          <a:bodyPr anchor="ctr">
            <a:normAutofit/>
          </a:bodyPr>
          <a:lstStyle/>
          <a:p>
            <a:pPr>
              <a:lnSpc>
                <a:spcPct val="90000"/>
              </a:lnSpc>
              <a:spcAft>
                <a:spcPts val="600"/>
              </a:spcAft>
            </a:pPr>
            <a:fld id="{7C7FAD9F-AEE9-406E-B720-57D2B9DB2816}" type="slidenum">
              <a:rPr lang="en-US" sz="1800" smtClean="0"/>
              <a:pPr>
                <a:lnSpc>
                  <a:spcPct val="90000"/>
                </a:lnSpc>
                <a:spcAft>
                  <a:spcPts val="600"/>
                </a:spcAft>
              </a:pPr>
              <a:t>28</a:t>
            </a:fld>
            <a:endParaRPr lang="en-US" sz="1800"/>
          </a:p>
        </p:txBody>
      </p:sp>
    </p:spTree>
    <p:extLst>
      <p:ext uri="{BB962C8B-B14F-4D97-AF65-F5344CB8AC3E}">
        <p14:creationId xmlns:p14="http://schemas.microsoft.com/office/powerpoint/2010/main" val="4041357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CC579-7F06-C55B-FAC4-E520FF0DDEED}"/>
              </a:ext>
            </a:extLst>
          </p:cNvPr>
          <p:cNvSpPr>
            <a:spLocks noGrp="1"/>
          </p:cNvSpPr>
          <p:nvPr>
            <p:ph type="title"/>
          </p:nvPr>
        </p:nvSpPr>
        <p:spPr>
          <a:xfrm>
            <a:off x="1460488" y="1784211"/>
            <a:ext cx="4035135" cy="2590413"/>
          </a:xfrm>
        </p:spPr>
        <p:txBody>
          <a:bodyPr vert="horz" lIns="91440" tIns="45720" rIns="91440" bIns="45720" rtlCol="0" anchor="ctr">
            <a:normAutofit/>
          </a:bodyPr>
          <a:lstStyle/>
          <a:p>
            <a:r>
              <a:rPr lang="en-US" sz="4000" dirty="0"/>
              <a:t>Have you worked with a team that added stakeholders during the review process?</a:t>
            </a:r>
            <a:endParaRPr lang="en-US" sz="4800" dirty="0"/>
          </a:p>
        </p:txBody>
      </p:sp>
      <p:pic>
        <p:nvPicPr>
          <p:cNvPr id="38" name="Graphic 37" descr="Question mark">
            <a:extLst>
              <a:ext uri="{FF2B5EF4-FFF2-40B4-BE49-F238E27FC236}">
                <a16:creationId xmlns:a16="http://schemas.microsoft.com/office/drawing/2014/main" id="{9996DD4A-2D74-72D2-9F90-0406D2E7B4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96399" y="941377"/>
            <a:ext cx="4903863" cy="4903863"/>
          </a:xfrm>
          <a:prstGeom prst="rect">
            <a:avLst/>
          </a:prstGeom>
        </p:spPr>
      </p:pic>
      <p:sp>
        <p:nvSpPr>
          <p:cNvPr id="3" name="Slide Number Placeholder 2">
            <a:extLst>
              <a:ext uri="{FF2B5EF4-FFF2-40B4-BE49-F238E27FC236}">
                <a16:creationId xmlns:a16="http://schemas.microsoft.com/office/drawing/2014/main" id="{E4CF3143-C0B2-0093-BF58-47ABEFC50AA9}"/>
              </a:ext>
            </a:extLst>
          </p:cNvPr>
          <p:cNvSpPr>
            <a:spLocks noGrp="1"/>
          </p:cNvSpPr>
          <p:nvPr>
            <p:ph type="sldNum" sz="quarter" idx="12"/>
          </p:nvPr>
        </p:nvSpPr>
        <p:spPr/>
        <p:txBody>
          <a:bodyPr/>
          <a:lstStyle/>
          <a:p>
            <a:fld id="{7C7FAD9F-AEE9-406E-B720-57D2B9DB2816}" type="slidenum">
              <a:rPr lang="en-US" smtClean="0"/>
              <a:t>29</a:t>
            </a:fld>
            <a:endParaRPr lang="en-US"/>
          </a:p>
        </p:txBody>
      </p:sp>
    </p:spTree>
    <p:extLst>
      <p:ext uri="{BB962C8B-B14F-4D97-AF65-F5344CB8AC3E}">
        <p14:creationId xmlns:p14="http://schemas.microsoft.com/office/powerpoint/2010/main" val="2448657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6AA4BB-362D-5B25-ED48-735386EA736E}"/>
              </a:ext>
            </a:extLst>
          </p:cNvPr>
          <p:cNvSpPr>
            <a:spLocks noGrp="1"/>
          </p:cNvSpPr>
          <p:nvPr>
            <p:ph type="sldNum" sz="quarter" idx="12"/>
          </p:nvPr>
        </p:nvSpPr>
        <p:spPr/>
        <p:txBody>
          <a:bodyPr/>
          <a:lstStyle/>
          <a:p>
            <a:fld id="{7C7FAD9F-AEE9-406E-B720-57D2B9DB2816}" type="slidenum">
              <a:rPr lang="en-US" smtClean="0"/>
              <a:t>3</a:t>
            </a:fld>
            <a:endParaRPr lang="en-US"/>
          </a:p>
        </p:txBody>
      </p:sp>
      <p:sp>
        <p:nvSpPr>
          <p:cNvPr id="2" name="Title 1">
            <a:extLst>
              <a:ext uri="{FF2B5EF4-FFF2-40B4-BE49-F238E27FC236}">
                <a16:creationId xmlns:a16="http://schemas.microsoft.com/office/drawing/2014/main" id="{8932F933-05FB-7C8A-A443-321747556F87}"/>
              </a:ext>
            </a:extLst>
          </p:cNvPr>
          <p:cNvSpPr>
            <a:spLocks noGrp="1"/>
          </p:cNvSpPr>
          <p:nvPr>
            <p:ph type="title" idx="4294967295"/>
          </p:nvPr>
        </p:nvSpPr>
        <p:spPr>
          <a:xfrm>
            <a:off x="1255856" y="-1636352"/>
            <a:ext cx="2414807" cy="1388157"/>
          </a:xfrm>
        </p:spPr>
        <p:txBody>
          <a:bodyPr/>
          <a:lstStyle/>
          <a:p>
            <a:r>
              <a:rPr lang="en-US" dirty="0"/>
              <a:t>3 Parts</a:t>
            </a:r>
          </a:p>
        </p:txBody>
      </p:sp>
      <p:graphicFrame>
        <p:nvGraphicFramePr>
          <p:cNvPr id="5" name="Diagram 4" descr="3 Parts: &#10;&#10;Part 1&#10; Quick recap of all sessions&#10; PIECES cycle&#10;Part 2&#10; Preservation&#10; Promotion&#10; Impact&#10; Update&#10;Part 3&#10; Logic model&#10; Pitfalls &amp; Pivots&#10;">
            <a:extLst>
              <a:ext uri="{FF2B5EF4-FFF2-40B4-BE49-F238E27FC236}">
                <a16:creationId xmlns:a16="http://schemas.microsoft.com/office/drawing/2014/main" id="{735F03E8-83A9-A30E-6F5F-7D6B606F9DCD}"/>
              </a:ext>
            </a:extLst>
          </p:cNvPr>
          <p:cNvGraphicFramePr/>
          <p:nvPr>
            <p:extLst>
              <p:ext uri="{D42A27DB-BD31-4B8C-83A1-F6EECF244321}">
                <p14:modId xmlns:p14="http://schemas.microsoft.com/office/powerpoint/2010/main" val="46446474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6765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6A945C-CBEB-FEDC-D5BD-ED9EFF174789}"/>
              </a:ext>
            </a:extLst>
          </p:cNvPr>
          <p:cNvSpPr>
            <a:spLocks noGrp="1"/>
          </p:cNvSpPr>
          <p:nvPr>
            <p:ph type="sldNum" sz="quarter" idx="12"/>
          </p:nvPr>
        </p:nvSpPr>
        <p:spPr/>
        <p:txBody>
          <a:bodyPr/>
          <a:lstStyle/>
          <a:p>
            <a:fld id="{7C7FAD9F-AEE9-406E-B720-57D2B9DB2816}" type="slidenum">
              <a:rPr lang="en-US" smtClean="0"/>
              <a:t>30</a:t>
            </a:fld>
            <a:endParaRPr lang="en-US"/>
          </a:p>
        </p:txBody>
      </p:sp>
      <p:sp>
        <p:nvSpPr>
          <p:cNvPr id="2" name="Title 1">
            <a:extLst>
              <a:ext uri="{FF2B5EF4-FFF2-40B4-BE49-F238E27FC236}">
                <a16:creationId xmlns:a16="http://schemas.microsoft.com/office/drawing/2014/main" id="{7A892A2F-CCB8-1F72-8C33-D5FE72FEF0F3}"/>
              </a:ext>
            </a:extLst>
          </p:cNvPr>
          <p:cNvSpPr>
            <a:spLocks noGrp="1"/>
          </p:cNvSpPr>
          <p:nvPr>
            <p:ph type="title"/>
          </p:nvPr>
        </p:nvSpPr>
        <p:spPr/>
        <p:txBody>
          <a:bodyPr/>
          <a:lstStyle/>
          <a:p>
            <a:r>
              <a:rPr lang="en-US" dirty="0"/>
              <a:t>Step 3: For each stakeholder, consider</a:t>
            </a:r>
          </a:p>
        </p:txBody>
      </p:sp>
      <p:sp>
        <p:nvSpPr>
          <p:cNvPr id="3" name="Content Placeholder 2">
            <a:extLst>
              <a:ext uri="{FF2B5EF4-FFF2-40B4-BE49-F238E27FC236}">
                <a16:creationId xmlns:a16="http://schemas.microsoft.com/office/drawing/2014/main" id="{9B6EF6E3-1497-3DDF-C9D9-483FE14BE49D}"/>
              </a:ext>
            </a:extLst>
          </p:cNvPr>
          <p:cNvSpPr>
            <a:spLocks noGrp="1"/>
          </p:cNvSpPr>
          <p:nvPr>
            <p:ph idx="1"/>
          </p:nvPr>
        </p:nvSpPr>
        <p:spPr>
          <a:xfrm>
            <a:off x="867189" y="1669865"/>
            <a:ext cx="10333074" cy="3827722"/>
          </a:xfrm>
        </p:spPr>
        <p:txBody>
          <a:bodyPr>
            <a:normAutofit fontScale="47500" lnSpcReduction="20000"/>
          </a:bodyPr>
          <a:lstStyle/>
          <a:p>
            <a:r>
              <a:rPr lang="en-US" dirty="0"/>
              <a:t>Interest:</a:t>
            </a:r>
          </a:p>
          <a:p>
            <a:pPr marL="457200" lvl="0" indent="-457200">
              <a:buFont typeface="Arial" panose="020B0604020202020204" pitchFamily="34" charset="0"/>
              <a:buChar char="•"/>
            </a:pPr>
            <a:r>
              <a:rPr lang="en-US" sz="2200" b="0" dirty="0">
                <a:solidFill>
                  <a:schemeClr val="tx1"/>
                </a:solidFill>
                <a:latin typeface="Arial Nova Cond Light" panose="020B0306020202020204" pitchFamily="34" charset="0"/>
              </a:rPr>
              <a:t>Determine the level of interest in the review topic and findings</a:t>
            </a:r>
          </a:p>
          <a:p>
            <a:pPr marL="457200" lvl="0" indent="-457200">
              <a:buFont typeface="Arial" panose="020B0604020202020204" pitchFamily="34" charset="0"/>
              <a:buChar char="•"/>
            </a:pPr>
            <a:r>
              <a:rPr lang="en-US" sz="2200" b="0" dirty="0">
                <a:solidFill>
                  <a:schemeClr val="tx1"/>
                </a:solidFill>
                <a:latin typeface="Arial Nova Cond Light" panose="020B0306020202020204" pitchFamily="34" charset="0"/>
              </a:rPr>
              <a:t>Determine amount of time the audience will have or be willing to spend</a:t>
            </a:r>
            <a:endParaRPr lang="en-US" b="0" dirty="0"/>
          </a:p>
          <a:p>
            <a:r>
              <a:rPr lang="en-US" dirty="0"/>
              <a:t>Information resources:</a:t>
            </a:r>
          </a:p>
          <a:p>
            <a:pPr marL="457200" lvl="0" indent="-457200">
              <a:buFont typeface="Arial" panose="020B0604020202020204" pitchFamily="34" charset="0"/>
              <a:buChar char="•"/>
            </a:pPr>
            <a:r>
              <a:rPr lang="en-US" sz="2900" b="0" dirty="0">
                <a:solidFill>
                  <a:schemeClr val="tx1"/>
                </a:solidFill>
                <a:latin typeface="Arial Nova Cond Light" panose="020B0306020202020204" pitchFamily="34" charset="0"/>
              </a:rPr>
              <a:t>List resources available to them</a:t>
            </a:r>
          </a:p>
          <a:p>
            <a:pPr marL="457200" lvl="0" indent="-457200">
              <a:buFont typeface="Arial" panose="020B0604020202020204" pitchFamily="34" charset="0"/>
              <a:buChar char="•"/>
            </a:pPr>
            <a:r>
              <a:rPr lang="en-US" sz="2900" b="0" dirty="0">
                <a:solidFill>
                  <a:schemeClr val="tx1"/>
                </a:solidFill>
                <a:latin typeface="Arial Nova Cond Light" panose="020B0306020202020204" pitchFamily="34" charset="0"/>
              </a:rPr>
              <a:t>List sources they likely to regard as credible</a:t>
            </a:r>
            <a:endParaRPr lang="en-US" dirty="0"/>
          </a:p>
          <a:p>
            <a:r>
              <a:rPr lang="en-US" dirty="0"/>
              <a:t>Information covered:</a:t>
            </a:r>
          </a:p>
          <a:p>
            <a:pPr marL="457200" lvl="0" indent="-457200">
              <a:buFont typeface="Arial" panose="020B0604020202020204" pitchFamily="34" charset="0"/>
              <a:buChar char="•"/>
            </a:pPr>
            <a:r>
              <a:rPr lang="en-US" sz="2200" b="0" dirty="0">
                <a:solidFill>
                  <a:schemeClr val="tx1"/>
                </a:solidFill>
                <a:latin typeface="Arial Nova Cond Light" panose="020B0306020202020204" pitchFamily="34" charset="0"/>
              </a:rPr>
              <a:t>What additional information they are likely to think is important on the review topic? </a:t>
            </a:r>
          </a:p>
          <a:p>
            <a:pPr marL="457200" lvl="0" indent="-457200">
              <a:buFont typeface="Arial" panose="020B0604020202020204" pitchFamily="34" charset="0"/>
              <a:buChar char="•"/>
            </a:pPr>
            <a:r>
              <a:rPr lang="en-US" sz="2200" b="0" dirty="0">
                <a:solidFill>
                  <a:schemeClr val="tx1"/>
                </a:solidFill>
                <a:latin typeface="Arial Nova Cond Light" panose="020B0306020202020204" pitchFamily="34" charset="0"/>
              </a:rPr>
              <a:t>Will they expect recommendations?</a:t>
            </a:r>
            <a:endParaRPr lang="en-US" dirty="0"/>
          </a:p>
          <a:p>
            <a:r>
              <a:rPr lang="en-US" dirty="0"/>
              <a:t>Format:</a:t>
            </a:r>
          </a:p>
          <a:p>
            <a:pPr marL="457200" lvl="0" indent="-457200">
              <a:buFont typeface="Arial" panose="020B0604020202020204" pitchFamily="34" charset="0"/>
              <a:buChar char="•"/>
            </a:pPr>
            <a:r>
              <a:rPr lang="en-US" sz="2900" b="0" dirty="0">
                <a:solidFill>
                  <a:schemeClr val="tx1"/>
                </a:solidFill>
                <a:latin typeface="Arial Nova Cond Light" panose="020B0306020202020204" pitchFamily="34" charset="0"/>
              </a:rPr>
              <a:t>Languages spoken/read</a:t>
            </a:r>
          </a:p>
          <a:p>
            <a:pPr marL="457200" lvl="0" indent="-457200">
              <a:buFont typeface="Arial" panose="020B0604020202020204" pitchFamily="34" charset="0"/>
              <a:buChar char="•"/>
            </a:pPr>
            <a:r>
              <a:rPr lang="en-US" sz="2900" b="0" dirty="0">
                <a:solidFill>
                  <a:schemeClr val="tx1"/>
                </a:solidFill>
                <a:latin typeface="Arial Nova Cond Light" panose="020B0306020202020204" pitchFamily="34" charset="0"/>
              </a:rPr>
              <a:t>Determine level of literacy and numeracy skills</a:t>
            </a:r>
          </a:p>
          <a:p>
            <a:pPr marL="457200" lvl="0" indent="-457200">
              <a:buFont typeface="Arial" panose="020B0604020202020204" pitchFamily="34" charset="0"/>
              <a:buChar char="•"/>
            </a:pPr>
            <a:r>
              <a:rPr lang="en-US" sz="2900" b="0" dirty="0">
                <a:solidFill>
                  <a:schemeClr val="tx1"/>
                </a:solidFill>
                <a:latin typeface="Arial Nova Cond Light" panose="020B0306020202020204" pitchFamily="34" charset="0"/>
              </a:rPr>
              <a:t>Familiarity with medical terminology</a:t>
            </a:r>
          </a:p>
          <a:p>
            <a:endParaRPr lang="en-US" dirty="0"/>
          </a:p>
        </p:txBody>
      </p:sp>
      <p:sp>
        <p:nvSpPr>
          <p:cNvPr id="5" name="Content Placeholder 5">
            <a:extLst>
              <a:ext uri="{FF2B5EF4-FFF2-40B4-BE49-F238E27FC236}">
                <a16:creationId xmlns:a16="http://schemas.microsoft.com/office/drawing/2014/main" id="{28FEBC76-D209-D47E-8FD4-B697EBC10747}"/>
              </a:ext>
            </a:extLst>
          </p:cNvPr>
          <p:cNvSpPr txBox="1">
            <a:spLocks/>
          </p:cNvSpPr>
          <p:nvPr/>
        </p:nvSpPr>
        <p:spPr>
          <a:xfrm>
            <a:off x="929463" y="5783842"/>
            <a:ext cx="4950476" cy="365126"/>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The Hand Extrablack" panose="03070A02030502020204" pitchFamily="66" charset="0"/>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The Hand Extrablack" panose="03070A02030502020204" pitchFamily="66" charset="0"/>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The Hand Extrablack" panose="03070A02030502020204" pitchFamily="66" charset="0"/>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The Hand Extrablack" panose="03070A02030502020204" pitchFamily="66" charset="0"/>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The Hand Extrablack" panose="03070A020305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hlinkClick r:id="rId2"/>
              </a:rPr>
              <a:t>Checklist and Guidance for disseminating findings from Cochrane intervention reviews</a:t>
            </a:r>
            <a:r>
              <a:rPr lang="en-US" sz="1400" dirty="0"/>
              <a:t>. </a:t>
            </a:r>
          </a:p>
        </p:txBody>
      </p:sp>
    </p:spTree>
    <p:extLst>
      <p:ext uri="{BB962C8B-B14F-4D97-AF65-F5344CB8AC3E}">
        <p14:creationId xmlns:p14="http://schemas.microsoft.com/office/powerpoint/2010/main" val="749911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0CF3C-ABF5-5ECB-C79C-CE87AEE52D31}"/>
              </a:ext>
            </a:extLst>
          </p:cNvPr>
          <p:cNvSpPr>
            <a:spLocks noGrp="1"/>
          </p:cNvSpPr>
          <p:nvPr>
            <p:ph type="title"/>
          </p:nvPr>
        </p:nvSpPr>
        <p:spPr>
          <a:xfrm>
            <a:off x="1020724" y="558209"/>
            <a:ext cx="10333075" cy="960953"/>
          </a:xfrm>
        </p:spPr>
        <p:txBody>
          <a:bodyPr/>
          <a:lstStyle/>
          <a:p>
            <a:r>
              <a:rPr lang="en-US" dirty="0"/>
              <a:t>Step 4: select Channels/outputs</a:t>
            </a:r>
          </a:p>
        </p:txBody>
      </p:sp>
      <p:sp>
        <p:nvSpPr>
          <p:cNvPr id="3" name="Content Placeholder 2">
            <a:extLst>
              <a:ext uri="{FF2B5EF4-FFF2-40B4-BE49-F238E27FC236}">
                <a16:creationId xmlns:a16="http://schemas.microsoft.com/office/drawing/2014/main" id="{0171B58E-8E1D-2AED-0337-DF4378763530}"/>
              </a:ext>
            </a:extLst>
          </p:cNvPr>
          <p:cNvSpPr>
            <a:spLocks noGrp="1"/>
          </p:cNvSpPr>
          <p:nvPr>
            <p:ph sz="half" idx="1"/>
          </p:nvPr>
        </p:nvSpPr>
        <p:spPr>
          <a:xfrm>
            <a:off x="653027" y="1741715"/>
            <a:ext cx="4547925" cy="3973286"/>
          </a:xfrm>
        </p:spPr>
        <p:txBody>
          <a:bodyPr>
            <a:noAutofit/>
          </a:bodyPr>
          <a:lstStyle/>
          <a:p>
            <a:pPr marL="457200" indent="-457200">
              <a:buFont typeface="Arial" panose="020B0604020202020204" pitchFamily="34" charset="0"/>
              <a:buChar char="•"/>
            </a:pPr>
            <a:r>
              <a:rPr lang="en-US" sz="2800" dirty="0">
                <a:latin typeface="Arial Nova Cond Light" panose="020B0306020202020204" pitchFamily="34" charset="0"/>
              </a:rPr>
              <a:t>Plain language summary</a:t>
            </a:r>
          </a:p>
          <a:p>
            <a:pPr marL="457200" indent="-457200">
              <a:buFont typeface="Arial" panose="020B0604020202020204" pitchFamily="34" charset="0"/>
              <a:buChar char="•"/>
            </a:pPr>
            <a:r>
              <a:rPr lang="en-US" sz="2800" dirty="0">
                <a:latin typeface="Arial Nova Cond Light" panose="020B0306020202020204" pitchFamily="34" charset="0"/>
              </a:rPr>
              <a:t>Executive summary</a:t>
            </a:r>
          </a:p>
          <a:p>
            <a:pPr marL="457200" indent="-457200">
              <a:buFont typeface="Arial" panose="020B0604020202020204" pitchFamily="34" charset="0"/>
              <a:buChar char="•"/>
            </a:pPr>
            <a:r>
              <a:rPr lang="en-US" sz="2800" dirty="0">
                <a:latin typeface="Arial Nova Cond Light" panose="020B0306020202020204" pitchFamily="34" charset="0"/>
              </a:rPr>
              <a:t>News media</a:t>
            </a:r>
          </a:p>
          <a:p>
            <a:pPr marL="457200" indent="-457200">
              <a:buFont typeface="Arial" panose="020B0604020202020204" pitchFamily="34" charset="0"/>
              <a:buChar char="•"/>
            </a:pPr>
            <a:r>
              <a:rPr lang="en-US" sz="2800" dirty="0">
                <a:latin typeface="Arial Nova Cond Light" panose="020B0306020202020204" pitchFamily="34" charset="0"/>
              </a:rPr>
              <a:t>Social media</a:t>
            </a:r>
          </a:p>
          <a:p>
            <a:pPr marL="457200" indent="-457200">
              <a:buFont typeface="Arial" panose="020B0604020202020204" pitchFamily="34" charset="0"/>
              <a:buChar char="•"/>
            </a:pPr>
            <a:r>
              <a:rPr lang="en-US" sz="2800" dirty="0">
                <a:latin typeface="Arial Nova Cond Light" panose="020B0306020202020204" pitchFamily="34" charset="0"/>
              </a:rPr>
              <a:t>Policy briefs</a:t>
            </a:r>
          </a:p>
          <a:p>
            <a:pPr marL="457200" indent="-457200">
              <a:buFont typeface="Arial" panose="020B0604020202020204" pitchFamily="34" charset="0"/>
              <a:buChar char="•"/>
            </a:pPr>
            <a:r>
              <a:rPr lang="en-US" sz="2800" dirty="0">
                <a:latin typeface="Arial Nova Cond Light" panose="020B0306020202020204" pitchFamily="34" charset="0"/>
              </a:rPr>
              <a:t>One-on-one meetings</a:t>
            </a:r>
          </a:p>
          <a:p>
            <a:pPr marL="457200" indent="-457200">
              <a:buFont typeface="Arial" panose="020B0604020202020204" pitchFamily="34" charset="0"/>
              <a:buChar char="•"/>
            </a:pPr>
            <a:r>
              <a:rPr lang="en-US" sz="2800" dirty="0">
                <a:latin typeface="Arial Nova Cond Light" panose="020B0306020202020204" pitchFamily="34" charset="0"/>
              </a:rPr>
              <a:t>Workshops and seminars</a:t>
            </a:r>
          </a:p>
        </p:txBody>
      </p:sp>
      <p:sp>
        <p:nvSpPr>
          <p:cNvPr id="5" name="Slide Number Placeholder 4">
            <a:extLst>
              <a:ext uri="{FF2B5EF4-FFF2-40B4-BE49-F238E27FC236}">
                <a16:creationId xmlns:a16="http://schemas.microsoft.com/office/drawing/2014/main" id="{10AC6C31-8B39-D6B3-C94B-D7A733A79626}"/>
              </a:ext>
            </a:extLst>
          </p:cNvPr>
          <p:cNvSpPr>
            <a:spLocks noGrp="1"/>
          </p:cNvSpPr>
          <p:nvPr>
            <p:ph type="sldNum" sz="quarter" idx="12"/>
          </p:nvPr>
        </p:nvSpPr>
        <p:spPr>
          <a:xfrm>
            <a:off x="11127619" y="6356350"/>
            <a:ext cx="596546" cy="365125"/>
          </a:xfrm>
        </p:spPr>
        <p:txBody>
          <a:bodyPr/>
          <a:lstStyle/>
          <a:p>
            <a:fld id="{7C7FAD9F-AEE9-406E-B720-57D2B9DB2816}" type="slidenum">
              <a:rPr lang="en-US" smtClean="0"/>
              <a:pPr/>
              <a:t>31</a:t>
            </a:fld>
            <a:endParaRPr lang="en-US" dirty="0"/>
          </a:p>
        </p:txBody>
      </p:sp>
      <p:sp>
        <p:nvSpPr>
          <p:cNvPr id="6" name="Content Placeholder 9">
            <a:extLst>
              <a:ext uri="{FF2B5EF4-FFF2-40B4-BE49-F238E27FC236}">
                <a16:creationId xmlns:a16="http://schemas.microsoft.com/office/drawing/2014/main" id="{0FD07D62-2DAD-70E1-4C19-CEDF28114396}"/>
              </a:ext>
            </a:extLst>
          </p:cNvPr>
          <p:cNvSpPr txBox="1">
            <a:spLocks/>
          </p:cNvSpPr>
          <p:nvPr/>
        </p:nvSpPr>
        <p:spPr>
          <a:xfrm>
            <a:off x="6789056" y="1559469"/>
            <a:ext cx="5072743" cy="397328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The Hand Extrablack" panose="03070A02030502020204" pitchFamily="66" charset="0"/>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The Hand Extrablack" panose="03070A02030502020204" pitchFamily="66" charset="0"/>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The Hand Extrablack" panose="03070A02030502020204" pitchFamily="66" charset="0"/>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The Hand Extrablack" panose="03070A02030502020204" pitchFamily="66" charset="0"/>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The Hand Extrablack" panose="03070A020305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2"/>
              </a:rPr>
              <a:t>Getting the Word Out: New Approaches for Disseminating Public Health Science.</a:t>
            </a:r>
            <a:endParaRPr lang="en-US" dirty="0"/>
          </a:p>
          <a:p>
            <a:endParaRPr lang="en-US" dirty="0"/>
          </a:p>
          <a:p>
            <a:r>
              <a:rPr lang="en-US" dirty="0">
                <a:hlinkClick r:id="rId3"/>
              </a:rPr>
              <a:t>CDC Guidance on writing policy briefs</a:t>
            </a:r>
            <a:endParaRPr lang="en-US" dirty="0"/>
          </a:p>
        </p:txBody>
      </p:sp>
    </p:spTree>
    <p:extLst>
      <p:ext uri="{BB962C8B-B14F-4D97-AF65-F5344CB8AC3E}">
        <p14:creationId xmlns:p14="http://schemas.microsoft.com/office/powerpoint/2010/main" val="2603275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9D9F77-E507-6B1E-9013-F9F5CE7451ED}"/>
              </a:ext>
            </a:extLst>
          </p:cNvPr>
          <p:cNvSpPr>
            <a:spLocks noGrp="1"/>
          </p:cNvSpPr>
          <p:nvPr>
            <p:ph type="sldNum" sz="quarter" idx="12"/>
          </p:nvPr>
        </p:nvSpPr>
        <p:spPr>
          <a:xfrm>
            <a:off x="11176000" y="6356350"/>
            <a:ext cx="548165" cy="365125"/>
          </a:xfrm>
        </p:spPr>
        <p:txBody>
          <a:bodyPr/>
          <a:lstStyle/>
          <a:p>
            <a:fld id="{7C7FAD9F-AEE9-406E-B720-57D2B9DB2816}" type="slidenum">
              <a:rPr lang="en-US" smtClean="0"/>
              <a:pPr/>
              <a:t>32</a:t>
            </a:fld>
            <a:endParaRPr lang="en-US" dirty="0"/>
          </a:p>
        </p:txBody>
      </p:sp>
      <p:sp>
        <p:nvSpPr>
          <p:cNvPr id="2" name="Title 1">
            <a:extLst>
              <a:ext uri="{FF2B5EF4-FFF2-40B4-BE49-F238E27FC236}">
                <a16:creationId xmlns:a16="http://schemas.microsoft.com/office/drawing/2014/main" id="{270E1C8E-B9A4-9F8B-2E53-AE04CB782B51}"/>
              </a:ext>
            </a:extLst>
          </p:cNvPr>
          <p:cNvSpPr>
            <a:spLocks noGrp="1"/>
          </p:cNvSpPr>
          <p:nvPr>
            <p:ph type="title"/>
          </p:nvPr>
        </p:nvSpPr>
        <p:spPr>
          <a:xfrm>
            <a:off x="674160" y="440409"/>
            <a:ext cx="4033307" cy="2326981"/>
          </a:xfrm>
        </p:spPr>
        <p:txBody>
          <a:bodyPr>
            <a:normAutofit/>
          </a:bodyPr>
          <a:lstStyle/>
          <a:p>
            <a:r>
              <a:rPr lang="en-US" dirty="0"/>
              <a:t>Step 5: </a:t>
            </a:r>
            <a:br>
              <a:rPr lang="en-US" dirty="0"/>
            </a:br>
            <a:r>
              <a:rPr lang="en-US" dirty="0"/>
              <a:t>Content checklist</a:t>
            </a:r>
            <a:br>
              <a:rPr lang="en-US" dirty="0"/>
            </a:br>
            <a:r>
              <a:rPr lang="en-US" dirty="0"/>
              <a:t>items 1-10</a:t>
            </a:r>
          </a:p>
        </p:txBody>
      </p:sp>
      <p:sp>
        <p:nvSpPr>
          <p:cNvPr id="6" name="Content Placeholder 5">
            <a:extLst>
              <a:ext uri="{FF2B5EF4-FFF2-40B4-BE49-F238E27FC236}">
                <a16:creationId xmlns:a16="http://schemas.microsoft.com/office/drawing/2014/main" id="{82C7FEF7-C641-613C-8A23-1F39BC4CE873}"/>
              </a:ext>
            </a:extLst>
          </p:cNvPr>
          <p:cNvSpPr>
            <a:spLocks noGrp="1"/>
          </p:cNvSpPr>
          <p:nvPr>
            <p:ph sz="half" idx="2"/>
          </p:nvPr>
        </p:nvSpPr>
        <p:spPr>
          <a:xfrm>
            <a:off x="6482329" y="909314"/>
            <a:ext cx="5072743" cy="5039371"/>
          </a:xfrm>
        </p:spPr>
        <p:txBody>
          <a:bodyPr>
            <a:normAutofit fontScale="47500" lnSpcReduction="20000"/>
          </a:bodyPr>
          <a:lstStyle/>
          <a:p>
            <a:pPr marL="514350" indent="-514350">
              <a:buFont typeface="+mj-lt"/>
              <a:buAutoNum type="arabicPeriod"/>
            </a:pPr>
            <a:r>
              <a:rPr lang="en-US" b="0" dirty="0">
                <a:latin typeface="Aptos" panose="020B0004020202020204" pitchFamily="34" charset="0"/>
              </a:rPr>
              <a:t>Have you involved your target audience or sought their feedback?</a:t>
            </a:r>
          </a:p>
          <a:p>
            <a:pPr marL="514350" indent="-514350">
              <a:buFont typeface="+mj-lt"/>
              <a:buAutoNum type="arabicPeriod"/>
            </a:pPr>
            <a:r>
              <a:rPr lang="en-US" b="0" dirty="0">
                <a:latin typeface="Aptos" panose="020B0004020202020204" pitchFamily="34" charset="0"/>
              </a:rPr>
              <a:t>Have you used plain language?</a:t>
            </a:r>
          </a:p>
          <a:p>
            <a:pPr marL="514350" indent="-514350">
              <a:buFont typeface="+mj-lt"/>
              <a:buAutoNum type="arabicPeriod"/>
            </a:pPr>
            <a:r>
              <a:rPr lang="en-US" b="0" dirty="0">
                <a:latin typeface="Aptos" panose="020B0004020202020204" pitchFamily="34" charset="0"/>
              </a:rPr>
              <a:t>Have you used words in your title that your target audience is likely to search for, recognize and find relevant?</a:t>
            </a:r>
          </a:p>
          <a:p>
            <a:pPr marL="514350" indent="-514350">
              <a:buFont typeface="+mj-lt"/>
              <a:buAutoNum type="arabicPeriod"/>
            </a:pPr>
            <a:r>
              <a:rPr lang="en-US" b="0" dirty="0">
                <a:latin typeface="Aptos" panose="020B0004020202020204" pitchFamily="34" charset="0"/>
              </a:rPr>
              <a:t>Have you communicated to your target audience that this product is relevant for them?</a:t>
            </a:r>
          </a:p>
          <a:p>
            <a:pPr marL="514350" indent="-514350">
              <a:buFont typeface="+mj-lt"/>
              <a:buAutoNum type="arabicPeriod"/>
            </a:pPr>
            <a:r>
              <a:rPr lang="en-US" b="0" dirty="0">
                <a:latin typeface="Aptos" panose="020B0004020202020204" pitchFamily="34" charset="0"/>
              </a:rPr>
              <a:t>Have you structured the content so people can find key messages, then access more detail if they want?</a:t>
            </a:r>
          </a:p>
          <a:p>
            <a:pPr marL="514350" indent="-514350">
              <a:buFont typeface="+mj-lt"/>
              <a:buAutoNum type="arabicPeriod"/>
            </a:pPr>
            <a:r>
              <a:rPr lang="en-US" b="0" dirty="0">
                <a:latin typeface="Aptos" panose="020B0004020202020204" pitchFamily="34" charset="0"/>
              </a:rPr>
              <a:t>Have you made the content easy for people to quickly scan  and read?</a:t>
            </a:r>
          </a:p>
          <a:p>
            <a:pPr marL="514350" indent="-514350">
              <a:buFont typeface="+mj-lt"/>
              <a:buAutoNum type="arabicPeriod"/>
            </a:pPr>
            <a:r>
              <a:rPr lang="en-US" b="0" dirty="0">
                <a:latin typeface="Aptos" panose="020B0004020202020204" pitchFamily="34" charset="0"/>
              </a:rPr>
              <a:t>Have you shown that the evidence involves real people?</a:t>
            </a:r>
          </a:p>
          <a:p>
            <a:pPr marL="514350" indent="-514350">
              <a:buFont typeface="+mj-lt"/>
              <a:buAutoNum type="arabicPeriod"/>
            </a:pPr>
            <a:r>
              <a:rPr lang="en-US" b="0" dirty="0">
                <a:latin typeface="Aptos" panose="020B0004020202020204" pitchFamily="34" charset="0"/>
              </a:rPr>
              <a:t>Have you specified the population, interventions, comparisons and outcomes?</a:t>
            </a:r>
          </a:p>
          <a:p>
            <a:pPr marL="514350" indent="-514350">
              <a:buFont typeface="+mj-lt"/>
              <a:buAutoNum type="arabicPeriod"/>
            </a:pPr>
            <a:r>
              <a:rPr lang="en-US" b="0" dirty="0">
                <a:latin typeface="Aptos" panose="020B0004020202020204" pitchFamily="34" charset="0"/>
              </a:rPr>
              <a:t>Have you stated that this information is from a systematic review?</a:t>
            </a:r>
          </a:p>
          <a:p>
            <a:pPr marL="514350" indent="-514350">
              <a:buFont typeface="+mj-lt"/>
              <a:buAutoNum type="arabicPeriod"/>
            </a:pPr>
            <a:r>
              <a:rPr lang="en-US" b="0" dirty="0">
                <a:latin typeface="Aptos" panose="020B0004020202020204" pitchFamily="34" charset="0"/>
              </a:rPr>
              <a:t>Have you specified how up to date the review is?</a:t>
            </a:r>
          </a:p>
          <a:p>
            <a:pPr marL="514350" indent="-514350">
              <a:buFont typeface="+mj-lt"/>
              <a:buAutoNum type="arabicPeriod"/>
            </a:pPr>
            <a:endParaRPr lang="en-US" dirty="0"/>
          </a:p>
        </p:txBody>
      </p:sp>
      <p:sp>
        <p:nvSpPr>
          <p:cNvPr id="3" name="Content Placeholder 2">
            <a:extLst>
              <a:ext uri="{FF2B5EF4-FFF2-40B4-BE49-F238E27FC236}">
                <a16:creationId xmlns:a16="http://schemas.microsoft.com/office/drawing/2014/main" id="{17276296-952E-73E4-8710-382C28008031}"/>
              </a:ext>
            </a:extLst>
          </p:cNvPr>
          <p:cNvSpPr>
            <a:spLocks noGrp="1"/>
          </p:cNvSpPr>
          <p:nvPr>
            <p:ph sz="half" idx="1"/>
          </p:nvPr>
        </p:nvSpPr>
        <p:spPr>
          <a:xfrm>
            <a:off x="498032" y="5768052"/>
            <a:ext cx="4823815" cy="361265"/>
          </a:xfrm>
        </p:spPr>
        <p:txBody>
          <a:bodyPr>
            <a:noAutofit/>
          </a:bodyPr>
          <a:lstStyle/>
          <a:p>
            <a:r>
              <a:rPr lang="en-US" sz="1400" dirty="0">
                <a:hlinkClick r:id="rId2"/>
              </a:rPr>
              <a:t>Checklist and Guidance for disseminating findings from Cochrane intervention reviews.</a:t>
            </a:r>
            <a:r>
              <a:rPr lang="en-US" sz="1400" dirty="0"/>
              <a:t> </a:t>
            </a:r>
          </a:p>
        </p:txBody>
      </p:sp>
    </p:spTree>
    <p:extLst>
      <p:ext uri="{BB962C8B-B14F-4D97-AF65-F5344CB8AC3E}">
        <p14:creationId xmlns:p14="http://schemas.microsoft.com/office/powerpoint/2010/main" val="1538686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7107DBF-A33F-4047-A4DF-B9ABA10D3D59}"/>
              </a:ext>
            </a:extLst>
          </p:cNvPr>
          <p:cNvSpPr>
            <a:spLocks noGrp="1"/>
          </p:cNvSpPr>
          <p:nvPr>
            <p:ph type="sldNum" sz="quarter" idx="12"/>
          </p:nvPr>
        </p:nvSpPr>
        <p:spPr/>
        <p:txBody>
          <a:bodyPr/>
          <a:lstStyle/>
          <a:p>
            <a:fld id="{7C7FAD9F-AEE9-406E-B720-57D2B9DB2816}" type="slidenum">
              <a:rPr lang="en-US" smtClean="0"/>
              <a:pPr/>
              <a:t>33</a:t>
            </a:fld>
            <a:endParaRPr lang="en-US" dirty="0"/>
          </a:p>
        </p:txBody>
      </p:sp>
      <p:sp>
        <p:nvSpPr>
          <p:cNvPr id="2" name="Title 1">
            <a:extLst>
              <a:ext uri="{FF2B5EF4-FFF2-40B4-BE49-F238E27FC236}">
                <a16:creationId xmlns:a16="http://schemas.microsoft.com/office/drawing/2014/main" id="{DAB5E4DD-CE2D-3A31-0E28-F2866B8AE5F3}"/>
              </a:ext>
            </a:extLst>
          </p:cNvPr>
          <p:cNvSpPr>
            <a:spLocks noGrp="1"/>
          </p:cNvSpPr>
          <p:nvPr>
            <p:ph type="title"/>
          </p:nvPr>
        </p:nvSpPr>
        <p:spPr>
          <a:xfrm>
            <a:off x="696686" y="558209"/>
            <a:ext cx="3674347" cy="1933410"/>
          </a:xfrm>
        </p:spPr>
        <p:txBody>
          <a:bodyPr>
            <a:normAutofit fontScale="90000"/>
          </a:bodyPr>
          <a:lstStyle/>
          <a:p>
            <a:r>
              <a:rPr lang="en-US" dirty="0"/>
              <a:t>Step 5:</a:t>
            </a:r>
            <a:br>
              <a:rPr lang="en-US" dirty="0"/>
            </a:br>
            <a:r>
              <a:rPr lang="en-US" dirty="0"/>
              <a:t>content</a:t>
            </a:r>
            <a:br>
              <a:rPr lang="en-US" dirty="0"/>
            </a:br>
            <a:r>
              <a:rPr lang="en-US" dirty="0"/>
              <a:t>items 11-18</a:t>
            </a:r>
          </a:p>
        </p:txBody>
      </p:sp>
      <p:sp>
        <p:nvSpPr>
          <p:cNvPr id="6" name="Content Placeholder 5">
            <a:extLst>
              <a:ext uri="{FF2B5EF4-FFF2-40B4-BE49-F238E27FC236}">
                <a16:creationId xmlns:a16="http://schemas.microsoft.com/office/drawing/2014/main" id="{7FCE1228-E918-5AA9-435D-5B5F1E1BA723}"/>
              </a:ext>
            </a:extLst>
          </p:cNvPr>
          <p:cNvSpPr>
            <a:spLocks noGrp="1"/>
          </p:cNvSpPr>
          <p:nvPr>
            <p:ph sz="half" idx="2"/>
          </p:nvPr>
        </p:nvSpPr>
        <p:spPr>
          <a:xfrm>
            <a:off x="5284597" y="807028"/>
            <a:ext cx="5072743" cy="3973286"/>
          </a:xfrm>
        </p:spPr>
        <p:txBody>
          <a:bodyPr>
            <a:normAutofit fontScale="40000" lnSpcReduction="20000"/>
          </a:bodyPr>
          <a:lstStyle/>
          <a:p>
            <a:r>
              <a:rPr lang="en-US" b="0" dirty="0">
                <a:latin typeface="Aptos" panose="020B0004020202020204" pitchFamily="34" charset="0"/>
              </a:rPr>
              <a:t>11. Have you avoided misleading presentations and interpretations of the effects?</a:t>
            </a:r>
          </a:p>
          <a:p>
            <a:r>
              <a:rPr lang="en-US" b="0" dirty="0">
                <a:latin typeface="Aptos" panose="020B0004020202020204" pitchFamily="34" charset="0"/>
              </a:rPr>
              <a:t>12. If you have used numbers to present the findings, have you used absolute numbers and labelled numbers clearly?</a:t>
            </a:r>
          </a:p>
          <a:p>
            <a:r>
              <a:rPr lang="en-US" b="0" dirty="0">
                <a:latin typeface="Aptos" panose="020B0004020202020204" pitchFamily="34" charset="0"/>
              </a:rPr>
              <a:t>13. Have you described the certainty of the evidence?</a:t>
            </a:r>
          </a:p>
          <a:p>
            <a:r>
              <a:rPr lang="en-US" b="0" dirty="0">
                <a:latin typeface="Aptos" panose="020B0004020202020204" pitchFamily="34" charset="0"/>
              </a:rPr>
              <a:t>14. Have you presented the findings in more than one way?</a:t>
            </a:r>
          </a:p>
          <a:p>
            <a:r>
              <a:rPr lang="en-US" b="0" dirty="0">
                <a:latin typeface="Aptos" panose="020B0004020202020204" pitchFamily="34" charset="0"/>
              </a:rPr>
              <a:t>15. Where the topic or findings may be upsetting, controversial or disappointing, have you handled this sensitively?</a:t>
            </a:r>
          </a:p>
          <a:p>
            <a:r>
              <a:rPr lang="en-US" b="0" dirty="0">
                <a:latin typeface="Aptos" panose="020B0004020202020204" pitchFamily="34" charset="0"/>
              </a:rPr>
              <a:t>16. Have you made it clear (a) that the review was prepared by Cochrane and (b) who prepared the dissemination product?</a:t>
            </a:r>
          </a:p>
          <a:p>
            <a:r>
              <a:rPr lang="en-US" b="0" dirty="0">
                <a:latin typeface="Aptos" panose="020B0004020202020204" pitchFamily="34" charset="0"/>
              </a:rPr>
              <a:t>17. Is it easy for people to find information about who the review authors are, how they were funded, and any conflicts of interest?</a:t>
            </a:r>
          </a:p>
          <a:p>
            <a:r>
              <a:rPr lang="en-US" b="0" dirty="0">
                <a:latin typeface="Aptos" panose="020B0004020202020204" pitchFamily="34" charset="0"/>
              </a:rPr>
              <a:t>18. Have you avoided giving recommendations?</a:t>
            </a:r>
          </a:p>
        </p:txBody>
      </p:sp>
      <p:sp>
        <p:nvSpPr>
          <p:cNvPr id="3" name="Content Placeholder 2">
            <a:extLst>
              <a:ext uri="{FF2B5EF4-FFF2-40B4-BE49-F238E27FC236}">
                <a16:creationId xmlns:a16="http://schemas.microsoft.com/office/drawing/2014/main" id="{306C5A0C-DBBA-3858-D995-9F7FC18080DB}"/>
              </a:ext>
            </a:extLst>
          </p:cNvPr>
          <p:cNvSpPr>
            <a:spLocks noGrp="1"/>
          </p:cNvSpPr>
          <p:nvPr>
            <p:ph sz="half" idx="1"/>
          </p:nvPr>
        </p:nvSpPr>
        <p:spPr>
          <a:xfrm>
            <a:off x="557790" y="5674320"/>
            <a:ext cx="5072743" cy="413964"/>
          </a:xfrm>
        </p:spPr>
        <p:txBody>
          <a:bodyPr>
            <a:noAutofit/>
          </a:bodyPr>
          <a:lstStyle/>
          <a:p>
            <a:r>
              <a:rPr lang="en-US" sz="1600" dirty="0">
                <a:hlinkClick r:id="rId2"/>
              </a:rPr>
              <a:t>Checklist and Guidance for disseminating findings from Cochrane intervention reviews.</a:t>
            </a:r>
            <a:r>
              <a:rPr lang="en-US" sz="1600" dirty="0"/>
              <a:t> </a:t>
            </a:r>
          </a:p>
        </p:txBody>
      </p:sp>
    </p:spTree>
    <p:extLst>
      <p:ext uri="{BB962C8B-B14F-4D97-AF65-F5344CB8AC3E}">
        <p14:creationId xmlns:p14="http://schemas.microsoft.com/office/powerpoint/2010/main" val="2298385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1D1C922-7B7A-B97A-CE3F-0A9157714223}"/>
              </a:ext>
            </a:extLst>
          </p:cNvPr>
          <p:cNvSpPr>
            <a:spLocks noGrp="1"/>
          </p:cNvSpPr>
          <p:nvPr>
            <p:ph type="sldNum" sz="quarter" idx="12"/>
          </p:nvPr>
        </p:nvSpPr>
        <p:spPr>
          <a:xfrm>
            <a:off x="10972800" y="6356350"/>
            <a:ext cx="751365" cy="501650"/>
          </a:xfrm>
        </p:spPr>
        <p:txBody>
          <a:bodyPr/>
          <a:lstStyle/>
          <a:p>
            <a:fld id="{7C7FAD9F-AEE9-406E-B720-57D2B9DB2816}" type="slidenum">
              <a:rPr lang="en-US" smtClean="0"/>
              <a:pPr/>
              <a:t>34</a:t>
            </a:fld>
            <a:endParaRPr lang="en-US" dirty="0"/>
          </a:p>
        </p:txBody>
      </p:sp>
      <p:sp>
        <p:nvSpPr>
          <p:cNvPr id="2" name="Title 1">
            <a:extLst>
              <a:ext uri="{FF2B5EF4-FFF2-40B4-BE49-F238E27FC236}">
                <a16:creationId xmlns:a16="http://schemas.microsoft.com/office/drawing/2014/main" id="{8BC3499C-3981-0A32-9E28-3FF500D8D1D7}"/>
              </a:ext>
            </a:extLst>
          </p:cNvPr>
          <p:cNvSpPr>
            <a:spLocks noGrp="1"/>
          </p:cNvSpPr>
          <p:nvPr>
            <p:ph type="title"/>
          </p:nvPr>
        </p:nvSpPr>
        <p:spPr>
          <a:xfrm>
            <a:off x="1020724" y="558210"/>
            <a:ext cx="10333075" cy="923458"/>
          </a:xfrm>
        </p:spPr>
        <p:txBody>
          <a:bodyPr/>
          <a:lstStyle/>
          <a:p>
            <a:r>
              <a:rPr lang="en-US" dirty="0"/>
              <a:t>Step 5: checklist for selecting images</a:t>
            </a:r>
          </a:p>
        </p:txBody>
      </p:sp>
      <p:sp>
        <p:nvSpPr>
          <p:cNvPr id="3" name="Content Placeholder 2">
            <a:extLst>
              <a:ext uri="{FF2B5EF4-FFF2-40B4-BE49-F238E27FC236}">
                <a16:creationId xmlns:a16="http://schemas.microsoft.com/office/drawing/2014/main" id="{FE40505F-0AF7-0278-2F4A-04BB05346170}"/>
              </a:ext>
            </a:extLst>
          </p:cNvPr>
          <p:cNvSpPr>
            <a:spLocks noGrp="1"/>
          </p:cNvSpPr>
          <p:nvPr>
            <p:ph sz="half" idx="1"/>
          </p:nvPr>
        </p:nvSpPr>
        <p:spPr>
          <a:xfrm>
            <a:off x="521189" y="1748366"/>
            <a:ext cx="5389756" cy="4551423"/>
          </a:xfrm>
        </p:spPr>
        <p:txBody>
          <a:bodyPr>
            <a:normAutofit fontScale="92500" lnSpcReduction="20000"/>
          </a:bodyPr>
          <a:lstStyle/>
          <a:p>
            <a:pPr marL="514350" indent="-514350">
              <a:buFont typeface="+mj-lt"/>
              <a:buAutoNum type="arabicPeriod"/>
            </a:pPr>
            <a:r>
              <a:rPr lang="en-US" dirty="0"/>
              <a:t>Permission to use?</a:t>
            </a:r>
          </a:p>
          <a:p>
            <a:pPr marL="514350" indent="-514350">
              <a:buFont typeface="+mj-lt"/>
              <a:buAutoNum type="arabicPeriod"/>
            </a:pPr>
            <a:r>
              <a:rPr lang="en-US" dirty="0"/>
              <a:t>High-resolution</a:t>
            </a:r>
          </a:p>
          <a:p>
            <a:pPr marL="514350" indent="-514350">
              <a:buFont typeface="+mj-lt"/>
              <a:buAutoNum type="arabicPeriod"/>
            </a:pPr>
            <a:r>
              <a:rPr lang="en-US" dirty="0"/>
              <a:t>Check with stakeholder to get feedback</a:t>
            </a:r>
          </a:p>
          <a:p>
            <a:pPr marL="514350" indent="-514350">
              <a:buFont typeface="+mj-lt"/>
              <a:buAutoNum type="arabicPeriod"/>
            </a:pPr>
            <a:r>
              <a:rPr lang="en-US" dirty="0"/>
              <a:t>Inclusion and wide representation</a:t>
            </a:r>
          </a:p>
          <a:p>
            <a:pPr marL="514350" indent="-514350">
              <a:buFont typeface="+mj-lt"/>
              <a:buAutoNum type="arabicPeriod"/>
            </a:pPr>
            <a:r>
              <a:rPr lang="en-US" dirty="0"/>
              <a:t>Depict evidence accurately</a:t>
            </a:r>
          </a:p>
          <a:p>
            <a:pPr marL="514350" indent="-514350">
              <a:buFont typeface="+mj-lt"/>
              <a:buAutoNum type="arabicPeriod"/>
            </a:pPr>
            <a:r>
              <a:rPr lang="en-US" dirty="0"/>
              <a:t>Avoid images with misleading presentations or recommending a treatment</a:t>
            </a:r>
          </a:p>
          <a:p>
            <a:pPr marL="514350" indent="-514350">
              <a:buFont typeface="+mj-lt"/>
              <a:buAutoNum type="arabicPeriod"/>
            </a:pPr>
            <a:r>
              <a:rPr lang="en-US" dirty="0"/>
              <a:t>Avoid brand names</a:t>
            </a:r>
          </a:p>
          <a:p>
            <a:pPr marL="514350" indent="-514350">
              <a:buFont typeface="+mj-lt"/>
              <a:buAutoNum type="arabicPeriod"/>
            </a:pPr>
            <a:r>
              <a:rPr lang="en-US" dirty="0"/>
              <a:t>Realistic and related images for stakeholders</a:t>
            </a:r>
          </a:p>
        </p:txBody>
      </p:sp>
      <p:sp>
        <p:nvSpPr>
          <p:cNvPr id="4" name="Content Placeholder 3">
            <a:extLst>
              <a:ext uri="{FF2B5EF4-FFF2-40B4-BE49-F238E27FC236}">
                <a16:creationId xmlns:a16="http://schemas.microsoft.com/office/drawing/2014/main" id="{E853A60C-7A4C-DE66-74F4-9A98B9239CCF}"/>
              </a:ext>
            </a:extLst>
          </p:cNvPr>
          <p:cNvSpPr>
            <a:spLocks noGrp="1"/>
          </p:cNvSpPr>
          <p:nvPr>
            <p:ph sz="half" idx="2"/>
          </p:nvPr>
        </p:nvSpPr>
        <p:spPr>
          <a:xfrm>
            <a:off x="6281056" y="1748365"/>
            <a:ext cx="5504544" cy="4551423"/>
          </a:xfrm>
        </p:spPr>
        <p:txBody>
          <a:bodyPr>
            <a:normAutofit fontScale="92500" lnSpcReduction="20000"/>
          </a:bodyPr>
          <a:lstStyle/>
          <a:p>
            <a:pPr marL="514350" indent="-514350">
              <a:buFont typeface="+mj-lt"/>
              <a:buAutoNum type="arabicPeriod" startAt="9"/>
            </a:pPr>
            <a:r>
              <a:rPr lang="en-US" dirty="0"/>
              <a:t>Consider image appropriateness across settings and cultures</a:t>
            </a:r>
          </a:p>
          <a:p>
            <a:pPr marL="514350" indent="-514350">
              <a:buFont typeface="+mj-lt"/>
              <a:buAutoNum type="arabicPeriod" startAt="9"/>
            </a:pPr>
            <a:r>
              <a:rPr lang="en-US" dirty="0"/>
              <a:t>Depict topic with sensitivity and appropriate context</a:t>
            </a:r>
          </a:p>
          <a:p>
            <a:pPr marL="514350" indent="-514350">
              <a:buFont typeface="+mj-lt"/>
              <a:buAutoNum type="arabicPeriod" startAt="9"/>
            </a:pPr>
            <a:r>
              <a:rPr lang="en-US" dirty="0"/>
              <a:t>Avoid images that stigmatize, stereotype, or dehumanize</a:t>
            </a:r>
          </a:p>
          <a:p>
            <a:pPr marL="514350" indent="-514350">
              <a:buFont typeface="+mj-lt"/>
              <a:buAutoNum type="arabicPeriod" startAt="9"/>
            </a:pPr>
            <a:r>
              <a:rPr lang="en-US" dirty="0"/>
              <a:t>Avoid images that trigger</a:t>
            </a:r>
          </a:p>
          <a:p>
            <a:pPr marL="514350" indent="-514350">
              <a:buFont typeface="+mj-lt"/>
              <a:buAutoNum type="arabicPeriod" startAt="9"/>
            </a:pPr>
            <a:r>
              <a:rPr lang="en-US" dirty="0"/>
              <a:t>Ensure image is not distorted</a:t>
            </a:r>
          </a:p>
          <a:p>
            <a:pPr marL="514350" indent="-514350">
              <a:buFont typeface="+mj-lt"/>
              <a:buAutoNum type="arabicPeriod" startAt="9"/>
            </a:pPr>
            <a:r>
              <a:rPr lang="en-US" dirty="0"/>
              <a:t>Images should meet accessibility standards</a:t>
            </a:r>
          </a:p>
          <a:p>
            <a:pPr marL="514350" indent="-514350">
              <a:buFont typeface="+mj-lt"/>
              <a:buAutoNum type="arabicPeriod" startAt="9"/>
            </a:pPr>
            <a:r>
              <a:rPr lang="en-US" dirty="0"/>
              <a:t>Credit the image source</a:t>
            </a:r>
          </a:p>
          <a:p>
            <a:pPr marL="514350" indent="-514350">
              <a:buFont typeface="+mj-lt"/>
              <a:buAutoNum type="arabicPeriod" startAt="9"/>
            </a:pPr>
            <a:endParaRPr lang="en-US" dirty="0"/>
          </a:p>
        </p:txBody>
      </p:sp>
      <p:sp>
        <p:nvSpPr>
          <p:cNvPr id="6" name="Content Placeholder 5">
            <a:extLst>
              <a:ext uri="{FF2B5EF4-FFF2-40B4-BE49-F238E27FC236}">
                <a16:creationId xmlns:a16="http://schemas.microsoft.com/office/drawing/2014/main" id="{6737F31E-5A61-EA7D-9401-CB08ACD39B85}"/>
              </a:ext>
            </a:extLst>
          </p:cNvPr>
          <p:cNvSpPr txBox="1">
            <a:spLocks/>
          </p:cNvSpPr>
          <p:nvPr/>
        </p:nvSpPr>
        <p:spPr>
          <a:xfrm>
            <a:off x="467835" y="6408083"/>
            <a:ext cx="3088164" cy="409229"/>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The Hand Extrablack" panose="03070A02030502020204" pitchFamily="66" charset="0"/>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The Hand Extrablack" panose="03070A02030502020204" pitchFamily="66" charset="0"/>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The Hand Extrablack" panose="03070A02030502020204" pitchFamily="66" charset="0"/>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The Hand Extrablack" panose="03070A02030502020204" pitchFamily="66" charset="0"/>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The Hand Extrablack" panose="03070A020305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hlinkClick r:id="rId2"/>
              </a:rPr>
              <a:t>Choosing imagers for sharing evidence: a guide</a:t>
            </a:r>
            <a:endParaRPr lang="en-US" sz="1400" dirty="0"/>
          </a:p>
        </p:txBody>
      </p:sp>
    </p:spTree>
    <p:extLst>
      <p:ext uri="{BB962C8B-B14F-4D97-AF65-F5344CB8AC3E}">
        <p14:creationId xmlns:p14="http://schemas.microsoft.com/office/powerpoint/2010/main" val="2427205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65C6AF-A8FD-C679-B442-DBD4A198F274}"/>
              </a:ext>
            </a:extLst>
          </p:cNvPr>
          <p:cNvSpPr>
            <a:spLocks noGrp="1"/>
          </p:cNvSpPr>
          <p:nvPr>
            <p:ph type="sldNum" sz="quarter" idx="12"/>
          </p:nvPr>
        </p:nvSpPr>
        <p:spPr/>
        <p:txBody>
          <a:bodyPr/>
          <a:lstStyle/>
          <a:p>
            <a:fld id="{7C7FAD9F-AEE9-406E-B720-57D2B9DB2816}" type="slidenum">
              <a:rPr lang="en-US" smtClean="0"/>
              <a:t>35</a:t>
            </a:fld>
            <a:endParaRPr lang="en-US"/>
          </a:p>
        </p:txBody>
      </p:sp>
      <p:sp>
        <p:nvSpPr>
          <p:cNvPr id="2" name="Title 1">
            <a:extLst>
              <a:ext uri="{FF2B5EF4-FFF2-40B4-BE49-F238E27FC236}">
                <a16:creationId xmlns:a16="http://schemas.microsoft.com/office/drawing/2014/main" id="{97F7E796-D30F-923C-8D6C-E426FE423A95}"/>
              </a:ext>
            </a:extLst>
          </p:cNvPr>
          <p:cNvSpPr>
            <a:spLocks noGrp="1"/>
          </p:cNvSpPr>
          <p:nvPr>
            <p:ph type="title"/>
          </p:nvPr>
        </p:nvSpPr>
        <p:spPr>
          <a:xfrm>
            <a:off x="318764" y="310677"/>
            <a:ext cx="4416522" cy="6337384"/>
          </a:xfrm>
          <a:solidFill>
            <a:schemeClr val="accent6">
              <a:lumMod val="60000"/>
              <a:lumOff val="40000"/>
            </a:schemeClr>
          </a:solidFill>
        </p:spPr>
        <p:txBody>
          <a:bodyPr>
            <a:normAutofit/>
          </a:bodyPr>
          <a:lstStyle/>
          <a:p>
            <a:pPr algn="ctr"/>
            <a:br>
              <a:rPr lang="en-US" sz="6000" dirty="0">
                <a:solidFill>
                  <a:schemeClr val="tx1"/>
                </a:solidFill>
              </a:rPr>
            </a:br>
            <a:r>
              <a:rPr lang="en-US" sz="6000" dirty="0">
                <a:solidFill>
                  <a:schemeClr val="tx1"/>
                </a:solidFill>
              </a:rPr>
              <a:t>7</a:t>
            </a:r>
            <a:br>
              <a:rPr lang="en-US" sz="6000" dirty="0">
                <a:solidFill>
                  <a:schemeClr val="tx1"/>
                </a:solidFill>
              </a:rPr>
            </a:br>
            <a:r>
              <a:rPr lang="en-US" sz="6000" dirty="0">
                <a:solidFill>
                  <a:schemeClr val="tx1"/>
                </a:solidFill>
              </a:rPr>
              <a:t>Impact</a:t>
            </a:r>
          </a:p>
        </p:txBody>
      </p:sp>
      <p:sp>
        <p:nvSpPr>
          <p:cNvPr id="5" name="Content Placeholder 4">
            <a:extLst>
              <a:ext uri="{FF2B5EF4-FFF2-40B4-BE49-F238E27FC236}">
                <a16:creationId xmlns:a16="http://schemas.microsoft.com/office/drawing/2014/main" id="{83841228-0456-043F-D3FE-9D991AD488DF}"/>
              </a:ext>
            </a:extLst>
          </p:cNvPr>
          <p:cNvSpPr>
            <a:spLocks noGrp="1"/>
          </p:cNvSpPr>
          <p:nvPr>
            <p:ph idx="1"/>
          </p:nvPr>
        </p:nvSpPr>
        <p:spPr>
          <a:xfrm>
            <a:off x="5415642" y="1301619"/>
            <a:ext cx="5939745" cy="4559431"/>
          </a:xfrm>
        </p:spPr>
        <p:txBody>
          <a:bodyPr/>
          <a:lstStyle/>
          <a:p>
            <a:pPr marL="457200" indent="-457200">
              <a:buFont typeface="Arial" panose="020B0604020202020204" pitchFamily="34" charset="0"/>
              <a:buChar char="•"/>
            </a:pPr>
            <a:r>
              <a:rPr lang="en-US" sz="4000" dirty="0"/>
              <a:t>Potential attention to track</a:t>
            </a:r>
          </a:p>
          <a:p>
            <a:pPr marL="457200" indent="-457200">
              <a:buFont typeface="Arial" panose="020B0604020202020204" pitchFamily="34" charset="0"/>
              <a:buChar char="•"/>
            </a:pPr>
            <a:r>
              <a:rPr lang="en-US" sz="4000" dirty="0"/>
              <a:t>Research impact by setting/time</a:t>
            </a:r>
          </a:p>
          <a:p>
            <a:pPr marL="457200" indent="-457200">
              <a:buFont typeface="Arial" panose="020B0604020202020204" pitchFamily="34" charset="0"/>
              <a:buChar char="•"/>
            </a:pPr>
            <a:r>
              <a:rPr lang="en-US" sz="4000" dirty="0"/>
              <a:t>Research impact by use</a:t>
            </a:r>
          </a:p>
          <a:p>
            <a:pPr marL="457200" indent="-457200">
              <a:buFont typeface="Arial" panose="020B0604020202020204" pitchFamily="34" charset="0"/>
              <a:buChar char="•"/>
            </a:pPr>
            <a:endParaRPr lang="en-US" sz="4000" dirty="0"/>
          </a:p>
          <a:p>
            <a:endParaRPr lang="en-US" dirty="0"/>
          </a:p>
        </p:txBody>
      </p:sp>
    </p:spTree>
    <p:extLst>
      <p:ext uri="{BB962C8B-B14F-4D97-AF65-F5344CB8AC3E}">
        <p14:creationId xmlns:p14="http://schemas.microsoft.com/office/powerpoint/2010/main" val="276805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CF3143-C0B2-0093-BF58-47ABEFC50AA9}"/>
              </a:ext>
            </a:extLst>
          </p:cNvPr>
          <p:cNvSpPr>
            <a:spLocks noGrp="1"/>
          </p:cNvSpPr>
          <p:nvPr>
            <p:ph type="sldNum" sz="quarter" idx="12"/>
          </p:nvPr>
        </p:nvSpPr>
        <p:spPr/>
        <p:txBody>
          <a:bodyPr/>
          <a:lstStyle/>
          <a:p>
            <a:fld id="{7C7FAD9F-AEE9-406E-B720-57D2B9DB2816}" type="slidenum">
              <a:rPr lang="en-US" smtClean="0"/>
              <a:t>36</a:t>
            </a:fld>
            <a:endParaRPr lang="en-US"/>
          </a:p>
        </p:txBody>
      </p:sp>
      <p:sp>
        <p:nvSpPr>
          <p:cNvPr id="2" name="Title 1">
            <a:extLst>
              <a:ext uri="{FF2B5EF4-FFF2-40B4-BE49-F238E27FC236}">
                <a16:creationId xmlns:a16="http://schemas.microsoft.com/office/drawing/2014/main" id="{A9ACC579-7F06-C55B-FAC4-E520FF0DDEED}"/>
              </a:ext>
            </a:extLst>
          </p:cNvPr>
          <p:cNvSpPr>
            <a:spLocks noGrp="1"/>
          </p:cNvSpPr>
          <p:nvPr>
            <p:ph type="title"/>
          </p:nvPr>
        </p:nvSpPr>
        <p:spPr>
          <a:xfrm>
            <a:off x="-314448" y="-2206205"/>
            <a:ext cx="7873363" cy="1544679"/>
          </a:xfrm>
        </p:spPr>
        <p:txBody>
          <a:bodyPr vert="horz" lIns="91440" tIns="45720" rIns="91440" bIns="45720" rtlCol="0" anchor="ctr">
            <a:normAutofit/>
          </a:bodyPr>
          <a:lstStyle/>
          <a:p>
            <a:r>
              <a:rPr lang="en-US" sz="4800" dirty="0"/>
              <a:t>Potential attention to track</a:t>
            </a:r>
          </a:p>
        </p:txBody>
      </p:sp>
      <p:sp>
        <p:nvSpPr>
          <p:cNvPr id="6" name="TextBox 5">
            <a:extLst>
              <a:ext uri="{FF2B5EF4-FFF2-40B4-BE49-F238E27FC236}">
                <a16:creationId xmlns:a16="http://schemas.microsoft.com/office/drawing/2014/main" id="{3BFCA63F-E114-17DA-1DC2-BFCCE72C333C}"/>
              </a:ext>
            </a:extLst>
          </p:cNvPr>
          <p:cNvSpPr txBox="1"/>
          <p:nvPr/>
        </p:nvSpPr>
        <p:spPr>
          <a:xfrm>
            <a:off x="1198348" y="1982450"/>
            <a:ext cx="2687852" cy="2123658"/>
          </a:xfrm>
          <a:prstGeom prst="rect">
            <a:avLst/>
          </a:prstGeom>
          <a:noFill/>
        </p:spPr>
        <p:txBody>
          <a:bodyPr wrap="square" rtlCol="0">
            <a:spAutoFit/>
          </a:bodyPr>
          <a:lstStyle/>
          <a:p>
            <a:r>
              <a:rPr lang="en-US" sz="4400" dirty="0">
                <a:latin typeface="Goudy Old Style" panose="02020502050305020303" pitchFamily="18" charset="0"/>
              </a:rPr>
              <a:t>What else would you add?</a:t>
            </a:r>
          </a:p>
        </p:txBody>
      </p:sp>
      <p:sp>
        <p:nvSpPr>
          <p:cNvPr id="4" name="TextBox 3">
            <a:extLst>
              <a:ext uri="{FF2B5EF4-FFF2-40B4-BE49-F238E27FC236}">
                <a16:creationId xmlns:a16="http://schemas.microsoft.com/office/drawing/2014/main" id="{D90B3DD9-09A8-6B26-708A-13C6E3A013B3}"/>
              </a:ext>
            </a:extLst>
          </p:cNvPr>
          <p:cNvSpPr txBox="1"/>
          <p:nvPr/>
        </p:nvSpPr>
        <p:spPr>
          <a:xfrm>
            <a:off x="6244460" y="774094"/>
            <a:ext cx="5266361" cy="5016758"/>
          </a:xfrm>
          <a:prstGeom prst="rect">
            <a:avLst/>
          </a:prstGeom>
          <a:noFill/>
        </p:spPr>
        <p:txBody>
          <a:bodyPr wrap="square" rtlCol="0">
            <a:spAutoFit/>
          </a:bodyPr>
          <a:lstStyle/>
          <a:p>
            <a:pPr marL="457200" indent="-457200">
              <a:buFont typeface="Arial" panose="020B0604020202020204" pitchFamily="34" charset="0"/>
              <a:buChar char="•"/>
            </a:pPr>
            <a:r>
              <a:rPr lang="en-US" sz="4000" dirty="0">
                <a:latin typeface="Arial Nova Cond Light" panose="020B0306020202020204" pitchFamily="34" charset="0"/>
              </a:rPr>
              <a:t>Citations</a:t>
            </a:r>
          </a:p>
          <a:p>
            <a:pPr marL="457200" indent="-457200">
              <a:buFont typeface="Arial" panose="020B0604020202020204" pitchFamily="34" charset="0"/>
              <a:buChar char="•"/>
            </a:pPr>
            <a:r>
              <a:rPr lang="en-US" sz="4000" dirty="0">
                <a:latin typeface="Arial Nova Cond Light" panose="020B0306020202020204" pitchFamily="34" charset="0"/>
              </a:rPr>
              <a:t>Syllabi</a:t>
            </a:r>
          </a:p>
          <a:p>
            <a:pPr marL="457200" indent="-457200">
              <a:buFont typeface="Arial" panose="020B0604020202020204" pitchFamily="34" charset="0"/>
              <a:buChar char="•"/>
            </a:pPr>
            <a:r>
              <a:rPr lang="en-US" sz="4000" dirty="0">
                <a:latin typeface="Arial Nova Cond Light" panose="020B0306020202020204" pitchFamily="34" charset="0"/>
              </a:rPr>
              <a:t>Book chapter citation</a:t>
            </a:r>
          </a:p>
          <a:p>
            <a:pPr marL="457200" indent="-457200">
              <a:buFont typeface="Arial" panose="020B0604020202020204" pitchFamily="34" charset="0"/>
              <a:buChar char="•"/>
            </a:pPr>
            <a:r>
              <a:rPr lang="en-US" sz="4000" dirty="0">
                <a:latin typeface="Arial Nova Cond Light" panose="020B0306020202020204" pitchFamily="34" charset="0"/>
              </a:rPr>
              <a:t>Mentions in social media</a:t>
            </a:r>
          </a:p>
          <a:p>
            <a:pPr marL="457200" indent="-457200">
              <a:buFont typeface="Arial" panose="020B0604020202020204" pitchFamily="34" charset="0"/>
              <a:buChar char="•"/>
            </a:pPr>
            <a:r>
              <a:rPr lang="en-US" sz="4000" dirty="0">
                <a:latin typeface="Arial Nova Cond Light" panose="020B0306020202020204" pitchFamily="34" charset="0"/>
              </a:rPr>
              <a:t>Policies &amp; patents</a:t>
            </a:r>
          </a:p>
          <a:p>
            <a:pPr marL="457200" indent="-457200">
              <a:buFont typeface="Arial" panose="020B0604020202020204" pitchFamily="34" charset="0"/>
              <a:buChar char="•"/>
            </a:pPr>
            <a:r>
              <a:rPr lang="en-US" sz="4000" dirty="0">
                <a:latin typeface="Arial Nova Cond Light" panose="020B0306020202020204" pitchFamily="34" charset="0"/>
              </a:rPr>
              <a:t>Views, downloads, other attention</a:t>
            </a:r>
          </a:p>
          <a:p>
            <a:pPr marL="457200" indent="-457200">
              <a:buFont typeface="Arial" panose="020B0604020202020204" pitchFamily="34" charset="0"/>
              <a:buChar char="•"/>
            </a:pPr>
            <a:r>
              <a:rPr lang="en-US" sz="4000" dirty="0">
                <a:latin typeface="Arial Nova Cond Light" panose="020B0306020202020204" pitchFamily="34" charset="0"/>
              </a:rPr>
              <a:t>Use of data</a:t>
            </a:r>
          </a:p>
        </p:txBody>
      </p:sp>
    </p:spTree>
    <p:extLst>
      <p:ext uri="{BB962C8B-B14F-4D97-AF65-F5344CB8AC3E}">
        <p14:creationId xmlns:p14="http://schemas.microsoft.com/office/powerpoint/2010/main" val="1788802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40378A-4281-C563-BD9C-9B835A879154}"/>
              </a:ext>
            </a:extLst>
          </p:cNvPr>
          <p:cNvSpPr>
            <a:spLocks noGrp="1"/>
          </p:cNvSpPr>
          <p:nvPr>
            <p:ph type="sldNum" sz="quarter" idx="12"/>
          </p:nvPr>
        </p:nvSpPr>
        <p:spPr/>
        <p:txBody>
          <a:bodyPr/>
          <a:lstStyle/>
          <a:p>
            <a:fld id="{7C7FAD9F-AEE9-406E-B720-57D2B9DB2816}" type="slidenum">
              <a:rPr lang="en-US" smtClean="0"/>
              <a:t>37</a:t>
            </a:fld>
            <a:endParaRPr lang="en-US"/>
          </a:p>
        </p:txBody>
      </p:sp>
      <p:sp>
        <p:nvSpPr>
          <p:cNvPr id="5" name="Title 4">
            <a:extLst>
              <a:ext uri="{FF2B5EF4-FFF2-40B4-BE49-F238E27FC236}">
                <a16:creationId xmlns:a16="http://schemas.microsoft.com/office/drawing/2014/main" id="{EF3EC528-B7E3-B9A6-4A48-635C77EBF3DC}"/>
              </a:ext>
            </a:extLst>
          </p:cNvPr>
          <p:cNvSpPr>
            <a:spLocks noGrp="1"/>
          </p:cNvSpPr>
          <p:nvPr>
            <p:ph type="title"/>
          </p:nvPr>
        </p:nvSpPr>
        <p:spPr>
          <a:xfrm>
            <a:off x="633677" y="872685"/>
            <a:ext cx="2136472" cy="2978439"/>
          </a:xfrm>
        </p:spPr>
        <p:txBody>
          <a:bodyPr>
            <a:normAutofit fontScale="90000"/>
          </a:bodyPr>
          <a:lstStyle/>
          <a:p>
            <a:r>
              <a:rPr lang="en-US" dirty="0"/>
              <a:t>Research impact by setting and time</a:t>
            </a:r>
          </a:p>
        </p:txBody>
      </p:sp>
      <p:pic>
        <p:nvPicPr>
          <p:cNvPr id="8" name="Content Placeholder 7" descr="Sample measures of research impact by setting and time frame. See citation link for more details.">
            <a:extLst>
              <a:ext uri="{FF2B5EF4-FFF2-40B4-BE49-F238E27FC236}">
                <a16:creationId xmlns:a16="http://schemas.microsoft.com/office/drawing/2014/main" id="{8E4C17D0-D199-9A1C-5F74-6E50DFF23AD9}"/>
              </a:ext>
            </a:extLst>
          </p:cNvPr>
          <p:cNvPicPr>
            <a:picLocks noGrp="1" noChangeAspect="1"/>
          </p:cNvPicPr>
          <p:nvPr>
            <p:ph idx="1"/>
          </p:nvPr>
        </p:nvPicPr>
        <p:blipFill>
          <a:blip r:embed="rId2"/>
          <a:stretch>
            <a:fillRect/>
          </a:stretch>
        </p:blipFill>
        <p:spPr>
          <a:xfrm>
            <a:off x="3201921" y="560129"/>
            <a:ext cx="8522244" cy="4992480"/>
          </a:xfrm>
        </p:spPr>
      </p:pic>
      <p:sp>
        <p:nvSpPr>
          <p:cNvPr id="9" name="Content Placeholder 2">
            <a:extLst>
              <a:ext uri="{FF2B5EF4-FFF2-40B4-BE49-F238E27FC236}">
                <a16:creationId xmlns:a16="http://schemas.microsoft.com/office/drawing/2014/main" id="{383BAF35-003B-3FFC-0A9D-5250E9DA43FC}"/>
              </a:ext>
            </a:extLst>
          </p:cNvPr>
          <p:cNvSpPr txBox="1">
            <a:spLocks/>
          </p:cNvSpPr>
          <p:nvPr/>
        </p:nvSpPr>
        <p:spPr>
          <a:xfrm>
            <a:off x="467835" y="5947699"/>
            <a:ext cx="9602140" cy="35017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The Hand Extrablack" panose="03070A02030502020204" pitchFamily="66" charset="0"/>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The Hand Extrablack" panose="03070A02030502020204" pitchFamily="66" charset="0"/>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The Hand Extrablack" panose="03070A02030502020204" pitchFamily="66" charset="0"/>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The Hand Extrablack" panose="03070A02030502020204" pitchFamily="66" charset="0"/>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The Hand Extrablack" panose="03070A020305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0" dirty="0">
                <a:solidFill>
                  <a:srgbClr val="212121"/>
                </a:solidFill>
                <a:latin typeface="BlinkMacSystemFont"/>
                <a:hlinkClick r:id="rId3"/>
              </a:rPr>
              <a:t>Getting the Word Out: New Approaches for Disseminating Public Health Science</a:t>
            </a:r>
            <a:r>
              <a:rPr lang="en-US" sz="1400" b="0" dirty="0">
                <a:solidFill>
                  <a:srgbClr val="212121"/>
                </a:solidFill>
                <a:latin typeface="BlinkMacSystemFont"/>
              </a:rPr>
              <a:t>. </a:t>
            </a:r>
            <a:endParaRPr lang="en-US" sz="1400" dirty="0"/>
          </a:p>
        </p:txBody>
      </p:sp>
    </p:spTree>
    <p:extLst>
      <p:ext uri="{BB962C8B-B14F-4D97-AF65-F5344CB8AC3E}">
        <p14:creationId xmlns:p14="http://schemas.microsoft.com/office/powerpoint/2010/main" val="4042665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3557E-2D80-16CD-DBF0-E8CC0DC1213D}"/>
              </a:ext>
            </a:extLst>
          </p:cNvPr>
          <p:cNvSpPr>
            <a:spLocks noGrp="1"/>
          </p:cNvSpPr>
          <p:nvPr>
            <p:ph type="title"/>
          </p:nvPr>
        </p:nvSpPr>
        <p:spPr>
          <a:xfrm>
            <a:off x="1020724" y="558209"/>
            <a:ext cx="10333075" cy="916805"/>
          </a:xfrm>
        </p:spPr>
        <p:txBody>
          <a:bodyPr>
            <a:normAutofit/>
          </a:bodyPr>
          <a:lstStyle/>
          <a:p>
            <a:r>
              <a:rPr lang="en-US" dirty="0"/>
              <a:t>Impact of reviews through different uses</a:t>
            </a:r>
          </a:p>
        </p:txBody>
      </p:sp>
      <p:sp>
        <p:nvSpPr>
          <p:cNvPr id="3" name="Content Placeholder 2">
            <a:extLst>
              <a:ext uri="{FF2B5EF4-FFF2-40B4-BE49-F238E27FC236}">
                <a16:creationId xmlns:a16="http://schemas.microsoft.com/office/drawing/2014/main" id="{CFC577E4-F81A-7D35-51B2-9C63D1235428}"/>
              </a:ext>
            </a:extLst>
          </p:cNvPr>
          <p:cNvSpPr>
            <a:spLocks noGrp="1"/>
          </p:cNvSpPr>
          <p:nvPr>
            <p:ph sz="half" idx="1"/>
          </p:nvPr>
        </p:nvSpPr>
        <p:spPr>
          <a:xfrm>
            <a:off x="467835" y="5883728"/>
            <a:ext cx="4740773" cy="416063"/>
          </a:xfrm>
          <a:solidFill>
            <a:schemeClr val="bg1"/>
          </a:solidFill>
        </p:spPr>
        <p:txBody>
          <a:bodyPr>
            <a:normAutofit/>
          </a:bodyPr>
          <a:lstStyle/>
          <a:p>
            <a:r>
              <a:rPr lang="en-US" sz="1800" dirty="0">
                <a:hlinkClick r:id="rId2"/>
              </a:rPr>
              <a:t>Investigating the impact of systematic reviews funded by DFID</a:t>
            </a:r>
            <a:r>
              <a:rPr lang="en-US" sz="1800" dirty="0"/>
              <a:t>.</a:t>
            </a:r>
          </a:p>
        </p:txBody>
      </p:sp>
      <p:sp>
        <p:nvSpPr>
          <p:cNvPr id="7" name="Content Placeholder 6">
            <a:extLst>
              <a:ext uri="{FF2B5EF4-FFF2-40B4-BE49-F238E27FC236}">
                <a16:creationId xmlns:a16="http://schemas.microsoft.com/office/drawing/2014/main" id="{DF5936C8-B547-E85B-82FA-380A0AE3E59C}"/>
              </a:ext>
            </a:extLst>
          </p:cNvPr>
          <p:cNvSpPr>
            <a:spLocks noGrp="1"/>
          </p:cNvSpPr>
          <p:nvPr>
            <p:ph sz="half" idx="2"/>
          </p:nvPr>
        </p:nvSpPr>
        <p:spPr>
          <a:xfrm>
            <a:off x="712483" y="1605643"/>
            <a:ext cx="10395856" cy="3730776"/>
          </a:xfrm>
          <a:solidFill>
            <a:schemeClr val="accent6">
              <a:lumMod val="20000"/>
              <a:lumOff val="80000"/>
            </a:schemeClr>
          </a:solidFill>
        </p:spPr>
        <p:txBody>
          <a:bodyPr>
            <a:noAutofit/>
          </a:bodyPr>
          <a:lstStyle/>
          <a:p>
            <a:pPr marL="457200" indent="-457200">
              <a:buFont typeface="Arial" panose="020B0604020202020204" pitchFamily="34" charset="0"/>
              <a:buChar char="•"/>
            </a:pPr>
            <a:r>
              <a:rPr lang="en-US" sz="2800" dirty="0">
                <a:latin typeface="Arial Nova Cond Light" panose="020B0306020202020204" pitchFamily="34" charset="0"/>
              </a:rPr>
              <a:t>Transparent use of </a:t>
            </a:r>
            <a:r>
              <a:rPr lang="en-US" sz="2800" b="0" dirty="0">
                <a:latin typeface="Arial Nova Cond Light" panose="020B0306020202020204" pitchFamily="34" charset="0"/>
              </a:rPr>
              <a:t>(understanding): policymakers improved understanding; changes in policies, procedures</a:t>
            </a:r>
          </a:p>
          <a:p>
            <a:pPr marL="457200" indent="-457200">
              <a:buFont typeface="Arial" panose="020B0604020202020204" pitchFamily="34" charset="0"/>
              <a:buChar char="•"/>
            </a:pPr>
            <a:r>
              <a:rPr lang="en-US" sz="2800" dirty="0">
                <a:latin typeface="Arial Nova Cond Light" panose="020B0306020202020204" pitchFamily="34" charset="0"/>
              </a:rPr>
              <a:t>Transparent use (accessibility): </a:t>
            </a:r>
            <a:r>
              <a:rPr lang="en-US" sz="2800" b="0" dirty="0">
                <a:latin typeface="Arial Nova Cond Light" panose="020B0306020202020204" pitchFamily="34" charset="0"/>
              </a:rPr>
              <a:t>policymakers accessed the information</a:t>
            </a:r>
            <a:endParaRPr lang="en-US" sz="2800" dirty="0">
              <a:latin typeface="Arial Nova Cond Light" panose="020B0306020202020204" pitchFamily="34" charset="0"/>
            </a:endParaRPr>
          </a:p>
          <a:p>
            <a:pPr marL="457200" indent="-457200">
              <a:buFont typeface="Arial" panose="020B0604020202020204" pitchFamily="34" charset="0"/>
              <a:buChar char="•"/>
            </a:pPr>
            <a:r>
              <a:rPr lang="en-US" sz="2800" dirty="0">
                <a:latin typeface="Arial Nova Cond Light" panose="020B0306020202020204" pitchFamily="34" charset="0"/>
              </a:rPr>
              <a:t>Embedded use: </a:t>
            </a:r>
            <a:r>
              <a:rPr lang="en-US" sz="2800" b="0" dirty="0">
                <a:latin typeface="Arial Nova Cond Light" panose="020B0306020202020204" pitchFamily="34" charset="0"/>
              </a:rPr>
              <a:t>no direct action is taken as a result of the evidence, but use of evidence becomes embedded in processes, systems and working culture</a:t>
            </a:r>
          </a:p>
          <a:p>
            <a:pPr marL="457200" indent="-457200">
              <a:buFont typeface="Arial" panose="020B0604020202020204" pitchFamily="34" charset="0"/>
              <a:buChar char="•"/>
            </a:pPr>
            <a:r>
              <a:rPr lang="en-US" sz="2800" dirty="0">
                <a:latin typeface="Arial Nova Cond Light" panose="020B0306020202020204" pitchFamily="34" charset="0"/>
              </a:rPr>
              <a:t>instrumental use: </a:t>
            </a:r>
            <a:r>
              <a:rPr lang="en-US" sz="2800" b="0" dirty="0">
                <a:latin typeface="Arial Nova Cond Light" panose="020B0306020202020204" pitchFamily="34" charset="0"/>
              </a:rPr>
              <a:t>evidence is being used directly to inform a policy.</a:t>
            </a:r>
          </a:p>
        </p:txBody>
      </p:sp>
      <p:sp>
        <p:nvSpPr>
          <p:cNvPr id="4" name="Slide Number Placeholder 3">
            <a:extLst>
              <a:ext uri="{FF2B5EF4-FFF2-40B4-BE49-F238E27FC236}">
                <a16:creationId xmlns:a16="http://schemas.microsoft.com/office/drawing/2014/main" id="{4FED86DA-2FEF-3543-6801-C4073ACC5B87}"/>
              </a:ext>
            </a:extLst>
          </p:cNvPr>
          <p:cNvSpPr>
            <a:spLocks noGrp="1"/>
          </p:cNvSpPr>
          <p:nvPr>
            <p:ph type="sldNum" sz="quarter" idx="12"/>
          </p:nvPr>
        </p:nvSpPr>
        <p:spPr/>
        <p:txBody>
          <a:bodyPr/>
          <a:lstStyle/>
          <a:p>
            <a:fld id="{7C7FAD9F-AEE9-406E-B720-57D2B9DB2816}" type="slidenum">
              <a:rPr lang="en-US" smtClean="0"/>
              <a:t>38</a:t>
            </a:fld>
            <a:endParaRPr lang="en-US"/>
          </a:p>
        </p:txBody>
      </p:sp>
    </p:spTree>
    <p:extLst>
      <p:ext uri="{BB962C8B-B14F-4D97-AF65-F5344CB8AC3E}">
        <p14:creationId xmlns:p14="http://schemas.microsoft.com/office/powerpoint/2010/main" val="1650392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3557E-2D80-16CD-DBF0-E8CC0DC1213D}"/>
              </a:ext>
            </a:extLst>
          </p:cNvPr>
          <p:cNvSpPr>
            <a:spLocks noGrp="1"/>
          </p:cNvSpPr>
          <p:nvPr>
            <p:ph type="title"/>
          </p:nvPr>
        </p:nvSpPr>
        <p:spPr>
          <a:xfrm>
            <a:off x="396724" y="500152"/>
            <a:ext cx="2452915" cy="3578362"/>
          </a:xfrm>
        </p:spPr>
        <p:txBody>
          <a:bodyPr>
            <a:normAutofit fontScale="90000"/>
          </a:bodyPr>
          <a:lstStyle/>
          <a:p>
            <a:r>
              <a:rPr lang="en-US" dirty="0"/>
              <a:t>Impact of review through transparent use</a:t>
            </a:r>
          </a:p>
        </p:txBody>
      </p:sp>
      <p:sp>
        <p:nvSpPr>
          <p:cNvPr id="3" name="Content Placeholder 2">
            <a:extLst>
              <a:ext uri="{FF2B5EF4-FFF2-40B4-BE49-F238E27FC236}">
                <a16:creationId xmlns:a16="http://schemas.microsoft.com/office/drawing/2014/main" id="{CFC577E4-F81A-7D35-51B2-9C63D1235428}"/>
              </a:ext>
            </a:extLst>
          </p:cNvPr>
          <p:cNvSpPr>
            <a:spLocks noGrp="1"/>
          </p:cNvSpPr>
          <p:nvPr>
            <p:ph idx="1"/>
          </p:nvPr>
        </p:nvSpPr>
        <p:spPr>
          <a:xfrm>
            <a:off x="306247" y="6443349"/>
            <a:ext cx="4815558" cy="365125"/>
          </a:xfrm>
          <a:solidFill>
            <a:schemeClr val="bg1"/>
          </a:solidFill>
        </p:spPr>
        <p:txBody>
          <a:bodyPr>
            <a:normAutofit/>
          </a:bodyPr>
          <a:lstStyle/>
          <a:p>
            <a:r>
              <a:rPr lang="en-US" sz="1600" dirty="0">
                <a:hlinkClick r:id="rId2"/>
              </a:rPr>
              <a:t>Investigating the impact of systematic reviews funded by DFID</a:t>
            </a:r>
            <a:r>
              <a:rPr lang="en-US" sz="1600" dirty="0"/>
              <a:t>.</a:t>
            </a:r>
          </a:p>
        </p:txBody>
      </p:sp>
      <p:sp>
        <p:nvSpPr>
          <p:cNvPr id="4" name="Slide Number Placeholder 3">
            <a:extLst>
              <a:ext uri="{FF2B5EF4-FFF2-40B4-BE49-F238E27FC236}">
                <a16:creationId xmlns:a16="http://schemas.microsoft.com/office/drawing/2014/main" id="{4FED86DA-2FEF-3543-6801-C4073ACC5B87}"/>
              </a:ext>
            </a:extLst>
          </p:cNvPr>
          <p:cNvSpPr>
            <a:spLocks noGrp="1"/>
          </p:cNvSpPr>
          <p:nvPr>
            <p:ph type="sldNum" sz="quarter" idx="12"/>
          </p:nvPr>
        </p:nvSpPr>
        <p:spPr/>
        <p:txBody>
          <a:bodyPr/>
          <a:lstStyle/>
          <a:p>
            <a:fld id="{7C7FAD9F-AEE9-406E-B720-57D2B9DB2816}" type="slidenum">
              <a:rPr lang="en-US" smtClean="0"/>
              <a:t>39</a:t>
            </a:fld>
            <a:endParaRPr lang="en-US"/>
          </a:p>
        </p:txBody>
      </p:sp>
      <p:pic>
        <p:nvPicPr>
          <p:cNvPr id="6" name="Picture 5" descr="Impact of review through transparent use. &#10;&#10;See citation link for more details.">
            <a:extLst>
              <a:ext uri="{FF2B5EF4-FFF2-40B4-BE49-F238E27FC236}">
                <a16:creationId xmlns:a16="http://schemas.microsoft.com/office/drawing/2014/main" id="{F5E350B7-8F3D-4C53-81FF-BA1DA647F485}"/>
              </a:ext>
            </a:extLst>
          </p:cNvPr>
          <p:cNvPicPr>
            <a:picLocks noChangeAspect="1"/>
          </p:cNvPicPr>
          <p:nvPr/>
        </p:nvPicPr>
        <p:blipFill>
          <a:blip r:embed="rId3"/>
          <a:stretch>
            <a:fillRect/>
          </a:stretch>
        </p:blipFill>
        <p:spPr>
          <a:xfrm>
            <a:off x="2714026" y="315510"/>
            <a:ext cx="9334291" cy="5582978"/>
          </a:xfrm>
          <a:prstGeom prst="rect">
            <a:avLst/>
          </a:prstGeom>
        </p:spPr>
      </p:pic>
    </p:spTree>
    <p:extLst>
      <p:ext uri="{BB962C8B-B14F-4D97-AF65-F5344CB8AC3E}">
        <p14:creationId xmlns:p14="http://schemas.microsoft.com/office/powerpoint/2010/main" val="1114837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C6D8A521-843C-E838-A304-C7C7E71FF2A0}"/>
              </a:ext>
            </a:extLst>
          </p:cNvPr>
          <p:cNvSpPr txBox="1">
            <a:spLocks noGrp="1"/>
          </p:cNvSpPr>
          <p:nvPr>
            <p:ph type="title" idx="4294967295"/>
          </p:nvPr>
        </p:nvSpPr>
        <p:spPr>
          <a:xfrm>
            <a:off x="448746" y="389484"/>
            <a:ext cx="3419030" cy="34163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spcBef>
                <a:spcPts val="0"/>
              </a:spcBef>
              <a:defRPr/>
            </a:pPr>
            <a:r>
              <a:rPr lang="en-US" sz="6600" spc="0" dirty="0">
                <a:latin typeface="+mj-lt"/>
              </a:rPr>
              <a:t>Review PIE</a:t>
            </a:r>
            <a:r>
              <a:rPr lang="en-US" sz="6600" spc="0" baseline="30000" dirty="0">
                <a:latin typeface="+mj-lt"/>
              </a:rPr>
              <a:t>2</a:t>
            </a:r>
            <a:r>
              <a:rPr lang="en-US" sz="6600" spc="0" dirty="0">
                <a:latin typeface="+mj-lt"/>
              </a:rPr>
              <a:t>CES</a:t>
            </a:r>
            <a:r>
              <a:rPr lang="en-US" sz="6600" spc="0" baseline="30000" dirty="0">
                <a:latin typeface="+mj-lt"/>
              </a:rPr>
              <a:t>2 </a:t>
            </a:r>
            <a:r>
              <a:rPr lang="en-US" sz="6600" spc="0" dirty="0">
                <a:latin typeface="+mj-lt"/>
              </a:rPr>
              <a:t> </a:t>
            </a:r>
            <a:r>
              <a:rPr kumimoji="0" lang="en-US" sz="6600" b="1" i="0" u="none" strike="noStrike" kern="1200" cap="none" spc="0" normalizeH="0" baseline="0" noProof="0" dirty="0">
                <a:ln>
                  <a:noFill/>
                </a:ln>
                <a:solidFill>
                  <a:schemeClr val="tx1"/>
                </a:solidFill>
                <a:effectLst/>
                <a:uLnTx/>
                <a:uFillTx/>
                <a:latin typeface="+mj-lt"/>
                <a:ea typeface="+mj-ea"/>
                <a:cs typeface="+mj-cs"/>
              </a:rPr>
              <a:t>project cycle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7" name="TextBox 26">
            <a:extLst>
              <a:ext uri="{FF2B5EF4-FFF2-40B4-BE49-F238E27FC236}">
                <a16:creationId xmlns:a16="http://schemas.microsoft.com/office/drawing/2014/main" id="{D13F425F-F4B9-CFD3-EE99-E87D6B84CE6B}"/>
              </a:ext>
            </a:extLst>
          </p:cNvPr>
          <p:cNvSpPr txBox="1"/>
          <p:nvPr/>
        </p:nvSpPr>
        <p:spPr>
          <a:xfrm>
            <a:off x="4608199" y="1128148"/>
            <a:ext cx="5545451" cy="19389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ea typeface="Calibri"/>
                <a:cs typeface="Calibri"/>
              </a:rPr>
              <a:t>8 phases</a:t>
            </a:r>
          </a:p>
          <a:p>
            <a:pPr marL="342900" indent="-342900">
              <a:buFont typeface="Arial" panose="020B0604020202020204" pitchFamily="34" charset="0"/>
              <a:buChar char="•"/>
            </a:pPr>
            <a:r>
              <a:rPr lang="en-US" sz="2400" dirty="0">
                <a:ea typeface="Calibri"/>
                <a:cs typeface="Calibri"/>
              </a:rPr>
              <a:t>Each phase has potential outputs</a:t>
            </a:r>
          </a:p>
          <a:p>
            <a:pPr marL="342900" indent="-342900">
              <a:buFont typeface="Arial" panose="020B0604020202020204" pitchFamily="34" charset="0"/>
              <a:buChar char="•"/>
            </a:pPr>
            <a:r>
              <a:rPr lang="en-US" sz="2400" dirty="0">
                <a:ea typeface="Calibri"/>
                <a:cs typeface="Calibri"/>
              </a:rPr>
              <a:t>Each phase goes through the 8 processes</a:t>
            </a:r>
          </a:p>
          <a:p>
            <a:endParaRPr lang="en-US" sz="2400" dirty="0">
              <a:ea typeface="Calibri"/>
              <a:cs typeface="Calibri"/>
            </a:endParaRPr>
          </a:p>
        </p:txBody>
      </p:sp>
      <p:sp>
        <p:nvSpPr>
          <p:cNvPr id="8" name="TextBox 7">
            <a:extLst>
              <a:ext uri="{FF2B5EF4-FFF2-40B4-BE49-F238E27FC236}">
                <a16:creationId xmlns:a16="http://schemas.microsoft.com/office/drawing/2014/main" id="{CB65FCD8-1008-5554-829C-508207372BBB}"/>
              </a:ext>
            </a:extLst>
          </p:cNvPr>
          <p:cNvSpPr txBox="1"/>
          <p:nvPr/>
        </p:nvSpPr>
        <p:spPr>
          <a:xfrm>
            <a:off x="5276850" y="3215221"/>
            <a:ext cx="2424657" cy="2308324"/>
          </a:xfrm>
          <a:prstGeom prst="rect">
            <a:avLst/>
          </a:prstGeom>
          <a:noFill/>
        </p:spPr>
        <p:txBody>
          <a:bodyPr wrap="square" rtlCol="0">
            <a:spAutoFit/>
          </a:bodyPr>
          <a:lstStyle/>
          <a:p>
            <a:pPr marL="342900" indent="-342900">
              <a:buFont typeface="+mj-lt"/>
              <a:buAutoNum type="arabicPeriod"/>
            </a:pPr>
            <a:r>
              <a:rPr lang="en-US" dirty="0"/>
              <a:t>Plan</a:t>
            </a:r>
          </a:p>
          <a:p>
            <a:pPr marL="342900" indent="-342900">
              <a:buFont typeface="+mj-lt"/>
              <a:buAutoNum type="arabicPeriod"/>
            </a:pPr>
            <a:r>
              <a:rPr lang="en-US" dirty="0"/>
              <a:t>Identify</a:t>
            </a:r>
          </a:p>
          <a:p>
            <a:pPr marL="342900" indent="-342900">
              <a:buFont typeface="+mj-lt"/>
              <a:buAutoNum type="arabicPeriod"/>
            </a:pPr>
            <a:r>
              <a:rPr lang="en-US" dirty="0"/>
              <a:t>Evaluate</a:t>
            </a:r>
          </a:p>
          <a:p>
            <a:pPr marL="342900" indent="-342900">
              <a:buFont typeface="+mj-lt"/>
              <a:buAutoNum type="arabicPeriod"/>
            </a:pPr>
            <a:r>
              <a:rPr lang="en-US" dirty="0"/>
              <a:t>Extract</a:t>
            </a:r>
          </a:p>
          <a:p>
            <a:pPr marL="342900" indent="-342900">
              <a:buFont typeface="+mj-lt"/>
              <a:buAutoNum type="arabicPeriod"/>
            </a:pPr>
            <a:r>
              <a:rPr lang="en-US" dirty="0"/>
              <a:t>Combine</a:t>
            </a:r>
          </a:p>
          <a:p>
            <a:pPr marL="342900" indent="-342900">
              <a:buFont typeface="+mj-lt"/>
              <a:buAutoNum type="arabicPeriod"/>
            </a:pPr>
            <a:r>
              <a:rPr lang="en-US" dirty="0"/>
              <a:t>Explain</a:t>
            </a:r>
          </a:p>
          <a:p>
            <a:pPr marL="342900" indent="-342900">
              <a:buFont typeface="+mj-lt"/>
              <a:buAutoNum type="arabicPeriod"/>
            </a:pPr>
            <a:r>
              <a:rPr lang="en-US" dirty="0"/>
              <a:t>Summarize</a:t>
            </a:r>
          </a:p>
          <a:p>
            <a:pPr marL="342900" indent="-342900">
              <a:buFont typeface="+mj-lt"/>
              <a:buAutoNum type="arabicPeriod"/>
            </a:pPr>
            <a:r>
              <a:rPr lang="en-US" dirty="0"/>
              <a:t>Share</a:t>
            </a:r>
          </a:p>
        </p:txBody>
      </p:sp>
    </p:spTree>
    <p:extLst>
      <p:ext uri="{BB962C8B-B14F-4D97-AF65-F5344CB8AC3E}">
        <p14:creationId xmlns:p14="http://schemas.microsoft.com/office/powerpoint/2010/main" val="3314664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3557E-2D80-16CD-DBF0-E8CC0DC1213D}"/>
              </a:ext>
            </a:extLst>
          </p:cNvPr>
          <p:cNvSpPr>
            <a:spLocks noGrp="1"/>
          </p:cNvSpPr>
          <p:nvPr>
            <p:ph type="title"/>
          </p:nvPr>
        </p:nvSpPr>
        <p:spPr>
          <a:xfrm>
            <a:off x="396724" y="500152"/>
            <a:ext cx="2452915" cy="4570172"/>
          </a:xfrm>
        </p:spPr>
        <p:txBody>
          <a:bodyPr>
            <a:normAutofit fontScale="90000"/>
          </a:bodyPr>
          <a:lstStyle/>
          <a:p>
            <a:r>
              <a:rPr lang="en-US" dirty="0"/>
              <a:t>Impact of review through embedded or instrumental</a:t>
            </a:r>
            <a:br>
              <a:rPr lang="en-US" dirty="0"/>
            </a:br>
            <a:r>
              <a:rPr lang="en-US" dirty="0"/>
              <a:t>use</a:t>
            </a:r>
          </a:p>
        </p:txBody>
      </p:sp>
      <p:sp>
        <p:nvSpPr>
          <p:cNvPr id="3" name="Content Placeholder 2">
            <a:extLst>
              <a:ext uri="{FF2B5EF4-FFF2-40B4-BE49-F238E27FC236}">
                <a16:creationId xmlns:a16="http://schemas.microsoft.com/office/drawing/2014/main" id="{CFC577E4-F81A-7D35-51B2-9C63D1235428}"/>
              </a:ext>
            </a:extLst>
          </p:cNvPr>
          <p:cNvSpPr>
            <a:spLocks noGrp="1"/>
          </p:cNvSpPr>
          <p:nvPr>
            <p:ph idx="1"/>
          </p:nvPr>
        </p:nvSpPr>
        <p:spPr>
          <a:xfrm>
            <a:off x="467835" y="6356350"/>
            <a:ext cx="4028479" cy="472707"/>
          </a:xfrm>
          <a:solidFill>
            <a:schemeClr val="bg1"/>
          </a:solidFill>
        </p:spPr>
        <p:txBody>
          <a:bodyPr>
            <a:normAutofit/>
          </a:bodyPr>
          <a:lstStyle/>
          <a:p>
            <a:r>
              <a:rPr lang="en-US" sz="1600" dirty="0">
                <a:hlinkClick r:id="rId2"/>
              </a:rPr>
              <a:t>Investigating the impact of systematic reviews funded by DFID</a:t>
            </a:r>
            <a:r>
              <a:rPr lang="en-US" sz="1600" dirty="0"/>
              <a:t>.</a:t>
            </a:r>
          </a:p>
        </p:txBody>
      </p:sp>
      <p:sp>
        <p:nvSpPr>
          <p:cNvPr id="4" name="Slide Number Placeholder 3">
            <a:extLst>
              <a:ext uri="{FF2B5EF4-FFF2-40B4-BE49-F238E27FC236}">
                <a16:creationId xmlns:a16="http://schemas.microsoft.com/office/drawing/2014/main" id="{4FED86DA-2FEF-3543-6801-C4073ACC5B87}"/>
              </a:ext>
            </a:extLst>
          </p:cNvPr>
          <p:cNvSpPr>
            <a:spLocks noGrp="1"/>
          </p:cNvSpPr>
          <p:nvPr>
            <p:ph type="sldNum" sz="quarter" idx="12"/>
          </p:nvPr>
        </p:nvSpPr>
        <p:spPr/>
        <p:txBody>
          <a:bodyPr/>
          <a:lstStyle/>
          <a:p>
            <a:fld id="{7C7FAD9F-AEE9-406E-B720-57D2B9DB2816}" type="slidenum">
              <a:rPr lang="en-US" smtClean="0"/>
              <a:t>40</a:t>
            </a:fld>
            <a:endParaRPr lang="en-US"/>
          </a:p>
        </p:txBody>
      </p:sp>
      <p:pic>
        <p:nvPicPr>
          <p:cNvPr id="7" name="Picture 6" descr="Impact of review through embedded or instrumental use.&#10;&#10;See citation link for more details.">
            <a:extLst>
              <a:ext uri="{FF2B5EF4-FFF2-40B4-BE49-F238E27FC236}">
                <a16:creationId xmlns:a16="http://schemas.microsoft.com/office/drawing/2014/main" id="{689A42F3-2816-A134-E513-D2C9CCFF2E36}"/>
              </a:ext>
            </a:extLst>
          </p:cNvPr>
          <p:cNvPicPr>
            <a:picLocks noChangeAspect="1"/>
          </p:cNvPicPr>
          <p:nvPr/>
        </p:nvPicPr>
        <p:blipFill>
          <a:blip r:embed="rId3"/>
          <a:stretch>
            <a:fillRect/>
          </a:stretch>
        </p:blipFill>
        <p:spPr>
          <a:xfrm>
            <a:off x="2849639" y="387627"/>
            <a:ext cx="9074826" cy="5327374"/>
          </a:xfrm>
          <a:prstGeom prst="rect">
            <a:avLst/>
          </a:prstGeom>
        </p:spPr>
      </p:pic>
    </p:spTree>
    <p:extLst>
      <p:ext uri="{BB962C8B-B14F-4D97-AF65-F5344CB8AC3E}">
        <p14:creationId xmlns:p14="http://schemas.microsoft.com/office/powerpoint/2010/main" val="2152694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65C6AF-A8FD-C679-B442-DBD4A198F274}"/>
              </a:ext>
            </a:extLst>
          </p:cNvPr>
          <p:cNvSpPr>
            <a:spLocks noGrp="1"/>
          </p:cNvSpPr>
          <p:nvPr>
            <p:ph type="sldNum" sz="quarter" idx="12"/>
          </p:nvPr>
        </p:nvSpPr>
        <p:spPr/>
        <p:txBody>
          <a:bodyPr/>
          <a:lstStyle/>
          <a:p>
            <a:fld id="{7C7FAD9F-AEE9-406E-B720-57D2B9DB2816}" type="slidenum">
              <a:rPr lang="en-US" smtClean="0"/>
              <a:t>41</a:t>
            </a:fld>
            <a:endParaRPr lang="en-US"/>
          </a:p>
        </p:txBody>
      </p:sp>
      <p:sp>
        <p:nvSpPr>
          <p:cNvPr id="2" name="Title 1">
            <a:extLst>
              <a:ext uri="{FF2B5EF4-FFF2-40B4-BE49-F238E27FC236}">
                <a16:creationId xmlns:a16="http://schemas.microsoft.com/office/drawing/2014/main" id="{97F7E796-D30F-923C-8D6C-E426FE423A95}"/>
              </a:ext>
            </a:extLst>
          </p:cNvPr>
          <p:cNvSpPr>
            <a:spLocks noGrp="1"/>
          </p:cNvSpPr>
          <p:nvPr>
            <p:ph type="title"/>
          </p:nvPr>
        </p:nvSpPr>
        <p:spPr>
          <a:xfrm>
            <a:off x="318764" y="310677"/>
            <a:ext cx="4416522" cy="6337384"/>
          </a:xfrm>
          <a:solidFill>
            <a:schemeClr val="accent2">
              <a:lumMod val="75000"/>
            </a:schemeClr>
          </a:solidFill>
        </p:spPr>
        <p:txBody>
          <a:bodyPr>
            <a:normAutofit/>
          </a:bodyPr>
          <a:lstStyle/>
          <a:p>
            <a:pPr algn="ctr"/>
            <a:br>
              <a:rPr lang="en-US" sz="6000" dirty="0">
                <a:solidFill>
                  <a:schemeClr val="tx1"/>
                </a:solidFill>
              </a:rPr>
            </a:br>
            <a:r>
              <a:rPr lang="en-US" sz="6000" dirty="0">
                <a:solidFill>
                  <a:schemeClr val="tx1"/>
                </a:solidFill>
              </a:rPr>
              <a:t>8</a:t>
            </a:r>
            <a:br>
              <a:rPr lang="en-US" sz="6000" dirty="0">
                <a:solidFill>
                  <a:schemeClr val="tx1"/>
                </a:solidFill>
              </a:rPr>
            </a:br>
            <a:r>
              <a:rPr lang="en-US" sz="6000" dirty="0">
                <a:solidFill>
                  <a:schemeClr val="tx1"/>
                </a:solidFill>
              </a:rPr>
              <a:t>update</a:t>
            </a:r>
          </a:p>
        </p:txBody>
      </p:sp>
      <p:sp>
        <p:nvSpPr>
          <p:cNvPr id="5" name="Content Placeholder 4">
            <a:extLst>
              <a:ext uri="{FF2B5EF4-FFF2-40B4-BE49-F238E27FC236}">
                <a16:creationId xmlns:a16="http://schemas.microsoft.com/office/drawing/2014/main" id="{83841228-0456-043F-D3FE-9D991AD488DF}"/>
              </a:ext>
            </a:extLst>
          </p:cNvPr>
          <p:cNvSpPr>
            <a:spLocks noGrp="1"/>
          </p:cNvSpPr>
          <p:nvPr>
            <p:ph idx="1"/>
          </p:nvPr>
        </p:nvSpPr>
        <p:spPr>
          <a:xfrm>
            <a:off x="5415642" y="1301619"/>
            <a:ext cx="5939745" cy="4559431"/>
          </a:xfrm>
        </p:spPr>
        <p:txBody>
          <a:bodyPr>
            <a:normAutofit/>
          </a:bodyPr>
          <a:lstStyle/>
          <a:p>
            <a:r>
              <a:rPr lang="en-US" sz="4000" dirty="0"/>
              <a:t>What is an update?</a:t>
            </a:r>
          </a:p>
          <a:p>
            <a:r>
              <a:rPr lang="en-US" sz="4000" dirty="0"/>
              <a:t>Why update?</a:t>
            </a:r>
          </a:p>
          <a:p>
            <a:r>
              <a:rPr lang="en-US" sz="4000" dirty="0"/>
              <a:t>Decision tree for when</a:t>
            </a:r>
          </a:p>
          <a:p>
            <a:r>
              <a:rPr lang="en-US" sz="4000" dirty="0"/>
              <a:t>Where do living reviews fit in?</a:t>
            </a:r>
          </a:p>
          <a:p>
            <a:r>
              <a:rPr lang="en-US" sz="4000" dirty="0"/>
              <a:t>MECIR Update standards</a:t>
            </a:r>
          </a:p>
          <a:p>
            <a:r>
              <a:rPr lang="en-US" sz="4000" dirty="0"/>
              <a:t>And the cycle continues . . .</a:t>
            </a:r>
          </a:p>
        </p:txBody>
      </p:sp>
    </p:spTree>
    <p:extLst>
      <p:ext uri="{BB962C8B-B14F-4D97-AF65-F5344CB8AC3E}">
        <p14:creationId xmlns:p14="http://schemas.microsoft.com/office/powerpoint/2010/main" val="2875330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9472C-DE1E-EAA1-88A6-D9780E22E45B}"/>
              </a:ext>
            </a:extLst>
          </p:cNvPr>
          <p:cNvSpPr>
            <a:spLocks noGrp="1"/>
          </p:cNvSpPr>
          <p:nvPr>
            <p:ph type="title"/>
          </p:nvPr>
        </p:nvSpPr>
        <p:spPr/>
        <p:txBody>
          <a:bodyPr/>
          <a:lstStyle/>
          <a:p>
            <a:r>
              <a:rPr lang="en-US" dirty="0"/>
              <a:t>What is an update?</a:t>
            </a:r>
          </a:p>
        </p:txBody>
      </p:sp>
      <p:sp>
        <p:nvSpPr>
          <p:cNvPr id="3" name="Content Placeholder 2">
            <a:extLst>
              <a:ext uri="{FF2B5EF4-FFF2-40B4-BE49-F238E27FC236}">
                <a16:creationId xmlns:a16="http://schemas.microsoft.com/office/drawing/2014/main" id="{D30F24E4-B6C4-EDB9-ED66-70A5A6F098BE}"/>
              </a:ext>
            </a:extLst>
          </p:cNvPr>
          <p:cNvSpPr>
            <a:spLocks noGrp="1"/>
          </p:cNvSpPr>
          <p:nvPr>
            <p:ph sz="half" idx="1"/>
          </p:nvPr>
        </p:nvSpPr>
        <p:spPr>
          <a:xfrm>
            <a:off x="794052" y="1889808"/>
            <a:ext cx="5872065" cy="3078384"/>
          </a:xfrm>
        </p:spPr>
        <p:txBody>
          <a:bodyPr>
            <a:noAutofit/>
          </a:bodyPr>
          <a:lstStyle/>
          <a:p>
            <a:r>
              <a:rPr lang="en-US" sz="2000" b="0" dirty="0">
                <a:solidFill>
                  <a:srgbClr val="333333"/>
                </a:solidFill>
                <a:latin typeface="Arial Nova Cond Light" panose="020B0306020202020204" pitchFamily="34" charset="0"/>
              </a:rPr>
              <a:t>A</a:t>
            </a:r>
            <a:r>
              <a:rPr lang="en-US" sz="2000" b="0" i="0" dirty="0">
                <a:solidFill>
                  <a:srgbClr val="333333"/>
                </a:solidFill>
                <a:effectLst/>
                <a:latin typeface="Arial Nova Cond Light" panose="020B0306020202020204" pitchFamily="34" charset="0"/>
              </a:rPr>
              <a:t>n update is “a new edition of a published systematic review with changes that can include:</a:t>
            </a:r>
          </a:p>
          <a:p>
            <a:pPr marL="514350" indent="-514350">
              <a:buFont typeface="Arial" panose="020B0604020202020204" pitchFamily="34" charset="0"/>
              <a:buChar char="•"/>
            </a:pPr>
            <a:r>
              <a:rPr lang="en-US" sz="2000" b="0" i="0" dirty="0">
                <a:solidFill>
                  <a:srgbClr val="333333"/>
                </a:solidFill>
                <a:effectLst/>
                <a:latin typeface="Arial Nova Cond Light" panose="020B0306020202020204" pitchFamily="34" charset="0"/>
              </a:rPr>
              <a:t>new data, </a:t>
            </a:r>
          </a:p>
          <a:p>
            <a:pPr marL="514350" indent="-514350">
              <a:buFont typeface="Arial" panose="020B0604020202020204" pitchFamily="34" charset="0"/>
              <a:buChar char="•"/>
            </a:pPr>
            <a:r>
              <a:rPr lang="en-US" sz="2000" b="0" i="0" dirty="0">
                <a:solidFill>
                  <a:srgbClr val="333333"/>
                </a:solidFill>
                <a:effectLst/>
                <a:latin typeface="Arial Nova Cond Light" panose="020B0306020202020204" pitchFamily="34" charset="0"/>
              </a:rPr>
              <a:t>new methods, </a:t>
            </a:r>
          </a:p>
          <a:p>
            <a:pPr marL="514350" indent="-514350">
              <a:buFont typeface="Arial" panose="020B0604020202020204" pitchFamily="34" charset="0"/>
              <a:buChar char="•"/>
            </a:pPr>
            <a:r>
              <a:rPr lang="en-US" sz="2000" b="0" i="0" dirty="0">
                <a:solidFill>
                  <a:srgbClr val="333333"/>
                </a:solidFill>
                <a:effectLst/>
                <a:latin typeface="Arial Nova Cond Light" panose="020B0306020202020204" pitchFamily="34" charset="0"/>
              </a:rPr>
              <a:t>or new analyses </a:t>
            </a:r>
          </a:p>
          <a:p>
            <a:r>
              <a:rPr lang="en-US" sz="2000" b="0" i="0" dirty="0">
                <a:solidFill>
                  <a:srgbClr val="333333"/>
                </a:solidFill>
                <a:effectLst/>
                <a:latin typeface="Arial Nova Cond Light" panose="020B0306020202020204" pitchFamily="34" charset="0"/>
              </a:rPr>
              <a:t>to the previous edition”</a:t>
            </a:r>
            <a:endParaRPr lang="en-US" sz="1600" b="0" i="0" dirty="0">
              <a:solidFill>
                <a:srgbClr val="333333"/>
              </a:solidFill>
              <a:effectLst/>
              <a:latin typeface="Arial Nova Cond Light" panose="020B0306020202020204" pitchFamily="34" charset="0"/>
              <a:hlinkClick r:id="rId2"/>
            </a:endParaRPr>
          </a:p>
        </p:txBody>
      </p:sp>
      <p:sp>
        <p:nvSpPr>
          <p:cNvPr id="4" name="Content Placeholder 3">
            <a:extLst>
              <a:ext uri="{FF2B5EF4-FFF2-40B4-BE49-F238E27FC236}">
                <a16:creationId xmlns:a16="http://schemas.microsoft.com/office/drawing/2014/main" id="{AEB25974-6ECF-FE05-3668-85C804D1B61F}"/>
              </a:ext>
            </a:extLst>
          </p:cNvPr>
          <p:cNvSpPr>
            <a:spLocks noGrp="1"/>
          </p:cNvSpPr>
          <p:nvPr>
            <p:ph sz="half" idx="2"/>
          </p:nvPr>
        </p:nvSpPr>
        <p:spPr>
          <a:xfrm>
            <a:off x="6892789" y="1023216"/>
            <a:ext cx="4406347" cy="4096446"/>
          </a:xfrm>
        </p:spPr>
        <p:txBody>
          <a:bodyPr>
            <a:normAutofit fontScale="92500" lnSpcReduction="20000"/>
          </a:bodyPr>
          <a:lstStyle/>
          <a:p>
            <a:r>
              <a:rPr lang="en-US" b="0" dirty="0">
                <a:latin typeface="Arial Nova Cond Light" panose="020B0306020202020204" pitchFamily="34" charset="0"/>
              </a:rPr>
              <a:t>So, the update address the same question as original, </a:t>
            </a:r>
            <a:r>
              <a:rPr lang="en-US" dirty="0">
                <a:latin typeface="Arial Nova Cond Light" panose="020B0306020202020204" pitchFamily="34" charset="0"/>
              </a:rPr>
              <a:t>but not limited </a:t>
            </a:r>
            <a:r>
              <a:rPr lang="en-US" b="0" dirty="0">
                <a:latin typeface="Arial Nova Cond Light" panose="020B0306020202020204" pitchFamily="34" charset="0"/>
              </a:rPr>
              <a:t>to original methods-</a:t>
            </a:r>
          </a:p>
          <a:p>
            <a:r>
              <a:rPr lang="en-US" b="0" dirty="0">
                <a:latin typeface="Arial Nova Cond Light" panose="020B0306020202020204" pitchFamily="34" charset="0"/>
              </a:rPr>
              <a:t>can incorporate improved methods</a:t>
            </a:r>
          </a:p>
          <a:p>
            <a:r>
              <a:rPr lang="en-US" b="0" dirty="0">
                <a:latin typeface="Arial Nova Cond Light" panose="020B0306020202020204" pitchFamily="34" charset="0"/>
              </a:rPr>
              <a:t>such as better search strategies, new analyses, or even improved question or eligibility criteria.</a:t>
            </a:r>
          </a:p>
          <a:p>
            <a:endParaRPr lang="en-US" dirty="0"/>
          </a:p>
          <a:p>
            <a:endParaRPr lang="en-US" dirty="0"/>
          </a:p>
        </p:txBody>
      </p:sp>
      <p:sp>
        <p:nvSpPr>
          <p:cNvPr id="5" name="Slide Number Placeholder 4">
            <a:extLst>
              <a:ext uri="{FF2B5EF4-FFF2-40B4-BE49-F238E27FC236}">
                <a16:creationId xmlns:a16="http://schemas.microsoft.com/office/drawing/2014/main" id="{97A3BAB2-E16B-9AA7-D106-61E5065EF38F}"/>
              </a:ext>
            </a:extLst>
          </p:cNvPr>
          <p:cNvSpPr>
            <a:spLocks noGrp="1"/>
          </p:cNvSpPr>
          <p:nvPr>
            <p:ph type="sldNum" sz="quarter" idx="12"/>
          </p:nvPr>
        </p:nvSpPr>
        <p:spPr>
          <a:xfrm>
            <a:off x="11200263" y="6481047"/>
            <a:ext cx="991737" cy="345392"/>
          </a:xfrm>
        </p:spPr>
        <p:txBody>
          <a:bodyPr/>
          <a:lstStyle/>
          <a:p>
            <a:fld id="{7C7FAD9F-AEE9-406E-B720-57D2B9DB2816}" type="slidenum">
              <a:rPr lang="en-US" sz="1200" b="0" smtClean="0"/>
              <a:pPr/>
              <a:t>42</a:t>
            </a:fld>
            <a:endParaRPr lang="en-US" b="0" dirty="0"/>
          </a:p>
        </p:txBody>
      </p:sp>
      <p:sp>
        <p:nvSpPr>
          <p:cNvPr id="6" name="TextBox 5">
            <a:extLst>
              <a:ext uri="{FF2B5EF4-FFF2-40B4-BE49-F238E27FC236}">
                <a16:creationId xmlns:a16="http://schemas.microsoft.com/office/drawing/2014/main" id="{55E890A7-8AD7-3951-1146-1C714BFF71A1}"/>
              </a:ext>
            </a:extLst>
          </p:cNvPr>
          <p:cNvSpPr txBox="1"/>
          <p:nvPr/>
        </p:nvSpPr>
        <p:spPr>
          <a:xfrm>
            <a:off x="578735" y="5791787"/>
            <a:ext cx="4897307" cy="276999"/>
          </a:xfrm>
          <a:prstGeom prst="rect">
            <a:avLst/>
          </a:prstGeom>
          <a:noFill/>
        </p:spPr>
        <p:txBody>
          <a:bodyPr wrap="square" rtlCol="0">
            <a:spAutoFit/>
          </a:bodyPr>
          <a:lstStyle/>
          <a:p>
            <a:r>
              <a:rPr lang="en-US" sz="1200" b="0" i="0" dirty="0">
                <a:solidFill>
                  <a:srgbClr val="333333"/>
                </a:solidFill>
                <a:effectLst/>
                <a:latin typeface="Arial Nova Cond Light" panose="020B0306020202020204" pitchFamily="34" charset="0"/>
                <a:hlinkClick r:id="rId2"/>
              </a:rPr>
              <a:t>When and how to update systematic reviews: consensus and checklist</a:t>
            </a:r>
            <a:r>
              <a:rPr lang="en-US" sz="1200" b="0" i="0" dirty="0">
                <a:solidFill>
                  <a:srgbClr val="333333"/>
                </a:solidFill>
                <a:effectLst/>
                <a:latin typeface="Arial Nova Cond Light" panose="020B0306020202020204" pitchFamily="34" charset="0"/>
              </a:rPr>
              <a:t>. </a:t>
            </a:r>
            <a:endParaRPr lang="en-US" sz="1200" dirty="0">
              <a:latin typeface="Arial Nova Cond Light" panose="020B0306020202020204" pitchFamily="34" charset="0"/>
            </a:endParaRPr>
          </a:p>
        </p:txBody>
      </p:sp>
      <p:sp>
        <p:nvSpPr>
          <p:cNvPr id="7" name="TextBox 6">
            <a:extLst>
              <a:ext uri="{FF2B5EF4-FFF2-40B4-BE49-F238E27FC236}">
                <a16:creationId xmlns:a16="http://schemas.microsoft.com/office/drawing/2014/main" id="{82CFE9E7-8DA5-1FF1-8173-489BEE0847B3}"/>
              </a:ext>
            </a:extLst>
          </p:cNvPr>
          <p:cNvSpPr txBox="1"/>
          <p:nvPr/>
        </p:nvSpPr>
        <p:spPr>
          <a:xfrm>
            <a:off x="7620964" y="5246356"/>
            <a:ext cx="3732835" cy="369332"/>
          </a:xfrm>
          <a:prstGeom prst="rect">
            <a:avLst/>
          </a:prstGeom>
          <a:noFill/>
        </p:spPr>
        <p:txBody>
          <a:bodyPr wrap="square" rtlCol="0">
            <a:spAutoFit/>
          </a:bodyPr>
          <a:lstStyle/>
          <a:p>
            <a:r>
              <a:rPr lang="en-US" sz="1800" b="0" dirty="0">
                <a:latin typeface="Arial Nova Cond Light" panose="020B0306020202020204" pitchFamily="34" charset="0"/>
                <a:hlinkClick r:id="rId3"/>
              </a:rPr>
              <a:t>Updating systematic reviews. </a:t>
            </a:r>
            <a:endParaRPr lang="en-US" dirty="0"/>
          </a:p>
        </p:txBody>
      </p:sp>
    </p:spTree>
    <p:extLst>
      <p:ext uri="{BB962C8B-B14F-4D97-AF65-F5344CB8AC3E}">
        <p14:creationId xmlns:p14="http://schemas.microsoft.com/office/powerpoint/2010/main" val="12885997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7F7D8-62B1-3EF3-9FCA-6BCE3A4E2D04}"/>
              </a:ext>
            </a:extLst>
          </p:cNvPr>
          <p:cNvSpPr>
            <a:spLocks noGrp="1"/>
          </p:cNvSpPr>
          <p:nvPr>
            <p:ph type="title"/>
          </p:nvPr>
        </p:nvSpPr>
        <p:spPr/>
        <p:txBody>
          <a:bodyPr/>
          <a:lstStyle/>
          <a:p>
            <a:r>
              <a:rPr lang="en-US" dirty="0"/>
              <a:t>Why update?</a:t>
            </a:r>
          </a:p>
        </p:txBody>
      </p:sp>
      <p:sp>
        <p:nvSpPr>
          <p:cNvPr id="3" name="Content Placeholder 2">
            <a:extLst>
              <a:ext uri="{FF2B5EF4-FFF2-40B4-BE49-F238E27FC236}">
                <a16:creationId xmlns:a16="http://schemas.microsoft.com/office/drawing/2014/main" id="{514113BB-E933-9D0A-4040-2D53B82404C4}"/>
              </a:ext>
            </a:extLst>
          </p:cNvPr>
          <p:cNvSpPr>
            <a:spLocks noGrp="1"/>
          </p:cNvSpPr>
          <p:nvPr>
            <p:ph sz="half" idx="1"/>
          </p:nvPr>
        </p:nvSpPr>
        <p:spPr/>
        <p:txBody>
          <a:bodyPr>
            <a:normAutofit/>
          </a:bodyPr>
          <a:lstStyle/>
          <a:p>
            <a:pPr marL="457200" indent="-457200">
              <a:buFont typeface="Arial" panose="020B0604020202020204" pitchFamily="34" charset="0"/>
              <a:buChar char="•"/>
            </a:pPr>
            <a:r>
              <a:rPr lang="en-US" dirty="0"/>
              <a:t>New studies have been published</a:t>
            </a:r>
          </a:p>
          <a:p>
            <a:pPr marL="685800" lvl="1" indent="-457200"/>
            <a:r>
              <a:rPr lang="en-US" dirty="0"/>
              <a:t>If agree with previous:</a:t>
            </a:r>
          </a:p>
          <a:p>
            <a:pPr marL="1005840" lvl="3" indent="-457200"/>
            <a:r>
              <a:rPr lang="en-US" dirty="0"/>
              <a:t>adding to the precision</a:t>
            </a:r>
          </a:p>
          <a:p>
            <a:pPr marL="1005840" lvl="3" indent="-457200"/>
            <a:r>
              <a:rPr lang="en-US" dirty="0"/>
              <a:t>increase application of the intervention</a:t>
            </a:r>
          </a:p>
          <a:p>
            <a:pPr marL="1005840" lvl="3" indent="-457200"/>
            <a:r>
              <a:rPr lang="en-US" dirty="0"/>
              <a:t>provide more information for sub-analysis</a:t>
            </a:r>
          </a:p>
          <a:p>
            <a:pPr marL="685800" lvl="1" indent="-457200"/>
            <a:r>
              <a:rPr lang="en-US" dirty="0"/>
              <a:t>If studies do not agree- why? What are the issues?</a:t>
            </a:r>
          </a:p>
        </p:txBody>
      </p:sp>
      <p:sp>
        <p:nvSpPr>
          <p:cNvPr id="4" name="Content Placeholder 3">
            <a:extLst>
              <a:ext uri="{FF2B5EF4-FFF2-40B4-BE49-F238E27FC236}">
                <a16:creationId xmlns:a16="http://schemas.microsoft.com/office/drawing/2014/main" id="{F3B7985C-7B61-A620-F83F-9CA5AB284D1C}"/>
              </a:ext>
            </a:extLst>
          </p:cNvPr>
          <p:cNvSpPr>
            <a:spLocks noGrp="1"/>
          </p:cNvSpPr>
          <p:nvPr>
            <p:ph sz="half" idx="2"/>
          </p:nvPr>
        </p:nvSpPr>
        <p:spPr/>
        <p:txBody>
          <a:bodyPr>
            <a:normAutofit/>
          </a:bodyPr>
          <a:lstStyle/>
          <a:p>
            <a:r>
              <a:rPr lang="en-US" dirty="0"/>
              <a:t>Perhaps no new studies but</a:t>
            </a:r>
          </a:p>
          <a:p>
            <a:pPr marL="457200" indent="-457200">
              <a:buFont typeface="Arial" panose="020B0604020202020204" pitchFamily="34" charset="0"/>
              <a:buChar char="•"/>
            </a:pPr>
            <a:r>
              <a:rPr lang="en-US" dirty="0"/>
              <a:t>Better methods could be used</a:t>
            </a:r>
          </a:p>
          <a:p>
            <a:pPr marL="457200" indent="-457200">
              <a:buFont typeface="Arial" panose="020B0604020202020204" pitchFamily="34" charset="0"/>
              <a:buChar char="•"/>
            </a:pPr>
            <a:r>
              <a:rPr lang="en-US" dirty="0"/>
              <a:t>Other new information on the topic is now available</a:t>
            </a:r>
          </a:p>
          <a:p>
            <a:pPr marL="457200" indent="-457200">
              <a:buFont typeface="Arial" panose="020B0604020202020204" pitchFamily="34" charset="0"/>
              <a:buChar char="•"/>
            </a:pPr>
            <a:r>
              <a:rPr lang="en-US" dirty="0"/>
              <a:t>Looking at with different perspective</a:t>
            </a:r>
          </a:p>
          <a:p>
            <a:endParaRPr lang="en-US" dirty="0"/>
          </a:p>
        </p:txBody>
      </p:sp>
      <p:sp>
        <p:nvSpPr>
          <p:cNvPr id="5" name="Slide Number Placeholder 4">
            <a:extLst>
              <a:ext uri="{FF2B5EF4-FFF2-40B4-BE49-F238E27FC236}">
                <a16:creationId xmlns:a16="http://schemas.microsoft.com/office/drawing/2014/main" id="{B74BEBC0-F828-895A-4857-9699B513831D}"/>
              </a:ext>
            </a:extLst>
          </p:cNvPr>
          <p:cNvSpPr>
            <a:spLocks noGrp="1"/>
          </p:cNvSpPr>
          <p:nvPr>
            <p:ph type="sldNum" sz="quarter" idx="12"/>
          </p:nvPr>
        </p:nvSpPr>
        <p:spPr/>
        <p:txBody>
          <a:bodyPr/>
          <a:lstStyle/>
          <a:p>
            <a:fld id="{7C7FAD9F-AEE9-406E-B720-57D2B9DB2816}" type="slidenum">
              <a:rPr lang="en-US" smtClean="0"/>
              <a:pPr/>
              <a:t>43</a:t>
            </a:fld>
            <a:endParaRPr lang="en-US" dirty="0"/>
          </a:p>
        </p:txBody>
      </p:sp>
    </p:spTree>
    <p:extLst>
      <p:ext uri="{BB962C8B-B14F-4D97-AF65-F5344CB8AC3E}">
        <p14:creationId xmlns:p14="http://schemas.microsoft.com/office/powerpoint/2010/main" val="3328030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D9EDC2-E2D5-4872-1C7B-A3B00CFA291B}"/>
              </a:ext>
            </a:extLst>
          </p:cNvPr>
          <p:cNvSpPr>
            <a:spLocks noGrp="1"/>
          </p:cNvSpPr>
          <p:nvPr>
            <p:ph type="sldNum" sz="quarter" idx="12"/>
          </p:nvPr>
        </p:nvSpPr>
        <p:spPr>
          <a:xfrm>
            <a:off x="11200263" y="6356350"/>
            <a:ext cx="523902" cy="365125"/>
          </a:xfrm>
        </p:spPr>
        <p:txBody>
          <a:bodyPr anchor="ctr">
            <a:normAutofit/>
          </a:bodyPr>
          <a:lstStyle/>
          <a:p>
            <a:pPr>
              <a:spcAft>
                <a:spcPts val="600"/>
              </a:spcAft>
            </a:pPr>
            <a:fld id="{7C7FAD9F-AEE9-406E-B720-57D2B9DB2816}" type="slidenum">
              <a:rPr lang="en-US" smtClean="0"/>
              <a:pPr>
                <a:spcAft>
                  <a:spcPts val="600"/>
                </a:spcAft>
              </a:pPr>
              <a:t>44</a:t>
            </a:fld>
            <a:endParaRPr lang="en-US"/>
          </a:p>
        </p:txBody>
      </p:sp>
      <p:sp>
        <p:nvSpPr>
          <p:cNvPr id="5" name="Title 4">
            <a:extLst>
              <a:ext uri="{FF2B5EF4-FFF2-40B4-BE49-F238E27FC236}">
                <a16:creationId xmlns:a16="http://schemas.microsoft.com/office/drawing/2014/main" id="{099F121D-9BE2-02A7-5AD3-2D1A39623864}"/>
              </a:ext>
            </a:extLst>
          </p:cNvPr>
          <p:cNvSpPr>
            <a:spLocks noGrp="1"/>
          </p:cNvSpPr>
          <p:nvPr>
            <p:ph type="title"/>
          </p:nvPr>
        </p:nvSpPr>
        <p:spPr>
          <a:xfrm>
            <a:off x="457131" y="434001"/>
            <a:ext cx="1823899" cy="4634955"/>
          </a:xfrm>
        </p:spPr>
        <p:txBody>
          <a:bodyPr anchor="b">
            <a:normAutofit/>
          </a:bodyPr>
          <a:lstStyle/>
          <a:p>
            <a:r>
              <a:rPr lang="en-US" sz="4400" dirty="0"/>
              <a:t>Decision tree for Updating a review</a:t>
            </a:r>
          </a:p>
        </p:txBody>
      </p:sp>
      <p:pic>
        <p:nvPicPr>
          <p:cNvPr id="1026" name="Picture 2" descr="Decision tree for Updating a review. See citation link for more details.">
            <a:extLst>
              <a:ext uri="{FF2B5EF4-FFF2-40B4-BE49-F238E27FC236}">
                <a16:creationId xmlns:a16="http://schemas.microsoft.com/office/drawing/2014/main" id="{57FC1E1A-2F64-6C47-4CCD-1A3956378CF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24441" y="434001"/>
            <a:ext cx="9563969" cy="5236273"/>
          </a:xfrm>
          <a:prstGeom prst="rect">
            <a:avLst/>
          </a:prstGeom>
          <a:solidFill>
            <a:srgbClr val="FFFFFF"/>
          </a:solidFill>
        </p:spPr>
      </p:pic>
      <p:sp>
        <p:nvSpPr>
          <p:cNvPr id="6" name="Content Placeholder 5">
            <a:extLst>
              <a:ext uri="{FF2B5EF4-FFF2-40B4-BE49-F238E27FC236}">
                <a16:creationId xmlns:a16="http://schemas.microsoft.com/office/drawing/2014/main" id="{B6EE1522-31DF-767F-EA07-FACF088ED6CD}"/>
              </a:ext>
            </a:extLst>
          </p:cNvPr>
          <p:cNvSpPr>
            <a:spLocks noGrp="1"/>
          </p:cNvSpPr>
          <p:nvPr>
            <p:ph type="body" sz="half" idx="2"/>
          </p:nvPr>
        </p:nvSpPr>
        <p:spPr>
          <a:xfrm>
            <a:off x="585732" y="5978741"/>
            <a:ext cx="4136739" cy="294738"/>
          </a:xfrm>
          <a:noFill/>
        </p:spPr>
        <p:txBody>
          <a:bodyPr>
            <a:normAutofit lnSpcReduction="10000"/>
          </a:bodyPr>
          <a:lstStyle/>
          <a:p>
            <a:r>
              <a:rPr lang="en-US" sz="1400" b="0" i="0" dirty="0">
                <a:effectLst/>
                <a:hlinkClick r:id="rId3">
                  <a:extLst>
                    <a:ext uri="{A12FA001-AC4F-418D-AE19-62706E023703}">
                      <ahyp:hlinkClr xmlns:ahyp="http://schemas.microsoft.com/office/drawing/2018/hyperlinkcolor" val="tx"/>
                    </a:ext>
                  </a:extLst>
                </a:hlinkClick>
              </a:rPr>
              <a:t>When and how to update systematic reviews: consensus and checklist. </a:t>
            </a:r>
            <a:endParaRPr lang="en-US" sz="1400" dirty="0"/>
          </a:p>
        </p:txBody>
      </p:sp>
    </p:spTree>
    <p:extLst>
      <p:ext uri="{BB962C8B-B14F-4D97-AF65-F5344CB8AC3E}">
        <p14:creationId xmlns:p14="http://schemas.microsoft.com/office/powerpoint/2010/main" val="24253188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552F5B2-82AC-11B7-8EFF-2062EB161582}"/>
              </a:ext>
            </a:extLst>
          </p:cNvPr>
          <p:cNvSpPr>
            <a:spLocks noGrp="1"/>
          </p:cNvSpPr>
          <p:nvPr>
            <p:ph type="sldNum" sz="quarter" idx="12"/>
          </p:nvPr>
        </p:nvSpPr>
        <p:spPr>
          <a:xfrm>
            <a:off x="11200263" y="6356350"/>
            <a:ext cx="523902" cy="365125"/>
          </a:xfrm>
        </p:spPr>
        <p:txBody>
          <a:bodyPr anchor="ctr">
            <a:normAutofit/>
          </a:bodyPr>
          <a:lstStyle/>
          <a:p>
            <a:pPr>
              <a:spcAft>
                <a:spcPts val="600"/>
              </a:spcAft>
            </a:pPr>
            <a:fld id="{7C7FAD9F-AEE9-406E-B720-57D2B9DB2816}" type="slidenum">
              <a:rPr lang="en-US" smtClean="0"/>
              <a:pPr>
                <a:spcAft>
                  <a:spcPts val="600"/>
                </a:spcAft>
              </a:pPr>
              <a:t>45</a:t>
            </a:fld>
            <a:endParaRPr lang="en-US"/>
          </a:p>
        </p:txBody>
      </p:sp>
      <p:sp>
        <p:nvSpPr>
          <p:cNvPr id="2" name="Title 1">
            <a:extLst>
              <a:ext uri="{FF2B5EF4-FFF2-40B4-BE49-F238E27FC236}">
                <a16:creationId xmlns:a16="http://schemas.microsoft.com/office/drawing/2014/main" id="{6A61F937-A1FF-0CC5-1885-080DEA630DE5}"/>
              </a:ext>
            </a:extLst>
          </p:cNvPr>
          <p:cNvSpPr>
            <a:spLocks noGrp="1"/>
          </p:cNvSpPr>
          <p:nvPr>
            <p:ph type="title"/>
          </p:nvPr>
        </p:nvSpPr>
        <p:spPr>
          <a:xfrm>
            <a:off x="836614" y="553272"/>
            <a:ext cx="3935412" cy="1732727"/>
          </a:xfrm>
        </p:spPr>
        <p:txBody>
          <a:bodyPr anchor="b">
            <a:normAutofit/>
          </a:bodyPr>
          <a:lstStyle/>
          <a:p>
            <a:r>
              <a:rPr lang="en-US" sz="4800" dirty="0">
                <a:solidFill>
                  <a:srgbClr val="BE3A36"/>
                </a:solidFill>
              </a:rPr>
              <a:t>Living systematic reviews</a:t>
            </a:r>
          </a:p>
        </p:txBody>
      </p:sp>
      <p:sp>
        <p:nvSpPr>
          <p:cNvPr id="3" name="Content Placeholder 2">
            <a:extLst>
              <a:ext uri="{FF2B5EF4-FFF2-40B4-BE49-F238E27FC236}">
                <a16:creationId xmlns:a16="http://schemas.microsoft.com/office/drawing/2014/main" id="{C5BACB41-6FB5-7441-B52D-88A309A3F5C5}"/>
              </a:ext>
            </a:extLst>
          </p:cNvPr>
          <p:cNvSpPr>
            <a:spLocks noGrp="1"/>
          </p:cNvSpPr>
          <p:nvPr>
            <p:ph idx="1"/>
          </p:nvPr>
        </p:nvSpPr>
        <p:spPr>
          <a:xfrm>
            <a:off x="5415642" y="987425"/>
            <a:ext cx="5939745" cy="4873625"/>
          </a:xfrm>
          <a:solidFill>
            <a:schemeClr val="accent6">
              <a:lumMod val="20000"/>
              <a:lumOff val="80000"/>
            </a:schemeClr>
          </a:solidFill>
        </p:spPr>
        <p:txBody>
          <a:bodyPr>
            <a:normAutofit/>
          </a:bodyPr>
          <a:lstStyle/>
          <a:p>
            <a:pPr>
              <a:lnSpc>
                <a:spcPct val="90000"/>
              </a:lnSpc>
              <a:spcBef>
                <a:spcPts val="0"/>
              </a:spcBef>
              <a:spcAft>
                <a:spcPts val="600"/>
              </a:spcAft>
            </a:pPr>
            <a:r>
              <a:rPr lang="en-US" sz="2500" dirty="0">
                <a:latin typeface="Arial Nova Cond Light" panose="020B0306020202020204" pitchFamily="34" charset="0"/>
              </a:rPr>
              <a:t>Additional tasks:</a:t>
            </a:r>
          </a:p>
          <a:p>
            <a:pPr marL="342900" indent="-342900">
              <a:lnSpc>
                <a:spcPct val="90000"/>
              </a:lnSpc>
              <a:spcBef>
                <a:spcPts val="0"/>
              </a:spcBef>
              <a:spcAft>
                <a:spcPts val="600"/>
              </a:spcAft>
              <a:buFont typeface="Arial" panose="020B0604020202020204" pitchFamily="34" charset="0"/>
              <a:buChar char="•"/>
            </a:pPr>
            <a:r>
              <a:rPr lang="en-US" sz="2500" b="0" dirty="0">
                <a:latin typeface="Arial Nova Cond Light" panose="020B0306020202020204" pitchFamily="34" charset="0"/>
              </a:rPr>
              <a:t>Active Monitoring: Monthly searches for new evidence.</a:t>
            </a:r>
          </a:p>
          <a:p>
            <a:pPr marL="457200" indent="-457200">
              <a:lnSpc>
                <a:spcPct val="90000"/>
              </a:lnSpc>
              <a:spcBef>
                <a:spcPts val="0"/>
              </a:spcBef>
              <a:spcAft>
                <a:spcPts val="600"/>
              </a:spcAft>
              <a:buFont typeface="Arial" panose="020B0604020202020204" pitchFamily="34" charset="0"/>
              <a:buChar char="•"/>
            </a:pPr>
            <a:r>
              <a:rPr lang="en-US" sz="2500" b="0" dirty="0">
                <a:latin typeface="Arial Nova Cond Light" panose="020B0306020202020204" pitchFamily="34" charset="0"/>
              </a:rPr>
              <a:t>Immediate Updates: Incorporate new important evidence as soon as identified.</a:t>
            </a:r>
          </a:p>
          <a:p>
            <a:pPr marL="457200" indent="-457200">
              <a:lnSpc>
                <a:spcPct val="90000"/>
              </a:lnSpc>
              <a:spcBef>
                <a:spcPts val="0"/>
              </a:spcBef>
              <a:spcAft>
                <a:spcPts val="600"/>
              </a:spcAft>
              <a:buFont typeface="Arial" panose="020B0604020202020204" pitchFamily="34" charset="0"/>
              <a:buChar char="•"/>
            </a:pPr>
            <a:r>
              <a:rPr lang="en-US" sz="2500" b="0" dirty="0">
                <a:latin typeface="Arial Nova Cond Light" panose="020B0306020202020204" pitchFamily="34" charset="0"/>
              </a:rPr>
              <a:t>Up-to-Date Communication: Regular updates on review status and new evidence.</a:t>
            </a:r>
          </a:p>
          <a:p>
            <a:pPr>
              <a:lnSpc>
                <a:spcPct val="90000"/>
              </a:lnSpc>
              <a:spcBef>
                <a:spcPts val="0"/>
              </a:spcBef>
              <a:spcAft>
                <a:spcPts val="600"/>
              </a:spcAft>
            </a:pPr>
            <a:r>
              <a:rPr lang="en-US" sz="2500" dirty="0">
                <a:latin typeface="Arial Nova Cond Light" panose="020B0306020202020204" pitchFamily="34" charset="0"/>
              </a:rPr>
              <a:t>Additional reporting:</a:t>
            </a:r>
          </a:p>
          <a:p>
            <a:pPr marL="342900" indent="-342900">
              <a:lnSpc>
                <a:spcPct val="90000"/>
              </a:lnSpc>
              <a:spcBef>
                <a:spcPts val="0"/>
              </a:spcBef>
              <a:spcAft>
                <a:spcPts val="600"/>
              </a:spcAft>
              <a:buFont typeface="Arial" panose="020B0604020202020204" pitchFamily="34" charset="0"/>
              <a:buChar char="•"/>
            </a:pPr>
            <a:r>
              <a:rPr lang="en-US" sz="2500" b="0" dirty="0">
                <a:latin typeface="Arial Nova Cond Light" panose="020B0306020202020204" pitchFamily="34" charset="0"/>
              </a:rPr>
              <a:t>How often new evidence is sought and screened?</a:t>
            </a:r>
          </a:p>
          <a:p>
            <a:pPr marL="342900" indent="-342900">
              <a:lnSpc>
                <a:spcPct val="90000"/>
              </a:lnSpc>
              <a:spcBef>
                <a:spcPts val="0"/>
              </a:spcBef>
              <a:spcAft>
                <a:spcPts val="600"/>
              </a:spcAft>
              <a:buFont typeface="Arial" panose="020B0604020202020204" pitchFamily="34" charset="0"/>
              <a:buChar char="•"/>
            </a:pPr>
            <a:r>
              <a:rPr lang="en-US" sz="2500" b="0" dirty="0">
                <a:latin typeface="Arial Nova Cond Light" panose="020B0306020202020204" pitchFamily="34" charset="0"/>
              </a:rPr>
              <a:t>When and how new evidence is added to the review?</a:t>
            </a:r>
          </a:p>
        </p:txBody>
      </p:sp>
      <p:sp>
        <p:nvSpPr>
          <p:cNvPr id="4" name="Content Placeholder 3">
            <a:extLst>
              <a:ext uri="{FF2B5EF4-FFF2-40B4-BE49-F238E27FC236}">
                <a16:creationId xmlns:a16="http://schemas.microsoft.com/office/drawing/2014/main" id="{5BD10A99-A7A8-B555-5985-D614EA818C41}"/>
              </a:ext>
            </a:extLst>
          </p:cNvPr>
          <p:cNvSpPr>
            <a:spLocks noGrp="1"/>
          </p:cNvSpPr>
          <p:nvPr>
            <p:ph type="body" sz="half" idx="2"/>
          </p:nvPr>
        </p:nvSpPr>
        <p:spPr>
          <a:xfrm>
            <a:off x="546652" y="2368550"/>
            <a:ext cx="4780722" cy="2643288"/>
          </a:xfrm>
        </p:spPr>
        <p:txBody>
          <a:bodyPr>
            <a:normAutofit/>
          </a:bodyPr>
          <a:lstStyle/>
          <a:p>
            <a:pPr marL="342900" indent="-342900">
              <a:buFont typeface="Arial" panose="020B0604020202020204" pitchFamily="34" charset="0"/>
              <a:buChar char="•"/>
            </a:pPr>
            <a:r>
              <a:rPr lang="en-US" sz="2400" dirty="0">
                <a:latin typeface="Arial Nova Cond Light" panose="020B0306020202020204" pitchFamily="34" charset="0"/>
              </a:rPr>
              <a:t>systematic reviews that continually updated with new evidence</a:t>
            </a:r>
          </a:p>
          <a:p>
            <a:endParaRPr lang="en-US" sz="2400" dirty="0">
              <a:latin typeface="Arial Nova Cond Light" panose="020B0306020202020204" pitchFamily="34" charset="0"/>
            </a:endParaRPr>
          </a:p>
          <a:p>
            <a:endParaRPr lang="en-US" sz="2400" dirty="0">
              <a:latin typeface="Arial Nova Cond Light" panose="020B0306020202020204" pitchFamily="34" charset="0"/>
            </a:endParaRPr>
          </a:p>
        </p:txBody>
      </p:sp>
      <p:sp>
        <p:nvSpPr>
          <p:cNvPr id="6" name="TextBox 5">
            <a:extLst>
              <a:ext uri="{FF2B5EF4-FFF2-40B4-BE49-F238E27FC236}">
                <a16:creationId xmlns:a16="http://schemas.microsoft.com/office/drawing/2014/main" id="{413DC89C-2F77-5A2E-2A07-9E55662CC527}"/>
              </a:ext>
            </a:extLst>
          </p:cNvPr>
          <p:cNvSpPr txBox="1"/>
          <p:nvPr/>
        </p:nvSpPr>
        <p:spPr>
          <a:xfrm>
            <a:off x="706055" y="5861050"/>
            <a:ext cx="3530279" cy="369332"/>
          </a:xfrm>
          <a:prstGeom prst="rect">
            <a:avLst/>
          </a:prstGeom>
          <a:noFill/>
        </p:spPr>
        <p:txBody>
          <a:bodyPr wrap="square" rtlCol="0">
            <a:spAutoFit/>
          </a:bodyPr>
          <a:lstStyle/>
          <a:p>
            <a:r>
              <a:rPr lang="en-US" b="0" i="0" u="none" strike="noStrike" dirty="0">
                <a:solidFill>
                  <a:srgbClr val="333333"/>
                </a:solidFill>
                <a:effectLst/>
                <a:latin typeface="Source Sans Pro" panose="020B0503030403020204" pitchFamily="34" charset="0"/>
                <a:hlinkClick r:id="rId2"/>
              </a:rPr>
              <a:t>What is a living systematic review?</a:t>
            </a:r>
            <a:endParaRPr lang="en-US" dirty="0"/>
          </a:p>
        </p:txBody>
      </p:sp>
    </p:spTree>
    <p:extLst>
      <p:ext uri="{BB962C8B-B14F-4D97-AF65-F5344CB8AC3E}">
        <p14:creationId xmlns:p14="http://schemas.microsoft.com/office/powerpoint/2010/main" val="586904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E17DB0-BDA6-392F-5730-DA324AFCE632}"/>
              </a:ext>
            </a:extLst>
          </p:cNvPr>
          <p:cNvSpPr>
            <a:spLocks noGrp="1"/>
          </p:cNvSpPr>
          <p:nvPr>
            <p:ph type="sldNum" sz="quarter" idx="12"/>
          </p:nvPr>
        </p:nvSpPr>
        <p:spPr>
          <a:xfrm>
            <a:off x="11181522" y="6356350"/>
            <a:ext cx="542643" cy="365125"/>
          </a:xfrm>
        </p:spPr>
        <p:txBody>
          <a:bodyPr/>
          <a:lstStyle/>
          <a:p>
            <a:fld id="{7C7FAD9F-AEE9-406E-B720-57D2B9DB2816}" type="slidenum">
              <a:rPr lang="en-US" smtClean="0"/>
              <a:t>46</a:t>
            </a:fld>
            <a:endParaRPr lang="en-US"/>
          </a:p>
        </p:txBody>
      </p:sp>
      <p:sp>
        <p:nvSpPr>
          <p:cNvPr id="2" name="Title 1">
            <a:extLst>
              <a:ext uri="{FF2B5EF4-FFF2-40B4-BE49-F238E27FC236}">
                <a16:creationId xmlns:a16="http://schemas.microsoft.com/office/drawing/2014/main" id="{7C1E1610-3219-552D-98B9-C21BED10AF98}"/>
              </a:ext>
            </a:extLst>
          </p:cNvPr>
          <p:cNvSpPr>
            <a:spLocks noGrp="1"/>
          </p:cNvSpPr>
          <p:nvPr>
            <p:ph type="title"/>
          </p:nvPr>
        </p:nvSpPr>
        <p:spPr/>
        <p:txBody>
          <a:bodyPr>
            <a:noAutofit/>
          </a:bodyPr>
          <a:lstStyle/>
          <a:p>
            <a:r>
              <a:rPr lang="en-US" sz="7200" dirty="0"/>
              <a:t>Options</a:t>
            </a:r>
          </a:p>
        </p:txBody>
      </p:sp>
      <p:sp>
        <p:nvSpPr>
          <p:cNvPr id="10" name="TextBox 9">
            <a:extLst>
              <a:ext uri="{FF2B5EF4-FFF2-40B4-BE49-F238E27FC236}">
                <a16:creationId xmlns:a16="http://schemas.microsoft.com/office/drawing/2014/main" id="{A3112C56-0306-FA2B-07DC-480B65170CED}"/>
              </a:ext>
            </a:extLst>
          </p:cNvPr>
          <p:cNvSpPr txBox="1"/>
          <p:nvPr/>
        </p:nvSpPr>
        <p:spPr>
          <a:xfrm>
            <a:off x="5878996" y="997101"/>
            <a:ext cx="5534437" cy="4401205"/>
          </a:xfrm>
          <a:prstGeom prst="rect">
            <a:avLst/>
          </a:prstGeom>
          <a:noFill/>
        </p:spPr>
        <p:txBody>
          <a:bodyPr wrap="square" rtlCol="0">
            <a:spAutoFit/>
          </a:bodyPr>
          <a:lstStyle/>
          <a:p>
            <a:pPr marL="457200" indent="-457200">
              <a:buFont typeface="Arial" panose="020B0604020202020204" pitchFamily="34" charset="0"/>
              <a:buChar char="•"/>
            </a:pPr>
            <a:r>
              <a:rPr lang="en-US" sz="4000" dirty="0">
                <a:latin typeface="Arial Nova Cond Light" panose="020B0306020202020204" pitchFamily="34" charset="0"/>
              </a:rPr>
              <a:t>Plan updating schedule from the start- may or may not be a living review</a:t>
            </a:r>
          </a:p>
          <a:p>
            <a:pPr marL="457200" indent="-457200">
              <a:buFont typeface="Arial" panose="020B0604020202020204" pitchFamily="34" charset="0"/>
              <a:buChar char="•"/>
            </a:pPr>
            <a:r>
              <a:rPr lang="en-US" sz="4000" dirty="0">
                <a:latin typeface="Arial Nova Cond Light" panose="020B0306020202020204" pitchFamily="34" charset="0"/>
              </a:rPr>
              <a:t>Set up algorithm along the way and add to final paper</a:t>
            </a:r>
          </a:p>
          <a:p>
            <a:pPr marL="457200" indent="-457200">
              <a:buFont typeface="Arial" panose="020B0604020202020204" pitchFamily="34" charset="0"/>
              <a:buChar char="•"/>
            </a:pPr>
            <a:r>
              <a:rPr lang="en-US" sz="4000" dirty="0">
                <a:latin typeface="Arial Nova Cond Light" panose="020B0306020202020204" pitchFamily="34" charset="0"/>
              </a:rPr>
              <a:t>Decide sometimes after publishing</a:t>
            </a:r>
          </a:p>
        </p:txBody>
      </p:sp>
    </p:spTree>
    <p:extLst>
      <p:ext uri="{BB962C8B-B14F-4D97-AF65-F5344CB8AC3E}">
        <p14:creationId xmlns:p14="http://schemas.microsoft.com/office/powerpoint/2010/main" val="33054441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1780C20-E035-6441-70CB-0606C84FE17B}"/>
              </a:ext>
            </a:extLst>
          </p:cNvPr>
          <p:cNvSpPr>
            <a:spLocks noGrp="1"/>
          </p:cNvSpPr>
          <p:nvPr>
            <p:ph type="sldNum" sz="quarter" idx="12"/>
          </p:nvPr>
        </p:nvSpPr>
        <p:spPr/>
        <p:txBody>
          <a:bodyPr/>
          <a:lstStyle/>
          <a:p>
            <a:fld id="{7C7FAD9F-AEE9-406E-B720-57D2B9DB2816}" type="slidenum">
              <a:rPr lang="en-US" smtClean="0"/>
              <a:t>47</a:t>
            </a:fld>
            <a:endParaRPr lang="en-US"/>
          </a:p>
        </p:txBody>
      </p:sp>
      <p:sp>
        <p:nvSpPr>
          <p:cNvPr id="6" name="Title 5">
            <a:extLst>
              <a:ext uri="{FF2B5EF4-FFF2-40B4-BE49-F238E27FC236}">
                <a16:creationId xmlns:a16="http://schemas.microsoft.com/office/drawing/2014/main" id="{95626A26-0B24-47D5-1ED8-FB0829635C7E}"/>
              </a:ext>
            </a:extLst>
          </p:cNvPr>
          <p:cNvSpPr>
            <a:spLocks noGrp="1"/>
          </p:cNvSpPr>
          <p:nvPr>
            <p:ph type="title"/>
          </p:nvPr>
        </p:nvSpPr>
        <p:spPr>
          <a:xfrm>
            <a:off x="432352" y="558209"/>
            <a:ext cx="10921447" cy="902843"/>
          </a:xfrm>
        </p:spPr>
        <p:txBody>
          <a:bodyPr/>
          <a:lstStyle/>
          <a:p>
            <a:r>
              <a:rPr lang="en-US" dirty="0"/>
              <a:t>MECIR Standards for updating: U1-U5 Planning</a:t>
            </a:r>
          </a:p>
        </p:txBody>
      </p:sp>
      <p:sp>
        <p:nvSpPr>
          <p:cNvPr id="7" name="Content Placeholder 6">
            <a:extLst>
              <a:ext uri="{FF2B5EF4-FFF2-40B4-BE49-F238E27FC236}">
                <a16:creationId xmlns:a16="http://schemas.microsoft.com/office/drawing/2014/main" id="{948011A1-4184-0A2C-BB52-AC6E1519076E}"/>
              </a:ext>
            </a:extLst>
          </p:cNvPr>
          <p:cNvSpPr>
            <a:spLocks noGrp="1"/>
          </p:cNvSpPr>
          <p:nvPr>
            <p:ph idx="1"/>
          </p:nvPr>
        </p:nvSpPr>
        <p:spPr>
          <a:xfrm>
            <a:off x="585857" y="6468942"/>
            <a:ext cx="10333074" cy="365126"/>
          </a:xfrm>
          <a:solidFill>
            <a:schemeClr val="bg1"/>
          </a:solidFill>
        </p:spPr>
        <p:txBody>
          <a:bodyPr>
            <a:noAutofit/>
          </a:bodyPr>
          <a:lstStyle/>
          <a:p>
            <a:r>
              <a:rPr lang="en-US" sz="1200" b="0" i="0" dirty="0">
                <a:effectLst/>
                <a:latin typeface="Source Sans Pro" panose="020B0503030403020204" pitchFamily="34" charset="0"/>
                <a:hlinkClick r:id="rId2">
                  <a:extLst>
                    <a:ext uri="{A12FA001-AC4F-418D-AE19-62706E023703}">
                      <ahyp:hlinkClr xmlns:ahyp="http://schemas.microsoft.com/office/drawing/2018/hyperlinkcolor" val="tx"/>
                    </a:ext>
                  </a:extLst>
                </a:hlinkClick>
              </a:rPr>
              <a:t>Standards for the planning and conduct of updates of Cochrane Intervention Reviews</a:t>
            </a:r>
            <a:endParaRPr lang="en-US" sz="1200" dirty="0"/>
          </a:p>
        </p:txBody>
      </p:sp>
      <p:graphicFrame>
        <p:nvGraphicFramePr>
          <p:cNvPr id="8" name="Table 8">
            <a:extLst>
              <a:ext uri="{FF2B5EF4-FFF2-40B4-BE49-F238E27FC236}">
                <a16:creationId xmlns:a16="http://schemas.microsoft.com/office/drawing/2014/main" id="{7FACAEED-B0B6-5101-CA3A-CD511F049054}"/>
              </a:ext>
            </a:extLst>
          </p:cNvPr>
          <p:cNvGraphicFramePr>
            <a:graphicFrameLocks noGrp="1"/>
          </p:cNvGraphicFramePr>
          <p:nvPr>
            <p:extLst>
              <p:ext uri="{D42A27DB-BD31-4B8C-83A1-F6EECF244321}">
                <p14:modId xmlns:p14="http://schemas.microsoft.com/office/powerpoint/2010/main" val="1606832248"/>
              </p:ext>
            </p:extLst>
          </p:nvPr>
        </p:nvGraphicFramePr>
        <p:xfrm>
          <a:off x="585857" y="1543637"/>
          <a:ext cx="10614406" cy="4617536"/>
        </p:xfrm>
        <a:graphic>
          <a:graphicData uri="http://schemas.openxmlformats.org/drawingml/2006/table">
            <a:tbl>
              <a:tblPr firstRow="1" bandRow="1">
                <a:tableStyleId>{5C22544A-7EE6-4342-B048-85BDC9FD1C3A}</a:tableStyleId>
              </a:tblPr>
              <a:tblGrid>
                <a:gridCol w="850883">
                  <a:extLst>
                    <a:ext uri="{9D8B030D-6E8A-4147-A177-3AD203B41FA5}">
                      <a16:colId xmlns:a16="http://schemas.microsoft.com/office/drawing/2014/main" val="338221218"/>
                    </a:ext>
                  </a:extLst>
                </a:gridCol>
                <a:gridCol w="9763523">
                  <a:extLst>
                    <a:ext uri="{9D8B030D-6E8A-4147-A177-3AD203B41FA5}">
                      <a16:colId xmlns:a16="http://schemas.microsoft.com/office/drawing/2014/main" val="3655336095"/>
                    </a:ext>
                  </a:extLst>
                </a:gridCol>
              </a:tblGrid>
              <a:tr h="503443">
                <a:tc>
                  <a:txBody>
                    <a:bodyPr/>
                    <a:lstStyle/>
                    <a:p>
                      <a:r>
                        <a:rPr lang="en-US" sz="2000" dirty="0">
                          <a:solidFill>
                            <a:schemeClr val="tx1"/>
                          </a:solidFill>
                        </a:rPr>
                        <a:t>#</a:t>
                      </a:r>
                    </a:p>
                  </a:txBody>
                  <a:tcPr/>
                </a:tc>
                <a:tc>
                  <a:txBody>
                    <a:bodyPr/>
                    <a:lstStyle/>
                    <a:p>
                      <a:r>
                        <a:rPr lang="en-US" sz="2000" dirty="0">
                          <a:solidFill>
                            <a:schemeClr val="tx1"/>
                          </a:solidFill>
                        </a:rPr>
                        <a:t>Standard</a:t>
                      </a:r>
                    </a:p>
                  </a:txBody>
                  <a:tcPr/>
                </a:tc>
                <a:extLst>
                  <a:ext uri="{0D108BD9-81ED-4DB2-BD59-A6C34878D82A}">
                    <a16:rowId xmlns:a16="http://schemas.microsoft.com/office/drawing/2014/main" val="3446836656"/>
                  </a:ext>
                </a:extLst>
              </a:tr>
              <a:tr h="450151">
                <a:tc>
                  <a:txBody>
                    <a:bodyPr/>
                    <a:lstStyle/>
                    <a:p>
                      <a:r>
                        <a:rPr lang="en-US" dirty="0"/>
                        <a:t>U1</a:t>
                      </a:r>
                    </a:p>
                  </a:txBody>
                  <a:tcPr/>
                </a:tc>
                <a:tc>
                  <a:txBody>
                    <a:bodyPr/>
                    <a:lstStyle/>
                    <a:p>
                      <a:r>
                        <a:rPr lang="en-US" dirty="0"/>
                        <a:t>Reconsider review question</a:t>
                      </a:r>
                    </a:p>
                  </a:txBody>
                  <a:tcPr/>
                </a:tc>
                <a:extLst>
                  <a:ext uri="{0D108BD9-81ED-4DB2-BD59-A6C34878D82A}">
                    <a16:rowId xmlns:a16="http://schemas.microsoft.com/office/drawing/2014/main" val="4055609369"/>
                  </a:ext>
                </a:extLst>
              </a:tr>
              <a:tr h="450151">
                <a:tc>
                  <a:txBody>
                    <a:bodyPr/>
                    <a:lstStyle/>
                    <a:p>
                      <a:r>
                        <a:rPr lang="en-US" dirty="0"/>
                        <a:t>U2</a:t>
                      </a:r>
                    </a:p>
                  </a:txBody>
                  <a:tcPr/>
                </a:tc>
                <a:tc>
                  <a:txBody>
                    <a:bodyPr/>
                    <a:lstStyle/>
                    <a:p>
                      <a:r>
                        <a:rPr lang="en-US" dirty="0"/>
                        <a:t>Reconsider outcomes, Prioritize those that are primary and will be assessed with GRADE</a:t>
                      </a:r>
                    </a:p>
                  </a:txBody>
                  <a:tcPr/>
                </a:tc>
                <a:extLst>
                  <a:ext uri="{0D108BD9-81ED-4DB2-BD59-A6C34878D82A}">
                    <a16:rowId xmlns:a16="http://schemas.microsoft.com/office/drawing/2014/main" val="1677675276"/>
                  </a:ext>
                </a:extLst>
              </a:tr>
              <a:tr h="450151">
                <a:tc>
                  <a:txBody>
                    <a:bodyPr/>
                    <a:lstStyle/>
                    <a:p>
                      <a:r>
                        <a:rPr lang="en-US" dirty="0"/>
                        <a:t>U3</a:t>
                      </a:r>
                    </a:p>
                  </a:txBody>
                  <a:tcPr/>
                </a:tc>
                <a:tc>
                  <a:txBody>
                    <a:bodyPr/>
                    <a:lstStyle/>
                    <a:p>
                      <a:r>
                        <a:rPr lang="en-US" dirty="0"/>
                        <a:t>Reconsider eligibility criteria, extending or narrowing the scope?</a:t>
                      </a:r>
                    </a:p>
                  </a:txBody>
                  <a:tcPr/>
                </a:tc>
                <a:extLst>
                  <a:ext uri="{0D108BD9-81ED-4DB2-BD59-A6C34878D82A}">
                    <a16:rowId xmlns:a16="http://schemas.microsoft.com/office/drawing/2014/main" val="143725036"/>
                  </a:ext>
                </a:extLst>
              </a:tr>
              <a:tr h="1863338">
                <a:tc>
                  <a:txBody>
                    <a:bodyPr/>
                    <a:lstStyle/>
                    <a:p>
                      <a:r>
                        <a:rPr lang="en-US" dirty="0"/>
                        <a:t>U4</a:t>
                      </a:r>
                    </a:p>
                  </a:txBody>
                  <a:tcPr/>
                </a:tc>
                <a:tc>
                  <a:txBody>
                    <a:bodyPr/>
                    <a:lstStyle/>
                    <a:p>
                      <a:r>
                        <a:rPr lang="en-US" dirty="0"/>
                        <a:t>Planning the search</a:t>
                      </a:r>
                    </a:p>
                    <a:p>
                      <a:pPr marL="342900" indent="-342900">
                        <a:buAutoNum type="arabicPeriod"/>
                      </a:pPr>
                      <a:r>
                        <a:rPr lang="en-US" dirty="0"/>
                        <a:t>Changes to eligibility criteria could change search</a:t>
                      </a:r>
                    </a:p>
                    <a:p>
                      <a:pPr marL="342900" indent="-342900">
                        <a:buAutoNum type="arabicPeriod"/>
                      </a:pPr>
                      <a:r>
                        <a:rPr lang="en-US" dirty="0"/>
                        <a:t>Additional resources may need to be searched, as new ones may be available or appropriate with given changes</a:t>
                      </a:r>
                    </a:p>
                    <a:p>
                      <a:pPr marL="342900" indent="-342900">
                        <a:buAutoNum type="arabicPeriod"/>
                      </a:pPr>
                      <a:r>
                        <a:rPr lang="en-US" dirty="0"/>
                        <a:t>If no changes to eligibility criteria, may limit search to the end of original search.</a:t>
                      </a:r>
                    </a:p>
                    <a:p>
                      <a:pPr marL="342900" indent="-342900">
                        <a:buAutoNum type="arabicPeriod"/>
                      </a:pPr>
                      <a:r>
                        <a:rPr lang="en-US" dirty="0"/>
                        <a:t>May need to edit previous search to add additional terms or remove some that were not useful</a:t>
                      </a:r>
                    </a:p>
                  </a:txBody>
                  <a:tcPr/>
                </a:tc>
                <a:extLst>
                  <a:ext uri="{0D108BD9-81ED-4DB2-BD59-A6C34878D82A}">
                    <a16:rowId xmlns:a16="http://schemas.microsoft.com/office/drawing/2014/main" val="112130358"/>
                  </a:ext>
                </a:extLst>
              </a:tr>
              <a:tr h="450151">
                <a:tc>
                  <a:txBody>
                    <a:bodyPr/>
                    <a:lstStyle/>
                    <a:p>
                      <a:r>
                        <a:rPr lang="en-US" dirty="0"/>
                        <a:t>U5</a:t>
                      </a:r>
                    </a:p>
                  </a:txBody>
                  <a:tcPr/>
                </a:tc>
                <a:tc>
                  <a:txBody>
                    <a:bodyPr/>
                    <a:lstStyle/>
                    <a:p>
                      <a:r>
                        <a:rPr lang="en-US" dirty="0"/>
                        <a:t>Reconsider data collection and analysis methods</a:t>
                      </a:r>
                    </a:p>
                  </a:txBody>
                  <a:tcPr/>
                </a:tc>
                <a:extLst>
                  <a:ext uri="{0D108BD9-81ED-4DB2-BD59-A6C34878D82A}">
                    <a16:rowId xmlns:a16="http://schemas.microsoft.com/office/drawing/2014/main" val="129050573"/>
                  </a:ext>
                </a:extLst>
              </a:tr>
              <a:tr h="450151">
                <a:tc gridSpan="2">
                  <a:txBody>
                    <a:bodyPr/>
                    <a:lstStyle/>
                    <a:p>
                      <a:r>
                        <a:rPr lang="en-US" dirty="0"/>
                        <a:t>May need to submit a new protocol</a:t>
                      </a:r>
                    </a:p>
                  </a:txBody>
                  <a:tcPr/>
                </a:tc>
                <a:tc hMerge="1">
                  <a:txBody>
                    <a:bodyPr/>
                    <a:lstStyle/>
                    <a:p>
                      <a:endParaRPr lang="en-US" dirty="0"/>
                    </a:p>
                  </a:txBody>
                  <a:tcPr/>
                </a:tc>
                <a:extLst>
                  <a:ext uri="{0D108BD9-81ED-4DB2-BD59-A6C34878D82A}">
                    <a16:rowId xmlns:a16="http://schemas.microsoft.com/office/drawing/2014/main" val="920540906"/>
                  </a:ext>
                </a:extLst>
              </a:tr>
            </a:tbl>
          </a:graphicData>
        </a:graphic>
      </p:graphicFrame>
    </p:spTree>
    <p:extLst>
      <p:ext uri="{BB962C8B-B14F-4D97-AF65-F5344CB8AC3E}">
        <p14:creationId xmlns:p14="http://schemas.microsoft.com/office/powerpoint/2010/main" val="28422436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626A26-0B24-47D5-1ED8-FB0829635C7E}"/>
              </a:ext>
            </a:extLst>
          </p:cNvPr>
          <p:cNvSpPr>
            <a:spLocks noGrp="1"/>
          </p:cNvSpPr>
          <p:nvPr>
            <p:ph type="title"/>
          </p:nvPr>
        </p:nvSpPr>
        <p:spPr>
          <a:xfrm>
            <a:off x="432352" y="558209"/>
            <a:ext cx="10921447" cy="902843"/>
          </a:xfrm>
        </p:spPr>
        <p:txBody>
          <a:bodyPr/>
          <a:lstStyle/>
          <a:p>
            <a:r>
              <a:rPr lang="en-US" dirty="0"/>
              <a:t>MECIR Standards for updating: U6-U11 conducting</a:t>
            </a:r>
          </a:p>
        </p:txBody>
      </p:sp>
      <p:sp>
        <p:nvSpPr>
          <p:cNvPr id="7" name="Content Placeholder 6">
            <a:extLst>
              <a:ext uri="{FF2B5EF4-FFF2-40B4-BE49-F238E27FC236}">
                <a16:creationId xmlns:a16="http://schemas.microsoft.com/office/drawing/2014/main" id="{948011A1-4184-0A2C-BB52-AC6E1519076E}"/>
              </a:ext>
            </a:extLst>
          </p:cNvPr>
          <p:cNvSpPr>
            <a:spLocks noGrp="1"/>
          </p:cNvSpPr>
          <p:nvPr>
            <p:ph idx="1"/>
          </p:nvPr>
        </p:nvSpPr>
        <p:spPr>
          <a:xfrm>
            <a:off x="467835" y="6395088"/>
            <a:ext cx="10333074" cy="365125"/>
          </a:xfrm>
          <a:solidFill>
            <a:schemeClr val="bg1"/>
          </a:solidFill>
        </p:spPr>
        <p:txBody>
          <a:bodyPr>
            <a:noAutofit/>
          </a:bodyPr>
          <a:lstStyle/>
          <a:p>
            <a:r>
              <a:rPr lang="en-US" sz="1600" b="0" i="0" dirty="0">
                <a:effectLst/>
                <a:latin typeface="Source Sans Pro" panose="020B0503030403020204" pitchFamily="34" charset="0"/>
                <a:hlinkClick r:id="rId2">
                  <a:extLst>
                    <a:ext uri="{A12FA001-AC4F-418D-AE19-62706E023703}">
                      <ahyp:hlinkClr xmlns:ahyp="http://schemas.microsoft.com/office/drawing/2018/hyperlinkcolor" val="tx"/>
                    </a:ext>
                  </a:extLst>
                </a:hlinkClick>
              </a:rPr>
              <a:t>Standards for the planning and conduct of updates of Cochrane Intervention Reviews</a:t>
            </a:r>
            <a:endParaRPr lang="en-US" sz="1600" dirty="0"/>
          </a:p>
        </p:txBody>
      </p:sp>
      <p:sp>
        <p:nvSpPr>
          <p:cNvPr id="5" name="Slide Number Placeholder 4">
            <a:extLst>
              <a:ext uri="{FF2B5EF4-FFF2-40B4-BE49-F238E27FC236}">
                <a16:creationId xmlns:a16="http://schemas.microsoft.com/office/drawing/2014/main" id="{01780C20-E035-6441-70CB-0606C84FE17B}"/>
              </a:ext>
            </a:extLst>
          </p:cNvPr>
          <p:cNvSpPr>
            <a:spLocks noGrp="1"/>
          </p:cNvSpPr>
          <p:nvPr>
            <p:ph type="sldNum" sz="quarter" idx="12"/>
          </p:nvPr>
        </p:nvSpPr>
        <p:spPr/>
        <p:txBody>
          <a:bodyPr/>
          <a:lstStyle/>
          <a:p>
            <a:fld id="{7C7FAD9F-AEE9-406E-B720-57D2B9DB2816}" type="slidenum">
              <a:rPr lang="en-US" smtClean="0"/>
              <a:t>48</a:t>
            </a:fld>
            <a:endParaRPr lang="en-US"/>
          </a:p>
        </p:txBody>
      </p:sp>
      <p:graphicFrame>
        <p:nvGraphicFramePr>
          <p:cNvPr id="8" name="Table 8">
            <a:extLst>
              <a:ext uri="{FF2B5EF4-FFF2-40B4-BE49-F238E27FC236}">
                <a16:creationId xmlns:a16="http://schemas.microsoft.com/office/drawing/2014/main" id="{7FACAEED-B0B6-5101-CA3A-CD511F049054}"/>
              </a:ext>
            </a:extLst>
          </p:cNvPr>
          <p:cNvGraphicFramePr>
            <a:graphicFrameLocks noGrp="1"/>
          </p:cNvGraphicFramePr>
          <p:nvPr>
            <p:extLst>
              <p:ext uri="{D42A27DB-BD31-4B8C-83A1-F6EECF244321}">
                <p14:modId xmlns:p14="http://schemas.microsoft.com/office/powerpoint/2010/main" val="1777242878"/>
              </p:ext>
            </p:extLst>
          </p:nvPr>
        </p:nvGraphicFramePr>
        <p:xfrm>
          <a:off x="585857" y="1520688"/>
          <a:ext cx="10993230" cy="4174433"/>
        </p:xfrm>
        <a:graphic>
          <a:graphicData uri="http://schemas.openxmlformats.org/drawingml/2006/table">
            <a:tbl>
              <a:tblPr firstRow="1" bandRow="1">
                <a:tableStyleId>{5C22544A-7EE6-4342-B048-85BDC9FD1C3A}</a:tableStyleId>
              </a:tblPr>
              <a:tblGrid>
                <a:gridCol w="881250">
                  <a:extLst>
                    <a:ext uri="{9D8B030D-6E8A-4147-A177-3AD203B41FA5}">
                      <a16:colId xmlns:a16="http://schemas.microsoft.com/office/drawing/2014/main" val="338221218"/>
                    </a:ext>
                  </a:extLst>
                </a:gridCol>
                <a:gridCol w="10111980">
                  <a:extLst>
                    <a:ext uri="{9D8B030D-6E8A-4147-A177-3AD203B41FA5}">
                      <a16:colId xmlns:a16="http://schemas.microsoft.com/office/drawing/2014/main" val="3655336095"/>
                    </a:ext>
                  </a:extLst>
                </a:gridCol>
              </a:tblGrid>
              <a:tr h="544737">
                <a:tc>
                  <a:txBody>
                    <a:bodyPr/>
                    <a:lstStyle/>
                    <a:p>
                      <a:r>
                        <a:rPr lang="en-US" sz="2000" dirty="0">
                          <a:solidFill>
                            <a:schemeClr val="tx1"/>
                          </a:solidFill>
                        </a:rPr>
                        <a:t>#</a:t>
                      </a:r>
                    </a:p>
                  </a:txBody>
                  <a:tcPr/>
                </a:tc>
                <a:tc>
                  <a:txBody>
                    <a:bodyPr/>
                    <a:lstStyle/>
                    <a:p>
                      <a:r>
                        <a:rPr lang="en-US" sz="2000" dirty="0">
                          <a:solidFill>
                            <a:schemeClr val="tx1"/>
                          </a:solidFill>
                        </a:rPr>
                        <a:t>Standard</a:t>
                      </a:r>
                    </a:p>
                  </a:txBody>
                  <a:tcPr/>
                </a:tc>
                <a:extLst>
                  <a:ext uri="{0D108BD9-81ED-4DB2-BD59-A6C34878D82A}">
                    <a16:rowId xmlns:a16="http://schemas.microsoft.com/office/drawing/2014/main" val="3446836656"/>
                  </a:ext>
                </a:extLst>
              </a:tr>
              <a:tr h="487073">
                <a:tc>
                  <a:txBody>
                    <a:bodyPr/>
                    <a:lstStyle/>
                    <a:p>
                      <a:r>
                        <a:rPr lang="en-US" dirty="0"/>
                        <a:t>U6</a:t>
                      </a:r>
                    </a:p>
                  </a:txBody>
                  <a:tcPr/>
                </a:tc>
                <a:tc>
                  <a:txBody>
                    <a:bodyPr/>
                    <a:lstStyle/>
                    <a:p>
                      <a:r>
                        <a:rPr lang="en-US" dirty="0"/>
                        <a:t>Searching within 6-12 months of anticipated publication</a:t>
                      </a:r>
                    </a:p>
                  </a:txBody>
                  <a:tcPr/>
                </a:tc>
                <a:extLst>
                  <a:ext uri="{0D108BD9-81ED-4DB2-BD59-A6C34878D82A}">
                    <a16:rowId xmlns:a16="http://schemas.microsoft.com/office/drawing/2014/main" val="4055609369"/>
                  </a:ext>
                </a:extLst>
              </a:tr>
              <a:tr h="487073">
                <a:tc>
                  <a:txBody>
                    <a:bodyPr/>
                    <a:lstStyle/>
                    <a:p>
                      <a:r>
                        <a:rPr lang="en-US" dirty="0"/>
                        <a:t>U7</a:t>
                      </a:r>
                    </a:p>
                  </a:txBody>
                  <a:tcPr/>
                </a:tc>
                <a:tc>
                  <a:txBody>
                    <a:bodyPr/>
                    <a:lstStyle/>
                    <a:p>
                      <a:r>
                        <a:rPr lang="en-US" dirty="0"/>
                        <a:t>Identify new studies</a:t>
                      </a:r>
                    </a:p>
                  </a:txBody>
                  <a:tcPr/>
                </a:tc>
                <a:extLst>
                  <a:ext uri="{0D108BD9-81ED-4DB2-BD59-A6C34878D82A}">
                    <a16:rowId xmlns:a16="http://schemas.microsoft.com/office/drawing/2014/main" val="1677675276"/>
                  </a:ext>
                </a:extLst>
              </a:tr>
              <a:tr h="840702">
                <a:tc>
                  <a:txBody>
                    <a:bodyPr/>
                    <a:lstStyle/>
                    <a:p>
                      <a:r>
                        <a:rPr lang="en-US" dirty="0"/>
                        <a:t>U8</a:t>
                      </a:r>
                    </a:p>
                  </a:txBody>
                  <a:tcPr/>
                </a:tc>
                <a:tc>
                  <a:txBody>
                    <a:bodyPr/>
                    <a:lstStyle/>
                    <a:p>
                      <a:r>
                        <a:rPr lang="en-US" dirty="0"/>
                        <a:t>Reconsider previously identified studies, esp. those that were ongoing (trials) are they done? Retracted? Other issues?</a:t>
                      </a:r>
                    </a:p>
                  </a:txBody>
                  <a:tcPr/>
                </a:tc>
                <a:extLst>
                  <a:ext uri="{0D108BD9-81ED-4DB2-BD59-A6C34878D82A}">
                    <a16:rowId xmlns:a16="http://schemas.microsoft.com/office/drawing/2014/main" val="143725036"/>
                  </a:ext>
                </a:extLst>
              </a:tr>
              <a:tr h="487073">
                <a:tc>
                  <a:txBody>
                    <a:bodyPr/>
                    <a:lstStyle/>
                    <a:p>
                      <a:r>
                        <a:rPr lang="en-US" dirty="0"/>
                        <a:t>U9</a:t>
                      </a:r>
                    </a:p>
                  </a:txBody>
                  <a:tcPr/>
                </a:tc>
                <a:tc>
                  <a:txBody>
                    <a:bodyPr/>
                    <a:lstStyle/>
                    <a:p>
                      <a:r>
                        <a:rPr lang="en-US" dirty="0"/>
                        <a:t>Assess risk of bias consistently for original included and new studies</a:t>
                      </a:r>
                    </a:p>
                  </a:txBody>
                  <a:tcPr/>
                </a:tc>
                <a:extLst>
                  <a:ext uri="{0D108BD9-81ED-4DB2-BD59-A6C34878D82A}">
                    <a16:rowId xmlns:a16="http://schemas.microsoft.com/office/drawing/2014/main" val="112130358"/>
                  </a:ext>
                </a:extLst>
              </a:tr>
              <a:tr h="487073">
                <a:tc>
                  <a:txBody>
                    <a:bodyPr/>
                    <a:lstStyle/>
                    <a:p>
                      <a:r>
                        <a:rPr lang="en-US" dirty="0"/>
                        <a:t>U10</a:t>
                      </a:r>
                    </a:p>
                  </a:txBody>
                  <a:tcPr/>
                </a:tc>
                <a:tc>
                  <a:txBody>
                    <a:bodyPr/>
                    <a:lstStyle/>
                    <a:p>
                      <a:r>
                        <a:rPr lang="en-US" dirty="0"/>
                        <a:t>Synthesize results, could be new methods from original as appropriate</a:t>
                      </a:r>
                    </a:p>
                  </a:txBody>
                  <a:tcPr/>
                </a:tc>
                <a:extLst>
                  <a:ext uri="{0D108BD9-81ED-4DB2-BD59-A6C34878D82A}">
                    <a16:rowId xmlns:a16="http://schemas.microsoft.com/office/drawing/2014/main" val="129050573"/>
                  </a:ext>
                </a:extLst>
              </a:tr>
              <a:tr h="840702">
                <a:tc>
                  <a:txBody>
                    <a:bodyPr/>
                    <a:lstStyle/>
                    <a:p>
                      <a:r>
                        <a:rPr lang="en-US" dirty="0"/>
                        <a:t>U11</a:t>
                      </a:r>
                    </a:p>
                  </a:txBody>
                  <a:tcPr/>
                </a:tc>
                <a:tc>
                  <a:txBody>
                    <a:bodyPr/>
                    <a:lstStyle/>
                    <a:p>
                      <a:r>
                        <a:rPr lang="en-US" dirty="0"/>
                        <a:t>Assess certainty of evidence- with all the studies asses the overall “risk of bias, inconsistency, indirectness, and publication bias”</a:t>
                      </a:r>
                    </a:p>
                  </a:txBody>
                  <a:tcPr/>
                </a:tc>
                <a:extLst>
                  <a:ext uri="{0D108BD9-81ED-4DB2-BD59-A6C34878D82A}">
                    <a16:rowId xmlns:a16="http://schemas.microsoft.com/office/drawing/2014/main" val="1275714477"/>
                  </a:ext>
                </a:extLst>
              </a:tr>
            </a:tbl>
          </a:graphicData>
        </a:graphic>
      </p:graphicFrame>
    </p:spTree>
    <p:extLst>
      <p:ext uri="{BB962C8B-B14F-4D97-AF65-F5344CB8AC3E}">
        <p14:creationId xmlns:p14="http://schemas.microsoft.com/office/powerpoint/2010/main" val="42592280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C6D8A521-843C-E838-A304-C7C7E71FF2A0}"/>
              </a:ext>
            </a:extLst>
          </p:cNvPr>
          <p:cNvSpPr txBox="1">
            <a:spLocks noGrp="1"/>
          </p:cNvSpPr>
          <p:nvPr>
            <p:ph type="title" idx="4294967295"/>
          </p:nvPr>
        </p:nvSpPr>
        <p:spPr>
          <a:xfrm>
            <a:off x="448746" y="389484"/>
            <a:ext cx="2989592" cy="44319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effectLst/>
                <a:uLnTx/>
                <a:uFillTx/>
                <a:latin typeface="+mj-lt"/>
                <a:ea typeface="+mj-ea"/>
                <a:cs typeface="+mj-cs"/>
              </a:rPr>
              <a:t>Review project cycle Continued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Box 3">
            <a:extLst>
              <a:ext uri="{FF2B5EF4-FFF2-40B4-BE49-F238E27FC236}">
                <a16:creationId xmlns:a16="http://schemas.microsoft.com/office/drawing/2014/main" id="{3A709C05-76F7-7590-505B-0ABE1C53F1AA}"/>
              </a:ext>
            </a:extLst>
          </p:cNvPr>
          <p:cNvSpPr txBox="1"/>
          <p:nvPr/>
        </p:nvSpPr>
        <p:spPr>
          <a:xfrm>
            <a:off x="4090480" y="673433"/>
            <a:ext cx="4621396" cy="4401205"/>
          </a:xfrm>
          <a:prstGeom prst="rect">
            <a:avLst/>
          </a:prstGeom>
          <a:noFill/>
        </p:spPr>
        <p:txBody>
          <a:bodyPr wrap="square" rtlCol="0">
            <a:spAutoFit/>
          </a:bodyPr>
          <a:lstStyle/>
          <a:p>
            <a:r>
              <a:rPr lang="en-US" sz="4400" dirty="0">
                <a:latin typeface="Bahnschrift" panose="020B0502040204020203" pitchFamily="34" charset="0"/>
              </a:rPr>
              <a:t>PIECCESS Review Cycle:</a:t>
            </a:r>
          </a:p>
          <a:p>
            <a:r>
              <a:rPr lang="en-US" sz="2400" dirty="0"/>
              <a:t>Plan</a:t>
            </a:r>
          </a:p>
          <a:p>
            <a:r>
              <a:rPr lang="en-US" sz="2400" dirty="0"/>
              <a:t>Identify</a:t>
            </a:r>
          </a:p>
          <a:p>
            <a:r>
              <a:rPr lang="en-US" sz="2400" dirty="0"/>
              <a:t>Evaluate</a:t>
            </a:r>
          </a:p>
          <a:p>
            <a:r>
              <a:rPr lang="en-US" sz="2400" dirty="0"/>
              <a:t>Extract</a:t>
            </a:r>
          </a:p>
          <a:p>
            <a:r>
              <a:rPr lang="en-US" sz="2400" dirty="0"/>
              <a:t>Combine</a:t>
            </a:r>
          </a:p>
          <a:p>
            <a:r>
              <a:rPr lang="en-US" sz="2400" dirty="0"/>
              <a:t>Explain</a:t>
            </a:r>
          </a:p>
          <a:p>
            <a:r>
              <a:rPr lang="en-US" sz="2400" dirty="0"/>
              <a:t>Summarize</a:t>
            </a:r>
          </a:p>
          <a:p>
            <a:r>
              <a:rPr lang="en-US" sz="2400" dirty="0"/>
              <a:t>Share</a:t>
            </a:r>
            <a:endParaRPr lang="en-US" sz="4400" dirty="0"/>
          </a:p>
        </p:txBody>
      </p:sp>
      <p:sp>
        <p:nvSpPr>
          <p:cNvPr id="9" name="TextBox 8">
            <a:extLst>
              <a:ext uri="{FF2B5EF4-FFF2-40B4-BE49-F238E27FC236}">
                <a16:creationId xmlns:a16="http://schemas.microsoft.com/office/drawing/2014/main" id="{879EBD54-8A31-78C1-2907-0083142CCDCF}"/>
              </a:ext>
            </a:extLst>
          </p:cNvPr>
          <p:cNvSpPr txBox="1"/>
          <p:nvPr/>
        </p:nvSpPr>
        <p:spPr>
          <a:xfrm>
            <a:off x="448746" y="5779863"/>
            <a:ext cx="521189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Calibri"/>
                <a:cs typeface="Calibri"/>
                <a:hlinkClick r:id="rId3"/>
              </a:rPr>
              <a:t>Piecing Together Systematic Reviews and Other Evidence Syntheses.</a:t>
            </a:r>
            <a:endParaRPr lang="en-US" sz="1400" dirty="0">
              <a:ea typeface="Calibri"/>
              <a:cs typeface="Calibri"/>
            </a:endParaRPr>
          </a:p>
        </p:txBody>
      </p:sp>
      <p:sp>
        <p:nvSpPr>
          <p:cNvPr id="27" name="TextBox 26">
            <a:extLst>
              <a:ext uri="{FF2B5EF4-FFF2-40B4-BE49-F238E27FC236}">
                <a16:creationId xmlns:a16="http://schemas.microsoft.com/office/drawing/2014/main" id="{D13F425F-F4B9-CFD3-EE99-E87D6B84CE6B}"/>
              </a:ext>
            </a:extLst>
          </p:cNvPr>
          <p:cNvSpPr txBox="1"/>
          <p:nvPr/>
        </p:nvSpPr>
        <p:spPr>
          <a:xfrm>
            <a:off x="9272069" y="396363"/>
            <a:ext cx="2700129"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ea typeface="Calibri"/>
                <a:cs typeface="Calibri"/>
              </a:rPr>
              <a:t>8 phases</a:t>
            </a:r>
          </a:p>
          <a:p>
            <a:pPr marL="342900" indent="-342900">
              <a:buFont typeface="Arial" panose="020B0604020202020204" pitchFamily="34" charset="0"/>
              <a:buChar char="•"/>
            </a:pPr>
            <a:r>
              <a:rPr lang="en-US" sz="2400" dirty="0">
                <a:ea typeface="Calibri"/>
                <a:cs typeface="Calibri"/>
              </a:rPr>
              <a:t>Each phase has potential outputs</a:t>
            </a:r>
          </a:p>
          <a:p>
            <a:pPr marL="342900" indent="-342900">
              <a:buFont typeface="Arial" panose="020B0604020202020204" pitchFamily="34" charset="0"/>
              <a:buChar char="•"/>
            </a:pPr>
            <a:r>
              <a:rPr lang="en-US" sz="2400" dirty="0">
                <a:ea typeface="Calibri"/>
                <a:cs typeface="Calibri"/>
              </a:rPr>
              <a:t>Each phase goes through the 8 processes</a:t>
            </a:r>
          </a:p>
          <a:p>
            <a:endParaRPr lang="en-US" sz="2400" dirty="0">
              <a:ea typeface="Calibri"/>
              <a:cs typeface="Calibri"/>
            </a:endParaRPr>
          </a:p>
        </p:txBody>
      </p:sp>
    </p:spTree>
    <p:extLst>
      <p:ext uri="{BB962C8B-B14F-4D97-AF65-F5344CB8AC3E}">
        <p14:creationId xmlns:p14="http://schemas.microsoft.com/office/powerpoint/2010/main" val="3133233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6" name="Title 5">
            <a:extLst>
              <a:ext uri="{FF2B5EF4-FFF2-40B4-BE49-F238E27FC236}">
                <a16:creationId xmlns:a16="http://schemas.microsoft.com/office/drawing/2014/main" id="{A365A53B-1622-AEB9-C82B-F45F2E07C309}"/>
              </a:ext>
            </a:extLst>
          </p:cNvPr>
          <p:cNvSpPr txBox="1">
            <a:spLocks noGrp="1"/>
          </p:cNvSpPr>
          <p:nvPr>
            <p:ph type="title" idx="4294967295"/>
          </p:nvPr>
        </p:nvSpPr>
        <p:spPr>
          <a:xfrm>
            <a:off x="566738" y="385755"/>
            <a:ext cx="3831091" cy="32932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mn-lt"/>
                <a:ea typeface="+mn-ea"/>
                <a:cs typeface="+mn-cs"/>
              </a:rPr>
              <a:t>Phases of Review: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n-lt"/>
                <a:ea typeface="+mn-ea"/>
                <a:cs typeface="+mn-cs"/>
              </a:rPr>
              <a:t>By amount of literature sorted</a:t>
            </a:r>
          </a:p>
        </p:txBody>
      </p:sp>
      <p:sp>
        <p:nvSpPr>
          <p:cNvPr id="245" name="Google Shape;245;p41"/>
          <p:cNvSpPr txBox="1"/>
          <p:nvPr/>
        </p:nvSpPr>
        <p:spPr>
          <a:xfrm>
            <a:off x="5130036" y="720799"/>
            <a:ext cx="7381045" cy="984871"/>
          </a:xfrm>
          <a:prstGeom prst="rect">
            <a:avLst/>
          </a:prstGeom>
          <a:noFill/>
          <a:ln>
            <a:noFill/>
          </a:ln>
        </p:spPr>
        <p:txBody>
          <a:bodyPr spcFirstLastPara="1" wrap="square" lIns="91433" tIns="91433" rIns="91433" bIns="91433" anchor="t" anchorCtr="0">
            <a:spAutoFit/>
          </a:bodyPr>
          <a:lstStyle/>
          <a:p>
            <a:r>
              <a:rPr lang="en" sz="2800" b="1" dirty="0">
                <a:cs typeface="Calibri"/>
                <a:sym typeface="Calibri"/>
              </a:rPr>
              <a:t>Proposal: What is the scope of the review?</a:t>
            </a:r>
          </a:p>
          <a:p>
            <a:r>
              <a:rPr lang="en" sz="2400" dirty="0">
                <a:cs typeface="Calibri"/>
                <a:sym typeface="Calibri"/>
              </a:rPr>
              <a:t>Only 100 articles or so to test feasibility</a:t>
            </a:r>
          </a:p>
        </p:txBody>
      </p:sp>
      <p:sp>
        <p:nvSpPr>
          <p:cNvPr id="246" name="Google Shape;246;p41"/>
          <p:cNvSpPr txBox="1"/>
          <p:nvPr/>
        </p:nvSpPr>
        <p:spPr>
          <a:xfrm>
            <a:off x="5145983" y="1875251"/>
            <a:ext cx="6617214" cy="1477313"/>
          </a:xfrm>
          <a:prstGeom prst="rect">
            <a:avLst/>
          </a:prstGeom>
          <a:noFill/>
          <a:ln>
            <a:noFill/>
          </a:ln>
        </p:spPr>
        <p:txBody>
          <a:bodyPr spcFirstLastPara="1" wrap="square" lIns="91433" tIns="91433" rIns="91433" bIns="91433" anchor="t" anchorCtr="0">
            <a:spAutoFit/>
          </a:bodyPr>
          <a:lstStyle/>
          <a:p>
            <a:r>
              <a:rPr lang="en" sz="2800" b="1" dirty="0">
                <a:ea typeface="Calibri"/>
                <a:cs typeface="Calibri"/>
                <a:sym typeface="Calibri"/>
              </a:rPr>
              <a:t>Protocol</a:t>
            </a:r>
            <a:r>
              <a:rPr lang="en" sz="2800" dirty="0">
                <a:ea typeface="Calibri"/>
                <a:cs typeface="Calibri"/>
                <a:sym typeface="Calibri"/>
              </a:rPr>
              <a:t>: What are the methods of the review? 100-200 articles; </a:t>
            </a:r>
            <a:r>
              <a:rPr lang="en-US" sz="2800" dirty="0">
                <a:ea typeface="Calibri"/>
                <a:cs typeface="Calibri"/>
                <a:sym typeface="Calibri"/>
              </a:rPr>
              <a:t>just enough to pilot methods; at least 2-3 included articles</a:t>
            </a:r>
            <a:endParaRPr lang="en" sz="2800" dirty="0">
              <a:ea typeface="Calibri"/>
              <a:cs typeface="Calibri"/>
              <a:sym typeface="Calibri"/>
            </a:endParaRPr>
          </a:p>
        </p:txBody>
      </p:sp>
      <p:sp>
        <p:nvSpPr>
          <p:cNvPr id="247" name="Google Shape;247;p41"/>
          <p:cNvSpPr txBox="1"/>
          <p:nvPr/>
        </p:nvSpPr>
        <p:spPr>
          <a:xfrm>
            <a:off x="5130036" y="3421801"/>
            <a:ext cx="6727347" cy="1477313"/>
          </a:xfrm>
          <a:prstGeom prst="rect">
            <a:avLst/>
          </a:prstGeom>
          <a:noFill/>
          <a:ln>
            <a:noFill/>
          </a:ln>
        </p:spPr>
        <p:txBody>
          <a:bodyPr spcFirstLastPara="1" wrap="square" lIns="91433" tIns="91433" rIns="91433" bIns="91433" anchor="t" anchorCtr="0">
            <a:spAutoFit/>
          </a:bodyPr>
          <a:lstStyle/>
          <a:p>
            <a:r>
              <a:rPr lang="en" sz="2800" b="1" dirty="0">
                <a:cs typeface="Calibri"/>
                <a:sym typeface="Calibri"/>
              </a:rPr>
              <a:t>Production</a:t>
            </a:r>
            <a:r>
              <a:rPr lang="en" sz="2800" dirty="0">
                <a:cs typeface="Calibri"/>
                <a:sym typeface="Calibri"/>
              </a:rPr>
              <a:t>: What are the preliminary findings? Some % to see trends, for poster or presentation</a:t>
            </a:r>
          </a:p>
        </p:txBody>
      </p:sp>
      <p:sp>
        <p:nvSpPr>
          <p:cNvPr id="248" name="Google Shape;248;p41"/>
          <p:cNvSpPr txBox="1"/>
          <p:nvPr/>
        </p:nvSpPr>
        <p:spPr>
          <a:xfrm>
            <a:off x="5135161" y="4968352"/>
            <a:ext cx="6647275" cy="1046426"/>
          </a:xfrm>
          <a:prstGeom prst="rect">
            <a:avLst/>
          </a:prstGeom>
          <a:noFill/>
          <a:ln>
            <a:noFill/>
          </a:ln>
        </p:spPr>
        <p:txBody>
          <a:bodyPr spcFirstLastPara="1" wrap="square" lIns="91433" tIns="91433" rIns="91433" bIns="91433" anchor="t" anchorCtr="0">
            <a:spAutoFit/>
          </a:bodyPr>
          <a:lstStyle/>
          <a:p>
            <a:r>
              <a:rPr lang="en" sz="2800" b="1" dirty="0">
                <a:cs typeface="Calibri"/>
                <a:sym typeface="Calibri"/>
              </a:rPr>
              <a:t>Paper</a:t>
            </a:r>
            <a:r>
              <a:rPr lang="en" sz="2800" dirty="0">
                <a:cs typeface="Calibri"/>
                <a:sym typeface="Calibri"/>
              </a:rPr>
              <a:t>: Writing up paper/ what is the context?</a:t>
            </a:r>
          </a:p>
          <a:p>
            <a:r>
              <a:rPr lang="en" sz="2800" dirty="0">
                <a:cs typeface="Calibri"/>
                <a:sym typeface="Calibri"/>
              </a:rPr>
              <a:t>	all articles processed</a:t>
            </a:r>
            <a:endParaRPr sz="2800" dirty="0">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CC579-7F06-C55B-FAC4-E520FF0DDEED}"/>
              </a:ext>
            </a:extLst>
          </p:cNvPr>
          <p:cNvSpPr>
            <a:spLocks noGrp="1"/>
          </p:cNvSpPr>
          <p:nvPr>
            <p:ph type="title"/>
          </p:nvPr>
        </p:nvSpPr>
        <p:spPr>
          <a:xfrm>
            <a:off x="1460488" y="1784211"/>
            <a:ext cx="8728541" cy="2613618"/>
          </a:xfrm>
        </p:spPr>
        <p:txBody>
          <a:bodyPr vert="horz" lIns="91440" tIns="45720" rIns="91440" bIns="45720" rtlCol="0" anchor="ctr">
            <a:normAutofit/>
          </a:bodyPr>
          <a:lstStyle/>
          <a:p>
            <a:r>
              <a:rPr lang="en-US" sz="6600" dirty="0"/>
              <a:t>Questions on updating?</a:t>
            </a:r>
            <a:endParaRPr lang="en-US" sz="8000" dirty="0"/>
          </a:p>
        </p:txBody>
      </p:sp>
      <p:sp>
        <p:nvSpPr>
          <p:cNvPr id="3" name="Slide Number Placeholder 2">
            <a:extLst>
              <a:ext uri="{FF2B5EF4-FFF2-40B4-BE49-F238E27FC236}">
                <a16:creationId xmlns:a16="http://schemas.microsoft.com/office/drawing/2014/main" id="{E4CF3143-C0B2-0093-BF58-47ABEFC50AA9}"/>
              </a:ext>
            </a:extLst>
          </p:cNvPr>
          <p:cNvSpPr>
            <a:spLocks noGrp="1"/>
          </p:cNvSpPr>
          <p:nvPr>
            <p:ph type="sldNum" sz="quarter" idx="12"/>
          </p:nvPr>
        </p:nvSpPr>
        <p:spPr/>
        <p:txBody>
          <a:bodyPr/>
          <a:lstStyle/>
          <a:p>
            <a:fld id="{7C7FAD9F-AEE9-406E-B720-57D2B9DB2816}" type="slidenum">
              <a:rPr lang="en-US" smtClean="0"/>
              <a:t>50</a:t>
            </a:fld>
            <a:endParaRPr lang="en-US"/>
          </a:p>
        </p:txBody>
      </p:sp>
    </p:spTree>
    <p:extLst>
      <p:ext uri="{BB962C8B-B14F-4D97-AF65-F5344CB8AC3E}">
        <p14:creationId xmlns:p14="http://schemas.microsoft.com/office/powerpoint/2010/main" val="15751522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65C6AF-A8FD-C679-B442-DBD4A198F274}"/>
              </a:ext>
            </a:extLst>
          </p:cNvPr>
          <p:cNvSpPr>
            <a:spLocks noGrp="1"/>
          </p:cNvSpPr>
          <p:nvPr>
            <p:ph type="sldNum" sz="quarter" idx="12"/>
          </p:nvPr>
        </p:nvSpPr>
        <p:spPr/>
        <p:txBody>
          <a:bodyPr/>
          <a:lstStyle/>
          <a:p>
            <a:fld id="{7C7FAD9F-AEE9-406E-B720-57D2B9DB2816}" type="slidenum">
              <a:rPr lang="en-US" smtClean="0"/>
              <a:t>51</a:t>
            </a:fld>
            <a:endParaRPr lang="en-US"/>
          </a:p>
        </p:txBody>
      </p:sp>
      <p:sp>
        <p:nvSpPr>
          <p:cNvPr id="2" name="Title 1">
            <a:extLst>
              <a:ext uri="{FF2B5EF4-FFF2-40B4-BE49-F238E27FC236}">
                <a16:creationId xmlns:a16="http://schemas.microsoft.com/office/drawing/2014/main" id="{97F7E796-D30F-923C-8D6C-E426FE423A95}"/>
              </a:ext>
            </a:extLst>
          </p:cNvPr>
          <p:cNvSpPr>
            <a:spLocks noGrp="1"/>
          </p:cNvSpPr>
          <p:nvPr>
            <p:ph type="title"/>
          </p:nvPr>
        </p:nvSpPr>
        <p:spPr>
          <a:xfrm>
            <a:off x="318764" y="310677"/>
            <a:ext cx="4416522" cy="6337384"/>
          </a:xfrm>
          <a:solidFill>
            <a:schemeClr val="accent3"/>
          </a:solidFill>
        </p:spPr>
        <p:txBody>
          <a:bodyPr>
            <a:normAutofit/>
          </a:bodyPr>
          <a:lstStyle/>
          <a:p>
            <a:pPr algn="ctr"/>
            <a:br>
              <a:rPr lang="en-US" sz="6000" dirty="0">
                <a:solidFill>
                  <a:schemeClr val="tx1"/>
                </a:solidFill>
              </a:rPr>
            </a:br>
            <a:r>
              <a:rPr lang="en-US" sz="6000" dirty="0">
                <a:solidFill>
                  <a:schemeClr val="tx1"/>
                </a:solidFill>
              </a:rPr>
              <a:t>Review service</a:t>
            </a:r>
          </a:p>
        </p:txBody>
      </p:sp>
      <p:sp>
        <p:nvSpPr>
          <p:cNvPr id="5" name="Content Placeholder 4">
            <a:extLst>
              <a:ext uri="{FF2B5EF4-FFF2-40B4-BE49-F238E27FC236}">
                <a16:creationId xmlns:a16="http://schemas.microsoft.com/office/drawing/2014/main" id="{83841228-0456-043F-D3FE-9D991AD488DF}"/>
              </a:ext>
            </a:extLst>
          </p:cNvPr>
          <p:cNvSpPr>
            <a:spLocks noGrp="1"/>
          </p:cNvSpPr>
          <p:nvPr>
            <p:ph idx="1"/>
          </p:nvPr>
        </p:nvSpPr>
        <p:spPr>
          <a:xfrm>
            <a:off x="5415642" y="1301619"/>
            <a:ext cx="5939745" cy="4559431"/>
          </a:xfrm>
        </p:spPr>
        <p:txBody>
          <a:bodyPr/>
          <a:lstStyle/>
          <a:p>
            <a:r>
              <a:rPr lang="en-US" sz="4000" dirty="0"/>
              <a:t>Logic model of a review service</a:t>
            </a:r>
          </a:p>
          <a:p>
            <a:pPr marL="285750" indent="-285750">
              <a:buFont typeface="Arial" panose="020B0604020202020204" pitchFamily="34" charset="0"/>
              <a:buChar char="•"/>
            </a:pPr>
            <a:r>
              <a:rPr lang="en-US" sz="4000" dirty="0"/>
              <a:t>One page summary of the service</a:t>
            </a:r>
          </a:p>
          <a:p>
            <a:pPr marL="285750" indent="-285750">
              <a:buFont typeface="Arial" panose="020B0604020202020204" pitchFamily="34" charset="0"/>
              <a:buChar char="•"/>
            </a:pPr>
            <a:r>
              <a:rPr lang="en-US" sz="4000" dirty="0"/>
              <a:t>Consider using it as a way to advocate for the service as well</a:t>
            </a:r>
          </a:p>
          <a:p>
            <a:endParaRPr lang="en-US" dirty="0"/>
          </a:p>
        </p:txBody>
      </p:sp>
    </p:spTree>
    <p:extLst>
      <p:ext uri="{BB962C8B-B14F-4D97-AF65-F5344CB8AC3E}">
        <p14:creationId xmlns:p14="http://schemas.microsoft.com/office/powerpoint/2010/main" val="10464871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E17DB0-BDA6-392F-5730-DA324AFCE632}"/>
              </a:ext>
            </a:extLst>
          </p:cNvPr>
          <p:cNvSpPr>
            <a:spLocks noGrp="1"/>
          </p:cNvSpPr>
          <p:nvPr>
            <p:ph type="sldNum" sz="quarter" idx="12"/>
          </p:nvPr>
        </p:nvSpPr>
        <p:spPr>
          <a:xfrm>
            <a:off x="11200263" y="6356350"/>
            <a:ext cx="523902" cy="365125"/>
          </a:xfrm>
        </p:spPr>
        <p:txBody>
          <a:bodyPr anchor="ctr">
            <a:normAutofit/>
          </a:bodyPr>
          <a:lstStyle/>
          <a:p>
            <a:pPr>
              <a:spcAft>
                <a:spcPts val="600"/>
              </a:spcAft>
            </a:pPr>
            <a:fld id="{7C7FAD9F-AEE9-406E-B720-57D2B9DB2816}" type="slidenum">
              <a:rPr lang="en-US" smtClean="0"/>
              <a:pPr>
                <a:spcAft>
                  <a:spcPts val="600"/>
                </a:spcAft>
              </a:pPr>
              <a:t>52</a:t>
            </a:fld>
            <a:endParaRPr lang="en-US"/>
          </a:p>
        </p:txBody>
      </p:sp>
      <p:sp>
        <p:nvSpPr>
          <p:cNvPr id="2" name="Title 1">
            <a:extLst>
              <a:ext uri="{FF2B5EF4-FFF2-40B4-BE49-F238E27FC236}">
                <a16:creationId xmlns:a16="http://schemas.microsoft.com/office/drawing/2014/main" id="{7C1E1610-3219-552D-98B9-C21BED10AF98}"/>
              </a:ext>
            </a:extLst>
          </p:cNvPr>
          <p:cNvSpPr>
            <a:spLocks noGrp="1"/>
          </p:cNvSpPr>
          <p:nvPr>
            <p:ph type="title"/>
          </p:nvPr>
        </p:nvSpPr>
        <p:spPr>
          <a:xfrm>
            <a:off x="839788" y="553272"/>
            <a:ext cx="3932237" cy="1732727"/>
          </a:xfrm>
        </p:spPr>
        <p:txBody>
          <a:bodyPr anchor="b">
            <a:normAutofit/>
          </a:bodyPr>
          <a:lstStyle/>
          <a:p>
            <a:r>
              <a:rPr lang="en-US" sz="5400" dirty="0">
                <a:solidFill>
                  <a:srgbClr val="BE3A36"/>
                </a:solidFill>
              </a:rPr>
              <a:t>logic model</a:t>
            </a:r>
          </a:p>
        </p:txBody>
      </p:sp>
      <p:sp>
        <p:nvSpPr>
          <p:cNvPr id="5" name="Content Placeholder 4">
            <a:extLst>
              <a:ext uri="{FF2B5EF4-FFF2-40B4-BE49-F238E27FC236}">
                <a16:creationId xmlns:a16="http://schemas.microsoft.com/office/drawing/2014/main" id="{D6BB06CF-C940-563C-5A5D-969F7E485ECB}"/>
              </a:ext>
            </a:extLst>
          </p:cNvPr>
          <p:cNvSpPr>
            <a:spLocks noGrp="1"/>
          </p:cNvSpPr>
          <p:nvPr>
            <p:ph idx="1"/>
          </p:nvPr>
        </p:nvSpPr>
        <p:spPr>
          <a:xfrm>
            <a:off x="3439236" y="987425"/>
            <a:ext cx="7916151" cy="4873625"/>
          </a:xfrm>
        </p:spPr>
        <p:txBody>
          <a:bodyPr>
            <a:normAutofit fontScale="85000" lnSpcReduction="20000"/>
          </a:bodyPr>
          <a:lstStyle/>
          <a:p>
            <a:pPr lvl="0"/>
            <a:r>
              <a:rPr lang="en-US" sz="1800" dirty="0"/>
              <a:t>Mission (present goals)</a:t>
            </a:r>
          </a:p>
          <a:p>
            <a:pPr lvl="1"/>
            <a:r>
              <a:rPr lang="en-US" sz="1800" dirty="0"/>
              <a:t>What does your service do and for whom?</a:t>
            </a:r>
          </a:p>
          <a:p>
            <a:pPr lvl="0"/>
            <a:r>
              <a:rPr lang="en-US" sz="1800" dirty="0"/>
              <a:t>Background</a:t>
            </a:r>
          </a:p>
          <a:p>
            <a:pPr lvl="1"/>
            <a:r>
              <a:rPr lang="en-US" sz="1800" dirty="0"/>
              <a:t>Could include specific information about your institution</a:t>
            </a:r>
          </a:p>
          <a:p>
            <a:pPr lvl="0"/>
            <a:r>
              <a:rPr lang="en-US" sz="1800" dirty="0"/>
              <a:t>Resources</a:t>
            </a:r>
          </a:p>
          <a:p>
            <a:pPr lvl="1"/>
            <a:r>
              <a:rPr lang="en-US" sz="1800" dirty="0"/>
              <a:t>People</a:t>
            </a:r>
          </a:p>
          <a:p>
            <a:pPr lvl="1"/>
            <a:r>
              <a:rPr lang="en-US" sz="1800" dirty="0"/>
              <a:t>Software and other infrastructure needs</a:t>
            </a:r>
          </a:p>
          <a:p>
            <a:pPr lvl="1"/>
            <a:r>
              <a:rPr lang="en-US" sz="1800" dirty="0"/>
              <a:t>Workflows, Templates/form</a:t>
            </a:r>
          </a:p>
          <a:p>
            <a:pPr lvl="0"/>
            <a:r>
              <a:rPr lang="en-US" sz="1800" dirty="0"/>
              <a:t>Programs/engagement</a:t>
            </a:r>
          </a:p>
          <a:p>
            <a:pPr lvl="1"/>
            <a:r>
              <a:rPr lang="en-US" sz="1800" dirty="0"/>
              <a:t>Consults and other services</a:t>
            </a:r>
          </a:p>
          <a:p>
            <a:pPr lvl="1"/>
            <a:r>
              <a:rPr lang="en-US" sz="1800" dirty="0"/>
              <a:t>Education and training</a:t>
            </a:r>
          </a:p>
          <a:p>
            <a:pPr lvl="1"/>
            <a:r>
              <a:rPr lang="en-US" sz="1800" dirty="0"/>
              <a:t>Engagement, marketing, outreach</a:t>
            </a:r>
          </a:p>
          <a:p>
            <a:pPr lvl="0"/>
            <a:r>
              <a:rPr lang="en-US" sz="1800" dirty="0"/>
              <a:t>Goals</a:t>
            </a:r>
          </a:p>
          <a:p>
            <a:pPr lvl="1"/>
            <a:r>
              <a:rPr lang="en-US" sz="1800" dirty="0"/>
              <a:t>Short term</a:t>
            </a:r>
          </a:p>
          <a:p>
            <a:pPr lvl="1"/>
            <a:r>
              <a:rPr lang="en-US" sz="1800" dirty="0"/>
              <a:t>Long term</a:t>
            </a:r>
          </a:p>
          <a:p>
            <a:pPr lvl="0"/>
            <a:r>
              <a:rPr lang="en-US" sz="1800" dirty="0"/>
              <a:t>Vision (future)</a:t>
            </a:r>
          </a:p>
          <a:p>
            <a:pPr lvl="1"/>
            <a:r>
              <a:rPr lang="en-US" sz="1800" dirty="0"/>
              <a:t>Why does this service exist? Think impact</a:t>
            </a:r>
            <a:endParaRPr lang="en-US" dirty="0"/>
          </a:p>
          <a:p>
            <a:endParaRPr lang="en-US" dirty="0"/>
          </a:p>
        </p:txBody>
      </p:sp>
    </p:spTree>
    <p:extLst>
      <p:ext uri="{BB962C8B-B14F-4D97-AF65-F5344CB8AC3E}">
        <p14:creationId xmlns:p14="http://schemas.microsoft.com/office/powerpoint/2010/main" val="34285280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4A7ED6-8B4E-992E-5D90-BF58F2EF0FAC}"/>
              </a:ext>
            </a:extLst>
          </p:cNvPr>
          <p:cNvSpPr>
            <a:spLocks noGrp="1"/>
          </p:cNvSpPr>
          <p:nvPr>
            <p:ph type="sldNum" sz="quarter" idx="12"/>
          </p:nvPr>
        </p:nvSpPr>
        <p:spPr/>
        <p:txBody>
          <a:bodyPr/>
          <a:lstStyle/>
          <a:p>
            <a:fld id="{7C7FAD9F-AEE9-406E-B720-57D2B9DB2816}" type="slidenum">
              <a:rPr lang="en-US" smtClean="0"/>
              <a:t>53</a:t>
            </a:fld>
            <a:endParaRPr lang="en-US"/>
          </a:p>
        </p:txBody>
      </p:sp>
      <p:sp>
        <p:nvSpPr>
          <p:cNvPr id="3" name="Title 2">
            <a:extLst>
              <a:ext uri="{FF2B5EF4-FFF2-40B4-BE49-F238E27FC236}">
                <a16:creationId xmlns:a16="http://schemas.microsoft.com/office/drawing/2014/main" id="{2166939D-80FD-070A-66E5-E33266308A21}"/>
              </a:ext>
            </a:extLst>
          </p:cNvPr>
          <p:cNvSpPr>
            <a:spLocks noGrp="1"/>
          </p:cNvSpPr>
          <p:nvPr>
            <p:ph type="title" idx="4294967295"/>
          </p:nvPr>
        </p:nvSpPr>
        <p:spPr>
          <a:xfrm>
            <a:off x="600488" y="-2080881"/>
            <a:ext cx="10333075" cy="1414131"/>
          </a:xfrm>
        </p:spPr>
        <p:txBody>
          <a:bodyPr/>
          <a:lstStyle/>
          <a:p>
            <a:r>
              <a:rPr lang="en-US" dirty="0"/>
              <a:t>Library Review Services</a:t>
            </a:r>
          </a:p>
        </p:txBody>
      </p:sp>
      <p:graphicFrame>
        <p:nvGraphicFramePr>
          <p:cNvPr id="5" name="Table 5">
            <a:extLst>
              <a:ext uri="{FF2B5EF4-FFF2-40B4-BE49-F238E27FC236}">
                <a16:creationId xmlns:a16="http://schemas.microsoft.com/office/drawing/2014/main" id="{529CF87F-3522-6529-B673-29146452624E}"/>
              </a:ext>
            </a:extLst>
          </p:cNvPr>
          <p:cNvGraphicFramePr>
            <a:graphicFrameLocks noGrp="1"/>
          </p:cNvGraphicFramePr>
          <p:nvPr>
            <p:extLst>
              <p:ext uri="{D42A27DB-BD31-4B8C-83A1-F6EECF244321}">
                <p14:modId xmlns:p14="http://schemas.microsoft.com/office/powerpoint/2010/main" val="354030405"/>
              </p:ext>
            </p:extLst>
          </p:nvPr>
        </p:nvGraphicFramePr>
        <p:xfrm>
          <a:off x="207821" y="99391"/>
          <a:ext cx="11753922" cy="7314242"/>
        </p:xfrm>
        <a:graphic>
          <a:graphicData uri="http://schemas.openxmlformats.org/drawingml/2006/table">
            <a:tbl>
              <a:tblPr firstRow="1" bandRow="1">
                <a:tableStyleId>{F5AB1C69-6EDB-4FF4-983F-18BD219EF322}</a:tableStyleId>
              </a:tblPr>
              <a:tblGrid>
                <a:gridCol w="3260387">
                  <a:extLst>
                    <a:ext uri="{9D8B030D-6E8A-4147-A177-3AD203B41FA5}">
                      <a16:colId xmlns:a16="http://schemas.microsoft.com/office/drawing/2014/main" val="151526418"/>
                    </a:ext>
                  </a:extLst>
                </a:gridCol>
                <a:gridCol w="2268876">
                  <a:extLst>
                    <a:ext uri="{9D8B030D-6E8A-4147-A177-3AD203B41FA5}">
                      <a16:colId xmlns:a16="http://schemas.microsoft.com/office/drawing/2014/main" val="2542262422"/>
                    </a:ext>
                  </a:extLst>
                </a:gridCol>
                <a:gridCol w="3544737">
                  <a:extLst>
                    <a:ext uri="{9D8B030D-6E8A-4147-A177-3AD203B41FA5}">
                      <a16:colId xmlns:a16="http://schemas.microsoft.com/office/drawing/2014/main" val="1934568419"/>
                    </a:ext>
                  </a:extLst>
                </a:gridCol>
                <a:gridCol w="2679922">
                  <a:extLst>
                    <a:ext uri="{9D8B030D-6E8A-4147-A177-3AD203B41FA5}">
                      <a16:colId xmlns:a16="http://schemas.microsoft.com/office/drawing/2014/main" val="2260214811"/>
                    </a:ext>
                  </a:extLst>
                </a:gridCol>
              </a:tblGrid>
              <a:tr h="295119">
                <a:tc gridSpan="4">
                  <a:txBody>
                    <a:bodyPr/>
                    <a:lstStyle/>
                    <a:p>
                      <a:pPr algn="ctr"/>
                      <a:r>
                        <a:rPr lang="en-US" sz="1600" dirty="0">
                          <a:solidFill>
                            <a:schemeClr val="tx1"/>
                          </a:solidFill>
                          <a:latin typeface="Arial Nova Cond Light" panose="020B0306020202020204" pitchFamily="34" charset="0"/>
                        </a:rPr>
                        <a:t>Library Review Services</a:t>
                      </a:r>
                    </a:p>
                  </a:txBody>
                  <a:tcP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4172086"/>
                  </a:ext>
                </a:extLst>
              </a:tr>
              <a:tr h="320703">
                <a:tc gridSpan="4">
                  <a:txBody>
                    <a:bodyPr/>
                    <a:lstStyle/>
                    <a:p>
                      <a:r>
                        <a:rPr lang="en-US" sz="1400" b="1" dirty="0">
                          <a:solidFill>
                            <a:schemeClr val="tx1"/>
                          </a:solidFill>
                          <a:latin typeface="Arial Nova Cond Light" panose="020B0306020202020204" pitchFamily="34" charset="0"/>
                        </a:rPr>
                        <a:t>Mission</a:t>
                      </a:r>
                      <a:r>
                        <a:rPr lang="en-US" sz="1400" dirty="0">
                          <a:solidFill>
                            <a:schemeClr val="tx1"/>
                          </a:solidFill>
                          <a:latin typeface="Arial Nova Cond Light" panose="020B0306020202020204" pitchFamily="34" charset="0"/>
                        </a:rPr>
                        <a:t>: The Review Services mission is to provide consultations, education, and engagement to the HSC faculty staff and students to meet needs related to syntheses methods.</a:t>
                      </a:r>
                    </a:p>
                  </a:txBody>
                  <a:tcPr>
                    <a:solidFill>
                      <a:schemeClr val="bg1"/>
                    </a:solidFill>
                  </a:tcPr>
                </a:tc>
                <a:tc hMerge="1">
                  <a:txBody>
                    <a:bodyPr/>
                    <a:lstStyle/>
                    <a:p>
                      <a:endParaRPr lang="en-US" sz="1400" dirty="0">
                        <a:solidFill>
                          <a:schemeClr val="tx1"/>
                        </a:solidFill>
                        <a:latin typeface="Arial Nova Cond Light" panose="020B0306020202020204" pitchFamily="34" charset="0"/>
                      </a:endParaRPr>
                    </a:p>
                  </a:txBody>
                  <a:tcPr/>
                </a:tc>
                <a:tc hMerge="1">
                  <a:txBody>
                    <a:bodyPr/>
                    <a:lstStyle/>
                    <a:p>
                      <a:endParaRPr lang="en-US" sz="1400" dirty="0">
                        <a:solidFill>
                          <a:schemeClr val="tx1"/>
                        </a:solidFill>
                        <a:latin typeface="Arial Nova Cond Light" panose="020B0306020202020204" pitchFamily="34" charset="0"/>
                      </a:endParaRPr>
                    </a:p>
                  </a:txBody>
                  <a:tcPr/>
                </a:tc>
                <a:tc hMerge="1">
                  <a:txBody>
                    <a:bodyPr/>
                    <a:lstStyle/>
                    <a:p>
                      <a:endParaRPr lang="en-US" sz="1400" dirty="0">
                        <a:solidFill>
                          <a:schemeClr val="tx1"/>
                        </a:solidFill>
                        <a:latin typeface="Arial Nova Cond Light" panose="020B0306020202020204" pitchFamily="34" charset="0"/>
                      </a:endParaRPr>
                    </a:p>
                  </a:txBody>
                  <a:tcPr/>
                </a:tc>
                <a:extLst>
                  <a:ext uri="{0D108BD9-81ED-4DB2-BD59-A6C34878D82A}">
                    <a16:rowId xmlns:a16="http://schemas.microsoft.com/office/drawing/2014/main" val="2082948046"/>
                  </a:ext>
                </a:extLst>
              </a:tr>
              <a:tr h="295119">
                <a:tc>
                  <a:txBody>
                    <a:bodyPr/>
                    <a:lstStyle/>
                    <a:p>
                      <a:pPr algn="ctr"/>
                      <a:r>
                        <a:rPr lang="en-US" sz="1600" b="1" dirty="0">
                          <a:solidFill>
                            <a:schemeClr val="tx1"/>
                          </a:solidFill>
                          <a:latin typeface="Arial Nova Cond Light" panose="020B0306020202020204" pitchFamily="34" charset="0"/>
                        </a:rPr>
                        <a:t>Background</a:t>
                      </a:r>
                    </a:p>
                  </a:txBody>
                  <a:tcPr/>
                </a:tc>
                <a:tc>
                  <a:txBody>
                    <a:bodyPr/>
                    <a:lstStyle/>
                    <a:p>
                      <a:pPr algn="ctr"/>
                      <a:r>
                        <a:rPr lang="en-US" sz="1600" b="1" dirty="0">
                          <a:solidFill>
                            <a:schemeClr val="tx1"/>
                          </a:solidFill>
                          <a:latin typeface="Arial Nova Cond Light" panose="020B0306020202020204" pitchFamily="34" charset="0"/>
                        </a:rPr>
                        <a:t>Resources</a:t>
                      </a:r>
                    </a:p>
                  </a:txBody>
                  <a:tcPr/>
                </a:tc>
                <a:tc>
                  <a:txBody>
                    <a:bodyPr/>
                    <a:lstStyle/>
                    <a:p>
                      <a:pPr algn="ctr"/>
                      <a:r>
                        <a:rPr lang="en-US" sz="1600" b="1" dirty="0">
                          <a:solidFill>
                            <a:schemeClr val="tx1"/>
                          </a:solidFill>
                          <a:latin typeface="Arial Nova Cond Light" panose="020B0306020202020204" pitchFamily="34" charset="0"/>
                        </a:rPr>
                        <a:t>Programs</a:t>
                      </a:r>
                    </a:p>
                  </a:txBody>
                  <a:tcPr/>
                </a:tc>
                <a:tc>
                  <a:txBody>
                    <a:bodyPr/>
                    <a:lstStyle/>
                    <a:p>
                      <a:pPr algn="ctr"/>
                      <a:r>
                        <a:rPr lang="en-US" sz="1600" b="1" dirty="0">
                          <a:solidFill>
                            <a:schemeClr val="tx1"/>
                          </a:solidFill>
                          <a:latin typeface="Arial Nova Cond Light" panose="020B0306020202020204" pitchFamily="34" charset="0"/>
                        </a:rPr>
                        <a:t>Goals</a:t>
                      </a:r>
                    </a:p>
                  </a:txBody>
                  <a:tcPr/>
                </a:tc>
                <a:extLst>
                  <a:ext uri="{0D108BD9-81ED-4DB2-BD59-A6C34878D82A}">
                    <a16:rowId xmlns:a16="http://schemas.microsoft.com/office/drawing/2014/main" val="2675010557"/>
                  </a:ext>
                </a:extLst>
              </a:tr>
              <a:tr h="4667794">
                <a:tc>
                  <a:txBody>
                    <a:bodyPr/>
                    <a:lstStyle/>
                    <a:p>
                      <a:pPr rtl="0" fontAlgn="t">
                        <a:spcBef>
                          <a:spcPts val="0"/>
                        </a:spcBef>
                        <a:spcAft>
                          <a:spcPts val="0"/>
                        </a:spcAft>
                      </a:pPr>
                      <a:r>
                        <a:rPr lang="en-US" sz="1400" b="1" u="none" strike="noStrike" dirty="0">
                          <a:solidFill>
                            <a:srgbClr val="000000"/>
                          </a:solidFill>
                          <a:effectLst/>
                          <a:latin typeface="Arial Nova Cond Light" panose="020B0306020202020204" pitchFamily="34" charset="0"/>
                        </a:rPr>
                        <a:t>Opportunities</a:t>
                      </a:r>
                    </a:p>
                    <a:p>
                      <a:pPr marL="285750" indent="-285750" rtl="0" fontAlgn="t">
                        <a:spcBef>
                          <a:spcPts val="0"/>
                        </a:spcBef>
                        <a:spcAft>
                          <a:spcPts val="0"/>
                        </a:spcAft>
                        <a:buFont typeface="Arial" panose="020B0604020202020204" pitchFamily="34" charset="0"/>
                        <a:buChar char="•"/>
                      </a:pPr>
                      <a:r>
                        <a:rPr lang="en-US" sz="1400" b="0" u="none" strike="noStrike" dirty="0">
                          <a:solidFill>
                            <a:srgbClr val="000000"/>
                          </a:solidFill>
                          <a:effectLst/>
                          <a:latin typeface="Arial Nova Cond Light" panose="020B0306020202020204" pitchFamily="34" charset="0"/>
                        </a:rPr>
                        <a:t>SRs &amp; other evidence syntheses have high potential for societal impact</a:t>
                      </a:r>
                      <a:endParaRPr lang="en-US" sz="1400" dirty="0">
                        <a:effectLst/>
                        <a:latin typeface="Arial Nova Cond Light" panose="020B0306020202020204" pitchFamily="34" charset="0"/>
                      </a:endParaRPr>
                    </a:p>
                    <a:p>
                      <a:pPr marL="285750" indent="-285750" rtl="0" fontAlgn="t">
                        <a:spcBef>
                          <a:spcPts val="0"/>
                        </a:spcBef>
                        <a:spcAft>
                          <a:spcPts val="0"/>
                        </a:spcAft>
                        <a:buFont typeface="Arial" panose="020B0604020202020204" pitchFamily="34" charset="0"/>
                        <a:buChar char="•"/>
                      </a:pPr>
                      <a:r>
                        <a:rPr lang="en-US" sz="1400" b="0" u="none" strike="noStrike" dirty="0">
                          <a:solidFill>
                            <a:srgbClr val="000000"/>
                          </a:solidFill>
                          <a:effectLst/>
                          <a:latin typeface="Arial Nova Cond Light" panose="020B0306020202020204" pitchFamily="34" charset="0"/>
                        </a:rPr>
                        <a:t>SRs standards call for librarians to be collaborators</a:t>
                      </a:r>
                      <a:r>
                        <a:rPr lang="en-US" sz="1400" b="0" u="none" strike="noStrike" baseline="30000" dirty="0">
                          <a:solidFill>
                            <a:srgbClr val="000000"/>
                          </a:solidFill>
                          <a:effectLst/>
                          <a:latin typeface="Arial Nova Cond Light" panose="020B0306020202020204" pitchFamily="34" charset="0"/>
                        </a:rPr>
                        <a:t>1</a:t>
                      </a:r>
                      <a:endParaRPr lang="en-US" sz="1400" dirty="0">
                        <a:effectLst/>
                        <a:latin typeface="Arial Nova Cond Light" panose="020B0306020202020204" pitchFamily="34" charset="0"/>
                      </a:endParaRPr>
                    </a:p>
                    <a:p>
                      <a:pPr marL="285750" indent="-285750" rtl="0" fontAlgn="t">
                        <a:spcBef>
                          <a:spcPts val="0"/>
                        </a:spcBef>
                        <a:spcAft>
                          <a:spcPts val="0"/>
                        </a:spcAft>
                        <a:buFont typeface="Arial" panose="020B0604020202020204" pitchFamily="34" charset="0"/>
                        <a:buChar char="•"/>
                      </a:pPr>
                      <a:r>
                        <a:rPr lang="en-US" sz="1400" b="0" u="none" strike="noStrike" dirty="0">
                          <a:solidFill>
                            <a:srgbClr val="000000"/>
                          </a:solidFill>
                          <a:effectLst/>
                          <a:latin typeface="Arial Nova Cond Light" panose="020B0306020202020204" pitchFamily="34" charset="0"/>
                        </a:rPr>
                        <a:t>SRs done with expert searchers more often meet standards</a:t>
                      </a:r>
                      <a:r>
                        <a:rPr lang="en-US" sz="1400" b="0" u="none" strike="noStrike" baseline="30000" dirty="0">
                          <a:solidFill>
                            <a:srgbClr val="000000"/>
                          </a:solidFill>
                          <a:effectLst/>
                          <a:latin typeface="Arial Nova Cond Light" panose="020B0306020202020204" pitchFamily="34" charset="0"/>
                        </a:rPr>
                        <a:t>2</a:t>
                      </a:r>
                      <a:endParaRPr lang="en-US" sz="1400" dirty="0">
                        <a:effectLst/>
                        <a:latin typeface="Arial Nova Cond Light" panose="020B0306020202020204" pitchFamily="34" charset="0"/>
                      </a:endParaRPr>
                    </a:p>
                    <a:p>
                      <a:pPr marL="285750" indent="-285750" rtl="0" fontAlgn="t">
                        <a:spcBef>
                          <a:spcPts val="0"/>
                        </a:spcBef>
                        <a:spcAft>
                          <a:spcPts val="0"/>
                        </a:spcAft>
                        <a:buFont typeface="Arial" panose="020B0604020202020204" pitchFamily="34" charset="0"/>
                        <a:buChar char="•"/>
                      </a:pPr>
                      <a:r>
                        <a:rPr lang="en-US" sz="1400" b="0" u="none" strike="noStrike" dirty="0">
                          <a:solidFill>
                            <a:srgbClr val="000000"/>
                          </a:solidFill>
                          <a:effectLst/>
                          <a:latin typeface="Arial Nova Cond Light" panose="020B0306020202020204" pitchFamily="34" charset="0"/>
                        </a:rPr>
                        <a:t>SRs that meet standards cited more often</a:t>
                      </a:r>
                      <a:r>
                        <a:rPr lang="en-US" sz="1400" b="0" u="none" strike="noStrike" baseline="30000" dirty="0">
                          <a:solidFill>
                            <a:srgbClr val="000000"/>
                          </a:solidFill>
                          <a:effectLst/>
                          <a:latin typeface="Arial Nova Cond Light" panose="020B0306020202020204" pitchFamily="34" charset="0"/>
                        </a:rPr>
                        <a:t>3</a:t>
                      </a:r>
                      <a:endParaRPr lang="en-US" sz="1400" dirty="0">
                        <a:effectLst/>
                        <a:latin typeface="Arial Nova Cond Light" panose="020B0306020202020204" pitchFamily="34" charset="0"/>
                      </a:endParaRPr>
                    </a:p>
                    <a:p>
                      <a:pPr marL="285750" indent="-285750" rtl="0" fontAlgn="t">
                        <a:spcBef>
                          <a:spcPts val="0"/>
                        </a:spcBef>
                        <a:spcAft>
                          <a:spcPts val="0"/>
                        </a:spcAft>
                        <a:buFont typeface="Arial" panose="020B0604020202020204" pitchFamily="34" charset="0"/>
                        <a:buChar char="•"/>
                      </a:pPr>
                      <a:r>
                        <a:rPr lang="en-US" sz="1400" b="0" u="none" strike="noStrike" dirty="0">
                          <a:solidFill>
                            <a:srgbClr val="000000"/>
                          </a:solidFill>
                          <a:effectLst/>
                          <a:latin typeface="Arial Nova Cond Light" panose="020B0306020202020204" pitchFamily="34" charset="0"/>
                        </a:rPr>
                        <a:t>Calls for SR methods training to be part of education for masters/PhD</a:t>
                      </a:r>
                      <a:r>
                        <a:rPr lang="en-US" sz="1400" b="0" u="none" strike="noStrike" baseline="30000" dirty="0">
                          <a:solidFill>
                            <a:srgbClr val="000000"/>
                          </a:solidFill>
                          <a:effectLst/>
                          <a:latin typeface="Arial Nova Cond Light" panose="020B0306020202020204" pitchFamily="34" charset="0"/>
                        </a:rPr>
                        <a:t>4</a:t>
                      </a:r>
                      <a:endParaRPr lang="en-US" sz="1400" dirty="0">
                        <a:effectLst/>
                        <a:latin typeface="Arial Nova Cond Light" panose="020B0306020202020204" pitchFamily="34" charset="0"/>
                      </a:endParaRPr>
                    </a:p>
                    <a:p>
                      <a:pPr marL="285750" indent="-285750" rtl="0" fontAlgn="t">
                        <a:spcBef>
                          <a:spcPts val="0"/>
                        </a:spcBef>
                        <a:spcAft>
                          <a:spcPts val="0"/>
                        </a:spcAft>
                        <a:buFont typeface="Arial" panose="020B0604020202020204" pitchFamily="34" charset="0"/>
                        <a:buChar char="•"/>
                      </a:pPr>
                      <a:r>
                        <a:rPr lang="en-US" sz="1400" b="0" u="none" strike="noStrike" dirty="0">
                          <a:solidFill>
                            <a:srgbClr val="000000"/>
                          </a:solidFill>
                          <a:effectLst/>
                          <a:latin typeface="Arial Nova Cond Light" panose="020B0306020202020204" pitchFamily="34" charset="0"/>
                        </a:rPr>
                        <a:t>Calls for SR projects to be more accessible</a:t>
                      </a:r>
                      <a:r>
                        <a:rPr lang="en-US" sz="1400" b="0" u="none" strike="noStrike" baseline="30000" dirty="0">
                          <a:solidFill>
                            <a:srgbClr val="000000"/>
                          </a:solidFill>
                          <a:effectLst/>
                          <a:latin typeface="Arial Nova Cond Light" panose="020B0306020202020204" pitchFamily="34" charset="0"/>
                        </a:rPr>
                        <a:t>5</a:t>
                      </a:r>
                    </a:p>
                    <a:p>
                      <a:pPr rtl="0" fontAlgn="t">
                        <a:spcBef>
                          <a:spcPts val="0"/>
                        </a:spcBef>
                        <a:spcAft>
                          <a:spcPts val="0"/>
                        </a:spcAft>
                      </a:pPr>
                      <a:endParaRPr lang="en-US" sz="1400" b="0" u="none" strike="noStrike" baseline="30000" dirty="0">
                        <a:solidFill>
                          <a:srgbClr val="000000"/>
                        </a:solidFill>
                        <a:effectLst/>
                        <a:latin typeface="Arial Nova Cond Light" panose="020B0306020202020204" pitchFamily="34" charset="0"/>
                      </a:endParaRPr>
                    </a:p>
                    <a:p>
                      <a:pPr rtl="0" fontAlgn="t">
                        <a:spcBef>
                          <a:spcPts val="0"/>
                        </a:spcBef>
                        <a:spcAft>
                          <a:spcPts val="0"/>
                        </a:spcAft>
                      </a:pPr>
                      <a:r>
                        <a:rPr lang="en-US" sz="1400" b="1" u="none" strike="noStrike" baseline="0" dirty="0">
                          <a:solidFill>
                            <a:srgbClr val="000000"/>
                          </a:solidFill>
                          <a:effectLst/>
                          <a:latin typeface="Arial Nova Cond Light" panose="020B0306020202020204" pitchFamily="34" charset="0"/>
                        </a:rPr>
                        <a:t>Challenges</a:t>
                      </a:r>
                    </a:p>
                    <a:p>
                      <a:pPr rtl="0" fontAlgn="t">
                        <a:spcBef>
                          <a:spcPts val="0"/>
                        </a:spcBef>
                        <a:spcAft>
                          <a:spcPts val="0"/>
                        </a:spcAft>
                      </a:pPr>
                      <a:r>
                        <a:rPr lang="en-US" sz="1400" b="1" u="none" strike="noStrike" dirty="0">
                          <a:solidFill>
                            <a:srgbClr val="000000"/>
                          </a:solidFill>
                          <a:effectLst/>
                          <a:latin typeface="Arial Nova Cond Light" panose="020B0306020202020204" pitchFamily="34" charset="0"/>
                        </a:rPr>
                        <a:t>Review authors tend to:</a:t>
                      </a:r>
                      <a:r>
                        <a:rPr lang="en-US" sz="1400" b="0" u="none" strike="noStrike" dirty="0">
                          <a:solidFill>
                            <a:srgbClr val="000000"/>
                          </a:solidFill>
                          <a:effectLst/>
                          <a:latin typeface="Arial Nova Cond Light" panose="020B0306020202020204" pitchFamily="34" charset="0"/>
                        </a:rPr>
                        <a:t> </a:t>
                      </a:r>
                      <a:endParaRPr lang="en-US" sz="1400" dirty="0">
                        <a:effectLst/>
                        <a:latin typeface="Arial Nova Cond Light" panose="020B0306020202020204" pitchFamily="34" charset="0"/>
                      </a:endParaRPr>
                    </a:p>
                    <a:p>
                      <a:pPr marL="285750" indent="-285750" rtl="0" fontAlgn="t">
                        <a:spcBef>
                          <a:spcPts val="0"/>
                        </a:spcBef>
                        <a:spcAft>
                          <a:spcPts val="0"/>
                        </a:spcAft>
                        <a:buFont typeface="Arial" panose="020B0604020202020204" pitchFamily="34" charset="0"/>
                        <a:buChar char="•"/>
                      </a:pPr>
                      <a:r>
                        <a:rPr lang="en-US" sz="1400" b="0" u="none" strike="noStrike" dirty="0">
                          <a:solidFill>
                            <a:srgbClr val="000000"/>
                          </a:solidFill>
                          <a:effectLst/>
                          <a:latin typeface="Arial Nova Cond Light" panose="020B0306020202020204" pitchFamily="34" charset="0"/>
                        </a:rPr>
                        <a:t>use inefficient practices </a:t>
                      </a:r>
                      <a:endParaRPr lang="en-US" sz="1400" dirty="0">
                        <a:effectLst/>
                        <a:latin typeface="Arial Nova Cond Light" panose="020B0306020202020204" pitchFamily="34" charset="0"/>
                      </a:endParaRPr>
                    </a:p>
                    <a:p>
                      <a:pPr marL="285750" indent="-285750" rtl="0" fontAlgn="t">
                        <a:spcBef>
                          <a:spcPts val="0"/>
                        </a:spcBef>
                        <a:spcAft>
                          <a:spcPts val="0"/>
                        </a:spcAft>
                        <a:buFont typeface="Arial" panose="020B0604020202020204" pitchFamily="34" charset="0"/>
                        <a:buChar char="•"/>
                      </a:pPr>
                      <a:r>
                        <a:rPr lang="en-US" sz="1400" b="0" u="none" strike="noStrike" dirty="0">
                          <a:solidFill>
                            <a:srgbClr val="000000"/>
                          </a:solidFill>
                          <a:effectLst/>
                          <a:latin typeface="Arial Nova Cond Light" panose="020B0306020202020204" pitchFamily="34" charset="0"/>
                        </a:rPr>
                        <a:t>do not follow appropriate standards</a:t>
                      </a:r>
                      <a:r>
                        <a:rPr lang="en-US" sz="1400" b="0" u="none" strike="noStrike" baseline="30000" dirty="0">
                          <a:solidFill>
                            <a:srgbClr val="000000"/>
                          </a:solidFill>
                          <a:effectLst/>
                          <a:latin typeface="Arial Nova Cond Light" panose="020B0306020202020204" pitchFamily="34" charset="0"/>
                        </a:rPr>
                        <a:t>6</a:t>
                      </a:r>
                      <a:r>
                        <a:rPr lang="en-US" sz="1400" b="0" u="none" strike="noStrike" dirty="0">
                          <a:solidFill>
                            <a:srgbClr val="000000"/>
                          </a:solidFill>
                          <a:effectLst/>
                          <a:latin typeface="Arial Nova Cond Light" panose="020B0306020202020204" pitchFamily="34" charset="0"/>
                        </a:rPr>
                        <a:t> </a:t>
                      </a:r>
                      <a:endParaRPr lang="en-US" sz="1400" dirty="0">
                        <a:effectLst/>
                        <a:latin typeface="Arial Nova Cond Light" panose="020B0306020202020204" pitchFamily="34" charset="0"/>
                      </a:endParaRPr>
                    </a:p>
                    <a:p>
                      <a:pPr marL="285750" indent="-285750" rtl="0" fontAlgn="t">
                        <a:spcBef>
                          <a:spcPts val="0"/>
                        </a:spcBef>
                        <a:spcAft>
                          <a:spcPts val="0"/>
                        </a:spcAft>
                        <a:buFont typeface="Arial" panose="020B0604020202020204" pitchFamily="34" charset="0"/>
                        <a:buChar char="•"/>
                      </a:pPr>
                      <a:r>
                        <a:rPr lang="en-US" sz="1400" b="0" u="none" strike="noStrike" dirty="0">
                          <a:solidFill>
                            <a:srgbClr val="000000"/>
                          </a:solidFill>
                          <a:effectLst/>
                          <a:latin typeface="Arial Nova Cond Light" panose="020B0306020202020204" pitchFamily="34" charset="0"/>
                        </a:rPr>
                        <a:t>time wasted on incomplete projects that go unpublished due to lack of rigor</a:t>
                      </a:r>
                      <a:endParaRPr lang="en-US" sz="1400" dirty="0">
                        <a:effectLst/>
                        <a:latin typeface="Arial Nova Cond Light" panose="020B0306020202020204" pitchFamily="34" charset="0"/>
                      </a:endParaRPr>
                    </a:p>
                    <a:p>
                      <a:pPr rtl="0" fontAlgn="t">
                        <a:spcBef>
                          <a:spcPts val="0"/>
                        </a:spcBef>
                        <a:spcAft>
                          <a:spcPts val="0"/>
                        </a:spcAft>
                      </a:pPr>
                      <a:r>
                        <a:rPr lang="en-US" sz="1400" b="1" u="none" strike="noStrike" dirty="0">
                          <a:solidFill>
                            <a:srgbClr val="000000"/>
                          </a:solidFill>
                          <a:effectLst/>
                          <a:latin typeface="Arial Nova Cond Light" panose="020B0306020202020204" pitchFamily="34" charset="0"/>
                        </a:rPr>
                        <a:t>The average SR: </a:t>
                      </a:r>
                      <a:endParaRPr lang="en-US" sz="1400" dirty="0">
                        <a:effectLst/>
                        <a:latin typeface="Arial Nova Cond Light" panose="020B0306020202020204" pitchFamily="34" charset="0"/>
                      </a:endParaRPr>
                    </a:p>
                    <a:p>
                      <a:pPr rtl="0" fontAlgn="t">
                        <a:spcBef>
                          <a:spcPts val="0"/>
                        </a:spcBef>
                        <a:spcAft>
                          <a:spcPts val="0"/>
                        </a:spcAft>
                      </a:pPr>
                      <a:r>
                        <a:rPr lang="en-US" sz="1400" b="0" u="none" strike="noStrike" dirty="0">
                          <a:solidFill>
                            <a:srgbClr val="000000"/>
                          </a:solidFill>
                          <a:effectLst/>
                          <a:latin typeface="Arial Nova Cond Light" panose="020B0306020202020204" pitchFamily="34" charset="0"/>
                        </a:rPr>
                        <a:t>-takes 16 months to complete</a:t>
                      </a:r>
                      <a:r>
                        <a:rPr lang="en-US" sz="1400" b="0" u="none" strike="noStrike" baseline="30000" dirty="0">
                          <a:solidFill>
                            <a:srgbClr val="000000"/>
                          </a:solidFill>
                          <a:effectLst/>
                          <a:latin typeface="Arial Nova Cond Light" panose="020B0306020202020204" pitchFamily="34" charset="0"/>
                        </a:rPr>
                        <a:t>7</a:t>
                      </a:r>
                      <a:endParaRPr lang="en-US" sz="1400" dirty="0">
                        <a:effectLst/>
                        <a:latin typeface="Arial Nova Cond Light" panose="020B0306020202020204" pitchFamily="34" charset="0"/>
                      </a:endParaRPr>
                    </a:p>
                    <a:p>
                      <a:pPr rtl="0" fontAlgn="t">
                        <a:spcBef>
                          <a:spcPts val="0"/>
                        </a:spcBef>
                        <a:spcAft>
                          <a:spcPts val="0"/>
                        </a:spcAft>
                      </a:pPr>
                      <a:r>
                        <a:rPr lang="en-US" sz="1400" b="0" u="none" strike="noStrike" dirty="0">
                          <a:solidFill>
                            <a:srgbClr val="000000"/>
                          </a:solidFill>
                          <a:effectLst/>
                          <a:latin typeface="Arial Nova Cond Light" panose="020B0306020202020204" pitchFamily="34" charset="0"/>
                        </a:rPr>
                        <a:t>-estimated cost $140,000 per review</a:t>
                      </a:r>
                      <a:r>
                        <a:rPr lang="en-US" sz="1400" b="0" u="none" strike="noStrike" baseline="30000" dirty="0">
                          <a:solidFill>
                            <a:srgbClr val="000000"/>
                          </a:solidFill>
                          <a:effectLst/>
                          <a:latin typeface="Arial Nova Cond Light" panose="020B0306020202020204" pitchFamily="34" charset="0"/>
                        </a:rPr>
                        <a:t>7</a:t>
                      </a:r>
                      <a:endParaRPr lang="en-US" sz="1400" dirty="0">
                        <a:effectLst/>
                        <a:latin typeface="Arial Nova Cond Light" panose="020B0306020202020204" pitchFamily="34" charset="0"/>
                      </a:endParaRPr>
                    </a:p>
                    <a:p>
                      <a:pPr rtl="0" fontAlgn="t">
                        <a:spcBef>
                          <a:spcPts val="0"/>
                        </a:spcBef>
                        <a:spcAft>
                          <a:spcPts val="0"/>
                        </a:spcAft>
                      </a:pPr>
                      <a:r>
                        <a:rPr lang="en-US" sz="1400" b="0" u="none" strike="noStrike" dirty="0">
                          <a:solidFill>
                            <a:srgbClr val="000000"/>
                          </a:solidFill>
                          <a:effectLst/>
                          <a:latin typeface="Arial Nova Cond Light" panose="020B0306020202020204" pitchFamily="34" charset="0"/>
                        </a:rPr>
                        <a:t>-academic institution averages $18 mil</a:t>
                      </a:r>
                      <a:r>
                        <a:rPr lang="en-US" sz="1400" b="0" u="none" strike="noStrike" baseline="30000" dirty="0">
                          <a:solidFill>
                            <a:srgbClr val="000000"/>
                          </a:solidFill>
                          <a:effectLst/>
                          <a:latin typeface="Arial Nova Cond Light" panose="020B0306020202020204" pitchFamily="34" charset="0"/>
                        </a:rPr>
                        <a:t>7</a:t>
                      </a:r>
                      <a:endParaRPr lang="en-US" sz="1400" dirty="0">
                        <a:effectLst/>
                        <a:latin typeface="Arial Nova Cond Light" panose="020B0306020202020204" pitchFamily="34" charset="0"/>
                      </a:endParaRPr>
                    </a:p>
                  </a:txBody>
                  <a:tcPr marL="63500" marR="63500" marT="63500" marB="63500"/>
                </a:tc>
                <a:tc>
                  <a:txBody>
                    <a:bodyPr/>
                    <a:lstStyle/>
                    <a:p>
                      <a:pPr rtl="0" fontAlgn="t">
                        <a:spcBef>
                          <a:spcPts val="0"/>
                        </a:spcBef>
                        <a:spcAft>
                          <a:spcPts val="0"/>
                        </a:spcAft>
                      </a:pPr>
                      <a:r>
                        <a:rPr lang="en-US" sz="1400" b="1" dirty="0">
                          <a:effectLst/>
                          <a:latin typeface="Arial Nova Cond Light" panose="020B0306020202020204" pitchFamily="34" charset="0"/>
                        </a:rPr>
                        <a:t>Staff</a:t>
                      </a:r>
                    </a:p>
                    <a:p>
                      <a:pPr marL="285750" indent="-285750" rtl="0" fontAlgn="t">
                        <a:spcBef>
                          <a:spcPts val="0"/>
                        </a:spcBef>
                        <a:spcAft>
                          <a:spcPts val="0"/>
                        </a:spcAft>
                        <a:buFont typeface="Arial" panose="020B0604020202020204" pitchFamily="34" charset="0"/>
                        <a:buChar char="•"/>
                      </a:pPr>
                      <a:r>
                        <a:rPr lang="en-US" sz="1400" dirty="0">
                          <a:effectLst/>
                          <a:latin typeface="Arial Nova Cond Light" panose="020B0306020202020204" pitchFamily="34" charset="0"/>
                        </a:rPr>
                        <a:t>Head of services</a:t>
                      </a:r>
                    </a:p>
                    <a:p>
                      <a:pPr marL="285750" indent="-285750" rtl="0" fontAlgn="t">
                        <a:spcBef>
                          <a:spcPts val="0"/>
                        </a:spcBef>
                        <a:spcAft>
                          <a:spcPts val="0"/>
                        </a:spcAft>
                        <a:buFont typeface="Arial" panose="020B0604020202020204" pitchFamily="34" charset="0"/>
                        <a:buChar char="•"/>
                      </a:pPr>
                      <a:r>
                        <a:rPr lang="en-US" sz="1400" dirty="0">
                          <a:effectLst/>
                          <a:latin typeface="Arial Nova Cond Light" panose="020B0306020202020204" pitchFamily="34" charset="0"/>
                        </a:rPr>
                        <a:t>Assistant</a:t>
                      </a:r>
                    </a:p>
                    <a:p>
                      <a:pPr marL="285750" indent="-285750" rtl="0" fontAlgn="t">
                        <a:spcBef>
                          <a:spcPts val="0"/>
                        </a:spcBef>
                        <a:spcAft>
                          <a:spcPts val="0"/>
                        </a:spcAft>
                        <a:buFont typeface="Arial" panose="020B0604020202020204" pitchFamily="34" charset="0"/>
                        <a:buChar char="•"/>
                      </a:pPr>
                      <a:r>
                        <a:rPr lang="en-US" sz="1400" dirty="0">
                          <a:effectLst/>
                          <a:latin typeface="Arial Nova Cond Light" panose="020B0306020202020204" pitchFamily="34" charset="0"/>
                        </a:rPr>
                        <a:t>2 review librarians</a:t>
                      </a:r>
                    </a:p>
                    <a:p>
                      <a:pPr marL="0" indent="0" rtl="0" fontAlgn="t">
                        <a:spcBef>
                          <a:spcPts val="0"/>
                        </a:spcBef>
                        <a:spcAft>
                          <a:spcPts val="0"/>
                        </a:spcAft>
                        <a:buFont typeface="Arial" panose="020B0604020202020204" pitchFamily="34" charset="0"/>
                        <a:buNone/>
                      </a:pPr>
                      <a:endParaRPr lang="en-US" sz="1400" dirty="0">
                        <a:effectLst/>
                        <a:latin typeface="Arial Nova Cond Light" panose="020B0306020202020204" pitchFamily="34" charset="0"/>
                      </a:endParaRPr>
                    </a:p>
                    <a:p>
                      <a:pPr rtl="0" fontAlgn="t">
                        <a:spcBef>
                          <a:spcPts val="0"/>
                        </a:spcBef>
                        <a:spcAft>
                          <a:spcPts val="0"/>
                        </a:spcAft>
                      </a:pPr>
                      <a:r>
                        <a:rPr lang="en-US" sz="1400" b="1" dirty="0">
                          <a:effectLst/>
                          <a:latin typeface="Arial Nova Cond Light" panose="020B0306020202020204" pitchFamily="34" charset="0"/>
                        </a:rPr>
                        <a:t>Infrastructure</a:t>
                      </a:r>
                    </a:p>
                    <a:p>
                      <a:pPr marL="285750" indent="-285750" rtl="0" fontAlgn="t">
                        <a:spcBef>
                          <a:spcPts val="0"/>
                        </a:spcBef>
                        <a:spcAft>
                          <a:spcPts val="0"/>
                        </a:spcAft>
                        <a:buFont typeface="Arial" panose="020B0604020202020204" pitchFamily="34" charset="0"/>
                        <a:buChar char="•"/>
                      </a:pPr>
                      <a:r>
                        <a:rPr lang="en-US" sz="1400" dirty="0">
                          <a:effectLst/>
                          <a:latin typeface="Arial Nova Cond Light" panose="020B0306020202020204" pitchFamily="34" charset="0"/>
                        </a:rPr>
                        <a:t>Ticketing system for client seeking to start a review</a:t>
                      </a:r>
                    </a:p>
                    <a:p>
                      <a:pPr marL="285750" indent="-285750" rtl="0" fontAlgn="t">
                        <a:spcBef>
                          <a:spcPts val="0"/>
                        </a:spcBef>
                        <a:spcAft>
                          <a:spcPts val="0"/>
                        </a:spcAft>
                        <a:buFont typeface="Arial" panose="020B0604020202020204" pitchFamily="34" charset="0"/>
                        <a:buChar char="•"/>
                      </a:pPr>
                      <a:r>
                        <a:rPr lang="en-US" sz="1400" dirty="0">
                          <a:effectLst/>
                          <a:latin typeface="Arial Nova Cond Light" panose="020B0306020202020204" pitchFamily="34" charset="0"/>
                        </a:rPr>
                        <a:t>Workflow and forms to guide communication with clients</a:t>
                      </a:r>
                    </a:p>
                    <a:p>
                      <a:pPr marL="285750" indent="-285750" rtl="0" fontAlgn="t">
                        <a:spcBef>
                          <a:spcPts val="0"/>
                        </a:spcBef>
                        <a:spcAft>
                          <a:spcPts val="0"/>
                        </a:spcAft>
                        <a:buFont typeface="Arial" panose="020B0604020202020204" pitchFamily="34" charset="0"/>
                        <a:buChar char="•"/>
                      </a:pPr>
                      <a:r>
                        <a:rPr lang="en-US" sz="1400" dirty="0">
                          <a:effectLst/>
                          <a:latin typeface="Arial Nova Cond Light" panose="020B0306020202020204" pitchFamily="34" charset="0"/>
                        </a:rPr>
                        <a:t>Calendar appointments</a:t>
                      </a:r>
                    </a:p>
                    <a:p>
                      <a:pPr marL="285750" indent="-285750" rtl="0" fontAlgn="t">
                        <a:spcBef>
                          <a:spcPts val="0"/>
                        </a:spcBef>
                        <a:spcAft>
                          <a:spcPts val="0"/>
                        </a:spcAft>
                        <a:buFont typeface="Arial" panose="020B0604020202020204" pitchFamily="34" charset="0"/>
                        <a:buChar char="•"/>
                      </a:pPr>
                      <a:endParaRPr lang="en-US" sz="1400" dirty="0">
                        <a:effectLst/>
                        <a:latin typeface="Arial Nova Cond Light" panose="020B0306020202020204" pitchFamily="34" charset="0"/>
                      </a:endParaRPr>
                    </a:p>
                    <a:p>
                      <a:pPr marL="0" indent="0" rtl="0" fontAlgn="t">
                        <a:spcBef>
                          <a:spcPts val="0"/>
                        </a:spcBef>
                        <a:spcAft>
                          <a:spcPts val="0"/>
                        </a:spcAft>
                        <a:buFont typeface="Arial" panose="020B0604020202020204" pitchFamily="34" charset="0"/>
                        <a:buNone/>
                      </a:pPr>
                      <a:r>
                        <a:rPr lang="en-US" sz="1400" b="1" dirty="0">
                          <a:effectLst/>
                          <a:latin typeface="Arial Nova Cond Light" panose="020B0306020202020204" pitchFamily="34" charset="0"/>
                        </a:rPr>
                        <a:t>Software</a:t>
                      </a:r>
                    </a:p>
                    <a:p>
                      <a:pPr marL="285750" indent="-285750" rtl="0" fontAlgn="t">
                        <a:spcBef>
                          <a:spcPts val="0"/>
                        </a:spcBef>
                        <a:spcAft>
                          <a:spcPts val="0"/>
                        </a:spcAft>
                        <a:buFont typeface="Arial" panose="020B0604020202020204" pitchFamily="34" charset="0"/>
                        <a:buChar char="•"/>
                      </a:pPr>
                      <a:r>
                        <a:rPr lang="en-US" sz="1400" dirty="0" err="1">
                          <a:effectLst/>
                          <a:latin typeface="Arial Nova Cond Light" panose="020B0306020202020204" pitchFamily="34" charset="0"/>
                        </a:rPr>
                        <a:t>LibAnswers</a:t>
                      </a:r>
                      <a:r>
                        <a:rPr lang="en-US" sz="1400" dirty="0">
                          <a:effectLst/>
                          <a:latin typeface="Arial Nova Cond Light" panose="020B0306020202020204" pitchFamily="34" charset="0"/>
                        </a:rPr>
                        <a:t> for ticketing</a:t>
                      </a:r>
                    </a:p>
                    <a:p>
                      <a:pPr marL="285750" indent="-285750" rtl="0" fontAlgn="t">
                        <a:spcBef>
                          <a:spcPts val="0"/>
                        </a:spcBef>
                        <a:spcAft>
                          <a:spcPts val="0"/>
                        </a:spcAft>
                        <a:buFont typeface="Arial" panose="020B0604020202020204" pitchFamily="34" charset="0"/>
                        <a:buChar char="•"/>
                      </a:pPr>
                      <a:r>
                        <a:rPr lang="en-US" sz="1400" dirty="0">
                          <a:effectLst/>
                          <a:latin typeface="Arial Nova Cond Light" panose="020B0306020202020204" pitchFamily="34" charset="0"/>
                        </a:rPr>
                        <a:t>Covidence for consults</a:t>
                      </a:r>
                    </a:p>
                    <a:p>
                      <a:pPr marL="285750" indent="-285750" rtl="0" fontAlgn="t">
                        <a:spcBef>
                          <a:spcPts val="0"/>
                        </a:spcBef>
                        <a:spcAft>
                          <a:spcPts val="0"/>
                        </a:spcAft>
                        <a:buFont typeface="Arial" panose="020B0604020202020204" pitchFamily="34" charset="0"/>
                        <a:buChar char="•"/>
                      </a:pPr>
                      <a:r>
                        <a:rPr lang="en-US" sz="1400" dirty="0">
                          <a:effectLst/>
                          <a:latin typeface="Arial Nova Cond Light" panose="020B0306020202020204" pitchFamily="34" charset="0"/>
                        </a:rPr>
                        <a:t>Shared email for the service that allows shared accounts in </a:t>
                      </a:r>
                      <a:r>
                        <a:rPr lang="en-US" sz="1400" dirty="0" err="1">
                          <a:effectLst/>
                          <a:latin typeface="Arial Nova Cond Light" panose="020B0306020202020204" pitchFamily="34" charset="0"/>
                        </a:rPr>
                        <a:t>Ebsco</a:t>
                      </a:r>
                      <a:r>
                        <a:rPr lang="en-US" sz="1400" dirty="0">
                          <a:effectLst/>
                          <a:latin typeface="Arial Nova Cond Light" panose="020B0306020202020204" pitchFamily="34" charset="0"/>
                        </a:rPr>
                        <a:t>, Ovid, for saving service related searches</a:t>
                      </a:r>
                    </a:p>
                    <a:p>
                      <a:pPr marL="285750" indent="-285750" rtl="0" fontAlgn="t">
                        <a:spcBef>
                          <a:spcPts val="0"/>
                        </a:spcBef>
                        <a:spcAft>
                          <a:spcPts val="0"/>
                        </a:spcAft>
                        <a:buFont typeface="Arial" panose="020B0604020202020204" pitchFamily="34" charset="0"/>
                        <a:buChar char="•"/>
                      </a:pPr>
                      <a:r>
                        <a:rPr lang="en-US" sz="1400" dirty="0" err="1">
                          <a:effectLst/>
                          <a:latin typeface="Arial Nova Cond Light" panose="020B0306020202020204" pitchFamily="34" charset="0"/>
                        </a:rPr>
                        <a:t>Microfsoft</a:t>
                      </a:r>
                      <a:r>
                        <a:rPr lang="en-US" sz="1400" dirty="0">
                          <a:effectLst/>
                          <a:latin typeface="Arial Nova Cond Light" panose="020B0306020202020204" pitchFamily="34" charset="0"/>
                        </a:rPr>
                        <a:t> Teams for communication and files</a:t>
                      </a:r>
                    </a:p>
                    <a:p>
                      <a:pPr marL="285750" indent="-285750" rtl="0" fontAlgn="t">
                        <a:spcBef>
                          <a:spcPts val="0"/>
                        </a:spcBef>
                        <a:spcAft>
                          <a:spcPts val="0"/>
                        </a:spcAft>
                        <a:buFont typeface="Arial" panose="020B0604020202020204" pitchFamily="34" charset="0"/>
                        <a:buChar char="•"/>
                      </a:pPr>
                      <a:endParaRPr lang="en-US" sz="1400" dirty="0">
                        <a:effectLst/>
                        <a:latin typeface="Arial Nova Cond Light" panose="020B0306020202020204" pitchFamily="34" charset="0"/>
                      </a:endParaRPr>
                    </a:p>
                  </a:txBody>
                  <a:tcPr marL="63500" marR="63500" marT="63500" marB="63500"/>
                </a:tc>
                <a:tc>
                  <a:txBody>
                    <a:bodyPr/>
                    <a:lstStyle/>
                    <a:p>
                      <a:pPr fontAlgn="t"/>
                      <a:r>
                        <a:rPr lang="en-US" sz="1400" b="1" dirty="0">
                          <a:effectLst/>
                          <a:latin typeface="Arial Nova Cond Light" panose="020B0306020202020204" pitchFamily="34" charset="0"/>
                        </a:rPr>
                        <a:t>Who will be served:</a:t>
                      </a:r>
                    </a:p>
                    <a:p>
                      <a:pPr fontAlgn="t"/>
                      <a:r>
                        <a:rPr lang="en-US" sz="1400" dirty="0">
                          <a:effectLst/>
                          <a:latin typeface="Arial Nova Cond Light" panose="020B0306020202020204" pitchFamily="34" charset="0"/>
                        </a:rPr>
                        <a:t>For health sciences faculty, staff, and students who might be:</a:t>
                      </a:r>
                    </a:p>
                    <a:p>
                      <a:pPr lvl="1" rtl="0" fontAlgn="base">
                        <a:spcBef>
                          <a:spcPts val="0"/>
                        </a:spcBef>
                        <a:spcAft>
                          <a:spcPts val="0"/>
                        </a:spcAft>
                        <a:buFont typeface="Arial" panose="020B0604020202020204" pitchFamily="34" charset="0"/>
                        <a:buChar char="•"/>
                      </a:pPr>
                      <a:r>
                        <a:rPr lang="en-US" sz="1400" b="0" u="none" strike="noStrike" dirty="0">
                          <a:solidFill>
                            <a:srgbClr val="000000"/>
                          </a:solidFill>
                          <a:effectLst/>
                          <a:latin typeface="Arial Nova Cond Light" panose="020B0306020202020204" pitchFamily="34" charset="0"/>
                        </a:rPr>
                        <a:t>Consumers of reviews </a:t>
                      </a:r>
                    </a:p>
                    <a:p>
                      <a:pPr lvl="1" rtl="0" fontAlgn="base">
                        <a:spcBef>
                          <a:spcPts val="0"/>
                        </a:spcBef>
                        <a:spcAft>
                          <a:spcPts val="0"/>
                        </a:spcAft>
                        <a:buFont typeface="Arial" panose="020B0604020202020204" pitchFamily="34" charset="0"/>
                        <a:buChar char="•"/>
                      </a:pPr>
                      <a:r>
                        <a:rPr lang="en-US" sz="1400" b="0" u="none" strike="noStrike" dirty="0">
                          <a:solidFill>
                            <a:srgbClr val="000000"/>
                          </a:solidFill>
                          <a:effectLst/>
                          <a:latin typeface="Arial Nova Cond Light" panose="020B0306020202020204" pitchFamily="34" charset="0"/>
                        </a:rPr>
                        <a:t>Potential authors of reviews</a:t>
                      </a:r>
                    </a:p>
                    <a:p>
                      <a:pPr lvl="1" rtl="0" fontAlgn="base">
                        <a:spcBef>
                          <a:spcPts val="0"/>
                        </a:spcBef>
                        <a:spcAft>
                          <a:spcPts val="0"/>
                        </a:spcAft>
                        <a:buFont typeface="Arial" panose="020B0604020202020204" pitchFamily="34" charset="0"/>
                        <a:buChar char="•"/>
                      </a:pPr>
                      <a:r>
                        <a:rPr lang="en-US" sz="1400" b="0" u="none" strike="noStrike" dirty="0">
                          <a:solidFill>
                            <a:srgbClr val="000000"/>
                          </a:solidFill>
                          <a:effectLst/>
                          <a:latin typeface="Arial Nova Cond Light" panose="020B0306020202020204" pitchFamily="34" charset="0"/>
                        </a:rPr>
                        <a:t>Authors of reviews</a:t>
                      </a:r>
                    </a:p>
                    <a:p>
                      <a:pPr lvl="1" rtl="0" fontAlgn="base">
                        <a:spcBef>
                          <a:spcPts val="0"/>
                        </a:spcBef>
                        <a:spcAft>
                          <a:spcPts val="0"/>
                        </a:spcAft>
                        <a:buFont typeface="Arial" panose="020B0604020202020204" pitchFamily="34" charset="0"/>
                        <a:buChar char="•"/>
                      </a:pPr>
                      <a:r>
                        <a:rPr lang="en-US" sz="1400" b="0" u="none" strike="noStrike" dirty="0">
                          <a:solidFill>
                            <a:srgbClr val="000000"/>
                          </a:solidFill>
                          <a:effectLst/>
                          <a:latin typeface="Arial Nova Cond Light" panose="020B0306020202020204" pitchFamily="34" charset="0"/>
                        </a:rPr>
                        <a:t>Instructors of reviews</a:t>
                      </a:r>
                    </a:p>
                    <a:p>
                      <a:pPr lvl="0" rtl="0" fontAlgn="base">
                        <a:spcBef>
                          <a:spcPts val="0"/>
                        </a:spcBef>
                        <a:spcAft>
                          <a:spcPts val="0"/>
                        </a:spcAft>
                        <a:buFont typeface="Arial" panose="020B0604020202020204" pitchFamily="34" charset="0"/>
                        <a:buNone/>
                      </a:pPr>
                      <a:r>
                        <a:rPr lang="en-US" sz="1400" b="0" u="none" strike="noStrike" dirty="0">
                          <a:solidFill>
                            <a:srgbClr val="000000"/>
                          </a:solidFill>
                          <a:effectLst/>
                          <a:latin typeface="Arial Nova Cond Light" panose="020B0306020202020204" pitchFamily="34" charset="0"/>
                        </a:rPr>
                        <a:t>In addition, we provide support for librarians outside the review service providing consult to an affiliate.</a:t>
                      </a:r>
                    </a:p>
                    <a:p>
                      <a:pPr fontAlgn="t"/>
                      <a:br>
                        <a:rPr lang="en-US" sz="1400" dirty="0">
                          <a:effectLst/>
                          <a:latin typeface="Arial Nova Cond Light" panose="020B0306020202020204" pitchFamily="34" charset="0"/>
                        </a:rPr>
                      </a:br>
                      <a:r>
                        <a:rPr lang="en-US" sz="1400" b="1" dirty="0">
                          <a:effectLst/>
                          <a:latin typeface="Arial Nova Cond Light" panose="020B0306020202020204" pitchFamily="34" charset="0"/>
                        </a:rPr>
                        <a:t>How they will be served:</a:t>
                      </a:r>
                    </a:p>
                    <a:p>
                      <a:pPr marL="285750" indent="-285750" fontAlgn="t">
                        <a:buFont typeface="Arial" panose="020B0604020202020204" pitchFamily="34" charset="0"/>
                        <a:buChar char="•"/>
                      </a:pPr>
                      <a:r>
                        <a:rPr lang="en-US" sz="1400" dirty="0">
                          <a:effectLst/>
                          <a:latin typeface="Arial Nova Cond Light" panose="020B0306020202020204" pitchFamily="34" charset="0"/>
                        </a:rPr>
                        <a:t>Presentations in courses</a:t>
                      </a:r>
                    </a:p>
                    <a:p>
                      <a:pPr marL="285750" indent="-285750" fontAlgn="t">
                        <a:buFont typeface="Arial" panose="020B0604020202020204" pitchFamily="34" charset="0"/>
                        <a:buChar char="•"/>
                      </a:pPr>
                      <a:r>
                        <a:rPr lang="en-US" sz="1400" dirty="0">
                          <a:effectLst/>
                          <a:latin typeface="Arial Nova Cond Light" panose="020B0306020202020204" pitchFamily="34" charset="0"/>
                        </a:rPr>
                        <a:t>Training for groups</a:t>
                      </a:r>
                    </a:p>
                    <a:p>
                      <a:pPr marL="285750" indent="-285750" fontAlgn="t">
                        <a:buFont typeface="Arial" panose="020B0604020202020204" pitchFamily="34" charset="0"/>
                        <a:buChar char="•"/>
                      </a:pPr>
                      <a:r>
                        <a:rPr lang="en-US" sz="1400" dirty="0">
                          <a:effectLst/>
                          <a:latin typeface="Arial Nova Cond Light" panose="020B0306020202020204" pitchFamily="34" charset="0"/>
                        </a:rPr>
                        <a:t>Consults for research teams and/or librarian </a:t>
                      </a:r>
                    </a:p>
                    <a:p>
                      <a:pPr fontAlgn="t"/>
                      <a:endParaRPr lang="en-US" sz="1400" dirty="0">
                        <a:effectLst/>
                        <a:latin typeface="Arial Nova Cond Light" panose="020B0306020202020204" pitchFamily="34" charset="0"/>
                      </a:endParaRPr>
                    </a:p>
                    <a:p>
                      <a:pPr fontAlgn="t"/>
                      <a:r>
                        <a:rPr lang="en-US" sz="1400" b="1" dirty="0">
                          <a:effectLst/>
                          <a:latin typeface="Arial Nova Cond Light" panose="020B0306020202020204" pitchFamily="34" charset="0"/>
                        </a:rPr>
                        <a:t>Engagement</a:t>
                      </a:r>
                      <a:r>
                        <a:rPr lang="en-US" sz="1400" dirty="0">
                          <a:effectLst/>
                          <a:latin typeface="Arial Nova Cond Light" panose="020B0306020202020204" pitchFamily="34" charset="0"/>
                        </a:rPr>
                        <a:t>:</a:t>
                      </a:r>
                    </a:p>
                    <a:p>
                      <a:pPr marL="285750" indent="-285750" rtl="0" fontAlgn="t">
                        <a:spcBef>
                          <a:spcPts val="0"/>
                        </a:spcBef>
                        <a:spcAft>
                          <a:spcPts val="0"/>
                        </a:spcAft>
                        <a:buFont typeface="Arial" panose="020B0604020202020204" pitchFamily="34" charset="0"/>
                        <a:buChar char="•"/>
                      </a:pPr>
                      <a:r>
                        <a:rPr lang="en-US" sz="1400" b="0" u="none" strike="noStrike" dirty="0">
                          <a:solidFill>
                            <a:srgbClr val="000000"/>
                          </a:solidFill>
                          <a:effectLst/>
                          <a:latin typeface="Arial Nova Cond Light" panose="020B0306020202020204" pitchFamily="34" charset="0"/>
                        </a:rPr>
                        <a:t>Host a monthly talk about SR methods </a:t>
                      </a:r>
                    </a:p>
                    <a:p>
                      <a:pPr marL="285750" indent="-285750" rtl="0" fontAlgn="t">
                        <a:spcBef>
                          <a:spcPts val="0"/>
                        </a:spcBef>
                        <a:spcAft>
                          <a:spcPts val="0"/>
                        </a:spcAft>
                        <a:buFont typeface="Arial" panose="020B0604020202020204" pitchFamily="34" charset="0"/>
                        <a:buChar char="•"/>
                      </a:pPr>
                      <a:r>
                        <a:rPr lang="en-US" sz="1400" b="0" u="none" strike="noStrike" dirty="0">
                          <a:solidFill>
                            <a:srgbClr val="000000"/>
                          </a:solidFill>
                          <a:effectLst/>
                          <a:latin typeface="Arial Nova Cond Light" panose="020B0306020202020204" pitchFamily="34" charset="0"/>
                        </a:rPr>
                        <a:t>Host a review day to share posters and research</a:t>
                      </a:r>
                      <a:endParaRPr lang="en-US" sz="1400" dirty="0">
                        <a:effectLst/>
                        <a:latin typeface="Arial Nova Cond Light" panose="020B0306020202020204" pitchFamily="34" charset="0"/>
                      </a:endParaRPr>
                    </a:p>
                    <a:p>
                      <a:pPr marL="285750" indent="-285750" rtl="0" fontAlgn="t">
                        <a:spcBef>
                          <a:spcPts val="0"/>
                        </a:spcBef>
                        <a:spcAft>
                          <a:spcPts val="0"/>
                        </a:spcAft>
                        <a:buFont typeface="Arial" panose="020B0604020202020204" pitchFamily="34" charset="0"/>
                        <a:buChar char="•"/>
                      </a:pPr>
                      <a:r>
                        <a:rPr lang="en-US" sz="1400" b="0" u="none" strike="noStrike" dirty="0">
                          <a:solidFill>
                            <a:srgbClr val="000000"/>
                          </a:solidFill>
                          <a:effectLst/>
                          <a:latin typeface="Arial Nova Cond Light" panose="020B0306020202020204" pitchFamily="34" charset="0"/>
                        </a:rPr>
                        <a:t>Highlighting reviews authored by HSC </a:t>
                      </a:r>
                    </a:p>
                    <a:p>
                      <a:pPr marL="285750" indent="-285750" rtl="0" fontAlgn="t">
                        <a:spcBef>
                          <a:spcPts val="0"/>
                        </a:spcBef>
                        <a:spcAft>
                          <a:spcPts val="0"/>
                        </a:spcAft>
                        <a:buFont typeface="Arial" panose="020B0604020202020204" pitchFamily="34" charset="0"/>
                        <a:buChar char="•"/>
                      </a:pPr>
                      <a:r>
                        <a:rPr lang="en-US" sz="1400" b="0" u="none" strike="noStrike" dirty="0">
                          <a:solidFill>
                            <a:srgbClr val="000000"/>
                          </a:solidFill>
                          <a:effectLst/>
                          <a:latin typeface="Arial Nova Cond Light" panose="020B0306020202020204" pitchFamily="34" charset="0"/>
                        </a:rPr>
                        <a:t>Advocating for open-access publishing and data sharing such as adding research to institutional repositories</a:t>
                      </a:r>
                      <a:endParaRPr lang="en-US" sz="1400" dirty="0">
                        <a:effectLst/>
                        <a:latin typeface="Arial Nova Cond Light" panose="020B0306020202020204" pitchFamily="34" charset="0"/>
                      </a:endParaRPr>
                    </a:p>
                  </a:txBody>
                  <a:tcPr marL="63500" marR="63500" marT="63500" marB="63500"/>
                </a:tc>
                <a:tc>
                  <a:txBody>
                    <a:bodyPr/>
                    <a:lstStyle/>
                    <a:p>
                      <a:pPr rtl="0" fontAlgn="t">
                        <a:spcBef>
                          <a:spcPts val="0"/>
                        </a:spcBef>
                        <a:spcAft>
                          <a:spcPts val="0"/>
                        </a:spcAft>
                      </a:pPr>
                      <a:r>
                        <a:rPr lang="en-US" sz="1400" b="1" u="none" strike="noStrike" dirty="0">
                          <a:solidFill>
                            <a:srgbClr val="000000"/>
                          </a:solidFill>
                          <a:effectLst/>
                          <a:latin typeface="Arial Nova Cond Light" panose="020B0306020202020204" pitchFamily="34" charset="0"/>
                        </a:rPr>
                        <a:t>Short term (easy to measure now)</a:t>
                      </a:r>
                    </a:p>
                    <a:p>
                      <a:pPr rtl="0" fontAlgn="t">
                        <a:spcBef>
                          <a:spcPts val="0"/>
                        </a:spcBef>
                        <a:spcAft>
                          <a:spcPts val="0"/>
                        </a:spcAft>
                      </a:pPr>
                      <a:r>
                        <a:rPr lang="en-US" sz="1400" b="0" u="none" strike="noStrike" dirty="0">
                          <a:solidFill>
                            <a:srgbClr val="000000"/>
                          </a:solidFill>
                          <a:effectLst/>
                          <a:latin typeface="Arial Nova Cond Light" panose="020B0306020202020204" pitchFamily="34" charset="0"/>
                        </a:rPr>
                        <a:t>-increase number of consults</a:t>
                      </a:r>
                    </a:p>
                    <a:p>
                      <a:pPr rtl="0" fontAlgn="t">
                        <a:spcBef>
                          <a:spcPts val="0"/>
                        </a:spcBef>
                        <a:spcAft>
                          <a:spcPts val="0"/>
                        </a:spcAft>
                      </a:pPr>
                      <a:r>
                        <a:rPr lang="en-US" sz="1400" b="0" u="none" strike="noStrike" dirty="0">
                          <a:solidFill>
                            <a:srgbClr val="000000"/>
                          </a:solidFill>
                          <a:effectLst/>
                          <a:latin typeface="Arial Nova Cond Light" panose="020B0306020202020204" pitchFamily="34" charset="0"/>
                        </a:rPr>
                        <a:t>-Increase awareness of standards and resources for reviews</a:t>
                      </a:r>
                      <a:endParaRPr lang="en-US" sz="1400" dirty="0">
                        <a:effectLst/>
                        <a:latin typeface="Arial Nova Cond Light" panose="020B0306020202020204" pitchFamily="34" charset="0"/>
                      </a:endParaRPr>
                    </a:p>
                    <a:p>
                      <a:pPr rtl="0" fontAlgn="t">
                        <a:spcBef>
                          <a:spcPts val="0"/>
                        </a:spcBef>
                        <a:spcAft>
                          <a:spcPts val="0"/>
                        </a:spcAft>
                      </a:pPr>
                      <a:r>
                        <a:rPr lang="en-US" sz="1400" b="0" u="none" strike="noStrike" dirty="0">
                          <a:solidFill>
                            <a:srgbClr val="000000"/>
                          </a:solidFill>
                          <a:effectLst/>
                          <a:latin typeface="Arial Nova Cond Light" panose="020B0306020202020204" pitchFamily="34" charset="0"/>
                        </a:rPr>
                        <a:t>-Increase number of faculty submitting reviews and data to repository</a:t>
                      </a:r>
                      <a:endParaRPr lang="en-US" sz="1400" dirty="0">
                        <a:effectLst/>
                        <a:latin typeface="Arial Nova Cond Light" panose="020B0306020202020204" pitchFamily="34" charset="0"/>
                      </a:endParaRPr>
                    </a:p>
                    <a:p>
                      <a:pPr rtl="0" fontAlgn="t">
                        <a:spcBef>
                          <a:spcPts val="0"/>
                        </a:spcBef>
                        <a:spcAft>
                          <a:spcPts val="0"/>
                        </a:spcAft>
                      </a:pPr>
                      <a:r>
                        <a:rPr lang="en-US" sz="1400" b="0" u="none" strike="noStrike" dirty="0">
                          <a:solidFill>
                            <a:srgbClr val="000000"/>
                          </a:solidFill>
                          <a:effectLst/>
                          <a:latin typeface="Arial Nova Cond Light" panose="020B0306020202020204" pitchFamily="34" charset="0"/>
                        </a:rPr>
                        <a:t>-Increase awareness use of SR methods</a:t>
                      </a:r>
                      <a:endParaRPr lang="en-US" sz="1400" dirty="0">
                        <a:effectLst/>
                        <a:latin typeface="Arial Nova Cond Light" panose="020B0306020202020204" pitchFamily="34" charset="0"/>
                      </a:endParaRPr>
                    </a:p>
                    <a:p>
                      <a:pPr rtl="0" fontAlgn="t">
                        <a:spcBef>
                          <a:spcPts val="0"/>
                        </a:spcBef>
                        <a:spcAft>
                          <a:spcPts val="0"/>
                        </a:spcAft>
                      </a:pPr>
                      <a:endParaRPr lang="en-US" sz="1400" b="0" u="none" strike="noStrike" dirty="0">
                        <a:solidFill>
                          <a:srgbClr val="000000"/>
                        </a:solidFill>
                        <a:effectLst/>
                        <a:latin typeface="Arial Nova Cond Light" panose="020B0306020202020204" pitchFamily="34" charset="0"/>
                      </a:endParaRPr>
                    </a:p>
                    <a:p>
                      <a:pPr rtl="0" fontAlgn="t">
                        <a:spcBef>
                          <a:spcPts val="0"/>
                        </a:spcBef>
                        <a:spcAft>
                          <a:spcPts val="0"/>
                        </a:spcAft>
                      </a:pPr>
                      <a:r>
                        <a:rPr lang="en-US" sz="1400" b="1" u="none" strike="noStrike" dirty="0">
                          <a:solidFill>
                            <a:srgbClr val="000000"/>
                          </a:solidFill>
                          <a:effectLst/>
                          <a:latin typeface="Arial Nova Cond Light" panose="020B0306020202020204" pitchFamily="34" charset="0"/>
                        </a:rPr>
                        <a:t>Long term (how will these be measured?)</a:t>
                      </a:r>
                    </a:p>
                    <a:p>
                      <a:pPr rtl="0" fontAlgn="t">
                        <a:spcBef>
                          <a:spcPts val="0"/>
                        </a:spcBef>
                        <a:spcAft>
                          <a:spcPts val="0"/>
                        </a:spcAft>
                      </a:pPr>
                      <a:r>
                        <a:rPr lang="en-US" sz="1400" b="0" u="none" strike="noStrike" dirty="0">
                          <a:solidFill>
                            <a:srgbClr val="000000"/>
                          </a:solidFill>
                          <a:effectLst/>
                          <a:latin typeface="Arial Nova Cond Light" panose="020B0306020202020204" pitchFamily="34" charset="0"/>
                        </a:rPr>
                        <a:t>-decrease the time and cost of producing reviews</a:t>
                      </a:r>
                      <a:endParaRPr lang="en-US" sz="1400" dirty="0">
                        <a:effectLst/>
                        <a:latin typeface="Arial Nova Cond Light" panose="020B0306020202020204" pitchFamily="34" charset="0"/>
                      </a:endParaRPr>
                    </a:p>
                    <a:p>
                      <a:pPr rtl="0" fontAlgn="t">
                        <a:spcBef>
                          <a:spcPts val="0"/>
                        </a:spcBef>
                        <a:spcAft>
                          <a:spcPts val="0"/>
                        </a:spcAft>
                      </a:pPr>
                      <a:r>
                        <a:rPr lang="en-US" sz="1400" b="0" u="none" strike="noStrike" dirty="0">
                          <a:solidFill>
                            <a:srgbClr val="000000"/>
                          </a:solidFill>
                          <a:effectLst/>
                          <a:latin typeface="Arial Nova Cond Light" panose="020B0306020202020204" pitchFamily="34" charset="0"/>
                        </a:rPr>
                        <a:t>-increase capacity on campus to conduct reviews</a:t>
                      </a:r>
                      <a:endParaRPr lang="en-US" sz="1400" dirty="0">
                        <a:effectLst/>
                        <a:latin typeface="Arial Nova Cond Light" panose="020B0306020202020204" pitchFamily="34" charset="0"/>
                      </a:endParaRPr>
                    </a:p>
                    <a:p>
                      <a:pPr rtl="0" fontAlgn="t">
                        <a:spcBef>
                          <a:spcPts val="0"/>
                        </a:spcBef>
                        <a:spcAft>
                          <a:spcPts val="0"/>
                        </a:spcAft>
                      </a:pPr>
                      <a:r>
                        <a:rPr lang="en-US" sz="1400" b="0" u="none" strike="noStrike" dirty="0">
                          <a:solidFill>
                            <a:srgbClr val="000000"/>
                          </a:solidFill>
                          <a:effectLst/>
                          <a:latin typeface="Arial Nova Cond Light" panose="020B0306020202020204" pitchFamily="34" charset="0"/>
                        </a:rPr>
                        <a:t>-increase the quality and uptake of SR methods throughout Texas A&amp;M</a:t>
                      </a:r>
                    </a:p>
                    <a:p>
                      <a:pPr marL="0" marR="0" lvl="0" indent="0" algn="l" defTabSz="914400" rtl="0" eaLnBrk="1" fontAlgn="t" latinLnBrk="0" hangingPunct="1">
                        <a:lnSpc>
                          <a:spcPct val="100000"/>
                        </a:lnSpc>
                        <a:spcBef>
                          <a:spcPts val="0"/>
                        </a:spcBef>
                        <a:spcAft>
                          <a:spcPts val="0"/>
                        </a:spcAft>
                        <a:buClrTx/>
                        <a:buSzTx/>
                        <a:buFontTx/>
                        <a:buNone/>
                        <a:tabLst/>
                        <a:defRPr/>
                      </a:pPr>
                      <a:r>
                        <a:rPr lang="en-US" sz="1400" b="0" u="none" strike="noStrike" dirty="0">
                          <a:solidFill>
                            <a:srgbClr val="000000"/>
                          </a:solidFill>
                          <a:effectLst/>
                          <a:latin typeface="Arial Nova Cond Light" panose="020B0306020202020204" pitchFamily="34" charset="0"/>
                        </a:rPr>
                        <a:t>-increase and track their societal impact</a:t>
                      </a:r>
                      <a:endParaRPr lang="en-US" sz="1400" dirty="0">
                        <a:effectLst/>
                        <a:latin typeface="Arial Nova Cond Light" panose="020B0306020202020204" pitchFamily="34" charset="0"/>
                      </a:endParaRPr>
                    </a:p>
                    <a:p>
                      <a:pPr rtl="0" fontAlgn="t">
                        <a:spcBef>
                          <a:spcPts val="0"/>
                        </a:spcBef>
                        <a:spcAft>
                          <a:spcPts val="0"/>
                        </a:spcAft>
                      </a:pPr>
                      <a:endParaRPr lang="en-US" sz="1400" dirty="0">
                        <a:effectLst/>
                        <a:latin typeface="Arial Nova Cond Light" panose="020B0306020202020204" pitchFamily="34" charset="0"/>
                      </a:endParaRPr>
                    </a:p>
                    <a:p>
                      <a:pPr rtl="0" fontAlgn="t">
                        <a:spcBef>
                          <a:spcPts val="0"/>
                        </a:spcBef>
                        <a:spcAft>
                          <a:spcPts val="0"/>
                        </a:spcAft>
                      </a:pPr>
                      <a:r>
                        <a:rPr lang="en-US" sz="1400" b="1" dirty="0">
                          <a:effectLst/>
                          <a:latin typeface="Arial Nova Cond Light" panose="020B0306020202020204" pitchFamily="34" charset="0"/>
                        </a:rPr>
                        <a:t>Assessments:</a:t>
                      </a:r>
                    </a:p>
                    <a:p>
                      <a:pPr rtl="0" fontAlgn="t">
                        <a:spcBef>
                          <a:spcPts val="0"/>
                        </a:spcBef>
                        <a:spcAft>
                          <a:spcPts val="0"/>
                        </a:spcAft>
                      </a:pPr>
                      <a:r>
                        <a:rPr lang="en-US" sz="1400" dirty="0">
                          <a:effectLst/>
                          <a:latin typeface="Arial Nova Cond Light" panose="020B0306020202020204" pitchFamily="34" charset="0"/>
                        </a:rPr>
                        <a:t>*Surveys of clients</a:t>
                      </a:r>
                    </a:p>
                    <a:p>
                      <a:pPr rtl="0" fontAlgn="t">
                        <a:spcBef>
                          <a:spcPts val="0"/>
                        </a:spcBef>
                        <a:spcAft>
                          <a:spcPts val="0"/>
                        </a:spcAft>
                      </a:pPr>
                      <a:r>
                        <a:rPr lang="en-US" sz="1400" dirty="0">
                          <a:effectLst/>
                          <a:latin typeface="Arial Nova Cond Light" panose="020B0306020202020204" pitchFamily="34" charset="0"/>
                        </a:rPr>
                        <a:t>*Evaluate data from Covidence</a:t>
                      </a:r>
                    </a:p>
                    <a:p>
                      <a:pPr rtl="0" fontAlgn="t">
                        <a:spcBef>
                          <a:spcPts val="0"/>
                        </a:spcBef>
                        <a:spcAft>
                          <a:spcPts val="0"/>
                        </a:spcAft>
                      </a:pPr>
                      <a:r>
                        <a:rPr lang="en-US" sz="1400" dirty="0">
                          <a:effectLst/>
                          <a:latin typeface="Arial Nova Cond Light" panose="020B0306020202020204" pitchFamily="34" charset="0"/>
                        </a:rPr>
                        <a:t>*Track citations and other attention on all institutional reviews</a:t>
                      </a:r>
                    </a:p>
                  </a:txBody>
                  <a:tcPr marL="63500" marR="63500" marT="63500" marB="63500"/>
                </a:tc>
                <a:extLst>
                  <a:ext uri="{0D108BD9-81ED-4DB2-BD59-A6C34878D82A}">
                    <a16:rowId xmlns:a16="http://schemas.microsoft.com/office/drawing/2014/main" val="3630051084"/>
                  </a:ext>
                </a:extLst>
              </a:tr>
              <a:tr h="1288699">
                <a:tc gridSpan="4">
                  <a:txBody>
                    <a:bodyPr/>
                    <a:lstStyle/>
                    <a:p>
                      <a:pPr rtl="0" fontAlgn="t">
                        <a:spcBef>
                          <a:spcPts val="0"/>
                        </a:spcBef>
                        <a:spcAft>
                          <a:spcPts val="0"/>
                        </a:spcAft>
                      </a:pPr>
                      <a:r>
                        <a:rPr lang="en-US" sz="1400" b="1" dirty="0">
                          <a:effectLst/>
                          <a:latin typeface="Arial Nova Cond Light" panose="020B0306020202020204" pitchFamily="34" charset="0"/>
                        </a:rPr>
                        <a:t>Vision</a:t>
                      </a:r>
                      <a:r>
                        <a:rPr lang="en-US" sz="1400" dirty="0">
                          <a:effectLst/>
                          <a:latin typeface="Arial Nova Cond Light" panose="020B0306020202020204" pitchFamily="34" charset="0"/>
                        </a:rPr>
                        <a:t>: The Review Services strives to increase the quality, societal impact, and capacity of evidence syntheses efforts by the HSC faculty, staff, and students and extend the land, sea, and space grant missions of TAMU through the translation of primary research into syntheses.</a:t>
                      </a:r>
                    </a:p>
                  </a:txBody>
                  <a:tcPr marL="63500" marR="63500" marT="63500" marB="63500"/>
                </a:tc>
                <a:tc hMerge="1">
                  <a:txBody>
                    <a:bodyPr/>
                    <a:lstStyle/>
                    <a:p>
                      <a:pPr marL="285750" indent="-285750" rtl="0" fontAlgn="t">
                        <a:spcBef>
                          <a:spcPts val="0"/>
                        </a:spcBef>
                        <a:spcAft>
                          <a:spcPts val="0"/>
                        </a:spcAft>
                        <a:buFont typeface="Arial" panose="020B0604020202020204" pitchFamily="34" charset="0"/>
                        <a:buChar char="•"/>
                      </a:pPr>
                      <a:endParaRPr lang="en-US" sz="1400" dirty="0">
                        <a:effectLst/>
                        <a:latin typeface="Arial Nova Cond Light" panose="020B0306020202020204" pitchFamily="34" charset="0"/>
                      </a:endParaRPr>
                    </a:p>
                  </a:txBody>
                  <a:tcPr marL="63500" marR="63500" marT="63500" marB="63500"/>
                </a:tc>
                <a:tc hMerge="1">
                  <a:txBody>
                    <a:bodyPr/>
                    <a:lstStyle/>
                    <a:p>
                      <a:pPr marL="285750" indent="-285750" rtl="0" fontAlgn="t">
                        <a:spcBef>
                          <a:spcPts val="0"/>
                        </a:spcBef>
                        <a:spcAft>
                          <a:spcPts val="0"/>
                        </a:spcAft>
                        <a:buFont typeface="Arial" panose="020B0604020202020204" pitchFamily="34" charset="0"/>
                        <a:buChar char="•"/>
                      </a:pPr>
                      <a:endParaRPr lang="en-US" sz="1400" dirty="0">
                        <a:effectLst/>
                        <a:latin typeface="Arial Nova Cond Light" panose="020B0306020202020204" pitchFamily="34" charset="0"/>
                      </a:endParaRPr>
                    </a:p>
                  </a:txBody>
                  <a:tcPr marL="63500" marR="63500" marT="63500" marB="63500"/>
                </a:tc>
                <a:tc hMerge="1">
                  <a:txBody>
                    <a:bodyPr/>
                    <a:lstStyle/>
                    <a:p>
                      <a:pPr rtl="0" fontAlgn="t">
                        <a:spcBef>
                          <a:spcPts val="0"/>
                        </a:spcBef>
                        <a:spcAft>
                          <a:spcPts val="0"/>
                        </a:spcAft>
                      </a:pPr>
                      <a:endParaRPr lang="en-US" sz="1400" dirty="0">
                        <a:effectLst/>
                        <a:latin typeface="Arial Nova Cond Light" panose="020B0306020202020204" pitchFamily="34" charset="0"/>
                      </a:endParaRPr>
                    </a:p>
                  </a:txBody>
                  <a:tcPr marL="63500" marR="63500" marT="63500" marB="63500"/>
                </a:tc>
                <a:extLst>
                  <a:ext uri="{0D108BD9-81ED-4DB2-BD59-A6C34878D82A}">
                    <a16:rowId xmlns:a16="http://schemas.microsoft.com/office/drawing/2014/main" val="810199962"/>
                  </a:ext>
                </a:extLst>
              </a:tr>
            </a:tbl>
          </a:graphicData>
        </a:graphic>
      </p:graphicFrame>
    </p:spTree>
    <p:extLst>
      <p:ext uri="{BB962C8B-B14F-4D97-AF65-F5344CB8AC3E}">
        <p14:creationId xmlns:p14="http://schemas.microsoft.com/office/powerpoint/2010/main" val="37759680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4AC181-DB30-C0F5-1232-D9E4493C29BA}"/>
              </a:ext>
            </a:extLst>
          </p:cNvPr>
          <p:cNvSpPr>
            <a:spLocks noGrp="1"/>
          </p:cNvSpPr>
          <p:nvPr>
            <p:ph type="title"/>
          </p:nvPr>
        </p:nvSpPr>
        <p:spPr>
          <a:xfrm>
            <a:off x="488980" y="448880"/>
            <a:ext cx="10333075" cy="714000"/>
          </a:xfrm>
        </p:spPr>
        <p:txBody>
          <a:bodyPr>
            <a:normAutofit fontScale="90000"/>
          </a:bodyPr>
          <a:lstStyle/>
          <a:p>
            <a:r>
              <a:rPr lang="en-US" dirty="0"/>
              <a:t>Supporting citations for logic model</a:t>
            </a:r>
          </a:p>
        </p:txBody>
      </p:sp>
      <p:sp>
        <p:nvSpPr>
          <p:cNvPr id="4" name="Content Placeholder 3">
            <a:extLst>
              <a:ext uri="{FF2B5EF4-FFF2-40B4-BE49-F238E27FC236}">
                <a16:creationId xmlns:a16="http://schemas.microsoft.com/office/drawing/2014/main" id="{2F1DBA13-EC1A-CCD0-09F7-5F4131C59313}"/>
              </a:ext>
            </a:extLst>
          </p:cNvPr>
          <p:cNvSpPr>
            <a:spLocks noGrp="1"/>
          </p:cNvSpPr>
          <p:nvPr>
            <p:ph idx="1"/>
          </p:nvPr>
        </p:nvSpPr>
        <p:spPr>
          <a:xfrm>
            <a:off x="426708" y="1078924"/>
            <a:ext cx="11338584" cy="5516759"/>
          </a:xfrm>
          <a:solidFill>
            <a:schemeClr val="bg1"/>
          </a:solidFill>
        </p:spPr>
        <p:txBody>
          <a:bodyPr>
            <a:noAutofit/>
          </a:bodyPr>
          <a:lstStyle/>
          <a:p>
            <a:pPr indent="-457200" rtl="0">
              <a:spcBef>
                <a:spcPts val="0"/>
              </a:spcBef>
              <a:spcAft>
                <a:spcPts val="0"/>
              </a:spcAft>
            </a:pPr>
            <a:endParaRPr lang="en-US" sz="1600" b="0" i="0" u="none" strike="noStrike" dirty="0">
              <a:effectLst/>
              <a:latin typeface="Arial Nova Cond Light" panose="020B0306020202020204" pitchFamily="34" charset="0"/>
            </a:endParaRPr>
          </a:p>
          <a:p>
            <a:pPr indent="-457200" rtl="0">
              <a:spcBef>
                <a:spcPts val="0"/>
              </a:spcBef>
              <a:spcAft>
                <a:spcPts val="0"/>
              </a:spcAft>
            </a:pPr>
            <a:r>
              <a:rPr lang="en-US" sz="1600" b="0" i="0" u="none" strike="noStrike" dirty="0">
                <a:effectLst/>
                <a:latin typeface="Arial Nova Cond Light" panose="020B0306020202020204" pitchFamily="34" charset="0"/>
              </a:rPr>
              <a:t>Standards calling for librarians to be collaborators: National Academy of Medicine,  Cochrane Collaboration, and PRISMA (Preferred Reporting Items for Systematic Reviews and Meta-Analyses)- international reporting guideline for reviews used by many biomedical journals.</a:t>
            </a:r>
          </a:p>
          <a:p>
            <a:pPr indent="-457200" rtl="0">
              <a:spcBef>
                <a:spcPts val="0"/>
              </a:spcBef>
              <a:spcAft>
                <a:spcPts val="0"/>
              </a:spcAft>
            </a:pPr>
            <a:endParaRPr lang="en-US" sz="1600" b="0" i="0" u="none" strike="noStrike" dirty="0">
              <a:effectLst/>
              <a:latin typeface="Arial Nova Cond Light" panose="020B0306020202020204" pitchFamily="34" charset="0"/>
            </a:endParaRPr>
          </a:p>
          <a:p>
            <a:pPr indent="-457200">
              <a:spcBef>
                <a:spcPts val="0"/>
              </a:spcBef>
            </a:pPr>
            <a:r>
              <a:rPr lang="en-US" sz="1500" b="0" dirty="0">
                <a:latin typeface="Arial Nova Cond Light" panose="020B0306020202020204" pitchFamily="34" charset="0"/>
                <a:hlinkClick r:id="rId2">
                  <a:extLst>
                    <a:ext uri="{A12FA001-AC4F-418D-AE19-62706E023703}">
                      <ahyp:hlinkClr xmlns:ahyp="http://schemas.microsoft.com/office/drawing/2018/hyperlinkcolor" val="tx"/>
                    </a:ext>
                  </a:extLst>
                </a:hlinkClick>
              </a:rPr>
              <a:t>Librarian co-authors correlated with higher quality reported search strategies in general internal medicine systematic reviews.</a:t>
            </a:r>
            <a:r>
              <a:rPr lang="en-US" sz="1500" b="0" dirty="0">
                <a:latin typeface="Arial Nova Cond Light" panose="020B0306020202020204" pitchFamily="34" charset="0"/>
              </a:rPr>
              <a:t> </a:t>
            </a:r>
          </a:p>
          <a:p>
            <a:pPr indent="-457200">
              <a:spcBef>
                <a:spcPts val="0"/>
              </a:spcBef>
            </a:pPr>
            <a:r>
              <a:rPr lang="en-US" sz="1500" b="0" dirty="0">
                <a:latin typeface="Arial Nova Cond Light" panose="020B0306020202020204" pitchFamily="34" charset="0"/>
              </a:rPr>
              <a:t> </a:t>
            </a:r>
          </a:p>
          <a:p>
            <a:pPr indent="-457200">
              <a:spcBef>
                <a:spcPts val="0"/>
              </a:spcBef>
            </a:pPr>
            <a:r>
              <a:rPr lang="en-US" sz="1500" b="0" dirty="0">
                <a:latin typeface="Arial Nova Cond Light" panose="020B0306020202020204" pitchFamily="34" charset="0"/>
                <a:hlinkClick r:id="rId3">
                  <a:extLst>
                    <a:ext uri="{A12FA001-AC4F-418D-AE19-62706E023703}">
                      <ahyp:hlinkClr xmlns:ahyp="http://schemas.microsoft.com/office/drawing/2018/hyperlinkcolor" val="tx"/>
                    </a:ext>
                  </a:extLst>
                </a:hlinkClick>
              </a:rPr>
              <a:t>Impact of librarians on reporting of the literature searching component of pediatric systematic reviews. </a:t>
            </a:r>
            <a:endParaRPr lang="en-US" sz="1500" b="0" dirty="0">
              <a:latin typeface="Arial Nova Cond Light" panose="020B0306020202020204" pitchFamily="34" charset="0"/>
            </a:endParaRPr>
          </a:p>
          <a:p>
            <a:pPr indent="-457200">
              <a:spcBef>
                <a:spcPts val="0"/>
              </a:spcBef>
            </a:pPr>
            <a:endParaRPr lang="en-US" sz="1500" b="0" dirty="0">
              <a:latin typeface="Arial Nova Cond Light" panose="020B0306020202020204" pitchFamily="34" charset="0"/>
            </a:endParaRPr>
          </a:p>
          <a:p>
            <a:pPr indent="-457200">
              <a:spcBef>
                <a:spcPts val="0"/>
              </a:spcBef>
            </a:pPr>
            <a:r>
              <a:rPr lang="en-US" sz="1500" b="0" dirty="0">
                <a:latin typeface="Arial Nova Cond Light" panose="020B0306020202020204" pitchFamily="34" charset="0"/>
                <a:hlinkClick r:id="rId4">
                  <a:extLst>
                    <a:ext uri="{A12FA001-AC4F-418D-AE19-62706E023703}">
                      <ahyp:hlinkClr xmlns:ahyp="http://schemas.microsoft.com/office/drawing/2018/hyperlinkcolor" val="tx"/>
                    </a:ext>
                  </a:extLst>
                </a:hlinkClick>
              </a:rPr>
              <a:t>Use of recommended search strategies in systematic reviews and the impact of librarian involvement: a cross-sectional survey of recent authors</a:t>
            </a:r>
            <a:r>
              <a:rPr lang="en-US" sz="1500" b="0" dirty="0">
                <a:latin typeface="Arial Nova Cond Light" panose="020B0306020202020204" pitchFamily="34" charset="0"/>
              </a:rPr>
              <a:t>. </a:t>
            </a:r>
          </a:p>
          <a:p>
            <a:pPr indent="-457200">
              <a:spcBef>
                <a:spcPts val="0"/>
              </a:spcBef>
            </a:pPr>
            <a:endParaRPr lang="en-US" sz="1500" b="0" dirty="0">
              <a:latin typeface="Arial Nova Cond Light" panose="020B0306020202020204" pitchFamily="34" charset="0"/>
            </a:endParaRPr>
          </a:p>
          <a:p>
            <a:pPr indent="-457200">
              <a:spcBef>
                <a:spcPts val="0"/>
              </a:spcBef>
            </a:pPr>
            <a:r>
              <a:rPr lang="en-US" sz="1600" b="0" dirty="0">
                <a:latin typeface="Arial Nova Cond Light" panose="020B0306020202020204" pitchFamily="34" charset="0"/>
                <a:hlinkClick r:id="rId5">
                  <a:extLst>
                    <a:ext uri="{A12FA001-AC4F-418D-AE19-62706E023703}">
                      <ahyp:hlinkClr xmlns:ahyp="http://schemas.microsoft.com/office/drawing/2018/hyperlinkcolor" val="tx"/>
                    </a:ext>
                  </a:extLst>
                </a:hlinkClick>
              </a:rPr>
              <a:t>Is quality and completeness of reporting of systematic reviews and meta-analyses published in high impact radiology journals associated with citation rates?. </a:t>
            </a:r>
            <a:endParaRPr lang="en-US" sz="1600" b="0" dirty="0">
              <a:latin typeface="Arial Nova Cond Light" panose="020B0306020202020204" pitchFamily="34" charset="0"/>
            </a:endParaRPr>
          </a:p>
          <a:p>
            <a:pPr indent="-457200">
              <a:spcBef>
                <a:spcPts val="0"/>
              </a:spcBef>
            </a:pPr>
            <a:endParaRPr lang="en-US" sz="1600" b="0" dirty="0">
              <a:latin typeface="Arial Nova Cond Light" panose="020B0306020202020204" pitchFamily="34" charset="0"/>
            </a:endParaRPr>
          </a:p>
          <a:p>
            <a:pPr indent="-457200">
              <a:spcBef>
                <a:spcPts val="0"/>
              </a:spcBef>
            </a:pPr>
            <a:r>
              <a:rPr lang="en-US" sz="1600" b="0" dirty="0">
                <a:latin typeface="Arial Nova Cond Light" panose="020B0306020202020204" pitchFamily="34" charset="0"/>
                <a:hlinkClick r:id="rId6">
                  <a:extLst>
                    <a:ext uri="{A12FA001-AC4F-418D-AE19-62706E023703}">
                      <ahyp:hlinkClr xmlns:ahyp="http://schemas.microsoft.com/office/drawing/2018/hyperlinkcolor" val="tx"/>
                    </a:ext>
                  </a:extLst>
                </a:hlinkClick>
              </a:rPr>
              <a:t>Meta-analysis and the science of research synthesis</a:t>
            </a:r>
            <a:r>
              <a:rPr lang="en-US" sz="1600" b="0" dirty="0">
                <a:latin typeface="Arial Nova Cond Light" panose="020B0306020202020204" pitchFamily="34" charset="0"/>
              </a:rPr>
              <a:t>. </a:t>
            </a:r>
          </a:p>
          <a:p>
            <a:pPr indent="-457200">
              <a:spcBef>
                <a:spcPts val="0"/>
              </a:spcBef>
            </a:pPr>
            <a:endParaRPr lang="en-US" sz="1600" b="0" dirty="0">
              <a:latin typeface="Arial Nova Cond Light" panose="020B0306020202020204" pitchFamily="34" charset="0"/>
            </a:endParaRPr>
          </a:p>
          <a:p>
            <a:pPr indent="-457200">
              <a:spcBef>
                <a:spcPts val="0"/>
              </a:spcBef>
            </a:pPr>
            <a:r>
              <a:rPr lang="en-US" sz="1600" b="0" dirty="0">
                <a:latin typeface="Arial Nova Cond Light" panose="020B0306020202020204" pitchFamily="34" charset="0"/>
                <a:hlinkClick r:id="rId7">
                  <a:extLst>
                    <a:ext uri="{A12FA001-AC4F-418D-AE19-62706E023703}">
                      <ahyp:hlinkClr xmlns:ahyp="http://schemas.microsoft.com/office/drawing/2018/hyperlinkcolor" val="tx"/>
                    </a:ext>
                  </a:extLst>
                </a:hlinkClick>
              </a:rPr>
              <a:t>Open synthesis: On the need for evidence synthesis to embrace open science. </a:t>
            </a:r>
            <a:endParaRPr lang="en-US" sz="1600" b="0" dirty="0">
              <a:latin typeface="Arial Nova Cond Light" panose="020B0306020202020204" pitchFamily="34" charset="0"/>
            </a:endParaRPr>
          </a:p>
          <a:p>
            <a:pPr indent="-457200">
              <a:spcBef>
                <a:spcPts val="0"/>
              </a:spcBef>
            </a:pPr>
            <a:endParaRPr lang="en-US" sz="1600" b="0" dirty="0">
              <a:latin typeface="Arial Nova Cond Light" panose="020B0306020202020204" pitchFamily="34" charset="0"/>
            </a:endParaRPr>
          </a:p>
          <a:p>
            <a:pPr indent="-457200">
              <a:spcBef>
                <a:spcPts val="0"/>
              </a:spcBef>
            </a:pPr>
            <a:r>
              <a:rPr lang="en-US" sz="1600" b="0" dirty="0">
                <a:latin typeface="Arial Nova Cond Light" panose="020B0306020202020204" pitchFamily="34" charset="0"/>
                <a:hlinkClick r:id="rId8">
                  <a:extLst>
                    <a:ext uri="{A12FA001-AC4F-418D-AE19-62706E023703}">
                      <ahyp:hlinkClr xmlns:ahyp="http://schemas.microsoft.com/office/drawing/2018/hyperlinkcolor" val="tx"/>
                    </a:ext>
                  </a:extLst>
                </a:hlinkClick>
              </a:rPr>
              <a:t>Systematic review search strategies are poorly reported and not reproducible: a cross-sectional </a:t>
            </a:r>
            <a:r>
              <a:rPr lang="en-US" sz="1600" b="0" dirty="0" err="1">
                <a:latin typeface="Arial Nova Cond Light" panose="020B0306020202020204" pitchFamily="34" charset="0"/>
                <a:hlinkClick r:id="rId8">
                  <a:extLst>
                    <a:ext uri="{A12FA001-AC4F-418D-AE19-62706E023703}">
                      <ahyp:hlinkClr xmlns:ahyp="http://schemas.microsoft.com/office/drawing/2018/hyperlinkcolor" val="tx"/>
                    </a:ext>
                  </a:extLst>
                </a:hlinkClick>
              </a:rPr>
              <a:t>metaresearch</a:t>
            </a:r>
            <a:r>
              <a:rPr lang="en-US" sz="1600" b="0" dirty="0">
                <a:latin typeface="Arial Nova Cond Light" panose="020B0306020202020204" pitchFamily="34" charset="0"/>
                <a:hlinkClick r:id="rId8">
                  <a:extLst>
                    <a:ext uri="{A12FA001-AC4F-418D-AE19-62706E023703}">
                      <ahyp:hlinkClr xmlns:ahyp="http://schemas.microsoft.com/office/drawing/2018/hyperlinkcolor" val="tx"/>
                    </a:ext>
                  </a:extLst>
                </a:hlinkClick>
              </a:rPr>
              <a:t> study. </a:t>
            </a:r>
            <a:endParaRPr lang="en-US" sz="1600" b="0" dirty="0">
              <a:latin typeface="Arial Nova Cond Light" panose="020B0306020202020204" pitchFamily="34" charset="0"/>
            </a:endParaRPr>
          </a:p>
          <a:p>
            <a:pPr indent="-457200">
              <a:spcBef>
                <a:spcPts val="0"/>
              </a:spcBef>
            </a:pPr>
            <a:endParaRPr lang="en-US" sz="1600" b="0" dirty="0">
              <a:latin typeface="Arial Nova Cond Light" panose="020B0306020202020204" pitchFamily="34" charset="0"/>
            </a:endParaRPr>
          </a:p>
          <a:p>
            <a:pPr indent="-457200">
              <a:spcBef>
                <a:spcPts val="0"/>
              </a:spcBef>
            </a:pPr>
            <a:r>
              <a:rPr lang="en-US" sz="1600" b="0" dirty="0">
                <a:latin typeface="Arial Nova Cond Light" panose="020B0306020202020204" pitchFamily="34" charset="0"/>
                <a:hlinkClick r:id="rId9">
                  <a:extLst>
                    <a:ext uri="{A12FA001-AC4F-418D-AE19-62706E023703}">
                      <ahyp:hlinkClr xmlns:ahyp="http://schemas.microsoft.com/office/drawing/2018/hyperlinkcolor" val="tx"/>
                    </a:ext>
                  </a:extLst>
                </a:hlinkClick>
              </a:rPr>
              <a:t>The significant cost of systematic reviews and meta-analyses: A call for greater involvement of machine learning to assess the promise of clinical trials</a:t>
            </a:r>
            <a:r>
              <a:rPr lang="en-US" sz="1600" b="0">
                <a:latin typeface="Arial Nova Cond Light" panose="020B0306020202020204" pitchFamily="34" charset="0"/>
              </a:rPr>
              <a:t>. </a:t>
            </a:r>
            <a:endParaRPr lang="en-US" sz="1600" dirty="0">
              <a:latin typeface="Arial Nova Cond Light" panose="020B0306020202020204" pitchFamily="34" charset="0"/>
            </a:endParaRPr>
          </a:p>
        </p:txBody>
      </p:sp>
      <p:sp>
        <p:nvSpPr>
          <p:cNvPr id="2" name="Slide Number Placeholder 1">
            <a:extLst>
              <a:ext uri="{FF2B5EF4-FFF2-40B4-BE49-F238E27FC236}">
                <a16:creationId xmlns:a16="http://schemas.microsoft.com/office/drawing/2014/main" id="{2F6D3F1C-1B14-70A1-A641-D7B4C3A360C9}"/>
              </a:ext>
            </a:extLst>
          </p:cNvPr>
          <p:cNvSpPr>
            <a:spLocks noGrp="1"/>
          </p:cNvSpPr>
          <p:nvPr>
            <p:ph type="sldNum" sz="quarter" idx="12"/>
          </p:nvPr>
        </p:nvSpPr>
        <p:spPr/>
        <p:txBody>
          <a:bodyPr/>
          <a:lstStyle/>
          <a:p>
            <a:fld id="{7C7FAD9F-AEE9-406E-B720-57D2B9DB2816}" type="slidenum">
              <a:rPr lang="en-US" smtClean="0"/>
              <a:t>54</a:t>
            </a:fld>
            <a:endParaRPr lang="en-US"/>
          </a:p>
        </p:txBody>
      </p:sp>
    </p:spTree>
    <p:extLst>
      <p:ext uri="{BB962C8B-B14F-4D97-AF65-F5344CB8AC3E}">
        <p14:creationId xmlns:p14="http://schemas.microsoft.com/office/powerpoint/2010/main" val="565930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94DC35-0E85-6A4D-85F2-1A1B4F1476A7}"/>
              </a:ext>
            </a:extLst>
          </p:cNvPr>
          <p:cNvSpPr>
            <a:spLocks noGrp="1"/>
          </p:cNvSpPr>
          <p:nvPr>
            <p:ph type="sldNum" sz="quarter" idx="12"/>
          </p:nvPr>
        </p:nvSpPr>
        <p:spPr/>
        <p:txBody>
          <a:bodyPr/>
          <a:lstStyle/>
          <a:p>
            <a:fld id="{7C7FAD9F-AEE9-406E-B720-57D2B9DB2816}" type="slidenum">
              <a:rPr lang="en-US" smtClean="0"/>
              <a:t>6</a:t>
            </a:fld>
            <a:endParaRPr lang="en-US"/>
          </a:p>
        </p:txBody>
      </p:sp>
      <p:sp>
        <p:nvSpPr>
          <p:cNvPr id="9" name="Title 8">
            <a:extLst>
              <a:ext uri="{FF2B5EF4-FFF2-40B4-BE49-F238E27FC236}">
                <a16:creationId xmlns:a16="http://schemas.microsoft.com/office/drawing/2014/main" id="{D122F163-05D7-ECC0-2000-2558584ACA22}"/>
              </a:ext>
            </a:extLst>
          </p:cNvPr>
          <p:cNvSpPr>
            <a:spLocks noGrp="1"/>
          </p:cNvSpPr>
          <p:nvPr>
            <p:ph type="title" idx="4294967295"/>
          </p:nvPr>
        </p:nvSpPr>
        <p:spPr>
          <a:xfrm>
            <a:off x="427310" y="-2131384"/>
            <a:ext cx="10333075" cy="1414131"/>
          </a:xfrm>
        </p:spPr>
        <p:txBody>
          <a:bodyPr>
            <a:normAutofit fontScale="90000"/>
          </a:bodyPr>
          <a:lstStyle/>
          <a:p>
            <a:pPr lvl="0"/>
            <a:r>
              <a:rPr lang="en-US" dirty="0"/>
              <a:t>Proposal, Protocol, Production, Paper</a:t>
            </a:r>
            <a:br>
              <a:rPr lang="en-US" dirty="0"/>
            </a:br>
            <a:endParaRPr lang="en-US" dirty="0"/>
          </a:p>
        </p:txBody>
      </p:sp>
      <p:sp>
        <p:nvSpPr>
          <p:cNvPr id="4" name="TextBox 3">
            <a:extLst>
              <a:ext uri="{FF2B5EF4-FFF2-40B4-BE49-F238E27FC236}">
                <a16:creationId xmlns:a16="http://schemas.microsoft.com/office/drawing/2014/main" id="{DA787533-5EDA-6F53-E9F1-AFAA0A169219}"/>
              </a:ext>
            </a:extLst>
          </p:cNvPr>
          <p:cNvSpPr txBox="1"/>
          <p:nvPr/>
        </p:nvSpPr>
        <p:spPr>
          <a:xfrm>
            <a:off x="427310" y="1881895"/>
            <a:ext cx="2743198" cy="4247317"/>
          </a:xfrm>
          <a:prstGeom prst="rect">
            <a:avLst/>
          </a:prstGeom>
          <a:noFill/>
        </p:spPr>
        <p:txBody>
          <a:bodyPr wrap="square" rtlCol="0">
            <a:spAutoFit/>
          </a:bodyPr>
          <a:lstStyle/>
          <a:p>
            <a:pPr marL="285750" indent="-285750">
              <a:buFont typeface="Arial" panose="020B0604020202020204" pitchFamily="34" charset="0"/>
              <a:buChar char="•"/>
            </a:pPr>
            <a:r>
              <a:rPr lang="en-US" dirty="0"/>
              <a:t>Preservation, promotion and impact are all interconnected. </a:t>
            </a:r>
          </a:p>
          <a:p>
            <a:pPr marL="285750" indent="-285750">
              <a:buFont typeface="Arial" panose="020B0604020202020204" pitchFamily="34" charset="0"/>
              <a:buChar char="•"/>
            </a:pPr>
            <a:r>
              <a:rPr lang="en-US" dirty="0"/>
              <a:t>Need to have reports/data available in order to promote it. </a:t>
            </a:r>
          </a:p>
          <a:p>
            <a:pPr marL="285750" indent="-285750">
              <a:buFont typeface="Arial" panose="020B0604020202020204" pitchFamily="34" charset="0"/>
              <a:buChar char="•"/>
            </a:pPr>
            <a:r>
              <a:rPr lang="en-US" dirty="0"/>
              <a:t>Need to assess promotion efforts through tracking impact.</a:t>
            </a:r>
          </a:p>
          <a:p>
            <a:endParaRPr lang="en-US" dirty="0"/>
          </a:p>
          <a:p>
            <a:endParaRPr lang="en-US" dirty="0"/>
          </a:p>
          <a:p>
            <a:r>
              <a:rPr lang="en-US" dirty="0"/>
              <a:t>Timeline</a:t>
            </a:r>
          </a:p>
          <a:p>
            <a:r>
              <a:rPr lang="en-US" dirty="0"/>
              <a:t>Plans for the last 4 phases could all be set during the protocol stage.</a:t>
            </a:r>
          </a:p>
        </p:txBody>
      </p:sp>
      <p:graphicFrame>
        <p:nvGraphicFramePr>
          <p:cNvPr id="3" name="Diagram 2" descr="Proposal&#10;Protocol&#10;Production&#10;Paper">
            <a:extLst>
              <a:ext uri="{FF2B5EF4-FFF2-40B4-BE49-F238E27FC236}">
                <a16:creationId xmlns:a16="http://schemas.microsoft.com/office/drawing/2014/main" id="{294C1675-631F-6E76-64BA-F97D5CCB0C16}"/>
              </a:ext>
            </a:extLst>
          </p:cNvPr>
          <p:cNvGraphicFramePr/>
          <p:nvPr>
            <p:extLst>
              <p:ext uri="{D42A27DB-BD31-4B8C-83A1-F6EECF244321}">
                <p14:modId xmlns:p14="http://schemas.microsoft.com/office/powerpoint/2010/main" val="1328725566"/>
              </p:ext>
            </p:extLst>
          </p:nvPr>
        </p:nvGraphicFramePr>
        <p:xfrm>
          <a:off x="724360" y="493486"/>
          <a:ext cx="9300173" cy="6420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Right 4">
            <a:extLst>
              <a:ext uri="{FF2B5EF4-FFF2-40B4-BE49-F238E27FC236}">
                <a16:creationId xmlns:a16="http://schemas.microsoft.com/office/drawing/2014/main" id="{86D04728-724B-53A0-5392-FB7160CBF6AC}"/>
              </a:ext>
            </a:extLst>
          </p:cNvPr>
          <p:cNvSpPr/>
          <p:nvPr/>
        </p:nvSpPr>
        <p:spPr>
          <a:xfrm>
            <a:off x="3120571" y="1664601"/>
            <a:ext cx="8026399" cy="997860"/>
          </a:xfrm>
          <a:prstGeom prst="rightArrow">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81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Preservation</a:t>
            </a:r>
          </a:p>
        </p:txBody>
      </p:sp>
      <p:sp>
        <p:nvSpPr>
          <p:cNvPr id="6" name="Arrow: Right 5">
            <a:extLst>
              <a:ext uri="{FF2B5EF4-FFF2-40B4-BE49-F238E27FC236}">
                <a16:creationId xmlns:a16="http://schemas.microsoft.com/office/drawing/2014/main" id="{93D89300-37E7-ECAC-4AEF-78281E8B7646}"/>
              </a:ext>
            </a:extLst>
          </p:cNvPr>
          <p:cNvSpPr/>
          <p:nvPr/>
        </p:nvSpPr>
        <p:spPr>
          <a:xfrm>
            <a:off x="3120571" y="2749498"/>
            <a:ext cx="8026399" cy="997860"/>
          </a:xfrm>
          <a:prstGeom prst="rightArrow">
            <a:avLst/>
          </a:prstGeom>
          <a:solidFill>
            <a:schemeClr val="accent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Promotion</a:t>
            </a:r>
          </a:p>
        </p:txBody>
      </p:sp>
      <p:sp>
        <p:nvSpPr>
          <p:cNvPr id="7" name="Arrow: Right 6">
            <a:extLst>
              <a:ext uri="{FF2B5EF4-FFF2-40B4-BE49-F238E27FC236}">
                <a16:creationId xmlns:a16="http://schemas.microsoft.com/office/drawing/2014/main" id="{8D6E1065-C743-6A43-EAC2-A71AF4AFD6D4}"/>
              </a:ext>
            </a:extLst>
          </p:cNvPr>
          <p:cNvSpPr/>
          <p:nvPr/>
        </p:nvSpPr>
        <p:spPr>
          <a:xfrm>
            <a:off x="3120572" y="3872882"/>
            <a:ext cx="8990534" cy="997860"/>
          </a:xfrm>
          <a:prstGeom prst="righ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Impact tracking</a:t>
            </a:r>
          </a:p>
        </p:txBody>
      </p:sp>
      <p:sp>
        <p:nvSpPr>
          <p:cNvPr id="8" name="Arrow: Right 7">
            <a:extLst>
              <a:ext uri="{FF2B5EF4-FFF2-40B4-BE49-F238E27FC236}">
                <a16:creationId xmlns:a16="http://schemas.microsoft.com/office/drawing/2014/main" id="{4894F24F-7B4E-B22D-1BD8-94C41728B89A}"/>
              </a:ext>
            </a:extLst>
          </p:cNvPr>
          <p:cNvSpPr/>
          <p:nvPr/>
        </p:nvSpPr>
        <p:spPr>
          <a:xfrm>
            <a:off x="3120572" y="4942253"/>
            <a:ext cx="8726370" cy="997860"/>
          </a:xfrm>
          <a:prstGeom prst="rightArrow">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Update</a:t>
            </a:r>
          </a:p>
        </p:txBody>
      </p:sp>
    </p:spTree>
    <p:extLst>
      <p:ext uri="{BB962C8B-B14F-4D97-AF65-F5344CB8AC3E}">
        <p14:creationId xmlns:p14="http://schemas.microsoft.com/office/powerpoint/2010/main" val="4115230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65C6AF-A8FD-C679-B442-DBD4A198F274}"/>
              </a:ext>
            </a:extLst>
          </p:cNvPr>
          <p:cNvSpPr>
            <a:spLocks noGrp="1"/>
          </p:cNvSpPr>
          <p:nvPr>
            <p:ph type="sldNum" sz="quarter" idx="12"/>
          </p:nvPr>
        </p:nvSpPr>
        <p:spPr/>
        <p:txBody>
          <a:bodyPr/>
          <a:lstStyle/>
          <a:p>
            <a:fld id="{7C7FAD9F-AEE9-406E-B720-57D2B9DB2816}" type="slidenum">
              <a:rPr lang="en-US" smtClean="0"/>
              <a:t>7</a:t>
            </a:fld>
            <a:endParaRPr lang="en-US"/>
          </a:p>
        </p:txBody>
      </p:sp>
      <p:sp>
        <p:nvSpPr>
          <p:cNvPr id="2" name="Title 1">
            <a:extLst>
              <a:ext uri="{FF2B5EF4-FFF2-40B4-BE49-F238E27FC236}">
                <a16:creationId xmlns:a16="http://schemas.microsoft.com/office/drawing/2014/main" id="{97F7E796-D30F-923C-8D6C-E426FE423A95}"/>
              </a:ext>
            </a:extLst>
          </p:cNvPr>
          <p:cNvSpPr>
            <a:spLocks noGrp="1"/>
          </p:cNvSpPr>
          <p:nvPr>
            <p:ph type="title"/>
          </p:nvPr>
        </p:nvSpPr>
        <p:spPr>
          <a:xfrm>
            <a:off x="318764" y="310677"/>
            <a:ext cx="4416522" cy="6337384"/>
          </a:xfrm>
          <a:solidFill>
            <a:schemeClr val="tx2">
              <a:lumMod val="25000"/>
              <a:lumOff val="75000"/>
            </a:schemeClr>
          </a:solidFill>
        </p:spPr>
        <p:txBody>
          <a:bodyPr>
            <a:normAutofit/>
          </a:bodyPr>
          <a:lstStyle/>
          <a:p>
            <a:pPr algn="ctr"/>
            <a:br>
              <a:rPr lang="en-US" sz="6000" dirty="0">
                <a:solidFill>
                  <a:schemeClr val="tx1"/>
                </a:solidFill>
              </a:rPr>
            </a:br>
            <a:r>
              <a:rPr lang="en-US" sz="6000" dirty="0">
                <a:solidFill>
                  <a:schemeClr val="tx1"/>
                </a:solidFill>
              </a:rPr>
              <a:t>5</a:t>
            </a:r>
            <a:br>
              <a:rPr lang="en-US" sz="6000" dirty="0">
                <a:solidFill>
                  <a:schemeClr val="tx1"/>
                </a:solidFill>
              </a:rPr>
            </a:br>
            <a:r>
              <a:rPr lang="en-US" sz="6000" dirty="0">
                <a:solidFill>
                  <a:schemeClr val="tx1"/>
                </a:solidFill>
              </a:rPr>
              <a:t>Preservation</a:t>
            </a:r>
          </a:p>
        </p:txBody>
      </p:sp>
      <p:sp>
        <p:nvSpPr>
          <p:cNvPr id="5" name="Content Placeholder 4">
            <a:extLst>
              <a:ext uri="{FF2B5EF4-FFF2-40B4-BE49-F238E27FC236}">
                <a16:creationId xmlns:a16="http://schemas.microsoft.com/office/drawing/2014/main" id="{BE42A957-352A-9847-BEED-BF2CE4DAA55C}"/>
              </a:ext>
            </a:extLst>
          </p:cNvPr>
          <p:cNvSpPr>
            <a:spLocks noGrp="1"/>
          </p:cNvSpPr>
          <p:nvPr>
            <p:ph idx="1"/>
          </p:nvPr>
        </p:nvSpPr>
        <p:spPr>
          <a:xfrm>
            <a:off x="5182720" y="1713464"/>
            <a:ext cx="6279494" cy="3531809"/>
          </a:xfrm>
        </p:spPr>
        <p:txBody>
          <a:bodyPr/>
          <a:lstStyle/>
          <a:p>
            <a:pPr marL="457200" indent="-457200">
              <a:buFont typeface="Arial" panose="020B0604020202020204" pitchFamily="34" charset="0"/>
              <a:buChar char="•"/>
            </a:pPr>
            <a:r>
              <a:rPr lang="en-US" dirty="0">
                <a:latin typeface="Arial Nova Cond Light" panose="020B0306020202020204" pitchFamily="34" charset="0"/>
              </a:rPr>
              <a:t>Competency</a:t>
            </a:r>
          </a:p>
          <a:p>
            <a:pPr marL="457200" indent="-457200">
              <a:buFont typeface="Arial" panose="020B0604020202020204" pitchFamily="34" charset="0"/>
              <a:buChar char="•"/>
            </a:pPr>
            <a:r>
              <a:rPr lang="en-US" dirty="0">
                <a:latin typeface="Arial Nova Cond Light" panose="020B0306020202020204" pitchFamily="34" charset="0"/>
              </a:rPr>
              <a:t>Data Management Plan</a:t>
            </a:r>
          </a:p>
          <a:p>
            <a:pPr marL="457200" indent="-457200">
              <a:buFont typeface="Arial" panose="020B0604020202020204" pitchFamily="34" charset="0"/>
              <a:buChar char="•"/>
            </a:pPr>
            <a:r>
              <a:rPr lang="en-US" dirty="0">
                <a:latin typeface="Arial Nova Cond Light" panose="020B0306020202020204" pitchFamily="34" charset="0"/>
              </a:rPr>
              <a:t>Preserving the search</a:t>
            </a:r>
          </a:p>
          <a:p>
            <a:pPr marL="457200" indent="-457200">
              <a:buFont typeface="Arial" panose="020B0604020202020204" pitchFamily="34" charset="0"/>
              <a:buChar char="•"/>
            </a:pPr>
            <a:r>
              <a:rPr lang="en-US" dirty="0">
                <a:latin typeface="Arial Nova Cond Light" panose="020B0306020202020204" pitchFamily="34" charset="0"/>
              </a:rPr>
              <a:t>Search archives</a:t>
            </a:r>
          </a:p>
          <a:p>
            <a:endParaRPr lang="en-US" dirty="0"/>
          </a:p>
        </p:txBody>
      </p:sp>
    </p:spTree>
    <p:extLst>
      <p:ext uri="{BB962C8B-B14F-4D97-AF65-F5344CB8AC3E}">
        <p14:creationId xmlns:p14="http://schemas.microsoft.com/office/powerpoint/2010/main" val="560570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45" name="Rectangle 44">
            <a:extLst>
              <a:ext uri="{FF2B5EF4-FFF2-40B4-BE49-F238E27FC236}">
                <a16:creationId xmlns:a16="http://schemas.microsoft.com/office/drawing/2014/main" id="{421117CB-D197-45F3-B441-4AC4D215E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8232E-C75B-4B3C-9201-81C07757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975159" y="595085"/>
            <a:ext cx="5457988" cy="5624739"/>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8">
            <a:extLst>
              <a:ext uri="{FF2B5EF4-FFF2-40B4-BE49-F238E27FC236}">
                <a16:creationId xmlns:a16="http://schemas.microsoft.com/office/drawing/2014/main" id="{F1C4CFC6-2F63-4E68-9251-489E1A062F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338566" y="472814"/>
            <a:ext cx="4333507" cy="5327363"/>
          </a:xfrm>
          <a:custGeom>
            <a:avLst/>
            <a:gdLst>
              <a:gd name="connsiteX0" fmla="*/ 6058 w 823258"/>
              <a:gd name="connsiteY0" fmla="*/ 673615 h 1272110"/>
              <a:gd name="connsiteX1" fmla="*/ 112452 w 823258"/>
              <a:gd name="connsiteY1" fmla="*/ 471685 h 1272110"/>
              <a:gd name="connsiteX2" fmla="*/ 94736 w 823258"/>
              <a:gd name="connsiteY2" fmla="*/ 159741 h 1272110"/>
              <a:gd name="connsiteX3" fmla="*/ 229419 w 823258"/>
              <a:gd name="connsiteY3" fmla="*/ 14485 h 1272110"/>
              <a:gd name="connsiteX4" fmla="*/ 580225 w 823258"/>
              <a:gd name="connsiteY4" fmla="*/ 3817 h 1272110"/>
              <a:gd name="connsiteX5" fmla="*/ 736149 w 823258"/>
              <a:gd name="connsiteY5" fmla="*/ 195174 h 1272110"/>
              <a:gd name="connsiteX6" fmla="*/ 823017 w 823258"/>
              <a:gd name="connsiteY6" fmla="*/ 912026 h 1272110"/>
              <a:gd name="connsiteX7" fmla="*/ 743293 w 823258"/>
              <a:gd name="connsiteY7" fmla="*/ 1196443 h 1272110"/>
              <a:gd name="connsiteX8" fmla="*/ 310858 w 823258"/>
              <a:gd name="connsiteY8" fmla="*/ 1251402 h 1272110"/>
              <a:gd name="connsiteX9" fmla="*/ 133693 w 823258"/>
              <a:gd name="connsiteY9" fmla="*/ 1020992 h 1272110"/>
              <a:gd name="connsiteX10" fmla="*/ 126549 w 823258"/>
              <a:gd name="connsiteY10" fmla="*/ 606369 h 1272110"/>
              <a:gd name="connsiteX11" fmla="*/ 6058 w 823258"/>
              <a:gd name="connsiteY11" fmla="*/ 673615 h 1272110"/>
              <a:gd name="connsiteX0" fmla="*/ 6097 w 846673"/>
              <a:gd name="connsiteY0" fmla="*/ 673624 h 1266490"/>
              <a:gd name="connsiteX1" fmla="*/ 112491 w 846673"/>
              <a:gd name="connsiteY1" fmla="*/ 471694 h 1266490"/>
              <a:gd name="connsiteX2" fmla="*/ 94775 w 846673"/>
              <a:gd name="connsiteY2" fmla="*/ 159750 h 1266490"/>
              <a:gd name="connsiteX3" fmla="*/ 229458 w 846673"/>
              <a:gd name="connsiteY3" fmla="*/ 14494 h 1266490"/>
              <a:gd name="connsiteX4" fmla="*/ 580264 w 846673"/>
              <a:gd name="connsiteY4" fmla="*/ 3826 h 1266490"/>
              <a:gd name="connsiteX5" fmla="*/ 736188 w 846673"/>
              <a:gd name="connsiteY5" fmla="*/ 195183 h 1266490"/>
              <a:gd name="connsiteX6" fmla="*/ 823056 w 846673"/>
              <a:gd name="connsiteY6" fmla="*/ 912035 h 1266490"/>
              <a:gd name="connsiteX7" fmla="*/ 795891 w 846673"/>
              <a:gd name="connsiteY7" fmla="*/ 1213658 h 1266490"/>
              <a:gd name="connsiteX8" fmla="*/ 310897 w 846673"/>
              <a:gd name="connsiteY8" fmla="*/ 1251411 h 1266490"/>
              <a:gd name="connsiteX9" fmla="*/ 133732 w 846673"/>
              <a:gd name="connsiteY9" fmla="*/ 1021001 h 1266490"/>
              <a:gd name="connsiteX10" fmla="*/ 126588 w 846673"/>
              <a:gd name="connsiteY10" fmla="*/ 606378 h 1266490"/>
              <a:gd name="connsiteX11" fmla="*/ 6097 w 846673"/>
              <a:gd name="connsiteY11" fmla="*/ 673624 h 1266490"/>
              <a:gd name="connsiteX0" fmla="*/ 6097 w 849914"/>
              <a:gd name="connsiteY0" fmla="*/ 673624 h 1273207"/>
              <a:gd name="connsiteX1" fmla="*/ 112491 w 849914"/>
              <a:gd name="connsiteY1" fmla="*/ 471694 h 1273207"/>
              <a:gd name="connsiteX2" fmla="*/ 94775 w 849914"/>
              <a:gd name="connsiteY2" fmla="*/ 159750 h 1273207"/>
              <a:gd name="connsiteX3" fmla="*/ 229458 w 849914"/>
              <a:gd name="connsiteY3" fmla="*/ 14494 h 1273207"/>
              <a:gd name="connsiteX4" fmla="*/ 580264 w 849914"/>
              <a:gd name="connsiteY4" fmla="*/ 3826 h 1273207"/>
              <a:gd name="connsiteX5" fmla="*/ 736188 w 849914"/>
              <a:gd name="connsiteY5" fmla="*/ 195183 h 1273207"/>
              <a:gd name="connsiteX6" fmla="*/ 823056 w 849914"/>
              <a:gd name="connsiteY6" fmla="*/ 912035 h 1273207"/>
              <a:gd name="connsiteX7" fmla="*/ 795891 w 849914"/>
              <a:gd name="connsiteY7" fmla="*/ 1213658 h 1273207"/>
              <a:gd name="connsiteX8" fmla="*/ 248636 w 849914"/>
              <a:gd name="connsiteY8" fmla="*/ 1257509 h 1273207"/>
              <a:gd name="connsiteX9" fmla="*/ 133732 w 849914"/>
              <a:gd name="connsiteY9" fmla="*/ 1021001 h 1273207"/>
              <a:gd name="connsiteX10" fmla="*/ 126588 w 849914"/>
              <a:gd name="connsiteY10" fmla="*/ 606378 h 1273207"/>
              <a:gd name="connsiteX11" fmla="*/ 6097 w 849914"/>
              <a:gd name="connsiteY11" fmla="*/ 673624 h 1273207"/>
              <a:gd name="connsiteX0" fmla="*/ 6097 w 857388"/>
              <a:gd name="connsiteY0" fmla="*/ 673624 h 1273231"/>
              <a:gd name="connsiteX1" fmla="*/ 112491 w 857388"/>
              <a:gd name="connsiteY1" fmla="*/ 471694 h 1273231"/>
              <a:gd name="connsiteX2" fmla="*/ 94775 w 857388"/>
              <a:gd name="connsiteY2" fmla="*/ 159750 h 1273231"/>
              <a:gd name="connsiteX3" fmla="*/ 229458 w 857388"/>
              <a:gd name="connsiteY3" fmla="*/ 14494 h 1273231"/>
              <a:gd name="connsiteX4" fmla="*/ 580264 w 857388"/>
              <a:gd name="connsiteY4" fmla="*/ 3826 h 1273231"/>
              <a:gd name="connsiteX5" fmla="*/ 736188 w 857388"/>
              <a:gd name="connsiteY5" fmla="*/ 195183 h 1273231"/>
              <a:gd name="connsiteX6" fmla="*/ 837750 w 857388"/>
              <a:gd name="connsiteY6" fmla="*/ 911367 h 1273231"/>
              <a:gd name="connsiteX7" fmla="*/ 795891 w 857388"/>
              <a:gd name="connsiteY7" fmla="*/ 1213658 h 1273231"/>
              <a:gd name="connsiteX8" fmla="*/ 248636 w 857388"/>
              <a:gd name="connsiteY8" fmla="*/ 1257509 h 1273231"/>
              <a:gd name="connsiteX9" fmla="*/ 133732 w 857388"/>
              <a:gd name="connsiteY9" fmla="*/ 1021001 h 1273231"/>
              <a:gd name="connsiteX10" fmla="*/ 126588 w 857388"/>
              <a:gd name="connsiteY10" fmla="*/ 606378 h 1273231"/>
              <a:gd name="connsiteX11" fmla="*/ 6097 w 857388"/>
              <a:gd name="connsiteY11" fmla="*/ 673624 h 1273231"/>
              <a:gd name="connsiteX0" fmla="*/ 6097 w 859776"/>
              <a:gd name="connsiteY0" fmla="*/ 673624 h 1273231"/>
              <a:gd name="connsiteX1" fmla="*/ 112491 w 859776"/>
              <a:gd name="connsiteY1" fmla="*/ 471694 h 1273231"/>
              <a:gd name="connsiteX2" fmla="*/ 94775 w 859776"/>
              <a:gd name="connsiteY2" fmla="*/ 159750 h 1273231"/>
              <a:gd name="connsiteX3" fmla="*/ 229458 w 859776"/>
              <a:gd name="connsiteY3" fmla="*/ 14494 h 1273231"/>
              <a:gd name="connsiteX4" fmla="*/ 580264 w 859776"/>
              <a:gd name="connsiteY4" fmla="*/ 3826 h 1273231"/>
              <a:gd name="connsiteX5" fmla="*/ 736188 w 859776"/>
              <a:gd name="connsiteY5" fmla="*/ 195183 h 1273231"/>
              <a:gd name="connsiteX6" fmla="*/ 837750 w 859776"/>
              <a:gd name="connsiteY6" fmla="*/ 911367 h 1273231"/>
              <a:gd name="connsiteX7" fmla="*/ 795891 w 859776"/>
              <a:gd name="connsiteY7" fmla="*/ 1213658 h 1273231"/>
              <a:gd name="connsiteX8" fmla="*/ 248636 w 859776"/>
              <a:gd name="connsiteY8" fmla="*/ 1257509 h 1273231"/>
              <a:gd name="connsiteX9" fmla="*/ 133732 w 859776"/>
              <a:gd name="connsiteY9" fmla="*/ 1021001 h 1273231"/>
              <a:gd name="connsiteX10" fmla="*/ 126588 w 859776"/>
              <a:gd name="connsiteY10" fmla="*/ 606378 h 1273231"/>
              <a:gd name="connsiteX11" fmla="*/ 6097 w 859776"/>
              <a:gd name="connsiteY11" fmla="*/ 673624 h 1273231"/>
              <a:gd name="connsiteX0" fmla="*/ 6097 w 863219"/>
              <a:gd name="connsiteY0" fmla="*/ 673624 h 1273231"/>
              <a:gd name="connsiteX1" fmla="*/ 112491 w 863219"/>
              <a:gd name="connsiteY1" fmla="*/ 471694 h 1273231"/>
              <a:gd name="connsiteX2" fmla="*/ 94775 w 863219"/>
              <a:gd name="connsiteY2" fmla="*/ 159750 h 1273231"/>
              <a:gd name="connsiteX3" fmla="*/ 229458 w 863219"/>
              <a:gd name="connsiteY3" fmla="*/ 14494 h 1273231"/>
              <a:gd name="connsiteX4" fmla="*/ 580264 w 863219"/>
              <a:gd name="connsiteY4" fmla="*/ 3826 h 1273231"/>
              <a:gd name="connsiteX5" fmla="*/ 736188 w 863219"/>
              <a:gd name="connsiteY5" fmla="*/ 195183 h 1273231"/>
              <a:gd name="connsiteX6" fmla="*/ 837750 w 863219"/>
              <a:gd name="connsiteY6" fmla="*/ 911367 h 1273231"/>
              <a:gd name="connsiteX7" fmla="*/ 795891 w 863219"/>
              <a:gd name="connsiteY7" fmla="*/ 1213658 h 1273231"/>
              <a:gd name="connsiteX8" fmla="*/ 248636 w 863219"/>
              <a:gd name="connsiteY8" fmla="*/ 1257509 h 1273231"/>
              <a:gd name="connsiteX9" fmla="*/ 133732 w 863219"/>
              <a:gd name="connsiteY9" fmla="*/ 1021001 h 1273231"/>
              <a:gd name="connsiteX10" fmla="*/ 126588 w 863219"/>
              <a:gd name="connsiteY10" fmla="*/ 606378 h 1273231"/>
              <a:gd name="connsiteX11" fmla="*/ 6097 w 863219"/>
              <a:gd name="connsiteY11" fmla="*/ 673624 h 1273231"/>
              <a:gd name="connsiteX0" fmla="*/ 6097 w 865261"/>
              <a:gd name="connsiteY0" fmla="*/ 673624 h 1271255"/>
              <a:gd name="connsiteX1" fmla="*/ 112491 w 865261"/>
              <a:gd name="connsiteY1" fmla="*/ 471694 h 1271255"/>
              <a:gd name="connsiteX2" fmla="*/ 94775 w 865261"/>
              <a:gd name="connsiteY2" fmla="*/ 159750 h 1271255"/>
              <a:gd name="connsiteX3" fmla="*/ 229458 w 865261"/>
              <a:gd name="connsiteY3" fmla="*/ 14494 h 1271255"/>
              <a:gd name="connsiteX4" fmla="*/ 580264 w 865261"/>
              <a:gd name="connsiteY4" fmla="*/ 3826 h 1271255"/>
              <a:gd name="connsiteX5" fmla="*/ 736188 w 865261"/>
              <a:gd name="connsiteY5" fmla="*/ 195183 h 1271255"/>
              <a:gd name="connsiteX6" fmla="*/ 841141 w 865261"/>
              <a:gd name="connsiteY6" fmla="*/ 970003 h 1271255"/>
              <a:gd name="connsiteX7" fmla="*/ 795891 w 865261"/>
              <a:gd name="connsiteY7" fmla="*/ 1213658 h 1271255"/>
              <a:gd name="connsiteX8" fmla="*/ 248636 w 865261"/>
              <a:gd name="connsiteY8" fmla="*/ 1257509 h 1271255"/>
              <a:gd name="connsiteX9" fmla="*/ 133732 w 865261"/>
              <a:gd name="connsiteY9" fmla="*/ 1021001 h 1271255"/>
              <a:gd name="connsiteX10" fmla="*/ 126588 w 865261"/>
              <a:gd name="connsiteY10" fmla="*/ 606378 h 1271255"/>
              <a:gd name="connsiteX11" fmla="*/ 6097 w 865261"/>
              <a:gd name="connsiteY11" fmla="*/ 673624 h 1271255"/>
              <a:gd name="connsiteX0" fmla="*/ 6097 w 860021"/>
              <a:gd name="connsiteY0" fmla="*/ 673624 h 1279428"/>
              <a:gd name="connsiteX1" fmla="*/ 112491 w 860021"/>
              <a:gd name="connsiteY1" fmla="*/ 471694 h 1279428"/>
              <a:gd name="connsiteX2" fmla="*/ 94775 w 860021"/>
              <a:gd name="connsiteY2" fmla="*/ 159750 h 1279428"/>
              <a:gd name="connsiteX3" fmla="*/ 229458 w 860021"/>
              <a:gd name="connsiteY3" fmla="*/ 14494 h 1279428"/>
              <a:gd name="connsiteX4" fmla="*/ 580264 w 860021"/>
              <a:gd name="connsiteY4" fmla="*/ 3826 h 1279428"/>
              <a:gd name="connsiteX5" fmla="*/ 736188 w 860021"/>
              <a:gd name="connsiteY5" fmla="*/ 195183 h 1279428"/>
              <a:gd name="connsiteX6" fmla="*/ 841141 w 860021"/>
              <a:gd name="connsiteY6" fmla="*/ 970003 h 1279428"/>
              <a:gd name="connsiteX7" fmla="*/ 797210 w 860021"/>
              <a:gd name="connsiteY7" fmla="*/ 1236461 h 1279428"/>
              <a:gd name="connsiteX8" fmla="*/ 248636 w 860021"/>
              <a:gd name="connsiteY8" fmla="*/ 1257509 h 1279428"/>
              <a:gd name="connsiteX9" fmla="*/ 133732 w 860021"/>
              <a:gd name="connsiteY9" fmla="*/ 1021001 h 1279428"/>
              <a:gd name="connsiteX10" fmla="*/ 126588 w 860021"/>
              <a:gd name="connsiteY10" fmla="*/ 606378 h 1279428"/>
              <a:gd name="connsiteX11" fmla="*/ 6097 w 860021"/>
              <a:gd name="connsiteY11" fmla="*/ 673624 h 1279428"/>
              <a:gd name="connsiteX0" fmla="*/ 6097 w 860380"/>
              <a:gd name="connsiteY0" fmla="*/ 679490 h 1285294"/>
              <a:gd name="connsiteX1" fmla="*/ 112491 w 860380"/>
              <a:gd name="connsiteY1" fmla="*/ 477560 h 1285294"/>
              <a:gd name="connsiteX2" fmla="*/ 94775 w 860380"/>
              <a:gd name="connsiteY2" fmla="*/ 165616 h 1285294"/>
              <a:gd name="connsiteX3" fmla="*/ 229458 w 860380"/>
              <a:gd name="connsiteY3" fmla="*/ 20360 h 1285294"/>
              <a:gd name="connsiteX4" fmla="*/ 580264 w 860380"/>
              <a:gd name="connsiteY4" fmla="*/ 9692 h 1285294"/>
              <a:gd name="connsiteX5" fmla="*/ 730442 w 860380"/>
              <a:gd name="connsiteY5" fmla="*/ 165383 h 1285294"/>
              <a:gd name="connsiteX6" fmla="*/ 841141 w 860380"/>
              <a:gd name="connsiteY6" fmla="*/ 975869 h 1285294"/>
              <a:gd name="connsiteX7" fmla="*/ 797210 w 860380"/>
              <a:gd name="connsiteY7" fmla="*/ 1242327 h 1285294"/>
              <a:gd name="connsiteX8" fmla="*/ 248636 w 860380"/>
              <a:gd name="connsiteY8" fmla="*/ 1263375 h 1285294"/>
              <a:gd name="connsiteX9" fmla="*/ 133732 w 860380"/>
              <a:gd name="connsiteY9" fmla="*/ 1026867 h 1285294"/>
              <a:gd name="connsiteX10" fmla="*/ 126588 w 860380"/>
              <a:gd name="connsiteY10" fmla="*/ 612244 h 1285294"/>
              <a:gd name="connsiteX11" fmla="*/ 6097 w 860380"/>
              <a:gd name="connsiteY11" fmla="*/ 679490 h 1285294"/>
              <a:gd name="connsiteX0" fmla="*/ 6097 w 881639"/>
              <a:gd name="connsiteY0" fmla="*/ 679490 h 1286194"/>
              <a:gd name="connsiteX1" fmla="*/ 112491 w 881639"/>
              <a:gd name="connsiteY1" fmla="*/ 477560 h 1286194"/>
              <a:gd name="connsiteX2" fmla="*/ 94775 w 881639"/>
              <a:gd name="connsiteY2" fmla="*/ 165616 h 1286194"/>
              <a:gd name="connsiteX3" fmla="*/ 229458 w 881639"/>
              <a:gd name="connsiteY3" fmla="*/ 20360 h 1286194"/>
              <a:gd name="connsiteX4" fmla="*/ 580264 w 881639"/>
              <a:gd name="connsiteY4" fmla="*/ 9692 h 1286194"/>
              <a:gd name="connsiteX5" fmla="*/ 730442 w 881639"/>
              <a:gd name="connsiteY5" fmla="*/ 165383 h 1286194"/>
              <a:gd name="connsiteX6" fmla="*/ 873260 w 881639"/>
              <a:gd name="connsiteY6" fmla="*/ 958078 h 1286194"/>
              <a:gd name="connsiteX7" fmla="*/ 797210 w 881639"/>
              <a:gd name="connsiteY7" fmla="*/ 1242327 h 1286194"/>
              <a:gd name="connsiteX8" fmla="*/ 248636 w 881639"/>
              <a:gd name="connsiteY8" fmla="*/ 1263375 h 1286194"/>
              <a:gd name="connsiteX9" fmla="*/ 133732 w 881639"/>
              <a:gd name="connsiteY9" fmla="*/ 1026867 h 1286194"/>
              <a:gd name="connsiteX10" fmla="*/ 126588 w 881639"/>
              <a:gd name="connsiteY10" fmla="*/ 612244 h 1286194"/>
              <a:gd name="connsiteX11" fmla="*/ 6097 w 881639"/>
              <a:gd name="connsiteY11" fmla="*/ 679490 h 1286194"/>
              <a:gd name="connsiteX0" fmla="*/ 6216 w 881758"/>
              <a:gd name="connsiteY0" fmla="*/ 679490 h 1286194"/>
              <a:gd name="connsiteX1" fmla="*/ 110067 w 881758"/>
              <a:gd name="connsiteY1" fmla="*/ 369894 h 1286194"/>
              <a:gd name="connsiteX2" fmla="*/ 94894 w 881758"/>
              <a:gd name="connsiteY2" fmla="*/ 165616 h 1286194"/>
              <a:gd name="connsiteX3" fmla="*/ 229577 w 881758"/>
              <a:gd name="connsiteY3" fmla="*/ 20360 h 1286194"/>
              <a:gd name="connsiteX4" fmla="*/ 580383 w 881758"/>
              <a:gd name="connsiteY4" fmla="*/ 9692 h 1286194"/>
              <a:gd name="connsiteX5" fmla="*/ 730561 w 881758"/>
              <a:gd name="connsiteY5" fmla="*/ 165383 h 1286194"/>
              <a:gd name="connsiteX6" fmla="*/ 873379 w 881758"/>
              <a:gd name="connsiteY6" fmla="*/ 958078 h 1286194"/>
              <a:gd name="connsiteX7" fmla="*/ 797329 w 881758"/>
              <a:gd name="connsiteY7" fmla="*/ 1242327 h 1286194"/>
              <a:gd name="connsiteX8" fmla="*/ 248755 w 881758"/>
              <a:gd name="connsiteY8" fmla="*/ 1263375 h 1286194"/>
              <a:gd name="connsiteX9" fmla="*/ 133851 w 881758"/>
              <a:gd name="connsiteY9" fmla="*/ 1026867 h 1286194"/>
              <a:gd name="connsiteX10" fmla="*/ 126707 w 881758"/>
              <a:gd name="connsiteY10" fmla="*/ 612244 h 1286194"/>
              <a:gd name="connsiteX11" fmla="*/ 6216 w 881758"/>
              <a:gd name="connsiteY11" fmla="*/ 679490 h 1286194"/>
              <a:gd name="connsiteX0" fmla="*/ 6216 w 881758"/>
              <a:gd name="connsiteY0" fmla="*/ 679490 h 1286194"/>
              <a:gd name="connsiteX1" fmla="*/ 110067 w 881758"/>
              <a:gd name="connsiteY1" fmla="*/ 369894 h 1286194"/>
              <a:gd name="connsiteX2" fmla="*/ 94894 w 881758"/>
              <a:gd name="connsiteY2" fmla="*/ 165616 h 1286194"/>
              <a:gd name="connsiteX3" fmla="*/ 229577 w 881758"/>
              <a:gd name="connsiteY3" fmla="*/ 20360 h 1286194"/>
              <a:gd name="connsiteX4" fmla="*/ 580383 w 881758"/>
              <a:gd name="connsiteY4" fmla="*/ 9692 h 1286194"/>
              <a:gd name="connsiteX5" fmla="*/ 730561 w 881758"/>
              <a:gd name="connsiteY5" fmla="*/ 165383 h 1286194"/>
              <a:gd name="connsiteX6" fmla="*/ 873379 w 881758"/>
              <a:gd name="connsiteY6" fmla="*/ 958078 h 1286194"/>
              <a:gd name="connsiteX7" fmla="*/ 797329 w 881758"/>
              <a:gd name="connsiteY7" fmla="*/ 1242327 h 1286194"/>
              <a:gd name="connsiteX8" fmla="*/ 248755 w 881758"/>
              <a:gd name="connsiteY8" fmla="*/ 1263375 h 1286194"/>
              <a:gd name="connsiteX9" fmla="*/ 133851 w 881758"/>
              <a:gd name="connsiteY9" fmla="*/ 1026867 h 1286194"/>
              <a:gd name="connsiteX10" fmla="*/ 138858 w 881758"/>
              <a:gd name="connsiteY10" fmla="*/ 503910 h 1286194"/>
              <a:gd name="connsiteX11" fmla="*/ 6216 w 881758"/>
              <a:gd name="connsiteY11" fmla="*/ 679490 h 1286194"/>
              <a:gd name="connsiteX0" fmla="*/ 6961 w 868563"/>
              <a:gd name="connsiteY0" fmla="*/ 538413 h 1286194"/>
              <a:gd name="connsiteX1" fmla="*/ 96872 w 868563"/>
              <a:gd name="connsiteY1" fmla="*/ 369894 h 1286194"/>
              <a:gd name="connsiteX2" fmla="*/ 81699 w 868563"/>
              <a:gd name="connsiteY2" fmla="*/ 165616 h 1286194"/>
              <a:gd name="connsiteX3" fmla="*/ 216382 w 868563"/>
              <a:gd name="connsiteY3" fmla="*/ 20360 h 1286194"/>
              <a:gd name="connsiteX4" fmla="*/ 567188 w 868563"/>
              <a:gd name="connsiteY4" fmla="*/ 9692 h 1286194"/>
              <a:gd name="connsiteX5" fmla="*/ 717366 w 868563"/>
              <a:gd name="connsiteY5" fmla="*/ 165383 h 1286194"/>
              <a:gd name="connsiteX6" fmla="*/ 860184 w 868563"/>
              <a:gd name="connsiteY6" fmla="*/ 958078 h 1286194"/>
              <a:gd name="connsiteX7" fmla="*/ 784134 w 868563"/>
              <a:gd name="connsiteY7" fmla="*/ 1242327 h 1286194"/>
              <a:gd name="connsiteX8" fmla="*/ 235560 w 868563"/>
              <a:gd name="connsiteY8" fmla="*/ 1263375 h 1286194"/>
              <a:gd name="connsiteX9" fmla="*/ 120656 w 868563"/>
              <a:gd name="connsiteY9" fmla="*/ 1026867 h 1286194"/>
              <a:gd name="connsiteX10" fmla="*/ 125663 w 868563"/>
              <a:gd name="connsiteY10" fmla="*/ 503910 h 1286194"/>
              <a:gd name="connsiteX11" fmla="*/ 6961 w 868563"/>
              <a:gd name="connsiteY11" fmla="*/ 538413 h 1286194"/>
              <a:gd name="connsiteX0" fmla="*/ 6961 w 867791"/>
              <a:gd name="connsiteY0" fmla="*/ 538413 h 1312892"/>
              <a:gd name="connsiteX1" fmla="*/ 96872 w 867791"/>
              <a:gd name="connsiteY1" fmla="*/ 369894 h 1312892"/>
              <a:gd name="connsiteX2" fmla="*/ 81699 w 867791"/>
              <a:gd name="connsiteY2" fmla="*/ 165616 h 1312892"/>
              <a:gd name="connsiteX3" fmla="*/ 216382 w 867791"/>
              <a:gd name="connsiteY3" fmla="*/ 20360 h 1312892"/>
              <a:gd name="connsiteX4" fmla="*/ 567188 w 867791"/>
              <a:gd name="connsiteY4" fmla="*/ 9692 h 1312892"/>
              <a:gd name="connsiteX5" fmla="*/ 717366 w 867791"/>
              <a:gd name="connsiteY5" fmla="*/ 165383 h 1312892"/>
              <a:gd name="connsiteX6" fmla="*/ 860184 w 867791"/>
              <a:gd name="connsiteY6" fmla="*/ 958078 h 1312892"/>
              <a:gd name="connsiteX7" fmla="*/ 784134 w 867791"/>
              <a:gd name="connsiteY7" fmla="*/ 1242327 h 1312892"/>
              <a:gd name="connsiteX8" fmla="*/ 256000 w 867791"/>
              <a:gd name="connsiteY8" fmla="*/ 1298372 h 1312892"/>
              <a:gd name="connsiteX9" fmla="*/ 120656 w 867791"/>
              <a:gd name="connsiteY9" fmla="*/ 1026867 h 1312892"/>
              <a:gd name="connsiteX10" fmla="*/ 125663 w 867791"/>
              <a:gd name="connsiteY10" fmla="*/ 503910 h 1312892"/>
              <a:gd name="connsiteX11" fmla="*/ 6961 w 867791"/>
              <a:gd name="connsiteY11" fmla="*/ 538413 h 1312892"/>
              <a:gd name="connsiteX0" fmla="*/ 6961 w 867791"/>
              <a:gd name="connsiteY0" fmla="*/ 538413 h 1313923"/>
              <a:gd name="connsiteX1" fmla="*/ 96872 w 867791"/>
              <a:gd name="connsiteY1" fmla="*/ 369894 h 1313923"/>
              <a:gd name="connsiteX2" fmla="*/ 81699 w 867791"/>
              <a:gd name="connsiteY2" fmla="*/ 165616 h 1313923"/>
              <a:gd name="connsiteX3" fmla="*/ 216382 w 867791"/>
              <a:gd name="connsiteY3" fmla="*/ 20360 h 1313923"/>
              <a:gd name="connsiteX4" fmla="*/ 567188 w 867791"/>
              <a:gd name="connsiteY4" fmla="*/ 9692 h 1313923"/>
              <a:gd name="connsiteX5" fmla="*/ 717366 w 867791"/>
              <a:gd name="connsiteY5" fmla="*/ 165383 h 1313923"/>
              <a:gd name="connsiteX6" fmla="*/ 860184 w 867791"/>
              <a:gd name="connsiteY6" fmla="*/ 958078 h 1313923"/>
              <a:gd name="connsiteX7" fmla="*/ 784134 w 867791"/>
              <a:gd name="connsiteY7" fmla="*/ 1242327 h 1313923"/>
              <a:gd name="connsiteX8" fmla="*/ 256000 w 867791"/>
              <a:gd name="connsiteY8" fmla="*/ 1298372 h 1313923"/>
              <a:gd name="connsiteX9" fmla="*/ 145617 w 867791"/>
              <a:gd name="connsiteY9" fmla="*/ 1012668 h 1313923"/>
              <a:gd name="connsiteX10" fmla="*/ 125663 w 867791"/>
              <a:gd name="connsiteY10" fmla="*/ 503910 h 1313923"/>
              <a:gd name="connsiteX11" fmla="*/ 6961 w 867791"/>
              <a:gd name="connsiteY11" fmla="*/ 538413 h 1313923"/>
              <a:gd name="connsiteX0" fmla="*/ 6961 w 867791"/>
              <a:gd name="connsiteY0" fmla="*/ 538413 h 1310173"/>
              <a:gd name="connsiteX1" fmla="*/ 96872 w 867791"/>
              <a:gd name="connsiteY1" fmla="*/ 369894 h 1310173"/>
              <a:gd name="connsiteX2" fmla="*/ 81699 w 867791"/>
              <a:gd name="connsiteY2" fmla="*/ 165616 h 1310173"/>
              <a:gd name="connsiteX3" fmla="*/ 216382 w 867791"/>
              <a:gd name="connsiteY3" fmla="*/ 20360 h 1310173"/>
              <a:gd name="connsiteX4" fmla="*/ 567188 w 867791"/>
              <a:gd name="connsiteY4" fmla="*/ 9692 h 1310173"/>
              <a:gd name="connsiteX5" fmla="*/ 717366 w 867791"/>
              <a:gd name="connsiteY5" fmla="*/ 165383 h 1310173"/>
              <a:gd name="connsiteX6" fmla="*/ 860184 w 867791"/>
              <a:gd name="connsiteY6" fmla="*/ 958078 h 1310173"/>
              <a:gd name="connsiteX7" fmla="*/ 784134 w 867791"/>
              <a:gd name="connsiteY7" fmla="*/ 1242327 h 1310173"/>
              <a:gd name="connsiteX8" fmla="*/ 256000 w 867791"/>
              <a:gd name="connsiteY8" fmla="*/ 1298372 h 1310173"/>
              <a:gd name="connsiteX9" fmla="*/ 155978 w 867791"/>
              <a:gd name="connsiteY9" fmla="*/ 1064454 h 1310173"/>
              <a:gd name="connsiteX10" fmla="*/ 125663 w 867791"/>
              <a:gd name="connsiteY10" fmla="*/ 503910 h 1310173"/>
              <a:gd name="connsiteX11" fmla="*/ 6961 w 867791"/>
              <a:gd name="connsiteY11" fmla="*/ 538413 h 1310173"/>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6197"/>
              <a:gd name="connsiteX1" fmla="*/ 96872 w 867791"/>
              <a:gd name="connsiteY1" fmla="*/ 369894 h 1306197"/>
              <a:gd name="connsiteX2" fmla="*/ 81699 w 867791"/>
              <a:gd name="connsiteY2" fmla="*/ 165616 h 1306197"/>
              <a:gd name="connsiteX3" fmla="*/ 216382 w 867791"/>
              <a:gd name="connsiteY3" fmla="*/ 20360 h 1306197"/>
              <a:gd name="connsiteX4" fmla="*/ 567188 w 867791"/>
              <a:gd name="connsiteY4" fmla="*/ 9692 h 1306197"/>
              <a:gd name="connsiteX5" fmla="*/ 717366 w 867791"/>
              <a:gd name="connsiteY5" fmla="*/ 165383 h 1306197"/>
              <a:gd name="connsiteX6" fmla="*/ 860184 w 867791"/>
              <a:gd name="connsiteY6" fmla="*/ 958078 h 1306197"/>
              <a:gd name="connsiteX7" fmla="*/ 784134 w 867791"/>
              <a:gd name="connsiteY7" fmla="*/ 1242327 h 1306197"/>
              <a:gd name="connsiteX8" fmla="*/ 256000 w 867791"/>
              <a:gd name="connsiteY8" fmla="*/ 1298372 h 1306197"/>
              <a:gd name="connsiteX9" fmla="*/ 155507 w 867791"/>
              <a:gd name="connsiteY9" fmla="*/ 1120000 h 1306197"/>
              <a:gd name="connsiteX10" fmla="*/ 125663 w 867791"/>
              <a:gd name="connsiteY10" fmla="*/ 503910 h 1306197"/>
              <a:gd name="connsiteX11" fmla="*/ 6961 w 867791"/>
              <a:gd name="connsiteY11" fmla="*/ 538413 h 1306197"/>
              <a:gd name="connsiteX0" fmla="*/ 6961 w 867791"/>
              <a:gd name="connsiteY0" fmla="*/ 541531 h 1309315"/>
              <a:gd name="connsiteX1" fmla="*/ 96872 w 867791"/>
              <a:gd name="connsiteY1" fmla="*/ 373012 h 1309315"/>
              <a:gd name="connsiteX2" fmla="*/ 80003 w 867791"/>
              <a:gd name="connsiteY2" fmla="*/ 139416 h 1309315"/>
              <a:gd name="connsiteX3" fmla="*/ 216382 w 867791"/>
              <a:gd name="connsiteY3" fmla="*/ 23478 h 1309315"/>
              <a:gd name="connsiteX4" fmla="*/ 567188 w 867791"/>
              <a:gd name="connsiteY4" fmla="*/ 12810 h 1309315"/>
              <a:gd name="connsiteX5" fmla="*/ 717366 w 867791"/>
              <a:gd name="connsiteY5" fmla="*/ 168501 h 1309315"/>
              <a:gd name="connsiteX6" fmla="*/ 860184 w 867791"/>
              <a:gd name="connsiteY6" fmla="*/ 961196 h 1309315"/>
              <a:gd name="connsiteX7" fmla="*/ 784134 w 867791"/>
              <a:gd name="connsiteY7" fmla="*/ 1245445 h 1309315"/>
              <a:gd name="connsiteX8" fmla="*/ 256000 w 867791"/>
              <a:gd name="connsiteY8" fmla="*/ 1301490 h 1309315"/>
              <a:gd name="connsiteX9" fmla="*/ 155507 w 867791"/>
              <a:gd name="connsiteY9" fmla="*/ 1123118 h 1309315"/>
              <a:gd name="connsiteX10" fmla="*/ 125663 w 867791"/>
              <a:gd name="connsiteY10" fmla="*/ 507028 h 1309315"/>
              <a:gd name="connsiteX11" fmla="*/ 6961 w 867791"/>
              <a:gd name="connsiteY11" fmla="*/ 541531 h 1309315"/>
              <a:gd name="connsiteX0" fmla="*/ 6961 w 867791"/>
              <a:gd name="connsiteY0" fmla="*/ 541531 h 1309315"/>
              <a:gd name="connsiteX1" fmla="*/ 96872 w 867791"/>
              <a:gd name="connsiteY1" fmla="*/ 373012 h 1309315"/>
              <a:gd name="connsiteX2" fmla="*/ 80003 w 867791"/>
              <a:gd name="connsiteY2" fmla="*/ 139416 h 1309315"/>
              <a:gd name="connsiteX3" fmla="*/ 216382 w 867791"/>
              <a:gd name="connsiteY3" fmla="*/ 23478 h 1309315"/>
              <a:gd name="connsiteX4" fmla="*/ 567188 w 867791"/>
              <a:gd name="connsiteY4" fmla="*/ 12810 h 1309315"/>
              <a:gd name="connsiteX5" fmla="*/ 717366 w 867791"/>
              <a:gd name="connsiteY5" fmla="*/ 168501 h 1309315"/>
              <a:gd name="connsiteX6" fmla="*/ 860184 w 867791"/>
              <a:gd name="connsiteY6" fmla="*/ 961196 h 1309315"/>
              <a:gd name="connsiteX7" fmla="*/ 784134 w 867791"/>
              <a:gd name="connsiteY7" fmla="*/ 1245445 h 1309315"/>
              <a:gd name="connsiteX8" fmla="*/ 256000 w 867791"/>
              <a:gd name="connsiteY8" fmla="*/ 1301490 h 1309315"/>
              <a:gd name="connsiteX9" fmla="*/ 155507 w 867791"/>
              <a:gd name="connsiteY9" fmla="*/ 1123118 h 1309315"/>
              <a:gd name="connsiteX10" fmla="*/ 125663 w 867791"/>
              <a:gd name="connsiteY10" fmla="*/ 507028 h 1309315"/>
              <a:gd name="connsiteX11" fmla="*/ 6961 w 867791"/>
              <a:gd name="connsiteY11" fmla="*/ 541531 h 1309315"/>
              <a:gd name="connsiteX0" fmla="*/ 6961 w 867791"/>
              <a:gd name="connsiteY0" fmla="*/ 539700 h 1307484"/>
              <a:gd name="connsiteX1" fmla="*/ 96872 w 867791"/>
              <a:gd name="connsiteY1" fmla="*/ 371181 h 1307484"/>
              <a:gd name="connsiteX2" fmla="*/ 77366 w 867791"/>
              <a:gd name="connsiteY2" fmla="*/ 91980 h 1307484"/>
              <a:gd name="connsiteX3" fmla="*/ 216382 w 867791"/>
              <a:gd name="connsiteY3" fmla="*/ 21647 h 1307484"/>
              <a:gd name="connsiteX4" fmla="*/ 567188 w 867791"/>
              <a:gd name="connsiteY4" fmla="*/ 10979 h 1307484"/>
              <a:gd name="connsiteX5" fmla="*/ 717366 w 867791"/>
              <a:gd name="connsiteY5" fmla="*/ 166670 h 1307484"/>
              <a:gd name="connsiteX6" fmla="*/ 860184 w 867791"/>
              <a:gd name="connsiteY6" fmla="*/ 959365 h 1307484"/>
              <a:gd name="connsiteX7" fmla="*/ 784134 w 867791"/>
              <a:gd name="connsiteY7" fmla="*/ 1243614 h 1307484"/>
              <a:gd name="connsiteX8" fmla="*/ 256000 w 867791"/>
              <a:gd name="connsiteY8" fmla="*/ 1299659 h 1307484"/>
              <a:gd name="connsiteX9" fmla="*/ 155507 w 867791"/>
              <a:gd name="connsiteY9" fmla="*/ 1121287 h 1307484"/>
              <a:gd name="connsiteX10" fmla="*/ 125663 w 867791"/>
              <a:gd name="connsiteY10" fmla="*/ 505197 h 1307484"/>
              <a:gd name="connsiteX11" fmla="*/ 6961 w 867791"/>
              <a:gd name="connsiteY11" fmla="*/ 539700 h 1307484"/>
              <a:gd name="connsiteX0" fmla="*/ 6961 w 867791"/>
              <a:gd name="connsiteY0" fmla="*/ 550995 h 1318779"/>
              <a:gd name="connsiteX1" fmla="*/ 96872 w 867791"/>
              <a:gd name="connsiteY1" fmla="*/ 382476 h 1318779"/>
              <a:gd name="connsiteX2" fmla="*/ 77366 w 867791"/>
              <a:gd name="connsiteY2" fmla="*/ 103275 h 1318779"/>
              <a:gd name="connsiteX3" fmla="*/ 229757 w 867791"/>
              <a:gd name="connsiteY3" fmla="*/ 9471 h 1318779"/>
              <a:gd name="connsiteX4" fmla="*/ 567188 w 867791"/>
              <a:gd name="connsiteY4" fmla="*/ 22274 h 1318779"/>
              <a:gd name="connsiteX5" fmla="*/ 717366 w 867791"/>
              <a:gd name="connsiteY5" fmla="*/ 177965 h 1318779"/>
              <a:gd name="connsiteX6" fmla="*/ 860184 w 867791"/>
              <a:gd name="connsiteY6" fmla="*/ 970660 h 1318779"/>
              <a:gd name="connsiteX7" fmla="*/ 784134 w 867791"/>
              <a:gd name="connsiteY7" fmla="*/ 1254909 h 1318779"/>
              <a:gd name="connsiteX8" fmla="*/ 256000 w 867791"/>
              <a:gd name="connsiteY8" fmla="*/ 1310954 h 1318779"/>
              <a:gd name="connsiteX9" fmla="*/ 155507 w 867791"/>
              <a:gd name="connsiteY9" fmla="*/ 1132582 h 1318779"/>
              <a:gd name="connsiteX10" fmla="*/ 125663 w 867791"/>
              <a:gd name="connsiteY10" fmla="*/ 516492 h 1318779"/>
              <a:gd name="connsiteX11" fmla="*/ 6961 w 867791"/>
              <a:gd name="connsiteY11" fmla="*/ 550995 h 1318779"/>
              <a:gd name="connsiteX0" fmla="*/ 6961 w 867791"/>
              <a:gd name="connsiteY0" fmla="*/ 560584 h 1328368"/>
              <a:gd name="connsiteX1" fmla="*/ 96872 w 867791"/>
              <a:gd name="connsiteY1" fmla="*/ 392065 h 1328368"/>
              <a:gd name="connsiteX2" fmla="*/ 77366 w 867791"/>
              <a:gd name="connsiteY2" fmla="*/ 112864 h 1328368"/>
              <a:gd name="connsiteX3" fmla="*/ 229757 w 867791"/>
              <a:gd name="connsiteY3" fmla="*/ 19060 h 1328368"/>
              <a:gd name="connsiteX4" fmla="*/ 566246 w 867791"/>
              <a:gd name="connsiteY4" fmla="*/ 15575 h 1328368"/>
              <a:gd name="connsiteX5" fmla="*/ 717366 w 867791"/>
              <a:gd name="connsiteY5" fmla="*/ 187554 h 1328368"/>
              <a:gd name="connsiteX6" fmla="*/ 860184 w 867791"/>
              <a:gd name="connsiteY6" fmla="*/ 980249 h 1328368"/>
              <a:gd name="connsiteX7" fmla="*/ 784134 w 867791"/>
              <a:gd name="connsiteY7" fmla="*/ 1264498 h 1328368"/>
              <a:gd name="connsiteX8" fmla="*/ 256000 w 867791"/>
              <a:gd name="connsiteY8" fmla="*/ 1320543 h 1328368"/>
              <a:gd name="connsiteX9" fmla="*/ 155507 w 867791"/>
              <a:gd name="connsiteY9" fmla="*/ 1142171 h 1328368"/>
              <a:gd name="connsiteX10" fmla="*/ 125663 w 867791"/>
              <a:gd name="connsiteY10" fmla="*/ 526081 h 1328368"/>
              <a:gd name="connsiteX11" fmla="*/ 6961 w 867791"/>
              <a:gd name="connsiteY11" fmla="*/ 560584 h 1328368"/>
              <a:gd name="connsiteX0" fmla="*/ 6961 w 865870"/>
              <a:gd name="connsiteY0" fmla="*/ 560584 h 1328871"/>
              <a:gd name="connsiteX1" fmla="*/ 96872 w 865870"/>
              <a:gd name="connsiteY1" fmla="*/ 392065 h 1328871"/>
              <a:gd name="connsiteX2" fmla="*/ 77366 w 865870"/>
              <a:gd name="connsiteY2" fmla="*/ 112864 h 1328871"/>
              <a:gd name="connsiteX3" fmla="*/ 229757 w 865870"/>
              <a:gd name="connsiteY3" fmla="*/ 19060 h 1328871"/>
              <a:gd name="connsiteX4" fmla="*/ 566246 w 865870"/>
              <a:gd name="connsiteY4" fmla="*/ 15575 h 1328871"/>
              <a:gd name="connsiteX5" fmla="*/ 717366 w 865870"/>
              <a:gd name="connsiteY5" fmla="*/ 187554 h 1328871"/>
              <a:gd name="connsiteX6" fmla="*/ 860184 w 865870"/>
              <a:gd name="connsiteY6" fmla="*/ 980249 h 1328871"/>
              <a:gd name="connsiteX7" fmla="*/ 784134 w 865870"/>
              <a:gd name="connsiteY7" fmla="*/ 1264498 h 1328871"/>
              <a:gd name="connsiteX8" fmla="*/ 314963 w 865870"/>
              <a:gd name="connsiteY8" fmla="*/ 1321127 h 1328871"/>
              <a:gd name="connsiteX9" fmla="*/ 155507 w 865870"/>
              <a:gd name="connsiteY9" fmla="*/ 1142171 h 1328871"/>
              <a:gd name="connsiteX10" fmla="*/ 125663 w 865870"/>
              <a:gd name="connsiteY10" fmla="*/ 526081 h 1328871"/>
              <a:gd name="connsiteX11" fmla="*/ 6961 w 865870"/>
              <a:gd name="connsiteY11" fmla="*/ 560584 h 1328871"/>
              <a:gd name="connsiteX0" fmla="*/ 6961 w 865870"/>
              <a:gd name="connsiteY0" fmla="*/ 560584 h 1328712"/>
              <a:gd name="connsiteX1" fmla="*/ 96872 w 865870"/>
              <a:gd name="connsiteY1" fmla="*/ 392065 h 1328712"/>
              <a:gd name="connsiteX2" fmla="*/ 77366 w 865870"/>
              <a:gd name="connsiteY2" fmla="*/ 112864 h 1328712"/>
              <a:gd name="connsiteX3" fmla="*/ 229757 w 865870"/>
              <a:gd name="connsiteY3" fmla="*/ 19060 h 1328712"/>
              <a:gd name="connsiteX4" fmla="*/ 566246 w 865870"/>
              <a:gd name="connsiteY4" fmla="*/ 15575 h 1328712"/>
              <a:gd name="connsiteX5" fmla="*/ 717366 w 865870"/>
              <a:gd name="connsiteY5" fmla="*/ 187554 h 1328712"/>
              <a:gd name="connsiteX6" fmla="*/ 860184 w 865870"/>
              <a:gd name="connsiteY6" fmla="*/ 980249 h 1328712"/>
              <a:gd name="connsiteX7" fmla="*/ 784134 w 865870"/>
              <a:gd name="connsiteY7" fmla="*/ 1264498 h 1328712"/>
              <a:gd name="connsiteX8" fmla="*/ 314963 w 865870"/>
              <a:gd name="connsiteY8" fmla="*/ 1321127 h 1328712"/>
              <a:gd name="connsiteX9" fmla="*/ 177736 w 865870"/>
              <a:gd name="connsiteY9" fmla="*/ 1144426 h 1328712"/>
              <a:gd name="connsiteX10" fmla="*/ 125663 w 865870"/>
              <a:gd name="connsiteY10" fmla="*/ 526081 h 1328712"/>
              <a:gd name="connsiteX11" fmla="*/ 6961 w 865870"/>
              <a:gd name="connsiteY11" fmla="*/ 560584 h 1328712"/>
              <a:gd name="connsiteX0" fmla="*/ 6961 w 864913"/>
              <a:gd name="connsiteY0" fmla="*/ 560584 h 1327274"/>
              <a:gd name="connsiteX1" fmla="*/ 96872 w 864913"/>
              <a:gd name="connsiteY1" fmla="*/ 392065 h 1327274"/>
              <a:gd name="connsiteX2" fmla="*/ 77366 w 864913"/>
              <a:gd name="connsiteY2" fmla="*/ 112864 h 1327274"/>
              <a:gd name="connsiteX3" fmla="*/ 229757 w 864913"/>
              <a:gd name="connsiteY3" fmla="*/ 19060 h 1327274"/>
              <a:gd name="connsiteX4" fmla="*/ 566246 w 864913"/>
              <a:gd name="connsiteY4" fmla="*/ 15575 h 1327274"/>
              <a:gd name="connsiteX5" fmla="*/ 717366 w 864913"/>
              <a:gd name="connsiteY5" fmla="*/ 187554 h 1327274"/>
              <a:gd name="connsiteX6" fmla="*/ 860184 w 864913"/>
              <a:gd name="connsiteY6" fmla="*/ 980249 h 1327274"/>
              <a:gd name="connsiteX7" fmla="*/ 784134 w 864913"/>
              <a:gd name="connsiteY7" fmla="*/ 1264498 h 1327274"/>
              <a:gd name="connsiteX8" fmla="*/ 351698 w 864913"/>
              <a:gd name="connsiteY8" fmla="*/ 1319456 h 1327274"/>
              <a:gd name="connsiteX9" fmla="*/ 177736 w 864913"/>
              <a:gd name="connsiteY9" fmla="*/ 1144426 h 1327274"/>
              <a:gd name="connsiteX10" fmla="*/ 125663 w 864913"/>
              <a:gd name="connsiteY10" fmla="*/ 526081 h 1327274"/>
              <a:gd name="connsiteX11" fmla="*/ 6961 w 864913"/>
              <a:gd name="connsiteY11" fmla="*/ 560584 h 1327274"/>
              <a:gd name="connsiteX0" fmla="*/ 6961 w 878410"/>
              <a:gd name="connsiteY0" fmla="*/ 560584 h 1325203"/>
              <a:gd name="connsiteX1" fmla="*/ 96872 w 878410"/>
              <a:gd name="connsiteY1" fmla="*/ 392065 h 1325203"/>
              <a:gd name="connsiteX2" fmla="*/ 77366 w 878410"/>
              <a:gd name="connsiteY2" fmla="*/ 112864 h 1325203"/>
              <a:gd name="connsiteX3" fmla="*/ 229757 w 878410"/>
              <a:gd name="connsiteY3" fmla="*/ 19060 h 1325203"/>
              <a:gd name="connsiteX4" fmla="*/ 566246 w 878410"/>
              <a:gd name="connsiteY4" fmla="*/ 15575 h 1325203"/>
              <a:gd name="connsiteX5" fmla="*/ 717366 w 878410"/>
              <a:gd name="connsiteY5" fmla="*/ 187554 h 1325203"/>
              <a:gd name="connsiteX6" fmla="*/ 860184 w 878410"/>
              <a:gd name="connsiteY6" fmla="*/ 980249 h 1325203"/>
              <a:gd name="connsiteX7" fmla="*/ 819942 w 878410"/>
              <a:gd name="connsiteY7" fmla="*/ 1254587 h 1325203"/>
              <a:gd name="connsiteX8" fmla="*/ 351698 w 878410"/>
              <a:gd name="connsiteY8" fmla="*/ 1319456 h 1325203"/>
              <a:gd name="connsiteX9" fmla="*/ 177736 w 878410"/>
              <a:gd name="connsiteY9" fmla="*/ 1144426 h 1325203"/>
              <a:gd name="connsiteX10" fmla="*/ 125663 w 878410"/>
              <a:gd name="connsiteY10" fmla="*/ 526081 h 1325203"/>
              <a:gd name="connsiteX11" fmla="*/ 6961 w 878410"/>
              <a:gd name="connsiteY11" fmla="*/ 560584 h 1325203"/>
              <a:gd name="connsiteX0" fmla="*/ 6961 w 879480"/>
              <a:gd name="connsiteY0" fmla="*/ 560584 h 1324478"/>
              <a:gd name="connsiteX1" fmla="*/ 96872 w 879480"/>
              <a:gd name="connsiteY1" fmla="*/ 392065 h 1324478"/>
              <a:gd name="connsiteX2" fmla="*/ 77366 w 879480"/>
              <a:gd name="connsiteY2" fmla="*/ 112864 h 1324478"/>
              <a:gd name="connsiteX3" fmla="*/ 229757 w 879480"/>
              <a:gd name="connsiteY3" fmla="*/ 19060 h 1324478"/>
              <a:gd name="connsiteX4" fmla="*/ 566246 w 879480"/>
              <a:gd name="connsiteY4" fmla="*/ 15575 h 1324478"/>
              <a:gd name="connsiteX5" fmla="*/ 717366 w 879480"/>
              <a:gd name="connsiteY5" fmla="*/ 187554 h 1324478"/>
              <a:gd name="connsiteX6" fmla="*/ 861931 w 879480"/>
              <a:gd name="connsiteY6" fmla="*/ 1026005 h 1324478"/>
              <a:gd name="connsiteX7" fmla="*/ 819942 w 879480"/>
              <a:gd name="connsiteY7" fmla="*/ 1254587 h 1324478"/>
              <a:gd name="connsiteX8" fmla="*/ 351698 w 879480"/>
              <a:gd name="connsiteY8" fmla="*/ 1319456 h 1324478"/>
              <a:gd name="connsiteX9" fmla="*/ 177736 w 879480"/>
              <a:gd name="connsiteY9" fmla="*/ 1144426 h 1324478"/>
              <a:gd name="connsiteX10" fmla="*/ 125663 w 879480"/>
              <a:gd name="connsiteY10" fmla="*/ 526081 h 1324478"/>
              <a:gd name="connsiteX11" fmla="*/ 6961 w 879480"/>
              <a:gd name="connsiteY11" fmla="*/ 560584 h 1324478"/>
              <a:gd name="connsiteX0" fmla="*/ 6961 w 864502"/>
              <a:gd name="connsiteY0" fmla="*/ 560584 h 1326578"/>
              <a:gd name="connsiteX1" fmla="*/ 96872 w 864502"/>
              <a:gd name="connsiteY1" fmla="*/ 392065 h 1326578"/>
              <a:gd name="connsiteX2" fmla="*/ 77366 w 864502"/>
              <a:gd name="connsiteY2" fmla="*/ 112864 h 1326578"/>
              <a:gd name="connsiteX3" fmla="*/ 229757 w 864502"/>
              <a:gd name="connsiteY3" fmla="*/ 19060 h 1326578"/>
              <a:gd name="connsiteX4" fmla="*/ 566246 w 864502"/>
              <a:gd name="connsiteY4" fmla="*/ 15575 h 1326578"/>
              <a:gd name="connsiteX5" fmla="*/ 717366 w 864502"/>
              <a:gd name="connsiteY5" fmla="*/ 187554 h 1326578"/>
              <a:gd name="connsiteX6" fmla="*/ 861931 w 864502"/>
              <a:gd name="connsiteY6" fmla="*/ 1026005 h 1326578"/>
              <a:gd name="connsiteX7" fmla="*/ 773212 w 864502"/>
              <a:gd name="connsiteY7" fmla="*/ 1266151 h 1326578"/>
              <a:gd name="connsiteX8" fmla="*/ 351698 w 864502"/>
              <a:gd name="connsiteY8" fmla="*/ 1319456 h 1326578"/>
              <a:gd name="connsiteX9" fmla="*/ 177736 w 864502"/>
              <a:gd name="connsiteY9" fmla="*/ 1144426 h 1326578"/>
              <a:gd name="connsiteX10" fmla="*/ 125663 w 864502"/>
              <a:gd name="connsiteY10" fmla="*/ 526081 h 1326578"/>
              <a:gd name="connsiteX11" fmla="*/ 6961 w 864502"/>
              <a:gd name="connsiteY11" fmla="*/ 560584 h 1326578"/>
              <a:gd name="connsiteX0" fmla="*/ 6961 w 864110"/>
              <a:gd name="connsiteY0" fmla="*/ 560584 h 1331877"/>
              <a:gd name="connsiteX1" fmla="*/ 96872 w 864110"/>
              <a:gd name="connsiteY1" fmla="*/ 392065 h 1331877"/>
              <a:gd name="connsiteX2" fmla="*/ 77366 w 864110"/>
              <a:gd name="connsiteY2" fmla="*/ 112864 h 1331877"/>
              <a:gd name="connsiteX3" fmla="*/ 229757 w 864110"/>
              <a:gd name="connsiteY3" fmla="*/ 19060 h 1331877"/>
              <a:gd name="connsiteX4" fmla="*/ 566246 w 864110"/>
              <a:gd name="connsiteY4" fmla="*/ 15575 h 1331877"/>
              <a:gd name="connsiteX5" fmla="*/ 717366 w 864110"/>
              <a:gd name="connsiteY5" fmla="*/ 187554 h 1331877"/>
              <a:gd name="connsiteX6" fmla="*/ 861931 w 864110"/>
              <a:gd name="connsiteY6" fmla="*/ 1026005 h 1331877"/>
              <a:gd name="connsiteX7" fmla="*/ 773212 w 864110"/>
              <a:gd name="connsiteY7" fmla="*/ 1266151 h 1331877"/>
              <a:gd name="connsiteX8" fmla="*/ 386884 w 864110"/>
              <a:gd name="connsiteY8" fmla="*/ 1325422 h 1331877"/>
              <a:gd name="connsiteX9" fmla="*/ 177736 w 864110"/>
              <a:gd name="connsiteY9" fmla="*/ 1144426 h 1331877"/>
              <a:gd name="connsiteX10" fmla="*/ 125663 w 864110"/>
              <a:gd name="connsiteY10" fmla="*/ 526081 h 1331877"/>
              <a:gd name="connsiteX11" fmla="*/ 6961 w 864110"/>
              <a:gd name="connsiteY11" fmla="*/ 560584 h 1331877"/>
              <a:gd name="connsiteX0" fmla="*/ 6961 w 864110"/>
              <a:gd name="connsiteY0" fmla="*/ 560584 h 1332354"/>
              <a:gd name="connsiteX1" fmla="*/ 96872 w 864110"/>
              <a:gd name="connsiteY1" fmla="*/ 392065 h 1332354"/>
              <a:gd name="connsiteX2" fmla="*/ 77366 w 864110"/>
              <a:gd name="connsiteY2" fmla="*/ 112864 h 1332354"/>
              <a:gd name="connsiteX3" fmla="*/ 229757 w 864110"/>
              <a:gd name="connsiteY3" fmla="*/ 19060 h 1332354"/>
              <a:gd name="connsiteX4" fmla="*/ 566246 w 864110"/>
              <a:gd name="connsiteY4" fmla="*/ 15575 h 1332354"/>
              <a:gd name="connsiteX5" fmla="*/ 717366 w 864110"/>
              <a:gd name="connsiteY5" fmla="*/ 187554 h 1332354"/>
              <a:gd name="connsiteX6" fmla="*/ 861931 w 864110"/>
              <a:gd name="connsiteY6" fmla="*/ 1026005 h 1332354"/>
              <a:gd name="connsiteX7" fmla="*/ 773212 w 864110"/>
              <a:gd name="connsiteY7" fmla="*/ 1266151 h 1332354"/>
              <a:gd name="connsiteX8" fmla="*/ 386884 w 864110"/>
              <a:gd name="connsiteY8" fmla="*/ 1325422 h 1332354"/>
              <a:gd name="connsiteX9" fmla="*/ 197485 w 864110"/>
              <a:gd name="connsiteY9" fmla="*/ 1137282 h 1332354"/>
              <a:gd name="connsiteX10" fmla="*/ 125663 w 864110"/>
              <a:gd name="connsiteY10" fmla="*/ 526081 h 1332354"/>
              <a:gd name="connsiteX11" fmla="*/ 6961 w 864110"/>
              <a:gd name="connsiteY11" fmla="*/ 560584 h 1332354"/>
              <a:gd name="connsiteX0" fmla="*/ 6961 w 864110"/>
              <a:gd name="connsiteY0" fmla="*/ 560674 h 1332444"/>
              <a:gd name="connsiteX1" fmla="*/ 96872 w 864110"/>
              <a:gd name="connsiteY1" fmla="*/ 392155 h 1332444"/>
              <a:gd name="connsiteX2" fmla="*/ 79552 w 864110"/>
              <a:gd name="connsiteY2" fmla="*/ 114810 h 1332444"/>
              <a:gd name="connsiteX3" fmla="*/ 229757 w 864110"/>
              <a:gd name="connsiteY3" fmla="*/ 19150 h 1332444"/>
              <a:gd name="connsiteX4" fmla="*/ 566246 w 864110"/>
              <a:gd name="connsiteY4" fmla="*/ 15665 h 1332444"/>
              <a:gd name="connsiteX5" fmla="*/ 717366 w 864110"/>
              <a:gd name="connsiteY5" fmla="*/ 187644 h 1332444"/>
              <a:gd name="connsiteX6" fmla="*/ 861931 w 864110"/>
              <a:gd name="connsiteY6" fmla="*/ 1026095 h 1332444"/>
              <a:gd name="connsiteX7" fmla="*/ 773212 w 864110"/>
              <a:gd name="connsiteY7" fmla="*/ 1266241 h 1332444"/>
              <a:gd name="connsiteX8" fmla="*/ 386884 w 864110"/>
              <a:gd name="connsiteY8" fmla="*/ 1325512 h 1332444"/>
              <a:gd name="connsiteX9" fmla="*/ 197485 w 864110"/>
              <a:gd name="connsiteY9" fmla="*/ 1137372 h 1332444"/>
              <a:gd name="connsiteX10" fmla="*/ 125663 w 864110"/>
              <a:gd name="connsiteY10" fmla="*/ 526171 h 1332444"/>
              <a:gd name="connsiteX11" fmla="*/ 6961 w 864110"/>
              <a:gd name="connsiteY11" fmla="*/ 560674 h 1332444"/>
              <a:gd name="connsiteX0" fmla="*/ 8576 w 843625"/>
              <a:gd name="connsiteY0" fmla="*/ 550409 h 1332444"/>
              <a:gd name="connsiteX1" fmla="*/ 76387 w 843625"/>
              <a:gd name="connsiteY1" fmla="*/ 392155 h 1332444"/>
              <a:gd name="connsiteX2" fmla="*/ 59067 w 843625"/>
              <a:gd name="connsiteY2" fmla="*/ 114810 h 1332444"/>
              <a:gd name="connsiteX3" fmla="*/ 209272 w 843625"/>
              <a:gd name="connsiteY3" fmla="*/ 19150 h 1332444"/>
              <a:gd name="connsiteX4" fmla="*/ 545761 w 843625"/>
              <a:gd name="connsiteY4" fmla="*/ 15665 h 1332444"/>
              <a:gd name="connsiteX5" fmla="*/ 696881 w 843625"/>
              <a:gd name="connsiteY5" fmla="*/ 187644 h 1332444"/>
              <a:gd name="connsiteX6" fmla="*/ 841446 w 843625"/>
              <a:gd name="connsiteY6" fmla="*/ 1026095 h 1332444"/>
              <a:gd name="connsiteX7" fmla="*/ 752727 w 843625"/>
              <a:gd name="connsiteY7" fmla="*/ 1266241 h 1332444"/>
              <a:gd name="connsiteX8" fmla="*/ 366399 w 843625"/>
              <a:gd name="connsiteY8" fmla="*/ 1325512 h 1332444"/>
              <a:gd name="connsiteX9" fmla="*/ 177000 w 843625"/>
              <a:gd name="connsiteY9" fmla="*/ 1137372 h 1332444"/>
              <a:gd name="connsiteX10" fmla="*/ 105178 w 843625"/>
              <a:gd name="connsiteY10" fmla="*/ 526171 h 1332444"/>
              <a:gd name="connsiteX11" fmla="*/ 8576 w 843625"/>
              <a:gd name="connsiteY11" fmla="*/ 550409 h 1332444"/>
              <a:gd name="connsiteX0" fmla="*/ 8576 w 843625"/>
              <a:gd name="connsiteY0" fmla="*/ 550409 h 1332444"/>
              <a:gd name="connsiteX1" fmla="*/ 76387 w 843625"/>
              <a:gd name="connsiteY1" fmla="*/ 392155 h 1332444"/>
              <a:gd name="connsiteX2" fmla="*/ 59067 w 843625"/>
              <a:gd name="connsiteY2" fmla="*/ 114810 h 1332444"/>
              <a:gd name="connsiteX3" fmla="*/ 209272 w 843625"/>
              <a:gd name="connsiteY3" fmla="*/ 19150 h 1332444"/>
              <a:gd name="connsiteX4" fmla="*/ 545761 w 843625"/>
              <a:gd name="connsiteY4" fmla="*/ 15665 h 1332444"/>
              <a:gd name="connsiteX5" fmla="*/ 696881 w 843625"/>
              <a:gd name="connsiteY5" fmla="*/ 187644 h 1332444"/>
              <a:gd name="connsiteX6" fmla="*/ 841446 w 843625"/>
              <a:gd name="connsiteY6" fmla="*/ 1026095 h 1332444"/>
              <a:gd name="connsiteX7" fmla="*/ 752727 w 843625"/>
              <a:gd name="connsiteY7" fmla="*/ 1266241 h 1332444"/>
              <a:gd name="connsiteX8" fmla="*/ 366399 w 843625"/>
              <a:gd name="connsiteY8" fmla="*/ 1325512 h 1332444"/>
              <a:gd name="connsiteX9" fmla="*/ 177000 w 843625"/>
              <a:gd name="connsiteY9" fmla="*/ 1137372 h 1332444"/>
              <a:gd name="connsiteX10" fmla="*/ 105178 w 843625"/>
              <a:gd name="connsiteY10" fmla="*/ 526171 h 1332444"/>
              <a:gd name="connsiteX11" fmla="*/ 8576 w 843625"/>
              <a:gd name="connsiteY11" fmla="*/ 550409 h 1332444"/>
              <a:gd name="connsiteX0" fmla="*/ 8576 w 843625"/>
              <a:gd name="connsiteY0" fmla="*/ 550409 h 1332528"/>
              <a:gd name="connsiteX1" fmla="*/ 76387 w 843625"/>
              <a:gd name="connsiteY1" fmla="*/ 392155 h 1332528"/>
              <a:gd name="connsiteX2" fmla="*/ 59067 w 843625"/>
              <a:gd name="connsiteY2" fmla="*/ 114810 h 1332528"/>
              <a:gd name="connsiteX3" fmla="*/ 209272 w 843625"/>
              <a:gd name="connsiteY3" fmla="*/ 19150 h 1332528"/>
              <a:gd name="connsiteX4" fmla="*/ 545761 w 843625"/>
              <a:gd name="connsiteY4" fmla="*/ 15665 h 1332528"/>
              <a:gd name="connsiteX5" fmla="*/ 696881 w 843625"/>
              <a:gd name="connsiteY5" fmla="*/ 187644 h 1332528"/>
              <a:gd name="connsiteX6" fmla="*/ 841446 w 843625"/>
              <a:gd name="connsiteY6" fmla="*/ 1026095 h 1332528"/>
              <a:gd name="connsiteX7" fmla="*/ 752727 w 843625"/>
              <a:gd name="connsiteY7" fmla="*/ 1266241 h 1332528"/>
              <a:gd name="connsiteX8" fmla="*/ 366399 w 843625"/>
              <a:gd name="connsiteY8" fmla="*/ 1325512 h 1332528"/>
              <a:gd name="connsiteX9" fmla="*/ 184643 w 843625"/>
              <a:gd name="connsiteY9" fmla="*/ 1136120 h 1332528"/>
              <a:gd name="connsiteX10" fmla="*/ 105178 w 843625"/>
              <a:gd name="connsiteY10" fmla="*/ 526171 h 1332528"/>
              <a:gd name="connsiteX11" fmla="*/ 8576 w 843625"/>
              <a:gd name="connsiteY11" fmla="*/ 550409 h 1332528"/>
              <a:gd name="connsiteX0" fmla="*/ 8576 w 843404"/>
              <a:gd name="connsiteY0" fmla="*/ 550409 h 1327013"/>
              <a:gd name="connsiteX1" fmla="*/ 76387 w 843404"/>
              <a:gd name="connsiteY1" fmla="*/ 392155 h 1327013"/>
              <a:gd name="connsiteX2" fmla="*/ 59067 w 843404"/>
              <a:gd name="connsiteY2" fmla="*/ 114810 h 1327013"/>
              <a:gd name="connsiteX3" fmla="*/ 209272 w 843404"/>
              <a:gd name="connsiteY3" fmla="*/ 19150 h 1327013"/>
              <a:gd name="connsiteX4" fmla="*/ 545761 w 843404"/>
              <a:gd name="connsiteY4" fmla="*/ 15665 h 1327013"/>
              <a:gd name="connsiteX5" fmla="*/ 696881 w 843404"/>
              <a:gd name="connsiteY5" fmla="*/ 187644 h 1327013"/>
              <a:gd name="connsiteX6" fmla="*/ 841446 w 843404"/>
              <a:gd name="connsiteY6" fmla="*/ 1026095 h 1327013"/>
              <a:gd name="connsiteX7" fmla="*/ 752727 w 843404"/>
              <a:gd name="connsiteY7" fmla="*/ 1266241 h 1327013"/>
              <a:gd name="connsiteX8" fmla="*/ 390961 w 843404"/>
              <a:gd name="connsiteY8" fmla="*/ 1319274 h 1327013"/>
              <a:gd name="connsiteX9" fmla="*/ 184643 w 843404"/>
              <a:gd name="connsiteY9" fmla="*/ 1136120 h 1327013"/>
              <a:gd name="connsiteX10" fmla="*/ 105178 w 843404"/>
              <a:gd name="connsiteY10" fmla="*/ 526171 h 1327013"/>
              <a:gd name="connsiteX11" fmla="*/ 8576 w 843404"/>
              <a:gd name="connsiteY11" fmla="*/ 550409 h 1327013"/>
              <a:gd name="connsiteX0" fmla="*/ 8576 w 843404"/>
              <a:gd name="connsiteY0" fmla="*/ 567995 h 1344599"/>
              <a:gd name="connsiteX1" fmla="*/ 76387 w 843404"/>
              <a:gd name="connsiteY1" fmla="*/ 409741 h 1344599"/>
              <a:gd name="connsiteX2" fmla="*/ 59067 w 843404"/>
              <a:gd name="connsiteY2" fmla="*/ 132396 h 1344599"/>
              <a:gd name="connsiteX3" fmla="*/ 262200 w 843404"/>
              <a:gd name="connsiteY3" fmla="*/ 8133 h 1344599"/>
              <a:gd name="connsiteX4" fmla="*/ 545761 w 843404"/>
              <a:gd name="connsiteY4" fmla="*/ 33251 h 1344599"/>
              <a:gd name="connsiteX5" fmla="*/ 696881 w 843404"/>
              <a:gd name="connsiteY5" fmla="*/ 205230 h 1344599"/>
              <a:gd name="connsiteX6" fmla="*/ 841446 w 843404"/>
              <a:gd name="connsiteY6" fmla="*/ 1043681 h 1344599"/>
              <a:gd name="connsiteX7" fmla="*/ 752727 w 843404"/>
              <a:gd name="connsiteY7" fmla="*/ 1283827 h 1344599"/>
              <a:gd name="connsiteX8" fmla="*/ 390961 w 843404"/>
              <a:gd name="connsiteY8" fmla="*/ 1336860 h 1344599"/>
              <a:gd name="connsiteX9" fmla="*/ 184643 w 843404"/>
              <a:gd name="connsiteY9" fmla="*/ 1153706 h 1344599"/>
              <a:gd name="connsiteX10" fmla="*/ 105178 w 843404"/>
              <a:gd name="connsiteY10" fmla="*/ 543757 h 1344599"/>
              <a:gd name="connsiteX11" fmla="*/ 8576 w 843404"/>
              <a:gd name="connsiteY11" fmla="*/ 567995 h 1344599"/>
              <a:gd name="connsiteX0" fmla="*/ 8576 w 843404"/>
              <a:gd name="connsiteY0" fmla="*/ 567509 h 1344113"/>
              <a:gd name="connsiteX1" fmla="*/ 76387 w 843404"/>
              <a:gd name="connsiteY1" fmla="*/ 409255 h 1344113"/>
              <a:gd name="connsiteX2" fmla="*/ 99190 w 843404"/>
              <a:gd name="connsiteY2" fmla="*/ 125338 h 1344113"/>
              <a:gd name="connsiteX3" fmla="*/ 262200 w 843404"/>
              <a:gd name="connsiteY3" fmla="*/ 7647 h 1344113"/>
              <a:gd name="connsiteX4" fmla="*/ 545761 w 843404"/>
              <a:gd name="connsiteY4" fmla="*/ 32765 h 1344113"/>
              <a:gd name="connsiteX5" fmla="*/ 696881 w 843404"/>
              <a:gd name="connsiteY5" fmla="*/ 204744 h 1344113"/>
              <a:gd name="connsiteX6" fmla="*/ 841446 w 843404"/>
              <a:gd name="connsiteY6" fmla="*/ 1043195 h 1344113"/>
              <a:gd name="connsiteX7" fmla="*/ 752727 w 843404"/>
              <a:gd name="connsiteY7" fmla="*/ 1283341 h 1344113"/>
              <a:gd name="connsiteX8" fmla="*/ 390961 w 843404"/>
              <a:gd name="connsiteY8" fmla="*/ 1336374 h 1344113"/>
              <a:gd name="connsiteX9" fmla="*/ 184643 w 843404"/>
              <a:gd name="connsiteY9" fmla="*/ 1153220 h 1344113"/>
              <a:gd name="connsiteX10" fmla="*/ 105178 w 843404"/>
              <a:gd name="connsiteY10" fmla="*/ 543271 h 1344113"/>
              <a:gd name="connsiteX11" fmla="*/ 8576 w 843404"/>
              <a:gd name="connsiteY11" fmla="*/ 567509 h 1344113"/>
              <a:gd name="connsiteX0" fmla="*/ 8576 w 843404"/>
              <a:gd name="connsiteY0" fmla="*/ 566478 h 1343082"/>
              <a:gd name="connsiteX1" fmla="*/ 76387 w 843404"/>
              <a:gd name="connsiteY1" fmla="*/ 408224 h 1343082"/>
              <a:gd name="connsiteX2" fmla="*/ 99190 w 843404"/>
              <a:gd name="connsiteY2" fmla="*/ 124307 h 1343082"/>
              <a:gd name="connsiteX3" fmla="*/ 262200 w 843404"/>
              <a:gd name="connsiteY3" fmla="*/ 6616 h 1343082"/>
              <a:gd name="connsiteX4" fmla="*/ 579343 w 843404"/>
              <a:gd name="connsiteY4" fmla="*/ 35092 h 1343082"/>
              <a:gd name="connsiteX5" fmla="*/ 696881 w 843404"/>
              <a:gd name="connsiteY5" fmla="*/ 203713 h 1343082"/>
              <a:gd name="connsiteX6" fmla="*/ 841446 w 843404"/>
              <a:gd name="connsiteY6" fmla="*/ 1042164 h 1343082"/>
              <a:gd name="connsiteX7" fmla="*/ 752727 w 843404"/>
              <a:gd name="connsiteY7" fmla="*/ 1282310 h 1343082"/>
              <a:gd name="connsiteX8" fmla="*/ 390961 w 843404"/>
              <a:gd name="connsiteY8" fmla="*/ 1335343 h 1343082"/>
              <a:gd name="connsiteX9" fmla="*/ 184643 w 843404"/>
              <a:gd name="connsiteY9" fmla="*/ 1152189 h 1343082"/>
              <a:gd name="connsiteX10" fmla="*/ 105178 w 843404"/>
              <a:gd name="connsiteY10" fmla="*/ 542240 h 1343082"/>
              <a:gd name="connsiteX11" fmla="*/ 8576 w 843404"/>
              <a:gd name="connsiteY11" fmla="*/ 566478 h 1343082"/>
              <a:gd name="connsiteX0" fmla="*/ 8576 w 843404"/>
              <a:gd name="connsiteY0" fmla="*/ 580816 h 1357420"/>
              <a:gd name="connsiteX1" fmla="*/ 76387 w 843404"/>
              <a:gd name="connsiteY1" fmla="*/ 422562 h 1357420"/>
              <a:gd name="connsiteX2" fmla="*/ 99190 w 843404"/>
              <a:gd name="connsiteY2" fmla="*/ 138645 h 1357420"/>
              <a:gd name="connsiteX3" fmla="*/ 308863 w 843404"/>
              <a:gd name="connsiteY3" fmla="*/ 4451 h 1357420"/>
              <a:gd name="connsiteX4" fmla="*/ 579343 w 843404"/>
              <a:gd name="connsiteY4" fmla="*/ 49430 h 1357420"/>
              <a:gd name="connsiteX5" fmla="*/ 696881 w 843404"/>
              <a:gd name="connsiteY5" fmla="*/ 218051 h 1357420"/>
              <a:gd name="connsiteX6" fmla="*/ 841446 w 843404"/>
              <a:gd name="connsiteY6" fmla="*/ 1056502 h 1357420"/>
              <a:gd name="connsiteX7" fmla="*/ 752727 w 843404"/>
              <a:gd name="connsiteY7" fmla="*/ 1296648 h 1357420"/>
              <a:gd name="connsiteX8" fmla="*/ 390961 w 843404"/>
              <a:gd name="connsiteY8" fmla="*/ 1349681 h 1357420"/>
              <a:gd name="connsiteX9" fmla="*/ 184643 w 843404"/>
              <a:gd name="connsiteY9" fmla="*/ 1166527 h 1357420"/>
              <a:gd name="connsiteX10" fmla="*/ 105178 w 843404"/>
              <a:gd name="connsiteY10" fmla="*/ 556578 h 1357420"/>
              <a:gd name="connsiteX11" fmla="*/ 8576 w 843404"/>
              <a:gd name="connsiteY11" fmla="*/ 580816 h 1357420"/>
              <a:gd name="connsiteX0" fmla="*/ 8576 w 842535"/>
              <a:gd name="connsiteY0" fmla="*/ 580879 h 1357483"/>
              <a:gd name="connsiteX1" fmla="*/ 76387 w 842535"/>
              <a:gd name="connsiteY1" fmla="*/ 422625 h 1357483"/>
              <a:gd name="connsiteX2" fmla="*/ 99190 w 842535"/>
              <a:gd name="connsiteY2" fmla="*/ 138708 h 1357483"/>
              <a:gd name="connsiteX3" fmla="*/ 308863 w 842535"/>
              <a:gd name="connsiteY3" fmla="*/ 4514 h 1357483"/>
              <a:gd name="connsiteX4" fmla="*/ 579343 w 842535"/>
              <a:gd name="connsiteY4" fmla="*/ 49493 h 1357483"/>
              <a:gd name="connsiteX5" fmla="*/ 714903 w 842535"/>
              <a:gd name="connsiteY5" fmla="*/ 221806 h 1357483"/>
              <a:gd name="connsiteX6" fmla="*/ 841446 w 842535"/>
              <a:gd name="connsiteY6" fmla="*/ 1056565 h 1357483"/>
              <a:gd name="connsiteX7" fmla="*/ 752727 w 842535"/>
              <a:gd name="connsiteY7" fmla="*/ 1296711 h 1357483"/>
              <a:gd name="connsiteX8" fmla="*/ 390961 w 842535"/>
              <a:gd name="connsiteY8" fmla="*/ 1349744 h 1357483"/>
              <a:gd name="connsiteX9" fmla="*/ 184643 w 842535"/>
              <a:gd name="connsiteY9" fmla="*/ 1166590 h 1357483"/>
              <a:gd name="connsiteX10" fmla="*/ 105178 w 842535"/>
              <a:gd name="connsiteY10" fmla="*/ 556641 h 1357483"/>
              <a:gd name="connsiteX11" fmla="*/ 8576 w 842535"/>
              <a:gd name="connsiteY11" fmla="*/ 580879 h 1357483"/>
              <a:gd name="connsiteX0" fmla="*/ 8576 w 842535"/>
              <a:gd name="connsiteY0" fmla="*/ 577971 h 1354575"/>
              <a:gd name="connsiteX1" fmla="*/ 76387 w 842535"/>
              <a:gd name="connsiteY1" fmla="*/ 419717 h 1354575"/>
              <a:gd name="connsiteX2" fmla="*/ 99190 w 842535"/>
              <a:gd name="connsiteY2" fmla="*/ 135800 h 1354575"/>
              <a:gd name="connsiteX3" fmla="*/ 308863 w 842535"/>
              <a:gd name="connsiteY3" fmla="*/ 1606 h 1354575"/>
              <a:gd name="connsiteX4" fmla="*/ 714903 w 842535"/>
              <a:gd name="connsiteY4" fmla="*/ 218898 h 1354575"/>
              <a:gd name="connsiteX5" fmla="*/ 841446 w 842535"/>
              <a:gd name="connsiteY5" fmla="*/ 1053657 h 1354575"/>
              <a:gd name="connsiteX6" fmla="*/ 752727 w 842535"/>
              <a:gd name="connsiteY6" fmla="*/ 1293803 h 1354575"/>
              <a:gd name="connsiteX7" fmla="*/ 390961 w 842535"/>
              <a:gd name="connsiteY7" fmla="*/ 1346836 h 1354575"/>
              <a:gd name="connsiteX8" fmla="*/ 184643 w 842535"/>
              <a:gd name="connsiteY8" fmla="*/ 1163682 h 1354575"/>
              <a:gd name="connsiteX9" fmla="*/ 105178 w 842535"/>
              <a:gd name="connsiteY9" fmla="*/ 553733 h 1354575"/>
              <a:gd name="connsiteX10" fmla="*/ 8576 w 842535"/>
              <a:gd name="connsiteY10" fmla="*/ 577971 h 1354575"/>
              <a:gd name="connsiteX0" fmla="*/ 8576 w 841897"/>
              <a:gd name="connsiteY0" fmla="*/ 576547 h 1353151"/>
              <a:gd name="connsiteX1" fmla="*/ 76387 w 841897"/>
              <a:gd name="connsiteY1" fmla="*/ 418293 h 1353151"/>
              <a:gd name="connsiteX2" fmla="*/ 99190 w 841897"/>
              <a:gd name="connsiteY2" fmla="*/ 134376 h 1353151"/>
              <a:gd name="connsiteX3" fmla="*/ 308863 w 841897"/>
              <a:gd name="connsiteY3" fmla="*/ 182 h 1353151"/>
              <a:gd name="connsiteX4" fmla="*/ 730941 w 841897"/>
              <a:gd name="connsiteY4" fmla="*/ 159475 h 1353151"/>
              <a:gd name="connsiteX5" fmla="*/ 841446 w 841897"/>
              <a:gd name="connsiteY5" fmla="*/ 1052233 h 1353151"/>
              <a:gd name="connsiteX6" fmla="*/ 752727 w 841897"/>
              <a:gd name="connsiteY6" fmla="*/ 1292379 h 1353151"/>
              <a:gd name="connsiteX7" fmla="*/ 390961 w 841897"/>
              <a:gd name="connsiteY7" fmla="*/ 1345412 h 1353151"/>
              <a:gd name="connsiteX8" fmla="*/ 184643 w 841897"/>
              <a:gd name="connsiteY8" fmla="*/ 1162258 h 1353151"/>
              <a:gd name="connsiteX9" fmla="*/ 105178 w 841897"/>
              <a:gd name="connsiteY9" fmla="*/ 552309 h 1353151"/>
              <a:gd name="connsiteX10" fmla="*/ 8576 w 841897"/>
              <a:gd name="connsiteY10" fmla="*/ 576547 h 1353151"/>
              <a:gd name="connsiteX0" fmla="*/ 8576 w 852902"/>
              <a:gd name="connsiteY0" fmla="*/ 576547 h 1354413"/>
              <a:gd name="connsiteX1" fmla="*/ 76387 w 852902"/>
              <a:gd name="connsiteY1" fmla="*/ 418293 h 1354413"/>
              <a:gd name="connsiteX2" fmla="*/ 99190 w 852902"/>
              <a:gd name="connsiteY2" fmla="*/ 134376 h 1354413"/>
              <a:gd name="connsiteX3" fmla="*/ 308863 w 852902"/>
              <a:gd name="connsiteY3" fmla="*/ 182 h 1354413"/>
              <a:gd name="connsiteX4" fmla="*/ 730941 w 852902"/>
              <a:gd name="connsiteY4" fmla="*/ 159475 h 1354413"/>
              <a:gd name="connsiteX5" fmla="*/ 852579 w 852902"/>
              <a:gd name="connsiteY5" fmla="*/ 1001682 h 1354413"/>
              <a:gd name="connsiteX6" fmla="*/ 752727 w 852902"/>
              <a:gd name="connsiteY6" fmla="*/ 1292379 h 1354413"/>
              <a:gd name="connsiteX7" fmla="*/ 390961 w 852902"/>
              <a:gd name="connsiteY7" fmla="*/ 1345412 h 1354413"/>
              <a:gd name="connsiteX8" fmla="*/ 184643 w 852902"/>
              <a:gd name="connsiteY8" fmla="*/ 1162258 h 1354413"/>
              <a:gd name="connsiteX9" fmla="*/ 105178 w 852902"/>
              <a:gd name="connsiteY9" fmla="*/ 552309 h 1354413"/>
              <a:gd name="connsiteX10" fmla="*/ 8576 w 852902"/>
              <a:gd name="connsiteY10" fmla="*/ 576547 h 1354413"/>
              <a:gd name="connsiteX0" fmla="*/ 9753 w 842440"/>
              <a:gd name="connsiteY0" fmla="*/ 568913 h 1354413"/>
              <a:gd name="connsiteX1" fmla="*/ 65925 w 842440"/>
              <a:gd name="connsiteY1" fmla="*/ 418293 h 1354413"/>
              <a:gd name="connsiteX2" fmla="*/ 88728 w 842440"/>
              <a:gd name="connsiteY2" fmla="*/ 134376 h 1354413"/>
              <a:gd name="connsiteX3" fmla="*/ 298401 w 842440"/>
              <a:gd name="connsiteY3" fmla="*/ 182 h 1354413"/>
              <a:gd name="connsiteX4" fmla="*/ 720479 w 842440"/>
              <a:gd name="connsiteY4" fmla="*/ 159475 h 1354413"/>
              <a:gd name="connsiteX5" fmla="*/ 842117 w 842440"/>
              <a:gd name="connsiteY5" fmla="*/ 1001682 h 1354413"/>
              <a:gd name="connsiteX6" fmla="*/ 742265 w 842440"/>
              <a:gd name="connsiteY6" fmla="*/ 1292379 h 1354413"/>
              <a:gd name="connsiteX7" fmla="*/ 380499 w 842440"/>
              <a:gd name="connsiteY7" fmla="*/ 1345412 h 1354413"/>
              <a:gd name="connsiteX8" fmla="*/ 174181 w 842440"/>
              <a:gd name="connsiteY8" fmla="*/ 1162258 h 1354413"/>
              <a:gd name="connsiteX9" fmla="*/ 94716 w 842440"/>
              <a:gd name="connsiteY9" fmla="*/ 552309 h 1354413"/>
              <a:gd name="connsiteX10" fmla="*/ 9753 w 842440"/>
              <a:gd name="connsiteY10" fmla="*/ 568913 h 1354413"/>
              <a:gd name="connsiteX0" fmla="*/ 9475 w 842162"/>
              <a:gd name="connsiteY0" fmla="*/ 568921 h 1354421"/>
              <a:gd name="connsiteX1" fmla="*/ 68141 w 842162"/>
              <a:gd name="connsiteY1" fmla="*/ 437939 h 1354421"/>
              <a:gd name="connsiteX2" fmla="*/ 88450 w 842162"/>
              <a:gd name="connsiteY2" fmla="*/ 134384 h 1354421"/>
              <a:gd name="connsiteX3" fmla="*/ 298123 w 842162"/>
              <a:gd name="connsiteY3" fmla="*/ 190 h 1354421"/>
              <a:gd name="connsiteX4" fmla="*/ 720201 w 842162"/>
              <a:gd name="connsiteY4" fmla="*/ 159483 h 1354421"/>
              <a:gd name="connsiteX5" fmla="*/ 841839 w 842162"/>
              <a:gd name="connsiteY5" fmla="*/ 1001690 h 1354421"/>
              <a:gd name="connsiteX6" fmla="*/ 741987 w 842162"/>
              <a:gd name="connsiteY6" fmla="*/ 1292387 h 1354421"/>
              <a:gd name="connsiteX7" fmla="*/ 380221 w 842162"/>
              <a:gd name="connsiteY7" fmla="*/ 1345420 h 1354421"/>
              <a:gd name="connsiteX8" fmla="*/ 173903 w 842162"/>
              <a:gd name="connsiteY8" fmla="*/ 1162266 h 1354421"/>
              <a:gd name="connsiteX9" fmla="*/ 94438 w 842162"/>
              <a:gd name="connsiteY9" fmla="*/ 552317 h 1354421"/>
              <a:gd name="connsiteX10" fmla="*/ 9475 w 842162"/>
              <a:gd name="connsiteY10" fmla="*/ 568921 h 1354421"/>
              <a:gd name="connsiteX0" fmla="*/ 9475 w 842162"/>
              <a:gd name="connsiteY0" fmla="*/ 568732 h 1354232"/>
              <a:gd name="connsiteX1" fmla="*/ 68141 w 842162"/>
              <a:gd name="connsiteY1" fmla="*/ 437750 h 1354232"/>
              <a:gd name="connsiteX2" fmla="*/ 86360 w 842162"/>
              <a:gd name="connsiteY2" fmla="*/ 157448 h 1354232"/>
              <a:gd name="connsiteX3" fmla="*/ 298123 w 842162"/>
              <a:gd name="connsiteY3" fmla="*/ 1 h 1354232"/>
              <a:gd name="connsiteX4" fmla="*/ 720201 w 842162"/>
              <a:gd name="connsiteY4" fmla="*/ 159294 h 1354232"/>
              <a:gd name="connsiteX5" fmla="*/ 841839 w 842162"/>
              <a:gd name="connsiteY5" fmla="*/ 1001501 h 1354232"/>
              <a:gd name="connsiteX6" fmla="*/ 741987 w 842162"/>
              <a:gd name="connsiteY6" fmla="*/ 1292198 h 1354232"/>
              <a:gd name="connsiteX7" fmla="*/ 380221 w 842162"/>
              <a:gd name="connsiteY7" fmla="*/ 1345231 h 1354232"/>
              <a:gd name="connsiteX8" fmla="*/ 173903 w 842162"/>
              <a:gd name="connsiteY8" fmla="*/ 1162077 h 1354232"/>
              <a:gd name="connsiteX9" fmla="*/ 94438 w 842162"/>
              <a:gd name="connsiteY9" fmla="*/ 552128 h 1354232"/>
              <a:gd name="connsiteX10" fmla="*/ 9475 w 842162"/>
              <a:gd name="connsiteY10" fmla="*/ 568732 h 1354232"/>
              <a:gd name="connsiteX0" fmla="*/ 9475 w 842162"/>
              <a:gd name="connsiteY0" fmla="*/ 553089 h 1338589"/>
              <a:gd name="connsiteX1" fmla="*/ 68141 w 842162"/>
              <a:gd name="connsiteY1" fmla="*/ 422107 h 1338589"/>
              <a:gd name="connsiteX2" fmla="*/ 86360 w 842162"/>
              <a:gd name="connsiteY2" fmla="*/ 141805 h 1338589"/>
              <a:gd name="connsiteX3" fmla="*/ 302731 w 842162"/>
              <a:gd name="connsiteY3" fmla="*/ 786 h 1338589"/>
              <a:gd name="connsiteX4" fmla="*/ 720201 w 842162"/>
              <a:gd name="connsiteY4" fmla="*/ 143651 h 1338589"/>
              <a:gd name="connsiteX5" fmla="*/ 841839 w 842162"/>
              <a:gd name="connsiteY5" fmla="*/ 985858 h 1338589"/>
              <a:gd name="connsiteX6" fmla="*/ 741987 w 842162"/>
              <a:gd name="connsiteY6" fmla="*/ 1276555 h 1338589"/>
              <a:gd name="connsiteX7" fmla="*/ 380221 w 842162"/>
              <a:gd name="connsiteY7" fmla="*/ 1329588 h 1338589"/>
              <a:gd name="connsiteX8" fmla="*/ 173903 w 842162"/>
              <a:gd name="connsiteY8" fmla="*/ 1146434 h 1338589"/>
              <a:gd name="connsiteX9" fmla="*/ 94438 w 842162"/>
              <a:gd name="connsiteY9" fmla="*/ 536485 h 1338589"/>
              <a:gd name="connsiteX10" fmla="*/ 9475 w 842162"/>
              <a:gd name="connsiteY10" fmla="*/ 553089 h 1338589"/>
              <a:gd name="connsiteX0" fmla="*/ 9475 w 842162"/>
              <a:gd name="connsiteY0" fmla="*/ 556656 h 1342156"/>
              <a:gd name="connsiteX1" fmla="*/ 68141 w 842162"/>
              <a:gd name="connsiteY1" fmla="*/ 425674 h 1342156"/>
              <a:gd name="connsiteX2" fmla="*/ 86360 w 842162"/>
              <a:gd name="connsiteY2" fmla="*/ 145372 h 1342156"/>
              <a:gd name="connsiteX3" fmla="*/ 302731 w 842162"/>
              <a:gd name="connsiteY3" fmla="*/ 4353 h 1342156"/>
              <a:gd name="connsiteX4" fmla="*/ 720201 w 842162"/>
              <a:gd name="connsiteY4" fmla="*/ 147218 h 1342156"/>
              <a:gd name="connsiteX5" fmla="*/ 841839 w 842162"/>
              <a:gd name="connsiteY5" fmla="*/ 989425 h 1342156"/>
              <a:gd name="connsiteX6" fmla="*/ 741987 w 842162"/>
              <a:gd name="connsiteY6" fmla="*/ 1280122 h 1342156"/>
              <a:gd name="connsiteX7" fmla="*/ 380221 w 842162"/>
              <a:gd name="connsiteY7" fmla="*/ 1333155 h 1342156"/>
              <a:gd name="connsiteX8" fmla="*/ 173903 w 842162"/>
              <a:gd name="connsiteY8" fmla="*/ 1150001 h 1342156"/>
              <a:gd name="connsiteX9" fmla="*/ 94438 w 842162"/>
              <a:gd name="connsiteY9" fmla="*/ 540052 h 1342156"/>
              <a:gd name="connsiteX10" fmla="*/ 9475 w 842162"/>
              <a:gd name="connsiteY10" fmla="*/ 556656 h 1342156"/>
              <a:gd name="connsiteX0" fmla="*/ 9475 w 842162"/>
              <a:gd name="connsiteY0" fmla="*/ 553349 h 1338849"/>
              <a:gd name="connsiteX1" fmla="*/ 68141 w 842162"/>
              <a:gd name="connsiteY1" fmla="*/ 422367 h 1338849"/>
              <a:gd name="connsiteX2" fmla="*/ 96954 w 842162"/>
              <a:gd name="connsiteY2" fmla="*/ 146058 h 1338849"/>
              <a:gd name="connsiteX3" fmla="*/ 302731 w 842162"/>
              <a:gd name="connsiteY3" fmla="*/ 1046 h 1338849"/>
              <a:gd name="connsiteX4" fmla="*/ 720201 w 842162"/>
              <a:gd name="connsiteY4" fmla="*/ 143911 h 1338849"/>
              <a:gd name="connsiteX5" fmla="*/ 841839 w 842162"/>
              <a:gd name="connsiteY5" fmla="*/ 986118 h 1338849"/>
              <a:gd name="connsiteX6" fmla="*/ 741987 w 842162"/>
              <a:gd name="connsiteY6" fmla="*/ 1276815 h 1338849"/>
              <a:gd name="connsiteX7" fmla="*/ 380221 w 842162"/>
              <a:gd name="connsiteY7" fmla="*/ 1329848 h 1338849"/>
              <a:gd name="connsiteX8" fmla="*/ 173903 w 842162"/>
              <a:gd name="connsiteY8" fmla="*/ 1146694 h 1338849"/>
              <a:gd name="connsiteX9" fmla="*/ 94438 w 842162"/>
              <a:gd name="connsiteY9" fmla="*/ 536745 h 1338849"/>
              <a:gd name="connsiteX10" fmla="*/ 9475 w 842162"/>
              <a:gd name="connsiteY10" fmla="*/ 553349 h 1338849"/>
              <a:gd name="connsiteX0" fmla="*/ 9475 w 842162"/>
              <a:gd name="connsiteY0" fmla="*/ 553349 h 1338908"/>
              <a:gd name="connsiteX1" fmla="*/ 68141 w 842162"/>
              <a:gd name="connsiteY1" fmla="*/ 422367 h 1338908"/>
              <a:gd name="connsiteX2" fmla="*/ 96954 w 842162"/>
              <a:gd name="connsiteY2" fmla="*/ 146058 h 1338908"/>
              <a:gd name="connsiteX3" fmla="*/ 302731 w 842162"/>
              <a:gd name="connsiteY3" fmla="*/ 1046 h 1338908"/>
              <a:gd name="connsiteX4" fmla="*/ 720201 w 842162"/>
              <a:gd name="connsiteY4" fmla="*/ 143911 h 1338908"/>
              <a:gd name="connsiteX5" fmla="*/ 841839 w 842162"/>
              <a:gd name="connsiteY5" fmla="*/ 986118 h 1338908"/>
              <a:gd name="connsiteX6" fmla="*/ 741987 w 842162"/>
              <a:gd name="connsiteY6" fmla="*/ 1276815 h 1338908"/>
              <a:gd name="connsiteX7" fmla="*/ 380221 w 842162"/>
              <a:gd name="connsiteY7" fmla="*/ 1329848 h 1338908"/>
              <a:gd name="connsiteX8" fmla="*/ 178844 w 842162"/>
              <a:gd name="connsiteY8" fmla="*/ 1145885 h 1338908"/>
              <a:gd name="connsiteX9" fmla="*/ 94438 w 842162"/>
              <a:gd name="connsiteY9" fmla="*/ 536745 h 1338908"/>
              <a:gd name="connsiteX10" fmla="*/ 9475 w 842162"/>
              <a:gd name="connsiteY10" fmla="*/ 553349 h 1338908"/>
              <a:gd name="connsiteX0" fmla="*/ 9475 w 842162"/>
              <a:gd name="connsiteY0" fmla="*/ 553349 h 1338908"/>
              <a:gd name="connsiteX1" fmla="*/ 68141 w 842162"/>
              <a:gd name="connsiteY1" fmla="*/ 422367 h 1338908"/>
              <a:gd name="connsiteX2" fmla="*/ 96954 w 842162"/>
              <a:gd name="connsiteY2" fmla="*/ 146058 h 1338908"/>
              <a:gd name="connsiteX3" fmla="*/ 302731 w 842162"/>
              <a:gd name="connsiteY3" fmla="*/ 1046 h 1338908"/>
              <a:gd name="connsiteX4" fmla="*/ 720201 w 842162"/>
              <a:gd name="connsiteY4" fmla="*/ 143911 h 1338908"/>
              <a:gd name="connsiteX5" fmla="*/ 841839 w 842162"/>
              <a:gd name="connsiteY5" fmla="*/ 986118 h 1338908"/>
              <a:gd name="connsiteX6" fmla="*/ 741987 w 842162"/>
              <a:gd name="connsiteY6" fmla="*/ 1276815 h 1338908"/>
              <a:gd name="connsiteX7" fmla="*/ 380221 w 842162"/>
              <a:gd name="connsiteY7" fmla="*/ 1329848 h 1338908"/>
              <a:gd name="connsiteX8" fmla="*/ 178844 w 842162"/>
              <a:gd name="connsiteY8" fmla="*/ 1145885 h 1338908"/>
              <a:gd name="connsiteX9" fmla="*/ 94438 w 842162"/>
              <a:gd name="connsiteY9" fmla="*/ 536745 h 1338908"/>
              <a:gd name="connsiteX10" fmla="*/ 9475 w 842162"/>
              <a:gd name="connsiteY10" fmla="*/ 553349 h 1338908"/>
              <a:gd name="connsiteX0" fmla="*/ 9475 w 842162"/>
              <a:gd name="connsiteY0" fmla="*/ 553349 h 1342900"/>
              <a:gd name="connsiteX1" fmla="*/ 68141 w 842162"/>
              <a:gd name="connsiteY1" fmla="*/ 422367 h 1342900"/>
              <a:gd name="connsiteX2" fmla="*/ 96954 w 842162"/>
              <a:gd name="connsiteY2" fmla="*/ 146058 h 1342900"/>
              <a:gd name="connsiteX3" fmla="*/ 302731 w 842162"/>
              <a:gd name="connsiteY3" fmla="*/ 1046 h 1342900"/>
              <a:gd name="connsiteX4" fmla="*/ 720201 w 842162"/>
              <a:gd name="connsiteY4" fmla="*/ 143911 h 1342900"/>
              <a:gd name="connsiteX5" fmla="*/ 841839 w 842162"/>
              <a:gd name="connsiteY5" fmla="*/ 986118 h 1342900"/>
              <a:gd name="connsiteX6" fmla="*/ 741987 w 842162"/>
              <a:gd name="connsiteY6" fmla="*/ 1276815 h 1342900"/>
              <a:gd name="connsiteX7" fmla="*/ 380221 w 842162"/>
              <a:gd name="connsiteY7" fmla="*/ 1329848 h 1342900"/>
              <a:gd name="connsiteX8" fmla="*/ 164306 w 842162"/>
              <a:gd name="connsiteY8" fmla="*/ 1090990 h 1342900"/>
              <a:gd name="connsiteX9" fmla="*/ 94438 w 842162"/>
              <a:gd name="connsiteY9" fmla="*/ 536745 h 1342900"/>
              <a:gd name="connsiteX10" fmla="*/ 9475 w 842162"/>
              <a:gd name="connsiteY10" fmla="*/ 553349 h 1342900"/>
              <a:gd name="connsiteX0" fmla="*/ 9475 w 842162"/>
              <a:gd name="connsiteY0" fmla="*/ 553349 h 1341177"/>
              <a:gd name="connsiteX1" fmla="*/ 68141 w 842162"/>
              <a:gd name="connsiteY1" fmla="*/ 422367 h 1341177"/>
              <a:gd name="connsiteX2" fmla="*/ 96954 w 842162"/>
              <a:gd name="connsiteY2" fmla="*/ 146058 h 1341177"/>
              <a:gd name="connsiteX3" fmla="*/ 302731 w 842162"/>
              <a:gd name="connsiteY3" fmla="*/ 1046 h 1341177"/>
              <a:gd name="connsiteX4" fmla="*/ 720201 w 842162"/>
              <a:gd name="connsiteY4" fmla="*/ 143911 h 1341177"/>
              <a:gd name="connsiteX5" fmla="*/ 841839 w 842162"/>
              <a:gd name="connsiteY5" fmla="*/ 986118 h 1341177"/>
              <a:gd name="connsiteX6" fmla="*/ 741987 w 842162"/>
              <a:gd name="connsiteY6" fmla="*/ 1276815 h 1341177"/>
              <a:gd name="connsiteX7" fmla="*/ 380221 w 842162"/>
              <a:gd name="connsiteY7" fmla="*/ 1329848 h 1341177"/>
              <a:gd name="connsiteX8" fmla="*/ 177395 w 842162"/>
              <a:gd name="connsiteY8" fmla="*/ 1114621 h 1341177"/>
              <a:gd name="connsiteX9" fmla="*/ 94438 w 842162"/>
              <a:gd name="connsiteY9" fmla="*/ 536745 h 1341177"/>
              <a:gd name="connsiteX10" fmla="*/ 9475 w 842162"/>
              <a:gd name="connsiteY10" fmla="*/ 553349 h 1341177"/>
              <a:gd name="connsiteX0" fmla="*/ 9475 w 842162"/>
              <a:gd name="connsiteY0" fmla="*/ 553349 h 1341177"/>
              <a:gd name="connsiteX1" fmla="*/ 68141 w 842162"/>
              <a:gd name="connsiteY1" fmla="*/ 422367 h 1341177"/>
              <a:gd name="connsiteX2" fmla="*/ 96954 w 842162"/>
              <a:gd name="connsiteY2" fmla="*/ 146058 h 1341177"/>
              <a:gd name="connsiteX3" fmla="*/ 302731 w 842162"/>
              <a:gd name="connsiteY3" fmla="*/ 1046 h 1341177"/>
              <a:gd name="connsiteX4" fmla="*/ 720201 w 842162"/>
              <a:gd name="connsiteY4" fmla="*/ 143911 h 1341177"/>
              <a:gd name="connsiteX5" fmla="*/ 841839 w 842162"/>
              <a:gd name="connsiteY5" fmla="*/ 986118 h 1341177"/>
              <a:gd name="connsiteX6" fmla="*/ 741987 w 842162"/>
              <a:gd name="connsiteY6" fmla="*/ 1276815 h 1341177"/>
              <a:gd name="connsiteX7" fmla="*/ 380221 w 842162"/>
              <a:gd name="connsiteY7" fmla="*/ 1329848 h 1341177"/>
              <a:gd name="connsiteX8" fmla="*/ 177395 w 842162"/>
              <a:gd name="connsiteY8" fmla="*/ 1114621 h 1341177"/>
              <a:gd name="connsiteX9" fmla="*/ 94438 w 842162"/>
              <a:gd name="connsiteY9" fmla="*/ 536745 h 1341177"/>
              <a:gd name="connsiteX10" fmla="*/ 9475 w 842162"/>
              <a:gd name="connsiteY10" fmla="*/ 553349 h 1341177"/>
              <a:gd name="connsiteX0" fmla="*/ 9475 w 842162"/>
              <a:gd name="connsiteY0" fmla="*/ 579552 h 1367380"/>
              <a:gd name="connsiteX1" fmla="*/ 68141 w 842162"/>
              <a:gd name="connsiteY1" fmla="*/ 448570 h 1367380"/>
              <a:gd name="connsiteX2" fmla="*/ 96954 w 842162"/>
              <a:gd name="connsiteY2" fmla="*/ 172261 h 1367380"/>
              <a:gd name="connsiteX3" fmla="*/ 424856 w 842162"/>
              <a:gd name="connsiteY3" fmla="*/ 22 h 1367380"/>
              <a:gd name="connsiteX4" fmla="*/ 720201 w 842162"/>
              <a:gd name="connsiteY4" fmla="*/ 170114 h 1367380"/>
              <a:gd name="connsiteX5" fmla="*/ 841839 w 842162"/>
              <a:gd name="connsiteY5" fmla="*/ 1012321 h 1367380"/>
              <a:gd name="connsiteX6" fmla="*/ 741987 w 842162"/>
              <a:gd name="connsiteY6" fmla="*/ 1303018 h 1367380"/>
              <a:gd name="connsiteX7" fmla="*/ 380221 w 842162"/>
              <a:gd name="connsiteY7" fmla="*/ 1356051 h 1367380"/>
              <a:gd name="connsiteX8" fmla="*/ 177395 w 842162"/>
              <a:gd name="connsiteY8" fmla="*/ 1140824 h 1367380"/>
              <a:gd name="connsiteX9" fmla="*/ 94438 w 842162"/>
              <a:gd name="connsiteY9" fmla="*/ 562948 h 1367380"/>
              <a:gd name="connsiteX10" fmla="*/ 9475 w 842162"/>
              <a:gd name="connsiteY10" fmla="*/ 579552 h 1367380"/>
              <a:gd name="connsiteX0" fmla="*/ 9475 w 842162"/>
              <a:gd name="connsiteY0" fmla="*/ 579628 h 1367456"/>
              <a:gd name="connsiteX1" fmla="*/ 68141 w 842162"/>
              <a:gd name="connsiteY1" fmla="*/ 448646 h 1367456"/>
              <a:gd name="connsiteX2" fmla="*/ 160918 w 842162"/>
              <a:gd name="connsiteY2" fmla="*/ 150520 h 1367456"/>
              <a:gd name="connsiteX3" fmla="*/ 424856 w 842162"/>
              <a:gd name="connsiteY3" fmla="*/ 98 h 1367456"/>
              <a:gd name="connsiteX4" fmla="*/ 720201 w 842162"/>
              <a:gd name="connsiteY4" fmla="*/ 170190 h 1367456"/>
              <a:gd name="connsiteX5" fmla="*/ 841839 w 842162"/>
              <a:gd name="connsiteY5" fmla="*/ 1012397 h 1367456"/>
              <a:gd name="connsiteX6" fmla="*/ 741987 w 842162"/>
              <a:gd name="connsiteY6" fmla="*/ 1303094 h 1367456"/>
              <a:gd name="connsiteX7" fmla="*/ 380221 w 842162"/>
              <a:gd name="connsiteY7" fmla="*/ 1356127 h 1367456"/>
              <a:gd name="connsiteX8" fmla="*/ 177395 w 842162"/>
              <a:gd name="connsiteY8" fmla="*/ 1140900 h 1367456"/>
              <a:gd name="connsiteX9" fmla="*/ 94438 w 842162"/>
              <a:gd name="connsiteY9" fmla="*/ 563024 h 1367456"/>
              <a:gd name="connsiteX10" fmla="*/ 9475 w 842162"/>
              <a:gd name="connsiteY10" fmla="*/ 579628 h 1367456"/>
              <a:gd name="connsiteX0" fmla="*/ 9475 w 840678"/>
              <a:gd name="connsiteY0" fmla="*/ 579628 h 1372792"/>
              <a:gd name="connsiteX1" fmla="*/ 68141 w 840678"/>
              <a:gd name="connsiteY1" fmla="*/ 448646 h 1372792"/>
              <a:gd name="connsiteX2" fmla="*/ 160918 w 840678"/>
              <a:gd name="connsiteY2" fmla="*/ 150520 h 1372792"/>
              <a:gd name="connsiteX3" fmla="*/ 424856 w 840678"/>
              <a:gd name="connsiteY3" fmla="*/ 98 h 1372792"/>
              <a:gd name="connsiteX4" fmla="*/ 720201 w 840678"/>
              <a:gd name="connsiteY4" fmla="*/ 170190 h 1372792"/>
              <a:gd name="connsiteX5" fmla="*/ 840342 w 840678"/>
              <a:gd name="connsiteY5" fmla="*/ 865377 h 1372792"/>
              <a:gd name="connsiteX6" fmla="*/ 741987 w 840678"/>
              <a:gd name="connsiteY6" fmla="*/ 1303094 h 1372792"/>
              <a:gd name="connsiteX7" fmla="*/ 380221 w 840678"/>
              <a:gd name="connsiteY7" fmla="*/ 1356127 h 1372792"/>
              <a:gd name="connsiteX8" fmla="*/ 177395 w 840678"/>
              <a:gd name="connsiteY8" fmla="*/ 1140900 h 1372792"/>
              <a:gd name="connsiteX9" fmla="*/ 94438 w 840678"/>
              <a:gd name="connsiteY9" fmla="*/ 563024 h 1372792"/>
              <a:gd name="connsiteX10" fmla="*/ 9475 w 840678"/>
              <a:gd name="connsiteY10" fmla="*/ 579628 h 1372792"/>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376"/>
              <a:gd name="connsiteY0" fmla="*/ 579628 h 1357062"/>
              <a:gd name="connsiteX1" fmla="*/ 68141 w 840376"/>
              <a:gd name="connsiteY1" fmla="*/ 448646 h 1357062"/>
              <a:gd name="connsiteX2" fmla="*/ 160918 w 840376"/>
              <a:gd name="connsiteY2" fmla="*/ 150520 h 1357062"/>
              <a:gd name="connsiteX3" fmla="*/ 424856 w 840376"/>
              <a:gd name="connsiteY3" fmla="*/ 98 h 1357062"/>
              <a:gd name="connsiteX4" fmla="*/ 720201 w 840376"/>
              <a:gd name="connsiteY4" fmla="*/ 170190 h 1357062"/>
              <a:gd name="connsiteX5" fmla="*/ 840342 w 840376"/>
              <a:gd name="connsiteY5" fmla="*/ 865377 h 1357062"/>
              <a:gd name="connsiteX6" fmla="*/ 710765 w 840376"/>
              <a:gd name="connsiteY6" fmla="*/ 1204262 h 1357062"/>
              <a:gd name="connsiteX7" fmla="*/ 380221 w 840376"/>
              <a:gd name="connsiteY7" fmla="*/ 1356127 h 1357062"/>
              <a:gd name="connsiteX8" fmla="*/ 177395 w 840376"/>
              <a:gd name="connsiteY8" fmla="*/ 1140900 h 1357062"/>
              <a:gd name="connsiteX9" fmla="*/ 94438 w 840376"/>
              <a:gd name="connsiteY9" fmla="*/ 563024 h 1357062"/>
              <a:gd name="connsiteX10" fmla="*/ 9475 w 840376"/>
              <a:gd name="connsiteY10" fmla="*/ 579628 h 1357062"/>
              <a:gd name="connsiteX0" fmla="*/ 9475 w 840376"/>
              <a:gd name="connsiteY0" fmla="*/ 579628 h 1357017"/>
              <a:gd name="connsiteX1" fmla="*/ 68141 w 840376"/>
              <a:gd name="connsiteY1" fmla="*/ 448646 h 1357017"/>
              <a:gd name="connsiteX2" fmla="*/ 160918 w 840376"/>
              <a:gd name="connsiteY2" fmla="*/ 150520 h 1357017"/>
              <a:gd name="connsiteX3" fmla="*/ 424856 w 840376"/>
              <a:gd name="connsiteY3" fmla="*/ 98 h 1357017"/>
              <a:gd name="connsiteX4" fmla="*/ 720201 w 840376"/>
              <a:gd name="connsiteY4" fmla="*/ 170190 h 1357017"/>
              <a:gd name="connsiteX5" fmla="*/ 840342 w 840376"/>
              <a:gd name="connsiteY5" fmla="*/ 865377 h 1357017"/>
              <a:gd name="connsiteX6" fmla="*/ 710765 w 840376"/>
              <a:gd name="connsiteY6" fmla="*/ 1204262 h 1357017"/>
              <a:gd name="connsiteX7" fmla="*/ 380221 w 840376"/>
              <a:gd name="connsiteY7" fmla="*/ 1356127 h 1357017"/>
              <a:gd name="connsiteX8" fmla="*/ 177395 w 840376"/>
              <a:gd name="connsiteY8" fmla="*/ 1140900 h 1357017"/>
              <a:gd name="connsiteX9" fmla="*/ 94438 w 840376"/>
              <a:gd name="connsiteY9" fmla="*/ 563024 h 1357017"/>
              <a:gd name="connsiteX10" fmla="*/ 9475 w 840376"/>
              <a:gd name="connsiteY10" fmla="*/ 579628 h 1357017"/>
              <a:gd name="connsiteX0" fmla="*/ 9475 w 840376"/>
              <a:gd name="connsiteY0" fmla="*/ 579625 h 1357014"/>
              <a:gd name="connsiteX1" fmla="*/ 68141 w 840376"/>
              <a:gd name="connsiteY1" fmla="*/ 448643 h 1357014"/>
              <a:gd name="connsiteX2" fmla="*/ 160918 w 840376"/>
              <a:gd name="connsiteY2" fmla="*/ 150517 h 1357014"/>
              <a:gd name="connsiteX3" fmla="*/ 424856 w 840376"/>
              <a:gd name="connsiteY3" fmla="*/ 95 h 1357014"/>
              <a:gd name="connsiteX4" fmla="*/ 720201 w 840376"/>
              <a:gd name="connsiteY4" fmla="*/ 170187 h 1357014"/>
              <a:gd name="connsiteX5" fmla="*/ 840342 w 840376"/>
              <a:gd name="connsiteY5" fmla="*/ 865374 h 1357014"/>
              <a:gd name="connsiteX6" fmla="*/ 710765 w 840376"/>
              <a:gd name="connsiteY6" fmla="*/ 1204259 h 1357014"/>
              <a:gd name="connsiteX7" fmla="*/ 380221 w 840376"/>
              <a:gd name="connsiteY7" fmla="*/ 1356124 h 1357014"/>
              <a:gd name="connsiteX8" fmla="*/ 177395 w 840376"/>
              <a:gd name="connsiteY8" fmla="*/ 1140897 h 1357014"/>
              <a:gd name="connsiteX9" fmla="*/ 94438 w 840376"/>
              <a:gd name="connsiteY9" fmla="*/ 563021 h 1357014"/>
              <a:gd name="connsiteX10" fmla="*/ 9475 w 840376"/>
              <a:gd name="connsiteY10" fmla="*/ 579625 h 1357014"/>
              <a:gd name="connsiteX0" fmla="*/ 9665 w 840566"/>
              <a:gd name="connsiteY0" fmla="*/ 579625 h 1357014"/>
              <a:gd name="connsiteX1" fmla="*/ 66604 w 840566"/>
              <a:gd name="connsiteY1" fmla="*/ 430137 h 1357014"/>
              <a:gd name="connsiteX2" fmla="*/ 161108 w 840566"/>
              <a:gd name="connsiteY2" fmla="*/ 150517 h 1357014"/>
              <a:gd name="connsiteX3" fmla="*/ 425046 w 840566"/>
              <a:gd name="connsiteY3" fmla="*/ 95 h 1357014"/>
              <a:gd name="connsiteX4" fmla="*/ 720391 w 840566"/>
              <a:gd name="connsiteY4" fmla="*/ 170187 h 1357014"/>
              <a:gd name="connsiteX5" fmla="*/ 840532 w 840566"/>
              <a:gd name="connsiteY5" fmla="*/ 865374 h 1357014"/>
              <a:gd name="connsiteX6" fmla="*/ 710955 w 840566"/>
              <a:gd name="connsiteY6" fmla="*/ 1204259 h 1357014"/>
              <a:gd name="connsiteX7" fmla="*/ 380411 w 840566"/>
              <a:gd name="connsiteY7" fmla="*/ 1356124 h 1357014"/>
              <a:gd name="connsiteX8" fmla="*/ 177585 w 840566"/>
              <a:gd name="connsiteY8" fmla="*/ 1140897 h 1357014"/>
              <a:gd name="connsiteX9" fmla="*/ 94628 w 840566"/>
              <a:gd name="connsiteY9" fmla="*/ 563021 h 1357014"/>
              <a:gd name="connsiteX10" fmla="*/ 9665 w 840566"/>
              <a:gd name="connsiteY10" fmla="*/ 579625 h 1357014"/>
              <a:gd name="connsiteX0" fmla="*/ 9665 w 840611"/>
              <a:gd name="connsiteY0" fmla="*/ 579798 h 1357187"/>
              <a:gd name="connsiteX1" fmla="*/ 66604 w 840611"/>
              <a:gd name="connsiteY1" fmla="*/ 430310 h 1357187"/>
              <a:gd name="connsiteX2" fmla="*/ 161108 w 840611"/>
              <a:gd name="connsiteY2" fmla="*/ 150690 h 1357187"/>
              <a:gd name="connsiteX3" fmla="*/ 425046 w 840611"/>
              <a:gd name="connsiteY3" fmla="*/ 268 h 1357187"/>
              <a:gd name="connsiteX4" fmla="*/ 697895 w 840611"/>
              <a:gd name="connsiteY4" fmla="*/ 142131 h 1357187"/>
              <a:gd name="connsiteX5" fmla="*/ 840532 w 840611"/>
              <a:gd name="connsiteY5" fmla="*/ 865547 h 1357187"/>
              <a:gd name="connsiteX6" fmla="*/ 710955 w 840611"/>
              <a:gd name="connsiteY6" fmla="*/ 1204432 h 1357187"/>
              <a:gd name="connsiteX7" fmla="*/ 380411 w 840611"/>
              <a:gd name="connsiteY7" fmla="*/ 1356297 h 1357187"/>
              <a:gd name="connsiteX8" fmla="*/ 177585 w 840611"/>
              <a:gd name="connsiteY8" fmla="*/ 1141070 h 1357187"/>
              <a:gd name="connsiteX9" fmla="*/ 94628 w 840611"/>
              <a:gd name="connsiteY9" fmla="*/ 563194 h 1357187"/>
              <a:gd name="connsiteX10" fmla="*/ 9665 w 840611"/>
              <a:gd name="connsiteY10" fmla="*/ 579798 h 1357187"/>
              <a:gd name="connsiteX0" fmla="*/ 9665 w 808266"/>
              <a:gd name="connsiteY0" fmla="*/ 579838 h 1357257"/>
              <a:gd name="connsiteX1" fmla="*/ 66604 w 808266"/>
              <a:gd name="connsiteY1" fmla="*/ 430350 h 1357257"/>
              <a:gd name="connsiteX2" fmla="*/ 161108 w 808266"/>
              <a:gd name="connsiteY2" fmla="*/ 150730 h 1357257"/>
              <a:gd name="connsiteX3" fmla="*/ 425046 w 808266"/>
              <a:gd name="connsiteY3" fmla="*/ 308 h 1357257"/>
              <a:gd name="connsiteX4" fmla="*/ 697895 w 808266"/>
              <a:gd name="connsiteY4" fmla="*/ 142171 h 1357257"/>
              <a:gd name="connsiteX5" fmla="*/ 808150 w 808266"/>
              <a:gd name="connsiteY5" fmla="*/ 874405 h 1357257"/>
              <a:gd name="connsiteX6" fmla="*/ 710955 w 808266"/>
              <a:gd name="connsiteY6" fmla="*/ 1204472 h 1357257"/>
              <a:gd name="connsiteX7" fmla="*/ 380411 w 808266"/>
              <a:gd name="connsiteY7" fmla="*/ 1356337 h 1357257"/>
              <a:gd name="connsiteX8" fmla="*/ 177585 w 808266"/>
              <a:gd name="connsiteY8" fmla="*/ 1141110 h 1357257"/>
              <a:gd name="connsiteX9" fmla="*/ 94628 w 808266"/>
              <a:gd name="connsiteY9" fmla="*/ 563234 h 1357257"/>
              <a:gd name="connsiteX10" fmla="*/ 9665 w 808266"/>
              <a:gd name="connsiteY10" fmla="*/ 579838 h 1357257"/>
              <a:gd name="connsiteX0" fmla="*/ 9665 w 808159"/>
              <a:gd name="connsiteY0" fmla="*/ 579838 h 1357293"/>
              <a:gd name="connsiteX1" fmla="*/ 66604 w 808159"/>
              <a:gd name="connsiteY1" fmla="*/ 430350 h 1357293"/>
              <a:gd name="connsiteX2" fmla="*/ 161108 w 808159"/>
              <a:gd name="connsiteY2" fmla="*/ 150730 h 1357293"/>
              <a:gd name="connsiteX3" fmla="*/ 425046 w 808159"/>
              <a:gd name="connsiteY3" fmla="*/ 308 h 1357293"/>
              <a:gd name="connsiteX4" fmla="*/ 697895 w 808159"/>
              <a:gd name="connsiteY4" fmla="*/ 142171 h 1357293"/>
              <a:gd name="connsiteX5" fmla="*/ 808150 w 808159"/>
              <a:gd name="connsiteY5" fmla="*/ 874405 h 1357293"/>
              <a:gd name="connsiteX6" fmla="*/ 693344 w 808159"/>
              <a:gd name="connsiteY6" fmla="*/ 1205450 h 1357293"/>
              <a:gd name="connsiteX7" fmla="*/ 380411 w 808159"/>
              <a:gd name="connsiteY7" fmla="*/ 1356337 h 1357293"/>
              <a:gd name="connsiteX8" fmla="*/ 177585 w 808159"/>
              <a:gd name="connsiteY8" fmla="*/ 1141110 h 1357293"/>
              <a:gd name="connsiteX9" fmla="*/ 94628 w 808159"/>
              <a:gd name="connsiteY9" fmla="*/ 563234 h 1357293"/>
              <a:gd name="connsiteX10" fmla="*/ 9665 w 808159"/>
              <a:gd name="connsiteY10" fmla="*/ 579838 h 1357293"/>
              <a:gd name="connsiteX0" fmla="*/ 9665 w 808159"/>
              <a:gd name="connsiteY0" fmla="*/ 579838 h 1330744"/>
              <a:gd name="connsiteX1" fmla="*/ 66604 w 808159"/>
              <a:gd name="connsiteY1" fmla="*/ 430350 h 1330744"/>
              <a:gd name="connsiteX2" fmla="*/ 161108 w 808159"/>
              <a:gd name="connsiteY2" fmla="*/ 150730 h 1330744"/>
              <a:gd name="connsiteX3" fmla="*/ 425046 w 808159"/>
              <a:gd name="connsiteY3" fmla="*/ 308 h 1330744"/>
              <a:gd name="connsiteX4" fmla="*/ 697895 w 808159"/>
              <a:gd name="connsiteY4" fmla="*/ 142171 h 1330744"/>
              <a:gd name="connsiteX5" fmla="*/ 808150 w 808159"/>
              <a:gd name="connsiteY5" fmla="*/ 874405 h 1330744"/>
              <a:gd name="connsiteX6" fmla="*/ 693344 w 808159"/>
              <a:gd name="connsiteY6" fmla="*/ 1205450 h 1330744"/>
              <a:gd name="connsiteX7" fmla="*/ 366891 w 808159"/>
              <a:gd name="connsiteY7" fmla="*/ 1329481 h 1330744"/>
              <a:gd name="connsiteX8" fmla="*/ 177585 w 808159"/>
              <a:gd name="connsiteY8" fmla="*/ 1141110 h 1330744"/>
              <a:gd name="connsiteX9" fmla="*/ 94628 w 808159"/>
              <a:gd name="connsiteY9" fmla="*/ 563234 h 1330744"/>
              <a:gd name="connsiteX10" fmla="*/ 9665 w 808159"/>
              <a:gd name="connsiteY10" fmla="*/ 579838 h 1330744"/>
              <a:gd name="connsiteX0" fmla="*/ 9665 w 808228"/>
              <a:gd name="connsiteY0" fmla="*/ 579772 h 1330678"/>
              <a:gd name="connsiteX1" fmla="*/ 66604 w 808228"/>
              <a:gd name="connsiteY1" fmla="*/ 430284 h 1330678"/>
              <a:gd name="connsiteX2" fmla="*/ 161108 w 808228"/>
              <a:gd name="connsiteY2" fmla="*/ 150664 h 1330678"/>
              <a:gd name="connsiteX3" fmla="*/ 425046 w 808228"/>
              <a:gd name="connsiteY3" fmla="*/ 242 h 1330678"/>
              <a:gd name="connsiteX4" fmla="*/ 680284 w 808228"/>
              <a:gd name="connsiteY4" fmla="*/ 143084 h 1330678"/>
              <a:gd name="connsiteX5" fmla="*/ 808150 w 808228"/>
              <a:gd name="connsiteY5" fmla="*/ 874339 h 1330678"/>
              <a:gd name="connsiteX6" fmla="*/ 693344 w 808228"/>
              <a:gd name="connsiteY6" fmla="*/ 1205384 h 1330678"/>
              <a:gd name="connsiteX7" fmla="*/ 366891 w 808228"/>
              <a:gd name="connsiteY7" fmla="*/ 1329415 h 1330678"/>
              <a:gd name="connsiteX8" fmla="*/ 177585 w 808228"/>
              <a:gd name="connsiteY8" fmla="*/ 1141044 h 1330678"/>
              <a:gd name="connsiteX9" fmla="*/ 94628 w 808228"/>
              <a:gd name="connsiteY9" fmla="*/ 563168 h 1330678"/>
              <a:gd name="connsiteX10" fmla="*/ 9665 w 808228"/>
              <a:gd name="connsiteY10" fmla="*/ 579772 h 1330678"/>
              <a:gd name="connsiteX0" fmla="*/ 11494 w 796231"/>
              <a:gd name="connsiteY0" fmla="*/ 593372 h 1330678"/>
              <a:gd name="connsiteX1" fmla="*/ 54607 w 796231"/>
              <a:gd name="connsiteY1" fmla="*/ 430284 h 1330678"/>
              <a:gd name="connsiteX2" fmla="*/ 149111 w 796231"/>
              <a:gd name="connsiteY2" fmla="*/ 150664 h 1330678"/>
              <a:gd name="connsiteX3" fmla="*/ 413049 w 796231"/>
              <a:gd name="connsiteY3" fmla="*/ 242 h 1330678"/>
              <a:gd name="connsiteX4" fmla="*/ 668287 w 796231"/>
              <a:gd name="connsiteY4" fmla="*/ 143084 h 1330678"/>
              <a:gd name="connsiteX5" fmla="*/ 796153 w 796231"/>
              <a:gd name="connsiteY5" fmla="*/ 874339 h 1330678"/>
              <a:gd name="connsiteX6" fmla="*/ 681347 w 796231"/>
              <a:gd name="connsiteY6" fmla="*/ 1205384 h 1330678"/>
              <a:gd name="connsiteX7" fmla="*/ 354894 w 796231"/>
              <a:gd name="connsiteY7" fmla="*/ 1329415 h 1330678"/>
              <a:gd name="connsiteX8" fmla="*/ 165588 w 796231"/>
              <a:gd name="connsiteY8" fmla="*/ 1141044 h 1330678"/>
              <a:gd name="connsiteX9" fmla="*/ 82631 w 796231"/>
              <a:gd name="connsiteY9" fmla="*/ 563168 h 1330678"/>
              <a:gd name="connsiteX10" fmla="*/ 11494 w 796231"/>
              <a:gd name="connsiteY10" fmla="*/ 593372 h 1330678"/>
              <a:gd name="connsiteX0" fmla="*/ 3439 w 788176"/>
              <a:gd name="connsiteY0" fmla="*/ 593372 h 1330678"/>
              <a:gd name="connsiteX1" fmla="*/ 46552 w 788176"/>
              <a:gd name="connsiteY1" fmla="*/ 430284 h 1330678"/>
              <a:gd name="connsiteX2" fmla="*/ 141056 w 788176"/>
              <a:gd name="connsiteY2" fmla="*/ 150664 h 1330678"/>
              <a:gd name="connsiteX3" fmla="*/ 404994 w 788176"/>
              <a:gd name="connsiteY3" fmla="*/ 242 h 1330678"/>
              <a:gd name="connsiteX4" fmla="*/ 660232 w 788176"/>
              <a:gd name="connsiteY4" fmla="*/ 143084 h 1330678"/>
              <a:gd name="connsiteX5" fmla="*/ 788098 w 788176"/>
              <a:gd name="connsiteY5" fmla="*/ 874339 h 1330678"/>
              <a:gd name="connsiteX6" fmla="*/ 673292 w 788176"/>
              <a:gd name="connsiteY6" fmla="*/ 1205384 h 1330678"/>
              <a:gd name="connsiteX7" fmla="*/ 346839 w 788176"/>
              <a:gd name="connsiteY7" fmla="*/ 1329415 h 1330678"/>
              <a:gd name="connsiteX8" fmla="*/ 157533 w 788176"/>
              <a:gd name="connsiteY8" fmla="*/ 1141044 h 1330678"/>
              <a:gd name="connsiteX9" fmla="*/ 74576 w 788176"/>
              <a:gd name="connsiteY9" fmla="*/ 563168 h 1330678"/>
              <a:gd name="connsiteX10" fmla="*/ 3439 w 788176"/>
              <a:gd name="connsiteY10" fmla="*/ 593372 h 1330678"/>
              <a:gd name="connsiteX0" fmla="*/ 3398 w 788135"/>
              <a:gd name="connsiteY0" fmla="*/ 593372 h 1330678"/>
              <a:gd name="connsiteX1" fmla="*/ 46963 w 788135"/>
              <a:gd name="connsiteY1" fmla="*/ 421479 h 1330678"/>
              <a:gd name="connsiteX2" fmla="*/ 141015 w 788135"/>
              <a:gd name="connsiteY2" fmla="*/ 150664 h 1330678"/>
              <a:gd name="connsiteX3" fmla="*/ 404953 w 788135"/>
              <a:gd name="connsiteY3" fmla="*/ 242 h 1330678"/>
              <a:gd name="connsiteX4" fmla="*/ 660191 w 788135"/>
              <a:gd name="connsiteY4" fmla="*/ 143084 h 1330678"/>
              <a:gd name="connsiteX5" fmla="*/ 788057 w 788135"/>
              <a:gd name="connsiteY5" fmla="*/ 874339 h 1330678"/>
              <a:gd name="connsiteX6" fmla="*/ 673251 w 788135"/>
              <a:gd name="connsiteY6" fmla="*/ 1205384 h 1330678"/>
              <a:gd name="connsiteX7" fmla="*/ 346798 w 788135"/>
              <a:gd name="connsiteY7" fmla="*/ 1329415 h 1330678"/>
              <a:gd name="connsiteX8" fmla="*/ 157492 w 788135"/>
              <a:gd name="connsiteY8" fmla="*/ 1141044 h 1330678"/>
              <a:gd name="connsiteX9" fmla="*/ 74535 w 788135"/>
              <a:gd name="connsiteY9" fmla="*/ 563168 h 1330678"/>
              <a:gd name="connsiteX10" fmla="*/ 3398 w 788135"/>
              <a:gd name="connsiteY10" fmla="*/ 593372 h 1330678"/>
              <a:gd name="connsiteX0" fmla="*/ 3398 w 788135"/>
              <a:gd name="connsiteY0" fmla="*/ 593372 h 1330678"/>
              <a:gd name="connsiteX1" fmla="*/ 46963 w 788135"/>
              <a:gd name="connsiteY1" fmla="*/ 421479 h 1330678"/>
              <a:gd name="connsiteX2" fmla="*/ 141015 w 788135"/>
              <a:gd name="connsiteY2" fmla="*/ 150664 h 1330678"/>
              <a:gd name="connsiteX3" fmla="*/ 404953 w 788135"/>
              <a:gd name="connsiteY3" fmla="*/ 242 h 1330678"/>
              <a:gd name="connsiteX4" fmla="*/ 660191 w 788135"/>
              <a:gd name="connsiteY4" fmla="*/ 143084 h 1330678"/>
              <a:gd name="connsiteX5" fmla="*/ 788057 w 788135"/>
              <a:gd name="connsiteY5" fmla="*/ 874339 h 1330678"/>
              <a:gd name="connsiteX6" fmla="*/ 673251 w 788135"/>
              <a:gd name="connsiteY6" fmla="*/ 1205384 h 1330678"/>
              <a:gd name="connsiteX7" fmla="*/ 346798 w 788135"/>
              <a:gd name="connsiteY7" fmla="*/ 1329415 h 1330678"/>
              <a:gd name="connsiteX8" fmla="*/ 157492 w 788135"/>
              <a:gd name="connsiteY8" fmla="*/ 1141044 h 1330678"/>
              <a:gd name="connsiteX9" fmla="*/ 68591 w 788135"/>
              <a:gd name="connsiteY9" fmla="*/ 566957 h 1330678"/>
              <a:gd name="connsiteX10" fmla="*/ 3398 w 788135"/>
              <a:gd name="connsiteY10" fmla="*/ 593372 h 1330678"/>
              <a:gd name="connsiteX0" fmla="*/ 3398 w 788135"/>
              <a:gd name="connsiteY0" fmla="*/ 593372 h 1330678"/>
              <a:gd name="connsiteX1" fmla="*/ 46963 w 788135"/>
              <a:gd name="connsiteY1" fmla="*/ 421479 h 1330678"/>
              <a:gd name="connsiteX2" fmla="*/ 141015 w 788135"/>
              <a:gd name="connsiteY2" fmla="*/ 150664 h 1330678"/>
              <a:gd name="connsiteX3" fmla="*/ 404953 w 788135"/>
              <a:gd name="connsiteY3" fmla="*/ 242 h 1330678"/>
              <a:gd name="connsiteX4" fmla="*/ 660191 w 788135"/>
              <a:gd name="connsiteY4" fmla="*/ 143084 h 1330678"/>
              <a:gd name="connsiteX5" fmla="*/ 788057 w 788135"/>
              <a:gd name="connsiteY5" fmla="*/ 874339 h 1330678"/>
              <a:gd name="connsiteX6" fmla="*/ 673251 w 788135"/>
              <a:gd name="connsiteY6" fmla="*/ 1205384 h 1330678"/>
              <a:gd name="connsiteX7" fmla="*/ 346798 w 788135"/>
              <a:gd name="connsiteY7" fmla="*/ 1329415 h 1330678"/>
              <a:gd name="connsiteX8" fmla="*/ 157492 w 788135"/>
              <a:gd name="connsiteY8" fmla="*/ 1141044 h 1330678"/>
              <a:gd name="connsiteX9" fmla="*/ 68591 w 788135"/>
              <a:gd name="connsiteY9" fmla="*/ 566957 h 1330678"/>
              <a:gd name="connsiteX10" fmla="*/ 3398 w 788135"/>
              <a:gd name="connsiteY10" fmla="*/ 593372 h 1330678"/>
              <a:gd name="connsiteX0" fmla="*/ 3691 w 785392"/>
              <a:gd name="connsiteY0" fmla="*/ 599057 h 1330678"/>
              <a:gd name="connsiteX1" fmla="*/ 44220 w 785392"/>
              <a:gd name="connsiteY1" fmla="*/ 421479 h 1330678"/>
              <a:gd name="connsiteX2" fmla="*/ 138272 w 785392"/>
              <a:gd name="connsiteY2" fmla="*/ 150664 h 1330678"/>
              <a:gd name="connsiteX3" fmla="*/ 402210 w 785392"/>
              <a:gd name="connsiteY3" fmla="*/ 242 h 1330678"/>
              <a:gd name="connsiteX4" fmla="*/ 657448 w 785392"/>
              <a:gd name="connsiteY4" fmla="*/ 143084 h 1330678"/>
              <a:gd name="connsiteX5" fmla="*/ 785314 w 785392"/>
              <a:gd name="connsiteY5" fmla="*/ 874339 h 1330678"/>
              <a:gd name="connsiteX6" fmla="*/ 670508 w 785392"/>
              <a:gd name="connsiteY6" fmla="*/ 1205384 h 1330678"/>
              <a:gd name="connsiteX7" fmla="*/ 344055 w 785392"/>
              <a:gd name="connsiteY7" fmla="*/ 1329415 h 1330678"/>
              <a:gd name="connsiteX8" fmla="*/ 154749 w 785392"/>
              <a:gd name="connsiteY8" fmla="*/ 1141044 h 1330678"/>
              <a:gd name="connsiteX9" fmla="*/ 65848 w 785392"/>
              <a:gd name="connsiteY9" fmla="*/ 566957 h 1330678"/>
              <a:gd name="connsiteX10" fmla="*/ 3691 w 785392"/>
              <a:gd name="connsiteY10" fmla="*/ 599057 h 1330678"/>
              <a:gd name="connsiteX0" fmla="*/ 5429 w 787130"/>
              <a:gd name="connsiteY0" fmla="*/ 599057 h 1330678"/>
              <a:gd name="connsiteX1" fmla="*/ 45958 w 787130"/>
              <a:gd name="connsiteY1" fmla="*/ 421479 h 1330678"/>
              <a:gd name="connsiteX2" fmla="*/ 140010 w 787130"/>
              <a:gd name="connsiteY2" fmla="*/ 150664 h 1330678"/>
              <a:gd name="connsiteX3" fmla="*/ 403948 w 787130"/>
              <a:gd name="connsiteY3" fmla="*/ 242 h 1330678"/>
              <a:gd name="connsiteX4" fmla="*/ 659186 w 787130"/>
              <a:gd name="connsiteY4" fmla="*/ 143084 h 1330678"/>
              <a:gd name="connsiteX5" fmla="*/ 787052 w 787130"/>
              <a:gd name="connsiteY5" fmla="*/ 874339 h 1330678"/>
              <a:gd name="connsiteX6" fmla="*/ 672246 w 787130"/>
              <a:gd name="connsiteY6" fmla="*/ 1205384 h 1330678"/>
              <a:gd name="connsiteX7" fmla="*/ 345793 w 787130"/>
              <a:gd name="connsiteY7" fmla="*/ 1329415 h 1330678"/>
              <a:gd name="connsiteX8" fmla="*/ 156487 w 787130"/>
              <a:gd name="connsiteY8" fmla="*/ 1141044 h 1330678"/>
              <a:gd name="connsiteX9" fmla="*/ 67586 w 787130"/>
              <a:gd name="connsiteY9" fmla="*/ 566957 h 1330678"/>
              <a:gd name="connsiteX10" fmla="*/ 5429 w 787130"/>
              <a:gd name="connsiteY10" fmla="*/ 599057 h 1330678"/>
              <a:gd name="connsiteX0" fmla="*/ 5429 w 787130"/>
              <a:gd name="connsiteY0" fmla="*/ 599057 h 1330678"/>
              <a:gd name="connsiteX1" fmla="*/ 45958 w 787130"/>
              <a:gd name="connsiteY1" fmla="*/ 421479 h 1330678"/>
              <a:gd name="connsiteX2" fmla="*/ 140010 w 787130"/>
              <a:gd name="connsiteY2" fmla="*/ 150664 h 1330678"/>
              <a:gd name="connsiteX3" fmla="*/ 403948 w 787130"/>
              <a:gd name="connsiteY3" fmla="*/ 242 h 1330678"/>
              <a:gd name="connsiteX4" fmla="*/ 659186 w 787130"/>
              <a:gd name="connsiteY4" fmla="*/ 143084 h 1330678"/>
              <a:gd name="connsiteX5" fmla="*/ 787052 w 787130"/>
              <a:gd name="connsiteY5" fmla="*/ 874339 h 1330678"/>
              <a:gd name="connsiteX6" fmla="*/ 672246 w 787130"/>
              <a:gd name="connsiteY6" fmla="*/ 1205384 h 1330678"/>
              <a:gd name="connsiteX7" fmla="*/ 345793 w 787130"/>
              <a:gd name="connsiteY7" fmla="*/ 1329415 h 1330678"/>
              <a:gd name="connsiteX8" fmla="*/ 156487 w 787130"/>
              <a:gd name="connsiteY8" fmla="*/ 1141044 h 1330678"/>
              <a:gd name="connsiteX9" fmla="*/ 58183 w 787130"/>
              <a:gd name="connsiteY9" fmla="*/ 568228 h 1330678"/>
              <a:gd name="connsiteX10" fmla="*/ 5429 w 787130"/>
              <a:gd name="connsiteY10" fmla="*/ 599057 h 1330678"/>
              <a:gd name="connsiteX0" fmla="*/ 5429 w 787130"/>
              <a:gd name="connsiteY0" fmla="*/ 751347 h 1482968"/>
              <a:gd name="connsiteX1" fmla="*/ 45958 w 787130"/>
              <a:gd name="connsiteY1" fmla="*/ 573769 h 1482968"/>
              <a:gd name="connsiteX2" fmla="*/ 140010 w 787130"/>
              <a:gd name="connsiteY2" fmla="*/ 302954 h 1482968"/>
              <a:gd name="connsiteX3" fmla="*/ 403948 w 787130"/>
              <a:gd name="connsiteY3" fmla="*/ 9 h 1482968"/>
              <a:gd name="connsiteX4" fmla="*/ 659186 w 787130"/>
              <a:gd name="connsiteY4" fmla="*/ 295374 h 1482968"/>
              <a:gd name="connsiteX5" fmla="*/ 787052 w 787130"/>
              <a:gd name="connsiteY5" fmla="*/ 1026629 h 1482968"/>
              <a:gd name="connsiteX6" fmla="*/ 672246 w 787130"/>
              <a:gd name="connsiteY6" fmla="*/ 1357674 h 1482968"/>
              <a:gd name="connsiteX7" fmla="*/ 345793 w 787130"/>
              <a:gd name="connsiteY7" fmla="*/ 1481705 h 1482968"/>
              <a:gd name="connsiteX8" fmla="*/ 156487 w 787130"/>
              <a:gd name="connsiteY8" fmla="*/ 1293334 h 1482968"/>
              <a:gd name="connsiteX9" fmla="*/ 58183 w 787130"/>
              <a:gd name="connsiteY9" fmla="*/ 720518 h 1482968"/>
              <a:gd name="connsiteX10" fmla="*/ 5429 w 787130"/>
              <a:gd name="connsiteY10" fmla="*/ 751347 h 1482968"/>
              <a:gd name="connsiteX0" fmla="*/ 5429 w 787052"/>
              <a:gd name="connsiteY0" fmla="*/ 754100 h 1485721"/>
              <a:gd name="connsiteX1" fmla="*/ 45958 w 787052"/>
              <a:gd name="connsiteY1" fmla="*/ 576522 h 1485721"/>
              <a:gd name="connsiteX2" fmla="*/ 140010 w 787052"/>
              <a:gd name="connsiteY2" fmla="*/ 305707 h 1485721"/>
              <a:gd name="connsiteX3" fmla="*/ 403948 w 787052"/>
              <a:gd name="connsiteY3" fmla="*/ 2762 h 1485721"/>
              <a:gd name="connsiteX4" fmla="*/ 672102 w 787052"/>
              <a:gd name="connsiteY4" fmla="*/ 209565 h 1485721"/>
              <a:gd name="connsiteX5" fmla="*/ 787052 w 787052"/>
              <a:gd name="connsiteY5" fmla="*/ 1029382 h 1485721"/>
              <a:gd name="connsiteX6" fmla="*/ 672246 w 787052"/>
              <a:gd name="connsiteY6" fmla="*/ 1360427 h 1485721"/>
              <a:gd name="connsiteX7" fmla="*/ 345793 w 787052"/>
              <a:gd name="connsiteY7" fmla="*/ 1484458 h 1485721"/>
              <a:gd name="connsiteX8" fmla="*/ 156487 w 787052"/>
              <a:gd name="connsiteY8" fmla="*/ 1296087 h 1485721"/>
              <a:gd name="connsiteX9" fmla="*/ 58183 w 787052"/>
              <a:gd name="connsiteY9" fmla="*/ 723271 h 1485721"/>
              <a:gd name="connsiteX10" fmla="*/ 5429 w 787052"/>
              <a:gd name="connsiteY10" fmla="*/ 754100 h 1485721"/>
              <a:gd name="connsiteX0" fmla="*/ 5429 w 787052"/>
              <a:gd name="connsiteY0" fmla="*/ 751399 h 1483020"/>
              <a:gd name="connsiteX1" fmla="*/ 45958 w 787052"/>
              <a:gd name="connsiteY1" fmla="*/ 573821 h 1483020"/>
              <a:gd name="connsiteX2" fmla="*/ 140010 w 787052"/>
              <a:gd name="connsiteY2" fmla="*/ 189844 h 1483020"/>
              <a:gd name="connsiteX3" fmla="*/ 403948 w 787052"/>
              <a:gd name="connsiteY3" fmla="*/ 61 h 1483020"/>
              <a:gd name="connsiteX4" fmla="*/ 672102 w 787052"/>
              <a:gd name="connsiteY4" fmla="*/ 206864 h 1483020"/>
              <a:gd name="connsiteX5" fmla="*/ 787052 w 787052"/>
              <a:gd name="connsiteY5" fmla="*/ 1026681 h 1483020"/>
              <a:gd name="connsiteX6" fmla="*/ 672246 w 787052"/>
              <a:gd name="connsiteY6" fmla="*/ 1357726 h 1483020"/>
              <a:gd name="connsiteX7" fmla="*/ 345793 w 787052"/>
              <a:gd name="connsiteY7" fmla="*/ 1481757 h 1483020"/>
              <a:gd name="connsiteX8" fmla="*/ 156487 w 787052"/>
              <a:gd name="connsiteY8" fmla="*/ 1293386 h 1483020"/>
              <a:gd name="connsiteX9" fmla="*/ 58183 w 787052"/>
              <a:gd name="connsiteY9" fmla="*/ 720570 h 1483020"/>
              <a:gd name="connsiteX10" fmla="*/ 5429 w 787052"/>
              <a:gd name="connsiteY10" fmla="*/ 751399 h 1483020"/>
              <a:gd name="connsiteX0" fmla="*/ 5429 w 787052"/>
              <a:gd name="connsiteY0" fmla="*/ 751399 h 1483020"/>
              <a:gd name="connsiteX1" fmla="*/ 45958 w 787052"/>
              <a:gd name="connsiteY1" fmla="*/ 573821 h 1483020"/>
              <a:gd name="connsiteX2" fmla="*/ 140010 w 787052"/>
              <a:gd name="connsiteY2" fmla="*/ 189844 h 1483020"/>
              <a:gd name="connsiteX3" fmla="*/ 403948 w 787052"/>
              <a:gd name="connsiteY3" fmla="*/ 61 h 1483020"/>
              <a:gd name="connsiteX4" fmla="*/ 672102 w 787052"/>
              <a:gd name="connsiteY4" fmla="*/ 206864 h 1483020"/>
              <a:gd name="connsiteX5" fmla="*/ 787052 w 787052"/>
              <a:gd name="connsiteY5" fmla="*/ 1026681 h 1483020"/>
              <a:gd name="connsiteX6" fmla="*/ 672246 w 787052"/>
              <a:gd name="connsiteY6" fmla="*/ 1357726 h 1483020"/>
              <a:gd name="connsiteX7" fmla="*/ 345793 w 787052"/>
              <a:gd name="connsiteY7" fmla="*/ 1481757 h 1483020"/>
              <a:gd name="connsiteX8" fmla="*/ 156487 w 787052"/>
              <a:gd name="connsiteY8" fmla="*/ 1293386 h 1483020"/>
              <a:gd name="connsiteX9" fmla="*/ 71099 w 787052"/>
              <a:gd name="connsiteY9" fmla="*/ 755010 h 1483020"/>
              <a:gd name="connsiteX10" fmla="*/ 5429 w 787052"/>
              <a:gd name="connsiteY10" fmla="*/ 751399 h 1483020"/>
              <a:gd name="connsiteX0" fmla="*/ 5429 w 787052"/>
              <a:gd name="connsiteY0" fmla="*/ 751399 h 1483020"/>
              <a:gd name="connsiteX1" fmla="*/ 45958 w 787052"/>
              <a:gd name="connsiteY1" fmla="*/ 573821 h 1483020"/>
              <a:gd name="connsiteX2" fmla="*/ 140010 w 787052"/>
              <a:gd name="connsiteY2" fmla="*/ 189844 h 1483020"/>
              <a:gd name="connsiteX3" fmla="*/ 403948 w 787052"/>
              <a:gd name="connsiteY3" fmla="*/ 61 h 1483020"/>
              <a:gd name="connsiteX4" fmla="*/ 672102 w 787052"/>
              <a:gd name="connsiteY4" fmla="*/ 206864 h 1483020"/>
              <a:gd name="connsiteX5" fmla="*/ 787052 w 787052"/>
              <a:gd name="connsiteY5" fmla="*/ 1026681 h 1483020"/>
              <a:gd name="connsiteX6" fmla="*/ 672246 w 787052"/>
              <a:gd name="connsiteY6" fmla="*/ 1357726 h 1483020"/>
              <a:gd name="connsiteX7" fmla="*/ 345793 w 787052"/>
              <a:gd name="connsiteY7" fmla="*/ 1481757 h 1483020"/>
              <a:gd name="connsiteX8" fmla="*/ 156487 w 787052"/>
              <a:gd name="connsiteY8" fmla="*/ 1293386 h 1483020"/>
              <a:gd name="connsiteX9" fmla="*/ 71099 w 787052"/>
              <a:gd name="connsiteY9" fmla="*/ 755010 h 1483020"/>
              <a:gd name="connsiteX10" fmla="*/ 5429 w 787052"/>
              <a:gd name="connsiteY10" fmla="*/ 751399 h 1483020"/>
              <a:gd name="connsiteX0" fmla="*/ 5782 w 785613"/>
              <a:gd name="connsiteY0" fmla="*/ 784164 h 1483020"/>
              <a:gd name="connsiteX1" fmla="*/ 44519 w 785613"/>
              <a:gd name="connsiteY1" fmla="*/ 573821 h 1483020"/>
              <a:gd name="connsiteX2" fmla="*/ 138571 w 785613"/>
              <a:gd name="connsiteY2" fmla="*/ 189844 h 1483020"/>
              <a:gd name="connsiteX3" fmla="*/ 402509 w 785613"/>
              <a:gd name="connsiteY3" fmla="*/ 61 h 1483020"/>
              <a:gd name="connsiteX4" fmla="*/ 670663 w 785613"/>
              <a:gd name="connsiteY4" fmla="*/ 206864 h 1483020"/>
              <a:gd name="connsiteX5" fmla="*/ 785613 w 785613"/>
              <a:gd name="connsiteY5" fmla="*/ 1026681 h 1483020"/>
              <a:gd name="connsiteX6" fmla="*/ 670807 w 785613"/>
              <a:gd name="connsiteY6" fmla="*/ 1357726 h 1483020"/>
              <a:gd name="connsiteX7" fmla="*/ 344354 w 785613"/>
              <a:gd name="connsiteY7" fmla="*/ 1481757 h 1483020"/>
              <a:gd name="connsiteX8" fmla="*/ 155048 w 785613"/>
              <a:gd name="connsiteY8" fmla="*/ 1293386 h 1483020"/>
              <a:gd name="connsiteX9" fmla="*/ 69660 w 785613"/>
              <a:gd name="connsiteY9" fmla="*/ 755010 h 1483020"/>
              <a:gd name="connsiteX10" fmla="*/ 5782 w 785613"/>
              <a:gd name="connsiteY10" fmla="*/ 784164 h 1483020"/>
              <a:gd name="connsiteX0" fmla="*/ 5430 w 785261"/>
              <a:gd name="connsiteY0" fmla="*/ 784162 h 1483018"/>
              <a:gd name="connsiteX1" fmla="*/ 45959 w 785261"/>
              <a:gd name="connsiteY1" fmla="*/ 546516 h 1483018"/>
              <a:gd name="connsiteX2" fmla="*/ 138219 w 785261"/>
              <a:gd name="connsiteY2" fmla="*/ 189842 h 1483018"/>
              <a:gd name="connsiteX3" fmla="*/ 402157 w 785261"/>
              <a:gd name="connsiteY3" fmla="*/ 59 h 1483018"/>
              <a:gd name="connsiteX4" fmla="*/ 670311 w 785261"/>
              <a:gd name="connsiteY4" fmla="*/ 206862 h 1483018"/>
              <a:gd name="connsiteX5" fmla="*/ 785261 w 785261"/>
              <a:gd name="connsiteY5" fmla="*/ 1026679 h 1483018"/>
              <a:gd name="connsiteX6" fmla="*/ 670455 w 785261"/>
              <a:gd name="connsiteY6" fmla="*/ 1357724 h 1483018"/>
              <a:gd name="connsiteX7" fmla="*/ 344002 w 785261"/>
              <a:gd name="connsiteY7" fmla="*/ 1481755 h 1483018"/>
              <a:gd name="connsiteX8" fmla="*/ 154696 w 785261"/>
              <a:gd name="connsiteY8" fmla="*/ 1293384 h 1483018"/>
              <a:gd name="connsiteX9" fmla="*/ 69308 w 785261"/>
              <a:gd name="connsiteY9" fmla="*/ 755008 h 1483018"/>
              <a:gd name="connsiteX10" fmla="*/ 5430 w 785261"/>
              <a:gd name="connsiteY10" fmla="*/ 784162 h 1483018"/>
              <a:gd name="connsiteX0" fmla="*/ 7552 w 778423"/>
              <a:gd name="connsiteY0" fmla="*/ 822387 h 1483018"/>
              <a:gd name="connsiteX1" fmla="*/ 39121 w 778423"/>
              <a:gd name="connsiteY1" fmla="*/ 546516 h 1483018"/>
              <a:gd name="connsiteX2" fmla="*/ 131381 w 778423"/>
              <a:gd name="connsiteY2" fmla="*/ 189842 h 1483018"/>
              <a:gd name="connsiteX3" fmla="*/ 395319 w 778423"/>
              <a:gd name="connsiteY3" fmla="*/ 59 h 1483018"/>
              <a:gd name="connsiteX4" fmla="*/ 663473 w 778423"/>
              <a:gd name="connsiteY4" fmla="*/ 206862 h 1483018"/>
              <a:gd name="connsiteX5" fmla="*/ 778423 w 778423"/>
              <a:gd name="connsiteY5" fmla="*/ 1026679 h 1483018"/>
              <a:gd name="connsiteX6" fmla="*/ 663617 w 778423"/>
              <a:gd name="connsiteY6" fmla="*/ 1357724 h 1483018"/>
              <a:gd name="connsiteX7" fmla="*/ 337164 w 778423"/>
              <a:gd name="connsiteY7" fmla="*/ 1481755 h 1483018"/>
              <a:gd name="connsiteX8" fmla="*/ 147858 w 778423"/>
              <a:gd name="connsiteY8" fmla="*/ 1293384 h 1483018"/>
              <a:gd name="connsiteX9" fmla="*/ 62470 w 778423"/>
              <a:gd name="connsiteY9" fmla="*/ 755008 h 1483018"/>
              <a:gd name="connsiteX10" fmla="*/ 7552 w 778423"/>
              <a:gd name="connsiteY10" fmla="*/ 822387 h 1483018"/>
              <a:gd name="connsiteX0" fmla="*/ 5173 w 776044"/>
              <a:gd name="connsiteY0" fmla="*/ 822387 h 1483018"/>
              <a:gd name="connsiteX1" fmla="*/ 36742 w 776044"/>
              <a:gd name="connsiteY1" fmla="*/ 546516 h 1483018"/>
              <a:gd name="connsiteX2" fmla="*/ 129002 w 776044"/>
              <a:gd name="connsiteY2" fmla="*/ 189842 h 1483018"/>
              <a:gd name="connsiteX3" fmla="*/ 392940 w 776044"/>
              <a:gd name="connsiteY3" fmla="*/ 59 h 1483018"/>
              <a:gd name="connsiteX4" fmla="*/ 661094 w 776044"/>
              <a:gd name="connsiteY4" fmla="*/ 206862 h 1483018"/>
              <a:gd name="connsiteX5" fmla="*/ 776044 w 776044"/>
              <a:gd name="connsiteY5" fmla="*/ 1026679 h 1483018"/>
              <a:gd name="connsiteX6" fmla="*/ 661238 w 776044"/>
              <a:gd name="connsiteY6" fmla="*/ 1357724 h 1483018"/>
              <a:gd name="connsiteX7" fmla="*/ 334785 w 776044"/>
              <a:gd name="connsiteY7" fmla="*/ 1481755 h 1483018"/>
              <a:gd name="connsiteX8" fmla="*/ 145479 w 776044"/>
              <a:gd name="connsiteY8" fmla="*/ 1293384 h 1483018"/>
              <a:gd name="connsiteX9" fmla="*/ 60091 w 776044"/>
              <a:gd name="connsiteY9" fmla="*/ 755008 h 1483018"/>
              <a:gd name="connsiteX10" fmla="*/ 5173 w 776044"/>
              <a:gd name="connsiteY10" fmla="*/ 822387 h 1483018"/>
              <a:gd name="connsiteX0" fmla="*/ 3111 w 773982"/>
              <a:gd name="connsiteY0" fmla="*/ 822384 h 1483015"/>
              <a:gd name="connsiteX1" fmla="*/ 43640 w 773982"/>
              <a:gd name="connsiteY1" fmla="*/ 516479 h 1483015"/>
              <a:gd name="connsiteX2" fmla="*/ 126940 w 773982"/>
              <a:gd name="connsiteY2" fmla="*/ 189839 h 1483015"/>
              <a:gd name="connsiteX3" fmla="*/ 390878 w 773982"/>
              <a:gd name="connsiteY3" fmla="*/ 56 h 1483015"/>
              <a:gd name="connsiteX4" fmla="*/ 659032 w 773982"/>
              <a:gd name="connsiteY4" fmla="*/ 206859 h 1483015"/>
              <a:gd name="connsiteX5" fmla="*/ 773982 w 773982"/>
              <a:gd name="connsiteY5" fmla="*/ 1026676 h 1483015"/>
              <a:gd name="connsiteX6" fmla="*/ 659176 w 773982"/>
              <a:gd name="connsiteY6" fmla="*/ 1357721 h 1483015"/>
              <a:gd name="connsiteX7" fmla="*/ 332723 w 773982"/>
              <a:gd name="connsiteY7" fmla="*/ 1481752 h 1483015"/>
              <a:gd name="connsiteX8" fmla="*/ 143417 w 773982"/>
              <a:gd name="connsiteY8" fmla="*/ 1293381 h 1483015"/>
              <a:gd name="connsiteX9" fmla="*/ 58029 w 773982"/>
              <a:gd name="connsiteY9" fmla="*/ 755005 h 1483015"/>
              <a:gd name="connsiteX10" fmla="*/ 3111 w 773982"/>
              <a:gd name="connsiteY10" fmla="*/ 822384 h 1483015"/>
              <a:gd name="connsiteX0" fmla="*/ 3111 w 773982"/>
              <a:gd name="connsiteY0" fmla="*/ 822399 h 1483030"/>
              <a:gd name="connsiteX1" fmla="*/ 43640 w 773982"/>
              <a:gd name="connsiteY1" fmla="*/ 516494 h 1483030"/>
              <a:gd name="connsiteX2" fmla="*/ 126940 w 773982"/>
              <a:gd name="connsiteY2" fmla="*/ 189854 h 1483030"/>
              <a:gd name="connsiteX3" fmla="*/ 390878 w 773982"/>
              <a:gd name="connsiteY3" fmla="*/ 71 h 1483030"/>
              <a:gd name="connsiteX4" fmla="*/ 659032 w 773982"/>
              <a:gd name="connsiteY4" fmla="*/ 206874 h 1483030"/>
              <a:gd name="connsiteX5" fmla="*/ 773982 w 773982"/>
              <a:gd name="connsiteY5" fmla="*/ 1026691 h 1483030"/>
              <a:gd name="connsiteX6" fmla="*/ 659176 w 773982"/>
              <a:gd name="connsiteY6" fmla="*/ 1357736 h 1483030"/>
              <a:gd name="connsiteX7" fmla="*/ 332723 w 773982"/>
              <a:gd name="connsiteY7" fmla="*/ 1481767 h 1483030"/>
              <a:gd name="connsiteX8" fmla="*/ 143417 w 773982"/>
              <a:gd name="connsiteY8" fmla="*/ 1293396 h 1483030"/>
              <a:gd name="connsiteX9" fmla="*/ 58029 w 773982"/>
              <a:gd name="connsiteY9" fmla="*/ 755020 h 1483030"/>
              <a:gd name="connsiteX10" fmla="*/ 3111 w 773982"/>
              <a:gd name="connsiteY10" fmla="*/ 822399 h 1483030"/>
              <a:gd name="connsiteX0" fmla="*/ 1158 w 772029"/>
              <a:gd name="connsiteY0" fmla="*/ 822384 h 1483015"/>
              <a:gd name="connsiteX1" fmla="*/ 66600 w 772029"/>
              <a:gd name="connsiteY1" fmla="*/ 513029 h 1483015"/>
              <a:gd name="connsiteX2" fmla="*/ 124987 w 772029"/>
              <a:gd name="connsiteY2" fmla="*/ 189839 h 1483015"/>
              <a:gd name="connsiteX3" fmla="*/ 388925 w 772029"/>
              <a:gd name="connsiteY3" fmla="*/ 56 h 1483015"/>
              <a:gd name="connsiteX4" fmla="*/ 657079 w 772029"/>
              <a:gd name="connsiteY4" fmla="*/ 206859 h 1483015"/>
              <a:gd name="connsiteX5" fmla="*/ 772029 w 772029"/>
              <a:gd name="connsiteY5" fmla="*/ 1026676 h 1483015"/>
              <a:gd name="connsiteX6" fmla="*/ 657223 w 772029"/>
              <a:gd name="connsiteY6" fmla="*/ 1357721 h 1483015"/>
              <a:gd name="connsiteX7" fmla="*/ 330770 w 772029"/>
              <a:gd name="connsiteY7" fmla="*/ 1481752 h 1483015"/>
              <a:gd name="connsiteX8" fmla="*/ 141464 w 772029"/>
              <a:gd name="connsiteY8" fmla="*/ 1293381 h 1483015"/>
              <a:gd name="connsiteX9" fmla="*/ 56076 w 772029"/>
              <a:gd name="connsiteY9" fmla="*/ 755005 h 1483015"/>
              <a:gd name="connsiteX10" fmla="*/ 1158 w 772029"/>
              <a:gd name="connsiteY10" fmla="*/ 822384 h 1483015"/>
              <a:gd name="connsiteX0" fmla="*/ 923 w 771794"/>
              <a:gd name="connsiteY0" fmla="*/ 822384 h 1483015"/>
              <a:gd name="connsiteX1" fmla="*/ 75424 w 771794"/>
              <a:gd name="connsiteY1" fmla="*/ 513030 h 1483015"/>
              <a:gd name="connsiteX2" fmla="*/ 124752 w 771794"/>
              <a:gd name="connsiteY2" fmla="*/ 189839 h 1483015"/>
              <a:gd name="connsiteX3" fmla="*/ 388690 w 771794"/>
              <a:gd name="connsiteY3" fmla="*/ 56 h 1483015"/>
              <a:gd name="connsiteX4" fmla="*/ 656844 w 771794"/>
              <a:gd name="connsiteY4" fmla="*/ 206859 h 1483015"/>
              <a:gd name="connsiteX5" fmla="*/ 771794 w 771794"/>
              <a:gd name="connsiteY5" fmla="*/ 1026676 h 1483015"/>
              <a:gd name="connsiteX6" fmla="*/ 656988 w 771794"/>
              <a:gd name="connsiteY6" fmla="*/ 1357721 h 1483015"/>
              <a:gd name="connsiteX7" fmla="*/ 330535 w 771794"/>
              <a:gd name="connsiteY7" fmla="*/ 1481752 h 1483015"/>
              <a:gd name="connsiteX8" fmla="*/ 141229 w 771794"/>
              <a:gd name="connsiteY8" fmla="*/ 1293381 h 1483015"/>
              <a:gd name="connsiteX9" fmla="*/ 55841 w 771794"/>
              <a:gd name="connsiteY9" fmla="*/ 755005 h 1483015"/>
              <a:gd name="connsiteX10" fmla="*/ 923 w 771794"/>
              <a:gd name="connsiteY10" fmla="*/ 822384 h 1483015"/>
              <a:gd name="connsiteX0" fmla="*/ 923 w 771794"/>
              <a:gd name="connsiteY0" fmla="*/ 822427 h 1483058"/>
              <a:gd name="connsiteX1" fmla="*/ 75424 w 771794"/>
              <a:gd name="connsiteY1" fmla="*/ 513073 h 1483058"/>
              <a:gd name="connsiteX2" fmla="*/ 124752 w 771794"/>
              <a:gd name="connsiteY2" fmla="*/ 220941 h 1483058"/>
              <a:gd name="connsiteX3" fmla="*/ 388690 w 771794"/>
              <a:gd name="connsiteY3" fmla="*/ 99 h 1483058"/>
              <a:gd name="connsiteX4" fmla="*/ 656844 w 771794"/>
              <a:gd name="connsiteY4" fmla="*/ 206902 h 1483058"/>
              <a:gd name="connsiteX5" fmla="*/ 771794 w 771794"/>
              <a:gd name="connsiteY5" fmla="*/ 1026719 h 1483058"/>
              <a:gd name="connsiteX6" fmla="*/ 656988 w 771794"/>
              <a:gd name="connsiteY6" fmla="*/ 1357764 h 1483058"/>
              <a:gd name="connsiteX7" fmla="*/ 330535 w 771794"/>
              <a:gd name="connsiteY7" fmla="*/ 1481795 h 1483058"/>
              <a:gd name="connsiteX8" fmla="*/ 141229 w 771794"/>
              <a:gd name="connsiteY8" fmla="*/ 1293424 h 1483058"/>
              <a:gd name="connsiteX9" fmla="*/ 55841 w 771794"/>
              <a:gd name="connsiteY9" fmla="*/ 755048 h 1483058"/>
              <a:gd name="connsiteX10" fmla="*/ 923 w 771794"/>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56959 w 772912"/>
              <a:gd name="connsiteY9" fmla="*/ 755048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56959 w 772912"/>
              <a:gd name="connsiteY9" fmla="*/ 755048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66018 w 772912"/>
              <a:gd name="connsiteY9" fmla="*/ 744695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68283 w 772912"/>
              <a:gd name="connsiteY9" fmla="*/ 758499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72813 w 772912"/>
              <a:gd name="connsiteY9" fmla="*/ 751597 h 1483058"/>
              <a:gd name="connsiteX10" fmla="*/ 2041 w 772912"/>
              <a:gd name="connsiteY10" fmla="*/ 822427 h 1483058"/>
              <a:gd name="connsiteX0" fmla="*/ 2041 w 772912"/>
              <a:gd name="connsiteY0" fmla="*/ 822427 h 1483058"/>
              <a:gd name="connsiteX1" fmla="*/ 76542 w 772912"/>
              <a:gd name="connsiteY1" fmla="*/ 561386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72813 w 772912"/>
              <a:gd name="connsiteY9" fmla="*/ 751597 h 1483058"/>
              <a:gd name="connsiteX10" fmla="*/ 2041 w 772912"/>
              <a:gd name="connsiteY10" fmla="*/ 822427 h 1483058"/>
              <a:gd name="connsiteX0" fmla="*/ 2737 w 773608"/>
              <a:gd name="connsiteY0" fmla="*/ 822427 h 1483058"/>
              <a:gd name="connsiteX1" fmla="*/ 70444 w 773608"/>
              <a:gd name="connsiteY1" fmla="*/ 575190 h 1483058"/>
              <a:gd name="connsiteX2" fmla="*/ 126566 w 773608"/>
              <a:gd name="connsiteY2" fmla="*/ 220941 h 1483058"/>
              <a:gd name="connsiteX3" fmla="*/ 390504 w 773608"/>
              <a:gd name="connsiteY3" fmla="*/ 99 h 1483058"/>
              <a:gd name="connsiteX4" fmla="*/ 658658 w 773608"/>
              <a:gd name="connsiteY4" fmla="*/ 206902 h 1483058"/>
              <a:gd name="connsiteX5" fmla="*/ 773608 w 773608"/>
              <a:gd name="connsiteY5" fmla="*/ 1026719 h 1483058"/>
              <a:gd name="connsiteX6" fmla="*/ 658802 w 773608"/>
              <a:gd name="connsiteY6" fmla="*/ 1357764 h 1483058"/>
              <a:gd name="connsiteX7" fmla="*/ 332349 w 773608"/>
              <a:gd name="connsiteY7" fmla="*/ 1481795 h 1483058"/>
              <a:gd name="connsiteX8" fmla="*/ 143043 w 773608"/>
              <a:gd name="connsiteY8" fmla="*/ 1293424 h 1483058"/>
              <a:gd name="connsiteX9" fmla="*/ 73509 w 773608"/>
              <a:gd name="connsiteY9" fmla="*/ 751597 h 1483058"/>
              <a:gd name="connsiteX10" fmla="*/ 2737 w 773608"/>
              <a:gd name="connsiteY10" fmla="*/ 822427 h 1483058"/>
              <a:gd name="connsiteX0" fmla="*/ 2737 w 773608"/>
              <a:gd name="connsiteY0" fmla="*/ 822427 h 1483058"/>
              <a:gd name="connsiteX1" fmla="*/ 70444 w 773608"/>
              <a:gd name="connsiteY1" fmla="*/ 575190 h 1483058"/>
              <a:gd name="connsiteX2" fmla="*/ 126566 w 773608"/>
              <a:gd name="connsiteY2" fmla="*/ 220941 h 1483058"/>
              <a:gd name="connsiteX3" fmla="*/ 390504 w 773608"/>
              <a:gd name="connsiteY3" fmla="*/ 99 h 1483058"/>
              <a:gd name="connsiteX4" fmla="*/ 658658 w 773608"/>
              <a:gd name="connsiteY4" fmla="*/ 206902 h 1483058"/>
              <a:gd name="connsiteX5" fmla="*/ 773608 w 773608"/>
              <a:gd name="connsiteY5" fmla="*/ 1026719 h 1483058"/>
              <a:gd name="connsiteX6" fmla="*/ 658802 w 773608"/>
              <a:gd name="connsiteY6" fmla="*/ 1357764 h 1483058"/>
              <a:gd name="connsiteX7" fmla="*/ 332349 w 773608"/>
              <a:gd name="connsiteY7" fmla="*/ 1481795 h 1483058"/>
              <a:gd name="connsiteX8" fmla="*/ 143043 w 773608"/>
              <a:gd name="connsiteY8" fmla="*/ 1293425 h 1483058"/>
              <a:gd name="connsiteX9" fmla="*/ 73509 w 773608"/>
              <a:gd name="connsiteY9" fmla="*/ 751597 h 1483058"/>
              <a:gd name="connsiteX10" fmla="*/ 2737 w 773608"/>
              <a:gd name="connsiteY10" fmla="*/ 822427 h 1483058"/>
              <a:gd name="connsiteX0" fmla="*/ 2737 w 773608"/>
              <a:gd name="connsiteY0" fmla="*/ 784686 h 1445317"/>
              <a:gd name="connsiteX1" fmla="*/ 70444 w 773608"/>
              <a:gd name="connsiteY1" fmla="*/ 537449 h 1445317"/>
              <a:gd name="connsiteX2" fmla="*/ 126566 w 773608"/>
              <a:gd name="connsiteY2" fmla="*/ 183200 h 1445317"/>
              <a:gd name="connsiteX3" fmla="*/ 388239 w 773608"/>
              <a:gd name="connsiteY3" fmla="*/ 318 h 1445317"/>
              <a:gd name="connsiteX4" fmla="*/ 658658 w 773608"/>
              <a:gd name="connsiteY4" fmla="*/ 169161 h 1445317"/>
              <a:gd name="connsiteX5" fmla="*/ 773608 w 773608"/>
              <a:gd name="connsiteY5" fmla="*/ 988978 h 1445317"/>
              <a:gd name="connsiteX6" fmla="*/ 658802 w 773608"/>
              <a:gd name="connsiteY6" fmla="*/ 1320023 h 1445317"/>
              <a:gd name="connsiteX7" fmla="*/ 332349 w 773608"/>
              <a:gd name="connsiteY7" fmla="*/ 1444054 h 1445317"/>
              <a:gd name="connsiteX8" fmla="*/ 143043 w 773608"/>
              <a:gd name="connsiteY8" fmla="*/ 1255684 h 1445317"/>
              <a:gd name="connsiteX9" fmla="*/ 73509 w 773608"/>
              <a:gd name="connsiteY9" fmla="*/ 713856 h 1445317"/>
              <a:gd name="connsiteX10" fmla="*/ 2737 w 773608"/>
              <a:gd name="connsiteY10" fmla="*/ 784686 h 1445317"/>
              <a:gd name="connsiteX0" fmla="*/ 2737 w 773608"/>
              <a:gd name="connsiteY0" fmla="*/ 786943 h 1447574"/>
              <a:gd name="connsiteX1" fmla="*/ 70444 w 773608"/>
              <a:gd name="connsiteY1" fmla="*/ 539706 h 1447574"/>
              <a:gd name="connsiteX2" fmla="*/ 137890 w 773608"/>
              <a:gd name="connsiteY2" fmla="*/ 233770 h 1447574"/>
              <a:gd name="connsiteX3" fmla="*/ 388239 w 773608"/>
              <a:gd name="connsiteY3" fmla="*/ 2575 h 1447574"/>
              <a:gd name="connsiteX4" fmla="*/ 658658 w 773608"/>
              <a:gd name="connsiteY4" fmla="*/ 171418 h 1447574"/>
              <a:gd name="connsiteX5" fmla="*/ 773608 w 773608"/>
              <a:gd name="connsiteY5" fmla="*/ 991235 h 1447574"/>
              <a:gd name="connsiteX6" fmla="*/ 658802 w 773608"/>
              <a:gd name="connsiteY6" fmla="*/ 1322280 h 1447574"/>
              <a:gd name="connsiteX7" fmla="*/ 332349 w 773608"/>
              <a:gd name="connsiteY7" fmla="*/ 1446311 h 1447574"/>
              <a:gd name="connsiteX8" fmla="*/ 143043 w 773608"/>
              <a:gd name="connsiteY8" fmla="*/ 1257941 h 1447574"/>
              <a:gd name="connsiteX9" fmla="*/ 73509 w 773608"/>
              <a:gd name="connsiteY9" fmla="*/ 716113 h 1447574"/>
              <a:gd name="connsiteX10" fmla="*/ 2737 w 773608"/>
              <a:gd name="connsiteY10" fmla="*/ 786943 h 1447574"/>
              <a:gd name="connsiteX0" fmla="*/ 4243 w 775114"/>
              <a:gd name="connsiteY0" fmla="*/ 786943 h 1447574"/>
              <a:gd name="connsiteX1" fmla="*/ 62891 w 775114"/>
              <a:gd name="connsiteY1" fmla="*/ 522452 h 1447574"/>
              <a:gd name="connsiteX2" fmla="*/ 139396 w 775114"/>
              <a:gd name="connsiteY2" fmla="*/ 233770 h 1447574"/>
              <a:gd name="connsiteX3" fmla="*/ 389745 w 775114"/>
              <a:gd name="connsiteY3" fmla="*/ 2575 h 1447574"/>
              <a:gd name="connsiteX4" fmla="*/ 660164 w 775114"/>
              <a:gd name="connsiteY4" fmla="*/ 171418 h 1447574"/>
              <a:gd name="connsiteX5" fmla="*/ 775114 w 775114"/>
              <a:gd name="connsiteY5" fmla="*/ 991235 h 1447574"/>
              <a:gd name="connsiteX6" fmla="*/ 660308 w 775114"/>
              <a:gd name="connsiteY6" fmla="*/ 1322280 h 1447574"/>
              <a:gd name="connsiteX7" fmla="*/ 333855 w 775114"/>
              <a:gd name="connsiteY7" fmla="*/ 1446311 h 1447574"/>
              <a:gd name="connsiteX8" fmla="*/ 144549 w 775114"/>
              <a:gd name="connsiteY8" fmla="*/ 1257941 h 1447574"/>
              <a:gd name="connsiteX9" fmla="*/ 75015 w 775114"/>
              <a:gd name="connsiteY9" fmla="*/ 716113 h 1447574"/>
              <a:gd name="connsiteX10" fmla="*/ 4243 w 775114"/>
              <a:gd name="connsiteY10" fmla="*/ 786943 h 1447574"/>
              <a:gd name="connsiteX0" fmla="*/ 9050 w 779921"/>
              <a:gd name="connsiteY0" fmla="*/ 786943 h 1447574"/>
              <a:gd name="connsiteX1" fmla="*/ 51844 w 779921"/>
              <a:gd name="connsiteY1" fmla="*/ 522452 h 1447574"/>
              <a:gd name="connsiteX2" fmla="*/ 144203 w 779921"/>
              <a:gd name="connsiteY2" fmla="*/ 233770 h 1447574"/>
              <a:gd name="connsiteX3" fmla="*/ 394552 w 779921"/>
              <a:gd name="connsiteY3" fmla="*/ 2575 h 1447574"/>
              <a:gd name="connsiteX4" fmla="*/ 664971 w 779921"/>
              <a:gd name="connsiteY4" fmla="*/ 171418 h 1447574"/>
              <a:gd name="connsiteX5" fmla="*/ 779921 w 779921"/>
              <a:gd name="connsiteY5" fmla="*/ 991235 h 1447574"/>
              <a:gd name="connsiteX6" fmla="*/ 665115 w 779921"/>
              <a:gd name="connsiteY6" fmla="*/ 1322280 h 1447574"/>
              <a:gd name="connsiteX7" fmla="*/ 338662 w 779921"/>
              <a:gd name="connsiteY7" fmla="*/ 1446311 h 1447574"/>
              <a:gd name="connsiteX8" fmla="*/ 149356 w 779921"/>
              <a:gd name="connsiteY8" fmla="*/ 1257941 h 1447574"/>
              <a:gd name="connsiteX9" fmla="*/ 79822 w 779921"/>
              <a:gd name="connsiteY9" fmla="*/ 716113 h 1447574"/>
              <a:gd name="connsiteX10" fmla="*/ 9050 w 779921"/>
              <a:gd name="connsiteY10" fmla="*/ 786943 h 1447574"/>
              <a:gd name="connsiteX0" fmla="*/ 2472 w 773343"/>
              <a:gd name="connsiteY0" fmla="*/ 786943 h 1447574"/>
              <a:gd name="connsiteX1" fmla="*/ 72444 w 773343"/>
              <a:gd name="connsiteY1" fmla="*/ 525904 h 1447574"/>
              <a:gd name="connsiteX2" fmla="*/ 137625 w 773343"/>
              <a:gd name="connsiteY2" fmla="*/ 233770 h 1447574"/>
              <a:gd name="connsiteX3" fmla="*/ 387974 w 773343"/>
              <a:gd name="connsiteY3" fmla="*/ 2575 h 1447574"/>
              <a:gd name="connsiteX4" fmla="*/ 658393 w 773343"/>
              <a:gd name="connsiteY4" fmla="*/ 171418 h 1447574"/>
              <a:gd name="connsiteX5" fmla="*/ 773343 w 773343"/>
              <a:gd name="connsiteY5" fmla="*/ 991235 h 1447574"/>
              <a:gd name="connsiteX6" fmla="*/ 658537 w 773343"/>
              <a:gd name="connsiteY6" fmla="*/ 1322280 h 1447574"/>
              <a:gd name="connsiteX7" fmla="*/ 332084 w 773343"/>
              <a:gd name="connsiteY7" fmla="*/ 1446311 h 1447574"/>
              <a:gd name="connsiteX8" fmla="*/ 142778 w 773343"/>
              <a:gd name="connsiteY8" fmla="*/ 1257941 h 1447574"/>
              <a:gd name="connsiteX9" fmla="*/ 73244 w 773343"/>
              <a:gd name="connsiteY9" fmla="*/ 716113 h 1447574"/>
              <a:gd name="connsiteX10" fmla="*/ 2472 w 773343"/>
              <a:gd name="connsiteY10" fmla="*/ 786943 h 1447574"/>
              <a:gd name="connsiteX0" fmla="*/ 1502 w 772373"/>
              <a:gd name="connsiteY0" fmla="*/ 786943 h 1447574"/>
              <a:gd name="connsiteX1" fmla="*/ 71474 w 772373"/>
              <a:gd name="connsiteY1" fmla="*/ 525904 h 1447574"/>
              <a:gd name="connsiteX2" fmla="*/ 136655 w 772373"/>
              <a:gd name="connsiteY2" fmla="*/ 233770 h 1447574"/>
              <a:gd name="connsiteX3" fmla="*/ 387004 w 772373"/>
              <a:gd name="connsiteY3" fmla="*/ 2575 h 1447574"/>
              <a:gd name="connsiteX4" fmla="*/ 657423 w 772373"/>
              <a:gd name="connsiteY4" fmla="*/ 171418 h 1447574"/>
              <a:gd name="connsiteX5" fmla="*/ 772373 w 772373"/>
              <a:gd name="connsiteY5" fmla="*/ 991235 h 1447574"/>
              <a:gd name="connsiteX6" fmla="*/ 657567 w 772373"/>
              <a:gd name="connsiteY6" fmla="*/ 1322280 h 1447574"/>
              <a:gd name="connsiteX7" fmla="*/ 331114 w 772373"/>
              <a:gd name="connsiteY7" fmla="*/ 1446311 h 1447574"/>
              <a:gd name="connsiteX8" fmla="*/ 141808 w 772373"/>
              <a:gd name="connsiteY8" fmla="*/ 1257941 h 1447574"/>
              <a:gd name="connsiteX9" fmla="*/ 72274 w 772373"/>
              <a:gd name="connsiteY9" fmla="*/ 716113 h 1447574"/>
              <a:gd name="connsiteX10" fmla="*/ 1502 w 772373"/>
              <a:gd name="connsiteY10" fmla="*/ 786943 h 1447574"/>
              <a:gd name="connsiteX0" fmla="*/ 1931 w 772802"/>
              <a:gd name="connsiteY0" fmla="*/ 786943 h 1447574"/>
              <a:gd name="connsiteX1" fmla="*/ 65109 w 772802"/>
              <a:gd name="connsiteY1" fmla="*/ 532806 h 1447574"/>
              <a:gd name="connsiteX2" fmla="*/ 137084 w 772802"/>
              <a:gd name="connsiteY2" fmla="*/ 233770 h 1447574"/>
              <a:gd name="connsiteX3" fmla="*/ 387433 w 772802"/>
              <a:gd name="connsiteY3" fmla="*/ 2575 h 1447574"/>
              <a:gd name="connsiteX4" fmla="*/ 657852 w 772802"/>
              <a:gd name="connsiteY4" fmla="*/ 171418 h 1447574"/>
              <a:gd name="connsiteX5" fmla="*/ 772802 w 772802"/>
              <a:gd name="connsiteY5" fmla="*/ 991235 h 1447574"/>
              <a:gd name="connsiteX6" fmla="*/ 657996 w 772802"/>
              <a:gd name="connsiteY6" fmla="*/ 1322280 h 1447574"/>
              <a:gd name="connsiteX7" fmla="*/ 331543 w 772802"/>
              <a:gd name="connsiteY7" fmla="*/ 1446311 h 1447574"/>
              <a:gd name="connsiteX8" fmla="*/ 142237 w 772802"/>
              <a:gd name="connsiteY8" fmla="*/ 1257941 h 1447574"/>
              <a:gd name="connsiteX9" fmla="*/ 72703 w 772802"/>
              <a:gd name="connsiteY9" fmla="*/ 716113 h 1447574"/>
              <a:gd name="connsiteX10" fmla="*/ 1931 w 772802"/>
              <a:gd name="connsiteY10" fmla="*/ 786943 h 144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802" h="1447574">
                <a:moveTo>
                  <a:pt x="1931" y="786943"/>
                </a:moveTo>
                <a:cubicBezTo>
                  <a:pt x="-5304" y="793031"/>
                  <a:pt x="6108" y="637170"/>
                  <a:pt x="65109" y="532806"/>
                </a:cubicBezTo>
                <a:cubicBezTo>
                  <a:pt x="95020" y="452841"/>
                  <a:pt x="83363" y="322142"/>
                  <a:pt x="137084" y="233770"/>
                </a:cubicBezTo>
                <a:cubicBezTo>
                  <a:pt x="190805" y="145398"/>
                  <a:pt x="300638" y="12967"/>
                  <a:pt x="387433" y="2575"/>
                </a:cubicBezTo>
                <a:cubicBezTo>
                  <a:pt x="474228" y="-7817"/>
                  <a:pt x="593624" y="6641"/>
                  <a:pt x="657852" y="171418"/>
                </a:cubicBezTo>
                <a:cubicBezTo>
                  <a:pt x="722080" y="336195"/>
                  <a:pt x="772778" y="799425"/>
                  <a:pt x="772802" y="991235"/>
                </a:cubicBezTo>
                <a:cubicBezTo>
                  <a:pt x="772826" y="1183045"/>
                  <a:pt x="731539" y="1246434"/>
                  <a:pt x="657996" y="1322280"/>
                </a:cubicBezTo>
                <a:cubicBezTo>
                  <a:pt x="584453" y="1398126"/>
                  <a:pt x="417503" y="1457034"/>
                  <a:pt x="331543" y="1446311"/>
                </a:cubicBezTo>
                <a:cubicBezTo>
                  <a:pt x="245583" y="1435588"/>
                  <a:pt x="162488" y="1364071"/>
                  <a:pt x="142237" y="1257941"/>
                </a:cubicBezTo>
                <a:cubicBezTo>
                  <a:pt x="70105" y="1028184"/>
                  <a:pt x="105499" y="806115"/>
                  <a:pt x="72703" y="716113"/>
                </a:cubicBezTo>
                <a:cubicBezTo>
                  <a:pt x="35569" y="690454"/>
                  <a:pt x="12746" y="754000"/>
                  <a:pt x="1931" y="786943"/>
                </a:cubicBezTo>
                <a:close/>
              </a:path>
            </a:pathLst>
          </a:custGeom>
          <a:solidFill>
            <a:schemeClr val="bg1"/>
          </a:solidFill>
          <a:ln w="19050" cap="flat">
            <a:noFill/>
            <a:prstDash val="solid"/>
            <a:miter/>
          </a:ln>
        </p:spPr>
        <p:txBody>
          <a:bodyPr rtlCol="0" anchor="ctr"/>
          <a:lstStyle/>
          <a:p>
            <a:endParaRPr lang="en-US">
              <a:ln>
                <a:solidFill>
                  <a:srgbClr val="000000"/>
                </a:solidFill>
              </a:ln>
              <a:solidFill>
                <a:srgbClr val="000000"/>
              </a:solidFill>
            </a:endParaRPr>
          </a:p>
        </p:txBody>
      </p:sp>
      <p:sp>
        <p:nvSpPr>
          <p:cNvPr id="2" name="Title 1">
            <a:extLst>
              <a:ext uri="{FF2B5EF4-FFF2-40B4-BE49-F238E27FC236}">
                <a16:creationId xmlns:a16="http://schemas.microsoft.com/office/drawing/2014/main" id="{A9ACC579-7F06-C55B-FAC4-E520FF0DDEED}"/>
              </a:ext>
            </a:extLst>
          </p:cNvPr>
          <p:cNvSpPr>
            <a:spLocks noGrp="1"/>
          </p:cNvSpPr>
          <p:nvPr>
            <p:ph type="title"/>
          </p:nvPr>
        </p:nvSpPr>
        <p:spPr>
          <a:xfrm>
            <a:off x="1567576" y="1498430"/>
            <a:ext cx="3606187" cy="3132944"/>
          </a:xfrm>
        </p:spPr>
        <p:txBody>
          <a:bodyPr vert="horz" lIns="91440" tIns="45720" rIns="91440" bIns="45720" rtlCol="0" anchor="ctr">
            <a:normAutofit fontScale="90000"/>
          </a:bodyPr>
          <a:lstStyle/>
          <a:p>
            <a:br>
              <a:rPr lang="en-US" sz="4800" dirty="0">
                <a:latin typeface="Arial Nova Cond Light" panose="020B0306020202020204" pitchFamily="34" charset="0"/>
              </a:rPr>
            </a:br>
            <a:r>
              <a:rPr lang="en-US" sz="4800" dirty="0">
                <a:latin typeface="Arial Nova Cond Light" panose="020B0306020202020204" pitchFamily="34" charset="0"/>
              </a:rPr>
              <a:t>Which of the following have you used?</a:t>
            </a:r>
            <a:br>
              <a:rPr lang="en-US" sz="4800" dirty="0"/>
            </a:br>
            <a:endParaRPr lang="en-US" sz="4800" dirty="0"/>
          </a:p>
        </p:txBody>
      </p:sp>
      <p:sp>
        <p:nvSpPr>
          <p:cNvPr id="51" name="Freeform: Shape 50">
            <a:extLst>
              <a:ext uri="{FF2B5EF4-FFF2-40B4-BE49-F238E27FC236}">
                <a16:creationId xmlns:a16="http://schemas.microsoft.com/office/drawing/2014/main" id="{444C5789-1895-49EE-863C-2BAB9693E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263107" y="401221"/>
            <a:ext cx="4333507" cy="5327363"/>
          </a:xfrm>
          <a:custGeom>
            <a:avLst/>
            <a:gdLst>
              <a:gd name="connsiteX0" fmla="*/ 6058 w 823258"/>
              <a:gd name="connsiteY0" fmla="*/ 673615 h 1272110"/>
              <a:gd name="connsiteX1" fmla="*/ 112452 w 823258"/>
              <a:gd name="connsiteY1" fmla="*/ 471685 h 1272110"/>
              <a:gd name="connsiteX2" fmla="*/ 94736 w 823258"/>
              <a:gd name="connsiteY2" fmla="*/ 159741 h 1272110"/>
              <a:gd name="connsiteX3" fmla="*/ 229419 w 823258"/>
              <a:gd name="connsiteY3" fmla="*/ 14485 h 1272110"/>
              <a:gd name="connsiteX4" fmla="*/ 580225 w 823258"/>
              <a:gd name="connsiteY4" fmla="*/ 3817 h 1272110"/>
              <a:gd name="connsiteX5" fmla="*/ 736149 w 823258"/>
              <a:gd name="connsiteY5" fmla="*/ 195174 h 1272110"/>
              <a:gd name="connsiteX6" fmla="*/ 823017 w 823258"/>
              <a:gd name="connsiteY6" fmla="*/ 912026 h 1272110"/>
              <a:gd name="connsiteX7" fmla="*/ 743293 w 823258"/>
              <a:gd name="connsiteY7" fmla="*/ 1196443 h 1272110"/>
              <a:gd name="connsiteX8" fmla="*/ 310858 w 823258"/>
              <a:gd name="connsiteY8" fmla="*/ 1251402 h 1272110"/>
              <a:gd name="connsiteX9" fmla="*/ 133693 w 823258"/>
              <a:gd name="connsiteY9" fmla="*/ 1020992 h 1272110"/>
              <a:gd name="connsiteX10" fmla="*/ 126549 w 823258"/>
              <a:gd name="connsiteY10" fmla="*/ 606369 h 1272110"/>
              <a:gd name="connsiteX11" fmla="*/ 6058 w 823258"/>
              <a:gd name="connsiteY11" fmla="*/ 673615 h 1272110"/>
              <a:gd name="connsiteX0" fmla="*/ 6097 w 846673"/>
              <a:gd name="connsiteY0" fmla="*/ 673624 h 1266490"/>
              <a:gd name="connsiteX1" fmla="*/ 112491 w 846673"/>
              <a:gd name="connsiteY1" fmla="*/ 471694 h 1266490"/>
              <a:gd name="connsiteX2" fmla="*/ 94775 w 846673"/>
              <a:gd name="connsiteY2" fmla="*/ 159750 h 1266490"/>
              <a:gd name="connsiteX3" fmla="*/ 229458 w 846673"/>
              <a:gd name="connsiteY3" fmla="*/ 14494 h 1266490"/>
              <a:gd name="connsiteX4" fmla="*/ 580264 w 846673"/>
              <a:gd name="connsiteY4" fmla="*/ 3826 h 1266490"/>
              <a:gd name="connsiteX5" fmla="*/ 736188 w 846673"/>
              <a:gd name="connsiteY5" fmla="*/ 195183 h 1266490"/>
              <a:gd name="connsiteX6" fmla="*/ 823056 w 846673"/>
              <a:gd name="connsiteY6" fmla="*/ 912035 h 1266490"/>
              <a:gd name="connsiteX7" fmla="*/ 795891 w 846673"/>
              <a:gd name="connsiteY7" fmla="*/ 1213658 h 1266490"/>
              <a:gd name="connsiteX8" fmla="*/ 310897 w 846673"/>
              <a:gd name="connsiteY8" fmla="*/ 1251411 h 1266490"/>
              <a:gd name="connsiteX9" fmla="*/ 133732 w 846673"/>
              <a:gd name="connsiteY9" fmla="*/ 1021001 h 1266490"/>
              <a:gd name="connsiteX10" fmla="*/ 126588 w 846673"/>
              <a:gd name="connsiteY10" fmla="*/ 606378 h 1266490"/>
              <a:gd name="connsiteX11" fmla="*/ 6097 w 846673"/>
              <a:gd name="connsiteY11" fmla="*/ 673624 h 1266490"/>
              <a:gd name="connsiteX0" fmla="*/ 6097 w 849914"/>
              <a:gd name="connsiteY0" fmla="*/ 673624 h 1273207"/>
              <a:gd name="connsiteX1" fmla="*/ 112491 w 849914"/>
              <a:gd name="connsiteY1" fmla="*/ 471694 h 1273207"/>
              <a:gd name="connsiteX2" fmla="*/ 94775 w 849914"/>
              <a:gd name="connsiteY2" fmla="*/ 159750 h 1273207"/>
              <a:gd name="connsiteX3" fmla="*/ 229458 w 849914"/>
              <a:gd name="connsiteY3" fmla="*/ 14494 h 1273207"/>
              <a:gd name="connsiteX4" fmla="*/ 580264 w 849914"/>
              <a:gd name="connsiteY4" fmla="*/ 3826 h 1273207"/>
              <a:gd name="connsiteX5" fmla="*/ 736188 w 849914"/>
              <a:gd name="connsiteY5" fmla="*/ 195183 h 1273207"/>
              <a:gd name="connsiteX6" fmla="*/ 823056 w 849914"/>
              <a:gd name="connsiteY6" fmla="*/ 912035 h 1273207"/>
              <a:gd name="connsiteX7" fmla="*/ 795891 w 849914"/>
              <a:gd name="connsiteY7" fmla="*/ 1213658 h 1273207"/>
              <a:gd name="connsiteX8" fmla="*/ 248636 w 849914"/>
              <a:gd name="connsiteY8" fmla="*/ 1257509 h 1273207"/>
              <a:gd name="connsiteX9" fmla="*/ 133732 w 849914"/>
              <a:gd name="connsiteY9" fmla="*/ 1021001 h 1273207"/>
              <a:gd name="connsiteX10" fmla="*/ 126588 w 849914"/>
              <a:gd name="connsiteY10" fmla="*/ 606378 h 1273207"/>
              <a:gd name="connsiteX11" fmla="*/ 6097 w 849914"/>
              <a:gd name="connsiteY11" fmla="*/ 673624 h 1273207"/>
              <a:gd name="connsiteX0" fmla="*/ 6097 w 857388"/>
              <a:gd name="connsiteY0" fmla="*/ 673624 h 1273231"/>
              <a:gd name="connsiteX1" fmla="*/ 112491 w 857388"/>
              <a:gd name="connsiteY1" fmla="*/ 471694 h 1273231"/>
              <a:gd name="connsiteX2" fmla="*/ 94775 w 857388"/>
              <a:gd name="connsiteY2" fmla="*/ 159750 h 1273231"/>
              <a:gd name="connsiteX3" fmla="*/ 229458 w 857388"/>
              <a:gd name="connsiteY3" fmla="*/ 14494 h 1273231"/>
              <a:gd name="connsiteX4" fmla="*/ 580264 w 857388"/>
              <a:gd name="connsiteY4" fmla="*/ 3826 h 1273231"/>
              <a:gd name="connsiteX5" fmla="*/ 736188 w 857388"/>
              <a:gd name="connsiteY5" fmla="*/ 195183 h 1273231"/>
              <a:gd name="connsiteX6" fmla="*/ 837750 w 857388"/>
              <a:gd name="connsiteY6" fmla="*/ 911367 h 1273231"/>
              <a:gd name="connsiteX7" fmla="*/ 795891 w 857388"/>
              <a:gd name="connsiteY7" fmla="*/ 1213658 h 1273231"/>
              <a:gd name="connsiteX8" fmla="*/ 248636 w 857388"/>
              <a:gd name="connsiteY8" fmla="*/ 1257509 h 1273231"/>
              <a:gd name="connsiteX9" fmla="*/ 133732 w 857388"/>
              <a:gd name="connsiteY9" fmla="*/ 1021001 h 1273231"/>
              <a:gd name="connsiteX10" fmla="*/ 126588 w 857388"/>
              <a:gd name="connsiteY10" fmla="*/ 606378 h 1273231"/>
              <a:gd name="connsiteX11" fmla="*/ 6097 w 857388"/>
              <a:gd name="connsiteY11" fmla="*/ 673624 h 1273231"/>
              <a:gd name="connsiteX0" fmla="*/ 6097 w 859776"/>
              <a:gd name="connsiteY0" fmla="*/ 673624 h 1273231"/>
              <a:gd name="connsiteX1" fmla="*/ 112491 w 859776"/>
              <a:gd name="connsiteY1" fmla="*/ 471694 h 1273231"/>
              <a:gd name="connsiteX2" fmla="*/ 94775 w 859776"/>
              <a:gd name="connsiteY2" fmla="*/ 159750 h 1273231"/>
              <a:gd name="connsiteX3" fmla="*/ 229458 w 859776"/>
              <a:gd name="connsiteY3" fmla="*/ 14494 h 1273231"/>
              <a:gd name="connsiteX4" fmla="*/ 580264 w 859776"/>
              <a:gd name="connsiteY4" fmla="*/ 3826 h 1273231"/>
              <a:gd name="connsiteX5" fmla="*/ 736188 w 859776"/>
              <a:gd name="connsiteY5" fmla="*/ 195183 h 1273231"/>
              <a:gd name="connsiteX6" fmla="*/ 837750 w 859776"/>
              <a:gd name="connsiteY6" fmla="*/ 911367 h 1273231"/>
              <a:gd name="connsiteX7" fmla="*/ 795891 w 859776"/>
              <a:gd name="connsiteY7" fmla="*/ 1213658 h 1273231"/>
              <a:gd name="connsiteX8" fmla="*/ 248636 w 859776"/>
              <a:gd name="connsiteY8" fmla="*/ 1257509 h 1273231"/>
              <a:gd name="connsiteX9" fmla="*/ 133732 w 859776"/>
              <a:gd name="connsiteY9" fmla="*/ 1021001 h 1273231"/>
              <a:gd name="connsiteX10" fmla="*/ 126588 w 859776"/>
              <a:gd name="connsiteY10" fmla="*/ 606378 h 1273231"/>
              <a:gd name="connsiteX11" fmla="*/ 6097 w 859776"/>
              <a:gd name="connsiteY11" fmla="*/ 673624 h 1273231"/>
              <a:gd name="connsiteX0" fmla="*/ 6097 w 863219"/>
              <a:gd name="connsiteY0" fmla="*/ 673624 h 1273231"/>
              <a:gd name="connsiteX1" fmla="*/ 112491 w 863219"/>
              <a:gd name="connsiteY1" fmla="*/ 471694 h 1273231"/>
              <a:gd name="connsiteX2" fmla="*/ 94775 w 863219"/>
              <a:gd name="connsiteY2" fmla="*/ 159750 h 1273231"/>
              <a:gd name="connsiteX3" fmla="*/ 229458 w 863219"/>
              <a:gd name="connsiteY3" fmla="*/ 14494 h 1273231"/>
              <a:gd name="connsiteX4" fmla="*/ 580264 w 863219"/>
              <a:gd name="connsiteY4" fmla="*/ 3826 h 1273231"/>
              <a:gd name="connsiteX5" fmla="*/ 736188 w 863219"/>
              <a:gd name="connsiteY5" fmla="*/ 195183 h 1273231"/>
              <a:gd name="connsiteX6" fmla="*/ 837750 w 863219"/>
              <a:gd name="connsiteY6" fmla="*/ 911367 h 1273231"/>
              <a:gd name="connsiteX7" fmla="*/ 795891 w 863219"/>
              <a:gd name="connsiteY7" fmla="*/ 1213658 h 1273231"/>
              <a:gd name="connsiteX8" fmla="*/ 248636 w 863219"/>
              <a:gd name="connsiteY8" fmla="*/ 1257509 h 1273231"/>
              <a:gd name="connsiteX9" fmla="*/ 133732 w 863219"/>
              <a:gd name="connsiteY9" fmla="*/ 1021001 h 1273231"/>
              <a:gd name="connsiteX10" fmla="*/ 126588 w 863219"/>
              <a:gd name="connsiteY10" fmla="*/ 606378 h 1273231"/>
              <a:gd name="connsiteX11" fmla="*/ 6097 w 863219"/>
              <a:gd name="connsiteY11" fmla="*/ 673624 h 1273231"/>
              <a:gd name="connsiteX0" fmla="*/ 6097 w 865261"/>
              <a:gd name="connsiteY0" fmla="*/ 673624 h 1271255"/>
              <a:gd name="connsiteX1" fmla="*/ 112491 w 865261"/>
              <a:gd name="connsiteY1" fmla="*/ 471694 h 1271255"/>
              <a:gd name="connsiteX2" fmla="*/ 94775 w 865261"/>
              <a:gd name="connsiteY2" fmla="*/ 159750 h 1271255"/>
              <a:gd name="connsiteX3" fmla="*/ 229458 w 865261"/>
              <a:gd name="connsiteY3" fmla="*/ 14494 h 1271255"/>
              <a:gd name="connsiteX4" fmla="*/ 580264 w 865261"/>
              <a:gd name="connsiteY4" fmla="*/ 3826 h 1271255"/>
              <a:gd name="connsiteX5" fmla="*/ 736188 w 865261"/>
              <a:gd name="connsiteY5" fmla="*/ 195183 h 1271255"/>
              <a:gd name="connsiteX6" fmla="*/ 841141 w 865261"/>
              <a:gd name="connsiteY6" fmla="*/ 970003 h 1271255"/>
              <a:gd name="connsiteX7" fmla="*/ 795891 w 865261"/>
              <a:gd name="connsiteY7" fmla="*/ 1213658 h 1271255"/>
              <a:gd name="connsiteX8" fmla="*/ 248636 w 865261"/>
              <a:gd name="connsiteY8" fmla="*/ 1257509 h 1271255"/>
              <a:gd name="connsiteX9" fmla="*/ 133732 w 865261"/>
              <a:gd name="connsiteY9" fmla="*/ 1021001 h 1271255"/>
              <a:gd name="connsiteX10" fmla="*/ 126588 w 865261"/>
              <a:gd name="connsiteY10" fmla="*/ 606378 h 1271255"/>
              <a:gd name="connsiteX11" fmla="*/ 6097 w 865261"/>
              <a:gd name="connsiteY11" fmla="*/ 673624 h 1271255"/>
              <a:gd name="connsiteX0" fmla="*/ 6097 w 860021"/>
              <a:gd name="connsiteY0" fmla="*/ 673624 h 1279428"/>
              <a:gd name="connsiteX1" fmla="*/ 112491 w 860021"/>
              <a:gd name="connsiteY1" fmla="*/ 471694 h 1279428"/>
              <a:gd name="connsiteX2" fmla="*/ 94775 w 860021"/>
              <a:gd name="connsiteY2" fmla="*/ 159750 h 1279428"/>
              <a:gd name="connsiteX3" fmla="*/ 229458 w 860021"/>
              <a:gd name="connsiteY3" fmla="*/ 14494 h 1279428"/>
              <a:gd name="connsiteX4" fmla="*/ 580264 w 860021"/>
              <a:gd name="connsiteY4" fmla="*/ 3826 h 1279428"/>
              <a:gd name="connsiteX5" fmla="*/ 736188 w 860021"/>
              <a:gd name="connsiteY5" fmla="*/ 195183 h 1279428"/>
              <a:gd name="connsiteX6" fmla="*/ 841141 w 860021"/>
              <a:gd name="connsiteY6" fmla="*/ 970003 h 1279428"/>
              <a:gd name="connsiteX7" fmla="*/ 797210 w 860021"/>
              <a:gd name="connsiteY7" fmla="*/ 1236461 h 1279428"/>
              <a:gd name="connsiteX8" fmla="*/ 248636 w 860021"/>
              <a:gd name="connsiteY8" fmla="*/ 1257509 h 1279428"/>
              <a:gd name="connsiteX9" fmla="*/ 133732 w 860021"/>
              <a:gd name="connsiteY9" fmla="*/ 1021001 h 1279428"/>
              <a:gd name="connsiteX10" fmla="*/ 126588 w 860021"/>
              <a:gd name="connsiteY10" fmla="*/ 606378 h 1279428"/>
              <a:gd name="connsiteX11" fmla="*/ 6097 w 860021"/>
              <a:gd name="connsiteY11" fmla="*/ 673624 h 1279428"/>
              <a:gd name="connsiteX0" fmla="*/ 6097 w 860380"/>
              <a:gd name="connsiteY0" fmla="*/ 679490 h 1285294"/>
              <a:gd name="connsiteX1" fmla="*/ 112491 w 860380"/>
              <a:gd name="connsiteY1" fmla="*/ 477560 h 1285294"/>
              <a:gd name="connsiteX2" fmla="*/ 94775 w 860380"/>
              <a:gd name="connsiteY2" fmla="*/ 165616 h 1285294"/>
              <a:gd name="connsiteX3" fmla="*/ 229458 w 860380"/>
              <a:gd name="connsiteY3" fmla="*/ 20360 h 1285294"/>
              <a:gd name="connsiteX4" fmla="*/ 580264 w 860380"/>
              <a:gd name="connsiteY4" fmla="*/ 9692 h 1285294"/>
              <a:gd name="connsiteX5" fmla="*/ 730442 w 860380"/>
              <a:gd name="connsiteY5" fmla="*/ 165383 h 1285294"/>
              <a:gd name="connsiteX6" fmla="*/ 841141 w 860380"/>
              <a:gd name="connsiteY6" fmla="*/ 975869 h 1285294"/>
              <a:gd name="connsiteX7" fmla="*/ 797210 w 860380"/>
              <a:gd name="connsiteY7" fmla="*/ 1242327 h 1285294"/>
              <a:gd name="connsiteX8" fmla="*/ 248636 w 860380"/>
              <a:gd name="connsiteY8" fmla="*/ 1263375 h 1285294"/>
              <a:gd name="connsiteX9" fmla="*/ 133732 w 860380"/>
              <a:gd name="connsiteY9" fmla="*/ 1026867 h 1285294"/>
              <a:gd name="connsiteX10" fmla="*/ 126588 w 860380"/>
              <a:gd name="connsiteY10" fmla="*/ 612244 h 1285294"/>
              <a:gd name="connsiteX11" fmla="*/ 6097 w 860380"/>
              <a:gd name="connsiteY11" fmla="*/ 679490 h 1285294"/>
              <a:gd name="connsiteX0" fmla="*/ 6097 w 881639"/>
              <a:gd name="connsiteY0" fmla="*/ 679490 h 1286194"/>
              <a:gd name="connsiteX1" fmla="*/ 112491 w 881639"/>
              <a:gd name="connsiteY1" fmla="*/ 477560 h 1286194"/>
              <a:gd name="connsiteX2" fmla="*/ 94775 w 881639"/>
              <a:gd name="connsiteY2" fmla="*/ 165616 h 1286194"/>
              <a:gd name="connsiteX3" fmla="*/ 229458 w 881639"/>
              <a:gd name="connsiteY3" fmla="*/ 20360 h 1286194"/>
              <a:gd name="connsiteX4" fmla="*/ 580264 w 881639"/>
              <a:gd name="connsiteY4" fmla="*/ 9692 h 1286194"/>
              <a:gd name="connsiteX5" fmla="*/ 730442 w 881639"/>
              <a:gd name="connsiteY5" fmla="*/ 165383 h 1286194"/>
              <a:gd name="connsiteX6" fmla="*/ 873260 w 881639"/>
              <a:gd name="connsiteY6" fmla="*/ 958078 h 1286194"/>
              <a:gd name="connsiteX7" fmla="*/ 797210 w 881639"/>
              <a:gd name="connsiteY7" fmla="*/ 1242327 h 1286194"/>
              <a:gd name="connsiteX8" fmla="*/ 248636 w 881639"/>
              <a:gd name="connsiteY8" fmla="*/ 1263375 h 1286194"/>
              <a:gd name="connsiteX9" fmla="*/ 133732 w 881639"/>
              <a:gd name="connsiteY9" fmla="*/ 1026867 h 1286194"/>
              <a:gd name="connsiteX10" fmla="*/ 126588 w 881639"/>
              <a:gd name="connsiteY10" fmla="*/ 612244 h 1286194"/>
              <a:gd name="connsiteX11" fmla="*/ 6097 w 881639"/>
              <a:gd name="connsiteY11" fmla="*/ 679490 h 1286194"/>
              <a:gd name="connsiteX0" fmla="*/ 6216 w 881758"/>
              <a:gd name="connsiteY0" fmla="*/ 679490 h 1286194"/>
              <a:gd name="connsiteX1" fmla="*/ 110067 w 881758"/>
              <a:gd name="connsiteY1" fmla="*/ 369894 h 1286194"/>
              <a:gd name="connsiteX2" fmla="*/ 94894 w 881758"/>
              <a:gd name="connsiteY2" fmla="*/ 165616 h 1286194"/>
              <a:gd name="connsiteX3" fmla="*/ 229577 w 881758"/>
              <a:gd name="connsiteY3" fmla="*/ 20360 h 1286194"/>
              <a:gd name="connsiteX4" fmla="*/ 580383 w 881758"/>
              <a:gd name="connsiteY4" fmla="*/ 9692 h 1286194"/>
              <a:gd name="connsiteX5" fmla="*/ 730561 w 881758"/>
              <a:gd name="connsiteY5" fmla="*/ 165383 h 1286194"/>
              <a:gd name="connsiteX6" fmla="*/ 873379 w 881758"/>
              <a:gd name="connsiteY6" fmla="*/ 958078 h 1286194"/>
              <a:gd name="connsiteX7" fmla="*/ 797329 w 881758"/>
              <a:gd name="connsiteY7" fmla="*/ 1242327 h 1286194"/>
              <a:gd name="connsiteX8" fmla="*/ 248755 w 881758"/>
              <a:gd name="connsiteY8" fmla="*/ 1263375 h 1286194"/>
              <a:gd name="connsiteX9" fmla="*/ 133851 w 881758"/>
              <a:gd name="connsiteY9" fmla="*/ 1026867 h 1286194"/>
              <a:gd name="connsiteX10" fmla="*/ 126707 w 881758"/>
              <a:gd name="connsiteY10" fmla="*/ 612244 h 1286194"/>
              <a:gd name="connsiteX11" fmla="*/ 6216 w 881758"/>
              <a:gd name="connsiteY11" fmla="*/ 679490 h 1286194"/>
              <a:gd name="connsiteX0" fmla="*/ 6216 w 881758"/>
              <a:gd name="connsiteY0" fmla="*/ 679490 h 1286194"/>
              <a:gd name="connsiteX1" fmla="*/ 110067 w 881758"/>
              <a:gd name="connsiteY1" fmla="*/ 369894 h 1286194"/>
              <a:gd name="connsiteX2" fmla="*/ 94894 w 881758"/>
              <a:gd name="connsiteY2" fmla="*/ 165616 h 1286194"/>
              <a:gd name="connsiteX3" fmla="*/ 229577 w 881758"/>
              <a:gd name="connsiteY3" fmla="*/ 20360 h 1286194"/>
              <a:gd name="connsiteX4" fmla="*/ 580383 w 881758"/>
              <a:gd name="connsiteY4" fmla="*/ 9692 h 1286194"/>
              <a:gd name="connsiteX5" fmla="*/ 730561 w 881758"/>
              <a:gd name="connsiteY5" fmla="*/ 165383 h 1286194"/>
              <a:gd name="connsiteX6" fmla="*/ 873379 w 881758"/>
              <a:gd name="connsiteY6" fmla="*/ 958078 h 1286194"/>
              <a:gd name="connsiteX7" fmla="*/ 797329 w 881758"/>
              <a:gd name="connsiteY7" fmla="*/ 1242327 h 1286194"/>
              <a:gd name="connsiteX8" fmla="*/ 248755 w 881758"/>
              <a:gd name="connsiteY8" fmla="*/ 1263375 h 1286194"/>
              <a:gd name="connsiteX9" fmla="*/ 133851 w 881758"/>
              <a:gd name="connsiteY9" fmla="*/ 1026867 h 1286194"/>
              <a:gd name="connsiteX10" fmla="*/ 138858 w 881758"/>
              <a:gd name="connsiteY10" fmla="*/ 503910 h 1286194"/>
              <a:gd name="connsiteX11" fmla="*/ 6216 w 881758"/>
              <a:gd name="connsiteY11" fmla="*/ 679490 h 1286194"/>
              <a:gd name="connsiteX0" fmla="*/ 6961 w 868563"/>
              <a:gd name="connsiteY0" fmla="*/ 538413 h 1286194"/>
              <a:gd name="connsiteX1" fmla="*/ 96872 w 868563"/>
              <a:gd name="connsiteY1" fmla="*/ 369894 h 1286194"/>
              <a:gd name="connsiteX2" fmla="*/ 81699 w 868563"/>
              <a:gd name="connsiteY2" fmla="*/ 165616 h 1286194"/>
              <a:gd name="connsiteX3" fmla="*/ 216382 w 868563"/>
              <a:gd name="connsiteY3" fmla="*/ 20360 h 1286194"/>
              <a:gd name="connsiteX4" fmla="*/ 567188 w 868563"/>
              <a:gd name="connsiteY4" fmla="*/ 9692 h 1286194"/>
              <a:gd name="connsiteX5" fmla="*/ 717366 w 868563"/>
              <a:gd name="connsiteY5" fmla="*/ 165383 h 1286194"/>
              <a:gd name="connsiteX6" fmla="*/ 860184 w 868563"/>
              <a:gd name="connsiteY6" fmla="*/ 958078 h 1286194"/>
              <a:gd name="connsiteX7" fmla="*/ 784134 w 868563"/>
              <a:gd name="connsiteY7" fmla="*/ 1242327 h 1286194"/>
              <a:gd name="connsiteX8" fmla="*/ 235560 w 868563"/>
              <a:gd name="connsiteY8" fmla="*/ 1263375 h 1286194"/>
              <a:gd name="connsiteX9" fmla="*/ 120656 w 868563"/>
              <a:gd name="connsiteY9" fmla="*/ 1026867 h 1286194"/>
              <a:gd name="connsiteX10" fmla="*/ 125663 w 868563"/>
              <a:gd name="connsiteY10" fmla="*/ 503910 h 1286194"/>
              <a:gd name="connsiteX11" fmla="*/ 6961 w 868563"/>
              <a:gd name="connsiteY11" fmla="*/ 538413 h 1286194"/>
              <a:gd name="connsiteX0" fmla="*/ 6961 w 867791"/>
              <a:gd name="connsiteY0" fmla="*/ 538413 h 1312892"/>
              <a:gd name="connsiteX1" fmla="*/ 96872 w 867791"/>
              <a:gd name="connsiteY1" fmla="*/ 369894 h 1312892"/>
              <a:gd name="connsiteX2" fmla="*/ 81699 w 867791"/>
              <a:gd name="connsiteY2" fmla="*/ 165616 h 1312892"/>
              <a:gd name="connsiteX3" fmla="*/ 216382 w 867791"/>
              <a:gd name="connsiteY3" fmla="*/ 20360 h 1312892"/>
              <a:gd name="connsiteX4" fmla="*/ 567188 w 867791"/>
              <a:gd name="connsiteY4" fmla="*/ 9692 h 1312892"/>
              <a:gd name="connsiteX5" fmla="*/ 717366 w 867791"/>
              <a:gd name="connsiteY5" fmla="*/ 165383 h 1312892"/>
              <a:gd name="connsiteX6" fmla="*/ 860184 w 867791"/>
              <a:gd name="connsiteY6" fmla="*/ 958078 h 1312892"/>
              <a:gd name="connsiteX7" fmla="*/ 784134 w 867791"/>
              <a:gd name="connsiteY7" fmla="*/ 1242327 h 1312892"/>
              <a:gd name="connsiteX8" fmla="*/ 256000 w 867791"/>
              <a:gd name="connsiteY8" fmla="*/ 1298372 h 1312892"/>
              <a:gd name="connsiteX9" fmla="*/ 120656 w 867791"/>
              <a:gd name="connsiteY9" fmla="*/ 1026867 h 1312892"/>
              <a:gd name="connsiteX10" fmla="*/ 125663 w 867791"/>
              <a:gd name="connsiteY10" fmla="*/ 503910 h 1312892"/>
              <a:gd name="connsiteX11" fmla="*/ 6961 w 867791"/>
              <a:gd name="connsiteY11" fmla="*/ 538413 h 1312892"/>
              <a:gd name="connsiteX0" fmla="*/ 6961 w 867791"/>
              <a:gd name="connsiteY0" fmla="*/ 538413 h 1313923"/>
              <a:gd name="connsiteX1" fmla="*/ 96872 w 867791"/>
              <a:gd name="connsiteY1" fmla="*/ 369894 h 1313923"/>
              <a:gd name="connsiteX2" fmla="*/ 81699 w 867791"/>
              <a:gd name="connsiteY2" fmla="*/ 165616 h 1313923"/>
              <a:gd name="connsiteX3" fmla="*/ 216382 w 867791"/>
              <a:gd name="connsiteY3" fmla="*/ 20360 h 1313923"/>
              <a:gd name="connsiteX4" fmla="*/ 567188 w 867791"/>
              <a:gd name="connsiteY4" fmla="*/ 9692 h 1313923"/>
              <a:gd name="connsiteX5" fmla="*/ 717366 w 867791"/>
              <a:gd name="connsiteY5" fmla="*/ 165383 h 1313923"/>
              <a:gd name="connsiteX6" fmla="*/ 860184 w 867791"/>
              <a:gd name="connsiteY6" fmla="*/ 958078 h 1313923"/>
              <a:gd name="connsiteX7" fmla="*/ 784134 w 867791"/>
              <a:gd name="connsiteY7" fmla="*/ 1242327 h 1313923"/>
              <a:gd name="connsiteX8" fmla="*/ 256000 w 867791"/>
              <a:gd name="connsiteY8" fmla="*/ 1298372 h 1313923"/>
              <a:gd name="connsiteX9" fmla="*/ 145617 w 867791"/>
              <a:gd name="connsiteY9" fmla="*/ 1012668 h 1313923"/>
              <a:gd name="connsiteX10" fmla="*/ 125663 w 867791"/>
              <a:gd name="connsiteY10" fmla="*/ 503910 h 1313923"/>
              <a:gd name="connsiteX11" fmla="*/ 6961 w 867791"/>
              <a:gd name="connsiteY11" fmla="*/ 538413 h 1313923"/>
              <a:gd name="connsiteX0" fmla="*/ 6961 w 867791"/>
              <a:gd name="connsiteY0" fmla="*/ 538413 h 1310173"/>
              <a:gd name="connsiteX1" fmla="*/ 96872 w 867791"/>
              <a:gd name="connsiteY1" fmla="*/ 369894 h 1310173"/>
              <a:gd name="connsiteX2" fmla="*/ 81699 w 867791"/>
              <a:gd name="connsiteY2" fmla="*/ 165616 h 1310173"/>
              <a:gd name="connsiteX3" fmla="*/ 216382 w 867791"/>
              <a:gd name="connsiteY3" fmla="*/ 20360 h 1310173"/>
              <a:gd name="connsiteX4" fmla="*/ 567188 w 867791"/>
              <a:gd name="connsiteY4" fmla="*/ 9692 h 1310173"/>
              <a:gd name="connsiteX5" fmla="*/ 717366 w 867791"/>
              <a:gd name="connsiteY5" fmla="*/ 165383 h 1310173"/>
              <a:gd name="connsiteX6" fmla="*/ 860184 w 867791"/>
              <a:gd name="connsiteY6" fmla="*/ 958078 h 1310173"/>
              <a:gd name="connsiteX7" fmla="*/ 784134 w 867791"/>
              <a:gd name="connsiteY7" fmla="*/ 1242327 h 1310173"/>
              <a:gd name="connsiteX8" fmla="*/ 256000 w 867791"/>
              <a:gd name="connsiteY8" fmla="*/ 1298372 h 1310173"/>
              <a:gd name="connsiteX9" fmla="*/ 155978 w 867791"/>
              <a:gd name="connsiteY9" fmla="*/ 1064454 h 1310173"/>
              <a:gd name="connsiteX10" fmla="*/ 125663 w 867791"/>
              <a:gd name="connsiteY10" fmla="*/ 503910 h 1310173"/>
              <a:gd name="connsiteX11" fmla="*/ 6961 w 867791"/>
              <a:gd name="connsiteY11" fmla="*/ 538413 h 1310173"/>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6197"/>
              <a:gd name="connsiteX1" fmla="*/ 96872 w 867791"/>
              <a:gd name="connsiteY1" fmla="*/ 369894 h 1306197"/>
              <a:gd name="connsiteX2" fmla="*/ 81699 w 867791"/>
              <a:gd name="connsiteY2" fmla="*/ 165616 h 1306197"/>
              <a:gd name="connsiteX3" fmla="*/ 216382 w 867791"/>
              <a:gd name="connsiteY3" fmla="*/ 20360 h 1306197"/>
              <a:gd name="connsiteX4" fmla="*/ 567188 w 867791"/>
              <a:gd name="connsiteY4" fmla="*/ 9692 h 1306197"/>
              <a:gd name="connsiteX5" fmla="*/ 717366 w 867791"/>
              <a:gd name="connsiteY5" fmla="*/ 165383 h 1306197"/>
              <a:gd name="connsiteX6" fmla="*/ 860184 w 867791"/>
              <a:gd name="connsiteY6" fmla="*/ 958078 h 1306197"/>
              <a:gd name="connsiteX7" fmla="*/ 784134 w 867791"/>
              <a:gd name="connsiteY7" fmla="*/ 1242327 h 1306197"/>
              <a:gd name="connsiteX8" fmla="*/ 256000 w 867791"/>
              <a:gd name="connsiteY8" fmla="*/ 1298372 h 1306197"/>
              <a:gd name="connsiteX9" fmla="*/ 155507 w 867791"/>
              <a:gd name="connsiteY9" fmla="*/ 1120000 h 1306197"/>
              <a:gd name="connsiteX10" fmla="*/ 125663 w 867791"/>
              <a:gd name="connsiteY10" fmla="*/ 503910 h 1306197"/>
              <a:gd name="connsiteX11" fmla="*/ 6961 w 867791"/>
              <a:gd name="connsiteY11" fmla="*/ 538413 h 1306197"/>
              <a:gd name="connsiteX0" fmla="*/ 6961 w 867791"/>
              <a:gd name="connsiteY0" fmla="*/ 541531 h 1309315"/>
              <a:gd name="connsiteX1" fmla="*/ 96872 w 867791"/>
              <a:gd name="connsiteY1" fmla="*/ 373012 h 1309315"/>
              <a:gd name="connsiteX2" fmla="*/ 80003 w 867791"/>
              <a:gd name="connsiteY2" fmla="*/ 139416 h 1309315"/>
              <a:gd name="connsiteX3" fmla="*/ 216382 w 867791"/>
              <a:gd name="connsiteY3" fmla="*/ 23478 h 1309315"/>
              <a:gd name="connsiteX4" fmla="*/ 567188 w 867791"/>
              <a:gd name="connsiteY4" fmla="*/ 12810 h 1309315"/>
              <a:gd name="connsiteX5" fmla="*/ 717366 w 867791"/>
              <a:gd name="connsiteY5" fmla="*/ 168501 h 1309315"/>
              <a:gd name="connsiteX6" fmla="*/ 860184 w 867791"/>
              <a:gd name="connsiteY6" fmla="*/ 961196 h 1309315"/>
              <a:gd name="connsiteX7" fmla="*/ 784134 w 867791"/>
              <a:gd name="connsiteY7" fmla="*/ 1245445 h 1309315"/>
              <a:gd name="connsiteX8" fmla="*/ 256000 w 867791"/>
              <a:gd name="connsiteY8" fmla="*/ 1301490 h 1309315"/>
              <a:gd name="connsiteX9" fmla="*/ 155507 w 867791"/>
              <a:gd name="connsiteY9" fmla="*/ 1123118 h 1309315"/>
              <a:gd name="connsiteX10" fmla="*/ 125663 w 867791"/>
              <a:gd name="connsiteY10" fmla="*/ 507028 h 1309315"/>
              <a:gd name="connsiteX11" fmla="*/ 6961 w 867791"/>
              <a:gd name="connsiteY11" fmla="*/ 541531 h 1309315"/>
              <a:gd name="connsiteX0" fmla="*/ 6961 w 867791"/>
              <a:gd name="connsiteY0" fmla="*/ 541531 h 1309315"/>
              <a:gd name="connsiteX1" fmla="*/ 96872 w 867791"/>
              <a:gd name="connsiteY1" fmla="*/ 373012 h 1309315"/>
              <a:gd name="connsiteX2" fmla="*/ 80003 w 867791"/>
              <a:gd name="connsiteY2" fmla="*/ 139416 h 1309315"/>
              <a:gd name="connsiteX3" fmla="*/ 216382 w 867791"/>
              <a:gd name="connsiteY3" fmla="*/ 23478 h 1309315"/>
              <a:gd name="connsiteX4" fmla="*/ 567188 w 867791"/>
              <a:gd name="connsiteY4" fmla="*/ 12810 h 1309315"/>
              <a:gd name="connsiteX5" fmla="*/ 717366 w 867791"/>
              <a:gd name="connsiteY5" fmla="*/ 168501 h 1309315"/>
              <a:gd name="connsiteX6" fmla="*/ 860184 w 867791"/>
              <a:gd name="connsiteY6" fmla="*/ 961196 h 1309315"/>
              <a:gd name="connsiteX7" fmla="*/ 784134 w 867791"/>
              <a:gd name="connsiteY7" fmla="*/ 1245445 h 1309315"/>
              <a:gd name="connsiteX8" fmla="*/ 256000 w 867791"/>
              <a:gd name="connsiteY8" fmla="*/ 1301490 h 1309315"/>
              <a:gd name="connsiteX9" fmla="*/ 155507 w 867791"/>
              <a:gd name="connsiteY9" fmla="*/ 1123118 h 1309315"/>
              <a:gd name="connsiteX10" fmla="*/ 125663 w 867791"/>
              <a:gd name="connsiteY10" fmla="*/ 507028 h 1309315"/>
              <a:gd name="connsiteX11" fmla="*/ 6961 w 867791"/>
              <a:gd name="connsiteY11" fmla="*/ 541531 h 1309315"/>
              <a:gd name="connsiteX0" fmla="*/ 6961 w 867791"/>
              <a:gd name="connsiteY0" fmla="*/ 539700 h 1307484"/>
              <a:gd name="connsiteX1" fmla="*/ 96872 w 867791"/>
              <a:gd name="connsiteY1" fmla="*/ 371181 h 1307484"/>
              <a:gd name="connsiteX2" fmla="*/ 77366 w 867791"/>
              <a:gd name="connsiteY2" fmla="*/ 91980 h 1307484"/>
              <a:gd name="connsiteX3" fmla="*/ 216382 w 867791"/>
              <a:gd name="connsiteY3" fmla="*/ 21647 h 1307484"/>
              <a:gd name="connsiteX4" fmla="*/ 567188 w 867791"/>
              <a:gd name="connsiteY4" fmla="*/ 10979 h 1307484"/>
              <a:gd name="connsiteX5" fmla="*/ 717366 w 867791"/>
              <a:gd name="connsiteY5" fmla="*/ 166670 h 1307484"/>
              <a:gd name="connsiteX6" fmla="*/ 860184 w 867791"/>
              <a:gd name="connsiteY6" fmla="*/ 959365 h 1307484"/>
              <a:gd name="connsiteX7" fmla="*/ 784134 w 867791"/>
              <a:gd name="connsiteY7" fmla="*/ 1243614 h 1307484"/>
              <a:gd name="connsiteX8" fmla="*/ 256000 w 867791"/>
              <a:gd name="connsiteY8" fmla="*/ 1299659 h 1307484"/>
              <a:gd name="connsiteX9" fmla="*/ 155507 w 867791"/>
              <a:gd name="connsiteY9" fmla="*/ 1121287 h 1307484"/>
              <a:gd name="connsiteX10" fmla="*/ 125663 w 867791"/>
              <a:gd name="connsiteY10" fmla="*/ 505197 h 1307484"/>
              <a:gd name="connsiteX11" fmla="*/ 6961 w 867791"/>
              <a:gd name="connsiteY11" fmla="*/ 539700 h 1307484"/>
              <a:gd name="connsiteX0" fmla="*/ 6961 w 867791"/>
              <a:gd name="connsiteY0" fmla="*/ 550995 h 1318779"/>
              <a:gd name="connsiteX1" fmla="*/ 96872 w 867791"/>
              <a:gd name="connsiteY1" fmla="*/ 382476 h 1318779"/>
              <a:gd name="connsiteX2" fmla="*/ 77366 w 867791"/>
              <a:gd name="connsiteY2" fmla="*/ 103275 h 1318779"/>
              <a:gd name="connsiteX3" fmla="*/ 229757 w 867791"/>
              <a:gd name="connsiteY3" fmla="*/ 9471 h 1318779"/>
              <a:gd name="connsiteX4" fmla="*/ 567188 w 867791"/>
              <a:gd name="connsiteY4" fmla="*/ 22274 h 1318779"/>
              <a:gd name="connsiteX5" fmla="*/ 717366 w 867791"/>
              <a:gd name="connsiteY5" fmla="*/ 177965 h 1318779"/>
              <a:gd name="connsiteX6" fmla="*/ 860184 w 867791"/>
              <a:gd name="connsiteY6" fmla="*/ 970660 h 1318779"/>
              <a:gd name="connsiteX7" fmla="*/ 784134 w 867791"/>
              <a:gd name="connsiteY7" fmla="*/ 1254909 h 1318779"/>
              <a:gd name="connsiteX8" fmla="*/ 256000 w 867791"/>
              <a:gd name="connsiteY8" fmla="*/ 1310954 h 1318779"/>
              <a:gd name="connsiteX9" fmla="*/ 155507 w 867791"/>
              <a:gd name="connsiteY9" fmla="*/ 1132582 h 1318779"/>
              <a:gd name="connsiteX10" fmla="*/ 125663 w 867791"/>
              <a:gd name="connsiteY10" fmla="*/ 516492 h 1318779"/>
              <a:gd name="connsiteX11" fmla="*/ 6961 w 867791"/>
              <a:gd name="connsiteY11" fmla="*/ 550995 h 1318779"/>
              <a:gd name="connsiteX0" fmla="*/ 6961 w 867791"/>
              <a:gd name="connsiteY0" fmla="*/ 560584 h 1328368"/>
              <a:gd name="connsiteX1" fmla="*/ 96872 w 867791"/>
              <a:gd name="connsiteY1" fmla="*/ 392065 h 1328368"/>
              <a:gd name="connsiteX2" fmla="*/ 77366 w 867791"/>
              <a:gd name="connsiteY2" fmla="*/ 112864 h 1328368"/>
              <a:gd name="connsiteX3" fmla="*/ 229757 w 867791"/>
              <a:gd name="connsiteY3" fmla="*/ 19060 h 1328368"/>
              <a:gd name="connsiteX4" fmla="*/ 566246 w 867791"/>
              <a:gd name="connsiteY4" fmla="*/ 15575 h 1328368"/>
              <a:gd name="connsiteX5" fmla="*/ 717366 w 867791"/>
              <a:gd name="connsiteY5" fmla="*/ 187554 h 1328368"/>
              <a:gd name="connsiteX6" fmla="*/ 860184 w 867791"/>
              <a:gd name="connsiteY6" fmla="*/ 980249 h 1328368"/>
              <a:gd name="connsiteX7" fmla="*/ 784134 w 867791"/>
              <a:gd name="connsiteY7" fmla="*/ 1264498 h 1328368"/>
              <a:gd name="connsiteX8" fmla="*/ 256000 w 867791"/>
              <a:gd name="connsiteY8" fmla="*/ 1320543 h 1328368"/>
              <a:gd name="connsiteX9" fmla="*/ 155507 w 867791"/>
              <a:gd name="connsiteY9" fmla="*/ 1142171 h 1328368"/>
              <a:gd name="connsiteX10" fmla="*/ 125663 w 867791"/>
              <a:gd name="connsiteY10" fmla="*/ 526081 h 1328368"/>
              <a:gd name="connsiteX11" fmla="*/ 6961 w 867791"/>
              <a:gd name="connsiteY11" fmla="*/ 560584 h 1328368"/>
              <a:gd name="connsiteX0" fmla="*/ 6961 w 865870"/>
              <a:gd name="connsiteY0" fmla="*/ 560584 h 1328871"/>
              <a:gd name="connsiteX1" fmla="*/ 96872 w 865870"/>
              <a:gd name="connsiteY1" fmla="*/ 392065 h 1328871"/>
              <a:gd name="connsiteX2" fmla="*/ 77366 w 865870"/>
              <a:gd name="connsiteY2" fmla="*/ 112864 h 1328871"/>
              <a:gd name="connsiteX3" fmla="*/ 229757 w 865870"/>
              <a:gd name="connsiteY3" fmla="*/ 19060 h 1328871"/>
              <a:gd name="connsiteX4" fmla="*/ 566246 w 865870"/>
              <a:gd name="connsiteY4" fmla="*/ 15575 h 1328871"/>
              <a:gd name="connsiteX5" fmla="*/ 717366 w 865870"/>
              <a:gd name="connsiteY5" fmla="*/ 187554 h 1328871"/>
              <a:gd name="connsiteX6" fmla="*/ 860184 w 865870"/>
              <a:gd name="connsiteY6" fmla="*/ 980249 h 1328871"/>
              <a:gd name="connsiteX7" fmla="*/ 784134 w 865870"/>
              <a:gd name="connsiteY7" fmla="*/ 1264498 h 1328871"/>
              <a:gd name="connsiteX8" fmla="*/ 314963 w 865870"/>
              <a:gd name="connsiteY8" fmla="*/ 1321127 h 1328871"/>
              <a:gd name="connsiteX9" fmla="*/ 155507 w 865870"/>
              <a:gd name="connsiteY9" fmla="*/ 1142171 h 1328871"/>
              <a:gd name="connsiteX10" fmla="*/ 125663 w 865870"/>
              <a:gd name="connsiteY10" fmla="*/ 526081 h 1328871"/>
              <a:gd name="connsiteX11" fmla="*/ 6961 w 865870"/>
              <a:gd name="connsiteY11" fmla="*/ 560584 h 1328871"/>
              <a:gd name="connsiteX0" fmla="*/ 6961 w 865870"/>
              <a:gd name="connsiteY0" fmla="*/ 560584 h 1328712"/>
              <a:gd name="connsiteX1" fmla="*/ 96872 w 865870"/>
              <a:gd name="connsiteY1" fmla="*/ 392065 h 1328712"/>
              <a:gd name="connsiteX2" fmla="*/ 77366 w 865870"/>
              <a:gd name="connsiteY2" fmla="*/ 112864 h 1328712"/>
              <a:gd name="connsiteX3" fmla="*/ 229757 w 865870"/>
              <a:gd name="connsiteY3" fmla="*/ 19060 h 1328712"/>
              <a:gd name="connsiteX4" fmla="*/ 566246 w 865870"/>
              <a:gd name="connsiteY4" fmla="*/ 15575 h 1328712"/>
              <a:gd name="connsiteX5" fmla="*/ 717366 w 865870"/>
              <a:gd name="connsiteY5" fmla="*/ 187554 h 1328712"/>
              <a:gd name="connsiteX6" fmla="*/ 860184 w 865870"/>
              <a:gd name="connsiteY6" fmla="*/ 980249 h 1328712"/>
              <a:gd name="connsiteX7" fmla="*/ 784134 w 865870"/>
              <a:gd name="connsiteY7" fmla="*/ 1264498 h 1328712"/>
              <a:gd name="connsiteX8" fmla="*/ 314963 w 865870"/>
              <a:gd name="connsiteY8" fmla="*/ 1321127 h 1328712"/>
              <a:gd name="connsiteX9" fmla="*/ 177736 w 865870"/>
              <a:gd name="connsiteY9" fmla="*/ 1144426 h 1328712"/>
              <a:gd name="connsiteX10" fmla="*/ 125663 w 865870"/>
              <a:gd name="connsiteY10" fmla="*/ 526081 h 1328712"/>
              <a:gd name="connsiteX11" fmla="*/ 6961 w 865870"/>
              <a:gd name="connsiteY11" fmla="*/ 560584 h 1328712"/>
              <a:gd name="connsiteX0" fmla="*/ 6961 w 864913"/>
              <a:gd name="connsiteY0" fmla="*/ 560584 h 1327274"/>
              <a:gd name="connsiteX1" fmla="*/ 96872 w 864913"/>
              <a:gd name="connsiteY1" fmla="*/ 392065 h 1327274"/>
              <a:gd name="connsiteX2" fmla="*/ 77366 w 864913"/>
              <a:gd name="connsiteY2" fmla="*/ 112864 h 1327274"/>
              <a:gd name="connsiteX3" fmla="*/ 229757 w 864913"/>
              <a:gd name="connsiteY3" fmla="*/ 19060 h 1327274"/>
              <a:gd name="connsiteX4" fmla="*/ 566246 w 864913"/>
              <a:gd name="connsiteY4" fmla="*/ 15575 h 1327274"/>
              <a:gd name="connsiteX5" fmla="*/ 717366 w 864913"/>
              <a:gd name="connsiteY5" fmla="*/ 187554 h 1327274"/>
              <a:gd name="connsiteX6" fmla="*/ 860184 w 864913"/>
              <a:gd name="connsiteY6" fmla="*/ 980249 h 1327274"/>
              <a:gd name="connsiteX7" fmla="*/ 784134 w 864913"/>
              <a:gd name="connsiteY7" fmla="*/ 1264498 h 1327274"/>
              <a:gd name="connsiteX8" fmla="*/ 351698 w 864913"/>
              <a:gd name="connsiteY8" fmla="*/ 1319456 h 1327274"/>
              <a:gd name="connsiteX9" fmla="*/ 177736 w 864913"/>
              <a:gd name="connsiteY9" fmla="*/ 1144426 h 1327274"/>
              <a:gd name="connsiteX10" fmla="*/ 125663 w 864913"/>
              <a:gd name="connsiteY10" fmla="*/ 526081 h 1327274"/>
              <a:gd name="connsiteX11" fmla="*/ 6961 w 864913"/>
              <a:gd name="connsiteY11" fmla="*/ 560584 h 1327274"/>
              <a:gd name="connsiteX0" fmla="*/ 6961 w 878410"/>
              <a:gd name="connsiteY0" fmla="*/ 560584 h 1325203"/>
              <a:gd name="connsiteX1" fmla="*/ 96872 w 878410"/>
              <a:gd name="connsiteY1" fmla="*/ 392065 h 1325203"/>
              <a:gd name="connsiteX2" fmla="*/ 77366 w 878410"/>
              <a:gd name="connsiteY2" fmla="*/ 112864 h 1325203"/>
              <a:gd name="connsiteX3" fmla="*/ 229757 w 878410"/>
              <a:gd name="connsiteY3" fmla="*/ 19060 h 1325203"/>
              <a:gd name="connsiteX4" fmla="*/ 566246 w 878410"/>
              <a:gd name="connsiteY4" fmla="*/ 15575 h 1325203"/>
              <a:gd name="connsiteX5" fmla="*/ 717366 w 878410"/>
              <a:gd name="connsiteY5" fmla="*/ 187554 h 1325203"/>
              <a:gd name="connsiteX6" fmla="*/ 860184 w 878410"/>
              <a:gd name="connsiteY6" fmla="*/ 980249 h 1325203"/>
              <a:gd name="connsiteX7" fmla="*/ 819942 w 878410"/>
              <a:gd name="connsiteY7" fmla="*/ 1254587 h 1325203"/>
              <a:gd name="connsiteX8" fmla="*/ 351698 w 878410"/>
              <a:gd name="connsiteY8" fmla="*/ 1319456 h 1325203"/>
              <a:gd name="connsiteX9" fmla="*/ 177736 w 878410"/>
              <a:gd name="connsiteY9" fmla="*/ 1144426 h 1325203"/>
              <a:gd name="connsiteX10" fmla="*/ 125663 w 878410"/>
              <a:gd name="connsiteY10" fmla="*/ 526081 h 1325203"/>
              <a:gd name="connsiteX11" fmla="*/ 6961 w 878410"/>
              <a:gd name="connsiteY11" fmla="*/ 560584 h 1325203"/>
              <a:gd name="connsiteX0" fmla="*/ 6961 w 879480"/>
              <a:gd name="connsiteY0" fmla="*/ 560584 h 1324478"/>
              <a:gd name="connsiteX1" fmla="*/ 96872 w 879480"/>
              <a:gd name="connsiteY1" fmla="*/ 392065 h 1324478"/>
              <a:gd name="connsiteX2" fmla="*/ 77366 w 879480"/>
              <a:gd name="connsiteY2" fmla="*/ 112864 h 1324478"/>
              <a:gd name="connsiteX3" fmla="*/ 229757 w 879480"/>
              <a:gd name="connsiteY3" fmla="*/ 19060 h 1324478"/>
              <a:gd name="connsiteX4" fmla="*/ 566246 w 879480"/>
              <a:gd name="connsiteY4" fmla="*/ 15575 h 1324478"/>
              <a:gd name="connsiteX5" fmla="*/ 717366 w 879480"/>
              <a:gd name="connsiteY5" fmla="*/ 187554 h 1324478"/>
              <a:gd name="connsiteX6" fmla="*/ 861931 w 879480"/>
              <a:gd name="connsiteY6" fmla="*/ 1026005 h 1324478"/>
              <a:gd name="connsiteX7" fmla="*/ 819942 w 879480"/>
              <a:gd name="connsiteY7" fmla="*/ 1254587 h 1324478"/>
              <a:gd name="connsiteX8" fmla="*/ 351698 w 879480"/>
              <a:gd name="connsiteY8" fmla="*/ 1319456 h 1324478"/>
              <a:gd name="connsiteX9" fmla="*/ 177736 w 879480"/>
              <a:gd name="connsiteY9" fmla="*/ 1144426 h 1324478"/>
              <a:gd name="connsiteX10" fmla="*/ 125663 w 879480"/>
              <a:gd name="connsiteY10" fmla="*/ 526081 h 1324478"/>
              <a:gd name="connsiteX11" fmla="*/ 6961 w 879480"/>
              <a:gd name="connsiteY11" fmla="*/ 560584 h 1324478"/>
              <a:gd name="connsiteX0" fmla="*/ 6961 w 864502"/>
              <a:gd name="connsiteY0" fmla="*/ 560584 h 1326578"/>
              <a:gd name="connsiteX1" fmla="*/ 96872 w 864502"/>
              <a:gd name="connsiteY1" fmla="*/ 392065 h 1326578"/>
              <a:gd name="connsiteX2" fmla="*/ 77366 w 864502"/>
              <a:gd name="connsiteY2" fmla="*/ 112864 h 1326578"/>
              <a:gd name="connsiteX3" fmla="*/ 229757 w 864502"/>
              <a:gd name="connsiteY3" fmla="*/ 19060 h 1326578"/>
              <a:gd name="connsiteX4" fmla="*/ 566246 w 864502"/>
              <a:gd name="connsiteY4" fmla="*/ 15575 h 1326578"/>
              <a:gd name="connsiteX5" fmla="*/ 717366 w 864502"/>
              <a:gd name="connsiteY5" fmla="*/ 187554 h 1326578"/>
              <a:gd name="connsiteX6" fmla="*/ 861931 w 864502"/>
              <a:gd name="connsiteY6" fmla="*/ 1026005 h 1326578"/>
              <a:gd name="connsiteX7" fmla="*/ 773212 w 864502"/>
              <a:gd name="connsiteY7" fmla="*/ 1266151 h 1326578"/>
              <a:gd name="connsiteX8" fmla="*/ 351698 w 864502"/>
              <a:gd name="connsiteY8" fmla="*/ 1319456 h 1326578"/>
              <a:gd name="connsiteX9" fmla="*/ 177736 w 864502"/>
              <a:gd name="connsiteY9" fmla="*/ 1144426 h 1326578"/>
              <a:gd name="connsiteX10" fmla="*/ 125663 w 864502"/>
              <a:gd name="connsiteY10" fmla="*/ 526081 h 1326578"/>
              <a:gd name="connsiteX11" fmla="*/ 6961 w 864502"/>
              <a:gd name="connsiteY11" fmla="*/ 560584 h 1326578"/>
              <a:gd name="connsiteX0" fmla="*/ 6961 w 864110"/>
              <a:gd name="connsiteY0" fmla="*/ 560584 h 1331877"/>
              <a:gd name="connsiteX1" fmla="*/ 96872 w 864110"/>
              <a:gd name="connsiteY1" fmla="*/ 392065 h 1331877"/>
              <a:gd name="connsiteX2" fmla="*/ 77366 w 864110"/>
              <a:gd name="connsiteY2" fmla="*/ 112864 h 1331877"/>
              <a:gd name="connsiteX3" fmla="*/ 229757 w 864110"/>
              <a:gd name="connsiteY3" fmla="*/ 19060 h 1331877"/>
              <a:gd name="connsiteX4" fmla="*/ 566246 w 864110"/>
              <a:gd name="connsiteY4" fmla="*/ 15575 h 1331877"/>
              <a:gd name="connsiteX5" fmla="*/ 717366 w 864110"/>
              <a:gd name="connsiteY5" fmla="*/ 187554 h 1331877"/>
              <a:gd name="connsiteX6" fmla="*/ 861931 w 864110"/>
              <a:gd name="connsiteY6" fmla="*/ 1026005 h 1331877"/>
              <a:gd name="connsiteX7" fmla="*/ 773212 w 864110"/>
              <a:gd name="connsiteY7" fmla="*/ 1266151 h 1331877"/>
              <a:gd name="connsiteX8" fmla="*/ 386884 w 864110"/>
              <a:gd name="connsiteY8" fmla="*/ 1325422 h 1331877"/>
              <a:gd name="connsiteX9" fmla="*/ 177736 w 864110"/>
              <a:gd name="connsiteY9" fmla="*/ 1144426 h 1331877"/>
              <a:gd name="connsiteX10" fmla="*/ 125663 w 864110"/>
              <a:gd name="connsiteY10" fmla="*/ 526081 h 1331877"/>
              <a:gd name="connsiteX11" fmla="*/ 6961 w 864110"/>
              <a:gd name="connsiteY11" fmla="*/ 560584 h 1331877"/>
              <a:gd name="connsiteX0" fmla="*/ 6961 w 864110"/>
              <a:gd name="connsiteY0" fmla="*/ 560584 h 1332354"/>
              <a:gd name="connsiteX1" fmla="*/ 96872 w 864110"/>
              <a:gd name="connsiteY1" fmla="*/ 392065 h 1332354"/>
              <a:gd name="connsiteX2" fmla="*/ 77366 w 864110"/>
              <a:gd name="connsiteY2" fmla="*/ 112864 h 1332354"/>
              <a:gd name="connsiteX3" fmla="*/ 229757 w 864110"/>
              <a:gd name="connsiteY3" fmla="*/ 19060 h 1332354"/>
              <a:gd name="connsiteX4" fmla="*/ 566246 w 864110"/>
              <a:gd name="connsiteY4" fmla="*/ 15575 h 1332354"/>
              <a:gd name="connsiteX5" fmla="*/ 717366 w 864110"/>
              <a:gd name="connsiteY5" fmla="*/ 187554 h 1332354"/>
              <a:gd name="connsiteX6" fmla="*/ 861931 w 864110"/>
              <a:gd name="connsiteY6" fmla="*/ 1026005 h 1332354"/>
              <a:gd name="connsiteX7" fmla="*/ 773212 w 864110"/>
              <a:gd name="connsiteY7" fmla="*/ 1266151 h 1332354"/>
              <a:gd name="connsiteX8" fmla="*/ 386884 w 864110"/>
              <a:gd name="connsiteY8" fmla="*/ 1325422 h 1332354"/>
              <a:gd name="connsiteX9" fmla="*/ 197485 w 864110"/>
              <a:gd name="connsiteY9" fmla="*/ 1137282 h 1332354"/>
              <a:gd name="connsiteX10" fmla="*/ 125663 w 864110"/>
              <a:gd name="connsiteY10" fmla="*/ 526081 h 1332354"/>
              <a:gd name="connsiteX11" fmla="*/ 6961 w 864110"/>
              <a:gd name="connsiteY11" fmla="*/ 560584 h 1332354"/>
              <a:gd name="connsiteX0" fmla="*/ 6961 w 864110"/>
              <a:gd name="connsiteY0" fmla="*/ 560674 h 1332444"/>
              <a:gd name="connsiteX1" fmla="*/ 96872 w 864110"/>
              <a:gd name="connsiteY1" fmla="*/ 392155 h 1332444"/>
              <a:gd name="connsiteX2" fmla="*/ 79552 w 864110"/>
              <a:gd name="connsiteY2" fmla="*/ 114810 h 1332444"/>
              <a:gd name="connsiteX3" fmla="*/ 229757 w 864110"/>
              <a:gd name="connsiteY3" fmla="*/ 19150 h 1332444"/>
              <a:gd name="connsiteX4" fmla="*/ 566246 w 864110"/>
              <a:gd name="connsiteY4" fmla="*/ 15665 h 1332444"/>
              <a:gd name="connsiteX5" fmla="*/ 717366 w 864110"/>
              <a:gd name="connsiteY5" fmla="*/ 187644 h 1332444"/>
              <a:gd name="connsiteX6" fmla="*/ 861931 w 864110"/>
              <a:gd name="connsiteY6" fmla="*/ 1026095 h 1332444"/>
              <a:gd name="connsiteX7" fmla="*/ 773212 w 864110"/>
              <a:gd name="connsiteY7" fmla="*/ 1266241 h 1332444"/>
              <a:gd name="connsiteX8" fmla="*/ 386884 w 864110"/>
              <a:gd name="connsiteY8" fmla="*/ 1325512 h 1332444"/>
              <a:gd name="connsiteX9" fmla="*/ 197485 w 864110"/>
              <a:gd name="connsiteY9" fmla="*/ 1137372 h 1332444"/>
              <a:gd name="connsiteX10" fmla="*/ 125663 w 864110"/>
              <a:gd name="connsiteY10" fmla="*/ 526171 h 1332444"/>
              <a:gd name="connsiteX11" fmla="*/ 6961 w 864110"/>
              <a:gd name="connsiteY11" fmla="*/ 560674 h 1332444"/>
              <a:gd name="connsiteX0" fmla="*/ 8576 w 843625"/>
              <a:gd name="connsiteY0" fmla="*/ 550409 h 1332444"/>
              <a:gd name="connsiteX1" fmla="*/ 76387 w 843625"/>
              <a:gd name="connsiteY1" fmla="*/ 392155 h 1332444"/>
              <a:gd name="connsiteX2" fmla="*/ 59067 w 843625"/>
              <a:gd name="connsiteY2" fmla="*/ 114810 h 1332444"/>
              <a:gd name="connsiteX3" fmla="*/ 209272 w 843625"/>
              <a:gd name="connsiteY3" fmla="*/ 19150 h 1332444"/>
              <a:gd name="connsiteX4" fmla="*/ 545761 w 843625"/>
              <a:gd name="connsiteY4" fmla="*/ 15665 h 1332444"/>
              <a:gd name="connsiteX5" fmla="*/ 696881 w 843625"/>
              <a:gd name="connsiteY5" fmla="*/ 187644 h 1332444"/>
              <a:gd name="connsiteX6" fmla="*/ 841446 w 843625"/>
              <a:gd name="connsiteY6" fmla="*/ 1026095 h 1332444"/>
              <a:gd name="connsiteX7" fmla="*/ 752727 w 843625"/>
              <a:gd name="connsiteY7" fmla="*/ 1266241 h 1332444"/>
              <a:gd name="connsiteX8" fmla="*/ 366399 w 843625"/>
              <a:gd name="connsiteY8" fmla="*/ 1325512 h 1332444"/>
              <a:gd name="connsiteX9" fmla="*/ 177000 w 843625"/>
              <a:gd name="connsiteY9" fmla="*/ 1137372 h 1332444"/>
              <a:gd name="connsiteX10" fmla="*/ 105178 w 843625"/>
              <a:gd name="connsiteY10" fmla="*/ 526171 h 1332444"/>
              <a:gd name="connsiteX11" fmla="*/ 8576 w 843625"/>
              <a:gd name="connsiteY11" fmla="*/ 550409 h 1332444"/>
              <a:gd name="connsiteX0" fmla="*/ 8576 w 843625"/>
              <a:gd name="connsiteY0" fmla="*/ 550409 h 1332444"/>
              <a:gd name="connsiteX1" fmla="*/ 76387 w 843625"/>
              <a:gd name="connsiteY1" fmla="*/ 392155 h 1332444"/>
              <a:gd name="connsiteX2" fmla="*/ 59067 w 843625"/>
              <a:gd name="connsiteY2" fmla="*/ 114810 h 1332444"/>
              <a:gd name="connsiteX3" fmla="*/ 209272 w 843625"/>
              <a:gd name="connsiteY3" fmla="*/ 19150 h 1332444"/>
              <a:gd name="connsiteX4" fmla="*/ 545761 w 843625"/>
              <a:gd name="connsiteY4" fmla="*/ 15665 h 1332444"/>
              <a:gd name="connsiteX5" fmla="*/ 696881 w 843625"/>
              <a:gd name="connsiteY5" fmla="*/ 187644 h 1332444"/>
              <a:gd name="connsiteX6" fmla="*/ 841446 w 843625"/>
              <a:gd name="connsiteY6" fmla="*/ 1026095 h 1332444"/>
              <a:gd name="connsiteX7" fmla="*/ 752727 w 843625"/>
              <a:gd name="connsiteY7" fmla="*/ 1266241 h 1332444"/>
              <a:gd name="connsiteX8" fmla="*/ 366399 w 843625"/>
              <a:gd name="connsiteY8" fmla="*/ 1325512 h 1332444"/>
              <a:gd name="connsiteX9" fmla="*/ 177000 w 843625"/>
              <a:gd name="connsiteY9" fmla="*/ 1137372 h 1332444"/>
              <a:gd name="connsiteX10" fmla="*/ 105178 w 843625"/>
              <a:gd name="connsiteY10" fmla="*/ 526171 h 1332444"/>
              <a:gd name="connsiteX11" fmla="*/ 8576 w 843625"/>
              <a:gd name="connsiteY11" fmla="*/ 550409 h 1332444"/>
              <a:gd name="connsiteX0" fmla="*/ 8576 w 843625"/>
              <a:gd name="connsiteY0" fmla="*/ 550409 h 1332528"/>
              <a:gd name="connsiteX1" fmla="*/ 76387 w 843625"/>
              <a:gd name="connsiteY1" fmla="*/ 392155 h 1332528"/>
              <a:gd name="connsiteX2" fmla="*/ 59067 w 843625"/>
              <a:gd name="connsiteY2" fmla="*/ 114810 h 1332528"/>
              <a:gd name="connsiteX3" fmla="*/ 209272 w 843625"/>
              <a:gd name="connsiteY3" fmla="*/ 19150 h 1332528"/>
              <a:gd name="connsiteX4" fmla="*/ 545761 w 843625"/>
              <a:gd name="connsiteY4" fmla="*/ 15665 h 1332528"/>
              <a:gd name="connsiteX5" fmla="*/ 696881 w 843625"/>
              <a:gd name="connsiteY5" fmla="*/ 187644 h 1332528"/>
              <a:gd name="connsiteX6" fmla="*/ 841446 w 843625"/>
              <a:gd name="connsiteY6" fmla="*/ 1026095 h 1332528"/>
              <a:gd name="connsiteX7" fmla="*/ 752727 w 843625"/>
              <a:gd name="connsiteY7" fmla="*/ 1266241 h 1332528"/>
              <a:gd name="connsiteX8" fmla="*/ 366399 w 843625"/>
              <a:gd name="connsiteY8" fmla="*/ 1325512 h 1332528"/>
              <a:gd name="connsiteX9" fmla="*/ 184643 w 843625"/>
              <a:gd name="connsiteY9" fmla="*/ 1136120 h 1332528"/>
              <a:gd name="connsiteX10" fmla="*/ 105178 w 843625"/>
              <a:gd name="connsiteY10" fmla="*/ 526171 h 1332528"/>
              <a:gd name="connsiteX11" fmla="*/ 8576 w 843625"/>
              <a:gd name="connsiteY11" fmla="*/ 550409 h 1332528"/>
              <a:gd name="connsiteX0" fmla="*/ 8576 w 843404"/>
              <a:gd name="connsiteY0" fmla="*/ 550409 h 1327013"/>
              <a:gd name="connsiteX1" fmla="*/ 76387 w 843404"/>
              <a:gd name="connsiteY1" fmla="*/ 392155 h 1327013"/>
              <a:gd name="connsiteX2" fmla="*/ 59067 w 843404"/>
              <a:gd name="connsiteY2" fmla="*/ 114810 h 1327013"/>
              <a:gd name="connsiteX3" fmla="*/ 209272 w 843404"/>
              <a:gd name="connsiteY3" fmla="*/ 19150 h 1327013"/>
              <a:gd name="connsiteX4" fmla="*/ 545761 w 843404"/>
              <a:gd name="connsiteY4" fmla="*/ 15665 h 1327013"/>
              <a:gd name="connsiteX5" fmla="*/ 696881 w 843404"/>
              <a:gd name="connsiteY5" fmla="*/ 187644 h 1327013"/>
              <a:gd name="connsiteX6" fmla="*/ 841446 w 843404"/>
              <a:gd name="connsiteY6" fmla="*/ 1026095 h 1327013"/>
              <a:gd name="connsiteX7" fmla="*/ 752727 w 843404"/>
              <a:gd name="connsiteY7" fmla="*/ 1266241 h 1327013"/>
              <a:gd name="connsiteX8" fmla="*/ 390961 w 843404"/>
              <a:gd name="connsiteY8" fmla="*/ 1319274 h 1327013"/>
              <a:gd name="connsiteX9" fmla="*/ 184643 w 843404"/>
              <a:gd name="connsiteY9" fmla="*/ 1136120 h 1327013"/>
              <a:gd name="connsiteX10" fmla="*/ 105178 w 843404"/>
              <a:gd name="connsiteY10" fmla="*/ 526171 h 1327013"/>
              <a:gd name="connsiteX11" fmla="*/ 8576 w 843404"/>
              <a:gd name="connsiteY11" fmla="*/ 550409 h 1327013"/>
              <a:gd name="connsiteX0" fmla="*/ 8576 w 843404"/>
              <a:gd name="connsiteY0" fmla="*/ 567995 h 1344599"/>
              <a:gd name="connsiteX1" fmla="*/ 76387 w 843404"/>
              <a:gd name="connsiteY1" fmla="*/ 409741 h 1344599"/>
              <a:gd name="connsiteX2" fmla="*/ 59067 w 843404"/>
              <a:gd name="connsiteY2" fmla="*/ 132396 h 1344599"/>
              <a:gd name="connsiteX3" fmla="*/ 262200 w 843404"/>
              <a:gd name="connsiteY3" fmla="*/ 8133 h 1344599"/>
              <a:gd name="connsiteX4" fmla="*/ 545761 w 843404"/>
              <a:gd name="connsiteY4" fmla="*/ 33251 h 1344599"/>
              <a:gd name="connsiteX5" fmla="*/ 696881 w 843404"/>
              <a:gd name="connsiteY5" fmla="*/ 205230 h 1344599"/>
              <a:gd name="connsiteX6" fmla="*/ 841446 w 843404"/>
              <a:gd name="connsiteY6" fmla="*/ 1043681 h 1344599"/>
              <a:gd name="connsiteX7" fmla="*/ 752727 w 843404"/>
              <a:gd name="connsiteY7" fmla="*/ 1283827 h 1344599"/>
              <a:gd name="connsiteX8" fmla="*/ 390961 w 843404"/>
              <a:gd name="connsiteY8" fmla="*/ 1336860 h 1344599"/>
              <a:gd name="connsiteX9" fmla="*/ 184643 w 843404"/>
              <a:gd name="connsiteY9" fmla="*/ 1153706 h 1344599"/>
              <a:gd name="connsiteX10" fmla="*/ 105178 w 843404"/>
              <a:gd name="connsiteY10" fmla="*/ 543757 h 1344599"/>
              <a:gd name="connsiteX11" fmla="*/ 8576 w 843404"/>
              <a:gd name="connsiteY11" fmla="*/ 567995 h 1344599"/>
              <a:gd name="connsiteX0" fmla="*/ 8576 w 843404"/>
              <a:gd name="connsiteY0" fmla="*/ 567509 h 1344113"/>
              <a:gd name="connsiteX1" fmla="*/ 76387 w 843404"/>
              <a:gd name="connsiteY1" fmla="*/ 409255 h 1344113"/>
              <a:gd name="connsiteX2" fmla="*/ 99190 w 843404"/>
              <a:gd name="connsiteY2" fmla="*/ 125338 h 1344113"/>
              <a:gd name="connsiteX3" fmla="*/ 262200 w 843404"/>
              <a:gd name="connsiteY3" fmla="*/ 7647 h 1344113"/>
              <a:gd name="connsiteX4" fmla="*/ 545761 w 843404"/>
              <a:gd name="connsiteY4" fmla="*/ 32765 h 1344113"/>
              <a:gd name="connsiteX5" fmla="*/ 696881 w 843404"/>
              <a:gd name="connsiteY5" fmla="*/ 204744 h 1344113"/>
              <a:gd name="connsiteX6" fmla="*/ 841446 w 843404"/>
              <a:gd name="connsiteY6" fmla="*/ 1043195 h 1344113"/>
              <a:gd name="connsiteX7" fmla="*/ 752727 w 843404"/>
              <a:gd name="connsiteY7" fmla="*/ 1283341 h 1344113"/>
              <a:gd name="connsiteX8" fmla="*/ 390961 w 843404"/>
              <a:gd name="connsiteY8" fmla="*/ 1336374 h 1344113"/>
              <a:gd name="connsiteX9" fmla="*/ 184643 w 843404"/>
              <a:gd name="connsiteY9" fmla="*/ 1153220 h 1344113"/>
              <a:gd name="connsiteX10" fmla="*/ 105178 w 843404"/>
              <a:gd name="connsiteY10" fmla="*/ 543271 h 1344113"/>
              <a:gd name="connsiteX11" fmla="*/ 8576 w 843404"/>
              <a:gd name="connsiteY11" fmla="*/ 567509 h 1344113"/>
              <a:gd name="connsiteX0" fmla="*/ 8576 w 843404"/>
              <a:gd name="connsiteY0" fmla="*/ 566478 h 1343082"/>
              <a:gd name="connsiteX1" fmla="*/ 76387 w 843404"/>
              <a:gd name="connsiteY1" fmla="*/ 408224 h 1343082"/>
              <a:gd name="connsiteX2" fmla="*/ 99190 w 843404"/>
              <a:gd name="connsiteY2" fmla="*/ 124307 h 1343082"/>
              <a:gd name="connsiteX3" fmla="*/ 262200 w 843404"/>
              <a:gd name="connsiteY3" fmla="*/ 6616 h 1343082"/>
              <a:gd name="connsiteX4" fmla="*/ 579343 w 843404"/>
              <a:gd name="connsiteY4" fmla="*/ 35092 h 1343082"/>
              <a:gd name="connsiteX5" fmla="*/ 696881 w 843404"/>
              <a:gd name="connsiteY5" fmla="*/ 203713 h 1343082"/>
              <a:gd name="connsiteX6" fmla="*/ 841446 w 843404"/>
              <a:gd name="connsiteY6" fmla="*/ 1042164 h 1343082"/>
              <a:gd name="connsiteX7" fmla="*/ 752727 w 843404"/>
              <a:gd name="connsiteY7" fmla="*/ 1282310 h 1343082"/>
              <a:gd name="connsiteX8" fmla="*/ 390961 w 843404"/>
              <a:gd name="connsiteY8" fmla="*/ 1335343 h 1343082"/>
              <a:gd name="connsiteX9" fmla="*/ 184643 w 843404"/>
              <a:gd name="connsiteY9" fmla="*/ 1152189 h 1343082"/>
              <a:gd name="connsiteX10" fmla="*/ 105178 w 843404"/>
              <a:gd name="connsiteY10" fmla="*/ 542240 h 1343082"/>
              <a:gd name="connsiteX11" fmla="*/ 8576 w 843404"/>
              <a:gd name="connsiteY11" fmla="*/ 566478 h 1343082"/>
              <a:gd name="connsiteX0" fmla="*/ 8576 w 843404"/>
              <a:gd name="connsiteY0" fmla="*/ 580816 h 1357420"/>
              <a:gd name="connsiteX1" fmla="*/ 76387 w 843404"/>
              <a:gd name="connsiteY1" fmla="*/ 422562 h 1357420"/>
              <a:gd name="connsiteX2" fmla="*/ 99190 w 843404"/>
              <a:gd name="connsiteY2" fmla="*/ 138645 h 1357420"/>
              <a:gd name="connsiteX3" fmla="*/ 308863 w 843404"/>
              <a:gd name="connsiteY3" fmla="*/ 4451 h 1357420"/>
              <a:gd name="connsiteX4" fmla="*/ 579343 w 843404"/>
              <a:gd name="connsiteY4" fmla="*/ 49430 h 1357420"/>
              <a:gd name="connsiteX5" fmla="*/ 696881 w 843404"/>
              <a:gd name="connsiteY5" fmla="*/ 218051 h 1357420"/>
              <a:gd name="connsiteX6" fmla="*/ 841446 w 843404"/>
              <a:gd name="connsiteY6" fmla="*/ 1056502 h 1357420"/>
              <a:gd name="connsiteX7" fmla="*/ 752727 w 843404"/>
              <a:gd name="connsiteY7" fmla="*/ 1296648 h 1357420"/>
              <a:gd name="connsiteX8" fmla="*/ 390961 w 843404"/>
              <a:gd name="connsiteY8" fmla="*/ 1349681 h 1357420"/>
              <a:gd name="connsiteX9" fmla="*/ 184643 w 843404"/>
              <a:gd name="connsiteY9" fmla="*/ 1166527 h 1357420"/>
              <a:gd name="connsiteX10" fmla="*/ 105178 w 843404"/>
              <a:gd name="connsiteY10" fmla="*/ 556578 h 1357420"/>
              <a:gd name="connsiteX11" fmla="*/ 8576 w 843404"/>
              <a:gd name="connsiteY11" fmla="*/ 580816 h 1357420"/>
              <a:gd name="connsiteX0" fmla="*/ 8576 w 842535"/>
              <a:gd name="connsiteY0" fmla="*/ 580879 h 1357483"/>
              <a:gd name="connsiteX1" fmla="*/ 76387 w 842535"/>
              <a:gd name="connsiteY1" fmla="*/ 422625 h 1357483"/>
              <a:gd name="connsiteX2" fmla="*/ 99190 w 842535"/>
              <a:gd name="connsiteY2" fmla="*/ 138708 h 1357483"/>
              <a:gd name="connsiteX3" fmla="*/ 308863 w 842535"/>
              <a:gd name="connsiteY3" fmla="*/ 4514 h 1357483"/>
              <a:gd name="connsiteX4" fmla="*/ 579343 w 842535"/>
              <a:gd name="connsiteY4" fmla="*/ 49493 h 1357483"/>
              <a:gd name="connsiteX5" fmla="*/ 714903 w 842535"/>
              <a:gd name="connsiteY5" fmla="*/ 221806 h 1357483"/>
              <a:gd name="connsiteX6" fmla="*/ 841446 w 842535"/>
              <a:gd name="connsiteY6" fmla="*/ 1056565 h 1357483"/>
              <a:gd name="connsiteX7" fmla="*/ 752727 w 842535"/>
              <a:gd name="connsiteY7" fmla="*/ 1296711 h 1357483"/>
              <a:gd name="connsiteX8" fmla="*/ 390961 w 842535"/>
              <a:gd name="connsiteY8" fmla="*/ 1349744 h 1357483"/>
              <a:gd name="connsiteX9" fmla="*/ 184643 w 842535"/>
              <a:gd name="connsiteY9" fmla="*/ 1166590 h 1357483"/>
              <a:gd name="connsiteX10" fmla="*/ 105178 w 842535"/>
              <a:gd name="connsiteY10" fmla="*/ 556641 h 1357483"/>
              <a:gd name="connsiteX11" fmla="*/ 8576 w 842535"/>
              <a:gd name="connsiteY11" fmla="*/ 580879 h 1357483"/>
              <a:gd name="connsiteX0" fmla="*/ 8576 w 842535"/>
              <a:gd name="connsiteY0" fmla="*/ 577971 h 1354575"/>
              <a:gd name="connsiteX1" fmla="*/ 76387 w 842535"/>
              <a:gd name="connsiteY1" fmla="*/ 419717 h 1354575"/>
              <a:gd name="connsiteX2" fmla="*/ 99190 w 842535"/>
              <a:gd name="connsiteY2" fmla="*/ 135800 h 1354575"/>
              <a:gd name="connsiteX3" fmla="*/ 308863 w 842535"/>
              <a:gd name="connsiteY3" fmla="*/ 1606 h 1354575"/>
              <a:gd name="connsiteX4" fmla="*/ 714903 w 842535"/>
              <a:gd name="connsiteY4" fmla="*/ 218898 h 1354575"/>
              <a:gd name="connsiteX5" fmla="*/ 841446 w 842535"/>
              <a:gd name="connsiteY5" fmla="*/ 1053657 h 1354575"/>
              <a:gd name="connsiteX6" fmla="*/ 752727 w 842535"/>
              <a:gd name="connsiteY6" fmla="*/ 1293803 h 1354575"/>
              <a:gd name="connsiteX7" fmla="*/ 390961 w 842535"/>
              <a:gd name="connsiteY7" fmla="*/ 1346836 h 1354575"/>
              <a:gd name="connsiteX8" fmla="*/ 184643 w 842535"/>
              <a:gd name="connsiteY8" fmla="*/ 1163682 h 1354575"/>
              <a:gd name="connsiteX9" fmla="*/ 105178 w 842535"/>
              <a:gd name="connsiteY9" fmla="*/ 553733 h 1354575"/>
              <a:gd name="connsiteX10" fmla="*/ 8576 w 842535"/>
              <a:gd name="connsiteY10" fmla="*/ 577971 h 1354575"/>
              <a:gd name="connsiteX0" fmla="*/ 8576 w 841897"/>
              <a:gd name="connsiteY0" fmla="*/ 576547 h 1353151"/>
              <a:gd name="connsiteX1" fmla="*/ 76387 w 841897"/>
              <a:gd name="connsiteY1" fmla="*/ 418293 h 1353151"/>
              <a:gd name="connsiteX2" fmla="*/ 99190 w 841897"/>
              <a:gd name="connsiteY2" fmla="*/ 134376 h 1353151"/>
              <a:gd name="connsiteX3" fmla="*/ 308863 w 841897"/>
              <a:gd name="connsiteY3" fmla="*/ 182 h 1353151"/>
              <a:gd name="connsiteX4" fmla="*/ 730941 w 841897"/>
              <a:gd name="connsiteY4" fmla="*/ 159475 h 1353151"/>
              <a:gd name="connsiteX5" fmla="*/ 841446 w 841897"/>
              <a:gd name="connsiteY5" fmla="*/ 1052233 h 1353151"/>
              <a:gd name="connsiteX6" fmla="*/ 752727 w 841897"/>
              <a:gd name="connsiteY6" fmla="*/ 1292379 h 1353151"/>
              <a:gd name="connsiteX7" fmla="*/ 390961 w 841897"/>
              <a:gd name="connsiteY7" fmla="*/ 1345412 h 1353151"/>
              <a:gd name="connsiteX8" fmla="*/ 184643 w 841897"/>
              <a:gd name="connsiteY8" fmla="*/ 1162258 h 1353151"/>
              <a:gd name="connsiteX9" fmla="*/ 105178 w 841897"/>
              <a:gd name="connsiteY9" fmla="*/ 552309 h 1353151"/>
              <a:gd name="connsiteX10" fmla="*/ 8576 w 841897"/>
              <a:gd name="connsiteY10" fmla="*/ 576547 h 1353151"/>
              <a:gd name="connsiteX0" fmla="*/ 8576 w 852902"/>
              <a:gd name="connsiteY0" fmla="*/ 576547 h 1354413"/>
              <a:gd name="connsiteX1" fmla="*/ 76387 w 852902"/>
              <a:gd name="connsiteY1" fmla="*/ 418293 h 1354413"/>
              <a:gd name="connsiteX2" fmla="*/ 99190 w 852902"/>
              <a:gd name="connsiteY2" fmla="*/ 134376 h 1354413"/>
              <a:gd name="connsiteX3" fmla="*/ 308863 w 852902"/>
              <a:gd name="connsiteY3" fmla="*/ 182 h 1354413"/>
              <a:gd name="connsiteX4" fmla="*/ 730941 w 852902"/>
              <a:gd name="connsiteY4" fmla="*/ 159475 h 1354413"/>
              <a:gd name="connsiteX5" fmla="*/ 852579 w 852902"/>
              <a:gd name="connsiteY5" fmla="*/ 1001682 h 1354413"/>
              <a:gd name="connsiteX6" fmla="*/ 752727 w 852902"/>
              <a:gd name="connsiteY6" fmla="*/ 1292379 h 1354413"/>
              <a:gd name="connsiteX7" fmla="*/ 390961 w 852902"/>
              <a:gd name="connsiteY7" fmla="*/ 1345412 h 1354413"/>
              <a:gd name="connsiteX8" fmla="*/ 184643 w 852902"/>
              <a:gd name="connsiteY8" fmla="*/ 1162258 h 1354413"/>
              <a:gd name="connsiteX9" fmla="*/ 105178 w 852902"/>
              <a:gd name="connsiteY9" fmla="*/ 552309 h 1354413"/>
              <a:gd name="connsiteX10" fmla="*/ 8576 w 852902"/>
              <a:gd name="connsiteY10" fmla="*/ 576547 h 1354413"/>
              <a:gd name="connsiteX0" fmla="*/ 9753 w 842440"/>
              <a:gd name="connsiteY0" fmla="*/ 568913 h 1354413"/>
              <a:gd name="connsiteX1" fmla="*/ 65925 w 842440"/>
              <a:gd name="connsiteY1" fmla="*/ 418293 h 1354413"/>
              <a:gd name="connsiteX2" fmla="*/ 88728 w 842440"/>
              <a:gd name="connsiteY2" fmla="*/ 134376 h 1354413"/>
              <a:gd name="connsiteX3" fmla="*/ 298401 w 842440"/>
              <a:gd name="connsiteY3" fmla="*/ 182 h 1354413"/>
              <a:gd name="connsiteX4" fmla="*/ 720479 w 842440"/>
              <a:gd name="connsiteY4" fmla="*/ 159475 h 1354413"/>
              <a:gd name="connsiteX5" fmla="*/ 842117 w 842440"/>
              <a:gd name="connsiteY5" fmla="*/ 1001682 h 1354413"/>
              <a:gd name="connsiteX6" fmla="*/ 742265 w 842440"/>
              <a:gd name="connsiteY6" fmla="*/ 1292379 h 1354413"/>
              <a:gd name="connsiteX7" fmla="*/ 380499 w 842440"/>
              <a:gd name="connsiteY7" fmla="*/ 1345412 h 1354413"/>
              <a:gd name="connsiteX8" fmla="*/ 174181 w 842440"/>
              <a:gd name="connsiteY8" fmla="*/ 1162258 h 1354413"/>
              <a:gd name="connsiteX9" fmla="*/ 94716 w 842440"/>
              <a:gd name="connsiteY9" fmla="*/ 552309 h 1354413"/>
              <a:gd name="connsiteX10" fmla="*/ 9753 w 842440"/>
              <a:gd name="connsiteY10" fmla="*/ 568913 h 1354413"/>
              <a:gd name="connsiteX0" fmla="*/ 9475 w 842162"/>
              <a:gd name="connsiteY0" fmla="*/ 568921 h 1354421"/>
              <a:gd name="connsiteX1" fmla="*/ 68141 w 842162"/>
              <a:gd name="connsiteY1" fmla="*/ 437939 h 1354421"/>
              <a:gd name="connsiteX2" fmla="*/ 88450 w 842162"/>
              <a:gd name="connsiteY2" fmla="*/ 134384 h 1354421"/>
              <a:gd name="connsiteX3" fmla="*/ 298123 w 842162"/>
              <a:gd name="connsiteY3" fmla="*/ 190 h 1354421"/>
              <a:gd name="connsiteX4" fmla="*/ 720201 w 842162"/>
              <a:gd name="connsiteY4" fmla="*/ 159483 h 1354421"/>
              <a:gd name="connsiteX5" fmla="*/ 841839 w 842162"/>
              <a:gd name="connsiteY5" fmla="*/ 1001690 h 1354421"/>
              <a:gd name="connsiteX6" fmla="*/ 741987 w 842162"/>
              <a:gd name="connsiteY6" fmla="*/ 1292387 h 1354421"/>
              <a:gd name="connsiteX7" fmla="*/ 380221 w 842162"/>
              <a:gd name="connsiteY7" fmla="*/ 1345420 h 1354421"/>
              <a:gd name="connsiteX8" fmla="*/ 173903 w 842162"/>
              <a:gd name="connsiteY8" fmla="*/ 1162266 h 1354421"/>
              <a:gd name="connsiteX9" fmla="*/ 94438 w 842162"/>
              <a:gd name="connsiteY9" fmla="*/ 552317 h 1354421"/>
              <a:gd name="connsiteX10" fmla="*/ 9475 w 842162"/>
              <a:gd name="connsiteY10" fmla="*/ 568921 h 1354421"/>
              <a:gd name="connsiteX0" fmla="*/ 9475 w 842162"/>
              <a:gd name="connsiteY0" fmla="*/ 568732 h 1354232"/>
              <a:gd name="connsiteX1" fmla="*/ 68141 w 842162"/>
              <a:gd name="connsiteY1" fmla="*/ 437750 h 1354232"/>
              <a:gd name="connsiteX2" fmla="*/ 86360 w 842162"/>
              <a:gd name="connsiteY2" fmla="*/ 157448 h 1354232"/>
              <a:gd name="connsiteX3" fmla="*/ 298123 w 842162"/>
              <a:gd name="connsiteY3" fmla="*/ 1 h 1354232"/>
              <a:gd name="connsiteX4" fmla="*/ 720201 w 842162"/>
              <a:gd name="connsiteY4" fmla="*/ 159294 h 1354232"/>
              <a:gd name="connsiteX5" fmla="*/ 841839 w 842162"/>
              <a:gd name="connsiteY5" fmla="*/ 1001501 h 1354232"/>
              <a:gd name="connsiteX6" fmla="*/ 741987 w 842162"/>
              <a:gd name="connsiteY6" fmla="*/ 1292198 h 1354232"/>
              <a:gd name="connsiteX7" fmla="*/ 380221 w 842162"/>
              <a:gd name="connsiteY7" fmla="*/ 1345231 h 1354232"/>
              <a:gd name="connsiteX8" fmla="*/ 173903 w 842162"/>
              <a:gd name="connsiteY8" fmla="*/ 1162077 h 1354232"/>
              <a:gd name="connsiteX9" fmla="*/ 94438 w 842162"/>
              <a:gd name="connsiteY9" fmla="*/ 552128 h 1354232"/>
              <a:gd name="connsiteX10" fmla="*/ 9475 w 842162"/>
              <a:gd name="connsiteY10" fmla="*/ 568732 h 1354232"/>
              <a:gd name="connsiteX0" fmla="*/ 9475 w 842162"/>
              <a:gd name="connsiteY0" fmla="*/ 553089 h 1338589"/>
              <a:gd name="connsiteX1" fmla="*/ 68141 w 842162"/>
              <a:gd name="connsiteY1" fmla="*/ 422107 h 1338589"/>
              <a:gd name="connsiteX2" fmla="*/ 86360 w 842162"/>
              <a:gd name="connsiteY2" fmla="*/ 141805 h 1338589"/>
              <a:gd name="connsiteX3" fmla="*/ 302731 w 842162"/>
              <a:gd name="connsiteY3" fmla="*/ 786 h 1338589"/>
              <a:gd name="connsiteX4" fmla="*/ 720201 w 842162"/>
              <a:gd name="connsiteY4" fmla="*/ 143651 h 1338589"/>
              <a:gd name="connsiteX5" fmla="*/ 841839 w 842162"/>
              <a:gd name="connsiteY5" fmla="*/ 985858 h 1338589"/>
              <a:gd name="connsiteX6" fmla="*/ 741987 w 842162"/>
              <a:gd name="connsiteY6" fmla="*/ 1276555 h 1338589"/>
              <a:gd name="connsiteX7" fmla="*/ 380221 w 842162"/>
              <a:gd name="connsiteY7" fmla="*/ 1329588 h 1338589"/>
              <a:gd name="connsiteX8" fmla="*/ 173903 w 842162"/>
              <a:gd name="connsiteY8" fmla="*/ 1146434 h 1338589"/>
              <a:gd name="connsiteX9" fmla="*/ 94438 w 842162"/>
              <a:gd name="connsiteY9" fmla="*/ 536485 h 1338589"/>
              <a:gd name="connsiteX10" fmla="*/ 9475 w 842162"/>
              <a:gd name="connsiteY10" fmla="*/ 553089 h 1338589"/>
              <a:gd name="connsiteX0" fmla="*/ 9475 w 842162"/>
              <a:gd name="connsiteY0" fmla="*/ 556656 h 1342156"/>
              <a:gd name="connsiteX1" fmla="*/ 68141 w 842162"/>
              <a:gd name="connsiteY1" fmla="*/ 425674 h 1342156"/>
              <a:gd name="connsiteX2" fmla="*/ 86360 w 842162"/>
              <a:gd name="connsiteY2" fmla="*/ 145372 h 1342156"/>
              <a:gd name="connsiteX3" fmla="*/ 302731 w 842162"/>
              <a:gd name="connsiteY3" fmla="*/ 4353 h 1342156"/>
              <a:gd name="connsiteX4" fmla="*/ 720201 w 842162"/>
              <a:gd name="connsiteY4" fmla="*/ 147218 h 1342156"/>
              <a:gd name="connsiteX5" fmla="*/ 841839 w 842162"/>
              <a:gd name="connsiteY5" fmla="*/ 989425 h 1342156"/>
              <a:gd name="connsiteX6" fmla="*/ 741987 w 842162"/>
              <a:gd name="connsiteY6" fmla="*/ 1280122 h 1342156"/>
              <a:gd name="connsiteX7" fmla="*/ 380221 w 842162"/>
              <a:gd name="connsiteY7" fmla="*/ 1333155 h 1342156"/>
              <a:gd name="connsiteX8" fmla="*/ 173903 w 842162"/>
              <a:gd name="connsiteY8" fmla="*/ 1150001 h 1342156"/>
              <a:gd name="connsiteX9" fmla="*/ 94438 w 842162"/>
              <a:gd name="connsiteY9" fmla="*/ 540052 h 1342156"/>
              <a:gd name="connsiteX10" fmla="*/ 9475 w 842162"/>
              <a:gd name="connsiteY10" fmla="*/ 556656 h 1342156"/>
              <a:gd name="connsiteX0" fmla="*/ 9475 w 842162"/>
              <a:gd name="connsiteY0" fmla="*/ 553349 h 1338849"/>
              <a:gd name="connsiteX1" fmla="*/ 68141 w 842162"/>
              <a:gd name="connsiteY1" fmla="*/ 422367 h 1338849"/>
              <a:gd name="connsiteX2" fmla="*/ 96954 w 842162"/>
              <a:gd name="connsiteY2" fmla="*/ 146058 h 1338849"/>
              <a:gd name="connsiteX3" fmla="*/ 302731 w 842162"/>
              <a:gd name="connsiteY3" fmla="*/ 1046 h 1338849"/>
              <a:gd name="connsiteX4" fmla="*/ 720201 w 842162"/>
              <a:gd name="connsiteY4" fmla="*/ 143911 h 1338849"/>
              <a:gd name="connsiteX5" fmla="*/ 841839 w 842162"/>
              <a:gd name="connsiteY5" fmla="*/ 986118 h 1338849"/>
              <a:gd name="connsiteX6" fmla="*/ 741987 w 842162"/>
              <a:gd name="connsiteY6" fmla="*/ 1276815 h 1338849"/>
              <a:gd name="connsiteX7" fmla="*/ 380221 w 842162"/>
              <a:gd name="connsiteY7" fmla="*/ 1329848 h 1338849"/>
              <a:gd name="connsiteX8" fmla="*/ 173903 w 842162"/>
              <a:gd name="connsiteY8" fmla="*/ 1146694 h 1338849"/>
              <a:gd name="connsiteX9" fmla="*/ 94438 w 842162"/>
              <a:gd name="connsiteY9" fmla="*/ 536745 h 1338849"/>
              <a:gd name="connsiteX10" fmla="*/ 9475 w 842162"/>
              <a:gd name="connsiteY10" fmla="*/ 553349 h 1338849"/>
              <a:gd name="connsiteX0" fmla="*/ 9475 w 842162"/>
              <a:gd name="connsiteY0" fmla="*/ 553349 h 1338908"/>
              <a:gd name="connsiteX1" fmla="*/ 68141 w 842162"/>
              <a:gd name="connsiteY1" fmla="*/ 422367 h 1338908"/>
              <a:gd name="connsiteX2" fmla="*/ 96954 w 842162"/>
              <a:gd name="connsiteY2" fmla="*/ 146058 h 1338908"/>
              <a:gd name="connsiteX3" fmla="*/ 302731 w 842162"/>
              <a:gd name="connsiteY3" fmla="*/ 1046 h 1338908"/>
              <a:gd name="connsiteX4" fmla="*/ 720201 w 842162"/>
              <a:gd name="connsiteY4" fmla="*/ 143911 h 1338908"/>
              <a:gd name="connsiteX5" fmla="*/ 841839 w 842162"/>
              <a:gd name="connsiteY5" fmla="*/ 986118 h 1338908"/>
              <a:gd name="connsiteX6" fmla="*/ 741987 w 842162"/>
              <a:gd name="connsiteY6" fmla="*/ 1276815 h 1338908"/>
              <a:gd name="connsiteX7" fmla="*/ 380221 w 842162"/>
              <a:gd name="connsiteY7" fmla="*/ 1329848 h 1338908"/>
              <a:gd name="connsiteX8" fmla="*/ 178844 w 842162"/>
              <a:gd name="connsiteY8" fmla="*/ 1145885 h 1338908"/>
              <a:gd name="connsiteX9" fmla="*/ 94438 w 842162"/>
              <a:gd name="connsiteY9" fmla="*/ 536745 h 1338908"/>
              <a:gd name="connsiteX10" fmla="*/ 9475 w 842162"/>
              <a:gd name="connsiteY10" fmla="*/ 553349 h 1338908"/>
              <a:gd name="connsiteX0" fmla="*/ 9475 w 842162"/>
              <a:gd name="connsiteY0" fmla="*/ 553349 h 1338908"/>
              <a:gd name="connsiteX1" fmla="*/ 68141 w 842162"/>
              <a:gd name="connsiteY1" fmla="*/ 422367 h 1338908"/>
              <a:gd name="connsiteX2" fmla="*/ 96954 w 842162"/>
              <a:gd name="connsiteY2" fmla="*/ 146058 h 1338908"/>
              <a:gd name="connsiteX3" fmla="*/ 302731 w 842162"/>
              <a:gd name="connsiteY3" fmla="*/ 1046 h 1338908"/>
              <a:gd name="connsiteX4" fmla="*/ 720201 w 842162"/>
              <a:gd name="connsiteY4" fmla="*/ 143911 h 1338908"/>
              <a:gd name="connsiteX5" fmla="*/ 841839 w 842162"/>
              <a:gd name="connsiteY5" fmla="*/ 986118 h 1338908"/>
              <a:gd name="connsiteX6" fmla="*/ 741987 w 842162"/>
              <a:gd name="connsiteY6" fmla="*/ 1276815 h 1338908"/>
              <a:gd name="connsiteX7" fmla="*/ 380221 w 842162"/>
              <a:gd name="connsiteY7" fmla="*/ 1329848 h 1338908"/>
              <a:gd name="connsiteX8" fmla="*/ 178844 w 842162"/>
              <a:gd name="connsiteY8" fmla="*/ 1145885 h 1338908"/>
              <a:gd name="connsiteX9" fmla="*/ 94438 w 842162"/>
              <a:gd name="connsiteY9" fmla="*/ 536745 h 1338908"/>
              <a:gd name="connsiteX10" fmla="*/ 9475 w 842162"/>
              <a:gd name="connsiteY10" fmla="*/ 553349 h 1338908"/>
              <a:gd name="connsiteX0" fmla="*/ 9475 w 842162"/>
              <a:gd name="connsiteY0" fmla="*/ 553349 h 1342900"/>
              <a:gd name="connsiteX1" fmla="*/ 68141 w 842162"/>
              <a:gd name="connsiteY1" fmla="*/ 422367 h 1342900"/>
              <a:gd name="connsiteX2" fmla="*/ 96954 w 842162"/>
              <a:gd name="connsiteY2" fmla="*/ 146058 h 1342900"/>
              <a:gd name="connsiteX3" fmla="*/ 302731 w 842162"/>
              <a:gd name="connsiteY3" fmla="*/ 1046 h 1342900"/>
              <a:gd name="connsiteX4" fmla="*/ 720201 w 842162"/>
              <a:gd name="connsiteY4" fmla="*/ 143911 h 1342900"/>
              <a:gd name="connsiteX5" fmla="*/ 841839 w 842162"/>
              <a:gd name="connsiteY5" fmla="*/ 986118 h 1342900"/>
              <a:gd name="connsiteX6" fmla="*/ 741987 w 842162"/>
              <a:gd name="connsiteY6" fmla="*/ 1276815 h 1342900"/>
              <a:gd name="connsiteX7" fmla="*/ 380221 w 842162"/>
              <a:gd name="connsiteY7" fmla="*/ 1329848 h 1342900"/>
              <a:gd name="connsiteX8" fmla="*/ 164306 w 842162"/>
              <a:gd name="connsiteY8" fmla="*/ 1090990 h 1342900"/>
              <a:gd name="connsiteX9" fmla="*/ 94438 w 842162"/>
              <a:gd name="connsiteY9" fmla="*/ 536745 h 1342900"/>
              <a:gd name="connsiteX10" fmla="*/ 9475 w 842162"/>
              <a:gd name="connsiteY10" fmla="*/ 553349 h 1342900"/>
              <a:gd name="connsiteX0" fmla="*/ 9475 w 842162"/>
              <a:gd name="connsiteY0" fmla="*/ 553349 h 1341177"/>
              <a:gd name="connsiteX1" fmla="*/ 68141 w 842162"/>
              <a:gd name="connsiteY1" fmla="*/ 422367 h 1341177"/>
              <a:gd name="connsiteX2" fmla="*/ 96954 w 842162"/>
              <a:gd name="connsiteY2" fmla="*/ 146058 h 1341177"/>
              <a:gd name="connsiteX3" fmla="*/ 302731 w 842162"/>
              <a:gd name="connsiteY3" fmla="*/ 1046 h 1341177"/>
              <a:gd name="connsiteX4" fmla="*/ 720201 w 842162"/>
              <a:gd name="connsiteY4" fmla="*/ 143911 h 1341177"/>
              <a:gd name="connsiteX5" fmla="*/ 841839 w 842162"/>
              <a:gd name="connsiteY5" fmla="*/ 986118 h 1341177"/>
              <a:gd name="connsiteX6" fmla="*/ 741987 w 842162"/>
              <a:gd name="connsiteY6" fmla="*/ 1276815 h 1341177"/>
              <a:gd name="connsiteX7" fmla="*/ 380221 w 842162"/>
              <a:gd name="connsiteY7" fmla="*/ 1329848 h 1341177"/>
              <a:gd name="connsiteX8" fmla="*/ 177395 w 842162"/>
              <a:gd name="connsiteY8" fmla="*/ 1114621 h 1341177"/>
              <a:gd name="connsiteX9" fmla="*/ 94438 w 842162"/>
              <a:gd name="connsiteY9" fmla="*/ 536745 h 1341177"/>
              <a:gd name="connsiteX10" fmla="*/ 9475 w 842162"/>
              <a:gd name="connsiteY10" fmla="*/ 553349 h 1341177"/>
              <a:gd name="connsiteX0" fmla="*/ 9475 w 842162"/>
              <a:gd name="connsiteY0" fmla="*/ 553349 h 1341177"/>
              <a:gd name="connsiteX1" fmla="*/ 68141 w 842162"/>
              <a:gd name="connsiteY1" fmla="*/ 422367 h 1341177"/>
              <a:gd name="connsiteX2" fmla="*/ 96954 w 842162"/>
              <a:gd name="connsiteY2" fmla="*/ 146058 h 1341177"/>
              <a:gd name="connsiteX3" fmla="*/ 302731 w 842162"/>
              <a:gd name="connsiteY3" fmla="*/ 1046 h 1341177"/>
              <a:gd name="connsiteX4" fmla="*/ 720201 w 842162"/>
              <a:gd name="connsiteY4" fmla="*/ 143911 h 1341177"/>
              <a:gd name="connsiteX5" fmla="*/ 841839 w 842162"/>
              <a:gd name="connsiteY5" fmla="*/ 986118 h 1341177"/>
              <a:gd name="connsiteX6" fmla="*/ 741987 w 842162"/>
              <a:gd name="connsiteY6" fmla="*/ 1276815 h 1341177"/>
              <a:gd name="connsiteX7" fmla="*/ 380221 w 842162"/>
              <a:gd name="connsiteY7" fmla="*/ 1329848 h 1341177"/>
              <a:gd name="connsiteX8" fmla="*/ 177395 w 842162"/>
              <a:gd name="connsiteY8" fmla="*/ 1114621 h 1341177"/>
              <a:gd name="connsiteX9" fmla="*/ 94438 w 842162"/>
              <a:gd name="connsiteY9" fmla="*/ 536745 h 1341177"/>
              <a:gd name="connsiteX10" fmla="*/ 9475 w 842162"/>
              <a:gd name="connsiteY10" fmla="*/ 553349 h 1341177"/>
              <a:gd name="connsiteX0" fmla="*/ 9475 w 842162"/>
              <a:gd name="connsiteY0" fmla="*/ 579552 h 1367380"/>
              <a:gd name="connsiteX1" fmla="*/ 68141 w 842162"/>
              <a:gd name="connsiteY1" fmla="*/ 448570 h 1367380"/>
              <a:gd name="connsiteX2" fmla="*/ 96954 w 842162"/>
              <a:gd name="connsiteY2" fmla="*/ 172261 h 1367380"/>
              <a:gd name="connsiteX3" fmla="*/ 424856 w 842162"/>
              <a:gd name="connsiteY3" fmla="*/ 22 h 1367380"/>
              <a:gd name="connsiteX4" fmla="*/ 720201 w 842162"/>
              <a:gd name="connsiteY4" fmla="*/ 170114 h 1367380"/>
              <a:gd name="connsiteX5" fmla="*/ 841839 w 842162"/>
              <a:gd name="connsiteY5" fmla="*/ 1012321 h 1367380"/>
              <a:gd name="connsiteX6" fmla="*/ 741987 w 842162"/>
              <a:gd name="connsiteY6" fmla="*/ 1303018 h 1367380"/>
              <a:gd name="connsiteX7" fmla="*/ 380221 w 842162"/>
              <a:gd name="connsiteY7" fmla="*/ 1356051 h 1367380"/>
              <a:gd name="connsiteX8" fmla="*/ 177395 w 842162"/>
              <a:gd name="connsiteY8" fmla="*/ 1140824 h 1367380"/>
              <a:gd name="connsiteX9" fmla="*/ 94438 w 842162"/>
              <a:gd name="connsiteY9" fmla="*/ 562948 h 1367380"/>
              <a:gd name="connsiteX10" fmla="*/ 9475 w 842162"/>
              <a:gd name="connsiteY10" fmla="*/ 579552 h 1367380"/>
              <a:gd name="connsiteX0" fmla="*/ 9475 w 842162"/>
              <a:gd name="connsiteY0" fmla="*/ 579628 h 1367456"/>
              <a:gd name="connsiteX1" fmla="*/ 68141 w 842162"/>
              <a:gd name="connsiteY1" fmla="*/ 448646 h 1367456"/>
              <a:gd name="connsiteX2" fmla="*/ 160918 w 842162"/>
              <a:gd name="connsiteY2" fmla="*/ 150520 h 1367456"/>
              <a:gd name="connsiteX3" fmla="*/ 424856 w 842162"/>
              <a:gd name="connsiteY3" fmla="*/ 98 h 1367456"/>
              <a:gd name="connsiteX4" fmla="*/ 720201 w 842162"/>
              <a:gd name="connsiteY4" fmla="*/ 170190 h 1367456"/>
              <a:gd name="connsiteX5" fmla="*/ 841839 w 842162"/>
              <a:gd name="connsiteY5" fmla="*/ 1012397 h 1367456"/>
              <a:gd name="connsiteX6" fmla="*/ 741987 w 842162"/>
              <a:gd name="connsiteY6" fmla="*/ 1303094 h 1367456"/>
              <a:gd name="connsiteX7" fmla="*/ 380221 w 842162"/>
              <a:gd name="connsiteY7" fmla="*/ 1356127 h 1367456"/>
              <a:gd name="connsiteX8" fmla="*/ 177395 w 842162"/>
              <a:gd name="connsiteY8" fmla="*/ 1140900 h 1367456"/>
              <a:gd name="connsiteX9" fmla="*/ 94438 w 842162"/>
              <a:gd name="connsiteY9" fmla="*/ 563024 h 1367456"/>
              <a:gd name="connsiteX10" fmla="*/ 9475 w 842162"/>
              <a:gd name="connsiteY10" fmla="*/ 579628 h 1367456"/>
              <a:gd name="connsiteX0" fmla="*/ 9475 w 840678"/>
              <a:gd name="connsiteY0" fmla="*/ 579628 h 1372792"/>
              <a:gd name="connsiteX1" fmla="*/ 68141 w 840678"/>
              <a:gd name="connsiteY1" fmla="*/ 448646 h 1372792"/>
              <a:gd name="connsiteX2" fmla="*/ 160918 w 840678"/>
              <a:gd name="connsiteY2" fmla="*/ 150520 h 1372792"/>
              <a:gd name="connsiteX3" fmla="*/ 424856 w 840678"/>
              <a:gd name="connsiteY3" fmla="*/ 98 h 1372792"/>
              <a:gd name="connsiteX4" fmla="*/ 720201 w 840678"/>
              <a:gd name="connsiteY4" fmla="*/ 170190 h 1372792"/>
              <a:gd name="connsiteX5" fmla="*/ 840342 w 840678"/>
              <a:gd name="connsiteY5" fmla="*/ 865377 h 1372792"/>
              <a:gd name="connsiteX6" fmla="*/ 741987 w 840678"/>
              <a:gd name="connsiteY6" fmla="*/ 1303094 h 1372792"/>
              <a:gd name="connsiteX7" fmla="*/ 380221 w 840678"/>
              <a:gd name="connsiteY7" fmla="*/ 1356127 h 1372792"/>
              <a:gd name="connsiteX8" fmla="*/ 177395 w 840678"/>
              <a:gd name="connsiteY8" fmla="*/ 1140900 h 1372792"/>
              <a:gd name="connsiteX9" fmla="*/ 94438 w 840678"/>
              <a:gd name="connsiteY9" fmla="*/ 563024 h 1372792"/>
              <a:gd name="connsiteX10" fmla="*/ 9475 w 840678"/>
              <a:gd name="connsiteY10" fmla="*/ 579628 h 1372792"/>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376"/>
              <a:gd name="connsiteY0" fmla="*/ 579628 h 1357062"/>
              <a:gd name="connsiteX1" fmla="*/ 68141 w 840376"/>
              <a:gd name="connsiteY1" fmla="*/ 448646 h 1357062"/>
              <a:gd name="connsiteX2" fmla="*/ 160918 w 840376"/>
              <a:gd name="connsiteY2" fmla="*/ 150520 h 1357062"/>
              <a:gd name="connsiteX3" fmla="*/ 424856 w 840376"/>
              <a:gd name="connsiteY3" fmla="*/ 98 h 1357062"/>
              <a:gd name="connsiteX4" fmla="*/ 720201 w 840376"/>
              <a:gd name="connsiteY4" fmla="*/ 170190 h 1357062"/>
              <a:gd name="connsiteX5" fmla="*/ 840342 w 840376"/>
              <a:gd name="connsiteY5" fmla="*/ 865377 h 1357062"/>
              <a:gd name="connsiteX6" fmla="*/ 710765 w 840376"/>
              <a:gd name="connsiteY6" fmla="*/ 1204262 h 1357062"/>
              <a:gd name="connsiteX7" fmla="*/ 380221 w 840376"/>
              <a:gd name="connsiteY7" fmla="*/ 1356127 h 1357062"/>
              <a:gd name="connsiteX8" fmla="*/ 177395 w 840376"/>
              <a:gd name="connsiteY8" fmla="*/ 1140900 h 1357062"/>
              <a:gd name="connsiteX9" fmla="*/ 94438 w 840376"/>
              <a:gd name="connsiteY9" fmla="*/ 563024 h 1357062"/>
              <a:gd name="connsiteX10" fmla="*/ 9475 w 840376"/>
              <a:gd name="connsiteY10" fmla="*/ 579628 h 1357062"/>
              <a:gd name="connsiteX0" fmla="*/ 9475 w 840376"/>
              <a:gd name="connsiteY0" fmla="*/ 579628 h 1357017"/>
              <a:gd name="connsiteX1" fmla="*/ 68141 w 840376"/>
              <a:gd name="connsiteY1" fmla="*/ 448646 h 1357017"/>
              <a:gd name="connsiteX2" fmla="*/ 160918 w 840376"/>
              <a:gd name="connsiteY2" fmla="*/ 150520 h 1357017"/>
              <a:gd name="connsiteX3" fmla="*/ 424856 w 840376"/>
              <a:gd name="connsiteY3" fmla="*/ 98 h 1357017"/>
              <a:gd name="connsiteX4" fmla="*/ 720201 w 840376"/>
              <a:gd name="connsiteY4" fmla="*/ 170190 h 1357017"/>
              <a:gd name="connsiteX5" fmla="*/ 840342 w 840376"/>
              <a:gd name="connsiteY5" fmla="*/ 865377 h 1357017"/>
              <a:gd name="connsiteX6" fmla="*/ 710765 w 840376"/>
              <a:gd name="connsiteY6" fmla="*/ 1204262 h 1357017"/>
              <a:gd name="connsiteX7" fmla="*/ 380221 w 840376"/>
              <a:gd name="connsiteY7" fmla="*/ 1356127 h 1357017"/>
              <a:gd name="connsiteX8" fmla="*/ 177395 w 840376"/>
              <a:gd name="connsiteY8" fmla="*/ 1140900 h 1357017"/>
              <a:gd name="connsiteX9" fmla="*/ 94438 w 840376"/>
              <a:gd name="connsiteY9" fmla="*/ 563024 h 1357017"/>
              <a:gd name="connsiteX10" fmla="*/ 9475 w 840376"/>
              <a:gd name="connsiteY10" fmla="*/ 579628 h 1357017"/>
              <a:gd name="connsiteX0" fmla="*/ 9475 w 840376"/>
              <a:gd name="connsiteY0" fmla="*/ 579625 h 1357014"/>
              <a:gd name="connsiteX1" fmla="*/ 68141 w 840376"/>
              <a:gd name="connsiteY1" fmla="*/ 448643 h 1357014"/>
              <a:gd name="connsiteX2" fmla="*/ 160918 w 840376"/>
              <a:gd name="connsiteY2" fmla="*/ 150517 h 1357014"/>
              <a:gd name="connsiteX3" fmla="*/ 424856 w 840376"/>
              <a:gd name="connsiteY3" fmla="*/ 95 h 1357014"/>
              <a:gd name="connsiteX4" fmla="*/ 720201 w 840376"/>
              <a:gd name="connsiteY4" fmla="*/ 170187 h 1357014"/>
              <a:gd name="connsiteX5" fmla="*/ 840342 w 840376"/>
              <a:gd name="connsiteY5" fmla="*/ 865374 h 1357014"/>
              <a:gd name="connsiteX6" fmla="*/ 710765 w 840376"/>
              <a:gd name="connsiteY6" fmla="*/ 1204259 h 1357014"/>
              <a:gd name="connsiteX7" fmla="*/ 380221 w 840376"/>
              <a:gd name="connsiteY7" fmla="*/ 1356124 h 1357014"/>
              <a:gd name="connsiteX8" fmla="*/ 177395 w 840376"/>
              <a:gd name="connsiteY8" fmla="*/ 1140897 h 1357014"/>
              <a:gd name="connsiteX9" fmla="*/ 94438 w 840376"/>
              <a:gd name="connsiteY9" fmla="*/ 563021 h 1357014"/>
              <a:gd name="connsiteX10" fmla="*/ 9475 w 840376"/>
              <a:gd name="connsiteY10" fmla="*/ 579625 h 1357014"/>
              <a:gd name="connsiteX0" fmla="*/ 9665 w 840566"/>
              <a:gd name="connsiteY0" fmla="*/ 579625 h 1357014"/>
              <a:gd name="connsiteX1" fmla="*/ 66604 w 840566"/>
              <a:gd name="connsiteY1" fmla="*/ 430137 h 1357014"/>
              <a:gd name="connsiteX2" fmla="*/ 161108 w 840566"/>
              <a:gd name="connsiteY2" fmla="*/ 150517 h 1357014"/>
              <a:gd name="connsiteX3" fmla="*/ 425046 w 840566"/>
              <a:gd name="connsiteY3" fmla="*/ 95 h 1357014"/>
              <a:gd name="connsiteX4" fmla="*/ 720391 w 840566"/>
              <a:gd name="connsiteY4" fmla="*/ 170187 h 1357014"/>
              <a:gd name="connsiteX5" fmla="*/ 840532 w 840566"/>
              <a:gd name="connsiteY5" fmla="*/ 865374 h 1357014"/>
              <a:gd name="connsiteX6" fmla="*/ 710955 w 840566"/>
              <a:gd name="connsiteY6" fmla="*/ 1204259 h 1357014"/>
              <a:gd name="connsiteX7" fmla="*/ 380411 w 840566"/>
              <a:gd name="connsiteY7" fmla="*/ 1356124 h 1357014"/>
              <a:gd name="connsiteX8" fmla="*/ 177585 w 840566"/>
              <a:gd name="connsiteY8" fmla="*/ 1140897 h 1357014"/>
              <a:gd name="connsiteX9" fmla="*/ 94628 w 840566"/>
              <a:gd name="connsiteY9" fmla="*/ 563021 h 1357014"/>
              <a:gd name="connsiteX10" fmla="*/ 9665 w 840566"/>
              <a:gd name="connsiteY10" fmla="*/ 579625 h 1357014"/>
              <a:gd name="connsiteX0" fmla="*/ 9665 w 840611"/>
              <a:gd name="connsiteY0" fmla="*/ 579798 h 1357187"/>
              <a:gd name="connsiteX1" fmla="*/ 66604 w 840611"/>
              <a:gd name="connsiteY1" fmla="*/ 430310 h 1357187"/>
              <a:gd name="connsiteX2" fmla="*/ 161108 w 840611"/>
              <a:gd name="connsiteY2" fmla="*/ 150690 h 1357187"/>
              <a:gd name="connsiteX3" fmla="*/ 425046 w 840611"/>
              <a:gd name="connsiteY3" fmla="*/ 268 h 1357187"/>
              <a:gd name="connsiteX4" fmla="*/ 697895 w 840611"/>
              <a:gd name="connsiteY4" fmla="*/ 142131 h 1357187"/>
              <a:gd name="connsiteX5" fmla="*/ 840532 w 840611"/>
              <a:gd name="connsiteY5" fmla="*/ 865547 h 1357187"/>
              <a:gd name="connsiteX6" fmla="*/ 710955 w 840611"/>
              <a:gd name="connsiteY6" fmla="*/ 1204432 h 1357187"/>
              <a:gd name="connsiteX7" fmla="*/ 380411 w 840611"/>
              <a:gd name="connsiteY7" fmla="*/ 1356297 h 1357187"/>
              <a:gd name="connsiteX8" fmla="*/ 177585 w 840611"/>
              <a:gd name="connsiteY8" fmla="*/ 1141070 h 1357187"/>
              <a:gd name="connsiteX9" fmla="*/ 94628 w 840611"/>
              <a:gd name="connsiteY9" fmla="*/ 563194 h 1357187"/>
              <a:gd name="connsiteX10" fmla="*/ 9665 w 840611"/>
              <a:gd name="connsiteY10" fmla="*/ 579798 h 1357187"/>
              <a:gd name="connsiteX0" fmla="*/ 9665 w 808266"/>
              <a:gd name="connsiteY0" fmla="*/ 579838 h 1357257"/>
              <a:gd name="connsiteX1" fmla="*/ 66604 w 808266"/>
              <a:gd name="connsiteY1" fmla="*/ 430350 h 1357257"/>
              <a:gd name="connsiteX2" fmla="*/ 161108 w 808266"/>
              <a:gd name="connsiteY2" fmla="*/ 150730 h 1357257"/>
              <a:gd name="connsiteX3" fmla="*/ 425046 w 808266"/>
              <a:gd name="connsiteY3" fmla="*/ 308 h 1357257"/>
              <a:gd name="connsiteX4" fmla="*/ 697895 w 808266"/>
              <a:gd name="connsiteY4" fmla="*/ 142171 h 1357257"/>
              <a:gd name="connsiteX5" fmla="*/ 808150 w 808266"/>
              <a:gd name="connsiteY5" fmla="*/ 874405 h 1357257"/>
              <a:gd name="connsiteX6" fmla="*/ 710955 w 808266"/>
              <a:gd name="connsiteY6" fmla="*/ 1204472 h 1357257"/>
              <a:gd name="connsiteX7" fmla="*/ 380411 w 808266"/>
              <a:gd name="connsiteY7" fmla="*/ 1356337 h 1357257"/>
              <a:gd name="connsiteX8" fmla="*/ 177585 w 808266"/>
              <a:gd name="connsiteY8" fmla="*/ 1141110 h 1357257"/>
              <a:gd name="connsiteX9" fmla="*/ 94628 w 808266"/>
              <a:gd name="connsiteY9" fmla="*/ 563234 h 1357257"/>
              <a:gd name="connsiteX10" fmla="*/ 9665 w 808266"/>
              <a:gd name="connsiteY10" fmla="*/ 579838 h 1357257"/>
              <a:gd name="connsiteX0" fmla="*/ 9665 w 808159"/>
              <a:gd name="connsiteY0" fmla="*/ 579838 h 1357293"/>
              <a:gd name="connsiteX1" fmla="*/ 66604 w 808159"/>
              <a:gd name="connsiteY1" fmla="*/ 430350 h 1357293"/>
              <a:gd name="connsiteX2" fmla="*/ 161108 w 808159"/>
              <a:gd name="connsiteY2" fmla="*/ 150730 h 1357293"/>
              <a:gd name="connsiteX3" fmla="*/ 425046 w 808159"/>
              <a:gd name="connsiteY3" fmla="*/ 308 h 1357293"/>
              <a:gd name="connsiteX4" fmla="*/ 697895 w 808159"/>
              <a:gd name="connsiteY4" fmla="*/ 142171 h 1357293"/>
              <a:gd name="connsiteX5" fmla="*/ 808150 w 808159"/>
              <a:gd name="connsiteY5" fmla="*/ 874405 h 1357293"/>
              <a:gd name="connsiteX6" fmla="*/ 693344 w 808159"/>
              <a:gd name="connsiteY6" fmla="*/ 1205450 h 1357293"/>
              <a:gd name="connsiteX7" fmla="*/ 380411 w 808159"/>
              <a:gd name="connsiteY7" fmla="*/ 1356337 h 1357293"/>
              <a:gd name="connsiteX8" fmla="*/ 177585 w 808159"/>
              <a:gd name="connsiteY8" fmla="*/ 1141110 h 1357293"/>
              <a:gd name="connsiteX9" fmla="*/ 94628 w 808159"/>
              <a:gd name="connsiteY9" fmla="*/ 563234 h 1357293"/>
              <a:gd name="connsiteX10" fmla="*/ 9665 w 808159"/>
              <a:gd name="connsiteY10" fmla="*/ 579838 h 1357293"/>
              <a:gd name="connsiteX0" fmla="*/ 9665 w 808159"/>
              <a:gd name="connsiteY0" fmla="*/ 579838 h 1330744"/>
              <a:gd name="connsiteX1" fmla="*/ 66604 w 808159"/>
              <a:gd name="connsiteY1" fmla="*/ 430350 h 1330744"/>
              <a:gd name="connsiteX2" fmla="*/ 161108 w 808159"/>
              <a:gd name="connsiteY2" fmla="*/ 150730 h 1330744"/>
              <a:gd name="connsiteX3" fmla="*/ 425046 w 808159"/>
              <a:gd name="connsiteY3" fmla="*/ 308 h 1330744"/>
              <a:gd name="connsiteX4" fmla="*/ 697895 w 808159"/>
              <a:gd name="connsiteY4" fmla="*/ 142171 h 1330744"/>
              <a:gd name="connsiteX5" fmla="*/ 808150 w 808159"/>
              <a:gd name="connsiteY5" fmla="*/ 874405 h 1330744"/>
              <a:gd name="connsiteX6" fmla="*/ 693344 w 808159"/>
              <a:gd name="connsiteY6" fmla="*/ 1205450 h 1330744"/>
              <a:gd name="connsiteX7" fmla="*/ 366891 w 808159"/>
              <a:gd name="connsiteY7" fmla="*/ 1329481 h 1330744"/>
              <a:gd name="connsiteX8" fmla="*/ 177585 w 808159"/>
              <a:gd name="connsiteY8" fmla="*/ 1141110 h 1330744"/>
              <a:gd name="connsiteX9" fmla="*/ 94628 w 808159"/>
              <a:gd name="connsiteY9" fmla="*/ 563234 h 1330744"/>
              <a:gd name="connsiteX10" fmla="*/ 9665 w 808159"/>
              <a:gd name="connsiteY10" fmla="*/ 579838 h 1330744"/>
              <a:gd name="connsiteX0" fmla="*/ 9665 w 808228"/>
              <a:gd name="connsiteY0" fmla="*/ 579772 h 1330678"/>
              <a:gd name="connsiteX1" fmla="*/ 66604 w 808228"/>
              <a:gd name="connsiteY1" fmla="*/ 430284 h 1330678"/>
              <a:gd name="connsiteX2" fmla="*/ 161108 w 808228"/>
              <a:gd name="connsiteY2" fmla="*/ 150664 h 1330678"/>
              <a:gd name="connsiteX3" fmla="*/ 425046 w 808228"/>
              <a:gd name="connsiteY3" fmla="*/ 242 h 1330678"/>
              <a:gd name="connsiteX4" fmla="*/ 680284 w 808228"/>
              <a:gd name="connsiteY4" fmla="*/ 143084 h 1330678"/>
              <a:gd name="connsiteX5" fmla="*/ 808150 w 808228"/>
              <a:gd name="connsiteY5" fmla="*/ 874339 h 1330678"/>
              <a:gd name="connsiteX6" fmla="*/ 693344 w 808228"/>
              <a:gd name="connsiteY6" fmla="*/ 1205384 h 1330678"/>
              <a:gd name="connsiteX7" fmla="*/ 366891 w 808228"/>
              <a:gd name="connsiteY7" fmla="*/ 1329415 h 1330678"/>
              <a:gd name="connsiteX8" fmla="*/ 177585 w 808228"/>
              <a:gd name="connsiteY8" fmla="*/ 1141044 h 1330678"/>
              <a:gd name="connsiteX9" fmla="*/ 94628 w 808228"/>
              <a:gd name="connsiteY9" fmla="*/ 563168 h 1330678"/>
              <a:gd name="connsiteX10" fmla="*/ 9665 w 808228"/>
              <a:gd name="connsiteY10" fmla="*/ 579772 h 1330678"/>
              <a:gd name="connsiteX0" fmla="*/ 11494 w 796231"/>
              <a:gd name="connsiteY0" fmla="*/ 593372 h 1330678"/>
              <a:gd name="connsiteX1" fmla="*/ 54607 w 796231"/>
              <a:gd name="connsiteY1" fmla="*/ 430284 h 1330678"/>
              <a:gd name="connsiteX2" fmla="*/ 149111 w 796231"/>
              <a:gd name="connsiteY2" fmla="*/ 150664 h 1330678"/>
              <a:gd name="connsiteX3" fmla="*/ 413049 w 796231"/>
              <a:gd name="connsiteY3" fmla="*/ 242 h 1330678"/>
              <a:gd name="connsiteX4" fmla="*/ 668287 w 796231"/>
              <a:gd name="connsiteY4" fmla="*/ 143084 h 1330678"/>
              <a:gd name="connsiteX5" fmla="*/ 796153 w 796231"/>
              <a:gd name="connsiteY5" fmla="*/ 874339 h 1330678"/>
              <a:gd name="connsiteX6" fmla="*/ 681347 w 796231"/>
              <a:gd name="connsiteY6" fmla="*/ 1205384 h 1330678"/>
              <a:gd name="connsiteX7" fmla="*/ 354894 w 796231"/>
              <a:gd name="connsiteY7" fmla="*/ 1329415 h 1330678"/>
              <a:gd name="connsiteX8" fmla="*/ 165588 w 796231"/>
              <a:gd name="connsiteY8" fmla="*/ 1141044 h 1330678"/>
              <a:gd name="connsiteX9" fmla="*/ 82631 w 796231"/>
              <a:gd name="connsiteY9" fmla="*/ 563168 h 1330678"/>
              <a:gd name="connsiteX10" fmla="*/ 11494 w 796231"/>
              <a:gd name="connsiteY10" fmla="*/ 593372 h 1330678"/>
              <a:gd name="connsiteX0" fmla="*/ 3439 w 788176"/>
              <a:gd name="connsiteY0" fmla="*/ 593372 h 1330678"/>
              <a:gd name="connsiteX1" fmla="*/ 46552 w 788176"/>
              <a:gd name="connsiteY1" fmla="*/ 430284 h 1330678"/>
              <a:gd name="connsiteX2" fmla="*/ 141056 w 788176"/>
              <a:gd name="connsiteY2" fmla="*/ 150664 h 1330678"/>
              <a:gd name="connsiteX3" fmla="*/ 404994 w 788176"/>
              <a:gd name="connsiteY3" fmla="*/ 242 h 1330678"/>
              <a:gd name="connsiteX4" fmla="*/ 660232 w 788176"/>
              <a:gd name="connsiteY4" fmla="*/ 143084 h 1330678"/>
              <a:gd name="connsiteX5" fmla="*/ 788098 w 788176"/>
              <a:gd name="connsiteY5" fmla="*/ 874339 h 1330678"/>
              <a:gd name="connsiteX6" fmla="*/ 673292 w 788176"/>
              <a:gd name="connsiteY6" fmla="*/ 1205384 h 1330678"/>
              <a:gd name="connsiteX7" fmla="*/ 346839 w 788176"/>
              <a:gd name="connsiteY7" fmla="*/ 1329415 h 1330678"/>
              <a:gd name="connsiteX8" fmla="*/ 157533 w 788176"/>
              <a:gd name="connsiteY8" fmla="*/ 1141044 h 1330678"/>
              <a:gd name="connsiteX9" fmla="*/ 74576 w 788176"/>
              <a:gd name="connsiteY9" fmla="*/ 563168 h 1330678"/>
              <a:gd name="connsiteX10" fmla="*/ 3439 w 788176"/>
              <a:gd name="connsiteY10" fmla="*/ 593372 h 1330678"/>
              <a:gd name="connsiteX0" fmla="*/ 3398 w 788135"/>
              <a:gd name="connsiteY0" fmla="*/ 593372 h 1330678"/>
              <a:gd name="connsiteX1" fmla="*/ 46963 w 788135"/>
              <a:gd name="connsiteY1" fmla="*/ 421479 h 1330678"/>
              <a:gd name="connsiteX2" fmla="*/ 141015 w 788135"/>
              <a:gd name="connsiteY2" fmla="*/ 150664 h 1330678"/>
              <a:gd name="connsiteX3" fmla="*/ 404953 w 788135"/>
              <a:gd name="connsiteY3" fmla="*/ 242 h 1330678"/>
              <a:gd name="connsiteX4" fmla="*/ 660191 w 788135"/>
              <a:gd name="connsiteY4" fmla="*/ 143084 h 1330678"/>
              <a:gd name="connsiteX5" fmla="*/ 788057 w 788135"/>
              <a:gd name="connsiteY5" fmla="*/ 874339 h 1330678"/>
              <a:gd name="connsiteX6" fmla="*/ 673251 w 788135"/>
              <a:gd name="connsiteY6" fmla="*/ 1205384 h 1330678"/>
              <a:gd name="connsiteX7" fmla="*/ 346798 w 788135"/>
              <a:gd name="connsiteY7" fmla="*/ 1329415 h 1330678"/>
              <a:gd name="connsiteX8" fmla="*/ 157492 w 788135"/>
              <a:gd name="connsiteY8" fmla="*/ 1141044 h 1330678"/>
              <a:gd name="connsiteX9" fmla="*/ 74535 w 788135"/>
              <a:gd name="connsiteY9" fmla="*/ 563168 h 1330678"/>
              <a:gd name="connsiteX10" fmla="*/ 3398 w 788135"/>
              <a:gd name="connsiteY10" fmla="*/ 593372 h 1330678"/>
              <a:gd name="connsiteX0" fmla="*/ 3398 w 788135"/>
              <a:gd name="connsiteY0" fmla="*/ 593372 h 1330678"/>
              <a:gd name="connsiteX1" fmla="*/ 46963 w 788135"/>
              <a:gd name="connsiteY1" fmla="*/ 421479 h 1330678"/>
              <a:gd name="connsiteX2" fmla="*/ 141015 w 788135"/>
              <a:gd name="connsiteY2" fmla="*/ 150664 h 1330678"/>
              <a:gd name="connsiteX3" fmla="*/ 404953 w 788135"/>
              <a:gd name="connsiteY3" fmla="*/ 242 h 1330678"/>
              <a:gd name="connsiteX4" fmla="*/ 660191 w 788135"/>
              <a:gd name="connsiteY4" fmla="*/ 143084 h 1330678"/>
              <a:gd name="connsiteX5" fmla="*/ 788057 w 788135"/>
              <a:gd name="connsiteY5" fmla="*/ 874339 h 1330678"/>
              <a:gd name="connsiteX6" fmla="*/ 673251 w 788135"/>
              <a:gd name="connsiteY6" fmla="*/ 1205384 h 1330678"/>
              <a:gd name="connsiteX7" fmla="*/ 346798 w 788135"/>
              <a:gd name="connsiteY7" fmla="*/ 1329415 h 1330678"/>
              <a:gd name="connsiteX8" fmla="*/ 157492 w 788135"/>
              <a:gd name="connsiteY8" fmla="*/ 1141044 h 1330678"/>
              <a:gd name="connsiteX9" fmla="*/ 68591 w 788135"/>
              <a:gd name="connsiteY9" fmla="*/ 566957 h 1330678"/>
              <a:gd name="connsiteX10" fmla="*/ 3398 w 788135"/>
              <a:gd name="connsiteY10" fmla="*/ 593372 h 1330678"/>
              <a:gd name="connsiteX0" fmla="*/ 3398 w 788135"/>
              <a:gd name="connsiteY0" fmla="*/ 593372 h 1330678"/>
              <a:gd name="connsiteX1" fmla="*/ 46963 w 788135"/>
              <a:gd name="connsiteY1" fmla="*/ 421479 h 1330678"/>
              <a:gd name="connsiteX2" fmla="*/ 141015 w 788135"/>
              <a:gd name="connsiteY2" fmla="*/ 150664 h 1330678"/>
              <a:gd name="connsiteX3" fmla="*/ 404953 w 788135"/>
              <a:gd name="connsiteY3" fmla="*/ 242 h 1330678"/>
              <a:gd name="connsiteX4" fmla="*/ 660191 w 788135"/>
              <a:gd name="connsiteY4" fmla="*/ 143084 h 1330678"/>
              <a:gd name="connsiteX5" fmla="*/ 788057 w 788135"/>
              <a:gd name="connsiteY5" fmla="*/ 874339 h 1330678"/>
              <a:gd name="connsiteX6" fmla="*/ 673251 w 788135"/>
              <a:gd name="connsiteY6" fmla="*/ 1205384 h 1330678"/>
              <a:gd name="connsiteX7" fmla="*/ 346798 w 788135"/>
              <a:gd name="connsiteY7" fmla="*/ 1329415 h 1330678"/>
              <a:gd name="connsiteX8" fmla="*/ 157492 w 788135"/>
              <a:gd name="connsiteY8" fmla="*/ 1141044 h 1330678"/>
              <a:gd name="connsiteX9" fmla="*/ 68591 w 788135"/>
              <a:gd name="connsiteY9" fmla="*/ 566957 h 1330678"/>
              <a:gd name="connsiteX10" fmla="*/ 3398 w 788135"/>
              <a:gd name="connsiteY10" fmla="*/ 593372 h 1330678"/>
              <a:gd name="connsiteX0" fmla="*/ 3691 w 785392"/>
              <a:gd name="connsiteY0" fmla="*/ 599057 h 1330678"/>
              <a:gd name="connsiteX1" fmla="*/ 44220 w 785392"/>
              <a:gd name="connsiteY1" fmla="*/ 421479 h 1330678"/>
              <a:gd name="connsiteX2" fmla="*/ 138272 w 785392"/>
              <a:gd name="connsiteY2" fmla="*/ 150664 h 1330678"/>
              <a:gd name="connsiteX3" fmla="*/ 402210 w 785392"/>
              <a:gd name="connsiteY3" fmla="*/ 242 h 1330678"/>
              <a:gd name="connsiteX4" fmla="*/ 657448 w 785392"/>
              <a:gd name="connsiteY4" fmla="*/ 143084 h 1330678"/>
              <a:gd name="connsiteX5" fmla="*/ 785314 w 785392"/>
              <a:gd name="connsiteY5" fmla="*/ 874339 h 1330678"/>
              <a:gd name="connsiteX6" fmla="*/ 670508 w 785392"/>
              <a:gd name="connsiteY6" fmla="*/ 1205384 h 1330678"/>
              <a:gd name="connsiteX7" fmla="*/ 344055 w 785392"/>
              <a:gd name="connsiteY7" fmla="*/ 1329415 h 1330678"/>
              <a:gd name="connsiteX8" fmla="*/ 154749 w 785392"/>
              <a:gd name="connsiteY8" fmla="*/ 1141044 h 1330678"/>
              <a:gd name="connsiteX9" fmla="*/ 65848 w 785392"/>
              <a:gd name="connsiteY9" fmla="*/ 566957 h 1330678"/>
              <a:gd name="connsiteX10" fmla="*/ 3691 w 785392"/>
              <a:gd name="connsiteY10" fmla="*/ 599057 h 1330678"/>
              <a:gd name="connsiteX0" fmla="*/ 5429 w 787130"/>
              <a:gd name="connsiteY0" fmla="*/ 599057 h 1330678"/>
              <a:gd name="connsiteX1" fmla="*/ 45958 w 787130"/>
              <a:gd name="connsiteY1" fmla="*/ 421479 h 1330678"/>
              <a:gd name="connsiteX2" fmla="*/ 140010 w 787130"/>
              <a:gd name="connsiteY2" fmla="*/ 150664 h 1330678"/>
              <a:gd name="connsiteX3" fmla="*/ 403948 w 787130"/>
              <a:gd name="connsiteY3" fmla="*/ 242 h 1330678"/>
              <a:gd name="connsiteX4" fmla="*/ 659186 w 787130"/>
              <a:gd name="connsiteY4" fmla="*/ 143084 h 1330678"/>
              <a:gd name="connsiteX5" fmla="*/ 787052 w 787130"/>
              <a:gd name="connsiteY5" fmla="*/ 874339 h 1330678"/>
              <a:gd name="connsiteX6" fmla="*/ 672246 w 787130"/>
              <a:gd name="connsiteY6" fmla="*/ 1205384 h 1330678"/>
              <a:gd name="connsiteX7" fmla="*/ 345793 w 787130"/>
              <a:gd name="connsiteY7" fmla="*/ 1329415 h 1330678"/>
              <a:gd name="connsiteX8" fmla="*/ 156487 w 787130"/>
              <a:gd name="connsiteY8" fmla="*/ 1141044 h 1330678"/>
              <a:gd name="connsiteX9" fmla="*/ 67586 w 787130"/>
              <a:gd name="connsiteY9" fmla="*/ 566957 h 1330678"/>
              <a:gd name="connsiteX10" fmla="*/ 5429 w 787130"/>
              <a:gd name="connsiteY10" fmla="*/ 599057 h 1330678"/>
              <a:gd name="connsiteX0" fmla="*/ 5429 w 787130"/>
              <a:gd name="connsiteY0" fmla="*/ 599057 h 1330678"/>
              <a:gd name="connsiteX1" fmla="*/ 45958 w 787130"/>
              <a:gd name="connsiteY1" fmla="*/ 421479 h 1330678"/>
              <a:gd name="connsiteX2" fmla="*/ 140010 w 787130"/>
              <a:gd name="connsiteY2" fmla="*/ 150664 h 1330678"/>
              <a:gd name="connsiteX3" fmla="*/ 403948 w 787130"/>
              <a:gd name="connsiteY3" fmla="*/ 242 h 1330678"/>
              <a:gd name="connsiteX4" fmla="*/ 659186 w 787130"/>
              <a:gd name="connsiteY4" fmla="*/ 143084 h 1330678"/>
              <a:gd name="connsiteX5" fmla="*/ 787052 w 787130"/>
              <a:gd name="connsiteY5" fmla="*/ 874339 h 1330678"/>
              <a:gd name="connsiteX6" fmla="*/ 672246 w 787130"/>
              <a:gd name="connsiteY6" fmla="*/ 1205384 h 1330678"/>
              <a:gd name="connsiteX7" fmla="*/ 345793 w 787130"/>
              <a:gd name="connsiteY7" fmla="*/ 1329415 h 1330678"/>
              <a:gd name="connsiteX8" fmla="*/ 156487 w 787130"/>
              <a:gd name="connsiteY8" fmla="*/ 1141044 h 1330678"/>
              <a:gd name="connsiteX9" fmla="*/ 58183 w 787130"/>
              <a:gd name="connsiteY9" fmla="*/ 568228 h 1330678"/>
              <a:gd name="connsiteX10" fmla="*/ 5429 w 787130"/>
              <a:gd name="connsiteY10" fmla="*/ 599057 h 1330678"/>
              <a:gd name="connsiteX0" fmla="*/ 5429 w 787130"/>
              <a:gd name="connsiteY0" fmla="*/ 751347 h 1482968"/>
              <a:gd name="connsiteX1" fmla="*/ 45958 w 787130"/>
              <a:gd name="connsiteY1" fmla="*/ 573769 h 1482968"/>
              <a:gd name="connsiteX2" fmla="*/ 140010 w 787130"/>
              <a:gd name="connsiteY2" fmla="*/ 302954 h 1482968"/>
              <a:gd name="connsiteX3" fmla="*/ 403948 w 787130"/>
              <a:gd name="connsiteY3" fmla="*/ 9 h 1482968"/>
              <a:gd name="connsiteX4" fmla="*/ 659186 w 787130"/>
              <a:gd name="connsiteY4" fmla="*/ 295374 h 1482968"/>
              <a:gd name="connsiteX5" fmla="*/ 787052 w 787130"/>
              <a:gd name="connsiteY5" fmla="*/ 1026629 h 1482968"/>
              <a:gd name="connsiteX6" fmla="*/ 672246 w 787130"/>
              <a:gd name="connsiteY6" fmla="*/ 1357674 h 1482968"/>
              <a:gd name="connsiteX7" fmla="*/ 345793 w 787130"/>
              <a:gd name="connsiteY7" fmla="*/ 1481705 h 1482968"/>
              <a:gd name="connsiteX8" fmla="*/ 156487 w 787130"/>
              <a:gd name="connsiteY8" fmla="*/ 1293334 h 1482968"/>
              <a:gd name="connsiteX9" fmla="*/ 58183 w 787130"/>
              <a:gd name="connsiteY9" fmla="*/ 720518 h 1482968"/>
              <a:gd name="connsiteX10" fmla="*/ 5429 w 787130"/>
              <a:gd name="connsiteY10" fmla="*/ 751347 h 1482968"/>
              <a:gd name="connsiteX0" fmla="*/ 5429 w 787052"/>
              <a:gd name="connsiteY0" fmla="*/ 754100 h 1485721"/>
              <a:gd name="connsiteX1" fmla="*/ 45958 w 787052"/>
              <a:gd name="connsiteY1" fmla="*/ 576522 h 1485721"/>
              <a:gd name="connsiteX2" fmla="*/ 140010 w 787052"/>
              <a:gd name="connsiteY2" fmla="*/ 305707 h 1485721"/>
              <a:gd name="connsiteX3" fmla="*/ 403948 w 787052"/>
              <a:gd name="connsiteY3" fmla="*/ 2762 h 1485721"/>
              <a:gd name="connsiteX4" fmla="*/ 672102 w 787052"/>
              <a:gd name="connsiteY4" fmla="*/ 209565 h 1485721"/>
              <a:gd name="connsiteX5" fmla="*/ 787052 w 787052"/>
              <a:gd name="connsiteY5" fmla="*/ 1029382 h 1485721"/>
              <a:gd name="connsiteX6" fmla="*/ 672246 w 787052"/>
              <a:gd name="connsiteY6" fmla="*/ 1360427 h 1485721"/>
              <a:gd name="connsiteX7" fmla="*/ 345793 w 787052"/>
              <a:gd name="connsiteY7" fmla="*/ 1484458 h 1485721"/>
              <a:gd name="connsiteX8" fmla="*/ 156487 w 787052"/>
              <a:gd name="connsiteY8" fmla="*/ 1296087 h 1485721"/>
              <a:gd name="connsiteX9" fmla="*/ 58183 w 787052"/>
              <a:gd name="connsiteY9" fmla="*/ 723271 h 1485721"/>
              <a:gd name="connsiteX10" fmla="*/ 5429 w 787052"/>
              <a:gd name="connsiteY10" fmla="*/ 754100 h 1485721"/>
              <a:gd name="connsiteX0" fmla="*/ 5429 w 787052"/>
              <a:gd name="connsiteY0" fmla="*/ 751399 h 1483020"/>
              <a:gd name="connsiteX1" fmla="*/ 45958 w 787052"/>
              <a:gd name="connsiteY1" fmla="*/ 573821 h 1483020"/>
              <a:gd name="connsiteX2" fmla="*/ 140010 w 787052"/>
              <a:gd name="connsiteY2" fmla="*/ 189844 h 1483020"/>
              <a:gd name="connsiteX3" fmla="*/ 403948 w 787052"/>
              <a:gd name="connsiteY3" fmla="*/ 61 h 1483020"/>
              <a:gd name="connsiteX4" fmla="*/ 672102 w 787052"/>
              <a:gd name="connsiteY4" fmla="*/ 206864 h 1483020"/>
              <a:gd name="connsiteX5" fmla="*/ 787052 w 787052"/>
              <a:gd name="connsiteY5" fmla="*/ 1026681 h 1483020"/>
              <a:gd name="connsiteX6" fmla="*/ 672246 w 787052"/>
              <a:gd name="connsiteY6" fmla="*/ 1357726 h 1483020"/>
              <a:gd name="connsiteX7" fmla="*/ 345793 w 787052"/>
              <a:gd name="connsiteY7" fmla="*/ 1481757 h 1483020"/>
              <a:gd name="connsiteX8" fmla="*/ 156487 w 787052"/>
              <a:gd name="connsiteY8" fmla="*/ 1293386 h 1483020"/>
              <a:gd name="connsiteX9" fmla="*/ 58183 w 787052"/>
              <a:gd name="connsiteY9" fmla="*/ 720570 h 1483020"/>
              <a:gd name="connsiteX10" fmla="*/ 5429 w 787052"/>
              <a:gd name="connsiteY10" fmla="*/ 751399 h 1483020"/>
              <a:gd name="connsiteX0" fmla="*/ 5429 w 787052"/>
              <a:gd name="connsiteY0" fmla="*/ 751399 h 1483020"/>
              <a:gd name="connsiteX1" fmla="*/ 45958 w 787052"/>
              <a:gd name="connsiteY1" fmla="*/ 573821 h 1483020"/>
              <a:gd name="connsiteX2" fmla="*/ 140010 w 787052"/>
              <a:gd name="connsiteY2" fmla="*/ 189844 h 1483020"/>
              <a:gd name="connsiteX3" fmla="*/ 403948 w 787052"/>
              <a:gd name="connsiteY3" fmla="*/ 61 h 1483020"/>
              <a:gd name="connsiteX4" fmla="*/ 672102 w 787052"/>
              <a:gd name="connsiteY4" fmla="*/ 206864 h 1483020"/>
              <a:gd name="connsiteX5" fmla="*/ 787052 w 787052"/>
              <a:gd name="connsiteY5" fmla="*/ 1026681 h 1483020"/>
              <a:gd name="connsiteX6" fmla="*/ 672246 w 787052"/>
              <a:gd name="connsiteY6" fmla="*/ 1357726 h 1483020"/>
              <a:gd name="connsiteX7" fmla="*/ 345793 w 787052"/>
              <a:gd name="connsiteY7" fmla="*/ 1481757 h 1483020"/>
              <a:gd name="connsiteX8" fmla="*/ 156487 w 787052"/>
              <a:gd name="connsiteY8" fmla="*/ 1293386 h 1483020"/>
              <a:gd name="connsiteX9" fmla="*/ 71099 w 787052"/>
              <a:gd name="connsiteY9" fmla="*/ 755010 h 1483020"/>
              <a:gd name="connsiteX10" fmla="*/ 5429 w 787052"/>
              <a:gd name="connsiteY10" fmla="*/ 751399 h 1483020"/>
              <a:gd name="connsiteX0" fmla="*/ 5429 w 787052"/>
              <a:gd name="connsiteY0" fmla="*/ 751399 h 1483020"/>
              <a:gd name="connsiteX1" fmla="*/ 45958 w 787052"/>
              <a:gd name="connsiteY1" fmla="*/ 573821 h 1483020"/>
              <a:gd name="connsiteX2" fmla="*/ 140010 w 787052"/>
              <a:gd name="connsiteY2" fmla="*/ 189844 h 1483020"/>
              <a:gd name="connsiteX3" fmla="*/ 403948 w 787052"/>
              <a:gd name="connsiteY3" fmla="*/ 61 h 1483020"/>
              <a:gd name="connsiteX4" fmla="*/ 672102 w 787052"/>
              <a:gd name="connsiteY4" fmla="*/ 206864 h 1483020"/>
              <a:gd name="connsiteX5" fmla="*/ 787052 w 787052"/>
              <a:gd name="connsiteY5" fmla="*/ 1026681 h 1483020"/>
              <a:gd name="connsiteX6" fmla="*/ 672246 w 787052"/>
              <a:gd name="connsiteY6" fmla="*/ 1357726 h 1483020"/>
              <a:gd name="connsiteX7" fmla="*/ 345793 w 787052"/>
              <a:gd name="connsiteY7" fmla="*/ 1481757 h 1483020"/>
              <a:gd name="connsiteX8" fmla="*/ 156487 w 787052"/>
              <a:gd name="connsiteY8" fmla="*/ 1293386 h 1483020"/>
              <a:gd name="connsiteX9" fmla="*/ 71099 w 787052"/>
              <a:gd name="connsiteY9" fmla="*/ 755010 h 1483020"/>
              <a:gd name="connsiteX10" fmla="*/ 5429 w 787052"/>
              <a:gd name="connsiteY10" fmla="*/ 751399 h 1483020"/>
              <a:gd name="connsiteX0" fmla="*/ 5782 w 785613"/>
              <a:gd name="connsiteY0" fmla="*/ 784164 h 1483020"/>
              <a:gd name="connsiteX1" fmla="*/ 44519 w 785613"/>
              <a:gd name="connsiteY1" fmla="*/ 573821 h 1483020"/>
              <a:gd name="connsiteX2" fmla="*/ 138571 w 785613"/>
              <a:gd name="connsiteY2" fmla="*/ 189844 h 1483020"/>
              <a:gd name="connsiteX3" fmla="*/ 402509 w 785613"/>
              <a:gd name="connsiteY3" fmla="*/ 61 h 1483020"/>
              <a:gd name="connsiteX4" fmla="*/ 670663 w 785613"/>
              <a:gd name="connsiteY4" fmla="*/ 206864 h 1483020"/>
              <a:gd name="connsiteX5" fmla="*/ 785613 w 785613"/>
              <a:gd name="connsiteY5" fmla="*/ 1026681 h 1483020"/>
              <a:gd name="connsiteX6" fmla="*/ 670807 w 785613"/>
              <a:gd name="connsiteY6" fmla="*/ 1357726 h 1483020"/>
              <a:gd name="connsiteX7" fmla="*/ 344354 w 785613"/>
              <a:gd name="connsiteY7" fmla="*/ 1481757 h 1483020"/>
              <a:gd name="connsiteX8" fmla="*/ 155048 w 785613"/>
              <a:gd name="connsiteY8" fmla="*/ 1293386 h 1483020"/>
              <a:gd name="connsiteX9" fmla="*/ 69660 w 785613"/>
              <a:gd name="connsiteY9" fmla="*/ 755010 h 1483020"/>
              <a:gd name="connsiteX10" fmla="*/ 5782 w 785613"/>
              <a:gd name="connsiteY10" fmla="*/ 784164 h 1483020"/>
              <a:gd name="connsiteX0" fmla="*/ 5430 w 785261"/>
              <a:gd name="connsiteY0" fmla="*/ 784162 h 1483018"/>
              <a:gd name="connsiteX1" fmla="*/ 45959 w 785261"/>
              <a:gd name="connsiteY1" fmla="*/ 546516 h 1483018"/>
              <a:gd name="connsiteX2" fmla="*/ 138219 w 785261"/>
              <a:gd name="connsiteY2" fmla="*/ 189842 h 1483018"/>
              <a:gd name="connsiteX3" fmla="*/ 402157 w 785261"/>
              <a:gd name="connsiteY3" fmla="*/ 59 h 1483018"/>
              <a:gd name="connsiteX4" fmla="*/ 670311 w 785261"/>
              <a:gd name="connsiteY4" fmla="*/ 206862 h 1483018"/>
              <a:gd name="connsiteX5" fmla="*/ 785261 w 785261"/>
              <a:gd name="connsiteY5" fmla="*/ 1026679 h 1483018"/>
              <a:gd name="connsiteX6" fmla="*/ 670455 w 785261"/>
              <a:gd name="connsiteY6" fmla="*/ 1357724 h 1483018"/>
              <a:gd name="connsiteX7" fmla="*/ 344002 w 785261"/>
              <a:gd name="connsiteY7" fmla="*/ 1481755 h 1483018"/>
              <a:gd name="connsiteX8" fmla="*/ 154696 w 785261"/>
              <a:gd name="connsiteY8" fmla="*/ 1293384 h 1483018"/>
              <a:gd name="connsiteX9" fmla="*/ 69308 w 785261"/>
              <a:gd name="connsiteY9" fmla="*/ 755008 h 1483018"/>
              <a:gd name="connsiteX10" fmla="*/ 5430 w 785261"/>
              <a:gd name="connsiteY10" fmla="*/ 784162 h 1483018"/>
              <a:gd name="connsiteX0" fmla="*/ 7552 w 778423"/>
              <a:gd name="connsiteY0" fmla="*/ 822387 h 1483018"/>
              <a:gd name="connsiteX1" fmla="*/ 39121 w 778423"/>
              <a:gd name="connsiteY1" fmla="*/ 546516 h 1483018"/>
              <a:gd name="connsiteX2" fmla="*/ 131381 w 778423"/>
              <a:gd name="connsiteY2" fmla="*/ 189842 h 1483018"/>
              <a:gd name="connsiteX3" fmla="*/ 395319 w 778423"/>
              <a:gd name="connsiteY3" fmla="*/ 59 h 1483018"/>
              <a:gd name="connsiteX4" fmla="*/ 663473 w 778423"/>
              <a:gd name="connsiteY4" fmla="*/ 206862 h 1483018"/>
              <a:gd name="connsiteX5" fmla="*/ 778423 w 778423"/>
              <a:gd name="connsiteY5" fmla="*/ 1026679 h 1483018"/>
              <a:gd name="connsiteX6" fmla="*/ 663617 w 778423"/>
              <a:gd name="connsiteY6" fmla="*/ 1357724 h 1483018"/>
              <a:gd name="connsiteX7" fmla="*/ 337164 w 778423"/>
              <a:gd name="connsiteY7" fmla="*/ 1481755 h 1483018"/>
              <a:gd name="connsiteX8" fmla="*/ 147858 w 778423"/>
              <a:gd name="connsiteY8" fmla="*/ 1293384 h 1483018"/>
              <a:gd name="connsiteX9" fmla="*/ 62470 w 778423"/>
              <a:gd name="connsiteY9" fmla="*/ 755008 h 1483018"/>
              <a:gd name="connsiteX10" fmla="*/ 7552 w 778423"/>
              <a:gd name="connsiteY10" fmla="*/ 822387 h 1483018"/>
              <a:gd name="connsiteX0" fmla="*/ 5173 w 776044"/>
              <a:gd name="connsiteY0" fmla="*/ 822387 h 1483018"/>
              <a:gd name="connsiteX1" fmla="*/ 36742 w 776044"/>
              <a:gd name="connsiteY1" fmla="*/ 546516 h 1483018"/>
              <a:gd name="connsiteX2" fmla="*/ 129002 w 776044"/>
              <a:gd name="connsiteY2" fmla="*/ 189842 h 1483018"/>
              <a:gd name="connsiteX3" fmla="*/ 392940 w 776044"/>
              <a:gd name="connsiteY3" fmla="*/ 59 h 1483018"/>
              <a:gd name="connsiteX4" fmla="*/ 661094 w 776044"/>
              <a:gd name="connsiteY4" fmla="*/ 206862 h 1483018"/>
              <a:gd name="connsiteX5" fmla="*/ 776044 w 776044"/>
              <a:gd name="connsiteY5" fmla="*/ 1026679 h 1483018"/>
              <a:gd name="connsiteX6" fmla="*/ 661238 w 776044"/>
              <a:gd name="connsiteY6" fmla="*/ 1357724 h 1483018"/>
              <a:gd name="connsiteX7" fmla="*/ 334785 w 776044"/>
              <a:gd name="connsiteY7" fmla="*/ 1481755 h 1483018"/>
              <a:gd name="connsiteX8" fmla="*/ 145479 w 776044"/>
              <a:gd name="connsiteY8" fmla="*/ 1293384 h 1483018"/>
              <a:gd name="connsiteX9" fmla="*/ 60091 w 776044"/>
              <a:gd name="connsiteY9" fmla="*/ 755008 h 1483018"/>
              <a:gd name="connsiteX10" fmla="*/ 5173 w 776044"/>
              <a:gd name="connsiteY10" fmla="*/ 822387 h 1483018"/>
              <a:gd name="connsiteX0" fmla="*/ 3111 w 773982"/>
              <a:gd name="connsiteY0" fmla="*/ 822384 h 1483015"/>
              <a:gd name="connsiteX1" fmla="*/ 43640 w 773982"/>
              <a:gd name="connsiteY1" fmla="*/ 516479 h 1483015"/>
              <a:gd name="connsiteX2" fmla="*/ 126940 w 773982"/>
              <a:gd name="connsiteY2" fmla="*/ 189839 h 1483015"/>
              <a:gd name="connsiteX3" fmla="*/ 390878 w 773982"/>
              <a:gd name="connsiteY3" fmla="*/ 56 h 1483015"/>
              <a:gd name="connsiteX4" fmla="*/ 659032 w 773982"/>
              <a:gd name="connsiteY4" fmla="*/ 206859 h 1483015"/>
              <a:gd name="connsiteX5" fmla="*/ 773982 w 773982"/>
              <a:gd name="connsiteY5" fmla="*/ 1026676 h 1483015"/>
              <a:gd name="connsiteX6" fmla="*/ 659176 w 773982"/>
              <a:gd name="connsiteY6" fmla="*/ 1357721 h 1483015"/>
              <a:gd name="connsiteX7" fmla="*/ 332723 w 773982"/>
              <a:gd name="connsiteY7" fmla="*/ 1481752 h 1483015"/>
              <a:gd name="connsiteX8" fmla="*/ 143417 w 773982"/>
              <a:gd name="connsiteY8" fmla="*/ 1293381 h 1483015"/>
              <a:gd name="connsiteX9" fmla="*/ 58029 w 773982"/>
              <a:gd name="connsiteY9" fmla="*/ 755005 h 1483015"/>
              <a:gd name="connsiteX10" fmla="*/ 3111 w 773982"/>
              <a:gd name="connsiteY10" fmla="*/ 822384 h 1483015"/>
              <a:gd name="connsiteX0" fmla="*/ 3111 w 773982"/>
              <a:gd name="connsiteY0" fmla="*/ 822399 h 1483030"/>
              <a:gd name="connsiteX1" fmla="*/ 43640 w 773982"/>
              <a:gd name="connsiteY1" fmla="*/ 516494 h 1483030"/>
              <a:gd name="connsiteX2" fmla="*/ 126940 w 773982"/>
              <a:gd name="connsiteY2" fmla="*/ 189854 h 1483030"/>
              <a:gd name="connsiteX3" fmla="*/ 390878 w 773982"/>
              <a:gd name="connsiteY3" fmla="*/ 71 h 1483030"/>
              <a:gd name="connsiteX4" fmla="*/ 659032 w 773982"/>
              <a:gd name="connsiteY4" fmla="*/ 206874 h 1483030"/>
              <a:gd name="connsiteX5" fmla="*/ 773982 w 773982"/>
              <a:gd name="connsiteY5" fmla="*/ 1026691 h 1483030"/>
              <a:gd name="connsiteX6" fmla="*/ 659176 w 773982"/>
              <a:gd name="connsiteY6" fmla="*/ 1357736 h 1483030"/>
              <a:gd name="connsiteX7" fmla="*/ 332723 w 773982"/>
              <a:gd name="connsiteY7" fmla="*/ 1481767 h 1483030"/>
              <a:gd name="connsiteX8" fmla="*/ 143417 w 773982"/>
              <a:gd name="connsiteY8" fmla="*/ 1293396 h 1483030"/>
              <a:gd name="connsiteX9" fmla="*/ 58029 w 773982"/>
              <a:gd name="connsiteY9" fmla="*/ 755020 h 1483030"/>
              <a:gd name="connsiteX10" fmla="*/ 3111 w 773982"/>
              <a:gd name="connsiteY10" fmla="*/ 822399 h 1483030"/>
              <a:gd name="connsiteX0" fmla="*/ 1158 w 772029"/>
              <a:gd name="connsiteY0" fmla="*/ 822384 h 1483015"/>
              <a:gd name="connsiteX1" fmla="*/ 66600 w 772029"/>
              <a:gd name="connsiteY1" fmla="*/ 513029 h 1483015"/>
              <a:gd name="connsiteX2" fmla="*/ 124987 w 772029"/>
              <a:gd name="connsiteY2" fmla="*/ 189839 h 1483015"/>
              <a:gd name="connsiteX3" fmla="*/ 388925 w 772029"/>
              <a:gd name="connsiteY3" fmla="*/ 56 h 1483015"/>
              <a:gd name="connsiteX4" fmla="*/ 657079 w 772029"/>
              <a:gd name="connsiteY4" fmla="*/ 206859 h 1483015"/>
              <a:gd name="connsiteX5" fmla="*/ 772029 w 772029"/>
              <a:gd name="connsiteY5" fmla="*/ 1026676 h 1483015"/>
              <a:gd name="connsiteX6" fmla="*/ 657223 w 772029"/>
              <a:gd name="connsiteY6" fmla="*/ 1357721 h 1483015"/>
              <a:gd name="connsiteX7" fmla="*/ 330770 w 772029"/>
              <a:gd name="connsiteY7" fmla="*/ 1481752 h 1483015"/>
              <a:gd name="connsiteX8" fmla="*/ 141464 w 772029"/>
              <a:gd name="connsiteY8" fmla="*/ 1293381 h 1483015"/>
              <a:gd name="connsiteX9" fmla="*/ 56076 w 772029"/>
              <a:gd name="connsiteY9" fmla="*/ 755005 h 1483015"/>
              <a:gd name="connsiteX10" fmla="*/ 1158 w 772029"/>
              <a:gd name="connsiteY10" fmla="*/ 822384 h 1483015"/>
              <a:gd name="connsiteX0" fmla="*/ 923 w 771794"/>
              <a:gd name="connsiteY0" fmla="*/ 822384 h 1483015"/>
              <a:gd name="connsiteX1" fmla="*/ 75424 w 771794"/>
              <a:gd name="connsiteY1" fmla="*/ 513030 h 1483015"/>
              <a:gd name="connsiteX2" fmla="*/ 124752 w 771794"/>
              <a:gd name="connsiteY2" fmla="*/ 189839 h 1483015"/>
              <a:gd name="connsiteX3" fmla="*/ 388690 w 771794"/>
              <a:gd name="connsiteY3" fmla="*/ 56 h 1483015"/>
              <a:gd name="connsiteX4" fmla="*/ 656844 w 771794"/>
              <a:gd name="connsiteY4" fmla="*/ 206859 h 1483015"/>
              <a:gd name="connsiteX5" fmla="*/ 771794 w 771794"/>
              <a:gd name="connsiteY5" fmla="*/ 1026676 h 1483015"/>
              <a:gd name="connsiteX6" fmla="*/ 656988 w 771794"/>
              <a:gd name="connsiteY6" fmla="*/ 1357721 h 1483015"/>
              <a:gd name="connsiteX7" fmla="*/ 330535 w 771794"/>
              <a:gd name="connsiteY7" fmla="*/ 1481752 h 1483015"/>
              <a:gd name="connsiteX8" fmla="*/ 141229 w 771794"/>
              <a:gd name="connsiteY8" fmla="*/ 1293381 h 1483015"/>
              <a:gd name="connsiteX9" fmla="*/ 55841 w 771794"/>
              <a:gd name="connsiteY9" fmla="*/ 755005 h 1483015"/>
              <a:gd name="connsiteX10" fmla="*/ 923 w 771794"/>
              <a:gd name="connsiteY10" fmla="*/ 822384 h 1483015"/>
              <a:gd name="connsiteX0" fmla="*/ 923 w 771794"/>
              <a:gd name="connsiteY0" fmla="*/ 822427 h 1483058"/>
              <a:gd name="connsiteX1" fmla="*/ 75424 w 771794"/>
              <a:gd name="connsiteY1" fmla="*/ 513073 h 1483058"/>
              <a:gd name="connsiteX2" fmla="*/ 124752 w 771794"/>
              <a:gd name="connsiteY2" fmla="*/ 220941 h 1483058"/>
              <a:gd name="connsiteX3" fmla="*/ 388690 w 771794"/>
              <a:gd name="connsiteY3" fmla="*/ 99 h 1483058"/>
              <a:gd name="connsiteX4" fmla="*/ 656844 w 771794"/>
              <a:gd name="connsiteY4" fmla="*/ 206902 h 1483058"/>
              <a:gd name="connsiteX5" fmla="*/ 771794 w 771794"/>
              <a:gd name="connsiteY5" fmla="*/ 1026719 h 1483058"/>
              <a:gd name="connsiteX6" fmla="*/ 656988 w 771794"/>
              <a:gd name="connsiteY6" fmla="*/ 1357764 h 1483058"/>
              <a:gd name="connsiteX7" fmla="*/ 330535 w 771794"/>
              <a:gd name="connsiteY7" fmla="*/ 1481795 h 1483058"/>
              <a:gd name="connsiteX8" fmla="*/ 141229 w 771794"/>
              <a:gd name="connsiteY8" fmla="*/ 1293424 h 1483058"/>
              <a:gd name="connsiteX9" fmla="*/ 55841 w 771794"/>
              <a:gd name="connsiteY9" fmla="*/ 755048 h 1483058"/>
              <a:gd name="connsiteX10" fmla="*/ 923 w 771794"/>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56959 w 772912"/>
              <a:gd name="connsiteY9" fmla="*/ 755048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56959 w 772912"/>
              <a:gd name="connsiteY9" fmla="*/ 755048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66018 w 772912"/>
              <a:gd name="connsiteY9" fmla="*/ 744695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68283 w 772912"/>
              <a:gd name="connsiteY9" fmla="*/ 758499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72813 w 772912"/>
              <a:gd name="connsiteY9" fmla="*/ 751597 h 1483058"/>
              <a:gd name="connsiteX10" fmla="*/ 2041 w 772912"/>
              <a:gd name="connsiteY10" fmla="*/ 822427 h 1483058"/>
              <a:gd name="connsiteX0" fmla="*/ 2041 w 772912"/>
              <a:gd name="connsiteY0" fmla="*/ 822427 h 1483058"/>
              <a:gd name="connsiteX1" fmla="*/ 76542 w 772912"/>
              <a:gd name="connsiteY1" fmla="*/ 561386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72813 w 772912"/>
              <a:gd name="connsiteY9" fmla="*/ 751597 h 1483058"/>
              <a:gd name="connsiteX10" fmla="*/ 2041 w 772912"/>
              <a:gd name="connsiteY10" fmla="*/ 822427 h 1483058"/>
              <a:gd name="connsiteX0" fmla="*/ 2737 w 773608"/>
              <a:gd name="connsiteY0" fmla="*/ 822427 h 1483058"/>
              <a:gd name="connsiteX1" fmla="*/ 70444 w 773608"/>
              <a:gd name="connsiteY1" fmla="*/ 575190 h 1483058"/>
              <a:gd name="connsiteX2" fmla="*/ 126566 w 773608"/>
              <a:gd name="connsiteY2" fmla="*/ 220941 h 1483058"/>
              <a:gd name="connsiteX3" fmla="*/ 390504 w 773608"/>
              <a:gd name="connsiteY3" fmla="*/ 99 h 1483058"/>
              <a:gd name="connsiteX4" fmla="*/ 658658 w 773608"/>
              <a:gd name="connsiteY4" fmla="*/ 206902 h 1483058"/>
              <a:gd name="connsiteX5" fmla="*/ 773608 w 773608"/>
              <a:gd name="connsiteY5" fmla="*/ 1026719 h 1483058"/>
              <a:gd name="connsiteX6" fmla="*/ 658802 w 773608"/>
              <a:gd name="connsiteY6" fmla="*/ 1357764 h 1483058"/>
              <a:gd name="connsiteX7" fmla="*/ 332349 w 773608"/>
              <a:gd name="connsiteY7" fmla="*/ 1481795 h 1483058"/>
              <a:gd name="connsiteX8" fmla="*/ 143043 w 773608"/>
              <a:gd name="connsiteY8" fmla="*/ 1293424 h 1483058"/>
              <a:gd name="connsiteX9" fmla="*/ 73509 w 773608"/>
              <a:gd name="connsiteY9" fmla="*/ 751597 h 1483058"/>
              <a:gd name="connsiteX10" fmla="*/ 2737 w 773608"/>
              <a:gd name="connsiteY10" fmla="*/ 822427 h 1483058"/>
              <a:gd name="connsiteX0" fmla="*/ 2737 w 773608"/>
              <a:gd name="connsiteY0" fmla="*/ 822427 h 1483058"/>
              <a:gd name="connsiteX1" fmla="*/ 70444 w 773608"/>
              <a:gd name="connsiteY1" fmla="*/ 575190 h 1483058"/>
              <a:gd name="connsiteX2" fmla="*/ 126566 w 773608"/>
              <a:gd name="connsiteY2" fmla="*/ 220941 h 1483058"/>
              <a:gd name="connsiteX3" fmla="*/ 390504 w 773608"/>
              <a:gd name="connsiteY3" fmla="*/ 99 h 1483058"/>
              <a:gd name="connsiteX4" fmla="*/ 658658 w 773608"/>
              <a:gd name="connsiteY4" fmla="*/ 206902 h 1483058"/>
              <a:gd name="connsiteX5" fmla="*/ 773608 w 773608"/>
              <a:gd name="connsiteY5" fmla="*/ 1026719 h 1483058"/>
              <a:gd name="connsiteX6" fmla="*/ 658802 w 773608"/>
              <a:gd name="connsiteY6" fmla="*/ 1357764 h 1483058"/>
              <a:gd name="connsiteX7" fmla="*/ 332349 w 773608"/>
              <a:gd name="connsiteY7" fmla="*/ 1481795 h 1483058"/>
              <a:gd name="connsiteX8" fmla="*/ 143043 w 773608"/>
              <a:gd name="connsiteY8" fmla="*/ 1293425 h 1483058"/>
              <a:gd name="connsiteX9" fmla="*/ 73509 w 773608"/>
              <a:gd name="connsiteY9" fmla="*/ 751597 h 1483058"/>
              <a:gd name="connsiteX10" fmla="*/ 2737 w 773608"/>
              <a:gd name="connsiteY10" fmla="*/ 822427 h 1483058"/>
              <a:gd name="connsiteX0" fmla="*/ 2737 w 773608"/>
              <a:gd name="connsiteY0" fmla="*/ 784686 h 1445317"/>
              <a:gd name="connsiteX1" fmla="*/ 70444 w 773608"/>
              <a:gd name="connsiteY1" fmla="*/ 537449 h 1445317"/>
              <a:gd name="connsiteX2" fmla="*/ 126566 w 773608"/>
              <a:gd name="connsiteY2" fmla="*/ 183200 h 1445317"/>
              <a:gd name="connsiteX3" fmla="*/ 388239 w 773608"/>
              <a:gd name="connsiteY3" fmla="*/ 318 h 1445317"/>
              <a:gd name="connsiteX4" fmla="*/ 658658 w 773608"/>
              <a:gd name="connsiteY4" fmla="*/ 169161 h 1445317"/>
              <a:gd name="connsiteX5" fmla="*/ 773608 w 773608"/>
              <a:gd name="connsiteY5" fmla="*/ 988978 h 1445317"/>
              <a:gd name="connsiteX6" fmla="*/ 658802 w 773608"/>
              <a:gd name="connsiteY6" fmla="*/ 1320023 h 1445317"/>
              <a:gd name="connsiteX7" fmla="*/ 332349 w 773608"/>
              <a:gd name="connsiteY7" fmla="*/ 1444054 h 1445317"/>
              <a:gd name="connsiteX8" fmla="*/ 143043 w 773608"/>
              <a:gd name="connsiteY8" fmla="*/ 1255684 h 1445317"/>
              <a:gd name="connsiteX9" fmla="*/ 73509 w 773608"/>
              <a:gd name="connsiteY9" fmla="*/ 713856 h 1445317"/>
              <a:gd name="connsiteX10" fmla="*/ 2737 w 773608"/>
              <a:gd name="connsiteY10" fmla="*/ 784686 h 1445317"/>
              <a:gd name="connsiteX0" fmla="*/ 2737 w 773608"/>
              <a:gd name="connsiteY0" fmla="*/ 786943 h 1447574"/>
              <a:gd name="connsiteX1" fmla="*/ 70444 w 773608"/>
              <a:gd name="connsiteY1" fmla="*/ 539706 h 1447574"/>
              <a:gd name="connsiteX2" fmla="*/ 137890 w 773608"/>
              <a:gd name="connsiteY2" fmla="*/ 233770 h 1447574"/>
              <a:gd name="connsiteX3" fmla="*/ 388239 w 773608"/>
              <a:gd name="connsiteY3" fmla="*/ 2575 h 1447574"/>
              <a:gd name="connsiteX4" fmla="*/ 658658 w 773608"/>
              <a:gd name="connsiteY4" fmla="*/ 171418 h 1447574"/>
              <a:gd name="connsiteX5" fmla="*/ 773608 w 773608"/>
              <a:gd name="connsiteY5" fmla="*/ 991235 h 1447574"/>
              <a:gd name="connsiteX6" fmla="*/ 658802 w 773608"/>
              <a:gd name="connsiteY6" fmla="*/ 1322280 h 1447574"/>
              <a:gd name="connsiteX7" fmla="*/ 332349 w 773608"/>
              <a:gd name="connsiteY7" fmla="*/ 1446311 h 1447574"/>
              <a:gd name="connsiteX8" fmla="*/ 143043 w 773608"/>
              <a:gd name="connsiteY8" fmla="*/ 1257941 h 1447574"/>
              <a:gd name="connsiteX9" fmla="*/ 73509 w 773608"/>
              <a:gd name="connsiteY9" fmla="*/ 716113 h 1447574"/>
              <a:gd name="connsiteX10" fmla="*/ 2737 w 773608"/>
              <a:gd name="connsiteY10" fmla="*/ 786943 h 1447574"/>
              <a:gd name="connsiteX0" fmla="*/ 4243 w 775114"/>
              <a:gd name="connsiteY0" fmla="*/ 786943 h 1447574"/>
              <a:gd name="connsiteX1" fmla="*/ 62891 w 775114"/>
              <a:gd name="connsiteY1" fmla="*/ 522452 h 1447574"/>
              <a:gd name="connsiteX2" fmla="*/ 139396 w 775114"/>
              <a:gd name="connsiteY2" fmla="*/ 233770 h 1447574"/>
              <a:gd name="connsiteX3" fmla="*/ 389745 w 775114"/>
              <a:gd name="connsiteY3" fmla="*/ 2575 h 1447574"/>
              <a:gd name="connsiteX4" fmla="*/ 660164 w 775114"/>
              <a:gd name="connsiteY4" fmla="*/ 171418 h 1447574"/>
              <a:gd name="connsiteX5" fmla="*/ 775114 w 775114"/>
              <a:gd name="connsiteY5" fmla="*/ 991235 h 1447574"/>
              <a:gd name="connsiteX6" fmla="*/ 660308 w 775114"/>
              <a:gd name="connsiteY6" fmla="*/ 1322280 h 1447574"/>
              <a:gd name="connsiteX7" fmla="*/ 333855 w 775114"/>
              <a:gd name="connsiteY7" fmla="*/ 1446311 h 1447574"/>
              <a:gd name="connsiteX8" fmla="*/ 144549 w 775114"/>
              <a:gd name="connsiteY8" fmla="*/ 1257941 h 1447574"/>
              <a:gd name="connsiteX9" fmla="*/ 75015 w 775114"/>
              <a:gd name="connsiteY9" fmla="*/ 716113 h 1447574"/>
              <a:gd name="connsiteX10" fmla="*/ 4243 w 775114"/>
              <a:gd name="connsiteY10" fmla="*/ 786943 h 1447574"/>
              <a:gd name="connsiteX0" fmla="*/ 9050 w 779921"/>
              <a:gd name="connsiteY0" fmla="*/ 786943 h 1447574"/>
              <a:gd name="connsiteX1" fmla="*/ 51844 w 779921"/>
              <a:gd name="connsiteY1" fmla="*/ 522452 h 1447574"/>
              <a:gd name="connsiteX2" fmla="*/ 144203 w 779921"/>
              <a:gd name="connsiteY2" fmla="*/ 233770 h 1447574"/>
              <a:gd name="connsiteX3" fmla="*/ 394552 w 779921"/>
              <a:gd name="connsiteY3" fmla="*/ 2575 h 1447574"/>
              <a:gd name="connsiteX4" fmla="*/ 664971 w 779921"/>
              <a:gd name="connsiteY4" fmla="*/ 171418 h 1447574"/>
              <a:gd name="connsiteX5" fmla="*/ 779921 w 779921"/>
              <a:gd name="connsiteY5" fmla="*/ 991235 h 1447574"/>
              <a:gd name="connsiteX6" fmla="*/ 665115 w 779921"/>
              <a:gd name="connsiteY6" fmla="*/ 1322280 h 1447574"/>
              <a:gd name="connsiteX7" fmla="*/ 338662 w 779921"/>
              <a:gd name="connsiteY7" fmla="*/ 1446311 h 1447574"/>
              <a:gd name="connsiteX8" fmla="*/ 149356 w 779921"/>
              <a:gd name="connsiteY8" fmla="*/ 1257941 h 1447574"/>
              <a:gd name="connsiteX9" fmla="*/ 79822 w 779921"/>
              <a:gd name="connsiteY9" fmla="*/ 716113 h 1447574"/>
              <a:gd name="connsiteX10" fmla="*/ 9050 w 779921"/>
              <a:gd name="connsiteY10" fmla="*/ 786943 h 1447574"/>
              <a:gd name="connsiteX0" fmla="*/ 2472 w 773343"/>
              <a:gd name="connsiteY0" fmla="*/ 786943 h 1447574"/>
              <a:gd name="connsiteX1" fmla="*/ 72444 w 773343"/>
              <a:gd name="connsiteY1" fmla="*/ 525904 h 1447574"/>
              <a:gd name="connsiteX2" fmla="*/ 137625 w 773343"/>
              <a:gd name="connsiteY2" fmla="*/ 233770 h 1447574"/>
              <a:gd name="connsiteX3" fmla="*/ 387974 w 773343"/>
              <a:gd name="connsiteY3" fmla="*/ 2575 h 1447574"/>
              <a:gd name="connsiteX4" fmla="*/ 658393 w 773343"/>
              <a:gd name="connsiteY4" fmla="*/ 171418 h 1447574"/>
              <a:gd name="connsiteX5" fmla="*/ 773343 w 773343"/>
              <a:gd name="connsiteY5" fmla="*/ 991235 h 1447574"/>
              <a:gd name="connsiteX6" fmla="*/ 658537 w 773343"/>
              <a:gd name="connsiteY6" fmla="*/ 1322280 h 1447574"/>
              <a:gd name="connsiteX7" fmla="*/ 332084 w 773343"/>
              <a:gd name="connsiteY7" fmla="*/ 1446311 h 1447574"/>
              <a:gd name="connsiteX8" fmla="*/ 142778 w 773343"/>
              <a:gd name="connsiteY8" fmla="*/ 1257941 h 1447574"/>
              <a:gd name="connsiteX9" fmla="*/ 73244 w 773343"/>
              <a:gd name="connsiteY9" fmla="*/ 716113 h 1447574"/>
              <a:gd name="connsiteX10" fmla="*/ 2472 w 773343"/>
              <a:gd name="connsiteY10" fmla="*/ 786943 h 1447574"/>
              <a:gd name="connsiteX0" fmla="*/ 1502 w 772373"/>
              <a:gd name="connsiteY0" fmla="*/ 786943 h 1447574"/>
              <a:gd name="connsiteX1" fmla="*/ 71474 w 772373"/>
              <a:gd name="connsiteY1" fmla="*/ 525904 h 1447574"/>
              <a:gd name="connsiteX2" fmla="*/ 136655 w 772373"/>
              <a:gd name="connsiteY2" fmla="*/ 233770 h 1447574"/>
              <a:gd name="connsiteX3" fmla="*/ 387004 w 772373"/>
              <a:gd name="connsiteY3" fmla="*/ 2575 h 1447574"/>
              <a:gd name="connsiteX4" fmla="*/ 657423 w 772373"/>
              <a:gd name="connsiteY4" fmla="*/ 171418 h 1447574"/>
              <a:gd name="connsiteX5" fmla="*/ 772373 w 772373"/>
              <a:gd name="connsiteY5" fmla="*/ 991235 h 1447574"/>
              <a:gd name="connsiteX6" fmla="*/ 657567 w 772373"/>
              <a:gd name="connsiteY6" fmla="*/ 1322280 h 1447574"/>
              <a:gd name="connsiteX7" fmla="*/ 331114 w 772373"/>
              <a:gd name="connsiteY7" fmla="*/ 1446311 h 1447574"/>
              <a:gd name="connsiteX8" fmla="*/ 141808 w 772373"/>
              <a:gd name="connsiteY8" fmla="*/ 1257941 h 1447574"/>
              <a:gd name="connsiteX9" fmla="*/ 72274 w 772373"/>
              <a:gd name="connsiteY9" fmla="*/ 716113 h 1447574"/>
              <a:gd name="connsiteX10" fmla="*/ 1502 w 772373"/>
              <a:gd name="connsiteY10" fmla="*/ 786943 h 1447574"/>
              <a:gd name="connsiteX0" fmla="*/ 1931 w 772802"/>
              <a:gd name="connsiteY0" fmla="*/ 786943 h 1447574"/>
              <a:gd name="connsiteX1" fmla="*/ 65109 w 772802"/>
              <a:gd name="connsiteY1" fmla="*/ 532806 h 1447574"/>
              <a:gd name="connsiteX2" fmla="*/ 137084 w 772802"/>
              <a:gd name="connsiteY2" fmla="*/ 233770 h 1447574"/>
              <a:gd name="connsiteX3" fmla="*/ 387433 w 772802"/>
              <a:gd name="connsiteY3" fmla="*/ 2575 h 1447574"/>
              <a:gd name="connsiteX4" fmla="*/ 657852 w 772802"/>
              <a:gd name="connsiteY4" fmla="*/ 171418 h 1447574"/>
              <a:gd name="connsiteX5" fmla="*/ 772802 w 772802"/>
              <a:gd name="connsiteY5" fmla="*/ 991235 h 1447574"/>
              <a:gd name="connsiteX6" fmla="*/ 657996 w 772802"/>
              <a:gd name="connsiteY6" fmla="*/ 1322280 h 1447574"/>
              <a:gd name="connsiteX7" fmla="*/ 331543 w 772802"/>
              <a:gd name="connsiteY7" fmla="*/ 1446311 h 1447574"/>
              <a:gd name="connsiteX8" fmla="*/ 142237 w 772802"/>
              <a:gd name="connsiteY8" fmla="*/ 1257941 h 1447574"/>
              <a:gd name="connsiteX9" fmla="*/ 72703 w 772802"/>
              <a:gd name="connsiteY9" fmla="*/ 716113 h 1447574"/>
              <a:gd name="connsiteX10" fmla="*/ 1931 w 772802"/>
              <a:gd name="connsiteY10" fmla="*/ 786943 h 144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802" h="1447574">
                <a:moveTo>
                  <a:pt x="1931" y="786943"/>
                </a:moveTo>
                <a:cubicBezTo>
                  <a:pt x="-5304" y="793031"/>
                  <a:pt x="6108" y="637170"/>
                  <a:pt x="65109" y="532806"/>
                </a:cubicBezTo>
                <a:cubicBezTo>
                  <a:pt x="95020" y="452841"/>
                  <a:pt x="83363" y="322142"/>
                  <a:pt x="137084" y="233770"/>
                </a:cubicBezTo>
                <a:cubicBezTo>
                  <a:pt x="190805" y="145398"/>
                  <a:pt x="300638" y="12967"/>
                  <a:pt x="387433" y="2575"/>
                </a:cubicBezTo>
                <a:cubicBezTo>
                  <a:pt x="474228" y="-7817"/>
                  <a:pt x="593624" y="6641"/>
                  <a:pt x="657852" y="171418"/>
                </a:cubicBezTo>
                <a:cubicBezTo>
                  <a:pt x="722080" y="336195"/>
                  <a:pt x="772778" y="799425"/>
                  <a:pt x="772802" y="991235"/>
                </a:cubicBezTo>
                <a:cubicBezTo>
                  <a:pt x="772826" y="1183045"/>
                  <a:pt x="731539" y="1246434"/>
                  <a:pt x="657996" y="1322280"/>
                </a:cubicBezTo>
                <a:cubicBezTo>
                  <a:pt x="584453" y="1398126"/>
                  <a:pt x="417503" y="1457034"/>
                  <a:pt x="331543" y="1446311"/>
                </a:cubicBezTo>
                <a:cubicBezTo>
                  <a:pt x="245583" y="1435588"/>
                  <a:pt x="162488" y="1364071"/>
                  <a:pt x="142237" y="1257941"/>
                </a:cubicBezTo>
                <a:cubicBezTo>
                  <a:pt x="70105" y="1028184"/>
                  <a:pt x="105499" y="806115"/>
                  <a:pt x="72703" y="716113"/>
                </a:cubicBezTo>
                <a:cubicBezTo>
                  <a:pt x="35569" y="690454"/>
                  <a:pt x="12746" y="754000"/>
                  <a:pt x="1931" y="786943"/>
                </a:cubicBezTo>
                <a:close/>
              </a:path>
            </a:pathLst>
          </a:custGeom>
          <a:noFill/>
          <a:ln w="19050" cap="flat">
            <a:solidFill>
              <a:schemeClr val="tx1"/>
            </a:solidFill>
            <a:prstDash val="solid"/>
            <a:miter/>
          </a:ln>
        </p:spPr>
        <p:txBody>
          <a:bodyPr rtlCol="0" anchor="ctr"/>
          <a:lstStyle/>
          <a:p>
            <a:endParaRPr lang="en-US">
              <a:ln>
                <a:solidFill>
                  <a:srgbClr val="000000"/>
                </a:solidFill>
              </a:ln>
              <a:solidFill>
                <a:srgbClr val="000000"/>
              </a:solidFill>
            </a:endParaRPr>
          </a:p>
        </p:txBody>
      </p:sp>
      <p:sp>
        <p:nvSpPr>
          <p:cNvPr id="3" name="Slide Number Placeholder 2">
            <a:extLst>
              <a:ext uri="{FF2B5EF4-FFF2-40B4-BE49-F238E27FC236}">
                <a16:creationId xmlns:a16="http://schemas.microsoft.com/office/drawing/2014/main" id="{E4CF3143-C0B2-0093-BF58-47ABEFC50AA9}"/>
              </a:ext>
            </a:extLst>
          </p:cNvPr>
          <p:cNvSpPr>
            <a:spLocks noGrp="1"/>
          </p:cNvSpPr>
          <p:nvPr>
            <p:ph type="sldNum" sz="quarter" idx="12"/>
          </p:nvPr>
        </p:nvSpPr>
        <p:spPr/>
        <p:txBody>
          <a:bodyPr/>
          <a:lstStyle/>
          <a:p>
            <a:fld id="{7C7FAD9F-AEE9-406E-B720-57D2B9DB2816}" type="slidenum">
              <a:rPr lang="en-US" smtClean="0"/>
              <a:t>8</a:t>
            </a:fld>
            <a:endParaRPr lang="en-US"/>
          </a:p>
        </p:txBody>
      </p:sp>
      <p:sp>
        <p:nvSpPr>
          <p:cNvPr id="5" name="TextBox 4">
            <a:extLst>
              <a:ext uri="{FF2B5EF4-FFF2-40B4-BE49-F238E27FC236}">
                <a16:creationId xmlns:a16="http://schemas.microsoft.com/office/drawing/2014/main" id="{2B921F1F-0F38-9BBE-6D57-6C87BD493849}"/>
              </a:ext>
            </a:extLst>
          </p:cNvPr>
          <p:cNvSpPr txBox="1"/>
          <p:nvPr/>
        </p:nvSpPr>
        <p:spPr>
          <a:xfrm>
            <a:off x="6840804" y="2008284"/>
            <a:ext cx="4627542" cy="2554545"/>
          </a:xfrm>
          <a:prstGeom prst="rect">
            <a:avLst/>
          </a:prstGeom>
          <a:noFill/>
        </p:spPr>
        <p:txBody>
          <a:bodyPr wrap="square">
            <a:spAutoFit/>
          </a:bodyPr>
          <a:lstStyle/>
          <a:p>
            <a:r>
              <a:rPr lang="en-US" sz="4000" dirty="0"/>
              <a:t>Data management plans for SRs</a:t>
            </a:r>
            <a:br>
              <a:rPr lang="en-US" sz="4000" dirty="0"/>
            </a:br>
            <a:r>
              <a:rPr lang="en-US" sz="4000" dirty="0"/>
              <a:t>a search archive</a:t>
            </a:r>
            <a:br>
              <a:rPr lang="en-US" sz="4000" dirty="0"/>
            </a:br>
            <a:r>
              <a:rPr lang="en-US" sz="4000" dirty="0"/>
              <a:t>added SR data to repository</a:t>
            </a:r>
          </a:p>
          <a:p>
            <a:r>
              <a:rPr lang="en-US" sz="4000" dirty="0"/>
              <a:t>other</a:t>
            </a:r>
          </a:p>
        </p:txBody>
      </p:sp>
    </p:spTree>
    <p:extLst>
      <p:ext uri="{BB962C8B-B14F-4D97-AF65-F5344CB8AC3E}">
        <p14:creationId xmlns:p14="http://schemas.microsoft.com/office/powerpoint/2010/main" val="3121821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3F86C1-3869-AAAD-F779-E1C5B84C94D9}"/>
              </a:ext>
            </a:extLst>
          </p:cNvPr>
          <p:cNvSpPr>
            <a:spLocks noGrp="1"/>
          </p:cNvSpPr>
          <p:nvPr>
            <p:ph type="sldNum" sz="quarter" idx="12"/>
          </p:nvPr>
        </p:nvSpPr>
        <p:spPr/>
        <p:txBody>
          <a:bodyPr/>
          <a:lstStyle/>
          <a:p>
            <a:fld id="{7C7FAD9F-AEE9-406E-B720-57D2B9DB2816}" type="slidenum">
              <a:rPr lang="en-US" smtClean="0"/>
              <a:t>9</a:t>
            </a:fld>
            <a:endParaRPr lang="en-US"/>
          </a:p>
        </p:txBody>
      </p:sp>
      <p:sp>
        <p:nvSpPr>
          <p:cNvPr id="2" name="Title 1">
            <a:extLst>
              <a:ext uri="{FF2B5EF4-FFF2-40B4-BE49-F238E27FC236}">
                <a16:creationId xmlns:a16="http://schemas.microsoft.com/office/drawing/2014/main" id="{0888ED5B-B86F-2780-B75A-15880D954A0A}"/>
              </a:ext>
            </a:extLst>
          </p:cNvPr>
          <p:cNvSpPr>
            <a:spLocks noGrp="1"/>
          </p:cNvSpPr>
          <p:nvPr>
            <p:ph type="title"/>
          </p:nvPr>
        </p:nvSpPr>
        <p:spPr/>
        <p:txBody>
          <a:bodyPr>
            <a:normAutofit/>
          </a:bodyPr>
          <a:lstStyle/>
          <a:p>
            <a:r>
              <a:rPr lang="en-US" sz="5400" dirty="0"/>
              <a:t>Competency for librarians </a:t>
            </a:r>
          </a:p>
        </p:txBody>
      </p:sp>
      <p:sp>
        <p:nvSpPr>
          <p:cNvPr id="3" name="Content Placeholder 2">
            <a:extLst>
              <a:ext uri="{FF2B5EF4-FFF2-40B4-BE49-F238E27FC236}">
                <a16:creationId xmlns:a16="http://schemas.microsoft.com/office/drawing/2014/main" id="{C33C1F8B-6F1D-7244-55FB-85DB93DB7874}"/>
              </a:ext>
            </a:extLst>
          </p:cNvPr>
          <p:cNvSpPr>
            <a:spLocks noGrp="1"/>
          </p:cNvSpPr>
          <p:nvPr>
            <p:ph sz="half" idx="1"/>
          </p:nvPr>
        </p:nvSpPr>
        <p:spPr>
          <a:xfrm>
            <a:off x="1020723" y="1881052"/>
            <a:ext cx="6703040" cy="4039850"/>
          </a:xfrm>
          <a:solidFill>
            <a:schemeClr val="tx2">
              <a:lumMod val="10000"/>
              <a:lumOff val="90000"/>
            </a:schemeClr>
          </a:solidFill>
        </p:spPr>
        <p:txBody>
          <a:bodyPr>
            <a:noAutofit/>
          </a:bodyPr>
          <a:lstStyle/>
          <a:p>
            <a:r>
              <a:rPr lang="en-US" sz="2400" dirty="0">
                <a:latin typeface="Arial Nova Cond Light" panose="020B0306020202020204" pitchFamily="34" charset="0"/>
              </a:rPr>
              <a:t>Data management competency:</a:t>
            </a:r>
          </a:p>
          <a:p>
            <a:pPr marL="342900" indent="-342900">
              <a:buFont typeface="Arial" panose="020B0604020202020204" pitchFamily="34" charset="0"/>
              <a:buChar char="•"/>
            </a:pPr>
            <a:r>
              <a:rPr lang="en-US" sz="2400" dirty="0">
                <a:latin typeface="Arial Nova Cond Light" panose="020B0306020202020204" pitchFamily="34" charset="0"/>
              </a:rPr>
              <a:t>Citation software</a:t>
            </a:r>
          </a:p>
          <a:p>
            <a:pPr marL="342900" indent="-342900">
              <a:buFont typeface="Arial" panose="020B0604020202020204" pitchFamily="34" charset="0"/>
              <a:buChar char="•"/>
            </a:pPr>
            <a:r>
              <a:rPr lang="en-US" sz="2400" dirty="0">
                <a:latin typeface="Arial Nova Cond Light" panose="020B0306020202020204" pitchFamily="34" charset="0"/>
              </a:rPr>
              <a:t>SR software: strengths, limits and uses of common resources </a:t>
            </a:r>
          </a:p>
          <a:p>
            <a:pPr marL="342900" indent="-342900">
              <a:buFont typeface="Arial" panose="020B0604020202020204" pitchFamily="34" charset="0"/>
              <a:buChar char="•"/>
            </a:pPr>
            <a:r>
              <a:rPr lang="en-US" sz="2400" dirty="0">
                <a:latin typeface="Arial Nova Cond Light" panose="020B0306020202020204" pitchFamily="34" charset="0"/>
              </a:rPr>
              <a:t>Data extraction tools and forms</a:t>
            </a:r>
          </a:p>
          <a:p>
            <a:pPr marL="342900" indent="-342900">
              <a:buFont typeface="Arial" panose="020B0604020202020204" pitchFamily="34" charset="0"/>
              <a:buChar char="•"/>
            </a:pPr>
            <a:r>
              <a:rPr lang="en-US" sz="2400" dirty="0">
                <a:latin typeface="Arial Nova Cond Light" panose="020B0306020202020204" pitchFamily="34" charset="0"/>
              </a:rPr>
              <a:t>Appropriate data and process archiving, including version tracking and PRISMA data collection</a:t>
            </a:r>
          </a:p>
        </p:txBody>
      </p:sp>
    </p:spTree>
    <p:extLst>
      <p:ext uri="{BB962C8B-B14F-4D97-AF65-F5344CB8AC3E}">
        <p14:creationId xmlns:p14="http://schemas.microsoft.com/office/powerpoint/2010/main" val="3860265528"/>
      </p:ext>
    </p:extLst>
  </p:cSld>
  <p:clrMapOvr>
    <a:masterClrMapping/>
  </p:clrMapOvr>
</p:sld>
</file>

<file path=ppt/theme/theme1.xml><?xml version="1.0" encoding="utf-8"?>
<a:theme xmlns:a="http://schemas.openxmlformats.org/drawingml/2006/main" name="ChitchatVTI">
  <a:themeElements>
    <a:clrScheme name="Custom 4">
      <a:dk1>
        <a:sysClr val="windowText" lastClr="000000"/>
      </a:dk1>
      <a:lt1>
        <a:srgbClr val="FFFFFF"/>
      </a:lt1>
      <a:dk2>
        <a:srgbClr val="071819"/>
      </a:dk2>
      <a:lt2>
        <a:srgbClr val="F2EFEA"/>
      </a:lt2>
      <a:accent1>
        <a:srgbClr val="F0BABA"/>
      </a:accent1>
      <a:accent2>
        <a:srgbClr val="FFE8B3"/>
      </a:accent2>
      <a:accent3>
        <a:srgbClr val="31A7C7"/>
      </a:accent3>
      <a:accent4>
        <a:srgbClr val="F15843"/>
      </a:accent4>
      <a:accent5>
        <a:srgbClr val="DE3A6D"/>
      </a:accent5>
      <a:accent6>
        <a:srgbClr val="7AAE3C"/>
      </a:accent6>
      <a:hlink>
        <a:srgbClr val="2F9880"/>
      </a:hlink>
      <a:folHlink>
        <a:srgbClr val="396CD1"/>
      </a:folHlink>
    </a:clrScheme>
    <a:fontScheme name="Custom 2">
      <a:majorFont>
        <a:latin typeface="The Serif Hand Extrablack"/>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arching Ovid Medline 892024" id="{73BB5BDA-7EAE-42DE-BD41-D72EDA344343}" vid="{88A7F3B0-126F-4E3B-8BA2-1EEAEF3600E1}"/>
    </a:ext>
  </a:extLst>
</a:theme>
</file>

<file path=ppt/theme/theme2.xml><?xml version="1.0" encoding="utf-8"?>
<a:theme xmlns:a="http://schemas.openxmlformats.org/drawingml/2006/main" name="ChitchatVTI">
  <a:themeElements>
    <a:clrScheme name="Custom 4">
      <a:dk1>
        <a:sysClr val="windowText" lastClr="000000"/>
      </a:dk1>
      <a:lt1>
        <a:srgbClr val="FFFFFF"/>
      </a:lt1>
      <a:dk2>
        <a:srgbClr val="071819"/>
      </a:dk2>
      <a:lt2>
        <a:srgbClr val="F2EFEA"/>
      </a:lt2>
      <a:accent1>
        <a:srgbClr val="F0BABA"/>
      </a:accent1>
      <a:accent2>
        <a:srgbClr val="FFE8B3"/>
      </a:accent2>
      <a:accent3>
        <a:srgbClr val="31A7C7"/>
      </a:accent3>
      <a:accent4>
        <a:srgbClr val="F15843"/>
      </a:accent4>
      <a:accent5>
        <a:srgbClr val="DE3A6D"/>
      </a:accent5>
      <a:accent6>
        <a:srgbClr val="7AAE3C"/>
      </a:accent6>
      <a:hlink>
        <a:srgbClr val="2F9880"/>
      </a:hlink>
      <a:folHlink>
        <a:srgbClr val="396CD1"/>
      </a:folHlink>
    </a:clrScheme>
    <a:fontScheme name="Hand extra ink">
      <a:majorFont>
        <a:latin typeface="The Serif Hand Extrablack"/>
        <a:ea typeface=""/>
        <a:cs typeface=""/>
      </a:majorFont>
      <a:minorFont>
        <a:latin typeface="The Hand Extra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arching Ovid Medline 892024" id="{73BB5BDA-7EAE-42DE-BD41-D72EDA344343}" vid="{88A7F3B0-126F-4E3B-8BA2-1EEAEF3600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7737</TotalTime>
  <Words>3747</Words>
  <Application>Microsoft Office PowerPoint</Application>
  <PresentationFormat>Widescreen</PresentationFormat>
  <Paragraphs>600</Paragraphs>
  <Slides>54</Slides>
  <Notes>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54</vt:i4>
      </vt:variant>
    </vt:vector>
  </HeadingPairs>
  <TitlesOfParts>
    <vt:vector size="69" baseType="lpstr">
      <vt:lpstr>Aptos</vt:lpstr>
      <vt:lpstr>Arial</vt:lpstr>
      <vt:lpstr>Arial Nova Cond</vt:lpstr>
      <vt:lpstr>Arial Nova Cond Light</vt:lpstr>
      <vt:lpstr>Bahnschrift</vt:lpstr>
      <vt:lpstr>BlinkMacSystemFont</vt:lpstr>
      <vt:lpstr>Calibri</vt:lpstr>
      <vt:lpstr>Goudy Old Style</vt:lpstr>
      <vt:lpstr>Helvetica Neue</vt:lpstr>
      <vt:lpstr>Source Sans Pro</vt:lpstr>
      <vt:lpstr>The Hand Extrablack</vt:lpstr>
      <vt:lpstr>The Serif Hand Extrablack</vt:lpstr>
      <vt:lpstr>Times New Roman</vt:lpstr>
      <vt:lpstr>ChitchatVTI</vt:lpstr>
      <vt:lpstr>ChitchatVTI</vt:lpstr>
      <vt:lpstr>NNLM Series Piecing together reviews: Part 5 Phases 5-8</vt:lpstr>
      <vt:lpstr>Objectives</vt:lpstr>
      <vt:lpstr>3 Parts</vt:lpstr>
      <vt:lpstr>Review PIE2CES2  project cycle </vt:lpstr>
      <vt:lpstr>Phases of Review: By amount of literature sorted</vt:lpstr>
      <vt:lpstr>Proposal, Protocol, Production, Paper </vt:lpstr>
      <vt:lpstr> 5 Preservation</vt:lpstr>
      <vt:lpstr> Which of the following have you used? </vt:lpstr>
      <vt:lpstr>Competency for librarians </vt:lpstr>
      <vt:lpstr>Data management plan for Systematic Reviews</vt:lpstr>
      <vt:lpstr>Questions on DMP Part 1</vt:lpstr>
      <vt:lpstr>Questions on DMP Part 2</vt:lpstr>
      <vt:lpstr>Questions on DMP Part 3</vt:lpstr>
      <vt:lpstr>Questions on DMP Part 4</vt:lpstr>
      <vt:lpstr>Questions on DMP Part 5</vt:lpstr>
      <vt:lpstr>Questions on DMP Part 6</vt:lpstr>
      <vt:lpstr>Questions on DMP Part 7</vt:lpstr>
      <vt:lpstr>Questions on DMP Part 8</vt:lpstr>
      <vt:lpstr>Why is so hard to record searches?</vt:lpstr>
      <vt:lpstr>Data Structure</vt:lpstr>
      <vt:lpstr>Adding search history to a ris file</vt:lpstr>
      <vt:lpstr>What are the issues around adding searches to archives?</vt:lpstr>
      <vt:lpstr> 6 promotion</vt:lpstr>
      <vt:lpstr>Principles of dissemination</vt:lpstr>
      <vt:lpstr>Dissemination guides</vt:lpstr>
      <vt:lpstr>Steps</vt:lpstr>
      <vt:lpstr>Step 1: select Dissemination frameworks</vt:lpstr>
      <vt:lpstr>step 2: Identify stakeholders</vt:lpstr>
      <vt:lpstr>Have you worked with a team that added stakeholders during the review process?</vt:lpstr>
      <vt:lpstr>Step 3: For each stakeholder, consider</vt:lpstr>
      <vt:lpstr>Step 4: select Channels/outputs</vt:lpstr>
      <vt:lpstr>Step 5:  Content checklist items 1-10</vt:lpstr>
      <vt:lpstr>Step 5: content items 11-18</vt:lpstr>
      <vt:lpstr>Step 5: checklist for selecting images</vt:lpstr>
      <vt:lpstr> 7 Impact</vt:lpstr>
      <vt:lpstr>Potential attention to track</vt:lpstr>
      <vt:lpstr>Research impact by setting and time</vt:lpstr>
      <vt:lpstr>Impact of reviews through different uses</vt:lpstr>
      <vt:lpstr>Impact of review through transparent use</vt:lpstr>
      <vt:lpstr>Impact of review through embedded or instrumental use</vt:lpstr>
      <vt:lpstr> 8 update</vt:lpstr>
      <vt:lpstr>What is an update?</vt:lpstr>
      <vt:lpstr>Why update?</vt:lpstr>
      <vt:lpstr>Decision tree for Updating a review</vt:lpstr>
      <vt:lpstr>Living systematic reviews</vt:lpstr>
      <vt:lpstr>Options</vt:lpstr>
      <vt:lpstr>MECIR Standards for updating: U1-U5 Planning</vt:lpstr>
      <vt:lpstr>MECIR Standards for updating: U6-U11 conducting</vt:lpstr>
      <vt:lpstr>Review project cycle Continued </vt:lpstr>
      <vt:lpstr>Questions on updating?</vt:lpstr>
      <vt:lpstr> Review service</vt:lpstr>
      <vt:lpstr>logic model</vt:lpstr>
      <vt:lpstr>Library Review Services</vt:lpstr>
      <vt:lpstr>Supporting citations for logic model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literature search</dc:title>
  <dc:creator>Foster, Margaret J</dc:creator>
  <cp:lastModifiedBy>Rebecca Brown</cp:lastModifiedBy>
  <cp:revision>67</cp:revision>
  <dcterms:created xsi:type="dcterms:W3CDTF">2024-07-29T16:07:25Z</dcterms:created>
  <dcterms:modified xsi:type="dcterms:W3CDTF">2024-10-22T16:47:26Z</dcterms:modified>
</cp:coreProperties>
</file>