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xml" ContentType="application/vnd.openxmlformats-officedocument.presentationml.tags+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xml" ContentType="application/vnd.openxmlformats-officedocument.presentationml.tags+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9" r:id="rId2"/>
  </p:sldMasterIdLst>
  <p:notesMasterIdLst>
    <p:notesMasterId r:id="rId38"/>
  </p:notesMasterIdLst>
  <p:sldIdLst>
    <p:sldId id="1530" r:id="rId3"/>
    <p:sldId id="724" r:id="rId4"/>
    <p:sldId id="258" r:id="rId5"/>
    <p:sldId id="1519" r:id="rId6"/>
    <p:sldId id="259" r:id="rId7"/>
    <p:sldId id="261" r:id="rId8"/>
    <p:sldId id="260" r:id="rId9"/>
    <p:sldId id="262" r:id="rId10"/>
    <p:sldId id="263" r:id="rId11"/>
    <p:sldId id="281" r:id="rId12"/>
    <p:sldId id="1523" r:id="rId13"/>
    <p:sldId id="1524" r:id="rId14"/>
    <p:sldId id="278" r:id="rId15"/>
    <p:sldId id="279" r:id="rId16"/>
    <p:sldId id="1512" r:id="rId17"/>
    <p:sldId id="1513" r:id="rId18"/>
    <p:sldId id="1514" r:id="rId19"/>
    <p:sldId id="1515" r:id="rId20"/>
    <p:sldId id="1516" r:id="rId21"/>
    <p:sldId id="1517" r:id="rId22"/>
    <p:sldId id="1518" r:id="rId23"/>
    <p:sldId id="441" r:id="rId24"/>
    <p:sldId id="280" r:id="rId25"/>
    <p:sldId id="1525" r:id="rId26"/>
    <p:sldId id="282" r:id="rId27"/>
    <p:sldId id="283" r:id="rId28"/>
    <p:sldId id="443" r:id="rId29"/>
    <p:sldId id="1526" r:id="rId30"/>
    <p:sldId id="444" r:id="rId31"/>
    <p:sldId id="1521" r:id="rId32"/>
    <p:sldId id="334" r:id="rId33"/>
    <p:sldId id="1397" r:id="rId34"/>
    <p:sldId id="1529" r:id="rId35"/>
    <p:sldId id="450" r:id="rId36"/>
    <p:sldId id="311" r:id="rId3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4968" autoAdjust="0"/>
  </p:normalViewPr>
  <p:slideViewPr>
    <p:cSldViewPr snapToGrid="0">
      <p:cViewPr varScale="1">
        <p:scale>
          <a:sx n="61" d="100"/>
          <a:sy n="61" d="100"/>
        </p:scale>
        <p:origin x="24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6/11/relationships/changesInfo" Target="changesInfos/changesInfo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nch, Bennie K" userId="c5f08ac5-9b23-4459-bd71-3d5e80e5382f" providerId="ADAL" clId="{2A6B2712-2539-465D-9872-285BDACAB072}"/>
    <pc:docChg chg="undo custSel addSld delSld modSld sldOrd">
      <pc:chgData name="Finch, Bennie K" userId="c5f08ac5-9b23-4459-bd71-3d5e80e5382f" providerId="ADAL" clId="{2A6B2712-2539-465D-9872-285BDACAB072}" dt="2026-07-27T11:25:27.616" v="3494" actId="6549"/>
      <pc:docMkLst>
        <pc:docMk/>
      </pc:docMkLst>
      <pc:sldChg chg="modNotesTx">
        <pc:chgData name="Finch, Bennie K" userId="c5f08ac5-9b23-4459-bd71-3d5e80e5382f" providerId="ADAL" clId="{2A6B2712-2539-465D-9872-285BDACAB072}" dt="2026-07-24T19:42:59.896" v="3375" actId="6549"/>
        <pc:sldMkLst>
          <pc:docMk/>
          <pc:sldMk cId="0" sldId="258"/>
        </pc:sldMkLst>
      </pc:sldChg>
      <pc:sldChg chg="modSp mod">
        <pc:chgData name="Finch, Bennie K" userId="c5f08ac5-9b23-4459-bd71-3d5e80e5382f" providerId="ADAL" clId="{2A6B2712-2539-465D-9872-285BDACAB072}" dt="2026-07-01T20:10:36.525" v="947" actId="255"/>
        <pc:sldMkLst>
          <pc:docMk/>
          <pc:sldMk cId="0" sldId="259"/>
        </pc:sldMkLst>
        <pc:spChg chg="mod">
          <ac:chgData name="Finch, Bennie K" userId="c5f08ac5-9b23-4459-bd71-3d5e80e5382f" providerId="ADAL" clId="{2A6B2712-2539-465D-9872-285BDACAB072}" dt="2026-07-01T20:10:36.525" v="947" actId="255"/>
          <ac:spMkLst>
            <pc:docMk/>
            <pc:sldMk cId="0" sldId="259"/>
            <ac:spMk id="71" creationId="{00000000-0000-0000-0000-000000000000}"/>
          </ac:spMkLst>
        </pc:spChg>
      </pc:sldChg>
      <pc:sldChg chg="modSp mod">
        <pc:chgData name="Finch, Bennie K" userId="c5f08ac5-9b23-4459-bd71-3d5e80e5382f" providerId="ADAL" clId="{2A6B2712-2539-465D-9872-285BDACAB072}" dt="2026-07-02T12:56:52.847" v="955" actId="255"/>
        <pc:sldMkLst>
          <pc:docMk/>
          <pc:sldMk cId="0" sldId="260"/>
        </pc:sldMkLst>
        <pc:spChg chg="mod">
          <ac:chgData name="Finch, Bennie K" userId="c5f08ac5-9b23-4459-bd71-3d5e80e5382f" providerId="ADAL" clId="{2A6B2712-2539-465D-9872-285BDACAB072}" dt="2026-07-02T12:56:52.847" v="955" actId="255"/>
          <ac:spMkLst>
            <pc:docMk/>
            <pc:sldMk cId="0" sldId="260"/>
            <ac:spMk id="77" creationId="{00000000-0000-0000-0000-000000000000}"/>
          </ac:spMkLst>
        </pc:spChg>
      </pc:sldChg>
      <pc:sldChg chg="modNotesTx">
        <pc:chgData name="Finch, Bennie K" userId="c5f08ac5-9b23-4459-bd71-3d5e80e5382f" providerId="ADAL" clId="{2A6B2712-2539-465D-9872-285BDACAB072}" dt="2026-07-09T12:07:15.634" v="2695"/>
        <pc:sldMkLst>
          <pc:docMk/>
          <pc:sldMk cId="0" sldId="261"/>
        </pc:sldMkLst>
      </pc:sldChg>
      <pc:sldChg chg="modSp mod modNotesTx">
        <pc:chgData name="Finch, Bennie K" userId="c5f08ac5-9b23-4459-bd71-3d5e80e5382f" providerId="ADAL" clId="{2A6B2712-2539-465D-9872-285BDACAB072}" dt="2026-07-09T15:23:35.790" v="2818" actId="313"/>
        <pc:sldMkLst>
          <pc:docMk/>
          <pc:sldMk cId="0" sldId="262"/>
        </pc:sldMkLst>
        <pc:spChg chg="mod">
          <ac:chgData name="Finch, Bennie K" userId="c5f08ac5-9b23-4459-bd71-3d5e80e5382f" providerId="ADAL" clId="{2A6B2712-2539-465D-9872-285BDACAB072}" dt="2026-07-02T12:57:02.250" v="956" actId="255"/>
          <ac:spMkLst>
            <pc:docMk/>
            <pc:sldMk cId="0" sldId="262"/>
            <ac:spMk id="89" creationId="{00000000-0000-0000-0000-000000000000}"/>
          </ac:spMkLst>
        </pc:spChg>
      </pc:sldChg>
      <pc:sldChg chg="modNotesTx">
        <pc:chgData name="Finch, Bennie K" userId="c5f08ac5-9b23-4459-bd71-3d5e80e5382f" providerId="ADAL" clId="{2A6B2712-2539-465D-9872-285BDACAB072}" dt="2026-07-06T16:51:37.123" v="2507" actId="20577"/>
        <pc:sldMkLst>
          <pc:docMk/>
          <pc:sldMk cId="0" sldId="263"/>
        </pc:sldMkLst>
      </pc:sldChg>
      <pc:sldChg chg="modSp mod">
        <pc:chgData name="Finch, Bennie K" userId="c5f08ac5-9b23-4459-bd71-3d5e80e5382f" providerId="ADAL" clId="{2A6B2712-2539-465D-9872-285BDACAB072}" dt="2026-07-02T12:57:32.194" v="958" actId="255"/>
        <pc:sldMkLst>
          <pc:docMk/>
          <pc:sldMk cId="0" sldId="278"/>
        </pc:sldMkLst>
        <pc:spChg chg="mod">
          <ac:chgData name="Finch, Bennie K" userId="c5f08ac5-9b23-4459-bd71-3d5e80e5382f" providerId="ADAL" clId="{2A6B2712-2539-465D-9872-285BDACAB072}" dt="2026-07-02T12:57:32.194" v="958" actId="255"/>
          <ac:spMkLst>
            <pc:docMk/>
            <pc:sldMk cId="0" sldId="278"/>
            <ac:spMk id="241" creationId="{00000000-0000-0000-0000-000000000000}"/>
          </ac:spMkLst>
        </pc:spChg>
      </pc:sldChg>
      <pc:sldChg chg="modNotesTx">
        <pc:chgData name="Finch, Bennie K" userId="c5f08ac5-9b23-4459-bd71-3d5e80e5382f" providerId="ADAL" clId="{2A6B2712-2539-465D-9872-285BDACAB072}" dt="2026-07-24T19:58:04.904" v="3420" actId="6549"/>
        <pc:sldMkLst>
          <pc:docMk/>
          <pc:sldMk cId="3103627077" sldId="279"/>
        </pc:sldMkLst>
      </pc:sldChg>
      <pc:sldChg chg="modSp mod modNotesTx">
        <pc:chgData name="Finch, Bennie K" userId="c5f08ac5-9b23-4459-bd71-3d5e80e5382f" providerId="ADAL" clId="{2A6B2712-2539-465D-9872-285BDACAB072}" dt="2026-07-07T18:01:19.673" v="2667" actId="20577"/>
        <pc:sldMkLst>
          <pc:docMk/>
          <pc:sldMk cId="1598752503" sldId="280"/>
        </pc:sldMkLst>
        <pc:spChg chg="mod">
          <ac:chgData name="Finch, Bennie K" userId="c5f08ac5-9b23-4459-bd71-3d5e80e5382f" providerId="ADAL" clId="{2A6B2712-2539-465D-9872-285BDACAB072}" dt="2026-07-01T20:05:43.794" v="927" actId="113"/>
          <ac:spMkLst>
            <pc:docMk/>
            <pc:sldMk cId="1598752503" sldId="280"/>
            <ac:spMk id="2" creationId="{80447528-3C2C-5EB0-6A45-6E11218CADEC}"/>
          </ac:spMkLst>
        </pc:spChg>
      </pc:sldChg>
      <pc:sldChg chg="modNotesTx">
        <pc:chgData name="Finch, Bennie K" userId="c5f08ac5-9b23-4459-bd71-3d5e80e5382f" providerId="ADAL" clId="{2A6B2712-2539-465D-9872-285BDACAB072}" dt="2026-07-02T14:38:38.061" v="1062" actId="20577"/>
        <pc:sldMkLst>
          <pc:docMk/>
          <pc:sldMk cId="2662044186" sldId="281"/>
        </pc:sldMkLst>
      </pc:sldChg>
      <pc:sldChg chg="modSp mod modNotesTx">
        <pc:chgData name="Finch, Bennie K" userId="c5f08ac5-9b23-4459-bd71-3d5e80e5382f" providerId="ADAL" clId="{2A6B2712-2539-465D-9872-285BDACAB072}" dt="2026-07-24T12:05:18.943" v="2976" actId="20577"/>
        <pc:sldMkLst>
          <pc:docMk/>
          <pc:sldMk cId="61324201" sldId="282"/>
        </pc:sldMkLst>
        <pc:spChg chg="mod">
          <ac:chgData name="Finch, Bennie K" userId="c5f08ac5-9b23-4459-bd71-3d5e80e5382f" providerId="ADAL" clId="{2A6B2712-2539-465D-9872-285BDACAB072}" dt="2026-07-02T12:59:09.771" v="967" actId="255"/>
          <ac:spMkLst>
            <pc:docMk/>
            <pc:sldMk cId="61324201" sldId="282"/>
            <ac:spMk id="2" creationId="{4844ED3B-EC8D-0D6B-BAD7-905856B21C14}"/>
          </ac:spMkLst>
        </pc:spChg>
      </pc:sldChg>
      <pc:sldChg chg="modSp mod modNotesTx">
        <pc:chgData name="Finch, Bennie K" userId="c5f08ac5-9b23-4459-bd71-3d5e80e5382f" providerId="ADAL" clId="{2A6B2712-2539-465D-9872-285BDACAB072}" dt="2026-07-24T19:44:49.174" v="3376" actId="6549"/>
        <pc:sldMkLst>
          <pc:docMk/>
          <pc:sldMk cId="725154068" sldId="283"/>
        </pc:sldMkLst>
        <pc:spChg chg="mod">
          <ac:chgData name="Finch, Bennie K" userId="c5f08ac5-9b23-4459-bd71-3d5e80e5382f" providerId="ADAL" clId="{2A6B2712-2539-465D-9872-285BDACAB072}" dt="2026-07-02T12:59:26.488" v="970" actId="1076"/>
          <ac:spMkLst>
            <pc:docMk/>
            <pc:sldMk cId="725154068" sldId="283"/>
            <ac:spMk id="3" creationId="{5F597273-B933-5386-4762-95B5239B0092}"/>
          </ac:spMkLst>
        </pc:spChg>
      </pc:sldChg>
      <pc:sldChg chg="modSp mod modNotesTx">
        <pc:chgData name="Finch, Bennie K" userId="c5f08ac5-9b23-4459-bd71-3d5e80e5382f" providerId="ADAL" clId="{2A6B2712-2539-465D-9872-285BDACAB072}" dt="2026-07-24T12:19:48.464" v="3025" actId="6549"/>
        <pc:sldMkLst>
          <pc:docMk/>
          <pc:sldMk cId="4048406361" sldId="311"/>
        </pc:sldMkLst>
        <pc:spChg chg="mod">
          <ac:chgData name="Finch, Bennie K" userId="c5f08ac5-9b23-4459-bd71-3d5e80e5382f" providerId="ADAL" clId="{2A6B2712-2539-465D-9872-285BDACAB072}" dt="2026-07-02T13:02:15.868" v="1002" actId="255"/>
          <ac:spMkLst>
            <pc:docMk/>
            <pc:sldMk cId="4048406361" sldId="311"/>
            <ac:spMk id="5" creationId="{00000000-0000-0000-0000-000000000000}"/>
          </ac:spMkLst>
        </pc:spChg>
      </pc:sldChg>
      <pc:sldChg chg="modSp mod ord modNotesTx">
        <pc:chgData name="Finch, Bennie K" userId="c5f08ac5-9b23-4459-bd71-3d5e80e5382f" providerId="ADAL" clId="{2A6B2712-2539-465D-9872-285BDACAB072}" dt="2026-07-24T20:03:42.883" v="3440" actId="20577"/>
        <pc:sldMkLst>
          <pc:docMk/>
          <pc:sldMk cId="3624445901" sldId="334"/>
        </pc:sldMkLst>
        <pc:spChg chg="mod">
          <ac:chgData name="Finch, Bennie K" userId="c5f08ac5-9b23-4459-bd71-3d5e80e5382f" providerId="ADAL" clId="{2A6B2712-2539-465D-9872-285BDACAB072}" dt="2026-07-02T13:02:34.486" v="1004" actId="255"/>
          <ac:spMkLst>
            <pc:docMk/>
            <pc:sldMk cId="3624445901" sldId="334"/>
            <ac:spMk id="2" creationId="{71607517-6729-BEB5-8B92-1D3BD80BA988}"/>
          </ac:spMkLst>
        </pc:spChg>
      </pc:sldChg>
      <pc:sldChg chg="modSp mod">
        <pc:chgData name="Finch, Bennie K" userId="c5f08ac5-9b23-4459-bd71-3d5e80e5382f" providerId="ADAL" clId="{2A6B2712-2539-465D-9872-285BDACAB072}" dt="2026-07-02T12:58:50.698" v="966" actId="255"/>
        <pc:sldMkLst>
          <pc:docMk/>
          <pc:sldMk cId="1818100918" sldId="441"/>
        </pc:sldMkLst>
        <pc:spChg chg="mod">
          <ac:chgData name="Finch, Bennie K" userId="c5f08ac5-9b23-4459-bd71-3d5e80e5382f" providerId="ADAL" clId="{2A6B2712-2539-465D-9872-285BDACAB072}" dt="2026-07-02T12:58:50.698" v="966" actId="255"/>
          <ac:spMkLst>
            <pc:docMk/>
            <pc:sldMk cId="1818100918" sldId="441"/>
            <ac:spMk id="2" creationId="{00000000-0000-0000-0000-000000000000}"/>
          </ac:spMkLst>
        </pc:spChg>
      </pc:sldChg>
      <pc:sldChg chg="modSp mod">
        <pc:chgData name="Finch, Bennie K" userId="c5f08ac5-9b23-4459-bd71-3d5e80e5382f" providerId="ADAL" clId="{2A6B2712-2539-465D-9872-285BDACAB072}" dt="2026-07-02T12:59:51.843" v="975" actId="255"/>
        <pc:sldMkLst>
          <pc:docMk/>
          <pc:sldMk cId="1250789077" sldId="443"/>
        </pc:sldMkLst>
        <pc:spChg chg="mod">
          <ac:chgData name="Finch, Bennie K" userId="c5f08ac5-9b23-4459-bd71-3d5e80e5382f" providerId="ADAL" clId="{2A6B2712-2539-465D-9872-285BDACAB072}" dt="2026-07-02T12:59:51.843" v="975" actId="255"/>
          <ac:spMkLst>
            <pc:docMk/>
            <pc:sldMk cId="1250789077" sldId="443"/>
            <ac:spMk id="4" creationId="{00000000-0000-0000-0000-000000000000}"/>
          </ac:spMkLst>
        </pc:spChg>
      </pc:sldChg>
      <pc:sldChg chg="modSp mod">
        <pc:chgData name="Finch, Bennie K" userId="c5f08ac5-9b23-4459-bd71-3d5e80e5382f" providerId="ADAL" clId="{2A6B2712-2539-465D-9872-285BDACAB072}" dt="2026-07-02T13:02:51.495" v="1005" actId="255"/>
        <pc:sldMkLst>
          <pc:docMk/>
          <pc:sldMk cId="2629983300" sldId="444"/>
        </pc:sldMkLst>
        <pc:spChg chg="mod">
          <ac:chgData name="Finch, Bennie K" userId="c5f08ac5-9b23-4459-bd71-3d5e80e5382f" providerId="ADAL" clId="{2A6B2712-2539-465D-9872-285BDACAB072}" dt="2026-07-02T13:02:51.495" v="1005" actId="255"/>
          <ac:spMkLst>
            <pc:docMk/>
            <pc:sldMk cId="2629983300" sldId="444"/>
            <ac:spMk id="2" creationId="{72CF7029-867B-1037-4999-9D902B990355}"/>
          </ac:spMkLst>
        </pc:spChg>
      </pc:sldChg>
      <pc:sldChg chg="modSp mod ord modNotesTx">
        <pc:chgData name="Finch, Bennie K" userId="c5f08ac5-9b23-4459-bd71-3d5e80e5382f" providerId="ADAL" clId="{2A6B2712-2539-465D-9872-285BDACAB072}" dt="2026-07-24T20:04:40.426" v="3449" actId="20577"/>
        <pc:sldMkLst>
          <pc:docMk/>
          <pc:sldMk cId="1227770475" sldId="450"/>
        </pc:sldMkLst>
        <pc:spChg chg="mod">
          <ac:chgData name="Finch, Bennie K" userId="c5f08ac5-9b23-4459-bd71-3d5e80e5382f" providerId="ADAL" clId="{2A6B2712-2539-465D-9872-285BDACAB072}" dt="2026-07-02T13:02:08.427" v="1001" actId="1076"/>
          <ac:spMkLst>
            <pc:docMk/>
            <pc:sldMk cId="1227770475" sldId="450"/>
            <ac:spMk id="2" creationId="{0DD85C8C-9B7D-9E8A-169F-8EBA6167CE6A}"/>
          </ac:spMkLst>
        </pc:spChg>
      </pc:sldChg>
      <pc:sldChg chg="modSp mod modNotesTx">
        <pc:chgData name="Finch, Bennie K" userId="c5f08ac5-9b23-4459-bd71-3d5e80e5382f" providerId="ADAL" clId="{2A6B2712-2539-465D-9872-285BDACAB072}" dt="2026-07-24T12:25:07.812" v="3243" actId="20577"/>
        <pc:sldMkLst>
          <pc:docMk/>
          <pc:sldMk cId="2423646746" sldId="724"/>
        </pc:sldMkLst>
        <pc:spChg chg="mod">
          <ac:chgData name="Finch, Bennie K" userId="c5f08ac5-9b23-4459-bd71-3d5e80e5382f" providerId="ADAL" clId="{2A6B2712-2539-465D-9872-285BDACAB072}" dt="2026-07-02T12:56:26.136" v="954" actId="255"/>
          <ac:spMkLst>
            <pc:docMk/>
            <pc:sldMk cId="2423646746" sldId="724"/>
            <ac:spMk id="2" creationId="{0DAFC6CE-D5E3-7A3E-5559-C413D985BC58}"/>
          </ac:spMkLst>
        </pc:spChg>
      </pc:sldChg>
      <pc:sldChg chg="modSp mod ord modNotesTx">
        <pc:chgData name="Finch, Bennie K" userId="c5f08ac5-9b23-4459-bd71-3d5e80e5382f" providerId="ADAL" clId="{2A6B2712-2539-465D-9872-285BDACAB072}" dt="2026-07-24T20:02:49.489" v="3427"/>
        <pc:sldMkLst>
          <pc:docMk/>
          <pc:sldMk cId="857281349" sldId="1397"/>
        </pc:sldMkLst>
        <pc:spChg chg="mod">
          <ac:chgData name="Finch, Bennie K" userId="c5f08ac5-9b23-4459-bd71-3d5e80e5382f" providerId="ADAL" clId="{2A6B2712-2539-465D-9872-285BDACAB072}" dt="2026-07-02T13:01:41.822" v="997" actId="14100"/>
          <ac:spMkLst>
            <pc:docMk/>
            <pc:sldMk cId="857281349" sldId="1397"/>
            <ac:spMk id="101" creationId="{00000000-0000-0000-0000-000000000000}"/>
          </ac:spMkLst>
        </pc:spChg>
        <pc:picChg chg="mod">
          <ac:chgData name="Finch, Bennie K" userId="c5f08ac5-9b23-4459-bd71-3d5e80e5382f" providerId="ADAL" clId="{2A6B2712-2539-465D-9872-285BDACAB072}" dt="2026-07-24T12:54:01.726" v="3363" actId="962"/>
          <ac:picMkLst>
            <pc:docMk/>
            <pc:sldMk cId="857281349" sldId="1397"/>
            <ac:picMk id="2" creationId="{16254138-6702-A749-8A55-05A5EDEB5220}"/>
          </ac:picMkLst>
        </pc:picChg>
      </pc:sldChg>
      <pc:sldChg chg="modSp mod">
        <pc:chgData name="Finch, Bennie K" userId="c5f08ac5-9b23-4459-bd71-3d5e80e5382f" providerId="ADAL" clId="{2A6B2712-2539-465D-9872-285BDACAB072}" dt="2026-07-02T12:57:49.507" v="959" actId="255"/>
        <pc:sldMkLst>
          <pc:docMk/>
          <pc:sldMk cId="163874149" sldId="1512"/>
        </pc:sldMkLst>
        <pc:spChg chg="mod">
          <ac:chgData name="Finch, Bennie K" userId="c5f08ac5-9b23-4459-bd71-3d5e80e5382f" providerId="ADAL" clId="{2A6B2712-2539-465D-9872-285BDACAB072}" dt="2026-07-02T12:57:49.507" v="959" actId="255"/>
          <ac:spMkLst>
            <pc:docMk/>
            <pc:sldMk cId="163874149" sldId="1512"/>
            <ac:spMk id="2" creationId="{136B2182-D255-1FBA-9386-4A5965740521}"/>
          </ac:spMkLst>
        </pc:spChg>
        <pc:spChg chg="mod">
          <ac:chgData name="Finch, Bennie K" userId="c5f08ac5-9b23-4459-bd71-3d5e80e5382f" providerId="ADAL" clId="{2A6B2712-2539-465D-9872-285BDACAB072}" dt="2026-07-01T20:08:45.444" v="944" actId="2711"/>
          <ac:spMkLst>
            <pc:docMk/>
            <pc:sldMk cId="163874149" sldId="1512"/>
            <ac:spMk id="3" creationId="{CA93AC6F-03F6-6C3A-0669-A0A03820039E}"/>
          </ac:spMkLst>
        </pc:spChg>
      </pc:sldChg>
      <pc:sldChg chg="modSp mod">
        <pc:chgData name="Finch, Bennie K" userId="c5f08ac5-9b23-4459-bd71-3d5e80e5382f" providerId="ADAL" clId="{2A6B2712-2539-465D-9872-285BDACAB072}" dt="2026-07-02T12:57:58.145" v="960" actId="255"/>
        <pc:sldMkLst>
          <pc:docMk/>
          <pc:sldMk cId="463009702" sldId="1513"/>
        </pc:sldMkLst>
        <pc:spChg chg="mod">
          <ac:chgData name="Finch, Bennie K" userId="c5f08ac5-9b23-4459-bd71-3d5e80e5382f" providerId="ADAL" clId="{2A6B2712-2539-465D-9872-285BDACAB072}" dt="2026-07-02T12:57:58.145" v="960" actId="255"/>
          <ac:spMkLst>
            <pc:docMk/>
            <pc:sldMk cId="463009702" sldId="1513"/>
            <ac:spMk id="2" creationId="{C8130D1F-D485-AE96-E8DF-B95F38103443}"/>
          </ac:spMkLst>
        </pc:spChg>
        <pc:spChg chg="mod">
          <ac:chgData name="Finch, Bennie K" userId="c5f08ac5-9b23-4459-bd71-3d5e80e5382f" providerId="ADAL" clId="{2A6B2712-2539-465D-9872-285BDACAB072}" dt="2026-07-01T20:07:51.242" v="939" actId="2711"/>
          <ac:spMkLst>
            <pc:docMk/>
            <pc:sldMk cId="463009702" sldId="1513"/>
            <ac:spMk id="3" creationId="{F10B71E8-B13E-320E-ACC5-65C277034505}"/>
          </ac:spMkLst>
        </pc:spChg>
      </pc:sldChg>
      <pc:sldChg chg="modSp mod">
        <pc:chgData name="Finch, Bennie K" userId="c5f08ac5-9b23-4459-bd71-3d5e80e5382f" providerId="ADAL" clId="{2A6B2712-2539-465D-9872-285BDACAB072}" dt="2026-07-02T12:58:09.471" v="961" actId="255"/>
        <pc:sldMkLst>
          <pc:docMk/>
          <pc:sldMk cId="1347588573" sldId="1514"/>
        </pc:sldMkLst>
        <pc:spChg chg="mod">
          <ac:chgData name="Finch, Bennie K" userId="c5f08ac5-9b23-4459-bd71-3d5e80e5382f" providerId="ADAL" clId="{2A6B2712-2539-465D-9872-285BDACAB072}" dt="2026-07-02T12:58:09.471" v="961" actId="255"/>
          <ac:spMkLst>
            <pc:docMk/>
            <pc:sldMk cId="1347588573" sldId="1514"/>
            <ac:spMk id="2" creationId="{1EAA37A0-319E-6A9E-5917-5FB2BF74A0EF}"/>
          </ac:spMkLst>
        </pc:spChg>
        <pc:spChg chg="mod">
          <ac:chgData name="Finch, Bennie K" userId="c5f08ac5-9b23-4459-bd71-3d5e80e5382f" providerId="ADAL" clId="{2A6B2712-2539-465D-9872-285BDACAB072}" dt="2026-07-01T20:08:15.943" v="942" actId="14100"/>
          <ac:spMkLst>
            <pc:docMk/>
            <pc:sldMk cId="1347588573" sldId="1514"/>
            <ac:spMk id="3" creationId="{8CDDA25B-F666-DE90-FF0F-6E2249FCCFBC}"/>
          </ac:spMkLst>
        </pc:spChg>
      </pc:sldChg>
      <pc:sldChg chg="modSp mod">
        <pc:chgData name="Finch, Bennie K" userId="c5f08ac5-9b23-4459-bd71-3d5e80e5382f" providerId="ADAL" clId="{2A6B2712-2539-465D-9872-285BDACAB072}" dt="2026-07-02T12:58:18.790" v="962" actId="255"/>
        <pc:sldMkLst>
          <pc:docMk/>
          <pc:sldMk cId="3863157831" sldId="1515"/>
        </pc:sldMkLst>
        <pc:spChg chg="mod">
          <ac:chgData name="Finch, Bennie K" userId="c5f08ac5-9b23-4459-bd71-3d5e80e5382f" providerId="ADAL" clId="{2A6B2712-2539-465D-9872-285BDACAB072}" dt="2026-07-02T12:58:18.790" v="962" actId="255"/>
          <ac:spMkLst>
            <pc:docMk/>
            <pc:sldMk cId="3863157831" sldId="1515"/>
            <ac:spMk id="2" creationId="{FEC331BA-ABCF-6666-CBF3-55B2E3AB3802}"/>
          </ac:spMkLst>
        </pc:spChg>
        <pc:spChg chg="mod">
          <ac:chgData name="Finch, Bennie K" userId="c5f08ac5-9b23-4459-bd71-3d5e80e5382f" providerId="ADAL" clId="{2A6B2712-2539-465D-9872-285BDACAB072}" dt="2026-07-01T20:07:04.013" v="935" actId="2711"/>
          <ac:spMkLst>
            <pc:docMk/>
            <pc:sldMk cId="3863157831" sldId="1515"/>
            <ac:spMk id="3" creationId="{045F8227-C3C1-5B7A-DCE9-CA1F5504B706}"/>
          </ac:spMkLst>
        </pc:spChg>
      </pc:sldChg>
      <pc:sldChg chg="modSp mod">
        <pc:chgData name="Finch, Bennie K" userId="c5f08ac5-9b23-4459-bd71-3d5e80e5382f" providerId="ADAL" clId="{2A6B2712-2539-465D-9872-285BDACAB072}" dt="2026-07-02T12:58:27.996" v="963" actId="255"/>
        <pc:sldMkLst>
          <pc:docMk/>
          <pc:sldMk cId="3475057600" sldId="1516"/>
        </pc:sldMkLst>
        <pc:spChg chg="mod">
          <ac:chgData name="Finch, Bennie K" userId="c5f08ac5-9b23-4459-bd71-3d5e80e5382f" providerId="ADAL" clId="{2A6B2712-2539-465D-9872-285BDACAB072}" dt="2026-07-02T12:58:27.996" v="963" actId="255"/>
          <ac:spMkLst>
            <pc:docMk/>
            <pc:sldMk cId="3475057600" sldId="1516"/>
            <ac:spMk id="2" creationId="{CB1C70FE-CDA4-592C-CF63-5B6C45877491}"/>
          </ac:spMkLst>
        </pc:spChg>
        <pc:spChg chg="mod">
          <ac:chgData name="Finch, Bennie K" userId="c5f08ac5-9b23-4459-bd71-3d5e80e5382f" providerId="ADAL" clId="{2A6B2712-2539-465D-9872-285BDACAB072}" dt="2026-07-01T20:06:44.744" v="933" actId="2711"/>
          <ac:spMkLst>
            <pc:docMk/>
            <pc:sldMk cId="3475057600" sldId="1516"/>
            <ac:spMk id="3" creationId="{8A353BF3-7DC6-73EA-1EC6-AC60B5CD666F}"/>
          </ac:spMkLst>
        </pc:spChg>
      </pc:sldChg>
      <pc:sldChg chg="modSp mod">
        <pc:chgData name="Finch, Bennie K" userId="c5f08ac5-9b23-4459-bd71-3d5e80e5382f" providerId="ADAL" clId="{2A6B2712-2539-465D-9872-285BDACAB072}" dt="2026-07-02T12:58:35.427" v="964" actId="255"/>
        <pc:sldMkLst>
          <pc:docMk/>
          <pc:sldMk cId="3443640187" sldId="1517"/>
        </pc:sldMkLst>
        <pc:spChg chg="mod">
          <ac:chgData name="Finch, Bennie K" userId="c5f08ac5-9b23-4459-bd71-3d5e80e5382f" providerId="ADAL" clId="{2A6B2712-2539-465D-9872-285BDACAB072}" dt="2026-07-02T12:58:35.427" v="964" actId="255"/>
          <ac:spMkLst>
            <pc:docMk/>
            <pc:sldMk cId="3443640187" sldId="1517"/>
            <ac:spMk id="2" creationId="{1DEC69BC-2DF3-2E21-D3C9-E15BF3AB9C02}"/>
          </ac:spMkLst>
        </pc:spChg>
        <pc:spChg chg="mod">
          <ac:chgData name="Finch, Bennie K" userId="c5f08ac5-9b23-4459-bd71-3d5e80e5382f" providerId="ADAL" clId="{2A6B2712-2539-465D-9872-285BDACAB072}" dt="2026-07-01T20:06:30.570" v="931" actId="14100"/>
          <ac:spMkLst>
            <pc:docMk/>
            <pc:sldMk cId="3443640187" sldId="1517"/>
            <ac:spMk id="3" creationId="{8BFEB124-BBA7-44C1-896F-5C24D214E9A8}"/>
          </ac:spMkLst>
        </pc:spChg>
      </pc:sldChg>
      <pc:sldChg chg="modSp mod">
        <pc:chgData name="Finch, Bennie K" userId="c5f08ac5-9b23-4459-bd71-3d5e80e5382f" providerId="ADAL" clId="{2A6B2712-2539-465D-9872-285BDACAB072}" dt="2026-07-02T12:58:43.263" v="965" actId="255"/>
        <pc:sldMkLst>
          <pc:docMk/>
          <pc:sldMk cId="2798964366" sldId="1518"/>
        </pc:sldMkLst>
        <pc:spChg chg="mod">
          <ac:chgData name="Finch, Bennie K" userId="c5f08ac5-9b23-4459-bd71-3d5e80e5382f" providerId="ADAL" clId="{2A6B2712-2539-465D-9872-285BDACAB072}" dt="2026-07-02T12:58:43.263" v="965" actId="255"/>
          <ac:spMkLst>
            <pc:docMk/>
            <pc:sldMk cId="2798964366" sldId="1518"/>
            <ac:spMk id="2" creationId="{16D8BCE8-4D0D-F6D2-5358-4359132EE282}"/>
          </ac:spMkLst>
        </pc:spChg>
        <pc:spChg chg="mod">
          <ac:chgData name="Finch, Bennie K" userId="c5f08ac5-9b23-4459-bd71-3d5e80e5382f" providerId="ADAL" clId="{2A6B2712-2539-465D-9872-285BDACAB072}" dt="2026-07-01T20:06:15.100" v="929" actId="2711"/>
          <ac:spMkLst>
            <pc:docMk/>
            <pc:sldMk cId="2798964366" sldId="1518"/>
            <ac:spMk id="3" creationId="{DA78829C-38B4-0D57-0070-B31CF04A36B6}"/>
          </ac:spMkLst>
        </pc:spChg>
      </pc:sldChg>
      <pc:sldChg chg="modSp add mod modNotesTx">
        <pc:chgData name="Finch, Bennie K" userId="c5f08ac5-9b23-4459-bd71-3d5e80e5382f" providerId="ADAL" clId="{2A6B2712-2539-465D-9872-285BDACAB072}" dt="2026-07-27T11:25:27.616" v="3494" actId="6549"/>
        <pc:sldMkLst>
          <pc:docMk/>
          <pc:sldMk cId="0" sldId="1519"/>
        </pc:sldMkLst>
        <pc:spChg chg="mod">
          <ac:chgData name="Finch, Bennie K" userId="c5f08ac5-9b23-4459-bd71-3d5e80e5382f" providerId="ADAL" clId="{2A6B2712-2539-465D-9872-285BDACAB072}" dt="2026-07-27T11:25:27.616" v="3494" actId="6549"/>
          <ac:spMkLst>
            <pc:docMk/>
            <pc:sldMk cId="0" sldId="1519"/>
            <ac:spMk id="60" creationId="{00000000-0000-0000-0000-000000000000}"/>
          </ac:spMkLst>
        </pc:spChg>
      </pc:sldChg>
      <pc:sldChg chg="delSp modSp mod ord modNotesTx">
        <pc:chgData name="Finch, Bennie K" userId="c5f08ac5-9b23-4459-bd71-3d5e80e5382f" providerId="ADAL" clId="{2A6B2712-2539-465D-9872-285BDACAB072}" dt="2026-07-27T11:24:49.279" v="3490" actId="20577"/>
        <pc:sldMkLst>
          <pc:docMk/>
          <pc:sldMk cId="3702444122" sldId="1521"/>
        </pc:sldMkLst>
        <pc:spChg chg="mod">
          <ac:chgData name="Finch, Bennie K" userId="c5f08ac5-9b23-4459-bd71-3d5e80e5382f" providerId="ADAL" clId="{2A6B2712-2539-465D-9872-285BDACAB072}" dt="2026-07-02T13:01:51.855" v="998" actId="255"/>
          <ac:spMkLst>
            <pc:docMk/>
            <pc:sldMk cId="3702444122" sldId="1521"/>
            <ac:spMk id="2" creationId="{1FB6D93A-7D16-F71B-4AB7-6C2746B4FD90}"/>
          </ac:spMkLst>
        </pc:spChg>
        <pc:spChg chg="mod">
          <ac:chgData name="Finch, Bennie K" userId="c5f08ac5-9b23-4459-bd71-3d5e80e5382f" providerId="ADAL" clId="{2A6B2712-2539-465D-9872-285BDACAB072}" dt="2026-07-24T19:56:07.766" v="3410" actId="6549"/>
          <ac:spMkLst>
            <pc:docMk/>
            <pc:sldMk cId="3702444122" sldId="1521"/>
            <ac:spMk id="3" creationId="{3D1A571A-572A-27F7-BA77-6DED21098033}"/>
          </ac:spMkLst>
        </pc:spChg>
      </pc:sldChg>
      <pc:sldChg chg="addSp delSp modSp mod modNotesTx">
        <pc:chgData name="Finch, Bennie K" userId="c5f08ac5-9b23-4459-bd71-3d5e80e5382f" providerId="ADAL" clId="{2A6B2712-2539-465D-9872-285BDACAB072}" dt="2026-07-24T11:35:11.494" v="2912" actId="6549"/>
        <pc:sldMkLst>
          <pc:docMk/>
          <pc:sldMk cId="710676951" sldId="1523"/>
        </pc:sldMkLst>
        <pc:spChg chg="mod">
          <ac:chgData name="Finch, Bennie K" userId="c5f08ac5-9b23-4459-bd71-3d5e80e5382f" providerId="ADAL" clId="{2A6B2712-2539-465D-9872-285BDACAB072}" dt="2026-07-02T12:57:17.571" v="957" actId="255"/>
          <ac:spMkLst>
            <pc:docMk/>
            <pc:sldMk cId="710676951" sldId="1523"/>
            <ac:spMk id="2" creationId="{8BE982FB-FFCA-402C-E3B1-620FF98B7B6C}"/>
          </ac:spMkLst>
        </pc:spChg>
        <pc:spChg chg="add mod">
          <ac:chgData name="Finch, Bennie K" userId="c5f08ac5-9b23-4459-bd71-3d5e80e5382f" providerId="ADAL" clId="{2A6B2712-2539-465D-9872-285BDACAB072}" dt="2026-07-24T11:13:26.782" v="2825" actId="1076"/>
          <ac:spMkLst>
            <pc:docMk/>
            <pc:sldMk cId="710676951" sldId="1523"/>
            <ac:spMk id="4" creationId="{D72DDE5F-6D89-8334-421E-A5068DCE0FA8}"/>
          </ac:spMkLst>
        </pc:spChg>
      </pc:sldChg>
      <pc:sldChg chg="modNotesTx">
        <pc:chgData name="Finch, Bennie K" userId="c5f08ac5-9b23-4459-bd71-3d5e80e5382f" providerId="ADAL" clId="{2A6B2712-2539-465D-9872-285BDACAB072}" dt="2026-07-24T11:58:00.074" v="2937" actId="6549"/>
        <pc:sldMkLst>
          <pc:docMk/>
          <pc:sldMk cId="874413766" sldId="1525"/>
        </pc:sldMkLst>
      </pc:sldChg>
      <pc:sldChg chg="modSp mod">
        <pc:chgData name="Finch, Bennie K" userId="c5f08ac5-9b23-4459-bd71-3d5e80e5382f" providerId="ADAL" clId="{2A6B2712-2539-465D-9872-285BDACAB072}" dt="2026-07-02T13:00:24.154" v="978" actId="1076"/>
        <pc:sldMkLst>
          <pc:docMk/>
          <pc:sldMk cId="3317771102" sldId="1526"/>
        </pc:sldMkLst>
        <pc:spChg chg="mod">
          <ac:chgData name="Finch, Bennie K" userId="c5f08ac5-9b23-4459-bd71-3d5e80e5382f" providerId="ADAL" clId="{2A6B2712-2539-465D-9872-285BDACAB072}" dt="2026-07-01T18:41:49.461" v="83" actId="6549"/>
          <ac:spMkLst>
            <pc:docMk/>
            <pc:sldMk cId="3317771102" sldId="1526"/>
            <ac:spMk id="3" creationId="{5A366F2C-C19A-98F8-E9F8-81ED85E80780}"/>
          </ac:spMkLst>
        </pc:spChg>
        <pc:spChg chg="mod">
          <ac:chgData name="Finch, Bennie K" userId="c5f08ac5-9b23-4459-bd71-3d5e80e5382f" providerId="ADAL" clId="{2A6B2712-2539-465D-9872-285BDACAB072}" dt="2026-07-02T13:00:24.154" v="978" actId="1076"/>
          <ac:spMkLst>
            <pc:docMk/>
            <pc:sldMk cId="3317771102" sldId="1526"/>
            <ac:spMk id="4" creationId="{78681793-2B1D-2833-0D31-0575C20DAE2D}"/>
          </ac:spMkLst>
        </pc:spChg>
      </pc:sldChg>
      <pc:sldChg chg="modSp add mod ord modNotesTx">
        <pc:chgData name="Finch, Bennie K" userId="c5f08ac5-9b23-4459-bd71-3d5e80e5382f" providerId="ADAL" clId="{2A6B2712-2539-465D-9872-285BDACAB072}" dt="2026-07-24T20:02:51.990" v="3429"/>
        <pc:sldMkLst>
          <pc:docMk/>
          <pc:sldMk cId="1863733556" sldId="1529"/>
        </pc:sldMkLst>
        <pc:spChg chg="ord">
          <ac:chgData name="Finch, Bennie K" userId="c5f08ac5-9b23-4459-bd71-3d5e80e5382f" providerId="ADAL" clId="{2A6B2712-2539-465D-9872-285BDACAB072}" dt="2026-07-24T12:53:10.748" v="3250" actId="13244"/>
          <ac:spMkLst>
            <pc:docMk/>
            <pc:sldMk cId="1863733556" sldId="1529"/>
            <ac:spMk id="9" creationId="{8A19B11C-74C5-5120-DA88-2D16F8454265}"/>
          </ac:spMkLst>
        </pc:spChg>
        <pc:picChg chg="mod">
          <ac:chgData name="Finch, Bennie K" userId="c5f08ac5-9b23-4459-bd71-3d5e80e5382f" providerId="ADAL" clId="{2A6B2712-2539-465D-9872-285BDACAB072}" dt="2026-07-24T12:53:15.049" v="3251" actId="962"/>
          <ac:picMkLst>
            <pc:docMk/>
            <pc:sldMk cId="1863733556" sldId="1529"/>
            <ac:picMk id="5" creationId="{8125531F-042A-728D-E0B3-EF46827B1C69}"/>
          </ac:picMkLst>
        </pc:picChg>
      </pc:sldChg>
      <pc:sldChg chg="add modNotesTx">
        <pc:chgData name="Finch, Bennie K" userId="c5f08ac5-9b23-4459-bd71-3d5e80e5382f" providerId="ADAL" clId="{2A6B2712-2539-465D-9872-285BDACAB072}" dt="2026-07-24T12:23:01.480" v="3063" actId="113"/>
        <pc:sldMkLst>
          <pc:docMk/>
          <pc:sldMk cId="0" sldId="1530"/>
        </pc:sldMkLst>
      </pc:sldChg>
    </pc:docChg>
  </pc:docChgLst>
  <pc:docChgLst>
    <pc:chgData name="Finch, Bennie K" userId="c5f08ac5-9b23-4459-bd71-3d5e80e5382f" providerId="ADAL" clId="{B1E7E494-52EF-48E8-BA16-DF4DB58CA593}"/>
    <pc:docChg chg="undo redo custSel addSld delSld modSld sldOrd">
      <pc:chgData name="Finch, Bennie K" userId="c5f08ac5-9b23-4459-bd71-3d5e80e5382f" providerId="ADAL" clId="{B1E7E494-52EF-48E8-BA16-DF4DB58CA593}" dt="2026-06-29T19:47:38.453" v="6081" actId="207"/>
      <pc:docMkLst>
        <pc:docMk/>
      </pc:docMkLst>
      <pc:sldChg chg="delSp mod modNotesTx">
        <pc:chgData name="Finch, Bennie K" userId="c5f08ac5-9b23-4459-bd71-3d5e80e5382f" providerId="ADAL" clId="{B1E7E494-52EF-48E8-BA16-DF4DB58CA593}" dt="2026-06-29T16:59:46.013" v="5821" actId="21"/>
        <pc:sldMkLst>
          <pc:docMk/>
          <pc:sldMk cId="0" sldId="258"/>
        </pc:sldMkLst>
      </pc:sldChg>
      <pc:sldChg chg="delSp modSp mod modNotesTx">
        <pc:chgData name="Finch, Bennie K" userId="c5f08ac5-9b23-4459-bd71-3d5e80e5382f" providerId="ADAL" clId="{B1E7E494-52EF-48E8-BA16-DF4DB58CA593}" dt="2026-06-29T17:05:55.968" v="5844" actId="962"/>
        <pc:sldMkLst>
          <pc:docMk/>
          <pc:sldMk cId="0" sldId="259"/>
        </pc:sldMkLst>
        <pc:picChg chg="mod">
          <ac:chgData name="Finch, Bennie K" userId="c5f08ac5-9b23-4459-bd71-3d5e80e5382f" providerId="ADAL" clId="{B1E7E494-52EF-48E8-BA16-DF4DB58CA593}" dt="2026-06-29T17:05:55.968" v="5844" actId="962"/>
          <ac:picMkLst>
            <pc:docMk/>
            <pc:sldMk cId="0" sldId="259"/>
            <ac:picMk id="72" creationId="{00000000-0000-0000-0000-000000000000}"/>
          </ac:picMkLst>
        </pc:picChg>
      </pc:sldChg>
      <pc:sldChg chg="delSp modSp mod">
        <pc:chgData name="Finch, Bennie K" userId="c5f08ac5-9b23-4459-bd71-3d5e80e5382f" providerId="ADAL" clId="{B1E7E494-52EF-48E8-BA16-DF4DB58CA593}" dt="2026-06-29T19:38:52.212" v="5976" actId="113"/>
        <pc:sldMkLst>
          <pc:docMk/>
          <pc:sldMk cId="0" sldId="260"/>
        </pc:sldMkLst>
        <pc:spChg chg="mod">
          <ac:chgData name="Finch, Bennie K" userId="c5f08ac5-9b23-4459-bd71-3d5e80e5382f" providerId="ADAL" clId="{B1E7E494-52EF-48E8-BA16-DF4DB58CA593}" dt="2026-06-29T19:38:52.212" v="5976" actId="113"/>
          <ac:spMkLst>
            <pc:docMk/>
            <pc:sldMk cId="0" sldId="260"/>
            <ac:spMk id="77" creationId="{00000000-0000-0000-0000-000000000000}"/>
          </ac:spMkLst>
        </pc:spChg>
        <pc:picChg chg="mod">
          <ac:chgData name="Finch, Bennie K" userId="c5f08ac5-9b23-4459-bd71-3d5e80e5382f" providerId="ADAL" clId="{B1E7E494-52EF-48E8-BA16-DF4DB58CA593}" dt="2026-06-29T17:06:28.692" v="5848" actId="962"/>
          <ac:picMkLst>
            <pc:docMk/>
            <pc:sldMk cId="0" sldId="260"/>
            <ac:picMk id="78" creationId="{00000000-0000-0000-0000-000000000000}"/>
          </ac:picMkLst>
        </pc:picChg>
      </pc:sldChg>
      <pc:sldChg chg="delSp mod modNotesTx">
        <pc:chgData name="Finch, Bennie K" userId="c5f08ac5-9b23-4459-bd71-3d5e80e5382f" providerId="ADAL" clId="{B1E7E494-52EF-48E8-BA16-DF4DB58CA593}" dt="2026-06-29T17:00:23.469" v="5823" actId="21"/>
        <pc:sldMkLst>
          <pc:docMk/>
          <pc:sldMk cId="0" sldId="261"/>
        </pc:sldMkLst>
      </pc:sldChg>
      <pc:sldChg chg="delSp modSp mod modNotesTx">
        <pc:chgData name="Finch, Bennie K" userId="c5f08ac5-9b23-4459-bd71-3d5e80e5382f" providerId="ADAL" clId="{B1E7E494-52EF-48E8-BA16-DF4DB58CA593}" dt="2026-06-29T19:39:05.520" v="5977" actId="113"/>
        <pc:sldMkLst>
          <pc:docMk/>
          <pc:sldMk cId="0" sldId="262"/>
        </pc:sldMkLst>
        <pc:spChg chg="mod">
          <ac:chgData name="Finch, Bennie K" userId="c5f08ac5-9b23-4459-bd71-3d5e80e5382f" providerId="ADAL" clId="{B1E7E494-52EF-48E8-BA16-DF4DB58CA593}" dt="2026-06-29T19:39:05.520" v="5977" actId="113"/>
          <ac:spMkLst>
            <pc:docMk/>
            <pc:sldMk cId="0" sldId="262"/>
            <ac:spMk id="89" creationId="{00000000-0000-0000-0000-000000000000}"/>
          </ac:spMkLst>
        </pc:spChg>
      </pc:sldChg>
      <pc:sldChg chg="delSp modSp mod modNotesTx">
        <pc:chgData name="Finch, Bennie K" userId="c5f08ac5-9b23-4459-bd71-3d5e80e5382f" providerId="ADAL" clId="{B1E7E494-52EF-48E8-BA16-DF4DB58CA593}" dt="2026-06-29T19:39:39.641" v="5980" actId="20577"/>
        <pc:sldMkLst>
          <pc:docMk/>
          <pc:sldMk cId="0" sldId="263"/>
        </pc:sldMkLst>
        <pc:spChg chg="mod">
          <ac:chgData name="Finch, Bennie K" userId="c5f08ac5-9b23-4459-bd71-3d5e80e5382f" providerId="ADAL" clId="{B1E7E494-52EF-48E8-BA16-DF4DB58CA593}" dt="2026-06-29T19:39:39.641" v="5980" actId="20577"/>
          <ac:spMkLst>
            <pc:docMk/>
            <pc:sldMk cId="0" sldId="263"/>
            <ac:spMk id="95" creationId="{00000000-0000-0000-0000-000000000000}"/>
          </ac:spMkLst>
        </pc:spChg>
      </pc:sldChg>
      <pc:sldChg chg="delSp modSp mod">
        <pc:chgData name="Finch, Bennie K" userId="c5f08ac5-9b23-4459-bd71-3d5e80e5382f" providerId="ADAL" clId="{B1E7E494-52EF-48E8-BA16-DF4DB58CA593}" dt="2026-06-29T17:01:20.875" v="5831" actId="21"/>
        <pc:sldMkLst>
          <pc:docMk/>
          <pc:sldMk cId="0" sldId="278"/>
        </pc:sldMkLst>
      </pc:sldChg>
      <pc:sldChg chg="delSp modSp mod">
        <pc:chgData name="Finch, Bennie K" userId="c5f08ac5-9b23-4459-bd71-3d5e80e5382f" providerId="ADAL" clId="{B1E7E494-52EF-48E8-BA16-DF4DB58CA593}" dt="2026-06-29T19:41:07.755" v="5990" actId="14100"/>
        <pc:sldMkLst>
          <pc:docMk/>
          <pc:sldMk cId="3103627077" sldId="279"/>
        </pc:sldMkLst>
        <pc:spChg chg="mod">
          <ac:chgData name="Finch, Bennie K" userId="c5f08ac5-9b23-4459-bd71-3d5e80e5382f" providerId="ADAL" clId="{B1E7E494-52EF-48E8-BA16-DF4DB58CA593}" dt="2026-06-29T19:41:07.755" v="5990" actId="14100"/>
          <ac:spMkLst>
            <pc:docMk/>
            <pc:sldMk cId="3103627077" sldId="279"/>
            <ac:spMk id="6" creationId="{C8F9F4C9-6B51-41CA-98DD-19E6AE33379F}"/>
          </ac:spMkLst>
        </pc:spChg>
        <pc:spChg chg="ord">
          <ac:chgData name="Finch, Bennie K" userId="c5f08ac5-9b23-4459-bd71-3d5e80e5382f" providerId="ADAL" clId="{B1E7E494-52EF-48E8-BA16-DF4DB58CA593}" dt="2026-06-29T19:11:05.324" v="5902" actId="13244"/>
          <ac:spMkLst>
            <pc:docMk/>
            <pc:sldMk cId="3103627077" sldId="279"/>
            <ac:spMk id="11" creationId="{FA19F81C-AFC9-9A5C-0224-7071B564A967}"/>
          </ac:spMkLst>
        </pc:spChg>
        <pc:spChg chg="ord">
          <ac:chgData name="Finch, Bennie K" userId="c5f08ac5-9b23-4459-bd71-3d5e80e5382f" providerId="ADAL" clId="{B1E7E494-52EF-48E8-BA16-DF4DB58CA593}" dt="2026-06-29T19:11:13.806" v="5904" actId="13244"/>
          <ac:spMkLst>
            <pc:docMk/>
            <pc:sldMk cId="3103627077" sldId="279"/>
            <ac:spMk id="12" creationId="{4B3706FD-8E8C-EE49-6FE2-4A9F137F4534}"/>
          </ac:spMkLst>
        </pc:spChg>
        <pc:spChg chg="ord">
          <ac:chgData name="Finch, Bennie K" userId="c5f08ac5-9b23-4459-bd71-3d5e80e5382f" providerId="ADAL" clId="{B1E7E494-52EF-48E8-BA16-DF4DB58CA593}" dt="2026-06-29T19:11:09.147" v="5903" actId="13244"/>
          <ac:spMkLst>
            <pc:docMk/>
            <pc:sldMk cId="3103627077" sldId="279"/>
            <ac:spMk id="13" creationId="{030CABC9-A91F-5FC8-6837-11B54E3BDC5F}"/>
          </ac:spMkLst>
        </pc:spChg>
        <pc:spChg chg="ord">
          <ac:chgData name="Finch, Bennie K" userId="c5f08ac5-9b23-4459-bd71-3d5e80e5382f" providerId="ADAL" clId="{B1E7E494-52EF-48E8-BA16-DF4DB58CA593}" dt="2026-06-29T19:11:17.654" v="5905" actId="13244"/>
          <ac:spMkLst>
            <pc:docMk/>
            <pc:sldMk cId="3103627077" sldId="279"/>
            <ac:spMk id="14" creationId="{D05895E5-095D-352A-CEC1-74879CB29EB0}"/>
          </ac:spMkLst>
        </pc:spChg>
        <pc:picChg chg="mod">
          <ac:chgData name="Finch, Bennie K" userId="c5f08ac5-9b23-4459-bd71-3d5e80e5382f" providerId="ADAL" clId="{B1E7E494-52EF-48E8-BA16-DF4DB58CA593}" dt="2026-06-29T17:08:04.720" v="5859" actId="962"/>
          <ac:picMkLst>
            <pc:docMk/>
            <pc:sldMk cId="3103627077" sldId="279"/>
            <ac:picMk id="5" creationId="{322B2394-F6A0-4C3E-77B3-FDE4F62EFDE4}"/>
          </ac:picMkLst>
        </pc:picChg>
        <pc:picChg chg="mod">
          <ac:chgData name="Finch, Bennie K" userId="c5f08ac5-9b23-4459-bd71-3d5e80e5382f" providerId="ADAL" clId="{B1E7E494-52EF-48E8-BA16-DF4DB58CA593}" dt="2026-06-29T17:08:00.910" v="5858" actId="962"/>
          <ac:picMkLst>
            <pc:docMk/>
            <pc:sldMk cId="3103627077" sldId="279"/>
            <ac:picMk id="16" creationId="{94293DDD-077E-D766-A489-FED6498FE388}"/>
          </ac:picMkLst>
        </pc:picChg>
        <pc:picChg chg="mod">
          <ac:chgData name="Finch, Bennie K" userId="c5f08ac5-9b23-4459-bd71-3d5e80e5382f" providerId="ADAL" clId="{B1E7E494-52EF-48E8-BA16-DF4DB58CA593}" dt="2026-06-29T17:08:07.277" v="5860" actId="962"/>
          <ac:picMkLst>
            <pc:docMk/>
            <pc:sldMk cId="3103627077" sldId="279"/>
            <ac:picMk id="18" creationId="{3569BCEB-1D47-6FDF-5366-CC189273D5E9}"/>
          </ac:picMkLst>
        </pc:picChg>
        <pc:picChg chg="mod">
          <ac:chgData name="Finch, Bennie K" userId="c5f08ac5-9b23-4459-bd71-3d5e80e5382f" providerId="ADAL" clId="{B1E7E494-52EF-48E8-BA16-DF4DB58CA593}" dt="2026-06-29T17:08:16.702" v="5863" actId="962"/>
          <ac:picMkLst>
            <pc:docMk/>
            <pc:sldMk cId="3103627077" sldId="279"/>
            <ac:picMk id="20" creationId="{0A0FE23A-6307-014D-C68F-139F0547BC90}"/>
          </ac:picMkLst>
        </pc:picChg>
        <pc:picChg chg="mod">
          <ac:chgData name="Finch, Bennie K" userId="c5f08ac5-9b23-4459-bd71-3d5e80e5382f" providerId="ADAL" clId="{B1E7E494-52EF-48E8-BA16-DF4DB58CA593}" dt="2026-06-29T17:08:13.115" v="5862" actId="962"/>
          <ac:picMkLst>
            <pc:docMk/>
            <pc:sldMk cId="3103627077" sldId="279"/>
            <ac:picMk id="22" creationId="{0FE7DB67-87CB-6805-CD8C-DDD38CE46496}"/>
          </ac:picMkLst>
        </pc:picChg>
        <pc:picChg chg="mod">
          <ac:chgData name="Finch, Bennie K" userId="c5f08ac5-9b23-4459-bd71-3d5e80e5382f" providerId="ADAL" clId="{B1E7E494-52EF-48E8-BA16-DF4DB58CA593}" dt="2026-06-29T17:08:10.173" v="5861" actId="962"/>
          <ac:picMkLst>
            <pc:docMk/>
            <pc:sldMk cId="3103627077" sldId="279"/>
            <ac:picMk id="24" creationId="{F55F1080-6003-6A17-4A9D-75C76DD981E5}"/>
          </ac:picMkLst>
        </pc:picChg>
        <pc:picChg chg="mod">
          <ac:chgData name="Finch, Bennie K" userId="c5f08ac5-9b23-4459-bd71-3d5e80e5382f" providerId="ADAL" clId="{B1E7E494-52EF-48E8-BA16-DF4DB58CA593}" dt="2026-06-29T17:08:19.942" v="5864" actId="962"/>
          <ac:picMkLst>
            <pc:docMk/>
            <pc:sldMk cId="3103627077" sldId="279"/>
            <ac:picMk id="26" creationId="{ED97B291-8399-0793-C401-23AA08F84E35}"/>
          </ac:picMkLst>
        </pc:picChg>
      </pc:sldChg>
      <pc:sldChg chg="delSp modSp mod">
        <pc:chgData name="Finch, Bennie K" userId="c5f08ac5-9b23-4459-bd71-3d5e80e5382f" providerId="ADAL" clId="{B1E7E494-52EF-48E8-BA16-DF4DB58CA593}" dt="2026-06-29T19:12:49.350" v="5913" actId="962"/>
        <pc:sldMkLst>
          <pc:docMk/>
          <pc:sldMk cId="1598752503" sldId="280"/>
        </pc:sldMkLst>
        <pc:picChg chg="mod">
          <ac:chgData name="Finch, Bennie K" userId="c5f08ac5-9b23-4459-bd71-3d5e80e5382f" providerId="ADAL" clId="{B1E7E494-52EF-48E8-BA16-DF4DB58CA593}" dt="2026-06-29T19:12:35.266" v="5907" actId="962"/>
          <ac:picMkLst>
            <pc:docMk/>
            <pc:sldMk cId="1598752503" sldId="280"/>
            <ac:picMk id="5" creationId="{FF601ED3-3D0C-D3E1-CD30-2358C903C522}"/>
          </ac:picMkLst>
        </pc:picChg>
        <pc:picChg chg="mod">
          <ac:chgData name="Finch, Bennie K" userId="c5f08ac5-9b23-4459-bd71-3d5e80e5382f" providerId="ADAL" clId="{B1E7E494-52EF-48E8-BA16-DF4DB58CA593}" dt="2026-06-29T19:12:42.743" v="5908" actId="962"/>
          <ac:picMkLst>
            <pc:docMk/>
            <pc:sldMk cId="1598752503" sldId="280"/>
            <ac:picMk id="9" creationId="{A8325988-F8D2-2AF2-21AE-3611A29672A4}"/>
          </ac:picMkLst>
        </pc:picChg>
        <pc:picChg chg="mod">
          <ac:chgData name="Finch, Bennie K" userId="c5f08ac5-9b23-4459-bd71-3d5e80e5382f" providerId="ADAL" clId="{B1E7E494-52EF-48E8-BA16-DF4DB58CA593}" dt="2026-06-29T19:12:43.850" v="5909" actId="962"/>
          <ac:picMkLst>
            <pc:docMk/>
            <pc:sldMk cId="1598752503" sldId="280"/>
            <ac:picMk id="11" creationId="{30FDE57F-F60F-9B02-EF5E-6CAD8A27B09D}"/>
          </ac:picMkLst>
        </pc:picChg>
        <pc:picChg chg="mod">
          <ac:chgData name="Finch, Bennie K" userId="c5f08ac5-9b23-4459-bd71-3d5e80e5382f" providerId="ADAL" clId="{B1E7E494-52EF-48E8-BA16-DF4DB58CA593}" dt="2026-06-29T19:12:44.880" v="5910" actId="962"/>
          <ac:picMkLst>
            <pc:docMk/>
            <pc:sldMk cId="1598752503" sldId="280"/>
            <ac:picMk id="18" creationId="{E23956A0-C12A-3E0E-29FB-F3458E1EA339}"/>
          </ac:picMkLst>
        </pc:picChg>
        <pc:picChg chg="mod">
          <ac:chgData name="Finch, Bennie K" userId="c5f08ac5-9b23-4459-bd71-3d5e80e5382f" providerId="ADAL" clId="{B1E7E494-52EF-48E8-BA16-DF4DB58CA593}" dt="2026-06-29T19:12:46.018" v="5911" actId="962"/>
          <ac:picMkLst>
            <pc:docMk/>
            <pc:sldMk cId="1598752503" sldId="280"/>
            <ac:picMk id="20" creationId="{39D50F52-72D1-5AFD-684E-06E767112DD5}"/>
          </ac:picMkLst>
        </pc:picChg>
        <pc:picChg chg="mod">
          <ac:chgData name="Finch, Bennie K" userId="c5f08ac5-9b23-4459-bd71-3d5e80e5382f" providerId="ADAL" clId="{B1E7E494-52EF-48E8-BA16-DF4DB58CA593}" dt="2026-06-29T19:12:47.959" v="5912" actId="962"/>
          <ac:picMkLst>
            <pc:docMk/>
            <pc:sldMk cId="1598752503" sldId="280"/>
            <ac:picMk id="22" creationId="{68A8291A-22B4-5BBC-4073-F1DF0FE48F13}"/>
          </ac:picMkLst>
        </pc:picChg>
        <pc:picChg chg="mod">
          <ac:chgData name="Finch, Bennie K" userId="c5f08ac5-9b23-4459-bd71-3d5e80e5382f" providerId="ADAL" clId="{B1E7E494-52EF-48E8-BA16-DF4DB58CA593}" dt="2026-06-29T19:12:49.350" v="5913" actId="962"/>
          <ac:picMkLst>
            <pc:docMk/>
            <pc:sldMk cId="1598752503" sldId="280"/>
            <ac:picMk id="24" creationId="{D5546C5B-BC8D-D9B1-FCD8-D10FE030457E}"/>
          </ac:picMkLst>
        </pc:picChg>
      </pc:sldChg>
      <pc:sldChg chg="delSp modSp mod">
        <pc:chgData name="Finch, Bennie K" userId="c5f08ac5-9b23-4459-bd71-3d5e80e5382f" providerId="ADAL" clId="{B1E7E494-52EF-48E8-BA16-DF4DB58CA593}" dt="2026-06-29T19:40:19.612" v="5985" actId="255"/>
        <pc:sldMkLst>
          <pc:docMk/>
          <pc:sldMk cId="2662044186" sldId="281"/>
        </pc:sldMkLst>
        <pc:spChg chg="mod">
          <ac:chgData name="Finch, Bennie K" userId="c5f08ac5-9b23-4459-bd71-3d5e80e5382f" providerId="ADAL" clId="{B1E7E494-52EF-48E8-BA16-DF4DB58CA593}" dt="2026-06-29T19:40:19.612" v="5985" actId="255"/>
          <ac:spMkLst>
            <pc:docMk/>
            <pc:sldMk cId="2662044186" sldId="281"/>
            <ac:spMk id="2" creationId="{B3E9A626-60BB-6459-9946-6F58E1F84482}"/>
          </ac:spMkLst>
        </pc:spChg>
        <pc:spChg chg="ord">
          <ac:chgData name="Finch, Bennie K" userId="c5f08ac5-9b23-4459-bd71-3d5e80e5382f" providerId="ADAL" clId="{B1E7E494-52EF-48E8-BA16-DF4DB58CA593}" dt="2026-06-29T17:16:31.311" v="5878" actId="13244"/>
          <ac:spMkLst>
            <pc:docMk/>
            <pc:sldMk cId="2662044186" sldId="281"/>
            <ac:spMk id="3" creationId="{850C7FE3-5600-F5B5-75C5-03B2DF084412}"/>
          </ac:spMkLst>
        </pc:spChg>
        <pc:spChg chg="ord">
          <ac:chgData name="Finch, Bennie K" userId="c5f08ac5-9b23-4459-bd71-3d5e80e5382f" providerId="ADAL" clId="{B1E7E494-52EF-48E8-BA16-DF4DB58CA593}" dt="2026-06-29T17:58:40.506" v="5884" actId="13244"/>
          <ac:spMkLst>
            <pc:docMk/>
            <pc:sldMk cId="2662044186" sldId="281"/>
            <ac:spMk id="5" creationId="{93007AC1-8E3D-7DCF-5B6A-C65FC15341A4}"/>
          </ac:spMkLst>
        </pc:spChg>
        <pc:spChg chg="ord">
          <ac:chgData name="Finch, Bennie K" userId="c5f08ac5-9b23-4459-bd71-3d5e80e5382f" providerId="ADAL" clId="{B1E7E494-52EF-48E8-BA16-DF4DB58CA593}" dt="2026-06-29T17:58:58.751" v="5885" actId="13244"/>
          <ac:spMkLst>
            <pc:docMk/>
            <pc:sldMk cId="2662044186" sldId="281"/>
            <ac:spMk id="11" creationId="{5C6057C8-EA6A-3151-C9A6-EC6025DBA681}"/>
          </ac:spMkLst>
        </pc:spChg>
        <pc:spChg chg="ord">
          <ac:chgData name="Finch, Bennie K" userId="c5f08ac5-9b23-4459-bd71-3d5e80e5382f" providerId="ADAL" clId="{B1E7E494-52EF-48E8-BA16-DF4DB58CA593}" dt="2026-06-29T17:16:17.634" v="5877" actId="13244"/>
          <ac:spMkLst>
            <pc:docMk/>
            <pc:sldMk cId="2662044186" sldId="281"/>
            <ac:spMk id="15" creationId="{2D62CE88-AA89-B52A-B551-4FCE8B7C7D4B}"/>
          </ac:spMkLst>
        </pc:spChg>
        <pc:spChg chg="ord">
          <ac:chgData name="Finch, Bennie K" userId="c5f08ac5-9b23-4459-bd71-3d5e80e5382f" providerId="ADAL" clId="{B1E7E494-52EF-48E8-BA16-DF4DB58CA593}" dt="2026-06-29T17:59:06.457" v="5886" actId="13244"/>
          <ac:spMkLst>
            <pc:docMk/>
            <pc:sldMk cId="2662044186" sldId="281"/>
            <ac:spMk id="21" creationId="{D839AE28-3235-2D9A-07C7-24826B66F64C}"/>
          </ac:spMkLst>
        </pc:spChg>
        <pc:picChg chg="mod">
          <ac:chgData name="Finch, Bennie K" userId="c5f08ac5-9b23-4459-bd71-3d5e80e5382f" providerId="ADAL" clId="{B1E7E494-52EF-48E8-BA16-DF4DB58CA593}" dt="2026-06-29T17:07:12.228" v="5854" actId="962"/>
          <ac:picMkLst>
            <pc:docMk/>
            <pc:sldMk cId="2662044186" sldId="281"/>
            <ac:picMk id="4" creationId="{2221DB01-108C-1DC2-B57E-4C2CA20A3993}"/>
          </ac:picMkLst>
        </pc:picChg>
        <pc:picChg chg="mod">
          <ac:chgData name="Finch, Bennie K" userId="c5f08ac5-9b23-4459-bd71-3d5e80e5382f" providerId="ADAL" clId="{B1E7E494-52EF-48E8-BA16-DF4DB58CA593}" dt="2026-06-29T17:07:17.567" v="5856" actId="962"/>
          <ac:picMkLst>
            <pc:docMk/>
            <pc:sldMk cId="2662044186" sldId="281"/>
            <ac:picMk id="6" creationId="{2773DD32-9A99-B0E4-86B5-FBCA73A54498}"/>
          </ac:picMkLst>
        </pc:picChg>
        <pc:picChg chg="mod">
          <ac:chgData name="Finch, Bennie K" userId="c5f08ac5-9b23-4459-bd71-3d5e80e5382f" providerId="ADAL" clId="{B1E7E494-52EF-48E8-BA16-DF4DB58CA593}" dt="2026-06-29T17:07:20.022" v="5857" actId="962"/>
          <ac:picMkLst>
            <pc:docMk/>
            <pc:sldMk cId="2662044186" sldId="281"/>
            <ac:picMk id="8" creationId="{3BDB0813-7836-434F-2975-A1B94817B55F}"/>
          </ac:picMkLst>
        </pc:picChg>
        <pc:picChg chg="mod">
          <ac:chgData name="Finch, Bennie K" userId="c5f08ac5-9b23-4459-bd71-3d5e80e5382f" providerId="ADAL" clId="{B1E7E494-52EF-48E8-BA16-DF4DB58CA593}" dt="2026-06-29T17:06:59.794" v="5849" actId="962"/>
          <ac:picMkLst>
            <pc:docMk/>
            <pc:sldMk cId="2662044186" sldId="281"/>
            <ac:picMk id="9" creationId="{E557E095-E524-1284-3735-7246958EB824}"/>
          </ac:picMkLst>
        </pc:picChg>
        <pc:picChg chg="mod">
          <ac:chgData name="Finch, Bennie K" userId="c5f08ac5-9b23-4459-bd71-3d5e80e5382f" providerId="ADAL" clId="{B1E7E494-52EF-48E8-BA16-DF4DB58CA593}" dt="2026-06-29T17:07:05.920" v="5851" actId="962"/>
          <ac:picMkLst>
            <pc:docMk/>
            <pc:sldMk cId="2662044186" sldId="281"/>
            <ac:picMk id="12" creationId="{B1933767-39F0-376A-AF00-26CFA9CE69E1}"/>
          </ac:picMkLst>
        </pc:picChg>
        <pc:picChg chg="mod">
          <ac:chgData name="Finch, Bennie K" userId="c5f08ac5-9b23-4459-bd71-3d5e80e5382f" providerId="ADAL" clId="{B1E7E494-52EF-48E8-BA16-DF4DB58CA593}" dt="2026-06-29T17:07:02.348" v="5850" actId="962"/>
          <ac:picMkLst>
            <pc:docMk/>
            <pc:sldMk cId="2662044186" sldId="281"/>
            <ac:picMk id="17" creationId="{5CE0D482-2678-0E7F-707E-DAB94D625F99}"/>
          </ac:picMkLst>
        </pc:picChg>
        <pc:picChg chg="mod">
          <ac:chgData name="Finch, Bennie K" userId="c5f08ac5-9b23-4459-bd71-3d5e80e5382f" providerId="ADAL" clId="{B1E7E494-52EF-48E8-BA16-DF4DB58CA593}" dt="2026-06-29T17:07:08.289" v="5852" actId="962"/>
          <ac:picMkLst>
            <pc:docMk/>
            <pc:sldMk cId="2662044186" sldId="281"/>
            <ac:picMk id="18" creationId="{D94D3E88-94CF-9722-BEB5-4D876955835F}"/>
          </ac:picMkLst>
        </pc:picChg>
        <pc:picChg chg="mod">
          <ac:chgData name="Finch, Bennie K" userId="c5f08ac5-9b23-4459-bd71-3d5e80e5382f" providerId="ADAL" clId="{B1E7E494-52EF-48E8-BA16-DF4DB58CA593}" dt="2026-06-29T17:07:14.600" v="5855" actId="962"/>
          <ac:picMkLst>
            <pc:docMk/>
            <pc:sldMk cId="2662044186" sldId="281"/>
            <ac:picMk id="20" creationId="{E8379341-0FD7-EC45-F6C2-4221FBC7C23B}"/>
          </ac:picMkLst>
        </pc:picChg>
        <pc:picChg chg="mod">
          <ac:chgData name="Finch, Bennie K" userId="c5f08ac5-9b23-4459-bd71-3d5e80e5382f" providerId="ADAL" clId="{B1E7E494-52EF-48E8-BA16-DF4DB58CA593}" dt="2026-06-29T17:07:10.302" v="5853" actId="962"/>
          <ac:picMkLst>
            <pc:docMk/>
            <pc:sldMk cId="2662044186" sldId="281"/>
            <ac:picMk id="23" creationId="{2B639B15-B96C-C75A-B0E1-740B64044EE7}"/>
          </ac:picMkLst>
        </pc:picChg>
      </pc:sldChg>
      <pc:sldChg chg="delSp modSp mod modNotesTx">
        <pc:chgData name="Finch, Bennie K" userId="c5f08ac5-9b23-4459-bd71-3d5e80e5382f" providerId="ADAL" clId="{B1E7E494-52EF-48E8-BA16-DF4DB58CA593}" dt="2026-06-29T19:42:48.138" v="6012" actId="207"/>
        <pc:sldMkLst>
          <pc:docMk/>
          <pc:sldMk cId="61324201" sldId="282"/>
        </pc:sldMkLst>
        <pc:spChg chg="mod">
          <ac:chgData name="Finch, Bennie K" userId="c5f08ac5-9b23-4459-bd71-3d5e80e5382f" providerId="ADAL" clId="{B1E7E494-52EF-48E8-BA16-DF4DB58CA593}" dt="2026-06-29T19:42:48.138" v="6012" actId="207"/>
          <ac:spMkLst>
            <pc:docMk/>
            <pc:sldMk cId="61324201" sldId="282"/>
            <ac:spMk id="2" creationId="{4844ED3B-EC8D-0D6B-BAD7-905856B21C14}"/>
          </ac:spMkLst>
        </pc:spChg>
      </pc:sldChg>
      <pc:sldChg chg="delSp modSp mod">
        <pc:chgData name="Finch, Bennie K" userId="c5f08ac5-9b23-4459-bd71-3d5e80e5382f" providerId="ADAL" clId="{B1E7E494-52EF-48E8-BA16-DF4DB58CA593}" dt="2026-06-29T19:42:59.012" v="6013" actId="113"/>
        <pc:sldMkLst>
          <pc:docMk/>
          <pc:sldMk cId="725154068" sldId="283"/>
        </pc:sldMkLst>
        <pc:spChg chg="mod">
          <ac:chgData name="Finch, Bennie K" userId="c5f08ac5-9b23-4459-bd71-3d5e80e5382f" providerId="ADAL" clId="{B1E7E494-52EF-48E8-BA16-DF4DB58CA593}" dt="2026-06-29T19:42:59.012" v="6013" actId="113"/>
          <ac:spMkLst>
            <pc:docMk/>
            <pc:sldMk cId="725154068" sldId="283"/>
            <ac:spMk id="3" creationId="{5F597273-B933-5386-4762-95B5239B0092}"/>
          </ac:spMkLst>
        </pc:spChg>
      </pc:sldChg>
      <pc:sldChg chg="delSp modSp mod">
        <pc:chgData name="Finch, Bennie K" userId="c5f08ac5-9b23-4459-bd71-3d5e80e5382f" providerId="ADAL" clId="{B1E7E494-52EF-48E8-BA16-DF4DB58CA593}" dt="2026-06-29T19:47:38.453" v="6081" actId="207"/>
        <pc:sldMkLst>
          <pc:docMk/>
          <pc:sldMk cId="4048406361" sldId="311"/>
        </pc:sldMkLst>
        <pc:spChg chg="mod">
          <ac:chgData name="Finch, Bennie K" userId="c5f08ac5-9b23-4459-bd71-3d5e80e5382f" providerId="ADAL" clId="{B1E7E494-52EF-48E8-BA16-DF4DB58CA593}" dt="2026-06-29T19:47:38.453" v="6081" actId="207"/>
          <ac:spMkLst>
            <pc:docMk/>
            <pc:sldMk cId="4048406361" sldId="311"/>
            <ac:spMk id="5" creationId="{00000000-0000-0000-0000-000000000000}"/>
          </ac:spMkLst>
        </pc:spChg>
      </pc:sldChg>
      <pc:sldChg chg="delSp modSp mod">
        <pc:chgData name="Finch, Bennie K" userId="c5f08ac5-9b23-4459-bd71-3d5e80e5382f" providerId="ADAL" clId="{B1E7E494-52EF-48E8-BA16-DF4DB58CA593}" dt="2026-06-29T17:14:39.290" v="5874" actId="962"/>
        <pc:sldMkLst>
          <pc:docMk/>
          <pc:sldMk cId="3624445901" sldId="334"/>
        </pc:sldMkLst>
        <pc:picChg chg="mod">
          <ac:chgData name="Finch, Bennie K" userId="c5f08ac5-9b23-4459-bd71-3d5e80e5382f" providerId="ADAL" clId="{B1E7E494-52EF-48E8-BA16-DF4DB58CA593}" dt="2026-06-29T17:14:39.290" v="5874" actId="962"/>
          <ac:picMkLst>
            <pc:docMk/>
            <pc:sldMk cId="3624445901" sldId="334"/>
            <ac:picMk id="6" creationId="{2C78D3B1-6331-DBC1-655F-3CC6134B7BC6}"/>
          </ac:picMkLst>
        </pc:picChg>
      </pc:sldChg>
      <pc:sldChg chg="delSp modSp mod">
        <pc:chgData name="Finch, Bennie K" userId="c5f08ac5-9b23-4459-bd71-3d5e80e5382f" providerId="ADAL" clId="{B1E7E494-52EF-48E8-BA16-DF4DB58CA593}" dt="2026-06-29T19:12:24.144" v="5906" actId="962"/>
        <pc:sldMkLst>
          <pc:docMk/>
          <pc:sldMk cId="1818100918" sldId="441"/>
        </pc:sldMkLst>
        <pc:graphicFrameChg chg="mod">
          <ac:chgData name="Finch, Bennie K" userId="c5f08ac5-9b23-4459-bd71-3d5e80e5382f" providerId="ADAL" clId="{B1E7E494-52EF-48E8-BA16-DF4DB58CA593}" dt="2026-06-29T19:12:24.144" v="5906" actId="962"/>
          <ac:graphicFrameMkLst>
            <pc:docMk/>
            <pc:sldMk cId="1818100918" sldId="441"/>
            <ac:graphicFrameMk id="8" creationId="{86C5377D-FCE5-63DB-CBCD-165506BE4446}"/>
          </ac:graphicFrameMkLst>
        </pc:graphicFrameChg>
      </pc:sldChg>
      <pc:sldChg chg="delSp modSp mod">
        <pc:chgData name="Finch, Bennie K" userId="c5f08ac5-9b23-4459-bd71-3d5e80e5382f" providerId="ADAL" clId="{B1E7E494-52EF-48E8-BA16-DF4DB58CA593}" dt="2026-06-29T19:43:05.400" v="6014" actId="113"/>
        <pc:sldMkLst>
          <pc:docMk/>
          <pc:sldMk cId="1250789077" sldId="443"/>
        </pc:sldMkLst>
        <pc:spChg chg="mod">
          <ac:chgData name="Finch, Bennie K" userId="c5f08ac5-9b23-4459-bd71-3d5e80e5382f" providerId="ADAL" clId="{B1E7E494-52EF-48E8-BA16-DF4DB58CA593}" dt="2026-06-29T19:43:05.400" v="6014" actId="113"/>
          <ac:spMkLst>
            <pc:docMk/>
            <pc:sldMk cId="1250789077" sldId="443"/>
            <ac:spMk id="4" creationId="{00000000-0000-0000-0000-000000000000}"/>
          </ac:spMkLst>
        </pc:spChg>
      </pc:sldChg>
      <pc:sldChg chg="modSp mod ord">
        <pc:chgData name="Finch, Bennie K" userId="c5f08ac5-9b23-4459-bd71-3d5e80e5382f" providerId="ADAL" clId="{B1E7E494-52EF-48E8-BA16-DF4DB58CA593}" dt="2026-06-29T19:43:53.171" v="6021" actId="113"/>
        <pc:sldMkLst>
          <pc:docMk/>
          <pc:sldMk cId="2629983300" sldId="444"/>
        </pc:sldMkLst>
        <pc:spChg chg="mod">
          <ac:chgData name="Finch, Bennie K" userId="c5f08ac5-9b23-4459-bd71-3d5e80e5382f" providerId="ADAL" clId="{B1E7E494-52EF-48E8-BA16-DF4DB58CA593}" dt="2026-06-29T19:43:53.171" v="6021" actId="113"/>
          <ac:spMkLst>
            <pc:docMk/>
            <pc:sldMk cId="2629983300" sldId="444"/>
            <ac:spMk id="2" creationId="{72CF7029-867B-1037-4999-9D902B990355}"/>
          </ac:spMkLst>
        </pc:spChg>
      </pc:sldChg>
      <pc:sldChg chg="modSp mod">
        <pc:chgData name="Finch, Bennie K" userId="c5f08ac5-9b23-4459-bd71-3d5e80e5382f" providerId="ADAL" clId="{B1E7E494-52EF-48E8-BA16-DF4DB58CA593}" dt="2026-06-29T19:44:01.048" v="6022" actId="113"/>
        <pc:sldMkLst>
          <pc:docMk/>
          <pc:sldMk cId="1227770475" sldId="450"/>
        </pc:sldMkLst>
        <pc:spChg chg="mod">
          <ac:chgData name="Finch, Bennie K" userId="c5f08ac5-9b23-4459-bd71-3d5e80e5382f" providerId="ADAL" clId="{B1E7E494-52EF-48E8-BA16-DF4DB58CA593}" dt="2026-06-29T19:44:01.048" v="6022" actId="113"/>
          <ac:spMkLst>
            <pc:docMk/>
            <pc:sldMk cId="1227770475" sldId="450"/>
            <ac:spMk id="2" creationId="{0DD85C8C-9B7D-9E8A-169F-8EBA6167CE6A}"/>
          </ac:spMkLst>
        </pc:spChg>
        <pc:picChg chg="mod ord">
          <ac:chgData name="Finch, Bennie K" userId="c5f08ac5-9b23-4459-bd71-3d5e80e5382f" providerId="ADAL" clId="{B1E7E494-52EF-48E8-BA16-DF4DB58CA593}" dt="2026-06-29T19:24:27.593" v="5965" actId="13244"/>
          <ac:picMkLst>
            <pc:docMk/>
            <pc:sldMk cId="1227770475" sldId="450"/>
            <ac:picMk id="6" creationId="{DDDAEFC1-BBB5-796D-4FD9-FB983B8D5F32}"/>
          </ac:picMkLst>
        </pc:picChg>
        <pc:picChg chg="mod">
          <ac:chgData name="Finch, Bennie K" userId="c5f08ac5-9b23-4459-bd71-3d5e80e5382f" providerId="ADAL" clId="{B1E7E494-52EF-48E8-BA16-DF4DB58CA593}" dt="2026-06-29T17:12:10.033" v="5868" actId="962"/>
          <ac:picMkLst>
            <pc:docMk/>
            <pc:sldMk cId="1227770475" sldId="450"/>
            <ac:picMk id="10" creationId="{9A12234B-291E-CED9-19E2-945B7EDA3A25}"/>
          </ac:picMkLst>
        </pc:picChg>
      </pc:sldChg>
      <pc:sldChg chg="modSp add mod ord modNotesTx">
        <pc:chgData name="Finch, Bennie K" userId="c5f08ac5-9b23-4459-bd71-3d5e80e5382f" providerId="ADAL" clId="{B1E7E494-52EF-48E8-BA16-DF4DB58CA593}" dt="2026-06-29T19:38:30.420" v="5975" actId="207"/>
        <pc:sldMkLst>
          <pc:docMk/>
          <pc:sldMk cId="2423646746" sldId="724"/>
        </pc:sldMkLst>
        <pc:spChg chg="mod">
          <ac:chgData name="Finch, Bennie K" userId="c5f08ac5-9b23-4459-bd71-3d5e80e5382f" providerId="ADAL" clId="{B1E7E494-52EF-48E8-BA16-DF4DB58CA593}" dt="2026-06-29T19:38:30.420" v="5975" actId="207"/>
          <ac:spMkLst>
            <pc:docMk/>
            <pc:sldMk cId="2423646746" sldId="724"/>
            <ac:spMk id="2" creationId="{0DAFC6CE-D5E3-7A3E-5559-C413D985BC58}"/>
          </ac:spMkLst>
        </pc:spChg>
      </pc:sldChg>
      <pc:sldChg chg="delSp modSp add mod ord modNotesTx">
        <pc:chgData name="Finch, Bennie K" userId="c5f08ac5-9b23-4459-bd71-3d5e80e5382f" providerId="ADAL" clId="{B1E7E494-52EF-48E8-BA16-DF4DB58CA593}" dt="2026-06-29T19:47:15.099" v="6079" actId="13244"/>
        <pc:sldMkLst>
          <pc:docMk/>
          <pc:sldMk cId="857281349" sldId="1397"/>
        </pc:sldMkLst>
        <pc:spChg chg="mod">
          <ac:chgData name="Finch, Bennie K" userId="c5f08ac5-9b23-4459-bd71-3d5e80e5382f" providerId="ADAL" clId="{B1E7E494-52EF-48E8-BA16-DF4DB58CA593}" dt="2026-06-29T19:43:37.903" v="6019" actId="14100"/>
          <ac:spMkLst>
            <pc:docMk/>
            <pc:sldMk cId="857281349" sldId="1397"/>
            <ac:spMk id="101" creationId="{00000000-0000-0000-0000-000000000000}"/>
          </ac:spMkLst>
        </pc:spChg>
        <pc:picChg chg="ord">
          <ac:chgData name="Finch, Bennie K" userId="c5f08ac5-9b23-4459-bd71-3d5e80e5382f" providerId="ADAL" clId="{B1E7E494-52EF-48E8-BA16-DF4DB58CA593}" dt="2026-06-29T19:47:15.099" v="6079" actId="13244"/>
          <ac:picMkLst>
            <pc:docMk/>
            <pc:sldMk cId="857281349" sldId="1397"/>
            <ac:picMk id="2" creationId="{16254138-6702-A749-8A55-05A5EDEB5220}"/>
          </ac:picMkLst>
        </pc:picChg>
      </pc:sldChg>
      <pc:sldChg chg="modSp mod">
        <pc:chgData name="Finch, Bennie K" userId="c5f08ac5-9b23-4459-bd71-3d5e80e5382f" providerId="ADAL" clId="{B1E7E494-52EF-48E8-BA16-DF4DB58CA593}" dt="2026-06-29T19:41:14.597" v="5991" actId="113"/>
        <pc:sldMkLst>
          <pc:docMk/>
          <pc:sldMk cId="163874149" sldId="1512"/>
        </pc:sldMkLst>
        <pc:spChg chg="mod">
          <ac:chgData name="Finch, Bennie K" userId="c5f08ac5-9b23-4459-bd71-3d5e80e5382f" providerId="ADAL" clId="{B1E7E494-52EF-48E8-BA16-DF4DB58CA593}" dt="2026-06-29T19:41:14.597" v="5991" actId="113"/>
          <ac:spMkLst>
            <pc:docMk/>
            <pc:sldMk cId="163874149" sldId="1512"/>
            <ac:spMk id="2" creationId="{136B2182-D255-1FBA-9386-4A5965740521}"/>
          </ac:spMkLst>
        </pc:spChg>
      </pc:sldChg>
      <pc:sldChg chg="modSp mod">
        <pc:chgData name="Finch, Bennie K" userId="c5f08ac5-9b23-4459-bd71-3d5e80e5382f" providerId="ADAL" clId="{B1E7E494-52EF-48E8-BA16-DF4DB58CA593}" dt="2026-06-29T19:41:19.861" v="5992" actId="113"/>
        <pc:sldMkLst>
          <pc:docMk/>
          <pc:sldMk cId="463009702" sldId="1513"/>
        </pc:sldMkLst>
        <pc:spChg chg="mod">
          <ac:chgData name="Finch, Bennie K" userId="c5f08ac5-9b23-4459-bd71-3d5e80e5382f" providerId="ADAL" clId="{B1E7E494-52EF-48E8-BA16-DF4DB58CA593}" dt="2026-06-29T19:41:19.861" v="5992" actId="113"/>
          <ac:spMkLst>
            <pc:docMk/>
            <pc:sldMk cId="463009702" sldId="1513"/>
            <ac:spMk id="2" creationId="{C8130D1F-D485-AE96-E8DF-B95F38103443}"/>
          </ac:spMkLst>
        </pc:spChg>
      </pc:sldChg>
      <pc:sldChg chg="modSp mod">
        <pc:chgData name="Finch, Bennie K" userId="c5f08ac5-9b23-4459-bd71-3d5e80e5382f" providerId="ADAL" clId="{B1E7E494-52EF-48E8-BA16-DF4DB58CA593}" dt="2026-06-29T19:41:25.122" v="5993" actId="113"/>
        <pc:sldMkLst>
          <pc:docMk/>
          <pc:sldMk cId="1347588573" sldId="1514"/>
        </pc:sldMkLst>
        <pc:spChg chg="mod">
          <ac:chgData name="Finch, Bennie K" userId="c5f08ac5-9b23-4459-bd71-3d5e80e5382f" providerId="ADAL" clId="{B1E7E494-52EF-48E8-BA16-DF4DB58CA593}" dt="2026-06-29T19:41:25.122" v="5993" actId="113"/>
          <ac:spMkLst>
            <pc:docMk/>
            <pc:sldMk cId="1347588573" sldId="1514"/>
            <ac:spMk id="2" creationId="{1EAA37A0-319E-6A9E-5917-5FB2BF74A0EF}"/>
          </ac:spMkLst>
        </pc:spChg>
      </pc:sldChg>
      <pc:sldChg chg="modSp mod">
        <pc:chgData name="Finch, Bennie K" userId="c5f08ac5-9b23-4459-bd71-3d5e80e5382f" providerId="ADAL" clId="{B1E7E494-52EF-48E8-BA16-DF4DB58CA593}" dt="2026-06-29T19:41:31.190" v="5994" actId="113"/>
        <pc:sldMkLst>
          <pc:docMk/>
          <pc:sldMk cId="3863157831" sldId="1515"/>
        </pc:sldMkLst>
        <pc:spChg chg="mod">
          <ac:chgData name="Finch, Bennie K" userId="c5f08ac5-9b23-4459-bd71-3d5e80e5382f" providerId="ADAL" clId="{B1E7E494-52EF-48E8-BA16-DF4DB58CA593}" dt="2026-06-29T19:41:31.190" v="5994" actId="113"/>
          <ac:spMkLst>
            <pc:docMk/>
            <pc:sldMk cId="3863157831" sldId="1515"/>
            <ac:spMk id="2" creationId="{FEC331BA-ABCF-6666-CBF3-55B2E3AB3802}"/>
          </ac:spMkLst>
        </pc:spChg>
      </pc:sldChg>
      <pc:sldChg chg="modSp mod">
        <pc:chgData name="Finch, Bennie K" userId="c5f08ac5-9b23-4459-bd71-3d5e80e5382f" providerId="ADAL" clId="{B1E7E494-52EF-48E8-BA16-DF4DB58CA593}" dt="2026-06-29T19:41:37.025" v="5995" actId="113"/>
        <pc:sldMkLst>
          <pc:docMk/>
          <pc:sldMk cId="3475057600" sldId="1516"/>
        </pc:sldMkLst>
        <pc:spChg chg="mod">
          <ac:chgData name="Finch, Bennie K" userId="c5f08ac5-9b23-4459-bd71-3d5e80e5382f" providerId="ADAL" clId="{B1E7E494-52EF-48E8-BA16-DF4DB58CA593}" dt="2026-06-29T19:41:37.025" v="5995" actId="113"/>
          <ac:spMkLst>
            <pc:docMk/>
            <pc:sldMk cId="3475057600" sldId="1516"/>
            <ac:spMk id="2" creationId="{CB1C70FE-CDA4-592C-CF63-5B6C45877491}"/>
          </ac:spMkLst>
        </pc:spChg>
      </pc:sldChg>
      <pc:sldChg chg="modSp mod">
        <pc:chgData name="Finch, Bennie K" userId="c5f08ac5-9b23-4459-bd71-3d5e80e5382f" providerId="ADAL" clId="{B1E7E494-52EF-48E8-BA16-DF4DB58CA593}" dt="2026-06-29T19:41:43.344" v="5996" actId="113"/>
        <pc:sldMkLst>
          <pc:docMk/>
          <pc:sldMk cId="3443640187" sldId="1517"/>
        </pc:sldMkLst>
        <pc:spChg chg="mod">
          <ac:chgData name="Finch, Bennie K" userId="c5f08ac5-9b23-4459-bd71-3d5e80e5382f" providerId="ADAL" clId="{B1E7E494-52EF-48E8-BA16-DF4DB58CA593}" dt="2026-06-29T19:41:43.344" v="5996" actId="113"/>
          <ac:spMkLst>
            <pc:docMk/>
            <pc:sldMk cId="3443640187" sldId="1517"/>
            <ac:spMk id="2" creationId="{1DEC69BC-2DF3-2E21-D3C9-E15BF3AB9C02}"/>
          </ac:spMkLst>
        </pc:spChg>
      </pc:sldChg>
      <pc:sldChg chg="modSp mod">
        <pc:chgData name="Finch, Bennie K" userId="c5f08ac5-9b23-4459-bd71-3d5e80e5382f" providerId="ADAL" clId="{B1E7E494-52EF-48E8-BA16-DF4DB58CA593}" dt="2026-06-29T19:41:53.678" v="5998" actId="14100"/>
        <pc:sldMkLst>
          <pc:docMk/>
          <pc:sldMk cId="2798964366" sldId="1518"/>
        </pc:sldMkLst>
        <pc:spChg chg="mod">
          <ac:chgData name="Finch, Bennie K" userId="c5f08ac5-9b23-4459-bd71-3d5e80e5382f" providerId="ADAL" clId="{B1E7E494-52EF-48E8-BA16-DF4DB58CA593}" dt="2026-06-29T19:41:53.678" v="5998" actId="14100"/>
          <ac:spMkLst>
            <pc:docMk/>
            <pc:sldMk cId="2798964366" sldId="1518"/>
            <ac:spMk id="2" creationId="{16D8BCE8-4D0D-F6D2-5358-4359132EE282}"/>
          </ac:spMkLst>
        </pc:spChg>
      </pc:sldChg>
      <pc:sldChg chg="addSp modSp new mod ord modClrScheme chgLayout modNotesTx">
        <pc:chgData name="Finch, Bennie K" userId="c5f08ac5-9b23-4459-bd71-3d5e80e5382f" providerId="ADAL" clId="{B1E7E494-52EF-48E8-BA16-DF4DB58CA593}" dt="2026-06-29T19:43:45.958" v="6020" actId="113"/>
        <pc:sldMkLst>
          <pc:docMk/>
          <pc:sldMk cId="3702444122" sldId="1521"/>
        </pc:sldMkLst>
        <pc:spChg chg="mod">
          <ac:chgData name="Finch, Bennie K" userId="c5f08ac5-9b23-4459-bd71-3d5e80e5382f" providerId="ADAL" clId="{B1E7E494-52EF-48E8-BA16-DF4DB58CA593}" dt="2026-06-29T19:43:45.958" v="6020" actId="113"/>
          <ac:spMkLst>
            <pc:docMk/>
            <pc:sldMk cId="3702444122" sldId="1521"/>
            <ac:spMk id="2" creationId="{1FB6D93A-7D16-F71B-4AB7-6C2746B4FD90}"/>
          </ac:spMkLst>
        </pc:spChg>
        <pc:spChg chg="add mod ord">
          <ac:chgData name="Finch, Bennie K" userId="c5f08ac5-9b23-4459-bd71-3d5e80e5382f" providerId="ADAL" clId="{B1E7E494-52EF-48E8-BA16-DF4DB58CA593}" dt="2026-06-29T19:24:08.174" v="5964" actId="14100"/>
          <ac:spMkLst>
            <pc:docMk/>
            <pc:sldMk cId="3702444122" sldId="1521"/>
            <ac:spMk id="3" creationId="{3D1A571A-572A-27F7-BA77-6DED21098033}"/>
          </ac:spMkLst>
        </pc:spChg>
      </pc:sldChg>
      <pc:sldChg chg="modSp new mod">
        <pc:chgData name="Finch, Bennie K" userId="c5f08ac5-9b23-4459-bd71-3d5e80e5382f" providerId="ADAL" clId="{B1E7E494-52EF-48E8-BA16-DF4DB58CA593}" dt="2026-06-29T19:40:35.480" v="5986" actId="2711"/>
        <pc:sldMkLst>
          <pc:docMk/>
          <pc:sldMk cId="710676951" sldId="1523"/>
        </pc:sldMkLst>
        <pc:spChg chg="mod">
          <ac:chgData name="Finch, Bennie K" userId="c5f08ac5-9b23-4459-bd71-3d5e80e5382f" providerId="ADAL" clId="{B1E7E494-52EF-48E8-BA16-DF4DB58CA593}" dt="2026-06-29T19:40:35.480" v="5986" actId="2711"/>
          <ac:spMkLst>
            <pc:docMk/>
            <pc:sldMk cId="710676951" sldId="1523"/>
            <ac:spMk id="2" creationId="{8BE982FB-FFCA-402C-E3B1-620FF98B7B6C}"/>
          </ac:spMkLst>
        </pc:spChg>
      </pc:sldChg>
      <pc:sldChg chg="modSp new mod">
        <pc:chgData name="Finch, Bennie K" userId="c5f08ac5-9b23-4459-bd71-3d5e80e5382f" providerId="ADAL" clId="{B1E7E494-52EF-48E8-BA16-DF4DB58CA593}" dt="2026-06-29T19:40:48.626" v="5987" actId="113"/>
        <pc:sldMkLst>
          <pc:docMk/>
          <pc:sldMk cId="368504068" sldId="1524"/>
        </pc:sldMkLst>
        <pc:spChg chg="mod">
          <ac:chgData name="Finch, Bennie K" userId="c5f08ac5-9b23-4459-bd71-3d5e80e5382f" providerId="ADAL" clId="{B1E7E494-52EF-48E8-BA16-DF4DB58CA593}" dt="2026-06-29T19:40:48.626" v="5987" actId="113"/>
          <ac:spMkLst>
            <pc:docMk/>
            <pc:sldMk cId="368504068" sldId="1524"/>
            <ac:spMk id="2" creationId="{5BB39AB9-ED68-F5A4-6F47-9436C340FB17}"/>
          </ac:spMkLst>
        </pc:spChg>
      </pc:sldChg>
      <pc:sldChg chg="modSp new mod">
        <pc:chgData name="Finch, Bennie K" userId="c5f08ac5-9b23-4459-bd71-3d5e80e5382f" providerId="ADAL" clId="{B1E7E494-52EF-48E8-BA16-DF4DB58CA593}" dt="2026-06-29T19:42:05.001" v="5999" actId="113"/>
        <pc:sldMkLst>
          <pc:docMk/>
          <pc:sldMk cId="874413766" sldId="1525"/>
        </pc:sldMkLst>
        <pc:spChg chg="mod">
          <ac:chgData name="Finch, Bennie K" userId="c5f08ac5-9b23-4459-bd71-3d5e80e5382f" providerId="ADAL" clId="{B1E7E494-52EF-48E8-BA16-DF4DB58CA593}" dt="2026-06-29T19:42:05.001" v="5999" actId="113"/>
          <ac:spMkLst>
            <pc:docMk/>
            <pc:sldMk cId="874413766" sldId="1525"/>
            <ac:spMk id="2" creationId="{620D2322-3E30-49E0-A9F5-FB82D0312D47}"/>
          </ac:spMkLst>
        </pc:spChg>
      </pc:sldChg>
      <pc:sldChg chg="addSp delSp modSp new mod">
        <pc:chgData name="Finch, Bennie K" userId="c5f08ac5-9b23-4459-bd71-3d5e80e5382f" providerId="ADAL" clId="{B1E7E494-52EF-48E8-BA16-DF4DB58CA593}" dt="2026-06-29T19:46:47.936" v="6078" actId="962"/>
        <pc:sldMkLst>
          <pc:docMk/>
          <pc:sldMk cId="3317771102" sldId="1526"/>
        </pc:sldMkLst>
        <pc:spChg chg="mod">
          <ac:chgData name="Finch, Bennie K" userId="c5f08ac5-9b23-4459-bd71-3d5e80e5382f" providerId="ADAL" clId="{B1E7E494-52EF-48E8-BA16-DF4DB58CA593}" dt="2026-06-29T19:19:09.888" v="5942" actId="14100"/>
          <ac:spMkLst>
            <pc:docMk/>
            <pc:sldMk cId="3317771102" sldId="1526"/>
            <ac:spMk id="3" creationId="{5A366F2C-C19A-98F8-E9F8-81ED85E80780}"/>
          </ac:spMkLst>
        </pc:spChg>
        <pc:spChg chg="mod ord">
          <ac:chgData name="Finch, Bennie K" userId="c5f08ac5-9b23-4459-bd71-3d5e80e5382f" providerId="ADAL" clId="{B1E7E494-52EF-48E8-BA16-DF4DB58CA593}" dt="2026-06-29T19:46:39.837" v="6077" actId="13244"/>
          <ac:spMkLst>
            <pc:docMk/>
            <pc:sldMk cId="3317771102" sldId="1526"/>
            <ac:spMk id="4" creationId="{78681793-2B1D-2833-0D31-0575C20DAE2D}"/>
          </ac:spMkLst>
        </pc:spChg>
        <pc:picChg chg="add mod">
          <ac:chgData name="Finch, Bennie K" userId="c5f08ac5-9b23-4459-bd71-3d5e80e5382f" providerId="ADAL" clId="{B1E7E494-52EF-48E8-BA16-DF4DB58CA593}" dt="2026-06-29T19:46:47.936" v="6078" actId="962"/>
          <ac:picMkLst>
            <pc:docMk/>
            <pc:sldMk cId="3317771102" sldId="1526"/>
            <ac:picMk id="6" creationId="{B75036A7-249C-7E2E-72E8-357B1A001474}"/>
          </ac:picMkLst>
        </pc:picChg>
      </pc:sldChg>
    </pc:docChg>
  </pc:docChgLst>
  <pc:docChgLst>
    <pc:chgData name="Finch, Bennie K" userId="S::bennie.finch@umassmed.edu::c5f08ac5-9b23-4459-bd71-3d5e80e5382f" providerId="AD" clId="Web-{5DEA9212-5B18-BDA6-8456-215CE5695964}"/>
    <pc:docChg chg="addSld delSld modSld sldOrd">
      <pc:chgData name="Finch, Bennie K" userId="S::bennie.finch@umassmed.edu::c5f08ac5-9b23-4459-bd71-3d5e80e5382f" providerId="AD" clId="Web-{5DEA9212-5B18-BDA6-8456-215CE5695964}" dt="2026-07-22T17:17:59.037" v="60"/>
      <pc:docMkLst>
        <pc:docMk/>
      </pc:docMkLst>
      <pc:sldChg chg="ord">
        <pc:chgData name="Finch, Bennie K" userId="S::bennie.finch@umassmed.edu::c5f08ac5-9b23-4459-bd71-3d5e80e5382f" providerId="AD" clId="Web-{5DEA9212-5B18-BDA6-8456-215CE5695964}" dt="2026-07-22T17:17:59.037" v="60"/>
        <pc:sldMkLst>
          <pc:docMk/>
          <pc:sldMk cId="2629983300" sldId="444"/>
        </pc:sldMkLst>
      </pc:sldChg>
      <pc:sldChg chg="addSp delSp modSp">
        <pc:chgData name="Finch, Bennie K" userId="S::bennie.finch@umassmed.edu::c5f08ac5-9b23-4459-bd71-3d5e80e5382f" providerId="AD" clId="Web-{5DEA9212-5B18-BDA6-8456-215CE5695964}" dt="2026-07-22T17:17:15.053" v="58"/>
        <pc:sldMkLst>
          <pc:docMk/>
          <pc:sldMk cId="3702444122" sldId="1521"/>
        </pc:sldMkLst>
        <pc:spChg chg="mod">
          <ac:chgData name="Finch, Bennie K" userId="S::bennie.finch@umassmed.edu::c5f08ac5-9b23-4459-bd71-3d5e80e5382f" providerId="AD" clId="Web-{5DEA9212-5B18-BDA6-8456-215CE5695964}" dt="2026-07-22T17:16:46.427" v="53" actId="20577"/>
          <ac:spMkLst>
            <pc:docMk/>
            <pc:sldMk cId="3702444122" sldId="1521"/>
            <ac:spMk id="3" creationId="{3D1A571A-572A-27F7-BA77-6DED21098033}"/>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BF1E5C-24DE-49D3-8C58-3B00AD3CD28A}" type="doc">
      <dgm:prSet loTypeId="urn:microsoft.com/office/officeart/2005/8/layout/process4" loCatId="process" qsTypeId="urn:microsoft.com/office/officeart/2005/8/quickstyle/simple2" qsCatId="simple" csTypeId="urn:microsoft.com/office/officeart/2005/8/colors/accent0_3" csCatId="mainScheme" phldr="1"/>
      <dgm:spPr/>
    </dgm:pt>
    <dgm:pt modelId="{83902DBC-4E0A-4D35-B80A-B15E734D56D8}">
      <dgm:prSet phldrT="[Text]" custT="1"/>
      <dgm:spPr/>
      <dgm:t>
        <a:bodyPr/>
        <a:lstStyle/>
        <a:p>
          <a:r>
            <a:rPr lang="en-US" sz="2800"/>
            <a:t>Programming</a:t>
          </a:r>
        </a:p>
      </dgm:t>
    </dgm:pt>
    <dgm:pt modelId="{833E323D-D529-409E-A5CB-750574C4D987}" type="parTrans" cxnId="{B14CF8A2-8E60-4F8F-9ECC-3404721E2214}">
      <dgm:prSet/>
      <dgm:spPr/>
      <dgm:t>
        <a:bodyPr/>
        <a:lstStyle/>
        <a:p>
          <a:endParaRPr lang="en-US" sz="2800"/>
        </a:p>
      </dgm:t>
    </dgm:pt>
    <dgm:pt modelId="{AC54AEFE-1AE5-4E41-999A-51D6EB5FC6BF}" type="sibTrans" cxnId="{B14CF8A2-8E60-4F8F-9ECC-3404721E2214}">
      <dgm:prSet/>
      <dgm:spPr/>
      <dgm:t>
        <a:bodyPr/>
        <a:lstStyle/>
        <a:p>
          <a:endParaRPr lang="en-US" sz="2800"/>
        </a:p>
      </dgm:t>
    </dgm:pt>
    <dgm:pt modelId="{69D59877-D676-4B5D-AE8C-69A7DBDCE7E3}">
      <dgm:prSet phldrT="[Text]" custT="1"/>
      <dgm:spPr/>
      <dgm:t>
        <a:bodyPr/>
        <a:lstStyle/>
        <a:p>
          <a:r>
            <a:rPr lang="en-US" sz="3200"/>
            <a:t>Primary Audience</a:t>
          </a:r>
        </a:p>
      </dgm:t>
    </dgm:pt>
    <dgm:pt modelId="{F493DEC7-7081-429B-89A7-4643B771332E}" type="parTrans" cxnId="{C78AD956-8D51-414E-A00E-5BFDA5980F9B}">
      <dgm:prSet/>
      <dgm:spPr/>
      <dgm:t>
        <a:bodyPr/>
        <a:lstStyle/>
        <a:p>
          <a:endParaRPr lang="en-US"/>
        </a:p>
      </dgm:t>
    </dgm:pt>
    <dgm:pt modelId="{AA8ADFB8-B750-432D-9F8D-35017B885497}" type="sibTrans" cxnId="{C78AD956-8D51-414E-A00E-5BFDA5980F9B}">
      <dgm:prSet/>
      <dgm:spPr/>
      <dgm:t>
        <a:bodyPr/>
        <a:lstStyle/>
        <a:p>
          <a:endParaRPr lang="en-US"/>
        </a:p>
      </dgm:t>
    </dgm:pt>
    <dgm:pt modelId="{3DA0CFB9-00B5-4E01-B2D3-FC655CD9AEE2}">
      <dgm:prSet phldrT="[Text]" custT="1"/>
      <dgm:spPr/>
      <dgm:t>
        <a:bodyPr/>
        <a:lstStyle/>
        <a:p>
          <a:r>
            <a:rPr lang="en-US" sz="3200"/>
            <a:t>Type of Outreach</a:t>
          </a:r>
        </a:p>
      </dgm:t>
    </dgm:pt>
    <dgm:pt modelId="{8CCE1ED6-4106-46FB-9DF3-1BCC81C0C7AD}" type="parTrans" cxnId="{0AC00F4F-E45B-4CBF-9375-50F4C8D06A78}">
      <dgm:prSet/>
      <dgm:spPr/>
      <dgm:t>
        <a:bodyPr/>
        <a:lstStyle/>
        <a:p>
          <a:endParaRPr lang="en-US"/>
        </a:p>
      </dgm:t>
    </dgm:pt>
    <dgm:pt modelId="{33BC023A-228A-4F43-AC77-5D9B07666B61}" type="sibTrans" cxnId="{0AC00F4F-E45B-4CBF-9375-50F4C8D06A78}">
      <dgm:prSet/>
      <dgm:spPr/>
      <dgm:t>
        <a:bodyPr/>
        <a:lstStyle/>
        <a:p>
          <a:endParaRPr lang="en-US"/>
        </a:p>
      </dgm:t>
    </dgm:pt>
    <dgm:pt modelId="{058D5950-07F3-4532-AED8-A32A545A3046}">
      <dgm:prSet phldrT="[Text]" custT="1"/>
      <dgm:spPr/>
      <dgm:t>
        <a:bodyPr/>
        <a:lstStyle/>
        <a:p>
          <a:r>
            <a:rPr lang="en-US" sz="3200" dirty="0"/>
            <a:t>Available resources and capacity</a:t>
          </a:r>
        </a:p>
      </dgm:t>
    </dgm:pt>
    <dgm:pt modelId="{2C762E26-B3A1-48B8-B342-1A36804F049B}" type="parTrans" cxnId="{5A41CEDA-7C84-4FD8-9FE7-0E3EAEC2BE8E}">
      <dgm:prSet/>
      <dgm:spPr/>
      <dgm:t>
        <a:bodyPr/>
        <a:lstStyle/>
        <a:p>
          <a:endParaRPr lang="en-US"/>
        </a:p>
      </dgm:t>
    </dgm:pt>
    <dgm:pt modelId="{DA92A3C4-4E41-4290-8B3F-CB02BA67E1DC}" type="sibTrans" cxnId="{5A41CEDA-7C84-4FD8-9FE7-0E3EAEC2BE8E}">
      <dgm:prSet/>
      <dgm:spPr/>
      <dgm:t>
        <a:bodyPr/>
        <a:lstStyle/>
        <a:p>
          <a:endParaRPr lang="en-US"/>
        </a:p>
      </dgm:t>
    </dgm:pt>
    <dgm:pt modelId="{71CE2059-87A1-444C-890E-9572F22C758B}" type="pres">
      <dgm:prSet presAssocID="{1ABF1E5C-24DE-49D3-8C58-3B00AD3CD28A}" presName="Name0" presStyleCnt="0">
        <dgm:presLayoutVars>
          <dgm:dir/>
          <dgm:animLvl val="lvl"/>
          <dgm:resizeHandles val="exact"/>
        </dgm:presLayoutVars>
      </dgm:prSet>
      <dgm:spPr/>
    </dgm:pt>
    <dgm:pt modelId="{0BD38568-6E35-4AE9-9E26-9F2ACE9A4E4D}" type="pres">
      <dgm:prSet presAssocID="{058D5950-07F3-4532-AED8-A32A545A3046}" presName="boxAndChildren" presStyleCnt="0"/>
      <dgm:spPr/>
    </dgm:pt>
    <dgm:pt modelId="{35691493-FA5C-4E47-A0C9-855857C41F8A}" type="pres">
      <dgm:prSet presAssocID="{058D5950-07F3-4532-AED8-A32A545A3046}" presName="parentTextBox" presStyleLbl="node1" presStyleIdx="0" presStyleCnt="3" custLinFactNeighborX="-511" custLinFactNeighborY="21956"/>
      <dgm:spPr/>
    </dgm:pt>
    <dgm:pt modelId="{F325E587-A72D-414F-867C-050DE6B34F17}" type="pres">
      <dgm:prSet presAssocID="{33BC023A-228A-4F43-AC77-5D9B07666B61}" presName="sp" presStyleCnt="0"/>
      <dgm:spPr/>
    </dgm:pt>
    <dgm:pt modelId="{EAA4C56B-65CE-44DC-B935-B6E160B2006B}" type="pres">
      <dgm:prSet presAssocID="{3DA0CFB9-00B5-4E01-B2D3-FC655CD9AEE2}" presName="arrowAndChildren" presStyleCnt="0"/>
      <dgm:spPr/>
    </dgm:pt>
    <dgm:pt modelId="{0BB12B0B-0C06-44DA-ACA3-9C2A707AF003}" type="pres">
      <dgm:prSet presAssocID="{3DA0CFB9-00B5-4E01-B2D3-FC655CD9AEE2}" presName="parentTextArrow" presStyleLbl="node1" presStyleIdx="0" presStyleCnt="3"/>
      <dgm:spPr/>
    </dgm:pt>
    <dgm:pt modelId="{3C54C03A-2CE6-4E67-9E9D-C23301173B50}" type="pres">
      <dgm:prSet presAssocID="{3DA0CFB9-00B5-4E01-B2D3-FC655CD9AEE2}" presName="arrow" presStyleLbl="node1" presStyleIdx="1" presStyleCnt="3"/>
      <dgm:spPr/>
    </dgm:pt>
    <dgm:pt modelId="{24B60A95-548D-4483-9FB9-DA7D5CD1A447}" type="pres">
      <dgm:prSet presAssocID="{3DA0CFB9-00B5-4E01-B2D3-FC655CD9AEE2}" presName="descendantArrow" presStyleCnt="0"/>
      <dgm:spPr/>
    </dgm:pt>
    <dgm:pt modelId="{4BA98024-0497-4ED2-BAE9-6C872E8659F5}" type="pres">
      <dgm:prSet presAssocID="{83902DBC-4E0A-4D35-B80A-B15E734D56D8}" presName="childTextArrow" presStyleLbl="fgAccFollowNode1" presStyleIdx="0" presStyleCnt="1">
        <dgm:presLayoutVars>
          <dgm:bulletEnabled val="1"/>
        </dgm:presLayoutVars>
      </dgm:prSet>
      <dgm:spPr/>
    </dgm:pt>
    <dgm:pt modelId="{1624EB39-87C9-44EF-AA99-97F6896F80B2}" type="pres">
      <dgm:prSet presAssocID="{AA8ADFB8-B750-432D-9F8D-35017B885497}" presName="sp" presStyleCnt="0"/>
      <dgm:spPr/>
    </dgm:pt>
    <dgm:pt modelId="{EA79C771-F9EA-4E78-AB96-617D0264EFD3}" type="pres">
      <dgm:prSet presAssocID="{69D59877-D676-4B5D-AE8C-69A7DBDCE7E3}" presName="arrowAndChildren" presStyleCnt="0"/>
      <dgm:spPr/>
    </dgm:pt>
    <dgm:pt modelId="{5914BBB0-9167-4472-A013-01F6D2018CFD}" type="pres">
      <dgm:prSet presAssocID="{69D59877-D676-4B5D-AE8C-69A7DBDCE7E3}" presName="parentTextArrow" presStyleLbl="node1" presStyleIdx="2" presStyleCnt="3" custLinFactNeighborX="125" custLinFactNeighborY="441"/>
      <dgm:spPr/>
    </dgm:pt>
  </dgm:ptLst>
  <dgm:cxnLst>
    <dgm:cxn modelId="{C7772C00-5F55-4AD3-9CE9-F40B770B9955}" type="presOf" srcId="{83902DBC-4E0A-4D35-B80A-B15E734D56D8}" destId="{4BA98024-0497-4ED2-BAE9-6C872E8659F5}" srcOrd="0" destOrd="0" presId="urn:microsoft.com/office/officeart/2005/8/layout/process4"/>
    <dgm:cxn modelId="{B0259A4E-882F-4378-8423-E1BBDBE9E7D5}" type="presOf" srcId="{69D59877-D676-4B5D-AE8C-69A7DBDCE7E3}" destId="{5914BBB0-9167-4472-A013-01F6D2018CFD}" srcOrd="0" destOrd="0" presId="urn:microsoft.com/office/officeart/2005/8/layout/process4"/>
    <dgm:cxn modelId="{0AC00F4F-E45B-4CBF-9375-50F4C8D06A78}" srcId="{1ABF1E5C-24DE-49D3-8C58-3B00AD3CD28A}" destId="{3DA0CFB9-00B5-4E01-B2D3-FC655CD9AEE2}" srcOrd="1" destOrd="0" parTransId="{8CCE1ED6-4106-46FB-9DF3-1BCC81C0C7AD}" sibTransId="{33BC023A-228A-4F43-AC77-5D9B07666B61}"/>
    <dgm:cxn modelId="{92FB3A70-7E13-40A5-AE1F-0491CFC94315}" type="presOf" srcId="{3DA0CFB9-00B5-4E01-B2D3-FC655CD9AEE2}" destId="{3C54C03A-2CE6-4E67-9E9D-C23301173B50}" srcOrd="1" destOrd="0" presId="urn:microsoft.com/office/officeart/2005/8/layout/process4"/>
    <dgm:cxn modelId="{C78AD956-8D51-414E-A00E-5BFDA5980F9B}" srcId="{1ABF1E5C-24DE-49D3-8C58-3B00AD3CD28A}" destId="{69D59877-D676-4B5D-AE8C-69A7DBDCE7E3}" srcOrd="0" destOrd="0" parTransId="{F493DEC7-7081-429B-89A7-4643B771332E}" sibTransId="{AA8ADFB8-B750-432D-9F8D-35017B885497}"/>
    <dgm:cxn modelId="{B14CF8A2-8E60-4F8F-9ECC-3404721E2214}" srcId="{3DA0CFB9-00B5-4E01-B2D3-FC655CD9AEE2}" destId="{83902DBC-4E0A-4D35-B80A-B15E734D56D8}" srcOrd="0" destOrd="0" parTransId="{833E323D-D529-409E-A5CB-750574C4D987}" sibTransId="{AC54AEFE-1AE5-4E41-999A-51D6EB5FC6BF}"/>
    <dgm:cxn modelId="{CC1FBDB0-1D2F-42E0-8515-BFFEDC2EAD1C}" type="presOf" srcId="{058D5950-07F3-4532-AED8-A32A545A3046}" destId="{35691493-FA5C-4E47-A0C9-855857C41F8A}" srcOrd="0" destOrd="0" presId="urn:microsoft.com/office/officeart/2005/8/layout/process4"/>
    <dgm:cxn modelId="{5A41CEDA-7C84-4FD8-9FE7-0E3EAEC2BE8E}" srcId="{1ABF1E5C-24DE-49D3-8C58-3B00AD3CD28A}" destId="{058D5950-07F3-4532-AED8-A32A545A3046}" srcOrd="2" destOrd="0" parTransId="{2C762E26-B3A1-48B8-B342-1A36804F049B}" sibTransId="{DA92A3C4-4E41-4290-8B3F-CB02BA67E1DC}"/>
    <dgm:cxn modelId="{2995C6E5-1F81-4B0E-B0C7-76A39322284E}" type="presOf" srcId="{3DA0CFB9-00B5-4E01-B2D3-FC655CD9AEE2}" destId="{0BB12B0B-0C06-44DA-ACA3-9C2A707AF003}" srcOrd="0" destOrd="0" presId="urn:microsoft.com/office/officeart/2005/8/layout/process4"/>
    <dgm:cxn modelId="{97A262F8-797A-4B94-A124-FC14A0463A62}" type="presOf" srcId="{1ABF1E5C-24DE-49D3-8C58-3B00AD3CD28A}" destId="{71CE2059-87A1-444C-890E-9572F22C758B}" srcOrd="0" destOrd="0" presId="urn:microsoft.com/office/officeart/2005/8/layout/process4"/>
    <dgm:cxn modelId="{1B5FE3C6-9A56-4CB4-99CF-10A0CBEB0720}" type="presParOf" srcId="{71CE2059-87A1-444C-890E-9572F22C758B}" destId="{0BD38568-6E35-4AE9-9E26-9F2ACE9A4E4D}" srcOrd="0" destOrd="0" presId="urn:microsoft.com/office/officeart/2005/8/layout/process4"/>
    <dgm:cxn modelId="{1460120B-949A-4926-BABB-2DAE0C817115}" type="presParOf" srcId="{0BD38568-6E35-4AE9-9E26-9F2ACE9A4E4D}" destId="{35691493-FA5C-4E47-A0C9-855857C41F8A}" srcOrd="0" destOrd="0" presId="urn:microsoft.com/office/officeart/2005/8/layout/process4"/>
    <dgm:cxn modelId="{0074F985-9A7B-4389-80D7-7150E2CBCF16}" type="presParOf" srcId="{71CE2059-87A1-444C-890E-9572F22C758B}" destId="{F325E587-A72D-414F-867C-050DE6B34F17}" srcOrd="1" destOrd="0" presId="urn:microsoft.com/office/officeart/2005/8/layout/process4"/>
    <dgm:cxn modelId="{3830F5BC-A027-4EE2-889D-32E46220416D}" type="presParOf" srcId="{71CE2059-87A1-444C-890E-9572F22C758B}" destId="{EAA4C56B-65CE-44DC-B935-B6E160B2006B}" srcOrd="2" destOrd="0" presId="urn:microsoft.com/office/officeart/2005/8/layout/process4"/>
    <dgm:cxn modelId="{35575D64-A32D-49DF-9A3B-5960D0500D39}" type="presParOf" srcId="{EAA4C56B-65CE-44DC-B935-B6E160B2006B}" destId="{0BB12B0B-0C06-44DA-ACA3-9C2A707AF003}" srcOrd="0" destOrd="0" presId="urn:microsoft.com/office/officeart/2005/8/layout/process4"/>
    <dgm:cxn modelId="{D60DDE10-C7C7-46EC-8ACD-B7EF359F2925}" type="presParOf" srcId="{EAA4C56B-65CE-44DC-B935-B6E160B2006B}" destId="{3C54C03A-2CE6-4E67-9E9D-C23301173B50}" srcOrd="1" destOrd="0" presId="urn:microsoft.com/office/officeart/2005/8/layout/process4"/>
    <dgm:cxn modelId="{24EBB3BD-38D7-4466-83D2-B38621C18A8A}" type="presParOf" srcId="{EAA4C56B-65CE-44DC-B935-B6E160B2006B}" destId="{24B60A95-548D-4483-9FB9-DA7D5CD1A447}" srcOrd="2" destOrd="0" presId="urn:microsoft.com/office/officeart/2005/8/layout/process4"/>
    <dgm:cxn modelId="{DFF6F7E4-2625-401D-A29C-126769857AB2}" type="presParOf" srcId="{24B60A95-548D-4483-9FB9-DA7D5CD1A447}" destId="{4BA98024-0497-4ED2-BAE9-6C872E8659F5}" srcOrd="0" destOrd="0" presId="urn:microsoft.com/office/officeart/2005/8/layout/process4"/>
    <dgm:cxn modelId="{6C6F4F10-6FD9-40F2-86C6-EF42E158C79A}" type="presParOf" srcId="{71CE2059-87A1-444C-890E-9572F22C758B}" destId="{1624EB39-87C9-44EF-AA99-97F6896F80B2}" srcOrd="3" destOrd="0" presId="urn:microsoft.com/office/officeart/2005/8/layout/process4"/>
    <dgm:cxn modelId="{1209DD34-9E37-4CC9-B4CD-6BB225C6B23C}" type="presParOf" srcId="{71CE2059-87A1-444C-890E-9572F22C758B}" destId="{EA79C771-F9EA-4E78-AB96-617D0264EFD3}" srcOrd="4" destOrd="0" presId="urn:microsoft.com/office/officeart/2005/8/layout/process4"/>
    <dgm:cxn modelId="{3F32C5F3-CDE4-496E-820D-1D079C4750D0}" type="presParOf" srcId="{EA79C771-F9EA-4E78-AB96-617D0264EFD3}" destId="{5914BBB0-9167-4472-A013-01F6D2018CFD}"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CD6496-4DE2-4404-AB9C-049F4E6ABA7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6BE7536E-061C-4250-ABB0-7E816BDAA086}">
      <dgm:prSet/>
      <dgm:spPr/>
      <dgm:t>
        <a:bodyPr/>
        <a:lstStyle/>
        <a:p>
          <a:pPr>
            <a:lnSpc>
              <a:spcPct val="100000"/>
            </a:lnSpc>
          </a:pPr>
          <a:r>
            <a:rPr lang="en-US"/>
            <a:t>Local government or public health</a:t>
          </a:r>
        </a:p>
      </dgm:t>
    </dgm:pt>
    <dgm:pt modelId="{9BB06863-8D82-4F40-ADB2-558F2DD01E77}" type="parTrans" cxnId="{CE7E22D4-1909-4477-BE34-4311A5B4C66E}">
      <dgm:prSet/>
      <dgm:spPr/>
      <dgm:t>
        <a:bodyPr/>
        <a:lstStyle/>
        <a:p>
          <a:endParaRPr lang="en-US"/>
        </a:p>
      </dgm:t>
    </dgm:pt>
    <dgm:pt modelId="{2CC83638-7499-45F0-A774-F953F0F04CD3}" type="sibTrans" cxnId="{CE7E22D4-1909-4477-BE34-4311A5B4C66E}">
      <dgm:prSet/>
      <dgm:spPr/>
      <dgm:t>
        <a:bodyPr/>
        <a:lstStyle/>
        <a:p>
          <a:pPr>
            <a:lnSpc>
              <a:spcPct val="100000"/>
            </a:lnSpc>
          </a:pPr>
          <a:endParaRPr lang="en-US"/>
        </a:p>
      </dgm:t>
    </dgm:pt>
    <dgm:pt modelId="{9B5264DB-D569-406A-84A5-65ABEFAF3E3C}">
      <dgm:prSet/>
      <dgm:spPr/>
      <dgm:t>
        <a:bodyPr/>
        <a:lstStyle/>
        <a:p>
          <a:pPr>
            <a:lnSpc>
              <a:spcPct val="100000"/>
            </a:lnSpc>
          </a:pPr>
          <a:r>
            <a:rPr lang="en-US"/>
            <a:t>Healthcare providers</a:t>
          </a:r>
        </a:p>
      </dgm:t>
    </dgm:pt>
    <dgm:pt modelId="{339BBFE4-E9B3-4784-AB7D-F219B00DD00D}" type="parTrans" cxnId="{4EEB4377-EC86-41E2-B0FC-9C45FB01F8E9}">
      <dgm:prSet/>
      <dgm:spPr/>
      <dgm:t>
        <a:bodyPr/>
        <a:lstStyle/>
        <a:p>
          <a:endParaRPr lang="en-US"/>
        </a:p>
      </dgm:t>
    </dgm:pt>
    <dgm:pt modelId="{B4EAEC72-AEB6-4B54-AC94-3DC4B236309A}" type="sibTrans" cxnId="{4EEB4377-EC86-41E2-B0FC-9C45FB01F8E9}">
      <dgm:prSet/>
      <dgm:spPr/>
      <dgm:t>
        <a:bodyPr/>
        <a:lstStyle/>
        <a:p>
          <a:pPr>
            <a:lnSpc>
              <a:spcPct val="100000"/>
            </a:lnSpc>
          </a:pPr>
          <a:endParaRPr lang="en-US"/>
        </a:p>
      </dgm:t>
    </dgm:pt>
    <dgm:pt modelId="{5DA37B77-C59E-4D01-B4B4-FA406B9738C9}">
      <dgm:prSet/>
      <dgm:spPr/>
      <dgm:t>
        <a:bodyPr/>
        <a:lstStyle/>
        <a:p>
          <a:pPr>
            <a:lnSpc>
              <a:spcPct val="100000"/>
            </a:lnSpc>
          </a:pPr>
          <a:r>
            <a:rPr lang="en-US"/>
            <a:t>Food banks, agriculture nonprofits</a:t>
          </a:r>
        </a:p>
      </dgm:t>
    </dgm:pt>
    <dgm:pt modelId="{38E10F70-865A-459C-A933-3F7CD432DDDD}" type="parTrans" cxnId="{FE1E3BF4-49B3-4DD7-9351-E45589AA4357}">
      <dgm:prSet/>
      <dgm:spPr/>
      <dgm:t>
        <a:bodyPr/>
        <a:lstStyle/>
        <a:p>
          <a:endParaRPr lang="en-US"/>
        </a:p>
      </dgm:t>
    </dgm:pt>
    <dgm:pt modelId="{B730E1C2-DCF2-4A4D-A878-1C834EEBAD45}" type="sibTrans" cxnId="{FE1E3BF4-49B3-4DD7-9351-E45589AA4357}">
      <dgm:prSet/>
      <dgm:spPr/>
      <dgm:t>
        <a:bodyPr/>
        <a:lstStyle/>
        <a:p>
          <a:pPr>
            <a:lnSpc>
              <a:spcPct val="100000"/>
            </a:lnSpc>
          </a:pPr>
          <a:endParaRPr lang="en-US"/>
        </a:p>
      </dgm:t>
    </dgm:pt>
    <dgm:pt modelId="{9FC0E982-0883-41F7-B132-74191744F9CF}">
      <dgm:prSet/>
      <dgm:spPr/>
      <dgm:t>
        <a:bodyPr/>
        <a:lstStyle/>
        <a:p>
          <a:pPr>
            <a:lnSpc>
              <a:spcPct val="100000"/>
            </a:lnSpc>
          </a:pPr>
          <a:r>
            <a:rPr lang="en-US"/>
            <a:t>Cooperative extensions</a:t>
          </a:r>
        </a:p>
      </dgm:t>
    </dgm:pt>
    <dgm:pt modelId="{6A83056A-DE47-4B7C-95DA-A97AEF4566AB}" type="parTrans" cxnId="{B55A82E5-6CAE-486D-BFB2-5030FF9A693D}">
      <dgm:prSet/>
      <dgm:spPr/>
      <dgm:t>
        <a:bodyPr/>
        <a:lstStyle/>
        <a:p>
          <a:endParaRPr lang="en-US"/>
        </a:p>
      </dgm:t>
    </dgm:pt>
    <dgm:pt modelId="{23AD8358-0891-46A4-AFBD-8CB27D1511E6}" type="sibTrans" cxnId="{B55A82E5-6CAE-486D-BFB2-5030FF9A693D}">
      <dgm:prSet/>
      <dgm:spPr/>
      <dgm:t>
        <a:bodyPr/>
        <a:lstStyle/>
        <a:p>
          <a:pPr>
            <a:lnSpc>
              <a:spcPct val="100000"/>
            </a:lnSpc>
          </a:pPr>
          <a:endParaRPr lang="en-US"/>
        </a:p>
      </dgm:t>
    </dgm:pt>
    <dgm:pt modelId="{1579D706-DA23-4974-8947-070521AEC7D3}">
      <dgm:prSet/>
      <dgm:spPr/>
      <dgm:t>
        <a:bodyPr/>
        <a:lstStyle/>
        <a:p>
          <a:pPr>
            <a:lnSpc>
              <a:spcPct val="100000"/>
            </a:lnSpc>
          </a:pPr>
          <a:r>
            <a:rPr lang="en-US"/>
            <a:t>Area Agency on Aging</a:t>
          </a:r>
        </a:p>
      </dgm:t>
    </dgm:pt>
    <dgm:pt modelId="{8E2DBDF0-CDE9-4037-A5A6-BD032BC8658E}" type="parTrans" cxnId="{6CE9A63B-B92F-463A-8887-F83AFDB63AAA}">
      <dgm:prSet/>
      <dgm:spPr/>
      <dgm:t>
        <a:bodyPr/>
        <a:lstStyle/>
        <a:p>
          <a:endParaRPr lang="en-US"/>
        </a:p>
      </dgm:t>
    </dgm:pt>
    <dgm:pt modelId="{1B92BACE-4380-4D9B-A641-C96F7177E70C}" type="sibTrans" cxnId="{6CE9A63B-B92F-463A-8887-F83AFDB63AAA}">
      <dgm:prSet/>
      <dgm:spPr/>
      <dgm:t>
        <a:bodyPr/>
        <a:lstStyle/>
        <a:p>
          <a:pPr>
            <a:lnSpc>
              <a:spcPct val="100000"/>
            </a:lnSpc>
          </a:pPr>
          <a:endParaRPr lang="en-US"/>
        </a:p>
      </dgm:t>
    </dgm:pt>
    <dgm:pt modelId="{831FD676-813D-40BB-9D3D-A2FA4F65181E}">
      <dgm:prSet/>
      <dgm:spPr/>
      <dgm:t>
        <a:bodyPr/>
        <a:lstStyle/>
        <a:p>
          <a:pPr algn="ctr">
            <a:lnSpc>
              <a:spcPct val="100000"/>
            </a:lnSpc>
          </a:pPr>
          <a:r>
            <a:rPr lang="en-US"/>
            <a:t>Senior Centers</a:t>
          </a:r>
        </a:p>
      </dgm:t>
    </dgm:pt>
    <dgm:pt modelId="{772FBD94-C596-434F-A7A7-F6DC3069E92D}" type="parTrans" cxnId="{443F3AC3-C472-404D-A104-B7CF2028567C}">
      <dgm:prSet/>
      <dgm:spPr/>
      <dgm:t>
        <a:bodyPr/>
        <a:lstStyle/>
        <a:p>
          <a:endParaRPr lang="en-US"/>
        </a:p>
      </dgm:t>
    </dgm:pt>
    <dgm:pt modelId="{DA4762F7-D57D-49A8-8787-8BF3761F074F}" type="sibTrans" cxnId="{443F3AC3-C472-404D-A104-B7CF2028567C}">
      <dgm:prSet/>
      <dgm:spPr/>
      <dgm:t>
        <a:bodyPr/>
        <a:lstStyle/>
        <a:p>
          <a:endParaRPr lang="en-US"/>
        </a:p>
      </dgm:t>
    </dgm:pt>
    <dgm:pt modelId="{A00F7745-7C1F-444A-8FD7-957751EB21E8}" type="pres">
      <dgm:prSet presAssocID="{04CD6496-4DE2-4404-AB9C-049F4E6ABA7B}" presName="root" presStyleCnt="0">
        <dgm:presLayoutVars>
          <dgm:dir/>
          <dgm:resizeHandles val="exact"/>
        </dgm:presLayoutVars>
      </dgm:prSet>
      <dgm:spPr/>
    </dgm:pt>
    <dgm:pt modelId="{4F81F960-F413-4E14-8E4B-C760B75F2F4A}" type="pres">
      <dgm:prSet presAssocID="{04CD6496-4DE2-4404-AB9C-049F4E6ABA7B}" presName="container" presStyleCnt="0">
        <dgm:presLayoutVars>
          <dgm:dir/>
          <dgm:resizeHandles val="exact"/>
        </dgm:presLayoutVars>
      </dgm:prSet>
      <dgm:spPr/>
    </dgm:pt>
    <dgm:pt modelId="{A8171770-4BD6-4EF5-932E-B0477F7ED69C}" type="pres">
      <dgm:prSet presAssocID="{6BE7536E-061C-4250-ABB0-7E816BDAA086}" presName="compNode" presStyleCnt="0"/>
      <dgm:spPr/>
    </dgm:pt>
    <dgm:pt modelId="{1F55C4C8-4D3F-4EAE-A00A-F8895A5C36E4}" type="pres">
      <dgm:prSet presAssocID="{6BE7536E-061C-4250-ABB0-7E816BDAA086}" presName="iconBgRect" presStyleLbl="bgShp" presStyleIdx="0" presStyleCnt="6"/>
      <dgm:spPr/>
    </dgm:pt>
    <dgm:pt modelId="{8D53A510-6E3F-4234-B5BE-DB445006FEBB}" type="pres">
      <dgm:prSet presAssocID="{6BE7536E-061C-4250-ABB0-7E816BDAA086}"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ank"/>
        </a:ext>
      </dgm:extLst>
    </dgm:pt>
    <dgm:pt modelId="{C22B3833-0CE7-48E5-A3B3-9181C508E0EA}" type="pres">
      <dgm:prSet presAssocID="{6BE7536E-061C-4250-ABB0-7E816BDAA086}" presName="spaceRect" presStyleCnt="0"/>
      <dgm:spPr/>
    </dgm:pt>
    <dgm:pt modelId="{3731EAEF-C58D-4E1D-AA46-20CB6DFC9829}" type="pres">
      <dgm:prSet presAssocID="{6BE7536E-061C-4250-ABB0-7E816BDAA086}" presName="textRect" presStyleLbl="revTx" presStyleIdx="0" presStyleCnt="6">
        <dgm:presLayoutVars>
          <dgm:chMax val="1"/>
          <dgm:chPref val="1"/>
        </dgm:presLayoutVars>
      </dgm:prSet>
      <dgm:spPr/>
    </dgm:pt>
    <dgm:pt modelId="{D5318400-F3C1-4D03-AD9C-3B78D4E8D857}" type="pres">
      <dgm:prSet presAssocID="{2CC83638-7499-45F0-A774-F953F0F04CD3}" presName="sibTrans" presStyleLbl="sibTrans2D1" presStyleIdx="0" presStyleCnt="0"/>
      <dgm:spPr/>
    </dgm:pt>
    <dgm:pt modelId="{91154979-3027-4D76-969C-B5AACEC4CDFB}" type="pres">
      <dgm:prSet presAssocID="{9B5264DB-D569-406A-84A5-65ABEFAF3E3C}" presName="compNode" presStyleCnt="0"/>
      <dgm:spPr/>
    </dgm:pt>
    <dgm:pt modelId="{AEA23180-79B8-4EDD-865F-1CC254BC6B16}" type="pres">
      <dgm:prSet presAssocID="{9B5264DB-D569-406A-84A5-65ABEFAF3E3C}" presName="iconBgRect" presStyleLbl="bgShp" presStyleIdx="1" presStyleCnt="6"/>
      <dgm:spPr/>
    </dgm:pt>
    <dgm:pt modelId="{FAEAF6F4-6767-4677-9733-F52C1736EC10}" type="pres">
      <dgm:prSet presAssocID="{9B5264DB-D569-406A-84A5-65ABEFAF3E3C}"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ethoscope"/>
        </a:ext>
      </dgm:extLst>
    </dgm:pt>
    <dgm:pt modelId="{9084B7E4-72B6-4BD0-9098-123CF20494C3}" type="pres">
      <dgm:prSet presAssocID="{9B5264DB-D569-406A-84A5-65ABEFAF3E3C}" presName="spaceRect" presStyleCnt="0"/>
      <dgm:spPr/>
    </dgm:pt>
    <dgm:pt modelId="{451D0197-DFDF-4ED8-9EBE-CA54F8DD8A72}" type="pres">
      <dgm:prSet presAssocID="{9B5264DB-D569-406A-84A5-65ABEFAF3E3C}" presName="textRect" presStyleLbl="revTx" presStyleIdx="1" presStyleCnt="6">
        <dgm:presLayoutVars>
          <dgm:chMax val="1"/>
          <dgm:chPref val="1"/>
        </dgm:presLayoutVars>
      </dgm:prSet>
      <dgm:spPr/>
    </dgm:pt>
    <dgm:pt modelId="{C721EFD7-2363-4D12-81EE-A3E1BB9FC4FB}" type="pres">
      <dgm:prSet presAssocID="{B4EAEC72-AEB6-4B54-AC94-3DC4B236309A}" presName="sibTrans" presStyleLbl="sibTrans2D1" presStyleIdx="0" presStyleCnt="0"/>
      <dgm:spPr/>
    </dgm:pt>
    <dgm:pt modelId="{9B39B67D-6E1B-4FFD-B92F-33B7EB7425AD}" type="pres">
      <dgm:prSet presAssocID="{5DA37B77-C59E-4D01-B4B4-FA406B9738C9}" presName="compNode" presStyleCnt="0"/>
      <dgm:spPr/>
    </dgm:pt>
    <dgm:pt modelId="{F491EE78-6355-4532-9A24-0B568FB04DA1}" type="pres">
      <dgm:prSet presAssocID="{5DA37B77-C59E-4D01-B4B4-FA406B9738C9}" presName="iconBgRect" presStyleLbl="bgShp" presStyleIdx="2" presStyleCnt="6"/>
      <dgm:spPr/>
    </dgm:pt>
    <dgm:pt modelId="{8DB488CB-4912-4C3A-987C-D05DE4B618BB}" type="pres">
      <dgm:prSet presAssocID="{5DA37B77-C59E-4D01-B4B4-FA406B9738C9}"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Farm scene"/>
        </a:ext>
      </dgm:extLst>
    </dgm:pt>
    <dgm:pt modelId="{122B6D99-D1C3-41EF-95F7-A5E780826A11}" type="pres">
      <dgm:prSet presAssocID="{5DA37B77-C59E-4D01-B4B4-FA406B9738C9}" presName="spaceRect" presStyleCnt="0"/>
      <dgm:spPr/>
    </dgm:pt>
    <dgm:pt modelId="{B935AACD-B13F-4578-822C-B6097BE23840}" type="pres">
      <dgm:prSet presAssocID="{5DA37B77-C59E-4D01-B4B4-FA406B9738C9}" presName="textRect" presStyleLbl="revTx" presStyleIdx="2" presStyleCnt="6">
        <dgm:presLayoutVars>
          <dgm:chMax val="1"/>
          <dgm:chPref val="1"/>
        </dgm:presLayoutVars>
      </dgm:prSet>
      <dgm:spPr/>
    </dgm:pt>
    <dgm:pt modelId="{CD7E71FE-2B40-4741-AD13-48D98750424E}" type="pres">
      <dgm:prSet presAssocID="{B730E1C2-DCF2-4A4D-A878-1C834EEBAD45}" presName="sibTrans" presStyleLbl="sibTrans2D1" presStyleIdx="0" presStyleCnt="0"/>
      <dgm:spPr/>
    </dgm:pt>
    <dgm:pt modelId="{8B641D6C-2FFA-4A95-8911-65B8B02A1CFF}" type="pres">
      <dgm:prSet presAssocID="{9FC0E982-0883-41F7-B132-74191744F9CF}" presName="compNode" presStyleCnt="0"/>
      <dgm:spPr/>
    </dgm:pt>
    <dgm:pt modelId="{226E4938-B413-4D30-8E92-0CB1ACFC905C}" type="pres">
      <dgm:prSet presAssocID="{9FC0E982-0883-41F7-B132-74191744F9CF}" presName="iconBgRect" presStyleLbl="bgShp" presStyleIdx="3" presStyleCnt="6"/>
      <dgm:spPr/>
    </dgm:pt>
    <dgm:pt modelId="{79F399BC-A7C6-47C9-A49F-F286626C08D4}" type="pres">
      <dgm:prSet presAssocID="{9FC0E982-0883-41F7-B132-74191744F9CF}" presName="iconRect" presStyleLbl="node1" presStyleIdx="3" presStyleCnt="6"/>
      <dgm:spPr>
        <a:blipFill>
          <a:blip xmlns:r="http://schemas.openxmlformats.org/officeDocument/2006/relationships">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Lunch Box with solid fill"/>
        </a:ext>
      </dgm:extLst>
    </dgm:pt>
    <dgm:pt modelId="{0C0F3C1C-6838-48FE-9465-CADC3E575134}" type="pres">
      <dgm:prSet presAssocID="{9FC0E982-0883-41F7-B132-74191744F9CF}" presName="spaceRect" presStyleCnt="0"/>
      <dgm:spPr/>
    </dgm:pt>
    <dgm:pt modelId="{89704B37-ADFC-453E-A37E-737331B8515F}" type="pres">
      <dgm:prSet presAssocID="{9FC0E982-0883-41F7-B132-74191744F9CF}" presName="textRect" presStyleLbl="revTx" presStyleIdx="3" presStyleCnt="6">
        <dgm:presLayoutVars>
          <dgm:chMax val="1"/>
          <dgm:chPref val="1"/>
        </dgm:presLayoutVars>
      </dgm:prSet>
      <dgm:spPr/>
    </dgm:pt>
    <dgm:pt modelId="{362A5A62-A328-4BD6-8688-C6F8D3D2B448}" type="pres">
      <dgm:prSet presAssocID="{23AD8358-0891-46A4-AFBD-8CB27D1511E6}" presName="sibTrans" presStyleLbl="sibTrans2D1" presStyleIdx="0" presStyleCnt="0"/>
      <dgm:spPr/>
    </dgm:pt>
    <dgm:pt modelId="{F4A0F8C1-32A0-40EB-ADD4-B46C817A301F}" type="pres">
      <dgm:prSet presAssocID="{1579D706-DA23-4974-8947-070521AEC7D3}" presName="compNode" presStyleCnt="0"/>
      <dgm:spPr/>
    </dgm:pt>
    <dgm:pt modelId="{EC3E7424-EE4E-42D3-9272-BB9E524BFC08}" type="pres">
      <dgm:prSet presAssocID="{1579D706-DA23-4974-8947-070521AEC7D3}" presName="iconBgRect" presStyleLbl="bgShp" presStyleIdx="4" presStyleCnt="6"/>
      <dgm:spPr/>
    </dgm:pt>
    <dgm:pt modelId="{649C3CD0-8AB8-42FA-9A46-A916FB2354D8}" type="pres">
      <dgm:prSet presAssocID="{1579D706-DA23-4974-8947-070521AEC7D3}"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ity"/>
        </a:ext>
      </dgm:extLst>
    </dgm:pt>
    <dgm:pt modelId="{83D88347-53E8-4749-ACB1-8E319EDD2570}" type="pres">
      <dgm:prSet presAssocID="{1579D706-DA23-4974-8947-070521AEC7D3}" presName="spaceRect" presStyleCnt="0"/>
      <dgm:spPr/>
    </dgm:pt>
    <dgm:pt modelId="{B57EECC2-317A-4FAB-AAEB-13CA1DE03228}" type="pres">
      <dgm:prSet presAssocID="{1579D706-DA23-4974-8947-070521AEC7D3}" presName="textRect" presStyleLbl="revTx" presStyleIdx="4" presStyleCnt="6" custScaleX="88428" custLinFactNeighborX="-8407" custLinFactNeighborY="2831">
        <dgm:presLayoutVars>
          <dgm:chMax val="1"/>
          <dgm:chPref val="1"/>
        </dgm:presLayoutVars>
      </dgm:prSet>
      <dgm:spPr/>
    </dgm:pt>
    <dgm:pt modelId="{11078CE5-3E58-485A-8F49-0B3F6659B1DB}" type="pres">
      <dgm:prSet presAssocID="{1B92BACE-4380-4D9B-A641-C96F7177E70C}" presName="sibTrans" presStyleLbl="sibTrans2D1" presStyleIdx="0" presStyleCnt="0"/>
      <dgm:spPr/>
    </dgm:pt>
    <dgm:pt modelId="{47F485C9-73D6-432F-9CF3-6E5034962940}" type="pres">
      <dgm:prSet presAssocID="{831FD676-813D-40BB-9D3D-A2FA4F65181E}" presName="compNode" presStyleCnt="0"/>
      <dgm:spPr/>
    </dgm:pt>
    <dgm:pt modelId="{9F1FB469-A8A2-430E-BC11-D72685C9A9CE}" type="pres">
      <dgm:prSet presAssocID="{831FD676-813D-40BB-9D3D-A2FA4F65181E}" presName="iconBgRect" presStyleLbl="bgShp" presStyleIdx="5" presStyleCnt="6"/>
      <dgm:spPr/>
    </dgm:pt>
    <dgm:pt modelId="{86381E0D-FA8F-4692-A2A4-9CDBD1234F66}" type="pres">
      <dgm:prSet presAssocID="{831FD676-813D-40BB-9D3D-A2FA4F65181E}" presName="iconRect" presStyleLbl="node1" presStyleIdx="5" presStyleCnt="6"/>
      <dgm:spPr>
        <a:blipFill>
          <a:blip xmlns:r="http://schemas.openxmlformats.org/officeDocument/2006/relationships">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editation with solid fill"/>
        </a:ext>
      </dgm:extLst>
    </dgm:pt>
    <dgm:pt modelId="{2EE47BA4-38F1-4D45-A4D3-45CC1707833D}" type="pres">
      <dgm:prSet presAssocID="{831FD676-813D-40BB-9D3D-A2FA4F65181E}" presName="spaceRect" presStyleCnt="0"/>
      <dgm:spPr/>
    </dgm:pt>
    <dgm:pt modelId="{5B6E6954-DE53-4CF9-8D4D-1D9E201501F6}" type="pres">
      <dgm:prSet presAssocID="{831FD676-813D-40BB-9D3D-A2FA4F65181E}" presName="textRect" presStyleLbl="revTx" presStyleIdx="5" presStyleCnt="6" custLinFactNeighborX="-9608">
        <dgm:presLayoutVars>
          <dgm:chMax val="1"/>
          <dgm:chPref val="1"/>
        </dgm:presLayoutVars>
      </dgm:prSet>
      <dgm:spPr/>
    </dgm:pt>
  </dgm:ptLst>
  <dgm:cxnLst>
    <dgm:cxn modelId="{16324019-896C-4B27-BA3A-A677F6A9986C}" type="presOf" srcId="{831FD676-813D-40BB-9D3D-A2FA4F65181E}" destId="{5B6E6954-DE53-4CF9-8D4D-1D9E201501F6}" srcOrd="0" destOrd="0" presId="urn:microsoft.com/office/officeart/2018/2/layout/IconCircleList"/>
    <dgm:cxn modelId="{13DEC21C-88C4-43F3-B516-8109C5887A12}" type="presOf" srcId="{B4EAEC72-AEB6-4B54-AC94-3DC4B236309A}" destId="{C721EFD7-2363-4D12-81EE-A3E1BB9FC4FB}" srcOrd="0" destOrd="0" presId="urn:microsoft.com/office/officeart/2018/2/layout/IconCircleList"/>
    <dgm:cxn modelId="{8B43322F-33FD-4494-8B8C-8EE5EF5470D6}" type="presOf" srcId="{04CD6496-4DE2-4404-AB9C-049F4E6ABA7B}" destId="{A00F7745-7C1F-444A-8FD7-957751EB21E8}" srcOrd="0" destOrd="0" presId="urn:microsoft.com/office/officeart/2018/2/layout/IconCircleList"/>
    <dgm:cxn modelId="{2310BB34-929B-48EF-841F-6A9BFA1CDCC0}" type="presOf" srcId="{B730E1C2-DCF2-4A4D-A878-1C834EEBAD45}" destId="{CD7E71FE-2B40-4741-AD13-48D98750424E}" srcOrd="0" destOrd="0" presId="urn:microsoft.com/office/officeart/2018/2/layout/IconCircleList"/>
    <dgm:cxn modelId="{6CE9A63B-B92F-463A-8887-F83AFDB63AAA}" srcId="{04CD6496-4DE2-4404-AB9C-049F4E6ABA7B}" destId="{1579D706-DA23-4974-8947-070521AEC7D3}" srcOrd="4" destOrd="0" parTransId="{8E2DBDF0-CDE9-4037-A5A6-BD032BC8658E}" sibTransId="{1B92BACE-4380-4D9B-A641-C96F7177E70C}"/>
    <dgm:cxn modelId="{70A29E5F-5CBD-4B3F-8CDE-36F088F6D313}" type="presOf" srcId="{1579D706-DA23-4974-8947-070521AEC7D3}" destId="{B57EECC2-317A-4FAB-AAEB-13CA1DE03228}" srcOrd="0" destOrd="0" presId="urn:microsoft.com/office/officeart/2018/2/layout/IconCircleList"/>
    <dgm:cxn modelId="{7F2A3A62-BFC9-4649-B887-E81F580CA853}" type="presOf" srcId="{2CC83638-7499-45F0-A774-F953F0F04CD3}" destId="{D5318400-F3C1-4D03-AD9C-3B78D4E8D857}" srcOrd="0" destOrd="0" presId="urn:microsoft.com/office/officeart/2018/2/layout/IconCircleList"/>
    <dgm:cxn modelId="{7957D676-F811-4775-8532-3A922D0E7DDA}" type="presOf" srcId="{6BE7536E-061C-4250-ABB0-7E816BDAA086}" destId="{3731EAEF-C58D-4E1D-AA46-20CB6DFC9829}" srcOrd="0" destOrd="0" presId="urn:microsoft.com/office/officeart/2018/2/layout/IconCircleList"/>
    <dgm:cxn modelId="{4EEB4377-EC86-41E2-B0FC-9C45FB01F8E9}" srcId="{04CD6496-4DE2-4404-AB9C-049F4E6ABA7B}" destId="{9B5264DB-D569-406A-84A5-65ABEFAF3E3C}" srcOrd="1" destOrd="0" parTransId="{339BBFE4-E9B3-4784-AB7D-F219B00DD00D}" sibTransId="{B4EAEC72-AEB6-4B54-AC94-3DC4B236309A}"/>
    <dgm:cxn modelId="{5E6AD088-9F07-4AE9-B99C-561F7C827C03}" type="presOf" srcId="{5DA37B77-C59E-4D01-B4B4-FA406B9738C9}" destId="{B935AACD-B13F-4578-822C-B6097BE23840}" srcOrd="0" destOrd="0" presId="urn:microsoft.com/office/officeart/2018/2/layout/IconCircleList"/>
    <dgm:cxn modelId="{B191D2A6-C4C5-422F-8E92-981F0ADB4BE8}" type="presOf" srcId="{23AD8358-0891-46A4-AFBD-8CB27D1511E6}" destId="{362A5A62-A328-4BD6-8688-C6F8D3D2B448}" srcOrd="0" destOrd="0" presId="urn:microsoft.com/office/officeart/2018/2/layout/IconCircleList"/>
    <dgm:cxn modelId="{443F3AC3-C472-404D-A104-B7CF2028567C}" srcId="{04CD6496-4DE2-4404-AB9C-049F4E6ABA7B}" destId="{831FD676-813D-40BB-9D3D-A2FA4F65181E}" srcOrd="5" destOrd="0" parTransId="{772FBD94-C596-434F-A7A7-F6DC3069E92D}" sibTransId="{DA4762F7-D57D-49A8-8787-8BF3761F074F}"/>
    <dgm:cxn modelId="{CE7E22D4-1909-4477-BE34-4311A5B4C66E}" srcId="{04CD6496-4DE2-4404-AB9C-049F4E6ABA7B}" destId="{6BE7536E-061C-4250-ABB0-7E816BDAA086}" srcOrd="0" destOrd="0" parTransId="{9BB06863-8D82-4F40-ADB2-558F2DD01E77}" sibTransId="{2CC83638-7499-45F0-A774-F953F0F04CD3}"/>
    <dgm:cxn modelId="{68785EDC-D094-44A1-B99E-6EB8D50EB9F7}" type="presOf" srcId="{1B92BACE-4380-4D9B-A641-C96F7177E70C}" destId="{11078CE5-3E58-485A-8F49-0B3F6659B1DB}" srcOrd="0" destOrd="0" presId="urn:microsoft.com/office/officeart/2018/2/layout/IconCircleList"/>
    <dgm:cxn modelId="{B55A82E5-6CAE-486D-BFB2-5030FF9A693D}" srcId="{04CD6496-4DE2-4404-AB9C-049F4E6ABA7B}" destId="{9FC0E982-0883-41F7-B132-74191744F9CF}" srcOrd="3" destOrd="0" parTransId="{6A83056A-DE47-4B7C-95DA-A97AEF4566AB}" sibTransId="{23AD8358-0891-46A4-AFBD-8CB27D1511E6}"/>
    <dgm:cxn modelId="{3A241DEA-F278-40EB-B6B5-AC59A6CCBB1D}" type="presOf" srcId="{9B5264DB-D569-406A-84A5-65ABEFAF3E3C}" destId="{451D0197-DFDF-4ED8-9EBE-CA54F8DD8A72}" srcOrd="0" destOrd="0" presId="urn:microsoft.com/office/officeart/2018/2/layout/IconCircleList"/>
    <dgm:cxn modelId="{380958F3-2872-4D1A-AB84-A55638897149}" type="presOf" srcId="{9FC0E982-0883-41F7-B132-74191744F9CF}" destId="{89704B37-ADFC-453E-A37E-737331B8515F}" srcOrd="0" destOrd="0" presId="urn:microsoft.com/office/officeart/2018/2/layout/IconCircleList"/>
    <dgm:cxn modelId="{FE1E3BF4-49B3-4DD7-9351-E45589AA4357}" srcId="{04CD6496-4DE2-4404-AB9C-049F4E6ABA7B}" destId="{5DA37B77-C59E-4D01-B4B4-FA406B9738C9}" srcOrd="2" destOrd="0" parTransId="{38E10F70-865A-459C-A933-3F7CD432DDDD}" sibTransId="{B730E1C2-DCF2-4A4D-A878-1C834EEBAD45}"/>
    <dgm:cxn modelId="{E2D2C677-5C19-4235-908D-782FD8F07CB3}" type="presParOf" srcId="{A00F7745-7C1F-444A-8FD7-957751EB21E8}" destId="{4F81F960-F413-4E14-8E4B-C760B75F2F4A}" srcOrd="0" destOrd="0" presId="urn:microsoft.com/office/officeart/2018/2/layout/IconCircleList"/>
    <dgm:cxn modelId="{861A2708-BC9D-4E1E-BB8B-0CEF0BBC9517}" type="presParOf" srcId="{4F81F960-F413-4E14-8E4B-C760B75F2F4A}" destId="{A8171770-4BD6-4EF5-932E-B0477F7ED69C}" srcOrd="0" destOrd="0" presId="urn:microsoft.com/office/officeart/2018/2/layout/IconCircleList"/>
    <dgm:cxn modelId="{3671894A-95D4-4730-B377-4B7581042DDD}" type="presParOf" srcId="{A8171770-4BD6-4EF5-932E-B0477F7ED69C}" destId="{1F55C4C8-4D3F-4EAE-A00A-F8895A5C36E4}" srcOrd="0" destOrd="0" presId="urn:microsoft.com/office/officeart/2018/2/layout/IconCircleList"/>
    <dgm:cxn modelId="{5414B9D0-A6F0-4187-92F7-91787A5D74A2}" type="presParOf" srcId="{A8171770-4BD6-4EF5-932E-B0477F7ED69C}" destId="{8D53A510-6E3F-4234-B5BE-DB445006FEBB}" srcOrd="1" destOrd="0" presId="urn:microsoft.com/office/officeart/2018/2/layout/IconCircleList"/>
    <dgm:cxn modelId="{57972976-6658-4AF9-BFE7-6D19CEBD449A}" type="presParOf" srcId="{A8171770-4BD6-4EF5-932E-B0477F7ED69C}" destId="{C22B3833-0CE7-48E5-A3B3-9181C508E0EA}" srcOrd="2" destOrd="0" presId="urn:microsoft.com/office/officeart/2018/2/layout/IconCircleList"/>
    <dgm:cxn modelId="{E534A6A5-236A-4BC9-AC4E-CCDB2AE04292}" type="presParOf" srcId="{A8171770-4BD6-4EF5-932E-B0477F7ED69C}" destId="{3731EAEF-C58D-4E1D-AA46-20CB6DFC9829}" srcOrd="3" destOrd="0" presId="urn:microsoft.com/office/officeart/2018/2/layout/IconCircleList"/>
    <dgm:cxn modelId="{93464236-288B-4B67-9EA6-752DB3B47039}" type="presParOf" srcId="{4F81F960-F413-4E14-8E4B-C760B75F2F4A}" destId="{D5318400-F3C1-4D03-AD9C-3B78D4E8D857}" srcOrd="1" destOrd="0" presId="urn:microsoft.com/office/officeart/2018/2/layout/IconCircleList"/>
    <dgm:cxn modelId="{8673A09E-9C68-4607-AD4D-252F1D4EAD20}" type="presParOf" srcId="{4F81F960-F413-4E14-8E4B-C760B75F2F4A}" destId="{91154979-3027-4D76-969C-B5AACEC4CDFB}" srcOrd="2" destOrd="0" presId="urn:microsoft.com/office/officeart/2018/2/layout/IconCircleList"/>
    <dgm:cxn modelId="{0D12BCF5-13FB-41C3-B190-E61DBF2B400F}" type="presParOf" srcId="{91154979-3027-4D76-969C-B5AACEC4CDFB}" destId="{AEA23180-79B8-4EDD-865F-1CC254BC6B16}" srcOrd="0" destOrd="0" presId="urn:microsoft.com/office/officeart/2018/2/layout/IconCircleList"/>
    <dgm:cxn modelId="{BEEE97C8-E4BA-461E-ACE5-BBE348AFA174}" type="presParOf" srcId="{91154979-3027-4D76-969C-B5AACEC4CDFB}" destId="{FAEAF6F4-6767-4677-9733-F52C1736EC10}" srcOrd="1" destOrd="0" presId="urn:microsoft.com/office/officeart/2018/2/layout/IconCircleList"/>
    <dgm:cxn modelId="{5560AEBF-006A-44D5-BD14-8D07A5E3E45C}" type="presParOf" srcId="{91154979-3027-4D76-969C-B5AACEC4CDFB}" destId="{9084B7E4-72B6-4BD0-9098-123CF20494C3}" srcOrd="2" destOrd="0" presId="urn:microsoft.com/office/officeart/2018/2/layout/IconCircleList"/>
    <dgm:cxn modelId="{5B127D9B-B3B2-40DB-9E6C-7151419BDB77}" type="presParOf" srcId="{91154979-3027-4D76-969C-B5AACEC4CDFB}" destId="{451D0197-DFDF-4ED8-9EBE-CA54F8DD8A72}" srcOrd="3" destOrd="0" presId="urn:microsoft.com/office/officeart/2018/2/layout/IconCircleList"/>
    <dgm:cxn modelId="{AD541B41-0FD7-4DC0-A4C8-F0B4382A631C}" type="presParOf" srcId="{4F81F960-F413-4E14-8E4B-C760B75F2F4A}" destId="{C721EFD7-2363-4D12-81EE-A3E1BB9FC4FB}" srcOrd="3" destOrd="0" presId="urn:microsoft.com/office/officeart/2018/2/layout/IconCircleList"/>
    <dgm:cxn modelId="{6E87F207-2B02-4501-87CA-F789B75C34EA}" type="presParOf" srcId="{4F81F960-F413-4E14-8E4B-C760B75F2F4A}" destId="{9B39B67D-6E1B-4FFD-B92F-33B7EB7425AD}" srcOrd="4" destOrd="0" presId="urn:microsoft.com/office/officeart/2018/2/layout/IconCircleList"/>
    <dgm:cxn modelId="{986BF4A8-38E7-4789-A795-8B10D58CD006}" type="presParOf" srcId="{9B39B67D-6E1B-4FFD-B92F-33B7EB7425AD}" destId="{F491EE78-6355-4532-9A24-0B568FB04DA1}" srcOrd="0" destOrd="0" presId="urn:microsoft.com/office/officeart/2018/2/layout/IconCircleList"/>
    <dgm:cxn modelId="{1DB8C492-1D4E-46F4-A7F7-B799A5D4DE06}" type="presParOf" srcId="{9B39B67D-6E1B-4FFD-B92F-33B7EB7425AD}" destId="{8DB488CB-4912-4C3A-987C-D05DE4B618BB}" srcOrd="1" destOrd="0" presId="urn:microsoft.com/office/officeart/2018/2/layout/IconCircleList"/>
    <dgm:cxn modelId="{B5F31F2E-8408-4810-AFAC-B7B2B256A9B4}" type="presParOf" srcId="{9B39B67D-6E1B-4FFD-B92F-33B7EB7425AD}" destId="{122B6D99-D1C3-41EF-95F7-A5E780826A11}" srcOrd="2" destOrd="0" presId="urn:microsoft.com/office/officeart/2018/2/layout/IconCircleList"/>
    <dgm:cxn modelId="{6AD69D21-CA48-45F8-ACCE-5C2C1F5D443B}" type="presParOf" srcId="{9B39B67D-6E1B-4FFD-B92F-33B7EB7425AD}" destId="{B935AACD-B13F-4578-822C-B6097BE23840}" srcOrd="3" destOrd="0" presId="urn:microsoft.com/office/officeart/2018/2/layout/IconCircleList"/>
    <dgm:cxn modelId="{D2BFDE24-6639-4A12-9AB8-0321A8EB0966}" type="presParOf" srcId="{4F81F960-F413-4E14-8E4B-C760B75F2F4A}" destId="{CD7E71FE-2B40-4741-AD13-48D98750424E}" srcOrd="5" destOrd="0" presId="urn:microsoft.com/office/officeart/2018/2/layout/IconCircleList"/>
    <dgm:cxn modelId="{9A90F87C-4897-405C-867F-67B240DCD2E5}" type="presParOf" srcId="{4F81F960-F413-4E14-8E4B-C760B75F2F4A}" destId="{8B641D6C-2FFA-4A95-8911-65B8B02A1CFF}" srcOrd="6" destOrd="0" presId="urn:microsoft.com/office/officeart/2018/2/layout/IconCircleList"/>
    <dgm:cxn modelId="{A1178245-7279-4642-8C08-074C6360FCB3}" type="presParOf" srcId="{8B641D6C-2FFA-4A95-8911-65B8B02A1CFF}" destId="{226E4938-B413-4D30-8E92-0CB1ACFC905C}" srcOrd="0" destOrd="0" presId="urn:microsoft.com/office/officeart/2018/2/layout/IconCircleList"/>
    <dgm:cxn modelId="{C58C0397-8ECF-465C-8042-B374BAA68F9F}" type="presParOf" srcId="{8B641D6C-2FFA-4A95-8911-65B8B02A1CFF}" destId="{79F399BC-A7C6-47C9-A49F-F286626C08D4}" srcOrd="1" destOrd="0" presId="urn:microsoft.com/office/officeart/2018/2/layout/IconCircleList"/>
    <dgm:cxn modelId="{24870695-C487-42D0-A00D-1866373AAFEC}" type="presParOf" srcId="{8B641D6C-2FFA-4A95-8911-65B8B02A1CFF}" destId="{0C0F3C1C-6838-48FE-9465-CADC3E575134}" srcOrd="2" destOrd="0" presId="urn:microsoft.com/office/officeart/2018/2/layout/IconCircleList"/>
    <dgm:cxn modelId="{949396DF-F723-4845-90DD-160A7044A793}" type="presParOf" srcId="{8B641D6C-2FFA-4A95-8911-65B8B02A1CFF}" destId="{89704B37-ADFC-453E-A37E-737331B8515F}" srcOrd="3" destOrd="0" presId="urn:microsoft.com/office/officeart/2018/2/layout/IconCircleList"/>
    <dgm:cxn modelId="{21111973-2014-4362-9B55-AB348E609BEE}" type="presParOf" srcId="{4F81F960-F413-4E14-8E4B-C760B75F2F4A}" destId="{362A5A62-A328-4BD6-8688-C6F8D3D2B448}" srcOrd="7" destOrd="0" presId="urn:microsoft.com/office/officeart/2018/2/layout/IconCircleList"/>
    <dgm:cxn modelId="{E8206606-50FC-42C0-B2C6-85D6B12A263D}" type="presParOf" srcId="{4F81F960-F413-4E14-8E4B-C760B75F2F4A}" destId="{F4A0F8C1-32A0-40EB-ADD4-B46C817A301F}" srcOrd="8" destOrd="0" presId="urn:microsoft.com/office/officeart/2018/2/layout/IconCircleList"/>
    <dgm:cxn modelId="{EE1F6809-8AEC-4824-B972-B392937C6382}" type="presParOf" srcId="{F4A0F8C1-32A0-40EB-ADD4-B46C817A301F}" destId="{EC3E7424-EE4E-42D3-9272-BB9E524BFC08}" srcOrd="0" destOrd="0" presId="urn:microsoft.com/office/officeart/2018/2/layout/IconCircleList"/>
    <dgm:cxn modelId="{B0A9D046-1CAC-45E1-AA28-17658EF9ECC1}" type="presParOf" srcId="{F4A0F8C1-32A0-40EB-ADD4-B46C817A301F}" destId="{649C3CD0-8AB8-42FA-9A46-A916FB2354D8}" srcOrd="1" destOrd="0" presId="urn:microsoft.com/office/officeart/2018/2/layout/IconCircleList"/>
    <dgm:cxn modelId="{EB16F957-869D-4EFF-BDF8-64D5FF4C7DE1}" type="presParOf" srcId="{F4A0F8C1-32A0-40EB-ADD4-B46C817A301F}" destId="{83D88347-53E8-4749-ACB1-8E319EDD2570}" srcOrd="2" destOrd="0" presId="urn:microsoft.com/office/officeart/2018/2/layout/IconCircleList"/>
    <dgm:cxn modelId="{EA9D2C7B-E0A1-4AB2-9F9B-DB6792D1BB9A}" type="presParOf" srcId="{F4A0F8C1-32A0-40EB-ADD4-B46C817A301F}" destId="{B57EECC2-317A-4FAB-AAEB-13CA1DE03228}" srcOrd="3" destOrd="0" presId="urn:microsoft.com/office/officeart/2018/2/layout/IconCircleList"/>
    <dgm:cxn modelId="{42D9435A-5CCD-4427-8489-44A5C63A90B1}" type="presParOf" srcId="{4F81F960-F413-4E14-8E4B-C760B75F2F4A}" destId="{11078CE5-3E58-485A-8F49-0B3F6659B1DB}" srcOrd="9" destOrd="0" presId="urn:microsoft.com/office/officeart/2018/2/layout/IconCircleList"/>
    <dgm:cxn modelId="{E3FF9DAD-D4F8-414C-BC6A-43985FE6CF60}" type="presParOf" srcId="{4F81F960-F413-4E14-8E4B-C760B75F2F4A}" destId="{47F485C9-73D6-432F-9CF3-6E5034962940}" srcOrd="10" destOrd="0" presId="urn:microsoft.com/office/officeart/2018/2/layout/IconCircleList"/>
    <dgm:cxn modelId="{9C38FAF5-2891-4313-8716-682211FBD383}" type="presParOf" srcId="{47F485C9-73D6-432F-9CF3-6E5034962940}" destId="{9F1FB469-A8A2-430E-BC11-D72685C9A9CE}" srcOrd="0" destOrd="0" presId="urn:microsoft.com/office/officeart/2018/2/layout/IconCircleList"/>
    <dgm:cxn modelId="{E33CB0EE-0906-4677-8282-5BFC7E9B3450}" type="presParOf" srcId="{47F485C9-73D6-432F-9CF3-6E5034962940}" destId="{86381E0D-FA8F-4692-A2A4-9CDBD1234F66}" srcOrd="1" destOrd="0" presId="urn:microsoft.com/office/officeart/2018/2/layout/IconCircleList"/>
    <dgm:cxn modelId="{EF2449C4-69A5-4861-85F6-4DEEBBF6468F}" type="presParOf" srcId="{47F485C9-73D6-432F-9CF3-6E5034962940}" destId="{2EE47BA4-38F1-4D45-A4D3-45CC1707833D}" srcOrd="2" destOrd="0" presId="urn:microsoft.com/office/officeart/2018/2/layout/IconCircleList"/>
    <dgm:cxn modelId="{97C8980B-00E5-4521-9B70-E10809D5F427}" type="presParOf" srcId="{47F485C9-73D6-432F-9CF3-6E5034962940}" destId="{5B6E6954-DE53-4CF9-8D4D-1D9E201501F6}"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691493-FA5C-4E47-A0C9-855857C41F8A}">
      <dsp:nvSpPr>
        <dsp:cNvPr id="0" name=""/>
        <dsp:cNvSpPr/>
      </dsp:nvSpPr>
      <dsp:spPr>
        <a:xfrm>
          <a:off x="0" y="4264507"/>
          <a:ext cx="7737230" cy="1399378"/>
        </a:xfrm>
        <a:prstGeom prst="rect">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dirty="0"/>
            <a:t>Available resources and capacity</a:t>
          </a:r>
        </a:p>
      </dsp:txBody>
      <dsp:txXfrm>
        <a:off x="0" y="4264507"/>
        <a:ext cx="7737230" cy="1399378"/>
      </dsp:txXfrm>
    </dsp:sp>
    <dsp:sp modelId="{3C54C03A-2CE6-4E67-9E9D-C23301173B50}">
      <dsp:nvSpPr>
        <dsp:cNvPr id="0" name=""/>
        <dsp:cNvSpPr/>
      </dsp:nvSpPr>
      <dsp:spPr>
        <a:xfrm rot="10800000">
          <a:off x="0" y="2132253"/>
          <a:ext cx="7737230" cy="2152243"/>
        </a:xfrm>
        <a:prstGeom prst="upArrowCallout">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a:t>Type of Outreach</a:t>
          </a:r>
        </a:p>
      </dsp:txBody>
      <dsp:txXfrm rot="-10800000">
        <a:off x="0" y="2132253"/>
        <a:ext cx="7737230" cy="755437"/>
      </dsp:txXfrm>
    </dsp:sp>
    <dsp:sp modelId="{4BA98024-0497-4ED2-BAE9-6C872E8659F5}">
      <dsp:nvSpPr>
        <dsp:cNvPr id="0" name=""/>
        <dsp:cNvSpPr/>
      </dsp:nvSpPr>
      <dsp:spPr>
        <a:xfrm>
          <a:off x="0" y="2887691"/>
          <a:ext cx="7737230" cy="643520"/>
        </a:xfrm>
        <a:prstGeom prst="rect">
          <a:avLst/>
        </a:prstGeom>
        <a:solidFill>
          <a:schemeClr val="dk2">
            <a:alpha val="90000"/>
            <a:tint val="40000"/>
            <a:hueOff val="0"/>
            <a:satOff val="0"/>
            <a:lumOff val="0"/>
            <a:alphaOff val="0"/>
          </a:schemeClr>
        </a:solidFill>
        <a:ln w="25400"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marL="0" lvl="0" indent="0" algn="ctr" defTabSz="1244600">
            <a:lnSpc>
              <a:spcPct val="90000"/>
            </a:lnSpc>
            <a:spcBef>
              <a:spcPct val="0"/>
            </a:spcBef>
            <a:spcAft>
              <a:spcPct val="35000"/>
            </a:spcAft>
            <a:buNone/>
          </a:pPr>
          <a:r>
            <a:rPr lang="en-US" sz="2800" kern="1200"/>
            <a:t>Programming</a:t>
          </a:r>
        </a:p>
      </dsp:txBody>
      <dsp:txXfrm>
        <a:off x="0" y="2887691"/>
        <a:ext cx="7737230" cy="643520"/>
      </dsp:txXfrm>
    </dsp:sp>
    <dsp:sp modelId="{5914BBB0-9167-4472-A013-01F6D2018CFD}">
      <dsp:nvSpPr>
        <dsp:cNvPr id="0" name=""/>
        <dsp:cNvSpPr/>
      </dsp:nvSpPr>
      <dsp:spPr>
        <a:xfrm rot="10800000">
          <a:off x="0" y="10492"/>
          <a:ext cx="7737230" cy="2152243"/>
        </a:xfrm>
        <a:prstGeom prst="upArrowCallout">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kern="1200"/>
            <a:t>Primary Audience</a:t>
          </a:r>
        </a:p>
      </dsp:txBody>
      <dsp:txXfrm rot="10800000">
        <a:off x="0" y="10492"/>
        <a:ext cx="7737230" cy="13984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55C4C8-4D3F-4EAE-A00A-F8895A5C36E4}">
      <dsp:nvSpPr>
        <dsp:cNvPr id="0" name=""/>
        <dsp:cNvSpPr/>
      </dsp:nvSpPr>
      <dsp:spPr>
        <a:xfrm>
          <a:off x="82613"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53A510-6E3F-4234-B5BE-DB445006FEBB}">
      <dsp:nvSpPr>
        <dsp:cNvPr id="0" name=""/>
        <dsp:cNvSpPr/>
      </dsp:nvSpPr>
      <dsp:spPr>
        <a:xfrm>
          <a:off x="271034" y="1096980"/>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31EAEF-C58D-4E1D-AA46-20CB6DFC9829}">
      <dsp:nvSpPr>
        <dsp:cNvPr id="0" name=""/>
        <dsp:cNvSpPr/>
      </dsp:nvSpPr>
      <dsp:spPr>
        <a:xfrm>
          <a:off x="1172126"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Local government or public health</a:t>
          </a:r>
        </a:p>
      </dsp:txBody>
      <dsp:txXfrm>
        <a:off x="1172126" y="908559"/>
        <a:ext cx="2114937" cy="897246"/>
      </dsp:txXfrm>
    </dsp:sp>
    <dsp:sp modelId="{AEA23180-79B8-4EDD-865F-1CC254BC6B16}">
      <dsp:nvSpPr>
        <dsp:cNvPr id="0" name=""/>
        <dsp:cNvSpPr/>
      </dsp:nvSpPr>
      <dsp:spPr>
        <a:xfrm>
          <a:off x="3655575"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EAF6F4-6767-4677-9733-F52C1736EC10}">
      <dsp:nvSpPr>
        <dsp:cNvPr id="0" name=""/>
        <dsp:cNvSpPr/>
      </dsp:nvSpPr>
      <dsp:spPr>
        <a:xfrm>
          <a:off x="3843996" y="1096980"/>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1D0197-DFDF-4ED8-9EBE-CA54F8DD8A72}">
      <dsp:nvSpPr>
        <dsp:cNvPr id="0" name=""/>
        <dsp:cNvSpPr/>
      </dsp:nvSpPr>
      <dsp:spPr>
        <a:xfrm>
          <a:off x="4745088"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Healthcare providers</a:t>
          </a:r>
        </a:p>
      </dsp:txBody>
      <dsp:txXfrm>
        <a:off x="4745088" y="908559"/>
        <a:ext cx="2114937" cy="897246"/>
      </dsp:txXfrm>
    </dsp:sp>
    <dsp:sp modelId="{F491EE78-6355-4532-9A24-0B568FB04DA1}">
      <dsp:nvSpPr>
        <dsp:cNvPr id="0" name=""/>
        <dsp:cNvSpPr/>
      </dsp:nvSpPr>
      <dsp:spPr>
        <a:xfrm>
          <a:off x="7228536"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488CB-4912-4C3A-987C-D05DE4B618BB}">
      <dsp:nvSpPr>
        <dsp:cNvPr id="0" name=""/>
        <dsp:cNvSpPr/>
      </dsp:nvSpPr>
      <dsp:spPr>
        <a:xfrm>
          <a:off x="7416958" y="1096980"/>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35AACD-B13F-4578-822C-B6097BE23840}">
      <dsp:nvSpPr>
        <dsp:cNvPr id="0" name=""/>
        <dsp:cNvSpPr/>
      </dsp:nvSpPr>
      <dsp:spPr>
        <a:xfrm>
          <a:off x="8318049"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Food banks, agriculture nonprofits</a:t>
          </a:r>
        </a:p>
      </dsp:txBody>
      <dsp:txXfrm>
        <a:off x="8318049" y="908559"/>
        <a:ext cx="2114937" cy="897246"/>
      </dsp:txXfrm>
    </dsp:sp>
    <dsp:sp modelId="{226E4938-B413-4D30-8E92-0CB1ACFC905C}">
      <dsp:nvSpPr>
        <dsp:cNvPr id="0" name=""/>
        <dsp:cNvSpPr/>
      </dsp:nvSpPr>
      <dsp:spPr>
        <a:xfrm>
          <a:off x="82613" y="254553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F399BC-A7C6-47C9-A49F-F286626C08D4}">
      <dsp:nvSpPr>
        <dsp:cNvPr id="0" name=""/>
        <dsp:cNvSpPr/>
      </dsp:nvSpPr>
      <dsp:spPr>
        <a:xfrm>
          <a:off x="271034" y="2733954"/>
          <a:ext cx="520402" cy="520402"/>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9704B37-ADFC-453E-A37E-737331B8515F}">
      <dsp:nvSpPr>
        <dsp:cNvPr id="0" name=""/>
        <dsp:cNvSpPr/>
      </dsp:nvSpPr>
      <dsp:spPr>
        <a:xfrm>
          <a:off x="1172126"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Cooperative extensions</a:t>
          </a:r>
        </a:p>
      </dsp:txBody>
      <dsp:txXfrm>
        <a:off x="1172126" y="2545532"/>
        <a:ext cx="2114937" cy="897246"/>
      </dsp:txXfrm>
    </dsp:sp>
    <dsp:sp modelId="{EC3E7424-EE4E-42D3-9272-BB9E524BFC08}">
      <dsp:nvSpPr>
        <dsp:cNvPr id="0" name=""/>
        <dsp:cNvSpPr/>
      </dsp:nvSpPr>
      <dsp:spPr>
        <a:xfrm>
          <a:off x="3655575" y="254553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9C3CD0-8AB8-42FA-9A46-A916FB2354D8}">
      <dsp:nvSpPr>
        <dsp:cNvPr id="0" name=""/>
        <dsp:cNvSpPr/>
      </dsp:nvSpPr>
      <dsp:spPr>
        <a:xfrm>
          <a:off x="3843996" y="2733954"/>
          <a:ext cx="520402" cy="52040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7EECC2-317A-4FAB-AAEB-13CA1DE03228}">
      <dsp:nvSpPr>
        <dsp:cNvPr id="0" name=""/>
        <dsp:cNvSpPr/>
      </dsp:nvSpPr>
      <dsp:spPr>
        <a:xfrm>
          <a:off x="4689655" y="2570933"/>
          <a:ext cx="1870196"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a:t>Area Agency on Aging</a:t>
          </a:r>
        </a:p>
      </dsp:txBody>
      <dsp:txXfrm>
        <a:off x="4689655" y="2570933"/>
        <a:ext cx="1870196" cy="897246"/>
      </dsp:txXfrm>
    </dsp:sp>
    <dsp:sp modelId="{9F1FB469-A8A2-430E-BC11-D72685C9A9CE}">
      <dsp:nvSpPr>
        <dsp:cNvPr id="0" name=""/>
        <dsp:cNvSpPr/>
      </dsp:nvSpPr>
      <dsp:spPr>
        <a:xfrm>
          <a:off x="7106166" y="254553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381E0D-FA8F-4692-A2A4-9CDBD1234F66}">
      <dsp:nvSpPr>
        <dsp:cNvPr id="0" name=""/>
        <dsp:cNvSpPr/>
      </dsp:nvSpPr>
      <dsp:spPr>
        <a:xfrm>
          <a:off x="7294588" y="2733954"/>
          <a:ext cx="520402" cy="520402"/>
        </a:xfrm>
        <a:prstGeom prst="rect">
          <a:avLst/>
        </a:prstGeom>
        <a:blipFill>
          <a:blip xmlns:r="http://schemas.openxmlformats.org/officeDocument/2006/relationships">
            <a:extLs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6E6954-DE53-4CF9-8D4D-1D9E201501F6}">
      <dsp:nvSpPr>
        <dsp:cNvPr id="0" name=""/>
        <dsp:cNvSpPr/>
      </dsp:nvSpPr>
      <dsp:spPr>
        <a:xfrm>
          <a:off x="7992476"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89000">
            <a:lnSpc>
              <a:spcPct val="100000"/>
            </a:lnSpc>
            <a:spcBef>
              <a:spcPct val="0"/>
            </a:spcBef>
            <a:spcAft>
              <a:spcPct val="35000"/>
            </a:spcAft>
            <a:buNone/>
          </a:pPr>
          <a:r>
            <a:rPr lang="en-US" sz="2000" kern="1200"/>
            <a:t>Senior Centers</a:t>
          </a:r>
        </a:p>
      </dsp:txBody>
      <dsp:txXfrm>
        <a:off x="7992476" y="2545532"/>
        <a:ext cx="2114937" cy="897246"/>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8D4D79F-0D2F-4757-AE99-F4E3A68559D6}" type="datetimeFigureOut">
              <a:rPr lang="en-US" smtClean="0"/>
              <a:t>7/27/2026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AF659489-CB77-4B18-9E55-7587094A2450}" type="slidenum">
              <a:rPr lang="en-US" smtClean="0"/>
              <a:t>‹#›</a:t>
            </a:fld>
            <a:endParaRPr lang="en-US"/>
          </a:p>
        </p:txBody>
      </p:sp>
    </p:spTree>
    <p:extLst>
      <p:ext uri="{BB962C8B-B14F-4D97-AF65-F5344CB8AC3E}">
        <p14:creationId xmlns:p14="http://schemas.microsoft.com/office/powerpoint/2010/main" val="3700270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imls.gov/sites/default/files/publications/documents/seniors.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acl.gov/sites/default/files/Profile%20of%20OA/ACL_ProfileOlderAmericans2023_Graphics.zip"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view.officeapps.live.com/op/view.aspx?src=https%3A%2F%2Facl.gov%2Fsites%2Fdefault%2Ffiles%2FProfile%2520of%2520OA%2FACL_ProfileOlderAmericans2023_DataTables.xlsx&amp;wdOrigin=BROWSELINK"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acl.gov/aging-and-disability-in-america/data-and-research/profile-older-american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8" Type="http://schemas.openxmlformats.org/officeDocument/2006/relationships/hyperlink" Target="https://www.nia.nih.gov/toolkits" TargetMode="External"/><Relationship Id="rId3" Type="http://schemas.openxmlformats.org/officeDocument/2006/relationships/hyperlink" Target="https://www.nia.nih.gov/" TargetMode="External"/><Relationship Id="rId7" Type="http://schemas.openxmlformats.org/officeDocument/2006/relationships/hyperlink" Target="https://www.nia.nih.gov/health/caregiving"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www.nia.nih.gov/health/health-care-professionals-information" TargetMode="External"/><Relationship Id="rId11" Type="http://schemas.openxmlformats.org/officeDocument/2006/relationships/hyperlink" Target="https://www.nia.nih.gov/health/healthy-aging/looking-health-information-older-adults-multiple-languages" TargetMode="External"/><Relationship Id="rId5" Type="http://schemas.openxmlformats.org/officeDocument/2006/relationships/hyperlink" Target="https://order.nia.nih.gov/" TargetMode="External"/><Relationship Id="rId10" Type="http://schemas.openxmlformats.org/officeDocument/2006/relationships/hyperlink" Target="https://www.nia.nih.gov/health/caregiving/take-care-yourself-caregiver" TargetMode="External"/><Relationship Id="rId4" Type="http://schemas.openxmlformats.org/officeDocument/2006/relationships/hyperlink" Target="https://www.nia.nih.gov/health" TargetMode="External"/><Relationship Id="rId9" Type="http://schemas.openxmlformats.org/officeDocument/2006/relationships/hyperlink" Target="https://www.nia.nih.gov/toolkits/caregiving"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unsplash.com/@vladuken?utm_content=creditCopyText&amp;utm_medium=referral&amp;utm_source=unsplash"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unsplash.com/photos/a-neon-sign-on-the-side-of-a-building-et5LFtFg-iQ?utm_content=creditCopyText&amp;utm_medium=referral&amp;utm_source=unsplash"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r>
              <a:rPr lang="en-US" sz="2900" dirty="0"/>
              <a:t>(Shanna) As people file into the class:</a:t>
            </a:r>
          </a:p>
          <a:p>
            <a:r>
              <a:rPr lang="en-US" sz="2900" strike="noStrike" baseline="0" dirty="0"/>
              <a:t>Please share where you are joining from today, your field or library you work for in the chat. </a:t>
            </a:r>
          </a:p>
          <a:p>
            <a:r>
              <a:rPr lang="en-US" sz="2900" dirty="0"/>
              <a:t>Welcome everyone. It’s the top of the hour so we’re going to get started. </a:t>
            </a:r>
          </a:p>
          <a:p>
            <a:pPr lvl="0"/>
            <a:r>
              <a:rPr lang="en-US" sz="2900" dirty="0"/>
              <a:t>Shanna: Hello, my name is Shanna Hastie and I am the Community-Engagement and Outreach Strategist for Region 2. We are located at the Medical University of South Carolina in the Colbert Education Center and Library in Charleston, SC.</a:t>
            </a:r>
          </a:p>
          <a:p>
            <a:pPr lvl="0"/>
            <a:r>
              <a:rPr lang="en-US" sz="2900" dirty="0"/>
              <a:t> </a:t>
            </a:r>
          </a:p>
          <a:p>
            <a:pPr lvl="0"/>
            <a:r>
              <a:rPr lang="en-US" sz="2900" dirty="0"/>
              <a:t>Bennie: Hi everyone! My name is Bennie Finch. I am one of the Education and Outreach Coordinators with the NNLM in Region 7. We are located at the University of Massachusetts Chan Medical School in Worcester, Massachusetts. </a:t>
            </a:r>
          </a:p>
          <a:p>
            <a:pPr lvl="0"/>
            <a:endParaRPr lang="en-US" sz="2900" dirty="0"/>
          </a:p>
          <a:p>
            <a:pPr lvl="0"/>
            <a:r>
              <a:rPr lang="en-US" sz="2900" b="1" dirty="0"/>
              <a:t>Lauren: Introduce yourself here</a:t>
            </a:r>
          </a:p>
          <a:p>
            <a:r>
              <a:rPr lang="en-US" sz="2900" dirty="0"/>
              <a:t> </a:t>
            </a:r>
          </a:p>
          <a:p>
            <a:r>
              <a:rPr lang="en-US" sz="2900" b="0" i="0" dirty="0">
                <a:solidFill>
                  <a:srgbClr val="FF0000"/>
                </a:solidFill>
                <a:highlight>
                  <a:srgbClr val="FFFF00"/>
                </a:highlight>
              </a:rPr>
              <a:t>Before we get into todays presentation, we want to share that We are able to offer continuing education credit through the Medical Library Association. </a:t>
            </a:r>
            <a:endParaRPr lang="en-US" sz="2900" b="0" i="0" strike="sngStrike" baseline="0" dirty="0">
              <a:solidFill>
                <a:srgbClr val="FF0000"/>
              </a:solidFill>
              <a:highlight>
                <a:srgbClr val="FFFF00"/>
              </a:highlight>
            </a:endParaRPr>
          </a:p>
          <a:p>
            <a:pPr lvl="0"/>
            <a:r>
              <a:rPr lang="en-US" sz="2900" b="0" i="0" dirty="0">
                <a:solidFill>
                  <a:srgbClr val="FF0000"/>
                </a:solidFill>
                <a:highlight>
                  <a:srgbClr val="FFFF00"/>
                </a:highlight>
              </a:rPr>
              <a:t>At the end of today’s session we’ll share the evaluation link, which is the first step in claiming continuing education credit. </a:t>
            </a:r>
          </a:p>
          <a:p>
            <a:pPr lvl="0"/>
            <a:endParaRPr lang="en-US" sz="2900" b="0" i="0" dirty="0">
              <a:solidFill>
                <a:srgbClr val="FF0000"/>
              </a:solidFill>
              <a:highlight>
                <a:srgbClr val="FFFF00"/>
              </a:highlight>
            </a:endParaRPr>
          </a:p>
          <a:p>
            <a:pPr lvl="0"/>
            <a:r>
              <a:rPr lang="en-US" sz="2900" dirty="0"/>
              <a:t>Today we’ll be talking about connecting older adults to health information. This training is designed to support the needs of libraries and community-based organizations. </a:t>
            </a:r>
            <a:endParaRPr lang="en-US" sz="2900" b="0" i="0" dirty="0">
              <a:solidFill>
                <a:srgbClr val="FF0000"/>
              </a:solidFill>
              <a:highlight>
                <a:srgbClr val="FFFF00"/>
              </a:highlight>
            </a:endParaRPr>
          </a:p>
          <a:p>
            <a:r>
              <a:rPr lang="en-US" sz="2900" b="0" i="0" dirty="0">
                <a:solidFill>
                  <a:srgbClr val="FF0000"/>
                </a:solidFill>
              </a:rPr>
              <a:t> </a:t>
            </a:r>
          </a:p>
          <a:p>
            <a:pPr rtl="0" fontAlgn="base"/>
            <a:r>
              <a:rPr lang="en-US" sz="1200" b="0" i="0" u="none" strike="noStrike" kern="1200" dirty="0">
                <a:solidFill>
                  <a:schemeClr val="tx1"/>
                </a:solidFill>
                <a:effectLst/>
                <a:latin typeface="+mn-lt"/>
                <a:ea typeface="+mn-ea"/>
                <a:cs typeface="+mn-cs"/>
              </a:rPr>
              <a:t>Additionally, we will also highlight the on-going work of libraries to support older adults and ways that other professionals might consider partnering with libraries. Libraries provide:</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A convening space that supports engagement opportunities for older adults through special programming, reading groups, and volunteerism</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Free access to educational resources, digital literacy, training, technology</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When available, social support services to patrons regardless of age, background or income, and</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Opportunities for inter-generational activities that engages the whole community</a:t>
            </a:r>
            <a:endParaRPr lang="en-US" sz="1200" b="0" i="0" kern="1200" dirty="0">
              <a:solidFill>
                <a:schemeClr val="tx1"/>
              </a:solidFill>
              <a:effectLst/>
              <a:latin typeface="+mn-lt"/>
              <a:ea typeface="+mn-ea"/>
              <a:cs typeface="+mn-cs"/>
            </a:endParaRPr>
          </a:p>
          <a:p>
            <a:r>
              <a:rPr lang="en-US" sz="2900" dirty="0"/>
              <a:t> </a:t>
            </a:r>
          </a:p>
          <a:p>
            <a:r>
              <a:rPr lang="en-US" sz="2900" dirty="0"/>
              <a:t>From: </a:t>
            </a:r>
            <a:r>
              <a:rPr lang="en-US" sz="2900" u="sng" dirty="0"/>
              <a:t>seniors.pdf</a:t>
            </a:r>
            <a:br>
              <a:rPr lang="en-US" sz="2900" u="sng" dirty="0"/>
            </a:br>
            <a:br>
              <a:rPr lang="en-US" sz="2900" u="sng" dirty="0"/>
            </a:br>
            <a:r>
              <a:rPr lang="en-US" sz="2900" u="sng" dirty="0">
                <a:hlinkClick r:id="rId3"/>
              </a:rPr>
              <a:t>https://www.imls.gov/sites/default/files/publications/documents/seniors.pdf</a:t>
            </a:r>
            <a:r>
              <a:rPr lang="en-US" sz="2900" dirty="0"/>
              <a:t> </a:t>
            </a:r>
          </a:p>
          <a:p>
            <a:pPr>
              <a:buClr>
                <a:schemeClr val="dk1"/>
              </a:buClr>
              <a:buSzPts val="1100"/>
            </a:pPr>
            <a:endParaRPr sz="2500" dirty="0">
              <a:solidFill>
                <a:schemeClr val="dk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(Bennie) I briefly want to introduce the Network of the National Library of Medicine, also known as NNLM. As the name suggests, the NNLM is part of the National Library of Medicine, which is within the National Institutes of Health. We are the education and outreach arm of the National Library of Medicine. We work regionally, getting to know communities on the ground and helping those communities serve the people they know best. </a:t>
            </a:r>
          </a:p>
          <a:p>
            <a:endParaRPr lang="en-US" dirty="0"/>
          </a:p>
          <a:p>
            <a:r>
              <a:rPr lang="en-US" dirty="0"/>
              <a:t>But we are also present across the entire country, and we work to advance the health and well being of everyone through access and understanding of how to use health information. This includes both working with organizations like libraries of all types, schools, health care, and all sorts of community-based organizations. </a:t>
            </a:r>
          </a:p>
          <a:p>
            <a:r>
              <a:rPr lang="en-US" dirty="0"/>
              <a:t> </a:t>
            </a:r>
          </a:p>
          <a:p>
            <a:r>
              <a:rPr lang="en-US" dirty="0"/>
              <a:t>We do this through outreach, funding opportunities, and through offering free training like today. Today we will mention available classes. These are all free to take and will be listed in the handout. </a:t>
            </a:r>
          </a:p>
          <a:p>
            <a:endParaRPr lang="en-US" dirty="0"/>
          </a:p>
          <a:p>
            <a:r>
              <a:rPr lang="en-US" dirty="0"/>
              <a:t>Back to you Shanna</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37C1951-B430-4891-8D79-DC3B7319464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06312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34d3f60ba86_0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34d3f60ba86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r>
              <a:rPr lang="en-US" dirty="0"/>
              <a:t>(Shanna)</a:t>
            </a:r>
          </a:p>
          <a:p>
            <a:r>
              <a:rPr lang="en-US" dirty="0"/>
              <a:t>Let’s look at our objectives. Today’s presentation is going to cover:</a:t>
            </a:r>
          </a:p>
          <a:p>
            <a:r>
              <a:rPr lang="en-US" dirty="0"/>
              <a:t> </a:t>
            </a:r>
          </a:p>
          <a:p>
            <a:pPr lvl="0"/>
            <a:r>
              <a:rPr lang="en-US" dirty="0"/>
              <a:t>Evaluating older adult population data at the local, state and national level.</a:t>
            </a:r>
          </a:p>
          <a:p>
            <a:pPr lvl="0"/>
            <a:r>
              <a:rPr lang="en-US" dirty="0"/>
              <a:t>Identifying health information resources to meet the informational needs of older adults.</a:t>
            </a:r>
          </a:p>
          <a:p>
            <a:pPr lvl="0"/>
            <a:r>
              <a:rPr lang="en-US" dirty="0"/>
              <a:t>And also, we’ll look at developing ideas for library and health</a:t>
            </a:r>
            <a:r>
              <a:rPr lang="en-US" b="1" dirty="0"/>
              <a:t> </a:t>
            </a:r>
            <a:r>
              <a:rPr lang="en-US" dirty="0"/>
              <a:t>education programming that address the health information needs of older adults.</a:t>
            </a:r>
          </a:p>
          <a:p>
            <a:r>
              <a:rPr lang="en-US" dirty="0"/>
              <a:t> </a:t>
            </a:r>
          </a:p>
          <a:p>
            <a:endParaRPr lang="e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356de622166_1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356de622166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(Lauren will provide poll) (Shanna does this slide)</a:t>
            </a:r>
          </a:p>
          <a:p>
            <a:r>
              <a:rPr lang="en-US" dirty="0"/>
              <a:t>Before we get started with today’s content, I’m going to open a Zoom poll. We’d like to know what type of continuing education credit you’re interested in today. We offer all the types you see on the slide. You can choose all that apply.</a:t>
            </a:r>
          </a:p>
          <a:p>
            <a:r>
              <a:rPr lang="en-US" dirty="0"/>
              <a:t> </a:t>
            </a:r>
          </a:p>
          <a:p>
            <a:r>
              <a:rPr lang="en-US" dirty="0"/>
              <a:t>Alright, I’m going to close the poll. Thanks for participating. We appreciate the information. </a:t>
            </a:r>
          </a:p>
          <a:p>
            <a:endParaRPr lang="en-US" b="1" dirty="0"/>
          </a:p>
          <a:p>
            <a:r>
              <a:rPr lang="en-US" b="1" dirty="0"/>
              <a:t>CE categories</a:t>
            </a:r>
          </a:p>
          <a:p>
            <a:r>
              <a:rPr lang="en-US" dirty="0"/>
              <a:t>MLA CE</a:t>
            </a:r>
          </a:p>
          <a:p>
            <a:r>
              <a:rPr lang="en-US" dirty="0"/>
              <a:t>CHIS</a:t>
            </a:r>
          </a:p>
          <a:p>
            <a:r>
              <a:rPr lang="en-US" dirty="0"/>
              <a:t>CHES</a:t>
            </a:r>
          </a:p>
          <a:p>
            <a:r>
              <a:rPr lang="en-US" dirty="0"/>
              <a:t>CPH</a:t>
            </a:r>
          </a:p>
          <a:p>
            <a:r>
              <a:rPr lang="en-US" dirty="0"/>
              <a:t>CNE</a:t>
            </a:r>
          </a:p>
          <a:p>
            <a:r>
              <a:rPr lang="en-US" dirty="0"/>
              <a:t>No CE Needed Today</a:t>
            </a: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354e5ddefc2_0_3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354e5ddefc2_0_3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a:buClr>
                <a:schemeClr val="dk1"/>
              </a:buClr>
              <a:buSzPts val="1100"/>
            </a:pPr>
            <a:r>
              <a:rPr lang="en-US" dirty="0"/>
              <a:t>Shanna)</a:t>
            </a:r>
          </a:p>
          <a:p>
            <a:pPr>
              <a:buClr>
                <a:schemeClr val="dk1"/>
              </a:buClr>
              <a:buSzPts val="1100"/>
            </a:pPr>
            <a:endParaRPr lang="en-US" dirty="0">
              <a:solidFill>
                <a:srgbClr val="FF00FF"/>
              </a:solidFill>
            </a:endParaRPr>
          </a:p>
          <a:p>
            <a:r>
              <a:rPr lang="en-US" dirty="0"/>
              <a:t>Let’s start with some population data. I’m sharing this graph created by the administration for community living taken from the 2022 census data to quickly demonstrate the growth in the number of older adults in the united states over the past century. In 2022 there were almost 58 million older adults in the united states.</a:t>
            </a:r>
          </a:p>
          <a:p>
            <a:r>
              <a:rPr lang="en-US" dirty="0"/>
              <a:t> </a:t>
            </a:r>
          </a:p>
          <a:p>
            <a:pPr marL="174708" indent="-174708">
              <a:buFont typeface="Arial" panose="020B0604020202020204" pitchFamily="34" charset="0"/>
              <a:buChar char="•"/>
            </a:pPr>
            <a:r>
              <a:rPr lang="en-US" dirty="0"/>
              <a:t>Of the approximately 330 million people in the US in 2022, 57.8 million were 65 and older, including:</a:t>
            </a:r>
          </a:p>
          <a:p>
            <a:pPr marL="174708" indent="-174708">
              <a:buFont typeface="Arial" panose="020B0604020202020204" pitchFamily="34" charset="0"/>
              <a:buChar char="•"/>
            </a:pPr>
            <a:r>
              <a:rPr lang="en-US" dirty="0"/>
              <a:t>32 million women and 26 million men were 65 and over</a:t>
            </a:r>
          </a:p>
          <a:p>
            <a:pPr marL="174708" indent="-174708">
              <a:buFont typeface="Arial" panose="020B0604020202020204" pitchFamily="34" charset="0"/>
              <a:buChar char="•"/>
            </a:pPr>
            <a:r>
              <a:rPr lang="en-US" dirty="0"/>
              <a:t>People 65 and over-represented 17.3% of the population</a:t>
            </a:r>
          </a:p>
          <a:p>
            <a:pPr marL="174708" indent="-174708">
              <a:buFont typeface="Arial" panose="020B0604020202020204" pitchFamily="34" charset="0"/>
              <a:buChar char="•"/>
            </a:pPr>
            <a:r>
              <a:rPr lang="en-US" dirty="0"/>
              <a:t>the projected estimate by 2040, is that 22% of the population will be 65 or older </a:t>
            </a:r>
          </a:p>
          <a:p>
            <a:pPr marL="174708" indent="-174708">
              <a:buFont typeface="Arial" panose="020B0604020202020204" pitchFamily="34" charset="0"/>
              <a:buChar char="•"/>
            </a:pPr>
            <a:r>
              <a:rPr lang="en-US" dirty="0"/>
              <a:t>In fact, 4% are expected to be 85 or older</a:t>
            </a:r>
            <a:endParaRPr lang="en-US" sz="1800" dirty="0">
              <a:solidFill>
                <a:schemeClr val="dk1"/>
              </a:solidFill>
            </a:endParaRPr>
          </a:p>
          <a:p>
            <a:pPr lvl="0"/>
            <a:endParaRPr lang="en-US" sz="1800" dirty="0">
              <a:solidFill>
                <a:schemeClr val="dk1"/>
              </a:solidFill>
            </a:endParaRPr>
          </a:p>
          <a:p>
            <a:pPr defTabSz="931774">
              <a:defRPr/>
            </a:pPr>
            <a:r>
              <a:rPr lang="en-US" dirty="0"/>
              <a:t>Image is from </a:t>
            </a:r>
            <a:r>
              <a:rPr lang="en-US" u="sng" dirty="0">
                <a:solidFill>
                  <a:schemeClr val="hlink"/>
                </a:solidFill>
                <a:hlinkClick r:id="rId3"/>
              </a:rPr>
              <a:t>https://acl.gov/sites/default/files/Profile%20of%20OA/ACL_ProfileOlderAmericans2023_Graphics.zip</a:t>
            </a:r>
            <a:endParaRPr lang="en-US" dirty="0"/>
          </a:p>
          <a:p>
            <a:pPr lvl="0"/>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35fe8319d4b_0_1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35fe8319d4b_0_1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a:buClr>
                <a:schemeClr val="dk1"/>
              </a:buClr>
              <a:buSzPts val="1100"/>
            </a:pPr>
            <a:r>
              <a:rPr lang="en" dirty="0">
                <a:solidFill>
                  <a:schemeClr val="dk1"/>
                </a:solidFill>
              </a:rPr>
              <a:t>(Shanna)</a:t>
            </a:r>
          </a:p>
          <a:p>
            <a:pPr>
              <a:buClr>
                <a:schemeClr val="dk1"/>
              </a:buClr>
              <a:buSzPts val="1100"/>
            </a:pPr>
            <a:endParaRPr lang="en" dirty="0">
              <a:solidFill>
                <a:schemeClr val="dk1"/>
              </a:solidFill>
            </a:endParaRPr>
          </a:p>
          <a:p>
            <a:r>
              <a:rPr lang="en-US" dirty="0"/>
              <a:t>Now I want to give you a chance to look at the percent of the population in your state that are  65 and older.  </a:t>
            </a:r>
          </a:p>
          <a:p>
            <a:r>
              <a:rPr lang="en-US" dirty="0"/>
              <a:t>Bennie is putting a link into the chat box, it’s also on your </a:t>
            </a:r>
            <a:r>
              <a:rPr lang="en-US" u="sng" dirty="0"/>
              <a:t>handout</a:t>
            </a:r>
            <a:r>
              <a:rPr lang="en-US" dirty="0"/>
              <a:t> .</a:t>
            </a:r>
          </a:p>
          <a:p>
            <a:r>
              <a:rPr lang="en-US" dirty="0"/>
              <a:t>After you have the </a:t>
            </a:r>
            <a:r>
              <a:rPr lang="en-US" u="sng" dirty="0">
                <a:hlinkClick r:id="rId3"/>
              </a:rPr>
              <a:t>spreadsheet</a:t>
            </a:r>
            <a:r>
              <a:rPr lang="en-US" dirty="0"/>
              <a:t> open, look at the bottom of the spreadsheet, there are several tabs.</a:t>
            </a:r>
          </a:p>
          <a:p>
            <a:r>
              <a:rPr lang="en-US" dirty="0"/>
              <a:t>Choose the tab “state percent 65+”. </a:t>
            </a:r>
          </a:p>
          <a:p>
            <a:r>
              <a:rPr lang="en-US" dirty="0"/>
              <a:t>Let me know which state you are from and the percentage of the population over age 65 in your state in the chat.</a:t>
            </a:r>
          </a:p>
          <a:p>
            <a:r>
              <a:rPr lang="en-US" dirty="0"/>
              <a:t>(Pause, wait for a few responses to come in) </a:t>
            </a:r>
          </a:p>
          <a:p>
            <a:r>
              <a:rPr lang="en-US" dirty="0"/>
              <a:t>Thank you for sharing the information about your state in the chat.</a:t>
            </a:r>
          </a:p>
          <a:p>
            <a:r>
              <a:rPr lang="en-US" dirty="0"/>
              <a:t> </a:t>
            </a:r>
            <a:r>
              <a:rPr lang="en-US" u="sng" dirty="0">
                <a:hlinkClick r:id="rId3"/>
              </a:rPr>
              <a:t>https://view.officeapps.live.com/op/view.aspx?src=https%3A%2F%2Facl.gov%2Fsites%2Fdefault%2Ffiles%2FProfile%2520of%2520OA%2FACL_ProfileOlderAmericans2023_DataTables.xlsx&amp;wdOrigin=BROWSELINK</a:t>
            </a:r>
            <a:endParaRPr lang="en-US" dirty="0"/>
          </a:p>
          <a:p>
            <a:endParaRPr lang="en-US" dirty="0"/>
          </a:p>
          <a:p>
            <a:r>
              <a:rPr lang="en-US" dirty="0"/>
              <a:t>https://view.officeapps.live.com/op/view.aspx?src=https%3A%2F%2Facl.gov%2Fsites%2Fdefault%2Ffiles%2FProfile%2520of%2520OA%2FACL_ProfileOlderAmericans2023_DataTables.xlsx&amp;wdOrigin=BROWSELINK</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34d44e76353_1_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34d44e76353_1_1: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r>
              <a:rPr lang="en-US" dirty="0">
                <a:solidFill>
                  <a:schemeClr val="dk1"/>
                </a:solidFill>
              </a:rPr>
              <a:t>Shanna</a:t>
            </a:r>
          </a:p>
          <a:p>
            <a:endParaRPr lang="en-US" dirty="0">
              <a:solidFill>
                <a:schemeClr val="dk1"/>
              </a:solidFill>
            </a:endParaRPr>
          </a:p>
          <a:p>
            <a:endParaRPr lang="en-US" dirty="0">
              <a:solidFill>
                <a:schemeClr val="dk1"/>
              </a:solidFill>
            </a:endParaRPr>
          </a:p>
          <a:p>
            <a:r>
              <a:rPr lang="en-US" sz="1200" kern="1200" dirty="0">
                <a:solidFill>
                  <a:schemeClr val="tx1"/>
                </a:solidFill>
                <a:effectLst/>
                <a:latin typeface="+mn-lt"/>
                <a:ea typeface="+mn-ea"/>
                <a:cs typeface="+mn-cs"/>
              </a:rPr>
              <a:t>So, we’ve looked at our individual states. Here’s a snapshot of the percentage of the population of older adults across the entire United States in 2022.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percentage of older adults varies from 11% in some states to 23% of the population in others.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Now, I’m going to turn it over to Bennie and she’s going to demo a couple of websites that can provide health data regarding older adults in your county and more.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354e5ddefc2_0_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354e5ddefc2_0_8: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r>
              <a:rPr lang="en" dirty="0"/>
              <a:t>Bennie</a:t>
            </a:r>
          </a:p>
          <a:p>
            <a:endParaRPr lang="en" dirty="0"/>
          </a:p>
          <a:p>
            <a:r>
              <a:rPr lang="en-US" dirty="0"/>
              <a:t>Yes! Thanks, Shanna. Now that we have a sense of the older adult population by state, I find it helpful to get a sense of my local information as well. For our demonstrations,  we are going to take a look at Botetourt County Virginia. I chose this county because this is the county where I grew up. </a:t>
            </a:r>
          </a:p>
          <a:p>
            <a:r>
              <a:rPr lang="en-US" dirty="0"/>
              <a:t> </a:t>
            </a:r>
          </a:p>
          <a:p>
            <a:r>
              <a:rPr lang="en-US" dirty="0"/>
              <a:t>The first site is County Health Rankings and Roadmaps. I like this site because we can see the data at the county level.</a:t>
            </a:r>
          </a:p>
          <a:p>
            <a:r>
              <a:rPr lang="en-US" dirty="0"/>
              <a:t>(accept cookies)</a:t>
            </a:r>
          </a:p>
          <a:p>
            <a:r>
              <a:rPr lang="en-US" dirty="0"/>
              <a:t> </a:t>
            </a:r>
          </a:p>
          <a:p>
            <a:pPr lvl="0"/>
            <a:r>
              <a:rPr lang="en-US" dirty="0"/>
              <a:t>If we start here at the health data tab at the top, we can choose Health Data by Location.</a:t>
            </a:r>
          </a:p>
          <a:p>
            <a:r>
              <a:rPr lang="en-US" dirty="0"/>
              <a:t>So here, we could add a state, county, or zip code. I'm going to put in the county.</a:t>
            </a:r>
          </a:p>
          <a:p>
            <a:r>
              <a:rPr lang="en-US" dirty="0"/>
              <a:t> </a:t>
            </a:r>
          </a:p>
          <a:p>
            <a:pPr lvl="0"/>
            <a:r>
              <a:rPr lang="en-US" dirty="0"/>
              <a:t>I'm interested in Botetourt County, Virginia, so I'm going to choose that option.</a:t>
            </a:r>
          </a:p>
          <a:p>
            <a:r>
              <a:rPr lang="en-US" dirty="0"/>
              <a:t> </a:t>
            </a:r>
          </a:p>
          <a:p>
            <a:pPr lvl="0"/>
            <a:r>
              <a:rPr lang="en-US" dirty="0"/>
              <a:t>Here we find a map with the location of the county and the state of Virginia.</a:t>
            </a:r>
          </a:p>
          <a:p>
            <a:r>
              <a:rPr lang="en-US" dirty="0"/>
              <a:t> </a:t>
            </a:r>
          </a:p>
          <a:p>
            <a:r>
              <a:rPr lang="en-US" dirty="0"/>
              <a:t>And there's some basic information below related to health behaviors and health outcomes. You can explore these data points for your own county later, but I'm curious about the demographic data for the county specifically.</a:t>
            </a:r>
          </a:p>
          <a:p>
            <a:r>
              <a:rPr lang="en-US" dirty="0"/>
              <a:t> </a:t>
            </a:r>
          </a:p>
          <a:p>
            <a:r>
              <a:rPr lang="en-US" dirty="0"/>
              <a:t>So, I'm opening this tab, called Show Demographic Data. And here I find the percentage of the population that's 65 and older. (make font bigger – ctrl +)</a:t>
            </a:r>
          </a:p>
          <a:p>
            <a:r>
              <a:rPr lang="en-US" dirty="0"/>
              <a:t> </a:t>
            </a:r>
          </a:p>
          <a:p>
            <a:r>
              <a:rPr lang="en-US" dirty="0"/>
              <a:t>For the state of Virginia, that percentage is 17.2%, but for the specific county, it's 24.6%.</a:t>
            </a:r>
          </a:p>
          <a:p>
            <a:endParaRPr dirty="0"/>
          </a:p>
          <a:p>
            <a:r>
              <a:rPr lang="en-US" dirty="0"/>
              <a:t>So here you can get a sense of some variability of the percentage of the population who are older adults in different parts of the state</a:t>
            </a:r>
          </a:p>
          <a:p>
            <a:r>
              <a:rPr lang="en-US" dirty="0"/>
              <a:t>(go to slides)</a:t>
            </a:r>
          </a:p>
          <a:p>
            <a:r>
              <a:rPr lang="en-US" dirty="0"/>
              <a:t> </a:t>
            </a:r>
            <a:endParaRPr dirty="0"/>
          </a:p>
          <a:p>
            <a:endParaRPr dirty="0"/>
          </a:p>
          <a:p>
            <a:endParaRPr dirty="0"/>
          </a:p>
          <a:p>
            <a:endParaRPr dirty="0"/>
          </a:p>
          <a:p>
            <a:endParaRPr dirty="0"/>
          </a:p>
          <a:p>
            <a:endParaRPr strike="sngStrike"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5fe8319d4b_0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5fe8319d4b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a:buClr>
                <a:schemeClr val="dk1"/>
              </a:buClr>
              <a:buSzPts val="1100"/>
            </a:pPr>
            <a:endParaRPr lang="en" dirty="0">
              <a:solidFill>
                <a:schemeClr val="dk1"/>
              </a:solidFill>
            </a:endParaRPr>
          </a:p>
          <a:p>
            <a:pPr>
              <a:buClr>
                <a:schemeClr val="dk1"/>
              </a:buClr>
              <a:buSzPts val="1100"/>
            </a:pPr>
            <a:r>
              <a:rPr lang="en" dirty="0">
                <a:solidFill>
                  <a:schemeClr val="dk1"/>
                </a:solidFill>
              </a:rPr>
              <a:t>Bennie</a:t>
            </a:r>
          </a:p>
          <a:p>
            <a:pPr>
              <a:buClr>
                <a:schemeClr val="dk1"/>
              </a:buClr>
              <a:buSzPts val="1100"/>
            </a:pPr>
            <a:endParaRPr lang="en-US" dirty="0">
              <a:solidFill>
                <a:schemeClr val="dk1"/>
              </a:solidFill>
            </a:endParaRPr>
          </a:p>
          <a:p>
            <a:r>
              <a:rPr lang="en-US" dirty="0"/>
              <a:t>Now I'd like to take us to a different resource called the Congressional District Health Dashboard. For this demonstration we will look at Buchanan which is a town in Botetourt County VA. (go to resource)</a:t>
            </a:r>
          </a:p>
          <a:p>
            <a:r>
              <a:rPr lang="en-US" dirty="0"/>
              <a:t> </a:t>
            </a:r>
          </a:p>
          <a:p>
            <a:r>
              <a:rPr lang="en-US" dirty="0"/>
              <a:t>This data is going to cover a slightly larger geographic area. </a:t>
            </a:r>
          </a:p>
          <a:p>
            <a:r>
              <a:rPr lang="en-US" dirty="0"/>
              <a:t> </a:t>
            </a:r>
          </a:p>
          <a:p>
            <a:r>
              <a:rPr lang="en-US" dirty="0"/>
              <a:t>This time I'm going to enter a street address,  </a:t>
            </a:r>
          </a:p>
          <a:p>
            <a:r>
              <a:rPr lang="en-US" dirty="0"/>
              <a:t> </a:t>
            </a:r>
          </a:p>
          <a:p>
            <a:r>
              <a:rPr lang="en-US" dirty="0"/>
              <a:t>19795 Main St  </a:t>
            </a:r>
          </a:p>
          <a:p>
            <a:r>
              <a:rPr lang="en-US" dirty="0"/>
              <a:t>Buchanan, VA 24066. This is the address of the Buchanan Library part of the Botetourt County library system which is the same County in Virginia we looked at earlier. I spent many hours in the library when I was visiting in early June, so a shout out to the Buchanan Library if you are on the call </a:t>
            </a:r>
            <a:r>
              <a:rPr lang="en-US" dirty="0">
                <a:sym typeface="Wingdings" panose="05000000000000000000" pitchFamily="2" charset="2"/>
              </a:rPr>
              <a:t></a:t>
            </a:r>
            <a:endParaRPr lang="en-US" dirty="0"/>
          </a:p>
          <a:p>
            <a:r>
              <a:rPr lang="en-US" dirty="0"/>
              <a:t> </a:t>
            </a:r>
          </a:p>
          <a:p>
            <a:r>
              <a:rPr lang="en-US" dirty="0"/>
              <a:t> </a:t>
            </a:r>
          </a:p>
          <a:p>
            <a:r>
              <a:rPr lang="en-US" dirty="0"/>
              <a:t>Now I am going to view the district. So here we see a variety of health metrics, and this is going to be for that entire district, not just for the county. </a:t>
            </a:r>
          </a:p>
          <a:p>
            <a:r>
              <a:rPr lang="en-US" dirty="0"/>
              <a:t> </a:t>
            </a:r>
          </a:p>
          <a:p>
            <a:r>
              <a:rPr lang="en-US" dirty="0"/>
              <a:t>One key thing to know is that this health information is for all ages, not just older adults, but it is still useful for planning purposes and to explain why you might be choosing an activity or resource for your organization. </a:t>
            </a:r>
          </a:p>
          <a:p>
            <a:r>
              <a:rPr lang="en-US" dirty="0"/>
              <a:t> </a:t>
            </a:r>
          </a:p>
          <a:p>
            <a:r>
              <a:rPr lang="en-US" dirty="0"/>
              <a:t>So here, we can choose from the different filters on the left side of the page. I'm curious about health outcomes.</a:t>
            </a:r>
          </a:p>
          <a:p>
            <a:r>
              <a:rPr lang="en-US" dirty="0"/>
              <a:t> </a:t>
            </a:r>
          </a:p>
          <a:p>
            <a:r>
              <a:rPr lang="en-US" dirty="0"/>
              <a:t>When I choose this, I get a list of specific metrics. </a:t>
            </a:r>
          </a:p>
          <a:p>
            <a:r>
              <a:rPr lang="en-US" dirty="0"/>
              <a:t> </a:t>
            </a:r>
          </a:p>
          <a:p>
            <a:r>
              <a:rPr lang="en-US" dirty="0"/>
              <a:t>So, these are some things I might want to pay attention to when looking for programming ideas.</a:t>
            </a:r>
          </a:p>
          <a:p>
            <a:r>
              <a:rPr lang="en-US" dirty="0"/>
              <a:t> </a:t>
            </a:r>
          </a:p>
          <a:p>
            <a:r>
              <a:rPr lang="en-US" dirty="0"/>
              <a:t>Health behaviors is another metric that I might want to consider when planning for my organization.</a:t>
            </a:r>
          </a:p>
          <a:p>
            <a:pPr>
              <a:buClr>
                <a:schemeClr val="dk1"/>
              </a:buClr>
              <a:buSzPts val="1100"/>
            </a:pPr>
            <a:endParaRPr dirty="0">
              <a:solidFill>
                <a:schemeClr val="dk1"/>
              </a:solidFill>
            </a:endParaRPr>
          </a:p>
          <a:p>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schemeClr val="dk1"/>
              </a:buClr>
              <a:buSzPts val="1600"/>
            </a:pPr>
            <a:r>
              <a:rPr lang="en-US" dirty="0">
                <a:solidFill>
                  <a:schemeClr val="dk1"/>
                </a:solidFill>
              </a:rPr>
              <a:t>Bennie</a:t>
            </a:r>
          </a:p>
          <a:p>
            <a:pPr>
              <a:buClr>
                <a:schemeClr val="dk1"/>
              </a:buClr>
              <a:buSzPts val="1600"/>
            </a:pPr>
            <a:endParaRPr lang="en-US" dirty="0">
              <a:solidFill>
                <a:schemeClr val="dk1"/>
              </a:solidFill>
            </a:endParaRPr>
          </a:p>
          <a:p>
            <a:r>
              <a:rPr lang="en-US" dirty="0"/>
              <a:t>We noted some health indicators in the County Health Rankings and Congressional District Health Dashboard. There are also some common health conditions in older adults nationally.</a:t>
            </a:r>
          </a:p>
          <a:p>
            <a:r>
              <a:rPr lang="en-US" dirty="0"/>
              <a:t> </a:t>
            </a:r>
          </a:p>
          <a:p>
            <a:r>
              <a:rPr lang="en-US" dirty="0"/>
              <a:t>This list of the top 9 most common health conditions in older adults in the United States is from the 2023 Profile of Older Americans developed by the Administration for Community Living. </a:t>
            </a:r>
          </a:p>
          <a:p>
            <a:r>
              <a:rPr lang="en-US" dirty="0"/>
              <a:t> </a:t>
            </a:r>
          </a:p>
          <a:p>
            <a:r>
              <a:rPr lang="en-US" dirty="0"/>
              <a:t>You may notice some common themes. Hypertension, high cholesterol, and coronary heart disease are all related to the heart and circulatory system. Arthritis and diabetes are chronic illnesses. We also see cancer and respiratory issues here. </a:t>
            </a:r>
          </a:p>
          <a:p>
            <a:r>
              <a:rPr lang="en-US" dirty="0"/>
              <a:t> </a:t>
            </a:r>
          </a:p>
          <a:p>
            <a:r>
              <a:rPr lang="en-US" dirty="0"/>
              <a:t>So, now that we’ve looked at sources of health data nationally, about our state, counties and more local data, we have some ideas about health issues. </a:t>
            </a:r>
            <a:r>
              <a:rPr lang="en-US" kern="0" dirty="0">
                <a:solidFill>
                  <a:srgbClr val="000000"/>
                </a:solidFill>
                <a:latin typeface="Arial" panose="020B0604020202020204" pitchFamily="34" charset="0"/>
                <a:ea typeface="Aptos" panose="020B0004020202020204" pitchFamily="34" charset="0"/>
                <a:cs typeface="Times New Roman" panose="02020603050405020304" pitchFamily="18" charset="0"/>
              </a:rPr>
              <a:t>So, now, let</a:t>
            </a:r>
            <a:r>
              <a:rPr lang="en-US" kern="0" dirty="0">
                <a:solidFill>
                  <a:srgbClr val="000000"/>
                </a:solidFill>
                <a:latin typeface="Times New Roman" panose="02020603050405020304" pitchFamily="18" charset="0"/>
                <a:ea typeface="Aptos" panose="020B0004020202020204" pitchFamily="34" charset="0"/>
                <a:cs typeface="Arial" panose="020B0604020202020204" pitchFamily="34" charset="0"/>
              </a:rPr>
              <a:t>’</a:t>
            </a:r>
            <a:r>
              <a:rPr lang="en-US" kern="0" dirty="0">
                <a:solidFill>
                  <a:srgbClr val="000000"/>
                </a:solidFill>
                <a:latin typeface="Arial" panose="020B0604020202020204" pitchFamily="34" charset="0"/>
                <a:ea typeface="Aptos" panose="020B0004020202020204" pitchFamily="34" charset="0"/>
                <a:cs typeface="Times New Roman" panose="02020603050405020304" pitchFamily="18" charset="0"/>
              </a:rPr>
              <a:t>s take a look at some information resources you can use to answer questions or share with library patrons. </a:t>
            </a:r>
            <a:endParaRPr lang="en-US" dirty="0"/>
          </a:p>
          <a:p>
            <a:endParaRPr lang="en-US" dirty="0"/>
          </a:p>
          <a:p>
            <a:r>
              <a:rPr lang="en-US" dirty="0"/>
              <a:t>Source:</a:t>
            </a:r>
          </a:p>
          <a:p>
            <a:r>
              <a:rPr lang="en-US" u="sng" dirty="0">
                <a:hlinkClick r:id="rId3"/>
              </a:rPr>
              <a:t>https://acl.gov/aging-and-disability-in-america/data-and-research/profile-older-americans</a:t>
            </a:r>
            <a:endParaRPr lang="en-US" dirty="0"/>
          </a:p>
        </p:txBody>
      </p:sp>
      <p:sp>
        <p:nvSpPr>
          <p:cNvPr id="4" name="Slide Number Placeholder 3"/>
          <p:cNvSpPr>
            <a:spLocks noGrp="1"/>
          </p:cNvSpPr>
          <p:nvPr>
            <p:ph type="sldNum" sz="quarter" idx="5"/>
          </p:nvPr>
        </p:nvSpPr>
        <p:spPr/>
        <p:txBody>
          <a:bodyPr/>
          <a:lstStyle/>
          <a:p>
            <a:fld id="{2D351F5F-881C-4E7D-B2ED-257D79C9D75E}" type="slidenum">
              <a:rPr lang="en-US" smtClean="0"/>
              <a:t>10</a:t>
            </a:fld>
            <a:endParaRPr lang="en-US"/>
          </a:p>
        </p:txBody>
      </p:sp>
    </p:spTree>
    <p:extLst>
      <p:ext uri="{BB962C8B-B14F-4D97-AF65-F5344CB8AC3E}">
        <p14:creationId xmlns:p14="http://schemas.microsoft.com/office/powerpoint/2010/main" val="35154079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MedlinePlus.gov Demo</a:t>
            </a:r>
          </a:p>
          <a:p>
            <a:endParaRPr lang="en-US" dirty="0"/>
          </a:p>
          <a:p>
            <a:r>
              <a:rPr lang="en-US" dirty="0"/>
              <a:t>MedlinePlus is one of the premier products from the National Library of Medicine. The National Library of Medicine is one of the National Institutes of Health, which is funded by our tax dollars. I'm not going to spend a lot of time going into all the details about MedlinePlus and what's available here. We have other classes and tutorials that go into more depth about MedlinePlus, and we have links to those classes on the handout. Today I want to focus on finding information for and about older adults.</a:t>
            </a:r>
          </a:p>
          <a:p>
            <a:endParaRPr lang="en-US" dirty="0"/>
          </a:p>
          <a:p>
            <a:r>
              <a:rPr lang="en-US" dirty="0"/>
              <a:t>So, across the top here, we have our main navigation. I want to point out that you can turn the entire site into Spanish by using </a:t>
            </a:r>
            <a:r>
              <a:rPr lang="en-US" b="1" dirty="0"/>
              <a:t>the Espanol button </a:t>
            </a:r>
            <a:r>
              <a:rPr lang="en-US" dirty="0"/>
              <a:t>on the upper right corner of the page. So that’s great if you’re working with Spanish-speaking individuals.</a:t>
            </a:r>
          </a:p>
          <a:p>
            <a:pPr defTabSz="931774">
              <a:defRPr/>
            </a:pPr>
            <a:r>
              <a:rPr lang="en-US" i="1" dirty="0"/>
              <a:t>We sometimes get questions about how MedlinePlus is translated into Spanish. The MedlinePlus Spanish Team is made up of individuals who are native Spanish speakers and have experience in health, medicine, and biological sciences. </a:t>
            </a:r>
            <a:endParaRPr lang="en-US" dirty="0"/>
          </a:p>
          <a:p>
            <a:endParaRPr lang="en-US" dirty="0"/>
          </a:p>
          <a:p>
            <a:endParaRPr lang="en-US" dirty="0"/>
          </a:p>
          <a:p>
            <a:r>
              <a:rPr lang="en-US" dirty="0"/>
              <a:t>If we look at the navigation bar across the top of the page, </a:t>
            </a:r>
            <a:r>
              <a:rPr lang="en-US" b="1" dirty="0"/>
              <a:t>Health Topics </a:t>
            </a:r>
            <a:r>
              <a:rPr lang="en-US" dirty="0"/>
              <a:t>is a great place to start, and we also see a link to </a:t>
            </a:r>
            <a:r>
              <a:rPr lang="en-US" b="1" dirty="0"/>
              <a:t>Medical tests.</a:t>
            </a:r>
          </a:p>
          <a:p>
            <a:r>
              <a:rPr lang="en-US" dirty="0"/>
              <a:t>I'm going to scroll down to the center of the page; we have the same navigation choices here.</a:t>
            </a:r>
          </a:p>
          <a:p>
            <a:endParaRPr lang="en-US" dirty="0"/>
          </a:p>
          <a:p>
            <a:r>
              <a:rPr lang="en-US" dirty="0"/>
              <a:t>And then below that on the left side, there's a link to </a:t>
            </a:r>
            <a:r>
              <a:rPr lang="en-US" b="1" dirty="0"/>
              <a:t>easy-to-read health information</a:t>
            </a:r>
            <a:r>
              <a:rPr lang="en-US" dirty="0"/>
              <a:t>, and that would be for all ages.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Health information in </a:t>
            </a:r>
            <a:r>
              <a:rPr lang="en-US" b="1" dirty="0"/>
              <a:t>multiple languages</a:t>
            </a:r>
            <a:r>
              <a:rPr lang="en-US" dirty="0"/>
              <a:t>, again, this is for all ages. And then a link to clinical trials which we’ll come back to a little later.</a:t>
            </a:r>
          </a:p>
          <a:p>
            <a:r>
              <a:rPr lang="en-US" dirty="0"/>
              <a:t>.</a:t>
            </a:r>
          </a:p>
          <a:p>
            <a:endParaRPr lang="en-US" dirty="0"/>
          </a:p>
          <a:p>
            <a:r>
              <a:rPr lang="en-US" dirty="0"/>
              <a:t>I’m going to click on </a:t>
            </a:r>
            <a:r>
              <a:rPr lang="en-US" b="1" dirty="0"/>
              <a:t>Health Topics</a:t>
            </a:r>
            <a:r>
              <a:rPr lang="en-US" dirty="0"/>
              <a:t>.</a:t>
            </a:r>
          </a:p>
          <a:p>
            <a:r>
              <a:rPr lang="en-US" dirty="0"/>
              <a:t>There are a variety of ways to search or browse this page. </a:t>
            </a:r>
          </a:p>
          <a:p>
            <a:r>
              <a:rPr lang="en-US" dirty="0"/>
              <a:t>I’m going to choose </a:t>
            </a:r>
            <a:r>
              <a:rPr lang="en-US" b="1" dirty="0"/>
              <a:t>Demographic Groups </a:t>
            </a:r>
            <a:r>
              <a:rPr lang="en-US" dirty="0"/>
              <a:t>on the right side of the page. </a:t>
            </a:r>
          </a:p>
          <a:p>
            <a:r>
              <a:rPr lang="en-US" dirty="0"/>
              <a:t>Here we see our target population, </a:t>
            </a:r>
            <a:r>
              <a:rPr lang="en-US" b="1" dirty="0"/>
              <a:t>Older Adults</a:t>
            </a:r>
            <a:r>
              <a:rPr lang="en-US" dirty="0"/>
              <a:t>. </a:t>
            </a:r>
          </a:p>
          <a:p>
            <a:endParaRPr lang="en-US" dirty="0"/>
          </a:p>
          <a:p>
            <a:r>
              <a:rPr lang="en-US" dirty="0"/>
              <a:t>When I click on that link, I’m taken to a page with approximately 200 health topics that address common health concerns of older adults. (scroll slowly)</a:t>
            </a:r>
          </a:p>
          <a:p>
            <a:r>
              <a:rPr lang="en-US" dirty="0"/>
              <a:t>There’s an arrow on the bottom right side of the page that will jump me back to the top of the page. So, I’m going to use that to get to the top, because</a:t>
            </a:r>
            <a:r>
              <a:rPr lang="en-US" b="1" dirty="0"/>
              <a:t> </a:t>
            </a:r>
            <a:r>
              <a:rPr lang="en-US" dirty="0"/>
              <a:t>my preferred way to find a specific topic is to enter it into the general </a:t>
            </a:r>
            <a:r>
              <a:rPr lang="en-US" b="1" dirty="0"/>
              <a:t>search box </a:t>
            </a:r>
            <a:r>
              <a:rPr lang="en-US" dirty="0"/>
              <a:t>in the upper right corner of the page. </a:t>
            </a:r>
          </a:p>
          <a:p>
            <a:r>
              <a:rPr lang="en-US" b="1" dirty="0"/>
              <a:t> </a:t>
            </a:r>
            <a:endParaRPr lang="en-US" dirty="0"/>
          </a:p>
          <a:p>
            <a:r>
              <a:rPr lang="en-US" dirty="0"/>
              <a:t>When we looked at health concerns for older adults nationally, the number one concern was hypertension or high blood pressure. Now I’m going to type in </a:t>
            </a:r>
            <a:r>
              <a:rPr lang="en-US" b="1" dirty="0"/>
              <a:t>high blood pressure</a:t>
            </a:r>
            <a:r>
              <a:rPr lang="en-US" dirty="0"/>
              <a:t>, you could also search for hypertension, and when I run this search, the top result is high blood pressure. </a:t>
            </a:r>
          </a:p>
          <a:p>
            <a:endParaRPr lang="en-US" dirty="0"/>
          </a:p>
          <a:p>
            <a:r>
              <a:rPr lang="en-US" dirty="0"/>
              <a:t>We have some other results listed here about our topic. This information is being pulled from across all of the MedlinePlus resources. You can see where the information comes from by reviewing the URL. </a:t>
            </a:r>
          </a:p>
          <a:p>
            <a:endParaRPr lang="en-US" dirty="0"/>
          </a:p>
          <a:p>
            <a:r>
              <a:rPr lang="en-US" dirty="0"/>
              <a:t>I'm going to click on the main high blood pressure link, and it takes us to what MedlinePlus calls </a:t>
            </a:r>
            <a:r>
              <a:rPr lang="en-US" b="1" dirty="0"/>
              <a:t>a topic page</a:t>
            </a:r>
            <a:r>
              <a:rPr lang="en-US" dirty="0"/>
              <a:t>.</a:t>
            </a:r>
          </a:p>
          <a:p>
            <a:endParaRPr lang="en-US" dirty="0"/>
          </a:p>
          <a:p>
            <a:r>
              <a:rPr lang="en-US" dirty="0"/>
              <a:t>All topic pages are laid out the same way. There’s a </a:t>
            </a:r>
            <a:r>
              <a:rPr lang="en-US" b="1" dirty="0"/>
              <a:t>table of contents </a:t>
            </a:r>
            <a:r>
              <a:rPr lang="en-US" dirty="0"/>
              <a:t>in the box at the top, that includes a summary of the topic, a start here link and videos &amp; tutorials on the right.</a:t>
            </a:r>
          </a:p>
          <a:p>
            <a:endParaRPr lang="en-US" dirty="0"/>
          </a:p>
          <a:p>
            <a:r>
              <a:rPr lang="en-US" dirty="0"/>
              <a:t>A couple of things I want to show you here are on the </a:t>
            </a:r>
            <a:r>
              <a:rPr lang="en-US" b="1" dirty="0"/>
              <a:t>right side of the page</a:t>
            </a:r>
            <a:r>
              <a:rPr lang="en-US" dirty="0"/>
              <a:t>. There’s a medical encyclopedia that pulls in related links to additional information. </a:t>
            </a:r>
          </a:p>
          <a:p>
            <a:endParaRPr lang="en-US" dirty="0"/>
          </a:p>
          <a:p>
            <a:r>
              <a:rPr lang="en-US" i="1" dirty="0"/>
              <a:t>(Use table of contents) Here are some of those start here resources. There is a link to an article marked easy to read. Anytime you see this NIH logo that indicates the resource is coming from one of the National Institutes of Health. There is also a resource from the American Heart Association. </a:t>
            </a:r>
          </a:p>
          <a:p>
            <a:r>
              <a:rPr lang="en-US" i="1" dirty="0"/>
              <a:t>Scrolling down there are diagnosis and tests (scroll slowly) and a number of other resources. </a:t>
            </a:r>
          </a:p>
          <a:p>
            <a:endParaRPr lang="en-US" i="1" dirty="0"/>
          </a:p>
          <a:p>
            <a:r>
              <a:rPr lang="en-US" i="1" dirty="0"/>
              <a:t>I also want to point out what those multilingual resources look like. So I mentioned that MedlinePlus is available in Spanish. IN addition to this there is a selection of resources that are available in languages other than English and Spanish. (go to link on page). Here we see this handout is available in 12 languages. I am going to show you the bilingual document in Arabic (demo Arabic).</a:t>
            </a:r>
          </a:p>
          <a:p>
            <a:endParaRPr lang="en-US" i="1" dirty="0"/>
          </a:p>
          <a:p>
            <a:pPr defTabSz="931774">
              <a:defRPr/>
            </a:pPr>
            <a:r>
              <a:rPr lang="en-US" dirty="0"/>
              <a:t>(Go back to the Health Topic Page) Alright, so I’m going to use the arrow to jump me back to the top of the page to look at our table of contents.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Notice in the Research section there’s a link to patient handouts which can be emailed or printed. These are available in both English and Spanish. We find that nurses are often particularly interested in these resources for patient education. </a:t>
            </a:r>
          </a:p>
          <a:p>
            <a:endParaRPr lang="en-US" dirty="0"/>
          </a:p>
          <a:p>
            <a:pPr defTabSz="931774">
              <a:defRPr/>
            </a:pPr>
            <a:r>
              <a:rPr lang="en-US" dirty="0"/>
              <a:t>I know we have a number of people who work in public health and may want to do their own research of the medical literature or a librarian who might assist someone who wants to research the medical literature.</a:t>
            </a:r>
          </a:p>
          <a:p>
            <a:endParaRPr lang="en-US" dirty="0"/>
          </a:p>
          <a:p>
            <a:r>
              <a:rPr lang="en-US" dirty="0"/>
              <a:t>When appropriate, MedlinePlus includes a link to Journal Articles. We see that in the research section. When I click on the link, I’m dropped down to the section that includes 3 free full-text articles on the topic. The last link in the journal articles section says see more articles. When we click on that, a search is launched in PubMed. </a:t>
            </a:r>
          </a:p>
          <a:p>
            <a:endParaRPr lang="en-US" dirty="0"/>
          </a:p>
          <a:p>
            <a:pPr defTabSz="931774">
              <a:defRPr/>
            </a:pPr>
            <a:r>
              <a:rPr lang="en-US" dirty="0"/>
              <a:t>Are there any questions about </a:t>
            </a:r>
            <a:r>
              <a:rPr lang="en-US" dirty="0" err="1"/>
              <a:t>medlineplus</a:t>
            </a:r>
            <a:r>
              <a:rPr lang="en-US" dirty="0"/>
              <a:t> before we head over to PubMed?  (Wait several seconds for questions to come in….when moving on, say)  If more questions come up, please add those to the chat and we can discuss during the Q and A period at the end. </a:t>
            </a:r>
          </a:p>
          <a:p>
            <a:endParaRPr lang="en-US" dirty="0"/>
          </a:p>
          <a:p>
            <a:endParaRPr lang="en-US" b="1" dirty="0"/>
          </a:p>
          <a:p>
            <a:r>
              <a:rPr lang="en-US" b="1" dirty="0"/>
              <a:t>PubMed Demo  - </a:t>
            </a:r>
          </a:p>
          <a:p>
            <a:r>
              <a:rPr lang="en-US" dirty="0"/>
              <a:t>PubMed is a biomedical research database and it’s another product of the National Library of Medicine, and it’s for anybody in the world who wants to research the medical literature. </a:t>
            </a:r>
          </a:p>
          <a:p>
            <a:endParaRPr lang="en-US" dirty="0"/>
          </a:p>
          <a:p>
            <a:r>
              <a:rPr lang="en-US" dirty="0"/>
              <a:t>If you look at the search box at the top of the page, you can see exactly what and how PubMed performed the search. We see a very long search string.</a:t>
            </a:r>
          </a:p>
          <a:p>
            <a:r>
              <a:rPr lang="en-US" dirty="0"/>
              <a:t>In order for us to get a better view of the search string I'm going to click on the word Advanced that's below the search box. And it takes us to the advanced search builder page. And if you scroll down to the history and details section, we see the search that was run even though we started in MedlinePlus. </a:t>
            </a:r>
          </a:p>
          <a:p>
            <a:endParaRPr lang="en-US" dirty="0"/>
          </a:p>
          <a:p>
            <a:r>
              <a:rPr lang="en-US" dirty="0"/>
              <a:t>We see terms like prehypertension, hypertension, last year, we see a few publication types that were included in our search, such as patient handouts, guidelines and clinical trials. We also see  free full-text, which means that your library doesn’t have to subscribe to the journal to access the article.</a:t>
            </a:r>
          </a:p>
          <a:p>
            <a:endParaRPr lang="en-US" dirty="0"/>
          </a:p>
          <a:p>
            <a:r>
              <a:rPr lang="en-US" dirty="0"/>
              <a:t>I’m going to go back to our search results by clicking on the hyperlinked number in the history section. And that takes us right back to where we started. Now this is a very broad search, and older adults isn’t part of the search. On the left side of the page we have filters. And I’m going to click on Additional filters. Here we see that we can choose our age group. I’m going to choose 65 plus and we’ve gone from ____ results to _____.   You can apply multiple filters.</a:t>
            </a:r>
          </a:p>
          <a:p>
            <a:endParaRPr lang="en-US" dirty="0"/>
          </a:p>
          <a:p>
            <a:r>
              <a:rPr lang="en-US" dirty="0"/>
              <a:t>One of the things I’d like you to take away about PubMed is that you can just add your keywords to the search box and retrieve relevant results and search details will show you exactly what and how PubMed searched for your topic.</a:t>
            </a:r>
          </a:p>
          <a:p>
            <a:endParaRPr lang="en-US" dirty="0"/>
          </a:p>
          <a:p>
            <a:r>
              <a:rPr lang="en-US" dirty="0"/>
              <a:t>We don’t have time today to do a deep dive into PubMed, but we teach a 3-part webinar series called How PubMed Works. Each webinar is 90 minutes. We just taught these in June and the recordings are  posted in the NNLM YouTube channel. The classes are also available on-demand. And we have another on-demand class called PubMed Essentials. We’ve included links to each of these class pages on the handout. </a:t>
            </a:r>
          </a:p>
          <a:p>
            <a:endParaRPr lang="en-US" dirty="0"/>
          </a:p>
          <a:p>
            <a:r>
              <a:rPr lang="en-US" dirty="0"/>
              <a:t>Are there any questions about PubMed before we move on?</a:t>
            </a:r>
          </a:p>
          <a:p>
            <a:endParaRPr lang="en-US" dirty="0"/>
          </a:p>
          <a:p>
            <a:r>
              <a:rPr lang="en-US" dirty="0"/>
              <a:t>Now I want to show you one more resource from the National Library of Medicine and I’m going to use the MedlinePlus page we started at as a jumping off point. So, now we’re back on the high blood pressure topic page. You may get a question about clinical trials. </a:t>
            </a:r>
          </a:p>
          <a:p>
            <a:endParaRPr lang="en-US" dirty="0"/>
          </a:p>
          <a:p>
            <a:r>
              <a:rPr lang="en-US" dirty="0"/>
              <a:t>This particular MedlinePlus topic has a link in the research section called Clinical Trials. </a:t>
            </a:r>
          </a:p>
          <a:p>
            <a:r>
              <a:rPr lang="en-US" dirty="0"/>
              <a:t>So, I'm going to click on that link, and we’re dropped down to that section on the MedlinePlus page. </a:t>
            </a:r>
          </a:p>
          <a:p>
            <a:r>
              <a:rPr lang="en-US" dirty="0"/>
              <a:t>[DO] The first link runs a search on high blood pressure in the </a:t>
            </a:r>
            <a:r>
              <a:rPr lang="en-US" dirty="0" err="1"/>
              <a:t>clinicaltrials</a:t>
            </a:r>
            <a:r>
              <a:rPr lang="en-US" dirty="0"/>
              <a:t> database. We also see a link for pre-hypertension. I’m going to click the first link to run a search on our main topic.</a:t>
            </a:r>
          </a:p>
          <a:p>
            <a:endParaRPr lang="en-US" dirty="0"/>
          </a:p>
          <a:p>
            <a:endParaRPr lang="en-US" dirty="0"/>
          </a:p>
          <a:p>
            <a:r>
              <a:rPr lang="en-US" b="1" dirty="0"/>
              <a:t>Clinical Trials.gov is a website</a:t>
            </a:r>
            <a:r>
              <a:rPr lang="en-US" dirty="0"/>
              <a:t> and </a:t>
            </a:r>
            <a:r>
              <a:rPr lang="en-US" b="1" dirty="0"/>
              <a:t>online database</a:t>
            </a:r>
            <a:r>
              <a:rPr lang="en-US" dirty="0"/>
              <a:t> of clinical research studies and information about their results. The purpose of ClinicalTrials.gov is to provide information about clinical research studies to the public, researchers, and health care professionals. The U.S. government does not review or approve the safety and science of studies listed on this website.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Again, if there are clinical trials that are relevant to the health topic, there will be a link here in the table of contents to link to those on the clinical trials .gov website</a:t>
            </a:r>
          </a:p>
          <a:p>
            <a:endParaRPr lang="en-US" dirty="0"/>
          </a:p>
          <a:p>
            <a:endParaRPr lang="en-US" dirty="0"/>
          </a:p>
          <a:p>
            <a:r>
              <a:rPr lang="en-US" dirty="0"/>
              <a:t>We teach an entire class on this website called Clinicaltrials.gov for Librarians, but of course, anyone can register. The class provides a deep dive into the website. We’re teaching that class in August. We also have a class that’s offered on-demand, and we put those registration links on the handout  if you’d like to register.</a:t>
            </a:r>
          </a:p>
          <a:p>
            <a:endParaRPr lang="en-US" dirty="0"/>
          </a:p>
          <a:p>
            <a:r>
              <a:rPr lang="en-US" dirty="0"/>
              <a:t>The results we see [POINT: viewing 1551 studies] are for </a:t>
            </a:r>
            <a:r>
              <a:rPr lang="en-US" i="1" dirty="0"/>
              <a:t>not yet recruiting and Recruiting</a:t>
            </a:r>
            <a:r>
              <a:rPr lang="en-US" dirty="0"/>
              <a:t> trials because that’s what the MedlinePlus search included. You see our topic hypertension is in the Condition/Disease box, and you can add your location to the left-side panel . </a:t>
            </a:r>
          </a:p>
          <a:p>
            <a:endParaRPr lang="en-US" dirty="0"/>
          </a:p>
          <a:p>
            <a:r>
              <a:rPr lang="en-US" dirty="0"/>
              <a:t>You can amend the original search by using the filters on the left, such as:</a:t>
            </a:r>
          </a:p>
          <a:p>
            <a:r>
              <a:rPr lang="en-US" dirty="0"/>
              <a:t>Eligibility, male, female. Age ranges, older adult is listed here. [DO] APPLY OLDER ADULT LIMIT, and I’m going to scroll back up to the LOCATION box and add HOUSTON. Now we have a list of 26 results. </a:t>
            </a:r>
          </a:p>
          <a:p>
            <a:endParaRPr lang="en-US" dirty="0"/>
          </a:p>
          <a:p>
            <a:endParaRPr lang="en-US" dirty="0"/>
          </a:p>
          <a:p>
            <a:r>
              <a:rPr lang="en-US" dirty="0"/>
              <a:t>Alright, so that’s all I’m going to cover in the demos of MedlinePlus, PubMed and </a:t>
            </a:r>
            <a:r>
              <a:rPr lang="en-US" dirty="0" err="1"/>
              <a:t>ClinicalTrials</a:t>
            </a:r>
            <a:r>
              <a:rPr lang="en-US" dirty="0"/>
              <a:t>. As I said before, we teach classes about each of these resources and those links are on the handout.</a:t>
            </a:r>
          </a:p>
          <a:p>
            <a:endParaRPr lang="en-US" dirty="0"/>
          </a:p>
          <a:p>
            <a:r>
              <a:rPr lang="en-US" dirty="0"/>
              <a:t>Are there any questions about clinical trials.gov before we move on?</a:t>
            </a:r>
          </a:p>
          <a:p>
            <a:endParaRPr lang="en-US" dirty="0"/>
          </a:p>
          <a:p>
            <a:r>
              <a:rPr lang="en-US" dirty="0"/>
              <a:t>(pause)</a:t>
            </a:r>
          </a:p>
          <a:p>
            <a:r>
              <a:rPr lang="en-US" dirty="0"/>
              <a:t>Great! I will pass it over to Shanna  </a:t>
            </a:r>
          </a:p>
          <a:p>
            <a:endParaRPr lang="en-US" dirty="0"/>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11</a:t>
            </a:fld>
            <a:endParaRPr lang="en-US"/>
          </a:p>
        </p:txBody>
      </p:sp>
    </p:spTree>
    <p:extLst>
      <p:ext uri="{BB962C8B-B14F-4D97-AF65-F5344CB8AC3E}">
        <p14:creationId xmlns:p14="http://schemas.microsoft.com/office/powerpoint/2010/main" val="21861920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1223"/>
              </a:spcBef>
              <a:spcAft>
                <a:spcPts val="1223"/>
              </a:spcAft>
            </a:pPr>
            <a:r>
              <a:rPr lang="en" dirty="0">
                <a:solidFill>
                  <a:srgbClr val="E97132"/>
                </a:solidFill>
              </a:rPr>
              <a:t>Shanna</a:t>
            </a:r>
          </a:p>
          <a:p>
            <a:pPr>
              <a:lnSpc>
                <a:spcPct val="115000"/>
              </a:lnSpc>
              <a:spcBef>
                <a:spcPts val="1223"/>
              </a:spcBef>
              <a:spcAft>
                <a:spcPts val="1223"/>
              </a:spcAft>
            </a:pPr>
            <a:endParaRPr lang="en" dirty="0">
              <a:solidFill>
                <a:srgbClr val="E97132"/>
              </a:solidFill>
            </a:endParaRPr>
          </a:p>
          <a:p>
            <a:r>
              <a:rPr lang="en-US" dirty="0"/>
              <a:t>Now let’s transition into our discussion of programming ideas to consider. Where do we start?</a:t>
            </a:r>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12</a:t>
            </a:fld>
            <a:endParaRPr lang="en-US"/>
          </a:p>
        </p:txBody>
      </p:sp>
    </p:spTree>
    <p:extLst>
      <p:ext uri="{BB962C8B-B14F-4D97-AF65-F5344CB8AC3E}">
        <p14:creationId xmlns:p14="http://schemas.microsoft.com/office/powerpoint/2010/main" val="3556989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3: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9" name="Google Shape;239;p13:notes"/>
          <p:cNvSpPr txBox="1">
            <a:spLocks noGrp="1"/>
          </p:cNvSpPr>
          <p:nvPr>
            <p:ph type="body" idx="1"/>
          </p:nvPr>
        </p:nvSpPr>
        <p:spPr>
          <a:xfrm>
            <a:off x="704286" y="4548135"/>
            <a:ext cx="5627793" cy="3721788"/>
          </a:xfrm>
          <a:prstGeom prst="rect">
            <a:avLst/>
          </a:prstGeom>
          <a:noFill/>
          <a:ln>
            <a:noFill/>
          </a:ln>
        </p:spPr>
        <p:txBody>
          <a:bodyPr spcFirstLastPara="1" wrap="square" lIns="94181" tIns="47078" rIns="94181" bIns="47078" anchor="t" anchorCtr="0">
            <a:noAutofit/>
          </a:bodyPr>
          <a:lstStyle/>
          <a:p>
            <a:pPr marL="155296" defTabSz="931774">
              <a:lnSpc>
                <a:spcPct val="115000"/>
              </a:lnSpc>
              <a:buClr>
                <a:schemeClr val="dk1"/>
              </a:buClr>
              <a:buSzPts val="1100"/>
              <a:defRPr/>
            </a:pPr>
            <a:r>
              <a:rPr lang="en-US" dirty="0">
                <a:solidFill>
                  <a:schemeClr val="dk1"/>
                </a:solidFill>
              </a:rPr>
              <a:t>Shanna</a:t>
            </a:r>
          </a:p>
          <a:p>
            <a:endParaRPr lang="en-US" dirty="0"/>
          </a:p>
          <a:p>
            <a:r>
              <a:rPr lang="en-US" sz="1200" kern="1200" dirty="0">
                <a:solidFill>
                  <a:schemeClr val="tx1"/>
                </a:solidFill>
                <a:effectLst/>
                <a:latin typeface="+mn-lt"/>
                <a:ea typeface="+mn-ea"/>
                <a:cs typeface="+mn-cs"/>
              </a:rPr>
              <a:t>We are going to start with our </a:t>
            </a:r>
            <a:r>
              <a:rPr lang="en-US" sz="1200" b="1" kern="1200" dirty="0">
                <a:solidFill>
                  <a:schemeClr val="tx1"/>
                </a:solidFill>
                <a:effectLst/>
                <a:latin typeface="+mn-lt"/>
                <a:ea typeface="+mn-ea"/>
                <a:cs typeface="+mn-cs"/>
              </a:rPr>
              <a:t>Initial planning phase </a:t>
            </a:r>
            <a:r>
              <a:rPr lang="en-US" sz="1200" kern="1200" dirty="0">
                <a:solidFill>
                  <a:schemeClr val="tx1"/>
                </a:solidFill>
                <a:effectLst/>
                <a:latin typeface="+mn-lt"/>
                <a:ea typeface="+mn-ea"/>
                <a:cs typeface="+mn-cs"/>
              </a:rPr>
              <a:t>which will take in consideration our primary audience, type of outreach and available resources and capacity.</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We’ve already initiated the discussion of some resources to determine your community health needs and some information resources.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As well as, you have the resources to learn about older adults in your area, and we have reviewed several informational websites and databases.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Now you’re at the stage where you would identify your intended audience. This may be a specific group of older adults with a specific health condition,  maybe the focus could be Type 2 Diabetes.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Next, consider the type of outreach or programming that is appropriate for this audience.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Keep in mind, health outreach does not mean that you have to provide a one-hour program with a speaker and activities. Think about the spectrum of engagement --- and what a manageable and meaningful outreach activity might look like based on your audience’s needs.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It might be highlighting particular information resources, such as MedlinePlus; it might be offering one-time programming or a series; or it might be offering some training.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Finally, consider the staff capacity and physical space you have available, and other factors.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On the National Library of Medicine’s website listing of available courses; we have a class called Health Programming at your Library. We have a link to information about it on the handout.</a:t>
            </a:r>
          </a:p>
          <a:p>
            <a:pPr marL="0" lvl="0" indent="0" algn="l" rtl="0">
              <a:spcBef>
                <a:spcPts val="0"/>
              </a:spcBef>
              <a:spcAft>
                <a:spcPts val="0"/>
              </a:spcAft>
              <a:buNone/>
            </a:pPr>
            <a:endParaRPr lang="en-US" dirty="0"/>
          </a:p>
          <a:p>
            <a:pPr marL="0" lvl="0" indent="0" algn="l" rtl="0">
              <a:spcBef>
                <a:spcPts val="0"/>
              </a:spcBef>
              <a:spcAft>
                <a:spcPts val="0"/>
              </a:spcAft>
              <a:buNone/>
            </a:pPr>
            <a:endParaRPr lang="en-US" dirty="0"/>
          </a:p>
          <a:p>
            <a:pPr marL="161766">
              <a:buClr>
                <a:schemeClr val="dk1"/>
              </a:buClr>
              <a:buSzPts val="1200"/>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buClr>
                <a:schemeClr val="dk1"/>
              </a:buClr>
              <a:buSzPts val="1100"/>
            </a:pPr>
            <a:r>
              <a:rPr lang="en-US" dirty="0">
                <a:solidFill>
                  <a:schemeClr val="dk1"/>
                </a:solidFill>
                <a:latin typeface="Calibri"/>
                <a:ea typeface="Calibri"/>
                <a:cs typeface="Calibri"/>
                <a:sym typeface="Calibri"/>
              </a:rPr>
              <a:t>Shanna</a:t>
            </a:r>
          </a:p>
          <a:p>
            <a:pPr>
              <a:lnSpc>
                <a:spcPct val="115000"/>
              </a:lnSpc>
              <a:buClr>
                <a:schemeClr val="dk1"/>
              </a:buClr>
              <a:buSzPts val="1100"/>
            </a:pPr>
            <a:endParaRPr lang="en-US" dirty="0">
              <a:solidFill>
                <a:schemeClr val="dk1"/>
              </a:solidFill>
              <a:latin typeface="Calibri"/>
              <a:ea typeface="Calibri"/>
              <a:cs typeface="Calibri"/>
              <a:sym typeface="Calibri"/>
            </a:endParaRPr>
          </a:p>
          <a:p>
            <a:r>
              <a:rPr lang="en-US" sz="1200" kern="1200" dirty="0">
                <a:solidFill>
                  <a:schemeClr val="tx1"/>
                </a:solidFill>
                <a:effectLst/>
                <a:latin typeface="+mn-lt"/>
                <a:ea typeface="+mn-ea"/>
                <a:cs typeface="+mn-cs"/>
              </a:rPr>
              <a:t>Here are the 7 Key Questions to ask regarding programming, the who, the what, when, where, why, how, and how much. This slide provides a blueprint of questions to consider for your programming. These questions are all multifaceted but will help you recognize what pieces you have in place and where you will need to fill in the gaps. </a:t>
            </a:r>
          </a:p>
          <a:p>
            <a:endParaRPr lang="en-US" dirty="0"/>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14</a:t>
            </a:fld>
            <a:endParaRPr lang="en-US"/>
          </a:p>
        </p:txBody>
      </p:sp>
    </p:spTree>
    <p:extLst>
      <p:ext uri="{BB962C8B-B14F-4D97-AF65-F5344CB8AC3E}">
        <p14:creationId xmlns:p14="http://schemas.microsoft.com/office/powerpoint/2010/main" val="1933976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9478">
              <a:defRPr/>
            </a:pPr>
            <a:r>
              <a:rPr lang="en-US" b="1" kern="100" dirty="0">
                <a:latin typeface="Aptos" panose="020B0004020202020204" pitchFamily="34" charset="0"/>
                <a:ea typeface="Aptos" panose="020B0004020202020204" pitchFamily="34" charset="0"/>
                <a:cs typeface="Times New Roman" panose="02020603050405020304" pitchFamily="18" charset="0"/>
              </a:rPr>
              <a:t>Who? </a:t>
            </a:r>
            <a:r>
              <a:rPr lang="en-US" kern="100" dirty="0">
                <a:latin typeface="Aptos" panose="020B0004020202020204" pitchFamily="34" charset="0"/>
                <a:ea typeface="Aptos" panose="020B0004020202020204" pitchFamily="34" charset="0"/>
                <a:cs typeface="Times New Roman" panose="02020603050405020304" pitchFamily="18" charset="0"/>
              </a:rPr>
              <a:t>Think about who your primary audience will be? Who in your organization can assist in the planning and the program? Who else should be at the table? Who in your community might be an expert or might know an expert? Who are potential partners for this outreach event? </a:t>
            </a:r>
          </a:p>
          <a:p>
            <a:endParaRPr lang="en-US" dirty="0"/>
          </a:p>
        </p:txBody>
      </p:sp>
      <p:sp>
        <p:nvSpPr>
          <p:cNvPr id="4" name="Slide Number Placeholder 3"/>
          <p:cNvSpPr>
            <a:spLocks noGrp="1"/>
          </p:cNvSpPr>
          <p:nvPr>
            <p:ph type="sldNum" sz="quarter" idx="5"/>
          </p:nvPr>
        </p:nvSpPr>
        <p:spPr/>
        <p:txBody>
          <a:bodyPr/>
          <a:lstStyle/>
          <a:p>
            <a:fld id="{0EE2C5BF-CCE5-4633-8997-C35B112C8DF6}" type="slidenum">
              <a:rPr lang="en-US" smtClean="0"/>
              <a:t>15</a:t>
            </a:fld>
            <a:endParaRPr lang="en-US"/>
          </a:p>
        </p:txBody>
      </p:sp>
    </p:spTree>
    <p:extLst>
      <p:ext uri="{BB962C8B-B14F-4D97-AF65-F5344CB8AC3E}">
        <p14:creationId xmlns:p14="http://schemas.microsoft.com/office/powerpoint/2010/main" val="3263728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12598-95F6-CE93-3557-707C7E033D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2D8471-4BBB-11B6-C46D-0EA6A6F250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CB6999-354A-5F64-2B96-36FB81B503D2}"/>
              </a:ext>
            </a:extLst>
          </p:cNvPr>
          <p:cNvSpPr>
            <a:spLocks noGrp="1"/>
          </p:cNvSpPr>
          <p:nvPr>
            <p:ph type="body" idx="1"/>
          </p:nvPr>
        </p:nvSpPr>
        <p:spPr/>
        <p:txBody>
          <a:bodyPr/>
          <a:lstStyle/>
          <a:p>
            <a:pPr defTabSz="949478">
              <a:defRPr/>
            </a:pPr>
            <a:r>
              <a:rPr lang="en-US" kern="100" dirty="0">
                <a:latin typeface="Aptos" panose="020B0004020202020204" pitchFamily="34" charset="0"/>
                <a:ea typeface="Aptos" panose="020B0004020202020204" pitchFamily="34" charset="0"/>
                <a:cs typeface="Times New Roman" panose="02020603050405020304" pitchFamily="18" charset="0"/>
              </a:rPr>
              <a:t>What? What type of outreach activity do you wish to provide? Will you provide information, or will you offer a program with a speaker? What are the community health needs and what evidence of this do you have?  What resources are available from the National Library of Medicine or other agencies that you can use? </a:t>
            </a:r>
            <a:endParaRPr lang="en-US" dirty="0"/>
          </a:p>
        </p:txBody>
      </p:sp>
      <p:sp>
        <p:nvSpPr>
          <p:cNvPr id="4" name="Slide Number Placeholder 3">
            <a:extLst>
              <a:ext uri="{FF2B5EF4-FFF2-40B4-BE49-F238E27FC236}">
                <a16:creationId xmlns:a16="http://schemas.microsoft.com/office/drawing/2014/main" id="{1B293A63-CBD3-2BC2-309E-6614D7556AB4}"/>
              </a:ext>
            </a:extLst>
          </p:cNvPr>
          <p:cNvSpPr>
            <a:spLocks noGrp="1"/>
          </p:cNvSpPr>
          <p:nvPr>
            <p:ph type="sldNum" sz="quarter" idx="5"/>
          </p:nvPr>
        </p:nvSpPr>
        <p:spPr/>
        <p:txBody>
          <a:bodyPr/>
          <a:lstStyle/>
          <a:p>
            <a:fld id="{0EE2C5BF-CCE5-4633-8997-C35B112C8DF6}" type="slidenum">
              <a:rPr lang="en-US" smtClean="0"/>
              <a:t>16</a:t>
            </a:fld>
            <a:endParaRPr lang="en-US"/>
          </a:p>
        </p:txBody>
      </p:sp>
    </p:spTree>
    <p:extLst>
      <p:ext uri="{BB962C8B-B14F-4D97-AF65-F5344CB8AC3E}">
        <p14:creationId xmlns:p14="http://schemas.microsoft.com/office/powerpoint/2010/main" val="38302861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16DC6-428A-9700-1324-484A793846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D7AAE6-24D5-8EF2-61F6-9E84938254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141CD0-C877-0BD0-243D-DA32B6F06FAD}"/>
              </a:ext>
            </a:extLst>
          </p:cNvPr>
          <p:cNvSpPr>
            <a:spLocks noGrp="1"/>
          </p:cNvSpPr>
          <p:nvPr>
            <p:ph type="body" idx="1"/>
          </p:nvPr>
        </p:nvSpPr>
        <p:spPr/>
        <p:txBody>
          <a:bodyPr/>
          <a:lstStyle/>
          <a:p>
            <a:pPr>
              <a:lnSpc>
                <a:spcPct val="107000"/>
              </a:lnSpc>
              <a:spcAft>
                <a:spcPts val="846"/>
              </a:spcAft>
            </a:pPr>
            <a:r>
              <a:rPr lang="en-US" b="1" kern="100" dirty="0">
                <a:latin typeface="Aptos" panose="020B0004020202020204" pitchFamily="34" charset="0"/>
                <a:ea typeface="Aptos" panose="020B0004020202020204" pitchFamily="34" charset="0"/>
                <a:cs typeface="Times New Roman" panose="02020603050405020304" pitchFamily="18" charset="0"/>
              </a:rPr>
              <a:t>When?</a:t>
            </a:r>
            <a:r>
              <a:rPr lang="en-US" kern="100" dirty="0">
                <a:latin typeface="Aptos" panose="020B0004020202020204" pitchFamily="34" charset="0"/>
                <a:ea typeface="Aptos" panose="020B0004020202020204" pitchFamily="34" charset="0"/>
                <a:cs typeface="Times New Roman" panose="02020603050405020304" pitchFamily="18" charset="0"/>
              </a:rPr>
              <a:t> When will you offer your program? When should you schedule program so that your audience and staff are available? Will this be a one-time or ongoing event? Should it coincide with a health awareness month or initiatives within your community? </a:t>
            </a:r>
          </a:p>
          <a:p>
            <a:endParaRPr lang="en-US" dirty="0"/>
          </a:p>
        </p:txBody>
      </p:sp>
      <p:sp>
        <p:nvSpPr>
          <p:cNvPr id="4" name="Slide Number Placeholder 3">
            <a:extLst>
              <a:ext uri="{FF2B5EF4-FFF2-40B4-BE49-F238E27FC236}">
                <a16:creationId xmlns:a16="http://schemas.microsoft.com/office/drawing/2014/main" id="{41F45CB7-1379-AFD5-E36C-9E693FC08E6D}"/>
              </a:ext>
            </a:extLst>
          </p:cNvPr>
          <p:cNvSpPr>
            <a:spLocks noGrp="1"/>
          </p:cNvSpPr>
          <p:nvPr>
            <p:ph type="sldNum" sz="quarter" idx="5"/>
          </p:nvPr>
        </p:nvSpPr>
        <p:spPr/>
        <p:txBody>
          <a:bodyPr/>
          <a:lstStyle/>
          <a:p>
            <a:fld id="{0EE2C5BF-CCE5-4633-8997-C35B112C8DF6}" type="slidenum">
              <a:rPr lang="en-US" smtClean="0"/>
              <a:t>17</a:t>
            </a:fld>
            <a:endParaRPr lang="en-US"/>
          </a:p>
        </p:txBody>
      </p:sp>
    </p:spTree>
    <p:extLst>
      <p:ext uri="{BB962C8B-B14F-4D97-AF65-F5344CB8AC3E}">
        <p14:creationId xmlns:p14="http://schemas.microsoft.com/office/powerpoint/2010/main" val="3773856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01C1D-1757-B876-26C5-BC8A53F2C7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FDF39C-C63B-CDCA-3B58-388CDC71C3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FC66E8-3F48-0D5D-D9F6-21FDFF7C4EA8}"/>
              </a:ext>
            </a:extLst>
          </p:cNvPr>
          <p:cNvSpPr>
            <a:spLocks noGrp="1"/>
          </p:cNvSpPr>
          <p:nvPr>
            <p:ph type="body" idx="1"/>
          </p:nvPr>
        </p:nvSpPr>
        <p:spPr/>
        <p:txBody>
          <a:bodyPr/>
          <a:lstStyle/>
          <a:p>
            <a:pPr>
              <a:lnSpc>
                <a:spcPct val="107000"/>
              </a:lnSpc>
              <a:spcAft>
                <a:spcPts val="830"/>
              </a:spcAft>
            </a:pPr>
            <a:r>
              <a:rPr lang="en-US" b="1" kern="100" dirty="0">
                <a:latin typeface="Aptos" panose="020B0004020202020204" pitchFamily="34" charset="0"/>
                <a:ea typeface="Aptos" panose="020B0004020202020204" pitchFamily="34" charset="0"/>
                <a:cs typeface="Times New Roman" panose="02020603050405020304" pitchFamily="18" charset="0"/>
              </a:rPr>
              <a:t>Where?</a:t>
            </a:r>
            <a:r>
              <a:rPr lang="en-US" kern="100" dirty="0">
                <a:latin typeface="Aptos" panose="020B0004020202020204" pitchFamily="34" charset="0"/>
                <a:ea typeface="Aptos" panose="020B0004020202020204" pitchFamily="34" charset="0"/>
                <a:cs typeface="Times New Roman" panose="02020603050405020304" pitchFamily="18" charset="0"/>
              </a:rPr>
              <a:t> Where will the program be held? Do you have the space? Could this be outreach to a senior center or local non-profit? Is it accessible to the participants? Could this be an opportunity for your library to partner with an organization that may have resources that your library may not have at the moment such as a large auditorium space to accommodate the needs of participants?</a:t>
            </a:r>
          </a:p>
          <a:p>
            <a:endParaRPr lang="en-US" dirty="0"/>
          </a:p>
        </p:txBody>
      </p:sp>
      <p:sp>
        <p:nvSpPr>
          <p:cNvPr id="4" name="Slide Number Placeholder 3">
            <a:extLst>
              <a:ext uri="{FF2B5EF4-FFF2-40B4-BE49-F238E27FC236}">
                <a16:creationId xmlns:a16="http://schemas.microsoft.com/office/drawing/2014/main" id="{0DC22186-9A4C-9037-067F-5CC46CFD2C89}"/>
              </a:ext>
            </a:extLst>
          </p:cNvPr>
          <p:cNvSpPr>
            <a:spLocks noGrp="1"/>
          </p:cNvSpPr>
          <p:nvPr>
            <p:ph type="sldNum" sz="quarter" idx="5"/>
          </p:nvPr>
        </p:nvSpPr>
        <p:spPr/>
        <p:txBody>
          <a:bodyPr/>
          <a:lstStyle/>
          <a:p>
            <a:fld id="{0EE2C5BF-CCE5-4633-8997-C35B112C8DF6}" type="slidenum">
              <a:rPr lang="en-US" smtClean="0"/>
              <a:t>18</a:t>
            </a:fld>
            <a:endParaRPr lang="en-US"/>
          </a:p>
        </p:txBody>
      </p:sp>
    </p:spTree>
    <p:extLst>
      <p:ext uri="{BB962C8B-B14F-4D97-AF65-F5344CB8AC3E}">
        <p14:creationId xmlns:p14="http://schemas.microsoft.com/office/powerpoint/2010/main" val="14504527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11E1D-E576-AC2B-13C8-90A14F3C00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477E8A-DCF7-630C-34CE-7FCBBA987D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7A271D-0AFF-FDB2-0C6C-34B94C93A31F}"/>
              </a:ext>
            </a:extLst>
          </p:cNvPr>
          <p:cNvSpPr>
            <a:spLocks noGrp="1"/>
          </p:cNvSpPr>
          <p:nvPr>
            <p:ph type="body" idx="1"/>
          </p:nvPr>
        </p:nvSpPr>
        <p:spPr/>
        <p:txBody>
          <a:bodyPr/>
          <a:lstStyle/>
          <a:p>
            <a:pPr defTabSz="967518">
              <a:defRPr/>
            </a:pPr>
            <a:r>
              <a:rPr lang="en-US" b="1" kern="100" dirty="0">
                <a:latin typeface="Aptos" panose="020B0004020202020204" pitchFamily="34" charset="0"/>
                <a:ea typeface="Aptos" panose="020B0004020202020204" pitchFamily="34" charset="0"/>
                <a:cs typeface="Times New Roman" panose="02020603050405020304" pitchFamily="18" charset="0"/>
              </a:rPr>
              <a:t>Why? </a:t>
            </a:r>
            <a:r>
              <a:rPr lang="en-US" kern="100" dirty="0">
                <a:latin typeface="Aptos" panose="020B0004020202020204" pitchFamily="34" charset="0"/>
                <a:ea typeface="Aptos" panose="020B0004020202020204" pitchFamily="34" charset="0"/>
                <a:cs typeface="Times New Roman" panose="02020603050405020304" pitchFamily="18" charset="0"/>
              </a:rPr>
              <a:t>Why do you want to offer this outreach activity? Why will this benefit your library’s community? This is where those data resources can help guide you. Having the data to support the importance may help to procure funding and other support for your program.</a:t>
            </a:r>
            <a:endParaRPr lang="en-US" dirty="0"/>
          </a:p>
        </p:txBody>
      </p:sp>
      <p:sp>
        <p:nvSpPr>
          <p:cNvPr id="4" name="Slide Number Placeholder 3">
            <a:extLst>
              <a:ext uri="{FF2B5EF4-FFF2-40B4-BE49-F238E27FC236}">
                <a16:creationId xmlns:a16="http://schemas.microsoft.com/office/drawing/2014/main" id="{013D0369-82B8-E27D-F3FB-58023FA07FBE}"/>
              </a:ext>
            </a:extLst>
          </p:cNvPr>
          <p:cNvSpPr>
            <a:spLocks noGrp="1"/>
          </p:cNvSpPr>
          <p:nvPr>
            <p:ph type="sldNum" sz="quarter" idx="5"/>
          </p:nvPr>
        </p:nvSpPr>
        <p:spPr/>
        <p:txBody>
          <a:bodyPr/>
          <a:lstStyle/>
          <a:p>
            <a:fld id="{0EE2C5BF-CCE5-4633-8997-C35B112C8DF6}" type="slidenum">
              <a:rPr lang="en-US" smtClean="0"/>
              <a:t>19</a:t>
            </a:fld>
            <a:endParaRPr lang="en-US"/>
          </a:p>
        </p:txBody>
      </p:sp>
    </p:spTree>
    <p:extLst>
      <p:ext uri="{BB962C8B-B14F-4D97-AF65-F5344CB8AC3E}">
        <p14:creationId xmlns:p14="http://schemas.microsoft.com/office/powerpoint/2010/main" val="40561583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22523-8F3A-61CD-13F8-5402FC304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607E56-2FF4-6F1F-9430-040B60023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F0964F-141E-348E-35C8-77281676AD69}"/>
              </a:ext>
            </a:extLst>
          </p:cNvPr>
          <p:cNvSpPr>
            <a:spLocks noGrp="1"/>
          </p:cNvSpPr>
          <p:nvPr>
            <p:ph type="body" idx="1"/>
          </p:nvPr>
        </p:nvSpPr>
        <p:spPr/>
        <p:txBody>
          <a:bodyPr/>
          <a:lstStyle/>
          <a:p>
            <a:pPr>
              <a:lnSpc>
                <a:spcPct val="107000"/>
              </a:lnSpc>
              <a:spcAft>
                <a:spcPts val="830"/>
              </a:spcAft>
            </a:pPr>
            <a:r>
              <a:rPr lang="en-US" b="1" kern="100" dirty="0">
                <a:latin typeface="Aptos" panose="020B0004020202020204" pitchFamily="34" charset="0"/>
                <a:ea typeface="Aptos" panose="020B0004020202020204" pitchFamily="34" charset="0"/>
                <a:cs typeface="Times New Roman" panose="02020603050405020304" pitchFamily="18" charset="0"/>
              </a:rPr>
              <a:t>How? </a:t>
            </a:r>
            <a:r>
              <a:rPr lang="en-US" kern="100" dirty="0">
                <a:latin typeface="Aptos" panose="020B0004020202020204" pitchFamily="34" charset="0"/>
                <a:ea typeface="Aptos" panose="020B0004020202020204" pitchFamily="34" charset="0"/>
                <a:cs typeface="Times New Roman" panose="02020603050405020304" pitchFamily="18" charset="0"/>
              </a:rPr>
              <a:t>How will you market the program? Will social media or flyers be included in how you advertise program?  How will you measure impact of your program? For instance, will there be attendance taken, pre-post surveys, newsletter or social media posts? </a:t>
            </a:r>
          </a:p>
          <a:p>
            <a:endParaRPr lang="en-US" dirty="0"/>
          </a:p>
        </p:txBody>
      </p:sp>
      <p:sp>
        <p:nvSpPr>
          <p:cNvPr id="4" name="Slide Number Placeholder 3">
            <a:extLst>
              <a:ext uri="{FF2B5EF4-FFF2-40B4-BE49-F238E27FC236}">
                <a16:creationId xmlns:a16="http://schemas.microsoft.com/office/drawing/2014/main" id="{A3D87DD8-A280-F1C0-1BD0-05198D76EE9A}"/>
              </a:ext>
            </a:extLst>
          </p:cNvPr>
          <p:cNvSpPr>
            <a:spLocks noGrp="1"/>
          </p:cNvSpPr>
          <p:nvPr>
            <p:ph type="sldNum" sz="quarter" idx="5"/>
          </p:nvPr>
        </p:nvSpPr>
        <p:spPr/>
        <p:txBody>
          <a:bodyPr/>
          <a:lstStyle/>
          <a:p>
            <a:fld id="{0EE2C5BF-CCE5-4633-8997-C35B112C8DF6}" type="slidenum">
              <a:rPr lang="en-US" smtClean="0"/>
              <a:t>20</a:t>
            </a:fld>
            <a:endParaRPr lang="en-US"/>
          </a:p>
        </p:txBody>
      </p:sp>
    </p:spTree>
    <p:extLst>
      <p:ext uri="{BB962C8B-B14F-4D97-AF65-F5344CB8AC3E}">
        <p14:creationId xmlns:p14="http://schemas.microsoft.com/office/powerpoint/2010/main" val="16507635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F41A3-9712-6E16-90E4-7E5B160C6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DAAC57-ABA7-A7D3-F02F-F527578942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FCB0FB-012E-2AFA-FD36-AC7E95D26973}"/>
              </a:ext>
            </a:extLst>
          </p:cNvPr>
          <p:cNvSpPr>
            <a:spLocks noGrp="1"/>
          </p:cNvSpPr>
          <p:nvPr>
            <p:ph type="body" idx="1"/>
          </p:nvPr>
        </p:nvSpPr>
        <p:spPr/>
        <p:txBody>
          <a:bodyPr/>
          <a:lstStyle/>
          <a:p>
            <a:pPr>
              <a:lnSpc>
                <a:spcPct val="107000"/>
              </a:lnSpc>
              <a:spcAft>
                <a:spcPts val="830"/>
              </a:spcAft>
            </a:pPr>
            <a:r>
              <a:rPr lang="en-US" b="1" kern="100" dirty="0">
                <a:latin typeface="Aptos" panose="020B0004020202020204" pitchFamily="34" charset="0"/>
                <a:ea typeface="Aptos" panose="020B0004020202020204" pitchFamily="34" charset="0"/>
                <a:cs typeface="Times New Roman" panose="02020603050405020304" pitchFamily="18" charset="0"/>
              </a:rPr>
              <a:t>How much? </a:t>
            </a:r>
            <a:r>
              <a:rPr lang="en-US" kern="100" dirty="0">
                <a:latin typeface="Aptos" panose="020B0004020202020204" pitchFamily="34" charset="0"/>
                <a:ea typeface="Aptos" panose="020B0004020202020204" pitchFamily="34" charset="0"/>
                <a:cs typeface="Times New Roman" panose="02020603050405020304" pitchFamily="18" charset="0"/>
              </a:rPr>
              <a:t>This question involves looking at how much time you and other staff will have to invest in the activity and how much money will it cost? Going back to costs. Are there partners who are willing to provide a program and/or space at no-cost. Is there grant funding available? Are there resources you can borrow from your state library or another library if you are part of a library system?</a:t>
            </a:r>
          </a:p>
          <a:p>
            <a:pPr algn="just">
              <a:lnSpc>
                <a:spcPct val="107000"/>
              </a:lnSpc>
              <a:spcAft>
                <a:spcPts val="830"/>
              </a:spcAft>
            </a:pPr>
            <a:r>
              <a:rPr lang="en-US" kern="0" dirty="0">
                <a:latin typeface="Calibri" panose="020F0502020204030204" pitchFamily="34" charset="0"/>
                <a:ea typeface="Times New Roman" panose="02020603050405020304" pitchFamily="18" charset="0"/>
                <a:cs typeface="Times New Roman" panose="02020603050405020304" pitchFamily="18" charset="0"/>
              </a:rPr>
              <a:t>I want to let you know that we</a:t>
            </a:r>
            <a:r>
              <a:rPr lang="en-US" kern="0" dirty="0">
                <a:latin typeface="Times New Roman" panose="02020603050405020304" pitchFamily="18" charset="0"/>
                <a:ea typeface="Times New Roman" panose="02020603050405020304" pitchFamily="18" charset="0"/>
                <a:cs typeface="Calibri" panose="020F0502020204030204" pitchFamily="34" charset="0"/>
              </a:rPr>
              <a:t>’</a:t>
            </a:r>
            <a:r>
              <a:rPr lang="en-US" kern="0" dirty="0">
                <a:latin typeface="Calibri" panose="020F0502020204030204" pitchFamily="34" charset="0"/>
                <a:ea typeface="Times New Roman" panose="02020603050405020304" pitchFamily="18" charset="0"/>
                <a:cs typeface="Times New Roman" panose="02020603050405020304" pitchFamily="18" charset="0"/>
              </a:rPr>
              <a:t>ve included a couple of resources from the American Library Association that might help your planning process and we</a:t>
            </a:r>
            <a:r>
              <a:rPr lang="en-US" kern="0" dirty="0">
                <a:latin typeface="Times New Roman" panose="02020603050405020304" pitchFamily="18" charset="0"/>
                <a:ea typeface="Times New Roman" panose="02020603050405020304" pitchFamily="18" charset="0"/>
                <a:cs typeface="Calibri" panose="020F0502020204030204" pitchFamily="34" charset="0"/>
              </a:rPr>
              <a:t>’</a:t>
            </a:r>
            <a:r>
              <a:rPr lang="en-US" kern="0" dirty="0">
                <a:latin typeface="Calibri" panose="020F0502020204030204" pitchFamily="34" charset="0"/>
                <a:ea typeface="Times New Roman" panose="02020603050405020304" pitchFamily="18" charset="0"/>
                <a:cs typeface="Times New Roman" panose="02020603050405020304" pitchFamily="18" charset="0"/>
              </a:rPr>
              <a:t>ll discuss this a little later.</a:t>
            </a:r>
            <a:endParaRPr lang="en-US" kern="100" dirty="0">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30"/>
              </a:spcAft>
            </a:pPr>
            <a:r>
              <a:rPr lang="en-US" sz="1400" b="1" kern="0" dirty="0">
                <a:highlight>
                  <a:srgbClr val="00FF00"/>
                </a:highlight>
                <a:latin typeface="Calibri" panose="020F0502020204030204" pitchFamily="34" charset="0"/>
                <a:ea typeface="Times New Roman" panose="02020603050405020304" pitchFamily="18" charset="0"/>
                <a:cs typeface="Times New Roman" panose="02020603050405020304" pitchFamily="18" charset="0"/>
              </a:rPr>
              <a:t> </a:t>
            </a:r>
            <a:endParaRPr lang="en-US" kern="100" dirty="0">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E8178E3E-362D-260E-831D-6C040FD0A9FD}"/>
              </a:ext>
            </a:extLst>
          </p:cNvPr>
          <p:cNvSpPr>
            <a:spLocks noGrp="1"/>
          </p:cNvSpPr>
          <p:nvPr>
            <p:ph type="sldNum" sz="quarter" idx="5"/>
          </p:nvPr>
        </p:nvSpPr>
        <p:spPr/>
        <p:txBody>
          <a:bodyPr/>
          <a:lstStyle/>
          <a:p>
            <a:fld id="{0EE2C5BF-CCE5-4633-8997-C35B112C8DF6}" type="slidenum">
              <a:rPr lang="en-US" smtClean="0"/>
              <a:t>21</a:t>
            </a:fld>
            <a:endParaRPr lang="en-US"/>
          </a:p>
        </p:txBody>
      </p:sp>
    </p:spTree>
    <p:extLst>
      <p:ext uri="{BB962C8B-B14F-4D97-AF65-F5344CB8AC3E}">
        <p14:creationId xmlns:p14="http://schemas.microsoft.com/office/powerpoint/2010/main" val="22145553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2625" y="1181100"/>
            <a:ext cx="5670550" cy="3189288"/>
          </a:xfrm>
        </p:spPr>
      </p:sp>
      <p:sp>
        <p:nvSpPr>
          <p:cNvPr id="3" name="Notes Placeholder 2"/>
          <p:cNvSpPr>
            <a:spLocks noGrp="1"/>
          </p:cNvSpPr>
          <p:nvPr>
            <p:ph type="body" idx="1"/>
          </p:nvPr>
        </p:nvSpPr>
        <p:spPr/>
        <p:txBody>
          <a:bodyPr/>
          <a:lstStyle/>
          <a:p>
            <a:pPr>
              <a:lnSpc>
                <a:spcPct val="90000"/>
              </a:lnSpc>
              <a:spcBef>
                <a:spcPts val="1019"/>
              </a:spcBef>
              <a:buClr>
                <a:schemeClr val="dk1"/>
              </a:buClr>
              <a:buSzPts val="1100"/>
            </a:pPr>
            <a:r>
              <a:rPr lang="en-US" dirty="0">
                <a:solidFill>
                  <a:schemeClr val="accent3"/>
                </a:solidFill>
              </a:rPr>
              <a:t>Shanna</a:t>
            </a:r>
          </a:p>
          <a:p>
            <a:pPr>
              <a:lnSpc>
                <a:spcPct val="90000"/>
              </a:lnSpc>
              <a:spcBef>
                <a:spcPts val="1019"/>
              </a:spcBef>
              <a:buClr>
                <a:schemeClr val="dk1"/>
              </a:buClr>
              <a:buSzPts val="1100"/>
            </a:pPr>
            <a:endParaRPr lang="en-US" dirty="0">
              <a:solidFill>
                <a:schemeClr val="accent3"/>
              </a:solidFill>
            </a:endParaRPr>
          </a:p>
          <a:p>
            <a:r>
              <a:rPr lang="en-US" sz="1200" kern="1200" dirty="0">
                <a:solidFill>
                  <a:schemeClr val="tx1"/>
                </a:solidFill>
                <a:effectLst/>
                <a:latin typeface="+mn-lt"/>
                <a:ea typeface="+mn-ea"/>
                <a:cs typeface="+mn-cs"/>
              </a:rPr>
              <a:t>So next we will discuss getting started with partnerships. Here we have identified some partnerships that libraries in our respective communities have collaborated with.  In the chat, please feel free to share some partnerships that your library or organization have partnered with or suggest partnerships that would be ideal for working with older adults in your community. (pause)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Local government, public health agencies, healthcare providers, foodbanks, agricultural nonprofits, cooperative extensions, Area agency on Aging, and senior centers, all provide valuable resources that may have the expertise, audience experience, materials or other resources that your program needs for success.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With an audience and idea in mind, begin to think about who you might be able to partner with to enable or enhance the outreach or programming activity, and does this partner or organization align with the overarching goals and objectives of your organization.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This is especially important to consider, because in some of the rural or small libraries there may be only one staff member.  Remember that there may be partners in your community that are willing to support your programming needs.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Additionally, using libraries as the program hub for partnerships, could serve and provide a platform to expand the population reach of your programming goals.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1E640117-C3A4-4D95-8CFE-4BB45D40D405}" type="slidenum">
              <a:rPr lang="en-US" smtClean="0"/>
              <a:pPr>
                <a:defRPr/>
              </a:pPr>
              <a:t>22</a:t>
            </a:fld>
            <a:endParaRPr lang="en-US"/>
          </a:p>
        </p:txBody>
      </p:sp>
    </p:spTree>
    <p:extLst>
      <p:ext uri="{BB962C8B-B14F-4D97-AF65-F5344CB8AC3E}">
        <p14:creationId xmlns:p14="http://schemas.microsoft.com/office/powerpoint/2010/main" val="36302800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1223"/>
              </a:spcBef>
              <a:buClr>
                <a:schemeClr val="dk1"/>
              </a:buClr>
              <a:buSzPts val="1100"/>
            </a:pPr>
            <a:r>
              <a:rPr lang="en-US" dirty="0">
                <a:solidFill>
                  <a:schemeClr val="dk1"/>
                </a:solidFill>
              </a:rPr>
              <a:t>Shanna</a:t>
            </a:r>
          </a:p>
          <a:p>
            <a:pPr>
              <a:lnSpc>
                <a:spcPct val="115000"/>
              </a:lnSpc>
              <a:spcBef>
                <a:spcPts val="1223"/>
              </a:spcBef>
              <a:buClr>
                <a:schemeClr val="dk1"/>
              </a:buClr>
              <a:buSzPts val="1100"/>
            </a:pPr>
            <a:endParaRPr lang="en-US" dirty="0">
              <a:solidFill>
                <a:schemeClr val="dk1"/>
              </a:solidFill>
            </a:endParaRPr>
          </a:p>
          <a:p>
            <a:r>
              <a:rPr lang="en-US" sz="1200" b="0" i="1" kern="1200" dirty="0">
                <a:solidFill>
                  <a:schemeClr val="tx1"/>
                </a:solidFill>
                <a:effectLst/>
                <a:latin typeface="+mn-lt"/>
                <a:ea typeface="+mn-ea"/>
                <a:cs typeface="+mn-cs"/>
              </a:rPr>
              <a:t>In the first section of today’s presentation, we reviewed the Congressional District Health Dashboard to gather health metrics by district and some common health issues among older adults.</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Healthy People 2030 is another resource that we would like to highlight as we think about programming and some health topics you might consider. Healthy People 2030 is an ongoing project by the Office of Disease Prevention and Health Promotion.</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Healthy People 2030 sets measurable national objectives with 10-year targets to improve the health and well-being of all people. Twenty of those objectives are specifically focused on reducing health problems and improving quality of life for older adults.</a:t>
            </a:r>
            <a:endParaRPr lang="en-US" sz="1200" b="0" kern="1200" dirty="0">
              <a:solidFill>
                <a:schemeClr val="tx1"/>
              </a:solidFill>
              <a:effectLst/>
              <a:latin typeface="+mn-lt"/>
              <a:ea typeface="+mn-ea"/>
              <a:cs typeface="+mn-cs"/>
            </a:endParaRPr>
          </a:p>
          <a:p>
            <a:r>
              <a:rPr lang="en-US" sz="1200" b="0" i="1" u="sng"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The first Healthy People initiative started in 1990 and is updated every 10 years with health goals and metrics to focus on and track for that decade. Some metrics continue across decades, but priority areas change over time to meet the current health concerns.</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We thought by looking at the categories specific to older adults identified in 2020 for Healthy People 2030 this might also provide some ideas for programming.</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I am sure that you have noticed information requests and needs from your patrons regarding a number of these health concerns on the slide.</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Can you share in the chat some programming ideas for these areas (i.e. oral health)?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a:t>
            </a:r>
            <a:endParaRPr lang="en-US" sz="1200" b="0"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Great, thanks for adding your ideas to the chat. </a:t>
            </a:r>
            <a:r>
              <a:rPr lang="en-US" sz="1200" b="1" i="1" kern="1200" dirty="0">
                <a:solidFill>
                  <a:schemeClr val="tx1"/>
                </a:solidFill>
                <a:effectLst/>
                <a:latin typeface="+mn-lt"/>
                <a:ea typeface="+mn-ea"/>
                <a:cs typeface="+mn-cs"/>
              </a:rPr>
              <a:t>(***If needed, possible ideas could be hosting vision screenings at the library, hosting a program on food safety, possibly have a health care professional offer blood pressure screenings)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defTabSz="931774">
              <a:defRPr/>
            </a:pPr>
            <a:r>
              <a:rPr lang="en-US" dirty="0"/>
              <a:t>Now I will pass it to Bennie and she will discuss additional aspects of programming to consider.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23</a:t>
            </a:fld>
            <a:endParaRPr lang="en-US"/>
          </a:p>
        </p:txBody>
      </p:sp>
    </p:spTree>
    <p:extLst>
      <p:ext uri="{BB962C8B-B14F-4D97-AF65-F5344CB8AC3E}">
        <p14:creationId xmlns:p14="http://schemas.microsoft.com/office/powerpoint/2010/main" val="37813944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buClr>
                <a:schemeClr val="dk1"/>
              </a:buClr>
              <a:buSzPts val="1100"/>
            </a:pPr>
            <a:r>
              <a:rPr lang="en" sz="1400" dirty="0">
                <a:solidFill>
                  <a:schemeClr val="dk1"/>
                </a:solidFill>
              </a:rPr>
              <a:t>Bennie</a:t>
            </a:r>
          </a:p>
          <a:p>
            <a:pPr>
              <a:lnSpc>
                <a:spcPct val="115000"/>
              </a:lnSpc>
              <a:buClr>
                <a:schemeClr val="dk1"/>
              </a:buClr>
              <a:buSzPts val="1100"/>
            </a:pPr>
            <a:endParaRPr lang="en" sz="1400" dirty="0">
              <a:solidFill>
                <a:schemeClr val="dk1"/>
              </a:solidFill>
            </a:endParaRPr>
          </a:p>
          <a:p>
            <a:r>
              <a:rPr lang="en-US" sz="1400" dirty="0"/>
              <a:t>Thanks, Shanna!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The first type of programming I would like to go over is collections, passive programming and reference. Consider starting with a review of your library’s current collection and seek items to fill any gaps. So perhaps you have a lot of books about heart health but none on another health topic. Or perhaps you are getting questions about a particular health topic and would like to add something to your collection.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Maybe there are resources in your things collection you want to promote. Maybe your library offers take and make craft kits. I also hear about some libraries creating kits designed for patrons with dementia and their caregivers on a variety of topics for entertainment or to support reminiscing or connecting.</a:t>
            </a:r>
          </a:p>
          <a:p>
            <a:endParaRPr lang="en-US" sz="1400" dirty="0"/>
          </a:p>
          <a:p>
            <a:r>
              <a:rPr lang="en-US" sz="1400" dirty="0"/>
              <a:t>When we discuss passive programming, what we mean by that, are self-directed programs. This could be things like having a poster in the bathroom about handwashing, having coloring pages out on a table, or posting a quote or question of the week. </a:t>
            </a:r>
            <a:r>
              <a:rPr lang="en-US" dirty="0"/>
              <a:t> You might want to develop a book display for a specific event or awareness celebration.</a:t>
            </a:r>
          </a:p>
          <a:p>
            <a:r>
              <a:rPr lang="en-US" dirty="0"/>
              <a:t> </a:t>
            </a:r>
          </a:p>
          <a:p>
            <a:r>
              <a:rPr lang="en-US" dirty="0"/>
              <a:t>You may also choose to provide free printed materials from organizations such as the National Institute on Aging. The National Institute on Aging has several publications you can download for free. We will look at some of those in a minute.</a:t>
            </a:r>
          </a:p>
          <a:p>
            <a:r>
              <a:rPr lang="en-US" dirty="0"/>
              <a:t>  </a:t>
            </a:r>
          </a:p>
          <a:p>
            <a:r>
              <a:rPr lang="en-US" dirty="0"/>
              <a:t>Reference is another important area. Curated lists of key or sensitive topics, and knowledge of community resources will be helpful here. Perhaps you want to create a </a:t>
            </a:r>
            <a:r>
              <a:rPr lang="en-US" dirty="0" err="1"/>
              <a:t>LibGuide</a:t>
            </a:r>
            <a:r>
              <a:rPr lang="en-US" dirty="0"/>
              <a:t> or list of resources. Being aware of resources may help you feel more confident when questions arise. </a:t>
            </a:r>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24</a:t>
            </a:fld>
            <a:endParaRPr lang="en-US"/>
          </a:p>
        </p:txBody>
      </p:sp>
    </p:spTree>
    <p:extLst>
      <p:ext uri="{BB962C8B-B14F-4D97-AF65-F5344CB8AC3E}">
        <p14:creationId xmlns:p14="http://schemas.microsoft.com/office/powerpoint/2010/main" val="831407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Bennie</a:t>
            </a:r>
          </a:p>
          <a:p>
            <a:endParaRPr lang="en-US" dirty="0"/>
          </a:p>
          <a:p>
            <a:r>
              <a:rPr lang="en-US" b="1" dirty="0"/>
              <a:t>Open these tabs ahead of time:</a:t>
            </a:r>
            <a:endParaRPr lang="en-US" dirty="0"/>
          </a:p>
          <a:p>
            <a:r>
              <a:rPr lang="en-US" dirty="0"/>
              <a:t> </a:t>
            </a:r>
          </a:p>
          <a:p>
            <a:r>
              <a:rPr lang="en-US" u="sng" dirty="0">
                <a:hlinkClick r:id="rId3"/>
              </a:rPr>
              <a:t>https://www.nia.nih.gov/</a:t>
            </a:r>
            <a:endParaRPr lang="en-US" dirty="0"/>
          </a:p>
          <a:p>
            <a:r>
              <a:rPr lang="en-US" u="sng" dirty="0">
                <a:hlinkClick r:id="rId4"/>
              </a:rPr>
              <a:t>https://www.nia.nih.gov/health</a:t>
            </a:r>
            <a:endParaRPr lang="en-US" dirty="0"/>
          </a:p>
          <a:p>
            <a:r>
              <a:rPr lang="en-US" u="sng" dirty="0">
                <a:hlinkClick r:id="rId5"/>
              </a:rPr>
              <a:t>https://order.nia.nih.gov/</a:t>
            </a:r>
            <a:endParaRPr lang="en-US" dirty="0"/>
          </a:p>
          <a:p>
            <a:r>
              <a:rPr lang="en-US" u="sng" dirty="0">
                <a:hlinkClick r:id="rId6"/>
              </a:rPr>
              <a:t>https://www.nia.nih.gov/health/health-care-professionals-information</a:t>
            </a:r>
            <a:endParaRPr lang="en-US" dirty="0"/>
          </a:p>
          <a:p>
            <a:r>
              <a:rPr lang="en-US" u="sng" dirty="0">
                <a:hlinkClick r:id="rId7"/>
              </a:rPr>
              <a:t>https://www.nia.nih.gov/health/caregiving</a:t>
            </a:r>
            <a:endParaRPr lang="en-US" dirty="0"/>
          </a:p>
          <a:p>
            <a:r>
              <a:rPr lang="en-US" u="sng" dirty="0">
                <a:hlinkClick r:id="rId8"/>
              </a:rPr>
              <a:t>https://www.nia.nih.gov/toolkits</a:t>
            </a:r>
            <a:endParaRPr lang="en-US" dirty="0"/>
          </a:p>
          <a:p>
            <a:r>
              <a:rPr lang="en-US" u="sng" dirty="0">
                <a:hlinkClick r:id="rId9"/>
              </a:rPr>
              <a:t>https://www.nia.nih.gov/toolkits/caregiving</a:t>
            </a:r>
            <a:endParaRPr lang="en-US" dirty="0"/>
          </a:p>
          <a:p>
            <a:r>
              <a:rPr lang="en-US" u="sng" dirty="0">
                <a:hlinkClick r:id="rId10"/>
              </a:rPr>
              <a:t>https://www.nia.nih.gov/health/caregiving/take-care-yourself-caregiver</a:t>
            </a:r>
            <a:endParaRPr lang="en-US" dirty="0"/>
          </a:p>
          <a:p>
            <a:r>
              <a:rPr lang="en-US" u="sng" dirty="0">
                <a:hlinkClick r:id="rId11"/>
              </a:rPr>
              <a:t>https://www.nia.nih.gov/health/healthy-aging/looking-health-information-older-adults-multiple-languages</a:t>
            </a:r>
            <a:endParaRPr lang="en-US" u="sng" dirty="0"/>
          </a:p>
          <a:p>
            <a:endParaRPr lang="en-US" dirty="0"/>
          </a:p>
          <a:p>
            <a:r>
              <a:rPr lang="en-US" dirty="0"/>
              <a:t>The last site I want to demo for you is the National Institute on Aging, one of the National Institutes of Health. In addition to health information on selected topics, it has a lot of resources that could support programming at your library.</a:t>
            </a:r>
          </a:p>
          <a:p>
            <a:r>
              <a:rPr lang="en-US" b="1" dirty="0"/>
              <a:t> </a:t>
            </a:r>
          </a:p>
          <a:p>
            <a:r>
              <a:rPr lang="en-US" dirty="0"/>
              <a:t>The national institute on aging has a ton of resources and you can follow a lot of different paths to get to the information. We have included direct links to the pages that we think are most important in the handout. </a:t>
            </a:r>
          </a:p>
          <a:p>
            <a:r>
              <a:rPr lang="en-US" dirty="0"/>
              <a:t>I am going to share some of those here, but don’t worry about following the specific pathways that I am going to demonstrate.</a:t>
            </a:r>
          </a:p>
          <a:p>
            <a:endParaRPr lang="en-US" dirty="0"/>
          </a:p>
          <a:p>
            <a:r>
              <a:rPr lang="en-US" dirty="0"/>
              <a:t>I want to start by going over a few details from this homepage. </a:t>
            </a:r>
          </a:p>
          <a:p>
            <a:r>
              <a:rPr lang="en-US" dirty="0"/>
              <a:t>I want to start by pointing out that this website is available in Spanish by clicking on the Espanol button. </a:t>
            </a:r>
          </a:p>
          <a:p>
            <a:endParaRPr lang="en-US" dirty="0"/>
          </a:p>
          <a:p>
            <a:r>
              <a:rPr lang="en-US" dirty="0"/>
              <a:t>Glancing at the homepage. There are choices in the navigation bar.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There's information on healthy aging, Alzheimer's, and more. we find information about funding opportunities, </a:t>
            </a:r>
            <a:endParaRPr lang="en-US" i="1" dirty="0">
              <a:solidFill>
                <a:srgbClr val="FF0000"/>
              </a:solidFill>
              <a:highlight>
                <a:srgbClr val="FFFF00"/>
              </a:highlight>
            </a:endParaRPr>
          </a:p>
          <a:p>
            <a:endParaRPr lang="en-US" dirty="0"/>
          </a:p>
          <a:p>
            <a:r>
              <a:rPr lang="en-US" dirty="0"/>
              <a:t>You can browse health topics here, </a:t>
            </a:r>
          </a:p>
          <a:p>
            <a:r>
              <a:rPr lang="en-US" dirty="0"/>
              <a:t>– the first one is high blood pressure so let's take a quick look. In this resource there is a guide on the right side with some of the topics covered here. This is also available in Spanish. IF we scroll down a bit, there is also a PDF that could be downloaded and printed or shared. So lots of items included under this health topic.</a:t>
            </a:r>
          </a:p>
          <a:p>
            <a:endParaRPr lang="en-US" dirty="0"/>
          </a:p>
          <a:p>
            <a:r>
              <a:rPr lang="en-US" dirty="0"/>
              <a:t>Going back, there is information on </a:t>
            </a:r>
          </a:p>
          <a:p>
            <a:r>
              <a:rPr lang="en-US" dirty="0"/>
              <a:t>aging research, resources for healthcare professionals, such as tips for improving communication, healthy aging.</a:t>
            </a:r>
          </a:p>
          <a:p>
            <a:r>
              <a:rPr lang="en-US" dirty="0"/>
              <a:t>And then here at the bottom of the page, there's also a link to Alzheimers.gov, </a:t>
            </a:r>
            <a:r>
              <a:rPr lang="en-US" i="1" dirty="0"/>
              <a:t>if that's something that would be of help.</a:t>
            </a:r>
          </a:p>
          <a:p>
            <a:endParaRPr lang="en-US" dirty="0"/>
          </a:p>
          <a:p>
            <a:r>
              <a:rPr lang="en-US" dirty="0"/>
              <a:t>Now, going back to the top, Let’s start with this link for health topics, though you could find that in the navigation bar.</a:t>
            </a:r>
          </a:p>
          <a:p>
            <a:endParaRPr lang="en-US" dirty="0"/>
          </a:p>
          <a:p>
            <a:r>
              <a:rPr lang="en-US" dirty="0"/>
              <a:t> (Open page) when we open this page, Along the right side of the page there are highlighted topics.  If we scroll down, you can browse, A to Z. I just wanted to give you a sense of the number of topics that are available here that might be helpful or of interest when you're planning programming or supporting a reference question.</a:t>
            </a:r>
          </a:p>
          <a:p>
            <a:r>
              <a:rPr lang="en-US" dirty="0"/>
              <a:t>Each link goes to multiple resources for each topic like the high blood pressure page we looked at earlier.</a:t>
            </a:r>
          </a:p>
          <a:p>
            <a:r>
              <a:rPr lang="en-US" dirty="0"/>
              <a:t>Using the arrow on the bottom right of the page we will head back to the top (go back to top) </a:t>
            </a:r>
          </a:p>
          <a:p>
            <a:r>
              <a:rPr lang="en-US" dirty="0"/>
              <a:t>Publications for download are print publications. </a:t>
            </a:r>
            <a:r>
              <a:rPr lang="en-US" i="0" dirty="0">
                <a:solidFill>
                  <a:srgbClr val="FF0000"/>
                </a:solidFill>
              </a:rPr>
              <a:t>These are examples of items you can print for your library, or organization. These are things that you might hand out at an event, post in your library, or maybe have in a brochure rack.</a:t>
            </a:r>
            <a:r>
              <a:rPr lang="en-US" i="1" dirty="0">
                <a:solidFill>
                  <a:srgbClr val="FF0000"/>
                </a:solidFill>
              </a:rPr>
              <a:t> </a:t>
            </a:r>
            <a:r>
              <a:rPr lang="en-US" dirty="0"/>
              <a:t>If we choose the publications for download link, there are featured publications here at the top but you can go to all, to see what's available that you might find helpful or interesting in your community or for your audiences. </a:t>
            </a:r>
          </a:p>
          <a:p>
            <a:endParaRPr lang="en-US" dirty="0"/>
          </a:p>
          <a:p>
            <a:r>
              <a:rPr lang="en-US" dirty="0"/>
              <a:t>There are some also available in Spanish. </a:t>
            </a:r>
          </a:p>
          <a:p>
            <a:pPr defTabSz="931774">
              <a:defRPr/>
            </a:pPr>
            <a:r>
              <a:rPr lang="en-US" dirty="0"/>
              <a:t>I wanted to point out this resource – The Caregiver’s Handbook. You can download a copy. On this page there are also some resources such as online health information, infographics and videos. </a:t>
            </a:r>
          </a:p>
          <a:p>
            <a:endParaRPr lang="en-US" dirty="0"/>
          </a:p>
          <a:p>
            <a:r>
              <a:rPr lang="en-US" dirty="0"/>
              <a:t>Going back to our health information tab (3 back arrows) we see Information for healthcare professionals. </a:t>
            </a:r>
          </a:p>
          <a:p>
            <a:endParaRPr lang="en-US" dirty="0"/>
          </a:p>
          <a:p>
            <a:r>
              <a:rPr lang="en-US" dirty="0"/>
              <a:t>I want to point out this multimedia toolkit, listed here as </a:t>
            </a:r>
            <a:r>
              <a:rPr lang="en-US" b="1" dirty="0"/>
              <a:t>infographics, videos and more</a:t>
            </a:r>
            <a:r>
              <a:rPr lang="en-US" dirty="0"/>
              <a:t>. There are lots of infographics here.  (scroll)</a:t>
            </a:r>
          </a:p>
          <a:p>
            <a:r>
              <a:rPr lang="en-US" b="1" dirty="0"/>
              <a:t>Publications</a:t>
            </a:r>
            <a:r>
              <a:rPr lang="en-US" dirty="0"/>
              <a:t> – we saw this caregiver’s handbook before.</a:t>
            </a:r>
          </a:p>
          <a:p>
            <a:r>
              <a:rPr lang="en-US" dirty="0"/>
              <a:t> </a:t>
            </a:r>
            <a:r>
              <a:rPr lang="en-US" b="1" dirty="0"/>
              <a:t>Videos </a:t>
            </a:r>
            <a:r>
              <a:rPr lang="en-US" dirty="0"/>
              <a:t>-  Videos might be helpful for audiences who may prefer audio or video content over written content. </a:t>
            </a:r>
          </a:p>
          <a:p>
            <a:r>
              <a:rPr lang="en-US" dirty="0"/>
              <a:t>social media toolkits, scientific images and more. </a:t>
            </a:r>
          </a:p>
          <a:p>
            <a:r>
              <a:rPr lang="en-US" dirty="0"/>
              <a:t>Let’s review one of the </a:t>
            </a:r>
            <a:r>
              <a:rPr lang="en-US" b="1" dirty="0"/>
              <a:t>social media toolkits</a:t>
            </a:r>
            <a:r>
              <a:rPr lang="en-US" dirty="0"/>
              <a:t>. I am choosing social isolation and loneliness outreach toolkit. This is a robust toolkit, including animated graphics, social media images, social media posts, flyers, health information, videos and additional resources. </a:t>
            </a:r>
          </a:p>
          <a:p>
            <a:r>
              <a:rPr lang="en-US" dirty="0"/>
              <a:t>These are things that you might post on your library's website. Or include in a blog post or newsletter. Or, if you're putting together a </a:t>
            </a:r>
            <a:r>
              <a:rPr lang="en-US" dirty="0" err="1"/>
              <a:t>LibGuide</a:t>
            </a:r>
            <a:r>
              <a:rPr lang="en-US" dirty="0"/>
              <a:t> or other materials, these might be of use.</a:t>
            </a:r>
          </a:p>
          <a:p>
            <a:endParaRPr lang="en-US" dirty="0"/>
          </a:p>
          <a:p>
            <a:r>
              <a:rPr lang="en-US" dirty="0"/>
              <a:t>Heading back to the previous page - Let’s take a look at these infographics. We can </a:t>
            </a:r>
            <a:r>
              <a:rPr lang="en-US" b="1" dirty="0"/>
              <a:t>view all infographics</a:t>
            </a:r>
            <a:r>
              <a:rPr lang="en-US" dirty="0"/>
              <a:t>. Here are infographics on topics such as skin, or blood pressure, or clinical trials. This one I wanted to point out - take care of yourself as a caregiver. Because when we talk about older adults, we also think about caregiving.</a:t>
            </a:r>
          </a:p>
          <a:p>
            <a:endParaRPr lang="en-US" dirty="0"/>
          </a:p>
          <a:p>
            <a:r>
              <a:rPr lang="en-US" dirty="0"/>
              <a:t>This infographic  - </a:t>
            </a:r>
            <a:r>
              <a:rPr lang="en-US" b="1" dirty="0"/>
              <a:t>Take care of yourself </a:t>
            </a:r>
            <a:r>
              <a:rPr lang="en-US" dirty="0"/>
              <a:t>as a caregiver offers some suggestions of ways that one might use to care for themselves, when they're caring for others. If we choose caregiving from the links on the left, we find even more resources. caregiver worksheets, that you can download, print, copy. Many articles for different topics related to caregiving. </a:t>
            </a:r>
          </a:p>
          <a:p>
            <a:endParaRPr lang="en-US" dirty="0"/>
          </a:p>
          <a:p>
            <a:r>
              <a:rPr lang="en-US" dirty="0"/>
              <a:t>And going back to that </a:t>
            </a:r>
            <a:r>
              <a:rPr lang="en-US" b="1" dirty="0"/>
              <a:t>Health Topics A-Z page</a:t>
            </a:r>
            <a:r>
              <a:rPr lang="en-US" dirty="0"/>
              <a:t>. Finally, those educational resources and toolkits </a:t>
            </a:r>
          </a:p>
          <a:p>
            <a:r>
              <a:rPr lang="en-US" dirty="0"/>
              <a:t>These toolkits are for caregivers, the general public, health care professionals, media and students. Let’s review the toolkit for caregiving.</a:t>
            </a:r>
          </a:p>
          <a:p>
            <a:endParaRPr lang="en-US" dirty="0"/>
          </a:p>
          <a:p>
            <a:r>
              <a:rPr lang="en-US" dirty="0"/>
              <a:t>(scroll) Again, some resources are highlighted that we have seen before such as Publications, videos, clinical trials. But I also want to point out that if we scroll down, there are resources for caregivers that might be helpful in terms of community resources. (slow down here) </a:t>
            </a:r>
          </a:p>
          <a:p>
            <a:r>
              <a:rPr lang="en-US" dirty="0"/>
              <a:t>These are some of the resources that could be helpful such as the Eldercare Locator or Area Agency on Aging. </a:t>
            </a:r>
          </a:p>
          <a:p>
            <a:endParaRPr lang="en-US" dirty="0"/>
          </a:p>
          <a:p>
            <a:r>
              <a:rPr lang="en-US" dirty="0"/>
              <a:t>And… last, I just wanted to point out that you can also look for health information for Older adults in </a:t>
            </a:r>
            <a:r>
              <a:rPr lang="en-US" b="1" dirty="0"/>
              <a:t>multiple languages</a:t>
            </a:r>
            <a:r>
              <a:rPr lang="en-US" dirty="0"/>
              <a:t>. I think the easiest way to locate these is in the search box from the National Institute on Aging website. </a:t>
            </a:r>
          </a:p>
          <a:p>
            <a:r>
              <a:rPr lang="en-US" dirty="0"/>
              <a:t>Like MedlinePlus, the National Institute on Aging also has resources in multiple languages. </a:t>
            </a:r>
          </a:p>
          <a:p>
            <a:endParaRPr lang="en-US" dirty="0"/>
          </a:p>
          <a:p>
            <a:r>
              <a:rPr lang="en-US" dirty="0"/>
              <a:t>So hopefully these will be some great resources to use as you're thinking about your programming. </a:t>
            </a:r>
          </a:p>
          <a:p>
            <a:r>
              <a:rPr lang="en-US" b="1" dirty="0"/>
              <a:t>Are there any questions before I move on?</a:t>
            </a:r>
            <a:endParaRPr lang="en-US" dirty="0"/>
          </a:p>
          <a:p>
            <a:r>
              <a:rPr lang="en-US" dirty="0"/>
              <a:t> </a:t>
            </a:r>
          </a:p>
          <a:p>
            <a:r>
              <a:rPr lang="en-US" dirty="0"/>
              <a:t>Ok, then I will pass it back to Shanna. </a:t>
            </a:r>
          </a:p>
          <a:p>
            <a:endParaRPr lang="en-US" dirty="0"/>
          </a:p>
          <a:p>
            <a:br>
              <a:rPr lang="en-US" dirty="0"/>
            </a:b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25</a:t>
            </a:fld>
            <a:endParaRPr lang="en-US"/>
          </a:p>
        </p:txBody>
      </p:sp>
    </p:spTree>
    <p:extLst>
      <p:ext uri="{BB962C8B-B14F-4D97-AF65-F5344CB8AC3E}">
        <p14:creationId xmlns:p14="http://schemas.microsoft.com/office/powerpoint/2010/main" val="6759294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Shanna - </a:t>
            </a:r>
          </a:p>
          <a:p>
            <a:endParaRPr lang="en-US" dirty="0"/>
          </a:p>
          <a:p>
            <a:r>
              <a:rPr lang="en-US" sz="1200" b="1" kern="1200" dirty="0">
                <a:solidFill>
                  <a:schemeClr val="tx1"/>
                </a:solidFill>
                <a:effectLst/>
                <a:latin typeface="+mn-lt"/>
                <a:ea typeface="+mn-ea"/>
                <a:cs typeface="+mn-cs"/>
              </a:rPr>
              <a:t>As we look at the types of projects &amp; programs, we recognize that many of you have either conducted a myriad of programming ranging from nutrition and food access, access to care, social work or even memory books and memory cafes. We also recognize that there are some in this space that are still at the beginning phase of brainstorming ideas. This is a welcoming space for all, regardless of level of programming experiences. The hope is that through this conversation, we could help generate potential collaborations, provide libraries and organizations with additional resources in their tool kit to strengthen their established programming and or help others inquire about programs that could be replicated to meet the needs of the older adults they serve in their communities. </a:t>
            </a:r>
          </a:p>
          <a:p>
            <a:endParaRPr lang="en-US"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F659489-CB77-4B18-9E55-7587094A2450}" type="slidenum">
              <a:rPr lang="en-US" smtClean="0"/>
              <a:t>26</a:t>
            </a:fld>
            <a:endParaRPr lang="en-US"/>
          </a:p>
        </p:txBody>
      </p:sp>
    </p:spTree>
    <p:extLst>
      <p:ext uri="{BB962C8B-B14F-4D97-AF65-F5344CB8AC3E}">
        <p14:creationId xmlns:p14="http://schemas.microsoft.com/office/powerpoint/2010/main" val="24272473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2625" y="1181100"/>
            <a:ext cx="5670550" cy="3189288"/>
          </a:xfrm>
        </p:spPr>
      </p:sp>
      <p:sp>
        <p:nvSpPr>
          <p:cNvPr id="3" name="Notes Placeholder 2"/>
          <p:cNvSpPr>
            <a:spLocks noGrp="1"/>
          </p:cNvSpPr>
          <p:nvPr>
            <p:ph type="body" idx="1"/>
          </p:nvPr>
        </p:nvSpPr>
        <p:spPr/>
        <p:txBody>
          <a:bodyPr/>
          <a:lstStyle/>
          <a:p>
            <a:pPr>
              <a:lnSpc>
                <a:spcPct val="115000"/>
              </a:lnSpc>
              <a:buClr>
                <a:schemeClr val="dk1"/>
              </a:buClr>
              <a:buSzPts val="1100"/>
            </a:pPr>
            <a:r>
              <a:rPr lang="en-US" dirty="0">
                <a:solidFill>
                  <a:schemeClr val="accent3"/>
                </a:solidFill>
              </a:rPr>
              <a:t>(Shanna)</a:t>
            </a:r>
          </a:p>
          <a:p>
            <a:r>
              <a:rPr lang="en-US" dirty="0"/>
              <a:t>We have shared in this presentation quite a few ideas around programming for older adults.</a:t>
            </a:r>
          </a:p>
          <a:p>
            <a:endParaRPr lang="en-US" dirty="0"/>
          </a:p>
          <a:p>
            <a:r>
              <a:rPr lang="en-US" dirty="0"/>
              <a:t>Now, If these stories don’t have your wheels turning yet, we have more idea sources. But first, we would like to hear from you. Could you share in the chat about a program you have tried or one you are interested in trying? </a:t>
            </a:r>
            <a:br>
              <a:rPr lang="en-US" dirty="0"/>
            </a:br>
            <a:endParaRPr lang="en-US" dirty="0"/>
          </a:p>
          <a:p>
            <a:r>
              <a:rPr lang="en-US" dirty="0"/>
              <a:t>(Pause for a few answers in the chat)</a:t>
            </a:r>
          </a:p>
          <a:p>
            <a:r>
              <a:rPr lang="en-US" dirty="0"/>
              <a:t> </a:t>
            </a:r>
          </a:p>
          <a:p>
            <a:r>
              <a:rPr lang="en-US" dirty="0"/>
              <a:t>Still looking for ideas? You may find resources in those webpages from ALA (American Library Association) we mentioned. Our focus for this class is health information access, but there are lots of ideas for other types of programming as well. These programs may even have an impact on health as people experience social connections and meaningful experiences and interactions in the library. </a:t>
            </a:r>
          </a:p>
          <a:p>
            <a:r>
              <a:rPr lang="en-US" dirty="0"/>
              <a:t>I will briefly describe these websites, </a:t>
            </a:r>
          </a:p>
          <a:p>
            <a:r>
              <a:rPr lang="en-US" dirty="0"/>
              <a:t> </a:t>
            </a:r>
          </a:p>
          <a:p>
            <a:r>
              <a:rPr lang="en-US" b="1" dirty="0"/>
              <a:t>Let’s Move in Libraries </a:t>
            </a:r>
            <a:r>
              <a:rPr lang="en-US" dirty="0"/>
              <a:t>has program ideas, resources, and examples of library programming focused around movement and active living. Advice for where to begin, accessible programming, and liability.</a:t>
            </a:r>
            <a:br>
              <a:rPr lang="en-US" dirty="0"/>
            </a:br>
            <a:endParaRPr lang="en-US" dirty="0"/>
          </a:p>
          <a:p>
            <a:r>
              <a:rPr lang="en-US" dirty="0"/>
              <a:t>Another resource from </a:t>
            </a:r>
            <a:r>
              <a:rPr lang="en-US" b="1" dirty="0"/>
              <a:t>ALA: is the Programming Librarian </a:t>
            </a:r>
            <a:r>
              <a:rPr lang="en-US" dirty="0"/>
              <a:t>– you can  Browse and search library programming ideas. You might search by budget, by age group. Search for health. Get tips on planning, partners, marketing, budgeting, and other advice for carrying out the program. </a:t>
            </a:r>
          </a:p>
          <a:p>
            <a:r>
              <a:rPr lang="en-US" dirty="0"/>
              <a:t> </a:t>
            </a:r>
          </a:p>
          <a:p>
            <a:r>
              <a:rPr lang="en-US" b="1" u="sng" dirty="0" err="1"/>
              <a:t>WebJunction</a:t>
            </a:r>
            <a:r>
              <a:rPr lang="en-US" b="1" u="sng" dirty="0"/>
              <a:t>: </a:t>
            </a:r>
            <a:r>
              <a:rPr lang="en-US" dirty="0"/>
              <a:t>Health Happens in Libraries – you can check out their resources list.  This is less a list of ideas and more dedicated resources for you to develop health programming – including webinars, communication ideas, detailed examples of projects – it is a deep resource and very much worth exploring to make your health programming a lighter lift for you.</a:t>
            </a:r>
          </a:p>
          <a:p>
            <a:r>
              <a:rPr lang="en-US" dirty="0"/>
              <a:t> </a:t>
            </a:r>
          </a:p>
          <a:p>
            <a:r>
              <a:rPr lang="en-US" dirty="0"/>
              <a:t>•</a:t>
            </a:r>
            <a:r>
              <a:rPr lang="en-US" b="1" u="sng" dirty="0"/>
              <a:t>Rural Health Literacy Toolkit</a:t>
            </a:r>
            <a:r>
              <a:rPr lang="en-US" dirty="0"/>
              <a:t>: This clearinghouse is specifically dedicated to rural libraries, with a focus on health literacy</a:t>
            </a:r>
          </a:p>
          <a:p>
            <a:r>
              <a:rPr lang="en-US" dirty="0"/>
              <a:t> </a:t>
            </a:r>
          </a:p>
          <a:p>
            <a:r>
              <a:rPr lang="en-US" dirty="0"/>
              <a:t>•</a:t>
            </a:r>
            <a:r>
              <a:rPr lang="en-US" b="1" u="sng" dirty="0"/>
              <a:t>Ready.gov</a:t>
            </a:r>
            <a:r>
              <a:rPr lang="en-US" dirty="0"/>
              <a:t>: Emergency Preparedness training and programs; social media toolkits; older adults, people with chronic illnesses or disabilities, and people with pets may all have unique emergency preparedness needs to consider</a:t>
            </a:r>
          </a:p>
          <a:p>
            <a:r>
              <a:rPr lang="en-US" dirty="0"/>
              <a:t> </a:t>
            </a:r>
          </a:p>
          <a:p>
            <a:r>
              <a:rPr lang="en-US" dirty="0"/>
              <a:t>•</a:t>
            </a:r>
            <a:r>
              <a:rPr lang="en-US" b="1" dirty="0"/>
              <a:t>NNLM Past Funded Projects </a:t>
            </a:r>
            <a:r>
              <a:rPr lang="en-US" dirty="0"/>
              <a:t>– this link has examples of projects funded by NNLM in the past. While we do not have funding available at this time, you may still find some ideas to consider from previous projects. </a:t>
            </a:r>
          </a:p>
          <a:p>
            <a:endParaRPr lang="en-US" dirty="0">
              <a:cs typeface="Calibri"/>
            </a:endParaRPr>
          </a:p>
          <a:p>
            <a:r>
              <a:rPr lang="en-US" sz="1200" b="1" kern="1200" dirty="0">
                <a:solidFill>
                  <a:schemeClr val="tx1"/>
                </a:solidFill>
                <a:effectLst/>
                <a:latin typeface="+mn-lt"/>
                <a:ea typeface="+mn-ea"/>
                <a:cs typeface="+mn-cs"/>
              </a:rPr>
              <a:t>Let’s Move in Libraries:</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Let’s Move in Libraries was an initiative that originated from the Let’s Move campaign of 2010. The Let’s Move in Libraries initiative provided grant-funded opportunities to libraries beginning in 2017 that focused on libraries and those within library settings that were responsible for developing programming focused on increasing physical activity and healthy eating programs, as well as, providing libraries with actionable steps to develop programming focused on overall health and well-being. </a:t>
            </a:r>
          </a:p>
          <a:p>
            <a:pPr lvl="0"/>
            <a:r>
              <a:rPr lang="en-US" sz="1200" kern="1200" dirty="0">
                <a:solidFill>
                  <a:schemeClr val="tx1"/>
                </a:solidFill>
                <a:effectLst/>
                <a:latin typeface="+mn-lt"/>
                <a:ea typeface="+mn-ea"/>
                <a:cs typeface="+mn-cs"/>
              </a:rPr>
              <a:t>As you navigate </a:t>
            </a:r>
            <a:r>
              <a:rPr lang="en-US" sz="1200" b="1" kern="1200" dirty="0">
                <a:solidFill>
                  <a:schemeClr val="tx1"/>
                </a:solidFill>
                <a:effectLst/>
                <a:latin typeface="+mn-lt"/>
                <a:ea typeface="+mn-ea"/>
                <a:cs typeface="+mn-cs"/>
              </a:rPr>
              <a:t>the program ideas</a:t>
            </a:r>
            <a:r>
              <a:rPr lang="en-US" sz="1200" kern="1200" dirty="0">
                <a:solidFill>
                  <a:schemeClr val="tx1"/>
                </a:solidFill>
                <a:effectLst/>
                <a:latin typeface="+mn-lt"/>
                <a:ea typeface="+mn-ea"/>
                <a:cs typeface="+mn-cs"/>
              </a:rPr>
              <a:t>, we are going to chair-based exercises there are tabs available that help you access inspiration and review recommended actionable steps for successful planning (</a:t>
            </a:r>
            <a:r>
              <a:rPr lang="en-US" sz="1200" b="1" kern="1200" dirty="0">
                <a:solidFill>
                  <a:schemeClr val="tx1"/>
                </a:solidFill>
                <a:effectLst/>
                <a:latin typeface="+mn-lt"/>
                <a:ea typeface="+mn-ea"/>
                <a:cs typeface="+mn-cs"/>
              </a:rPr>
              <a:t>Personal note: highlight tabs that Bennie hovers over.)</a:t>
            </a:r>
          </a:p>
          <a:p>
            <a:pPr lvl="0"/>
            <a:r>
              <a:rPr lang="en-US" sz="1200" kern="1200" dirty="0">
                <a:solidFill>
                  <a:schemeClr val="tx1"/>
                </a:solidFill>
                <a:effectLst/>
                <a:latin typeface="+mn-lt"/>
                <a:ea typeface="+mn-ea"/>
                <a:cs typeface="+mn-cs"/>
              </a:rPr>
              <a:t>One aspect of this website that we found insightful is that they included testimonials from libraries that participated in the 2019 </a:t>
            </a:r>
            <a:r>
              <a:rPr lang="en-US" sz="1200" b="1" kern="1200" dirty="0">
                <a:solidFill>
                  <a:schemeClr val="tx1"/>
                </a:solidFill>
                <a:effectLst/>
                <a:latin typeface="+mn-lt"/>
                <a:ea typeface="+mn-ea"/>
                <a:cs typeface="+mn-cs"/>
              </a:rPr>
              <a:t>Geri-Fit program </a:t>
            </a:r>
            <a:r>
              <a:rPr lang="en-US" sz="1200" kern="1200" dirty="0">
                <a:solidFill>
                  <a:schemeClr val="tx1"/>
                </a:solidFill>
                <a:effectLst/>
                <a:latin typeface="+mn-lt"/>
                <a:ea typeface="+mn-ea"/>
                <a:cs typeface="+mn-cs"/>
              </a:rPr>
              <a:t>for sustainable active living programs for older adults. Many times we do not get the opportunity to hear from our libraries regarding their experience of developing programs, but in this instance we have the opportunity to hear what those in libraries settings felt worked or what aspect of their program(s) they felt needed improvement. They also had the opportunity to share if they believed their programs could be replicated in other communities that served older populations.</a:t>
            </a:r>
          </a:p>
          <a:p>
            <a:pPr lvl="0"/>
            <a:r>
              <a:rPr lang="en-US" sz="1200" kern="1200" dirty="0">
                <a:solidFill>
                  <a:schemeClr val="tx1"/>
                </a:solidFill>
                <a:effectLst/>
                <a:latin typeface="+mn-lt"/>
                <a:ea typeface="+mn-ea"/>
                <a:cs typeface="+mn-cs"/>
              </a:rPr>
              <a:t>The Let’s Move in Libraries also highlights the </a:t>
            </a:r>
            <a:r>
              <a:rPr lang="en-US" sz="1200" b="1" kern="1200" dirty="0">
                <a:solidFill>
                  <a:schemeClr val="tx1"/>
                </a:solidFill>
                <a:effectLst/>
                <a:latin typeface="+mn-lt"/>
                <a:ea typeface="+mn-ea"/>
                <a:cs typeface="+mn-cs"/>
              </a:rPr>
              <a:t>AARP Community Challenge Grants </a:t>
            </a:r>
            <a:r>
              <a:rPr lang="en-US" sz="1200" kern="1200" dirty="0">
                <a:solidFill>
                  <a:schemeClr val="tx1"/>
                </a:solidFill>
                <a:effectLst/>
                <a:latin typeface="+mn-lt"/>
                <a:ea typeface="+mn-ea"/>
                <a:cs typeface="+mn-cs"/>
              </a:rPr>
              <a:t>that provided annual funding awards to local projects that help make communities more livable for people of all ages. While there is currently no funding being offered for new projects, they have compiled various summaries of libraries that received funding in the past. I noticed that libraries in my area received past funding. This could be an opportunity for you to see if libraries in your areas have received funding or be an avenue to review what others have done with similar projects as you and/or your library or organization.</a:t>
            </a:r>
          </a:p>
          <a:p>
            <a:r>
              <a:rPr lang="en-US" sz="1200" kern="1200" dirty="0">
                <a:solidFill>
                  <a:schemeClr val="tx1"/>
                </a:solidFill>
                <a:effectLst/>
                <a:latin typeface="+mn-lt"/>
                <a:ea typeface="+mn-ea"/>
                <a:cs typeface="+mn-cs"/>
              </a:rPr>
              <a:t> </a:t>
            </a:r>
          </a:p>
          <a:p>
            <a:pPr lvl="0"/>
            <a:r>
              <a:rPr lang="en-US" sz="1200" kern="1200" dirty="0">
                <a:solidFill>
                  <a:schemeClr val="tx1"/>
                </a:solidFill>
                <a:effectLst/>
                <a:latin typeface="+mn-lt"/>
                <a:ea typeface="+mn-ea"/>
                <a:cs typeface="+mn-cs"/>
              </a:rPr>
              <a:t>Now we will go to Ready.gov</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sz="1200" b="1" i="0" kern="1200" dirty="0">
                <a:solidFill>
                  <a:schemeClr val="tx1"/>
                </a:solidFill>
                <a:effectLst/>
                <a:latin typeface="+mn-lt"/>
                <a:ea typeface="+mn-ea"/>
                <a:cs typeface="+mn-cs"/>
              </a:rPr>
              <a:t>Ready.gov. </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On the Ready.gov website we are going to focus on the Emergency Preparedness Plan resources</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We are going to click on the tab “Make a Plan”</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Next we will find the tab for “Older Adults” </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Ready.gov can be viewed in both English and Spanish</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Under their plan for Emergency Preparedness they provide a checklist that you can review with thinking about experiencing an emergency personally or if you work with older adults. They also leave space for you to include additional items to your checklist because they understand the needs of you and/or your community can differ geographically, as well as, based on age and other differences</a:t>
            </a:r>
          </a:p>
          <a:p>
            <a:endParaRPr lang="en-US" sz="1200" b="0" kern="1200" dirty="0">
              <a:solidFill>
                <a:schemeClr val="tx1"/>
              </a:solidFill>
              <a:effectLst/>
              <a:latin typeface="+mn-lt"/>
              <a:ea typeface="+mn-ea"/>
              <a:cs typeface="+mn-cs"/>
            </a:endParaRPr>
          </a:p>
          <a:p>
            <a:endParaRPr lang="en-US" dirty="0">
              <a:cs typeface="Calibri"/>
            </a:endParaRPr>
          </a:p>
        </p:txBody>
      </p:sp>
      <p:sp>
        <p:nvSpPr>
          <p:cNvPr id="4" name="Slide Number Placeholder 3"/>
          <p:cNvSpPr>
            <a:spLocks noGrp="1"/>
          </p:cNvSpPr>
          <p:nvPr>
            <p:ph type="sldNum" sz="quarter" idx="5"/>
          </p:nvPr>
        </p:nvSpPr>
        <p:spPr/>
        <p:txBody>
          <a:bodyPr/>
          <a:lstStyle/>
          <a:p>
            <a:pPr>
              <a:defRPr/>
            </a:pPr>
            <a:fld id="{1E640117-C3A4-4D95-8CFE-4BB45D40D405}" type="slidenum">
              <a:rPr lang="en-US"/>
              <a:pPr>
                <a:defRPr/>
              </a:pPr>
              <a:t>27</a:t>
            </a:fld>
            <a:endParaRPr lang="en-US"/>
          </a:p>
        </p:txBody>
      </p:sp>
    </p:spTree>
    <p:extLst>
      <p:ext uri="{BB962C8B-B14F-4D97-AF65-F5344CB8AC3E}">
        <p14:creationId xmlns:p14="http://schemas.microsoft.com/office/powerpoint/2010/main" val="34867663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US" sz="1200" b="0" i="0" u="none" strike="noStrike" kern="1200" dirty="0">
                <a:solidFill>
                  <a:schemeClr val="tx1"/>
                </a:solidFill>
                <a:effectLst/>
                <a:latin typeface="+mn-lt"/>
                <a:ea typeface="+mn-ea"/>
                <a:cs typeface="+mn-cs"/>
              </a:rPr>
              <a:t>Shanna</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Finally, we would like to share with you some health observances and awareness days that focus on older adults. Celebrating older adults with these monthly observances can further enhance programming, and some national associations and agencies provide additional information and toolkits to help bring awareness to health conditions and celebrate older adults that you can use. Some resources are free or low-cost to you. </a:t>
            </a:r>
            <a:r>
              <a:rPr lang="en-US" sz="1200" b="0" i="0" kern="1200" dirty="0">
                <a:solidFill>
                  <a:schemeClr val="tx1"/>
                </a:solidFill>
                <a:effectLst/>
                <a:latin typeface="+mn-lt"/>
                <a:ea typeface="+mn-ea"/>
                <a:cs typeface="+mn-cs"/>
              </a:rPr>
              <a:t>​</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(Remove?) </a:t>
            </a:r>
            <a:r>
              <a:rPr lang="en-US" sz="1200" b="0" i="1" u="none" strike="noStrike" kern="1200" dirty="0">
                <a:solidFill>
                  <a:schemeClr val="tx1"/>
                </a:solidFill>
                <a:effectLst/>
                <a:latin typeface="+mn-lt"/>
                <a:ea typeface="+mn-ea"/>
                <a:cs typeface="+mn-cs"/>
              </a:rPr>
              <a:t>You will be able to find the links to these observances listed above in the handout provided.</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Image from @2hmedia https://unsplash.com/photos/a-planner-with-two-pens-sitting-on-top-of-it-cdDDWLezAJ0</a:t>
            </a:r>
            <a:r>
              <a:rPr lang="en-US" sz="1200" b="0" i="0" kern="1200" dirty="0">
                <a:solidFill>
                  <a:schemeClr val="tx1"/>
                </a:solidFill>
                <a:effectLst/>
                <a:latin typeface="+mn-lt"/>
                <a:ea typeface="+mn-ea"/>
                <a:cs typeface="+mn-cs"/>
              </a:rPr>
              <a:t>​</a:t>
            </a:r>
          </a:p>
          <a:p>
            <a:pPr rtl="0" fontAlgn="base"/>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https://acl.gov/oam/older-americans-month</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https://www.ncoa.org/page/older-adult-mental-health-awareness-day-symposium/</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https://healthyaging.net/healthy-aging-month/september-is-healthy-aging-month/</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Healthy aging awareness and national healthy aging month is the same observance</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https://www.alz.org/abam</a:t>
            </a:r>
            <a:r>
              <a:rPr lang="en-US" sz="1200" b="0" i="0" kern="1200" dirty="0">
                <a:solidFill>
                  <a:schemeClr val="tx1"/>
                </a:solidFill>
                <a:effectLst/>
                <a:latin typeface="+mn-lt"/>
                <a:ea typeface="+mn-ea"/>
                <a:cs typeface="+mn-cs"/>
              </a:rPr>
              <a:t>​</a:t>
            </a:r>
          </a:p>
          <a:p>
            <a:pPr rtl="0" fontAlgn="base"/>
            <a:r>
              <a:rPr lang="en-US" sz="1200" b="0" i="0" u="none" strike="noStrike" kern="1200" dirty="0">
                <a:solidFill>
                  <a:schemeClr val="tx1"/>
                </a:solidFill>
                <a:effectLst/>
                <a:latin typeface="+mn-lt"/>
                <a:ea typeface="+mn-ea"/>
                <a:cs typeface="+mn-cs"/>
              </a:rPr>
              <a:t>https://www.ncoa.org/page/national-family-caregivers-month/</a:t>
            </a:r>
            <a:r>
              <a:rPr lang="en-US" sz="1200" b="0" i="0" kern="1200" dirty="0">
                <a:solidFill>
                  <a:schemeClr val="tx1"/>
                </a:solidFill>
                <a:effectLst/>
                <a:latin typeface="+mn-lt"/>
                <a:ea typeface="+mn-ea"/>
                <a:cs typeface="+mn-cs"/>
              </a:rPr>
              <a:t>​</a:t>
            </a:r>
          </a:p>
          <a:p>
            <a:br>
              <a:rPr lang="en-US" dirty="0"/>
            </a:br>
            <a:endParaRPr lang="en-US" dirty="0"/>
          </a:p>
          <a:p>
            <a:br>
              <a:rPr lang="en-US" dirty="0"/>
            </a:br>
            <a:endParaRPr lang="en-US" dirty="0"/>
          </a:p>
        </p:txBody>
      </p:sp>
      <p:sp>
        <p:nvSpPr>
          <p:cNvPr id="4" name="Slide Number Placeholder 3"/>
          <p:cNvSpPr>
            <a:spLocks noGrp="1"/>
          </p:cNvSpPr>
          <p:nvPr>
            <p:ph type="sldNum" sz="quarter" idx="5"/>
          </p:nvPr>
        </p:nvSpPr>
        <p:spPr/>
        <p:txBody>
          <a:bodyPr/>
          <a:lstStyle/>
          <a:p>
            <a:fld id="{AF659489-CB77-4B18-9E55-7587094A2450}" type="slidenum">
              <a:rPr lang="en-US" smtClean="0"/>
              <a:t>28</a:t>
            </a:fld>
            <a:endParaRPr lang="en-US"/>
          </a:p>
        </p:txBody>
      </p:sp>
    </p:spTree>
    <p:extLst>
      <p:ext uri="{BB962C8B-B14F-4D97-AF65-F5344CB8AC3E}">
        <p14:creationId xmlns:p14="http://schemas.microsoft.com/office/powerpoint/2010/main" val="17315249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Photo by </a:t>
            </a:r>
            <a:r>
              <a:rPr lang="en-US">
                <a:hlinkClick r:id="rId3"/>
              </a:rPr>
              <a:t>Uladzislau </a:t>
            </a:r>
            <a:r>
              <a:rPr lang="en-US" err="1">
                <a:hlinkClick r:id="rId3"/>
              </a:rPr>
              <a:t>Petrushkevich</a:t>
            </a:r>
            <a:r>
              <a:rPr lang="en-US"/>
              <a:t> on </a:t>
            </a:r>
            <a:r>
              <a:rPr lang="en-US" err="1">
                <a:hlinkClick r:id="rId4"/>
              </a:rPr>
              <a:t>Unsplash</a:t>
            </a:r>
            <a:r>
              <a:rPr lang="en-US"/>
              <a:t> </a:t>
            </a:r>
          </a:p>
        </p:txBody>
      </p:sp>
      <p:sp>
        <p:nvSpPr>
          <p:cNvPr id="4" name="Slide Number Placeholder 3"/>
          <p:cNvSpPr>
            <a:spLocks noGrp="1"/>
          </p:cNvSpPr>
          <p:nvPr>
            <p:ph type="sldNum" sz="quarter" idx="5"/>
          </p:nvPr>
        </p:nvSpPr>
        <p:spPr/>
        <p:txBody>
          <a:bodyPr/>
          <a:lstStyle/>
          <a:p>
            <a:fld id="{AF659489-CB77-4B18-9E55-7587094A2450}" type="slidenum">
              <a:rPr lang="en-US" smtClean="0"/>
              <a:t>29</a:t>
            </a:fld>
            <a:endParaRPr lang="en-US"/>
          </a:p>
        </p:txBody>
      </p:sp>
    </p:spTree>
    <p:extLst>
      <p:ext uri="{BB962C8B-B14F-4D97-AF65-F5344CB8AC3E}">
        <p14:creationId xmlns:p14="http://schemas.microsoft.com/office/powerpoint/2010/main" val="3574471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(Shanna)</a:t>
            </a:r>
          </a:p>
          <a:p>
            <a:r>
              <a:rPr lang="en-US" dirty="0"/>
              <a:t>We wanted to share some upcoming classes. </a:t>
            </a:r>
          </a:p>
          <a:p>
            <a:r>
              <a:rPr lang="en-US" dirty="0"/>
              <a:t>There is no cost to attend any of our classes. You just create a free user account to register. </a:t>
            </a:r>
          </a:p>
          <a:p>
            <a:r>
              <a:rPr lang="en-US" dirty="0"/>
              <a:t>I mentioned earlier that Clinical Trials will be offered on August 20</a:t>
            </a:r>
            <a:r>
              <a:rPr lang="en-US" baseline="30000" dirty="0"/>
              <a:t>th</a:t>
            </a:r>
            <a:r>
              <a:rPr lang="en-US" dirty="0"/>
              <a:t>.</a:t>
            </a:r>
          </a:p>
          <a:p>
            <a:r>
              <a:rPr lang="en-US" i="1" dirty="0"/>
              <a:t>(Assuming this content will be removed) NNLM will be at the Association of Rural and Small Libraries Conference in September! Some of our colleagues are providing a pre-conference workshop on Health Programming at your library.</a:t>
            </a:r>
          </a:p>
          <a:p>
            <a:r>
              <a:rPr lang="en-US" i="1" dirty="0"/>
              <a:t>In November in celebration of Rural Health Month, we will be offering a Rural Health Series. Most of the events are still in the planning phase, but you can check our training calendar in the next few months and those classes will be posted.  I know that we will be offering Rural Health Resources again as part of that series. We actually just offered that class yesterday and the recording should be posted within the next day or so on the NNLM YouTube channel. There are links to previous class sessions on the handout.</a:t>
            </a:r>
          </a:p>
        </p:txBody>
      </p:sp>
      <p:sp>
        <p:nvSpPr>
          <p:cNvPr id="4" name="Slide Number Placeholder 3"/>
          <p:cNvSpPr>
            <a:spLocks noGrp="1"/>
          </p:cNvSpPr>
          <p:nvPr>
            <p:ph type="sldNum" sz="quarter" idx="5"/>
          </p:nvPr>
        </p:nvSpPr>
        <p:spPr/>
        <p:txBody>
          <a:bodyPr/>
          <a:lstStyle/>
          <a:p>
            <a:fld id="{AF659489-CB77-4B18-9E55-7587094A2450}" type="slidenum">
              <a:rPr lang="en-US" smtClean="0"/>
              <a:t>30</a:t>
            </a:fld>
            <a:endParaRPr lang="en-US"/>
          </a:p>
        </p:txBody>
      </p:sp>
    </p:spTree>
    <p:extLst>
      <p:ext uri="{BB962C8B-B14F-4D97-AF65-F5344CB8AC3E}">
        <p14:creationId xmlns:p14="http://schemas.microsoft.com/office/powerpoint/2010/main" val="18309338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(Bennie)</a:t>
            </a:r>
          </a:p>
          <a:p>
            <a:r>
              <a:rPr lang="en-US" dirty="0"/>
              <a:t>We have included this slide to help you redeem those continuing education credits if you are interested. </a:t>
            </a:r>
          </a:p>
        </p:txBody>
      </p:sp>
      <p:sp>
        <p:nvSpPr>
          <p:cNvPr id="4" name="Slide Number Placeholder 3"/>
          <p:cNvSpPr>
            <a:spLocks noGrp="1"/>
          </p:cNvSpPr>
          <p:nvPr>
            <p:ph type="sldNum" sz="quarter" idx="5"/>
          </p:nvPr>
        </p:nvSpPr>
        <p:spPr/>
        <p:txBody>
          <a:bodyPr/>
          <a:lstStyle/>
          <a:p>
            <a:fld id="{1C7E6AD7-DB55-4C21-A3E2-E144C78DA0A5}" type="slidenum">
              <a:rPr lang="en-US" smtClean="0"/>
              <a:t>31</a:t>
            </a:fld>
            <a:endParaRPr lang="en-US"/>
          </a:p>
        </p:txBody>
      </p:sp>
    </p:spTree>
    <p:extLst>
      <p:ext uri="{BB962C8B-B14F-4D97-AF65-F5344CB8AC3E}">
        <p14:creationId xmlns:p14="http://schemas.microsoft.com/office/powerpoint/2010/main" val="1865028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lnSpc>
                <a:spcPct val="120000"/>
              </a:lnSpc>
              <a:buFont typeface="Wingdings" panose="05000000000000000000" pitchFamily="2" charset="2"/>
              <a:buNone/>
            </a:pPr>
            <a:r>
              <a:rPr lang="en-US" sz="1100" dirty="0"/>
              <a:t>(Bennie)</a:t>
            </a:r>
          </a:p>
          <a:p>
            <a:pPr>
              <a:lnSpc>
                <a:spcPct val="120000"/>
              </a:lnSpc>
              <a:buFont typeface="Wingdings" panose="05000000000000000000" pitchFamily="2" charset="2"/>
              <a:buNone/>
            </a:pPr>
            <a:endParaRPr lang="en-US" sz="1100" dirty="0"/>
          </a:p>
          <a:p>
            <a:pPr>
              <a:lnSpc>
                <a:spcPct val="120000"/>
              </a:lnSpc>
              <a:buFont typeface="Wingdings" panose="05000000000000000000" pitchFamily="2" charset="2"/>
              <a:buNone/>
            </a:pPr>
            <a:r>
              <a:rPr lang="en-US" sz="1100" dirty="0"/>
              <a:t>This class covered a lot of health information resources that we call consumer health information. This means that the health  information is for everyone and is geared toward the general public. Today we have an evaluation link and you will be offered continuing education from the Medical Library Association. You do not have to be a member of MLA  to receive the credit but you will need to create an account for their continuing education site. </a:t>
            </a:r>
          </a:p>
          <a:p>
            <a:pPr>
              <a:lnSpc>
                <a:spcPct val="120000"/>
              </a:lnSpc>
              <a:buFont typeface="Wingdings" panose="05000000000000000000" pitchFamily="2" charset="2"/>
              <a:buNone/>
            </a:pPr>
            <a:endParaRPr lang="en-US" sz="1100" dirty="0"/>
          </a:p>
          <a:p>
            <a:pPr>
              <a:lnSpc>
                <a:spcPct val="120000"/>
              </a:lnSpc>
              <a:buFont typeface="Wingdings" panose="05000000000000000000" pitchFamily="2" charset="2"/>
              <a:buNone/>
            </a:pPr>
            <a:r>
              <a:rPr lang="en-US" sz="1100" dirty="0"/>
              <a:t>The 1.5 hours of credit from attending today’s session could be your first credits toward achieving your MLA consumer health information specialization or CHIS. </a:t>
            </a:r>
            <a:r>
              <a:rPr lang="en-US" sz="1200" b="0" i="0" kern="1200" dirty="0">
                <a:solidFill>
                  <a:schemeClr val="tx1"/>
                </a:solidFill>
                <a:effectLst/>
                <a:latin typeface="+mn-lt"/>
                <a:ea typeface="+mn-ea"/>
                <a:cs typeface="+mn-cs"/>
              </a:rPr>
              <a:t>By earning your CHIS, you acquire skills and knowledge needed to become a confident, expert provider of health information to your community.</a:t>
            </a:r>
            <a:endParaRPr lang="en-US" sz="1100" dirty="0"/>
          </a:p>
          <a:p>
            <a:pPr>
              <a:lnSpc>
                <a:spcPct val="120000"/>
              </a:lnSpc>
              <a:buFont typeface="Wingdings" panose="05000000000000000000" pitchFamily="2" charset="2"/>
              <a:buNone/>
            </a:pPr>
            <a:endParaRPr lang="en-US" sz="1100" dirty="0"/>
          </a:p>
          <a:p>
            <a:pPr>
              <a:lnSpc>
                <a:spcPct val="120000"/>
              </a:lnSpc>
              <a:buFont typeface="Wingdings" panose="05000000000000000000" pitchFamily="2" charset="2"/>
              <a:buNone/>
            </a:pPr>
            <a:r>
              <a:rPr lang="en-US" sz="1100" dirty="0"/>
              <a:t>There is more information here about the specifics, but the main thing to know is that NNLM offers all the education and training classes needed to earn the CHIS and NNLM covers the application fee for the certification.</a:t>
            </a:r>
          </a:p>
          <a:p>
            <a:pPr>
              <a:lnSpc>
                <a:spcPct val="120000"/>
              </a:lnSpc>
              <a:buFont typeface="Wingdings" panose="05000000000000000000" pitchFamily="2" charset="2"/>
              <a:buNone/>
            </a:pPr>
            <a:endParaRPr lang="en-US" sz="1100" dirty="0"/>
          </a:p>
          <a:p>
            <a:pPr>
              <a:lnSpc>
                <a:spcPct val="120000"/>
              </a:lnSpc>
              <a:buFont typeface="Wingdings" panose="05000000000000000000" pitchFamily="2" charset="2"/>
              <a:buNone/>
            </a:pPr>
            <a:r>
              <a:rPr lang="en-US" sz="1100" dirty="0"/>
              <a:t>Please reach out to one of us if you are interested in learning more about this opportunity. </a:t>
            </a:r>
          </a:p>
          <a:p>
            <a:pPr>
              <a:lnSpc>
                <a:spcPct val="120000"/>
              </a:lnSpc>
              <a:buFont typeface="Wingdings" panose="05000000000000000000" pitchFamily="2" charset="2"/>
              <a:buNone/>
            </a:pPr>
            <a:endParaRPr lang="en-US" sz="1100" dirty="0"/>
          </a:p>
          <a:p>
            <a:pPr>
              <a:lnSpc>
                <a:spcPct val="120000"/>
              </a:lnSpc>
              <a:buFont typeface="Wingdings" panose="05000000000000000000" pitchFamily="2" charset="2"/>
              <a:buNone/>
            </a:pPr>
            <a:endParaRPr lang="en-US" sz="1100" dirty="0"/>
          </a:p>
        </p:txBody>
      </p:sp>
    </p:spTree>
    <p:extLst>
      <p:ext uri="{BB962C8B-B14F-4D97-AF65-F5344CB8AC3E}">
        <p14:creationId xmlns:p14="http://schemas.microsoft.com/office/powerpoint/2010/main" val="21864231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(Bennie) </a:t>
            </a:r>
          </a:p>
          <a:p>
            <a:r>
              <a:rPr lang="en-US" dirty="0"/>
              <a:t>If you are a CHES attendee your attendance can be applied to their respective continuing education contact hours program.  CHES attendees should complete the evaluation to register your attendance and receive a certificate.  You will need your CHES ID number to complete the evaluation.</a:t>
            </a:r>
          </a:p>
        </p:txBody>
      </p:sp>
      <p:sp>
        <p:nvSpPr>
          <p:cNvPr id="4" name="Slide Number Placeholder 3"/>
          <p:cNvSpPr>
            <a:spLocks noGrp="1"/>
          </p:cNvSpPr>
          <p:nvPr>
            <p:ph type="sldNum" sz="quarter" idx="5"/>
          </p:nvPr>
        </p:nvSpPr>
        <p:spPr/>
        <p:txBody>
          <a:bodyPr/>
          <a:lstStyle/>
          <a:p>
            <a:fld id="{822F7E11-30D7-0F46-B91D-27BB82E7876B}" type="slidenum">
              <a:rPr lang="en-US" smtClean="0"/>
              <a:t>33</a:t>
            </a:fld>
            <a:endParaRPr lang="en-US"/>
          </a:p>
        </p:txBody>
      </p:sp>
    </p:spTree>
    <p:extLst>
      <p:ext uri="{BB962C8B-B14F-4D97-AF65-F5344CB8AC3E}">
        <p14:creationId xmlns:p14="http://schemas.microsoft.com/office/powerpoint/2010/main" val="3891223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(Shanna)</a:t>
            </a:r>
          </a:p>
          <a:p>
            <a:r>
              <a:rPr lang="en-US"/>
              <a:t>Here </a:t>
            </a:r>
            <a:r>
              <a:rPr lang="en-US" dirty="0"/>
              <a:t>is our contact information if you would like to connect with us. </a:t>
            </a:r>
          </a:p>
        </p:txBody>
      </p:sp>
      <p:sp>
        <p:nvSpPr>
          <p:cNvPr id="4" name="Slide Number Placeholder 3"/>
          <p:cNvSpPr>
            <a:spLocks noGrp="1"/>
          </p:cNvSpPr>
          <p:nvPr>
            <p:ph type="sldNum" sz="quarter" idx="5"/>
          </p:nvPr>
        </p:nvSpPr>
        <p:spPr/>
        <p:txBody>
          <a:bodyPr/>
          <a:lstStyle/>
          <a:p>
            <a:fld id="{0EE2C5BF-CCE5-4633-8997-C35B112C8DF6}" type="slidenum">
              <a:rPr lang="en-US" smtClean="0"/>
              <a:t>34</a:t>
            </a:fld>
            <a:endParaRPr lang="en-US"/>
          </a:p>
        </p:txBody>
      </p:sp>
    </p:spTree>
    <p:extLst>
      <p:ext uri="{BB962C8B-B14F-4D97-AF65-F5344CB8AC3E}">
        <p14:creationId xmlns:p14="http://schemas.microsoft.com/office/powerpoint/2010/main" val="8514703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11213" y="1220788"/>
            <a:ext cx="5856287" cy="3294062"/>
          </a:xfrm>
        </p:spPr>
      </p:sp>
      <p:sp>
        <p:nvSpPr>
          <p:cNvPr id="3" name="Notes Placeholder 2"/>
          <p:cNvSpPr>
            <a:spLocks noGrp="1"/>
          </p:cNvSpPr>
          <p:nvPr>
            <p:ph type="body" idx="1"/>
          </p:nvPr>
        </p:nvSpPr>
        <p:spPr/>
        <p:txBody>
          <a:bodyPr/>
          <a:lstStyle/>
          <a:p>
            <a:pPr>
              <a:lnSpc>
                <a:spcPct val="107000"/>
              </a:lnSpc>
            </a:pPr>
            <a:r>
              <a:rPr lang="en-US" sz="1800" kern="1800" dirty="0">
                <a:latin typeface="Calibri" panose="020F0502020204030204" pitchFamily="34" charset="0"/>
                <a:ea typeface="Calibri" panose="020F0502020204030204" pitchFamily="34" charset="0"/>
                <a:cs typeface="Calibri" panose="020F0502020204030204" pitchFamily="34" charset="0"/>
              </a:rPr>
              <a:t> </a:t>
            </a:r>
          </a:p>
          <a:p>
            <a:r>
              <a:rPr lang="en-US" dirty="0"/>
              <a:t>That’s the end of our content for today. The last thing we want to share is the link to the evaluation, which is the first step in claiming continuing education credit. But whether you are interested in receiving credit or not, we do value your feedback and would appreciate it if you would complete the evaluation.  </a:t>
            </a:r>
          </a:p>
          <a:p>
            <a:endParaRPr lang="en-US" dirty="0"/>
          </a:p>
          <a:p>
            <a:endParaRPr lang="en-US" dirty="0"/>
          </a:p>
        </p:txBody>
      </p:sp>
      <p:sp>
        <p:nvSpPr>
          <p:cNvPr id="4" name="Slide Number Placeholder 3"/>
          <p:cNvSpPr>
            <a:spLocks noGrp="1"/>
          </p:cNvSpPr>
          <p:nvPr>
            <p:ph type="sldNum" sz="quarter" idx="10"/>
          </p:nvPr>
        </p:nvSpPr>
        <p:spPr/>
        <p:txBody>
          <a:bodyPr/>
          <a:lstStyle/>
          <a:p>
            <a:fld id="{CAA4AE5B-1EAA-4907-9E55-1251C9845438}" type="slidenum">
              <a:rPr lang="en-US" smtClean="0"/>
              <a:t>35</a:t>
            </a:fld>
            <a:endParaRPr lang="en-US"/>
          </a:p>
        </p:txBody>
      </p:sp>
    </p:spTree>
    <p:extLst>
      <p:ext uri="{BB962C8B-B14F-4D97-AF65-F5344CB8AC3E}">
        <p14:creationId xmlns:p14="http://schemas.microsoft.com/office/powerpoint/2010/main" val="4184268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
        <p:cNvGrpSpPr/>
        <p:nvPr/>
      </p:nvGrpSpPr>
      <p:grpSpPr>
        <a:xfrm>
          <a:off x="0" y="0"/>
          <a:ext cx="0" cy="0"/>
          <a:chOff x="0" y="0"/>
          <a:chExt cx="0" cy="0"/>
        </a:xfrm>
      </p:grpSpPr>
      <p:sp>
        <p:nvSpPr>
          <p:cNvPr id="32" name="Google Shape;32;p30"/>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0"/>
          <p:cNvSpPr>
            <a:spLocks noGrp="1"/>
          </p:cNvSpPr>
          <p:nvPr>
            <p:ph type="pic" idx="2"/>
          </p:nvPr>
        </p:nvSpPr>
        <p:spPr>
          <a:xfrm>
            <a:off x="5413248" y="1069847"/>
            <a:ext cx="6099048" cy="4800600"/>
          </a:xfrm>
          <a:prstGeom prst="rect">
            <a:avLst/>
          </a:prstGeom>
          <a:noFill/>
          <a:ln>
            <a:noFill/>
          </a:ln>
        </p:spPr>
      </p:sp>
      <p:sp>
        <p:nvSpPr>
          <p:cNvPr id="34" name="Google Shape;34;p30"/>
          <p:cNvSpPr txBox="1">
            <a:spLocks noGrp="1"/>
          </p:cNvSpPr>
          <p:nvPr>
            <p:ph type="body" idx="1"/>
          </p:nvPr>
        </p:nvSpPr>
        <p:spPr>
          <a:xfrm>
            <a:off x="1143000" y="2834640"/>
            <a:ext cx="3931920" cy="288036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35" name="Google Shape;35;p30"/>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0"/>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26809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7"/>
        <p:cNvGrpSpPr/>
        <p:nvPr/>
      </p:nvGrpSpPr>
      <p:grpSpPr>
        <a:xfrm>
          <a:off x="0" y="0"/>
          <a:ext cx="0" cy="0"/>
          <a:chOff x="0" y="0"/>
          <a:chExt cx="0" cy="0"/>
        </a:xfrm>
      </p:grpSpPr>
      <p:sp>
        <p:nvSpPr>
          <p:cNvPr id="38" name="Google Shape;38;p25"/>
          <p:cNvSpPr txBox="1">
            <a:spLocks noGrp="1"/>
          </p:cNvSpPr>
          <p:nvPr>
            <p:ph type="title"/>
          </p:nvPr>
        </p:nvSpPr>
        <p:spPr>
          <a:xfrm>
            <a:off x="1106424" y="1173575"/>
            <a:ext cx="9966960" cy="2926080"/>
          </a:xfrm>
          <a:prstGeom prst="rect">
            <a:avLst/>
          </a:prstGeom>
          <a:noFill/>
          <a:ln>
            <a:noFill/>
          </a:ln>
        </p:spPr>
        <p:txBody>
          <a:bodyPr spcFirstLastPara="1" wrap="square" lIns="91425" tIns="45700" rIns="91425" bIns="45700" anchor="b" anchorCtr="0">
            <a:noAutofit/>
          </a:bodyPr>
          <a:lstStyle>
            <a:lvl1pPr lvl="0" algn="ctr">
              <a:lnSpc>
                <a:spcPct val="85000"/>
              </a:lnSpc>
              <a:spcBef>
                <a:spcPts val="0"/>
              </a:spcBef>
              <a:spcAft>
                <a:spcPts val="0"/>
              </a:spcAft>
              <a:buClr>
                <a:schemeClr val="dk1"/>
              </a:buClr>
              <a:buSzPts val="7200"/>
              <a:buFont typeface="Corbel"/>
              <a:buNone/>
              <a:defRPr sz="7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5"/>
          <p:cNvSpPr txBox="1">
            <a:spLocks noGrp="1"/>
          </p:cNvSpPr>
          <p:nvPr>
            <p:ph type="body" idx="1"/>
          </p:nvPr>
        </p:nvSpPr>
        <p:spPr>
          <a:xfrm>
            <a:off x="1709928" y="4154520"/>
            <a:ext cx="8769096" cy="1363806"/>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400"/>
              </a:spcBef>
              <a:spcAft>
                <a:spcPts val="0"/>
              </a:spcAft>
              <a:buSzPts val="1760"/>
              <a:buNone/>
              <a:defRPr sz="2200">
                <a:solidFill>
                  <a:schemeClr val="dk1"/>
                </a:solidFill>
              </a:defRPr>
            </a:lvl1pPr>
            <a:lvl2pPr marL="914400" lvl="1" indent="-228600" algn="l">
              <a:lnSpc>
                <a:spcPct val="90000"/>
              </a:lnSpc>
              <a:spcBef>
                <a:spcPts val="200"/>
              </a:spcBef>
              <a:spcAft>
                <a:spcPts val="0"/>
              </a:spcAft>
              <a:buSzPts val="1440"/>
              <a:buNone/>
              <a:defRPr sz="1800">
                <a:solidFill>
                  <a:srgbClr val="888888"/>
                </a:solidFill>
              </a:defRPr>
            </a:lvl2pPr>
            <a:lvl3pPr marL="1371600" lvl="2" indent="-228600" algn="l">
              <a:lnSpc>
                <a:spcPct val="90000"/>
              </a:lnSpc>
              <a:spcBef>
                <a:spcPts val="400"/>
              </a:spcBef>
              <a:spcAft>
                <a:spcPts val="0"/>
              </a:spcAft>
              <a:buSzPts val="1280"/>
              <a:buNone/>
              <a:defRPr sz="1600">
                <a:solidFill>
                  <a:srgbClr val="888888"/>
                </a:solidFill>
              </a:defRPr>
            </a:lvl3pPr>
            <a:lvl4pPr marL="1828800" lvl="3" indent="-228600" algn="l">
              <a:lnSpc>
                <a:spcPct val="90000"/>
              </a:lnSpc>
              <a:spcBef>
                <a:spcPts val="400"/>
              </a:spcBef>
              <a:spcAft>
                <a:spcPts val="0"/>
              </a:spcAft>
              <a:buSzPts val="1120"/>
              <a:buNone/>
              <a:defRPr sz="1400">
                <a:solidFill>
                  <a:srgbClr val="888888"/>
                </a:solidFill>
              </a:defRPr>
            </a:lvl4pPr>
            <a:lvl5pPr marL="2286000" lvl="4" indent="-228600" algn="l">
              <a:lnSpc>
                <a:spcPct val="90000"/>
              </a:lnSpc>
              <a:spcBef>
                <a:spcPts val="400"/>
              </a:spcBef>
              <a:spcAft>
                <a:spcPts val="0"/>
              </a:spcAft>
              <a:buSzPts val="1120"/>
              <a:buNone/>
              <a:defRPr sz="1400">
                <a:solidFill>
                  <a:srgbClr val="888888"/>
                </a:solidFill>
              </a:defRPr>
            </a:lvl5pPr>
            <a:lvl6pPr marL="2743200" lvl="5" indent="-228600" algn="l">
              <a:lnSpc>
                <a:spcPct val="90000"/>
              </a:lnSpc>
              <a:spcBef>
                <a:spcPts val="400"/>
              </a:spcBef>
              <a:spcAft>
                <a:spcPts val="0"/>
              </a:spcAft>
              <a:buSzPts val="1120"/>
              <a:buNone/>
              <a:defRPr sz="1400">
                <a:solidFill>
                  <a:srgbClr val="888888"/>
                </a:solidFill>
              </a:defRPr>
            </a:lvl6pPr>
            <a:lvl7pPr marL="3200400" lvl="6" indent="-228600" algn="l">
              <a:lnSpc>
                <a:spcPct val="90000"/>
              </a:lnSpc>
              <a:spcBef>
                <a:spcPts val="400"/>
              </a:spcBef>
              <a:spcAft>
                <a:spcPts val="0"/>
              </a:spcAft>
              <a:buSzPts val="1120"/>
              <a:buNone/>
              <a:defRPr sz="1400">
                <a:solidFill>
                  <a:srgbClr val="888888"/>
                </a:solidFill>
              </a:defRPr>
            </a:lvl7pPr>
            <a:lvl8pPr marL="3657600" lvl="7" indent="-228600" algn="l">
              <a:lnSpc>
                <a:spcPct val="90000"/>
              </a:lnSpc>
              <a:spcBef>
                <a:spcPts val="400"/>
              </a:spcBef>
              <a:spcAft>
                <a:spcPts val="0"/>
              </a:spcAft>
              <a:buSzPts val="1120"/>
              <a:buNone/>
              <a:defRPr sz="1400">
                <a:solidFill>
                  <a:srgbClr val="888888"/>
                </a:solidFill>
              </a:defRPr>
            </a:lvl8pPr>
            <a:lvl9pPr marL="4114800" lvl="8" indent="-228600" algn="l">
              <a:lnSpc>
                <a:spcPct val="90000"/>
              </a:lnSpc>
              <a:spcBef>
                <a:spcPts val="400"/>
              </a:spcBef>
              <a:spcAft>
                <a:spcPts val="400"/>
              </a:spcAft>
              <a:buSzPts val="1120"/>
              <a:buNone/>
              <a:defRPr sz="1400">
                <a:solidFill>
                  <a:srgbClr val="888888"/>
                </a:solidFill>
              </a:defRPr>
            </a:lvl9pPr>
          </a:lstStyle>
          <a:p>
            <a:endParaRPr/>
          </a:p>
        </p:txBody>
      </p:sp>
      <p:sp>
        <p:nvSpPr>
          <p:cNvPr id="40" name="Google Shape;40;p25"/>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5"/>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cxnSp>
        <p:nvCxnSpPr>
          <p:cNvPr id="42" name="Google Shape;42;p25"/>
          <p:cNvCxnSpPr/>
          <p:nvPr/>
        </p:nvCxnSpPr>
        <p:spPr>
          <a:xfrm>
            <a:off x="1981200" y="4020408"/>
            <a:ext cx="8229601" cy="0"/>
          </a:xfrm>
          <a:prstGeom prst="straightConnector1">
            <a:avLst/>
          </a:prstGeom>
          <a:noFill/>
          <a:ln w="10000" cap="flat" cmpd="sng">
            <a:solidFill>
              <a:schemeClr val="dk1"/>
            </a:solidFill>
            <a:prstDash val="solid"/>
            <a:round/>
            <a:headEnd type="none" w="sm" len="sm"/>
            <a:tailEnd type="none" w="sm" len="sm"/>
          </a:ln>
        </p:spPr>
      </p:cxnSp>
    </p:spTree>
    <p:extLst>
      <p:ext uri="{BB962C8B-B14F-4D97-AF65-F5344CB8AC3E}">
        <p14:creationId xmlns:p14="http://schemas.microsoft.com/office/powerpoint/2010/main" val="1282190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3"/>
        <p:cNvGrpSpPr/>
        <p:nvPr/>
      </p:nvGrpSpPr>
      <p:grpSpPr>
        <a:xfrm>
          <a:off x="0" y="0"/>
          <a:ext cx="0" cy="0"/>
          <a:chOff x="0" y="0"/>
          <a:chExt cx="0" cy="0"/>
        </a:xfrm>
      </p:grpSpPr>
      <p:sp>
        <p:nvSpPr>
          <p:cNvPr id="44" name="Google Shape;44;p23"/>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3"/>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02769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5"/>
        <p:cNvGrpSpPr/>
        <p:nvPr/>
      </p:nvGrpSpPr>
      <p:grpSpPr>
        <a:xfrm>
          <a:off x="0" y="0"/>
          <a:ext cx="0" cy="0"/>
          <a:chOff x="0" y="0"/>
          <a:chExt cx="0" cy="0"/>
        </a:xfrm>
      </p:grpSpPr>
      <p:sp>
        <p:nvSpPr>
          <p:cNvPr id="56" name="Google Shape;56;p27"/>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7"/>
          <p:cNvSpPr txBox="1">
            <a:spLocks noGrp="1"/>
          </p:cNvSpPr>
          <p:nvPr>
            <p:ph type="body" idx="1"/>
          </p:nvPr>
        </p:nvSpPr>
        <p:spPr>
          <a:xfrm>
            <a:off x="1143000" y="2001511"/>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58" name="Google Shape;58;p27"/>
          <p:cNvSpPr txBox="1">
            <a:spLocks noGrp="1"/>
          </p:cNvSpPr>
          <p:nvPr>
            <p:ph type="body" idx="2"/>
          </p:nvPr>
        </p:nvSpPr>
        <p:spPr>
          <a:xfrm>
            <a:off x="1143000" y="2721483"/>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59" name="Google Shape;59;p27"/>
          <p:cNvSpPr txBox="1">
            <a:spLocks noGrp="1"/>
          </p:cNvSpPr>
          <p:nvPr>
            <p:ph type="body" idx="3"/>
          </p:nvPr>
        </p:nvSpPr>
        <p:spPr>
          <a:xfrm>
            <a:off x="6269173" y="1999032"/>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60" name="Google Shape;60;p27"/>
          <p:cNvSpPr txBox="1">
            <a:spLocks noGrp="1"/>
          </p:cNvSpPr>
          <p:nvPr>
            <p:ph type="body" idx="4"/>
          </p:nvPr>
        </p:nvSpPr>
        <p:spPr>
          <a:xfrm>
            <a:off x="6269173" y="2719322"/>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61" name="Google Shape;61;p27"/>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7"/>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3203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7"/>
        <p:cNvGrpSpPr/>
        <p:nvPr/>
      </p:nvGrpSpPr>
      <p:grpSpPr>
        <a:xfrm>
          <a:off x="0" y="0"/>
          <a:ext cx="0" cy="0"/>
          <a:chOff x="0" y="0"/>
          <a:chExt cx="0" cy="0"/>
        </a:xfrm>
      </p:grpSpPr>
      <p:sp>
        <p:nvSpPr>
          <p:cNvPr id="68" name="Google Shape;68;p29"/>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9"/>
          <p:cNvSpPr txBox="1">
            <a:spLocks noGrp="1"/>
          </p:cNvSpPr>
          <p:nvPr>
            <p:ph type="body" idx="1"/>
          </p:nvPr>
        </p:nvSpPr>
        <p:spPr>
          <a:xfrm>
            <a:off x="5852159" y="1097280"/>
            <a:ext cx="5212080" cy="4663440"/>
          </a:xfrm>
          <a:prstGeom prst="rect">
            <a:avLst/>
          </a:prstGeom>
          <a:noFill/>
          <a:ln>
            <a:noFill/>
          </a:ln>
        </p:spPr>
        <p:txBody>
          <a:bodyPr spcFirstLastPara="1" wrap="square" lIns="91425" tIns="45700" rIns="91425" bIns="45700" anchor="t" anchorCtr="0">
            <a:normAutofit/>
          </a:bodyPr>
          <a:lstStyle>
            <a:lvl1pPr marL="457200" lvl="0" indent="-391160" algn="l">
              <a:lnSpc>
                <a:spcPct val="90000"/>
              </a:lnSpc>
              <a:spcBef>
                <a:spcPts val="1400"/>
              </a:spcBef>
              <a:spcAft>
                <a:spcPts val="0"/>
              </a:spcAft>
              <a:buSzPts val="2560"/>
              <a:buChar char="•"/>
              <a:defRPr sz="3200"/>
            </a:lvl1pPr>
            <a:lvl2pPr marL="914400" lvl="1" indent="-370840" algn="l">
              <a:lnSpc>
                <a:spcPct val="90000"/>
              </a:lnSpc>
              <a:spcBef>
                <a:spcPts val="200"/>
              </a:spcBef>
              <a:spcAft>
                <a:spcPts val="0"/>
              </a:spcAft>
              <a:buSzPts val="2240"/>
              <a:buChar char="•"/>
              <a:defRPr sz="2800"/>
            </a:lvl2pPr>
            <a:lvl3pPr marL="1371600" lvl="2" indent="-350519" algn="l">
              <a:lnSpc>
                <a:spcPct val="90000"/>
              </a:lnSpc>
              <a:spcBef>
                <a:spcPts val="400"/>
              </a:spcBef>
              <a:spcAft>
                <a:spcPts val="0"/>
              </a:spcAft>
              <a:buSzPts val="1920"/>
              <a:buChar char="•"/>
              <a:defRPr sz="2400"/>
            </a:lvl3pPr>
            <a:lvl4pPr marL="1828800" lvl="3" indent="-330200" algn="l">
              <a:lnSpc>
                <a:spcPct val="90000"/>
              </a:lnSpc>
              <a:spcBef>
                <a:spcPts val="400"/>
              </a:spcBef>
              <a:spcAft>
                <a:spcPts val="0"/>
              </a:spcAft>
              <a:buSzPts val="1600"/>
              <a:buChar char="•"/>
              <a:defRPr sz="2000"/>
            </a:lvl4pPr>
            <a:lvl5pPr marL="2286000" lvl="4" indent="-330200" algn="l">
              <a:lnSpc>
                <a:spcPct val="90000"/>
              </a:lnSpc>
              <a:spcBef>
                <a:spcPts val="400"/>
              </a:spcBef>
              <a:spcAft>
                <a:spcPts val="0"/>
              </a:spcAft>
              <a:buSzPts val="1600"/>
              <a:buChar char="•"/>
              <a:defRPr sz="2000"/>
            </a:lvl5pPr>
            <a:lvl6pPr marL="2743200" lvl="5" indent="-330200" algn="l">
              <a:lnSpc>
                <a:spcPct val="90000"/>
              </a:lnSpc>
              <a:spcBef>
                <a:spcPts val="400"/>
              </a:spcBef>
              <a:spcAft>
                <a:spcPts val="0"/>
              </a:spcAft>
              <a:buSzPts val="1600"/>
              <a:buChar char="•"/>
              <a:defRPr sz="2000"/>
            </a:lvl6pPr>
            <a:lvl7pPr marL="3200400" lvl="6" indent="-330200" algn="l">
              <a:lnSpc>
                <a:spcPct val="90000"/>
              </a:lnSpc>
              <a:spcBef>
                <a:spcPts val="400"/>
              </a:spcBef>
              <a:spcAft>
                <a:spcPts val="0"/>
              </a:spcAft>
              <a:buSzPts val="1600"/>
              <a:buChar char="•"/>
              <a:defRPr sz="2000"/>
            </a:lvl7pPr>
            <a:lvl8pPr marL="3657600" lvl="7" indent="-330200" algn="l">
              <a:lnSpc>
                <a:spcPct val="90000"/>
              </a:lnSpc>
              <a:spcBef>
                <a:spcPts val="400"/>
              </a:spcBef>
              <a:spcAft>
                <a:spcPts val="0"/>
              </a:spcAft>
              <a:buSzPts val="1600"/>
              <a:buChar char="•"/>
              <a:defRPr sz="2000"/>
            </a:lvl8pPr>
            <a:lvl9pPr marL="4114800" lvl="8" indent="-330200" algn="l">
              <a:lnSpc>
                <a:spcPct val="90000"/>
              </a:lnSpc>
              <a:spcBef>
                <a:spcPts val="400"/>
              </a:spcBef>
              <a:spcAft>
                <a:spcPts val="400"/>
              </a:spcAft>
              <a:buSzPts val="1600"/>
              <a:buChar char="•"/>
              <a:defRPr sz="2000"/>
            </a:lvl9pPr>
          </a:lstStyle>
          <a:p>
            <a:endParaRPr/>
          </a:p>
        </p:txBody>
      </p:sp>
      <p:sp>
        <p:nvSpPr>
          <p:cNvPr id="70" name="Google Shape;70;p29"/>
          <p:cNvSpPr txBox="1">
            <a:spLocks noGrp="1"/>
          </p:cNvSpPr>
          <p:nvPr>
            <p:ph type="body" idx="2"/>
          </p:nvPr>
        </p:nvSpPr>
        <p:spPr>
          <a:xfrm>
            <a:off x="1143000" y="2834640"/>
            <a:ext cx="3931920" cy="301752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71" name="Google Shape;71;p29"/>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60677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3"/>
        <p:cNvGrpSpPr/>
        <p:nvPr/>
      </p:nvGrpSpPr>
      <p:grpSpPr>
        <a:xfrm>
          <a:off x="0" y="0"/>
          <a:ext cx="0" cy="0"/>
          <a:chOff x="0" y="0"/>
          <a:chExt cx="0" cy="0"/>
        </a:xfrm>
      </p:grpSpPr>
      <p:sp>
        <p:nvSpPr>
          <p:cNvPr id="74" name="Google Shape;74;p3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1"/>
          <p:cNvSpPr txBox="1">
            <a:spLocks noGrp="1"/>
          </p:cNvSpPr>
          <p:nvPr>
            <p:ph type="body" idx="1"/>
          </p:nvPr>
        </p:nvSpPr>
        <p:spPr>
          <a:xfrm rot="5400000">
            <a:off x="4060136" y="-859735"/>
            <a:ext cx="4038600" cy="9872871"/>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
        <p:nvSpPr>
          <p:cNvPr id="76" name="Google Shape;76;p3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61178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32"/>
          <p:cNvSpPr txBox="1">
            <a:spLocks noGrp="1"/>
          </p:cNvSpPr>
          <p:nvPr>
            <p:ph type="title"/>
          </p:nvPr>
        </p:nvSpPr>
        <p:spPr>
          <a:xfrm rot="5400000">
            <a:off x="7181850" y="2305050"/>
            <a:ext cx="5410200" cy="23241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2"/>
          <p:cNvSpPr txBox="1">
            <a:spLocks noGrp="1"/>
          </p:cNvSpPr>
          <p:nvPr>
            <p:ph type="body" idx="1"/>
          </p:nvPr>
        </p:nvSpPr>
        <p:spPr>
          <a:xfrm rot="5400000">
            <a:off x="2152650" y="-247650"/>
            <a:ext cx="5410200" cy="74295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Tree>
    <p:extLst>
      <p:ext uri="{BB962C8B-B14F-4D97-AF65-F5344CB8AC3E}">
        <p14:creationId xmlns:p14="http://schemas.microsoft.com/office/powerpoint/2010/main" val="3196523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rgbClr val="FFFFFF"/>
        </a:solidFill>
        <a:effectLst/>
      </p:bgPr>
    </p:bg>
    <p:spTree>
      <p:nvGrpSpPr>
        <p:cNvPr id="1" name="Shape 83"/>
        <p:cNvGrpSpPr/>
        <p:nvPr/>
      </p:nvGrpSpPr>
      <p:grpSpPr>
        <a:xfrm>
          <a:off x="0" y="0"/>
          <a:ext cx="0" cy="0"/>
          <a:chOff x="0" y="0"/>
          <a:chExt cx="0" cy="0"/>
        </a:xfrm>
      </p:grpSpPr>
      <p:sp>
        <p:nvSpPr>
          <p:cNvPr id="84" name="Google Shape;84;g1625dafa4b0_2_131"/>
          <p:cNvSpPr txBox="1">
            <a:spLocks noGrp="1"/>
          </p:cNvSpPr>
          <p:nvPr>
            <p:ph type="title"/>
          </p:nvPr>
        </p:nvSpPr>
        <p:spPr>
          <a:xfrm>
            <a:off x="415600" y="421233"/>
            <a:ext cx="11360700" cy="110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SzPts val="3200"/>
              <a:buNone/>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85" name="Google Shape;85;g1625dafa4b0_2_131"/>
          <p:cNvSpPr txBox="1">
            <a:spLocks noGrp="1"/>
          </p:cNvSpPr>
          <p:nvPr>
            <p:ph type="body" idx="1"/>
          </p:nvPr>
        </p:nvSpPr>
        <p:spPr>
          <a:xfrm>
            <a:off x="415600" y="1633633"/>
            <a:ext cx="11360700" cy="44721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55600" algn="l" rtl="0">
              <a:lnSpc>
                <a:spcPct val="100000"/>
              </a:lnSpc>
              <a:spcBef>
                <a:spcPts val="400"/>
              </a:spcBef>
              <a:spcAft>
                <a:spcPts val="0"/>
              </a:spcAft>
              <a:buSzPts val="2000"/>
              <a:buChar char="•"/>
              <a:defRPr/>
            </a:lvl6pPr>
            <a:lvl7pPr marL="3200400" lvl="6" indent="-355600" algn="l" rtl="0">
              <a:lnSpc>
                <a:spcPct val="100000"/>
              </a:lnSpc>
              <a:spcBef>
                <a:spcPts val="400"/>
              </a:spcBef>
              <a:spcAft>
                <a:spcPts val="0"/>
              </a:spcAft>
              <a:buSzPts val="2000"/>
              <a:buChar char="•"/>
              <a:defRPr/>
            </a:lvl7pPr>
            <a:lvl8pPr marL="3657600" lvl="7" indent="-355600" algn="l" rtl="0">
              <a:lnSpc>
                <a:spcPct val="100000"/>
              </a:lnSpc>
              <a:spcBef>
                <a:spcPts val="400"/>
              </a:spcBef>
              <a:spcAft>
                <a:spcPts val="0"/>
              </a:spcAft>
              <a:buSzPts val="2000"/>
              <a:buChar char="•"/>
              <a:defRPr/>
            </a:lvl8pPr>
            <a:lvl9pPr marL="4114800" lvl="8" indent="-355600" algn="l" rtl="0">
              <a:lnSpc>
                <a:spcPct val="100000"/>
              </a:lnSpc>
              <a:spcBef>
                <a:spcPts val="400"/>
              </a:spcBef>
              <a:spcAft>
                <a:spcPts val="0"/>
              </a:spcAft>
              <a:buSzPts val="2000"/>
              <a:buChar char="•"/>
              <a:defRPr/>
            </a:lvl9pPr>
          </a:lstStyle>
          <a:p>
            <a:endParaRPr/>
          </a:p>
        </p:txBody>
      </p:sp>
      <p:sp>
        <p:nvSpPr>
          <p:cNvPr id="86" name="Google Shape;86;g1625dafa4b0_2_131"/>
          <p:cNvSpPr txBox="1">
            <a:spLocks noGrp="1"/>
          </p:cNvSpPr>
          <p:nvPr>
            <p:ph type="sldNum" idx="12"/>
          </p:nvPr>
        </p:nvSpPr>
        <p:spPr>
          <a:xfrm>
            <a:off x="11296600" y="6272000"/>
            <a:ext cx="731700" cy="169200"/>
          </a:xfrm>
          <a:prstGeom prst="rect">
            <a:avLst/>
          </a:prstGeom>
          <a:noFill/>
          <a:ln>
            <a:noFill/>
          </a:ln>
        </p:spPr>
        <p:txBody>
          <a:bodyPr spcFirstLastPara="1" wrap="square" lIns="0" tIns="0" rIns="0" bIns="0" anchor="ctr" anchorCtr="0">
            <a:spAutoFit/>
          </a:bodyPr>
          <a:lstStyle>
            <a:lvl1pPr marL="0" marR="0" lvl="0"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100"/>
              <a:buFont typeface="Arial"/>
              <a:buNone/>
              <a:defRPr sz="1100" b="0" i="0" u="none" strike="noStrike" cap="none">
                <a:solidFill>
                  <a:schemeClr val="dk1"/>
                </a:solidFill>
                <a:latin typeface="Arial"/>
                <a:ea typeface="Arial"/>
                <a:cs typeface="Arial"/>
                <a:sym typeface="Arial"/>
              </a:defRPr>
            </a:lvl9pPr>
          </a:lstStyle>
          <a:p>
            <a:pPr marL="0" lvl="0" indent="0" algn="l"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234680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1">
  <p:cSld name="Two Content 1">
    <p:spTree>
      <p:nvGrpSpPr>
        <p:cNvPr id="1" name="Shape 88"/>
        <p:cNvGrpSpPr/>
        <p:nvPr/>
      </p:nvGrpSpPr>
      <p:grpSpPr>
        <a:xfrm>
          <a:off x="0" y="0"/>
          <a:ext cx="0" cy="0"/>
          <a:chOff x="0" y="0"/>
          <a:chExt cx="0" cy="0"/>
        </a:xfrm>
      </p:grpSpPr>
      <p:sp>
        <p:nvSpPr>
          <p:cNvPr id="89" name="Google Shape;89;g167f9f9a1e8_0_409"/>
          <p:cNvSpPr txBox="1">
            <a:spLocks noGrp="1"/>
          </p:cNvSpPr>
          <p:nvPr>
            <p:ph type="body" idx="1"/>
          </p:nvPr>
        </p:nvSpPr>
        <p:spPr>
          <a:xfrm>
            <a:off x="6096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0" name="Google Shape;90;g167f9f9a1e8_0_409"/>
          <p:cNvSpPr txBox="1">
            <a:spLocks noGrp="1"/>
          </p:cNvSpPr>
          <p:nvPr>
            <p:ph type="body" idx="2"/>
          </p:nvPr>
        </p:nvSpPr>
        <p:spPr>
          <a:xfrm>
            <a:off x="64008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3" name="Google Shape;93;g167f9f9a1e8_0_409"/>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Tree>
    <p:extLst>
      <p:ext uri="{BB962C8B-B14F-4D97-AF65-F5344CB8AC3E}">
        <p14:creationId xmlns:p14="http://schemas.microsoft.com/office/powerpoint/2010/main" val="4064170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94"/>
        <p:cNvGrpSpPr/>
        <p:nvPr/>
      </p:nvGrpSpPr>
      <p:grpSpPr>
        <a:xfrm>
          <a:off x="0" y="0"/>
          <a:ext cx="0" cy="0"/>
          <a:chOff x="0" y="0"/>
          <a:chExt cx="0" cy="0"/>
        </a:xfrm>
      </p:grpSpPr>
      <p:sp>
        <p:nvSpPr>
          <p:cNvPr id="95" name="Google Shape;95;g2b91989fa34_0_173"/>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96" name="Google Shape;96;g2b91989fa34_0_173"/>
          <p:cNvSpPr txBox="1">
            <a:spLocks noGrp="1"/>
          </p:cNvSpPr>
          <p:nvPr>
            <p:ph type="body" idx="1"/>
          </p:nvPr>
        </p:nvSpPr>
        <p:spPr>
          <a:xfrm>
            <a:off x="609599" y="1780032"/>
            <a:ext cx="109728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Tree>
    <p:extLst>
      <p:ext uri="{BB962C8B-B14F-4D97-AF65-F5344CB8AC3E}">
        <p14:creationId xmlns:p14="http://schemas.microsoft.com/office/powerpoint/2010/main" val="768398003"/>
      </p:ext>
    </p:extLst>
  </p:cSld>
  <p:clrMapOvr>
    <a:masterClrMapping/>
  </p:clrMapOvr>
  <p:extLst>
    <p:ext uri="{DCECCB84-F9BA-43D5-87BE-67443E8EF086}">
      <p15:sldGuideLst xmlns:p15="http://schemas.microsoft.com/office/powerpoint/2012/main">
        <p15:guide id="1" orient="horz" pos="3824">
          <p15:clr>
            <a:srgbClr val="FBAE40"/>
          </p15:clr>
        </p15:guide>
        <p15:guide id="2" pos="3840">
          <p15:clr>
            <a:srgbClr val="FBAE40"/>
          </p15:clr>
        </p15:guide>
        <p15:guide id="3" pos="576">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32492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98132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5"/>
        <p:cNvGrpSpPr/>
        <p:nvPr/>
      </p:nvGrpSpPr>
      <p:grpSpPr>
        <a:xfrm>
          <a:off x="0" y="0"/>
          <a:ext cx="0" cy="0"/>
          <a:chOff x="0" y="0"/>
          <a:chExt cx="0" cy="0"/>
        </a:xfrm>
      </p:grpSpPr>
      <p:sp>
        <p:nvSpPr>
          <p:cNvPr id="26" name="Google Shape;26;p26"/>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6"/>
          <p:cNvSpPr txBox="1">
            <a:spLocks noGrp="1"/>
          </p:cNvSpPr>
          <p:nvPr>
            <p:ph type="body" idx="1"/>
          </p:nvPr>
        </p:nvSpPr>
        <p:spPr>
          <a:xfrm>
            <a:off x="1143000" y="2057399"/>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8" name="Google Shape;28;p26"/>
          <p:cNvSpPr txBox="1">
            <a:spLocks noGrp="1"/>
          </p:cNvSpPr>
          <p:nvPr>
            <p:ph type="body" idx="2"/>
          </p:nvPr>
        </p:nvSpPr>
        <p:spPr>
          <a:xfrm>
            <a:off x="6267612" y="2057400"/>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9" name="Google Shape;29;p26"/>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6"/>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698548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6EB77-163C-069C-30D4-665B4E50AA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0C29C7E-59EF-07BD-4703-1A55AEDF35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547574-14BA-5321-9AE8-95470989FD49}"/>
              </a:ext>
            </a:extLst>
          </p:cNvPr>
          <p:cNvSpPr>
            <a:spLocks noGrp="1"/>
          </p:cNvSpPr>
          <p:nvPr>
            <p:ph type="dt" sz="half" idx="10"/>
          </p:nvPr>
        </p:nvSpPr>
        <p:spPr/>
        <p:txBody>
          <a:bodyPr/>
          <a:lstStyle/>
          <a:p>
            <a:fld id="{01B04D42-3D40-4E26-9066-851703755B75}" type="datetimeFigureOut">
              <a:rPr lang="en-US" smtClean="0"/>
              <a:t>7/27/2026</a:t>
            </a:fld>
            <a:endParaRPr lang="en-US"/>
          </a:p>
        </p:txBody>
      </p:sp>
      <p:sp>
        <p:nvSpPr>
          <p:cNvPr id="5" name="Footer Placeholder 4">
            <a:extLst>
              <a:ext uri="{FF2B5EF4-FFF2-40B4-BE49-F238E27FC236}">
                <a16:creationId xmlns:a16="http://schemas.microsoft.com/office/drawing/2014/main" id="{9A79E6C9-016B-B788-9E7A-8FB8C75721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B11D9A-042E-E9AE-24C9-A0B3E99A11A6}"/>
              </a:ext>
            </a:extLst>
          </p:cNvPr>
          <p:cNvSpPr>
            <a:spLocks noGrp="1"/>
          </p:cNvSpPr>
          <p:nvPr>
            <p:ph type="sldNum" sz="quarter" idx="12"/>
          </p:nvPr>
        </p:nvSpPr>
        <p:spPr/>
        <p:txBody>
          <a:bodyPr/>
          <a:lstStyle/>
          <a:p>
            <a:fld id="{D7C108FD-ACBC-45B1-B984-3B6839DF33EA}" type="slidenum">
              <a:rPr lang="en-US" smtClean="0"/>
              <a:t>‹#›</a:t>
            </a:fld>
            <a:endParaRPr lang="en-US"/>
          </a:p>
        </p:txBody>
      </p:sp>
    </p:spTree>
    <p:extLst>
      <p:ext uri="{BB962C8B-B14F-4D97-AF65-F5344CB8AC3E}">
        <p14:creationId xmlns:p14="http://schemas.microsoft.com/office/powerpoint/2010/main" val="20404426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7"/>
        <p:cNvGrpSpPr/>
        <p:nvPr/>
      </p:nvGrpSpPr>
      <p:grpSpPr>
        <a:xfrm>
          <a:off x="0" y="0"/>
          <a:ext cx="0" cy="0"/>
          <a:chOff x="0" y="0"/>
          <a:chExt cx="0" cy="0"/>
        </a:xfrm>
      </p:grpSpPr>
      <p:sp>
        <p:nvSpPr>
          <p:cNvPr id="38" name="Google Shape;38;p25"/>
          <p:cNvSpPr txBox="1">
            <a:spLocks noGrp="1"/>
          </p:cNvSpPr>
          <p:nvPr>
            <p:ph type="title"/>
          </p:nvPr>
        </p:nvSpPr>
        <p:spPr>
          <a:xfrm>
            <a:off x="1106424" y="1173575"/>
            <a:ext cx="9966960" cy="2926080"/>
          </a:xfrm>
          <a:prstGeom prst="rect">
            <a:avLst/>
          </a:prstGeom>
          <a:noFill/>
          <a:ln>
            <a:noFill/>
          </a:ln>
        </p:spPr>
        <p:txBody>
          <a:bodyPr spcFirstLastPara="1" wrap="square" lIns="91425" tIns="45700" rIns="91425" bIns="45700" anchor="b" anchorCtr="0">
            <a:noAutofit/>
          </a:bodyPr>
          <a:lstStyle>
            <a:lvl1pPr lvl="0" algn="ctr">
              <a:lnSpc>
                <a:spcPct val="85000"/>
              </a:lnSpc>
              <a:spcBef>
                <a:spcPts val="0"/>
              </a:spcBef>
              <a:spcAft>
                <a:spcPts val="0"/>
              </a:spcAft>
              <a:buClr>
                <a:schemeClr val="dk1"/>
              </a:buClr>
              <a:buSzPts val="7200"/>
              <a:buFont typeface="Corbel"/>
              <a:buNone/>
              <a:defRPr sz="7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5"/>
          <p:cNvSpPr txBox="1">
            <a:spLocks noGrp="1"/>
          </p:cNvSpPr>
          <p:nvPr>
            <p:ph type="body" idx="1"/>
          </p:nvPr>
        </p:nvSpPr>
        <p:spPr>
          <a:xfrm>
            <a:off x="1709928" y="4154520"/>
            <a:ext cx="8769096" cy="1363806"/>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400"/>
              </a:spcBef>
              <a:spcAft>
                <a:spcPts val="0"/>
              </a:spcAft>
              <a:buSzPts val="1760"/>
              <a:buNone/>
              <a:defRPr sz="2200">
                <a:solidFill>
                  <a:schemeClr val="dk1"/>
                </a:solidFill>
              </a:defRPr>
            </a:lvl1pPr>
            <a:lvl2pPr marL="914400" lvl="1" indent="-228600" algn="l">
              <a:lnSpc>
                <a:spcPct val="90000"/>
              </a:lnSpc>
              <a:spcBef>
                <a:spcPts val="200"/>
              </a:spcBef>
              <a:spcAft>
                <a:spcPts val="0"/>
              </a:spcAft>
              <a:buSzPts val="1440"/>
              <a:buNone/>
              <a:defRPr sz="1800">
                <a:solidFill>
                  <a:srgbClr val="888888"/>
                </a:solidFill>
              </a:defRPr>
            </a:lvl2pPr>
            <a:lvl3pPr marL="1371600" lvl="2" indent="-228600" algn="l">
              <a:lnSpc>
                <a:spcPct val="90000"/>
              </a:lnSpc>
              <a:spcBef>
                <a:spcPts val="400"/>
              </a:spcBef>
              <a:spcAft>
                <a:spcPts val="0"/>
              </a:spcAft>
              <a:buSzPts val="1280"/>
              <a:buNone/>
              <a:defRPr sz="1600">
                <a:solidFill>
                  <a:srgbClr val="888888"/>
                </a:solidFill>
              </a:defRPr>
            </a:lvl3pPr>
            <a:lvl4pPr marL="1828800" lvl="3" indent="-228600" algn="l">
              <a:lnSpc>
                <a:spcPct val="90000"/>
              </a:lnSpc>
              <a:spcBef>
                <a:spcPts val="400"/>
              </a:spcBef>
              <a:spcAft>
                <a:spcPts val="0"/>
              </a:spcAft>
              <a:buSzPts val="1120"/>
              <a:buNone/>
              <a:defRPr sz="1400">
                <a:solidFill>
                  <a:srgbClr val="888888"/>
                </a:solidFill>
              </a:defRPr>
            </a:lvl4pPr>
            <a:lvl5pPr marL="2286000" lvl="4" indent="-228600" algn="l">
              <a:lnSpc>
                <a:spcPct val="90000"/>
              </a:lnSpc>
              <a:spcBef>
                <a:spcPts val="400"/>
              </a:spcBef>
              <a:spcAft>
                <a:spcPts val="0"/>
              </a:spcAft>
              <a:buSzPts val="1120"/>
              <a:buNone/>
              <a:defRPr sz="1400">
                <a:solidFill>
                  <a:srgbClr val="888888"/>
                </a:solidFill>
              </a:defRPr>
            </a:lvl5pPr>
            <a:lvl6pPr marL="2743200" lvl="5" indent="-228600" algn="l">
              <a:lnSpc>
                <a:spcPct val="90000"/>
              </a:lnSpc>
              <a:spcBef>
                <a:spcPts val="400"/>
              </a:spcBef>
              <a:spcAft>
                <a:spcPts val="0"/>
              </a:spcAft>
              <a:buSzPts val="1120"/>
              <a:buNone/>
              <a:defRPr sz="1400">
                <a:solidFill>
                  <a:srgbClr val="888888"/>
                </a:solidFill>
              </a:defRPr>
            </a:lvl6pPr>
            <a:lvl7pPr marL="3200400" lvl="6" indent="-228600" algn="l">
              <a:lnSpc>
                <a:spcPct val="90000"/>
              </a:lnSpc>
              <a:spcBef>
                <a:spcPts val="400"/>
              </a:spcBef>
              <a:spcAft>
                <a:spcPts val="0"/>
              </a:spcAft>
              <a:buSzPts val="1120"/>
              <a:buNone/>
              <a:defRPr sz="1400">
                <a:solidFill>
                  <a:srgbClr val="888888"/>
                </a:solidFill>
              </a:defRPr>
            </a:lvl7pPr>
            <a:lvl8pPr marL="3657600" lvl="7" indent="-228600" algn="l">
              <a:lnSpc>
                <a:spcPct val="90000"/>
              </a:lnSpc>
              <a:spcBef>
                <a:spcPts val="400"/>
              </a:spcBef>
              <a:spcAft>
                <a:spcPts val="0"/>
              </a:spcAft>
              <a:buSzPts val="1120"/>
              <a:buNone/>
              <a:defRPr sz="1400">
                <a:solidFill>
                  <a:srgbClr val="888888"/>
                </a:solidFill>
              </a:defRPr>
            </a:lvl8pPr>
            <a:lvl9pPr marL="4114800" lvl="8" indent="-228600" algn="l">
              <a:lnSpc>
                <a:spcPct val="90000"/>
              </a:lnSpc>
              <a:spcBef>
                <a:spcPts val="400"/>
              </a:spcBef>
              <a:spcAft>
                <a:spcPts val="400"/>
              </a:spcAft>
              <a:buSzPts val="1120"/>
              <a:buNone/>
              <a:defRPr sz="1400">
                <a:solidFill>
                  <a:srgbClr val="888888"/>
                </a:solidFill>
              </a:defRPr>
            </a:lvl9pPr>
          </a:lstStyle>
          <a:p>
            <a:endParaRPr/>
          </a:p>
        </p:txBody>
      </p:sp>
      <p:sp>
        <p:nvSpPr>
          <p:cNvPr id="40" name="Google Shape;40;p25"/>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5"/>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cxnSp>
        <p:nvCxnSpPr>
          <p:cNvPr id="42" name="Google Shape;42;p25"/>
          <p:cNvCxnSpPr/>
          <p:nvPr/>
        </p:nvCxnSpPr>
        <p:spPr>
          <a:xfrm>
            <a:off x="1981200" y="4020408"/>
            <a:ext cx="8229601" cy="0"/>
          </a:xfrm>
          <a:prstGeom prst="straightConnector1">
            <a:avLst/>
          </a:prstGeom>
          <a:noFill/>
          <a:ln w="10000" cap="flat" cmpd="sng">
            <a:solidFill>
              <a:schemeClr val="dk1"/>
            </a:solidFill>
            <a:prstDash val="solid"/>
            <a:round/>
            <a:headEnd type="none" w="sm" len="sm"/>
            <a:tailEnd type="none" w="sm" len="sm"/>
          </a:ln>
        </p:spPr>
      </p:cxnSp>
    </p:spTree>
    <p:extLst>
      <p:ext uri="{BB962C8B-B14F-4D97-AF65-F5344CB8AC3E}">
        <p14:creationId xmlns:p14="http://schemas.microsoft.com/office/powerpoint/2010/main" val="26110668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31"/>
        <p:cNvGrpSpPr/>
        <p:nvPr/>
      </p:nvGrpSpPr>
      <p:grpSpPr>
        <a:xfrm>
          <a:off x="0" y="0"/>
          <a:ext cx="0" cy="0"/>
          <a:chOff x="0" y="0"/>
          <a:chExt cx="0" cy="0"/>
        </a:xfrm>
      </p:grpSpPr>
      <p:sp>
        <p:nvSpPr>
          <p:cNvPr id="32" name="Google Shape;32;p30"/>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30"/>
          <p:cNvSpPr>
            <a:spLocks noGrp="1"/>
          </p:cNvSpPr>
          <p:nvPr>
            <p:ph type="pic" idx="2"/>
          </p:nvPr>
        </p:nvSpPr>
        <p:spPr>
          <a:xfrm>
            <a:off x="5413248" y="1069847"/>
            <a:ext cx="6099048" cy="4800600"/>
          </a:xfrm>
          <a:prstGeom prst="rect">
            <a:avLst/>
          </a:prstGeom>
          <a:noFill/>
          <a:ln>
            <a:noFill/>
          </a:ln>
        </p:spPr>
      </p:sp>
      <p:sp>
        <p:nvSpPr>
          <p:cNvPr id="34" name="Google Shape;34;p30"/>
          <p:cNvSpPr txBox="1">
            <a:spLocks noGrp="1"/>
          </p:cNvSpPr>
          <p:nvPr>
            <p:ph type="body" idx="1"/>
          </p:nvPr>
        </p:nvSpPr>
        <p:spPr>
          <a:xfrm>
            <a:off x="1143000" y="2834640"/>
            <a:ext cx="3931920" cy="288036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35" name="Google Shape;35;p30"/>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30"/>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3825225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E5B87-8841-FF39-5160-581DAAD6EDB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E6DB11-0E56-B6CD-2298-7B5FD7542A43}"/>
              </a:ext>
            </a:extLst>
          </p:cNvPr>
          <p:cNvSpPr>
            <a:spLocks noGrp="1"/>
          </p:cNvSpPr>
          <p:nvPr>
            <p:ph type="dt" idx="10"/>
          </p:nvPr>
        </p:nvSpPr>
        <p:spPr/>
        <p:txBody>
          <a:bodyPr/>
          <a:lstStyle/>
          <a:p>
            <a:endParaRPr lang="en-US"/>
          </a:p>
        </p:txBody>
      </p:sp>
      <p:sp>
        <p:nvSpPr>
          <p:cNvPr id="4" name="Footer Placeholder 3">
            <a:extLst>
              <a:ext uri="{FF2B5EF4-FFF2-40B4-BE49-F238E27FC236}">
                <a16:creationId xmlns:a16="http://schemas.microsoft.com/office/drawing/2014/main" id="{BFA68E6C-D394-C742-827A-73A7F5A9B857}"/>
              </a:ext>
            </a:extLst>
          </p:cNvPr>
          <p:cNvSpPr>
            <a:spLocks noGrp="1"/>
          </p:cNvSpPr>
          <p:nvPr>
            <p:ph type="ftr" idx="11"/>
          </p:nvPr>
        </p:nvSpPr>
        <p:spPr/>
        <p:txBody>
          <a:bodyPr/>
          <a:lstStyle/>
          <a:p>
            <a:endParaRPr lang="en-US"/>
          </a:p>
        </p:txBody>
      </p:sp>
      <p:sp>
        <p:nvSpPr>
          <p:cNvPr id="5" name="Slide Number Placeholder 4">
            <a:extLst>
              <a:ext uri="{FF2B5EF4-FFF2-40B4-BE49-F238E27FC236}">
                <a16:creationId xmlns:a16="http://schemas.microsoft.com/office/drawing/2014/main" id="{110B961B-AA5C-9F73-A4AF-CBAE4564E6E3}"/>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77804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5"/>
        <p:cNvGrpSpPr/>
        <p:nvPr/>
      </p:nvGrpSpPr>
      <p:grpSpPr>
        <a:xfrm>
          <a:off x="0" y="0"/>
          <a:ext cx="0" cy="0"/>
          <a:chOff x="0" y="0"/>
          <a:chExt cx="0" cy="0"/>
        </a:xfrm>
      </p:grpSpPr>
      <p:sp>
        <p:nvSpPr>
          <p:cNvPr id="56" name="Google Shape;56;p27"/>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7"/>
          <p:cNvSpPr txBox="1">
            <a:spLocks noGrp="1"/>
          </p:cNvSpPr>
          <p:nvPr>
            <p:ph type="body" idx="1"/>
          </p:nvPr>
        </p:nvSpPr>
        <p:spPr>
          <a:xfrm>
            <a:off x="1143000" y="2001511"/>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58" name="Google Shape;58;p27"/>
          <p:cNvSpPr txBox="1">
            <a:spLocks noGrp="1"/>
          </p:cNvSpPr>
          <p:nvPr>
            <p:ph type="body" idx="2"/>
          </p:nvPr>
        </p:nvSpPr>
        <p:spPr>
          <a:xfrm>
            <a:off x="1143000" y="2721483"/>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59" name="Google Shape;59;p27"/>
          <p:cNvSpPr txBox="1">
            <a:spLocks noGrp="1"/>
          </p:cNvSpPr>
          <p:nvPr>
            <p:ph type="body" idx="3"/>
          </p:nvPr>
        </p:nvSpPr>
        <p:spPr>
          <a:xfrm>
            <a:off x="6269173" y="1999032"/>
            <a:ext cx="4754880" cy="77724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SzPts val="1920"/>
              <a:buNone/>
              <a:defRPr sz="2400" b="1"/>
            </a:lvl1pPr>
            <a:lvl2pPr marL="914400" lvl="1" indent="-228600" algn="l">
              <a:lnSpc>
                <a:spcPct val="90000"/>
              </a:lnSpc>
              <a:spcBef>
                <a:spcPts val="200"/>
              </a:spcBef>
              <a:spcAft>
                <a:spcPts val="0"/>
              </a:spcAft>
              <a:buSzPts val="1600"/>
              <a:buNone/>
              <a:defRPr sz="2000" b="1"/>
            </a:lvl2pPr>
            <a:lvl3pPr marL="1371600" lvl="2" indent="-228600" algn="l">
              <a:lnSpc>
                <a:spcPct val="90000"/>
              </a:lnSpc>
              <a:spcBef>
                <a:spcPts val="400"/>
              </a:spcBef>
              <a:spcAft>
                <a:spcPts val="0"/>
              </a:spcAft>
              <a:buSzPts val="1440"/>
              <a:buNone/>
              <a:defRPr sz="1800" b="1"/>
            </a:lvl3pPr>
            <a:lvl4pPr marL="1828800" lvl="3" indent="-228600" algn="l">
              <a:lnSpc>
                <a:spcPct val="90000"/>
              </a:lnSpc>
              <a:spcBef>
                <a:spcPts val="400"/>
              </a:spcBef>
              <a:spcAft>
                <a:spcPts val="0"/>
              </a:spcAft>
              <a:buSzPts val="1280"/>
              <a:buNone/>
              <a:defRPr sz="1600" b="1"/>
            </a:lvl4pPr>
            <a:lvl5pPr marL="2286000" lvl="4" indent="-228600" algn="l">
              <a:lnSpc>
                <a:spcPct val="90000"/>
              </a:lnSpc>
              <a:spcBef>
                <a:spcPts val="400"/>
              </a:spcBef>
              <a:spcAft>
                <a:spcPts val="0"/>
              </a:spcAft>
              <a:buSzPts val="1280"/>
              <a:buNone/>
              <a:defRPr sz="1600" b="1"/>
            </a:lvl5pPr>
            <a:lvl6pPr marL="2743200" lvl="5" indent="-228600" algn="l">
              <a:lnSpc>
                <a:spcPct val="90000"/>
              </a:lnSpc>
              <a:spcBef>
                <a:spcPts val="400"/>
              </a:spcBef>
              <a:spcAft>
                <a:spcPts val="0"/>
              </a:spcAft>
              <a:buSzPts val="1280"/>
              <a:buNone/>
              <a:defRPr sz="1600" b="1"/>
            </a:lvl6pPr>
            <a:lvl7pPr marL="3200400" lvl="6" indent="-228600" algn="l">
              <a:lnSpc>
                <a:spcPct val="90000"/>
              </a:lnSpc>
              <a:spcBef>
                <a:spcPts val="400"/>
              </a:spcBef>
              <a:spcAft>
                <a:spcPts val="0"/>
              </a:spcAft>
              <a:buSzPts val="1280"/>
              <a:buNone/>
              <a:defRPr sz="1600" b="1"/>
            </a:lvl7pPr>
            <a:lvl8pPr marL="3657600" lvl="7" indent="-228600" algn="l">
              <a:lnSpc>
                <a:spcPct val="90000"/>
              </a:lnSpc>
              <a:spcBef>
                <a:spcPts val="400"/>
              </a:spcBef>
              <a:spcAft>
                <a:spcPts val="0"/>
              </a:spcAft>
              <a:buSzPts val="1280"/>
              <a:buNone/>
              <a:defRPr sz="1600" b="1"/>
            </a:lvl8pPr>
            <a:lvl9pPr marL="4114800" lvl="8" indent="-228600" algn="l">
              <a:lnSpc>
                <a:spcPct val="90000"/>
              </a:lnSpc>
              <a:spcBef>
                <a:spcPts val="400"/>
              </a:spcBef>
              <a:spcAft>
                <a:spcPts val="400"/>
              </a:spcAft>
              <a:buSzPts val="1280"/>
              <a:buNone/>
              <a:defRPr sz="1600" b="1"/>
            </a:lvl9pPr>
          </a:lstStyle>
          <a:p>
            <a:endParaRPr/>
          </a:p>
        </p:txBody>
      </p:sp>
      <p:sp>
        <p:nvSpPr>
          <p:cNvPr id="60" name="Google Shape;60;p27"/>
          <p:cNvSpPr txBox="1">
            <a:spLocks noGrp="1"/>
          </p:cNvSpPr>
          <p:nvPr>
            <p:ph type="body" idx="4"/>
          </p:nvPr>
        </p:nvSpPr>
        <p:spPr>
          <a:xfrm>
            <a:off x="6269173" y="2719322"/>
            <a:ext cx="4754880" cy="338328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61" name="Google Shape;61;p27"/>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7"/>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4254424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63"/>
        <p:cNvGrpSpPr/>
        <p:nvPr/>
      </p:nvGrpSpPr>
      <p:grpSpPr>
        <a:xfrm>
          <a:off x="0" y="0"/>
          <a:ext cx="0" cy="0"/>
          <a:chOff x="0" y="0"/>
          <a:chExt cx="0" cy="0"/>
        </a:xfrm>
      </p:grpSpPr>
      <p:sp>
        <p:nvSpPr>
          <p:cNvPr id="64" name="Google Shape;64;p28"/>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8"/>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8"/>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505012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7"/>
        <p:cNvGrpSpPr/>
        <p:nvPr/>
      </p:nvGrpSpPr>
      <p:grpSpPr>
        <a:xfrm>
          <a:off x="0" y="0"/>
          <a:ext cx="0" cy="0"/>
          <a:chOff x="0" y="0"/>
          <a:chExt cx="0" cy="0"/>
        </a:xfrm>
      </p:grpSpPr>
      <p:sp>
        <p:nvSpPr>
          <p:cNvPr id="68" name="Google Shape;68;p29"/>
          <p:cNvSpPr txBox="1">
            <a:spLocks noGrp="1"/>
          </p:cNvSpPr>
          <p:nvPr>
            <p:ph type="title"/>
          </p:nvPr>
        </p:nvSpPr>
        <p:spPr>
          <a:xfrm>
            <a:off x="1143000" y="1097280"/>
            <a:ext cx="3931920" cy="173736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4000"/>
              <a:buFont typeface="Corbel"/>
              <a:buNone/>
              <a:defRPr sz="40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9"/>
          <p:cNvSpPr txBox="1">
            <a:spLocks noGrp="1"/>
          </p:cNvSpPr>
          <p:nvPr>
            <p:ph type="body" idx="1"/>
          </p:nvPr>
        </p:nvSpPr>
        <p:spPr>
          <a:xfrm>
            <a:off x="5852159" y="1097280"/>
            <a:ext cx="5212080" cy="4663440"/>
          </a:xfrm>
          <a:prstGeom prst="rect">
            <a:avLst/>
          </a:prstGeom>
          <a:noFill/>
          <a:ln>
            <a:noFill/>
          </a:ln>
        </p:spPr>
        <p:txBody>
          <a:bodyPr spcFirstLastPara="1" wrap="square" lIns="91425" tIns="45700" rIns="91425" bIns="45700" anchor="t" anchorCtr="0">
            <a:normAutofit/>
          </a:bodyPr>
          <a:lstStyle>
            <a:lvl1pPr marL="457200" lvl="0" indent="-391160" algn="l">
              <a:lnSpc>
                <a:spcPct val="90000"/>
              </a:lnSpc>
              <a:spcBef>
                <a:spcPts val="1400"/>
              </a:spcBef>
              <a:spcAft>
                <a:spcPts val="0"/>
              </a:spcAft>
              <a:buSzPts val="2560"/>
              <a:buChar char="•"/>
              <a:defRPr sz="3200"/>
            </a:lvl1pPr>
            <a:lvl2pPr marL="914400" lvl="1" indent="-370840" algn="l">
              <a:lnSpc>
                <a:spcPct val="90000"/>
              </a:lnSpc>
              <a:spcBef>
                <a:spcPts val="200"/>
              </a:spcBef>
              <a:spcAft>
                <a:spcPts val="0"/>
              </a:spcAft>
              <a:buSzPts val="2240"/>
              <a:buChar char="•"/>
              <a:defRPr sz="2800"/>
            </a:lvl2pPr>
            <a:lvl3pPr marL="1371600" lvl="2" indent="-350519" algn="l">
              <a:lnSpc>
                <a:spcPct val="90000"/>
              </a:lnSpc>
              <a:spcBef>
                <a:spcPts val="400"/>
              </a:spcBef>
              <a:spcAft>
                <a:spcPts val="0"/>
              </a:spcAft>
              <a:buSzPts val="1920"/>
              <a:buChar char="•"/>
              <a:defRPr sz="2400"/>
            </a:lvl3pPr>
            <a:lvl4pPr marL="1828800" lvl="3" indent="-330200" algn="l">
              <a:lnSpc>
                <a:spcPct val="90000"/>
              </a:lnSpc>
              <a:spcBef>
                <a:spcPts val="400"/>
              </a:spcBef>
              <a:spcAft>
                <a:spcPts val="0"/>
              </a:spcAft>
              <a:buSzPts val="1600"/>
              <a:buChar char="•"/>
              <a:defRPr sz="2000"/>
            </a:lvl4pPr>
            <a:lvl5pPr marL="2286000" lvl="4" indent="-330200" algn="l">
              <a:lnSpc>
                <a:spcPct val="90000"/>
              </a:lnSpc>
              <a:spcBef>
                <a:spcPts val="400"/>
              </a:spcBef>
              <a:spcAft>
                <a:spcPts val="0"/>
              </a:spcAft>
              <a:buSzPts val="1600"/>
              <a:buChar char="•"/>
              <a:defRPr sz="2000"/>
            </a:lvl5pPr>
            <a:lvl6pPr marL="2743200" lvl="5" indent="-330200" algn="l">
              <a:lnSpc>
                <a:spcPct val="90000"/>
              </a:lnSpc>
              <a:spcBef>
                <a:spcPts val="400"/>
              </a:spcBef>
              <a:spcAft>
                <a:spcPts val="0"/>
              </a:spcAft>
              <a:buSzPts val="1600"/>
              <a:buChar char="•"/>
              <a:defRPr sz="2000"/>
            </a:lvl6pPr>
            <a:lvl7pPr marL="3200400" lvl="6" indent="-330200" algn="l">
              <a:lnSpc>
                <a:spcPct val="90000"/>
              </a:lnSpc>
              <a:spcBef>
                <a:spcPts val="400"/>
              </a:spcBef>
              <a:spcAft>
                <a:spcPts val="0"/>
              </a:spcAft>
              <a:buSzPts val="1600"/>
              <a:buChar char="•"/>
              <a:defRPr sz="2000"/>
            </a:lvl7pPr>
            <a:lvl8pPr marL="3657600" lvl="7" indent="-330200" algn="l">
              <a:lnSpc>
                <a:spcPct val="90000"/>
              </a:lnSpc>
              <a:spcBef>
                <a:spcPts val="400"/>
              </a:spcBef>
              <a:spcAft>
                <a:spcPts val="0"/>
              </a:spcAft>
              <a:buSzPts val="1600"/>
              <a:buChar char="•"/>
              <a:defRPr sz="2000"/>
            </a:lvl8pPr>
            <a:lvl9pPr marL="4114800" lvl="8" indent="-330200" algn="l">
              <a:lnSpc>
                <a:spcPct val="90000"/>
              </a:lnSpc>
              <a:spcBef>
                <a:spcPts val="400"/>
              </a:spcBef>
              <a:spcAft>
                <a:spcPts val="400"/>
              </a:spcAft>
              <a:buSzPts val="1600"/>
              <a:buChar char="•"/>
              <a:defRPr sz="2000"/>
            </a:lvl9pPr>
          </a:lstStyle>
          <a:p>
            <a:endParaRPr/>
          </a:p>
        </p:txBody>
      </p:sp>
      <p:sp>
        <p:nvSpPr>
          <p:cNvPr id="70" name="Google Shape;70;p29"/>
          <p:cNvSpPr txBox="1">
            <a:spLocks noGrp="1"/>
          </p:cNvSpPr>
          <p:nvPr>
            <p:ph type="body" idx="2"/>
          </p:nvPr>
        </p:nvSpPr>
        <p:spPr>
          <a:xfrm>
            <a:off x="1143000" y="2834640"/>
            <a:ext cx="3931920" cy="301752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360"/>
              <a:buNone/>
              <a:defRPr sz="1700"/>
            </a:lvl1pPr>
            <a:lvl2pPr marL="914400" lvl="1" indent="-228600" algn="l">
              <a:lnSpc>
                <a:spcPct val="90000"/>
              </a:lnSpc>
              <a:spcBef>
                <a:spcPts val="200"/>
              </a:spcBef>
              <a:spcAft>
                <a:spcPts val="0"/>
              </a:spcAft>
              <a:buSzPts val="960"/>
              <a:buNone/>
              <a:defRPr sz="1200"/>
            </a:lvl2pPr>
            <a:lvl3pPr marL="1371600" lvl="2" indent="-228600" algn="l">
              <a:lnSpc>
                <a:spcPct val="90000"/>
              </a:lnSpc>
              <a:spcBef>
                <a:spcPts val="400"/>
              </a:spcBef>
              <a:spcAft>
                <a:spcPts val="0"/>
              </a:spcAft>
              <a:buSzPts val="800"/>
              <a:buNone/>
              <a:defRPr sz="1000"/>
            </a:lvl3pPr>
            <a:lvl4pPr marL="1828800" lvl="3" indent="-228600" algn="l">
              <a:lnSpc>
                <a:spcPct val="90000"/>
              </a:lnSpc>
              <a:spcBef>
                <a:spcPts val="400"/>
              </a:spcBef>
              <a:spcAft>
                <a:spcPts val="0"/>
              </a:spcAft>
              <a:buSzPts val="720"/>
              <a:buNone/>
              <a:defRPr sz="900"/>
            </a:lvl4pPr>
            <a:lvl5pPr marL="2286000" lvl="4" indent="-228600" algn="l">
              <a:lnSpc>
                <a:spcPct val="90000"/>
              </a:lnSpc>
              <a:spcBef>
                <a:spcPts val="400"/>
              </a:spcBef>
              <a:spcAft>
                <a:spcPts val="0"/>
              </a:spcAft>
              <a:buSzPts val="720"/>
              <a:buNone/>
              <a:defRPr sz="900"/>
            </a:lvl5pPr>
            <a:lvl6pPr marL="2743200" lvl="5" indent="-228600" algn="l">
              <a:lnSpc>
                <a:spcPct val="90000"/>
              </a:lnSpc>
              <a:spcBef>
                <a:spcPts val="400"/>
              </a:spcBef>
              <a:spcAft>
                <a:spcPts val="0"/>
              </a:spcAft>
              <a:buSzPts val="720"/>
              <a:buNone/>
              <a:defRPr sz="900"/>
            </a:lvl6pPr>
            <a:lvl7pPr marL="3200400" lvl="6" indent="-228600" algn="l">
              <a:lnSpc>
                <a:spcPct val="90000"/>
              </a:lnSpc>
              <a:spcBef>
                <a:spcPts val="400"/>
              </a:spcBef>
              <a:spcAft>
                <a:spcPts val="0"/>
              </a:spcAft>
              <a:buSzPts val="720"/>
              <a:buNone/>
              <a:defRPr sz="900"/>
            </a:lvl7pPr>
            <a:lvl8pPr marL="3657600" lvl="7" indent="-228600" algn="l">
              <a:lnSpc>
                <a:spcPct val="90000"/>
              </a:lnSpc>
              <a:spcBef>
                <a:spcPts val="400"/>
              </a:spcBef>
              <a:spcAft>
                <a:spcPts val="0"/>
              </a:spcAft>
              <a:buSzPts val="720"/>
              <a:buNone/>
              <a:defRPr sz="900"/>
            </a:lvl8pPr>
            <a:lvl9pPr marL="4114800" lvl="8" indent="-228600" algn="l">
              <a:lnSpc>
                <a:spcPct val="90000"/>
              </a:lnSpc>
              <a:spcBef>
                <a:spcPts val="400"/>
              </a:spcBef>
              <a:spcAft>
                <a:spcPts val="400"/>
              </a:spcAft>
              <a:buSzPts val="720"/>
              <a:buNone/>
              <a:defRPr sz="900"/>
            </a:lvl9pPr>
          </a:lstStyle>
          <a:p>
            <a:endParaRPr/>
          </a:p>
        </p:txBody>
      </p:sp>
      <p:sp>
        <p:nvSpPr>
          <p:cNvPr id="71" name="Google Shape;71;p29"/>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9"/>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14351947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3"/>
        <p:cNvGrpSpPr/>
        <p:nvPr/>
      </p:nvGrpSpPr>
      <p:grpSpPr>
        <a:xfrm>
          <a:off x="0" y="0"/>
          <a:ext cx="0" cy="0"/>
          <a:chOff x="0" y="0"/>
          <a:chExt cx="0" cy="0"/>
        </a:xfrm>
      </p:grpSpPr>
      <p:sp>
        <p:nvSpPr>
          <p:cNvPr id="74" name="Google Shape;74;p3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1"/>
          <p:cNvSpPr txBox="1">
            <a:spLocks noGrp="1"/>
          </p:cNvSpPr>
          <p:nvPr>
            <p:ph type="body" idx="1"/>
          </p:nvPr>
        </p:nvSpPr>
        <p:spPr>
          <a:xfrm rot="5400000">
            <a:off x="4060136" y="-859735"/>
            <a:ext cx="4038600" cy="9872871"/>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
        <p:nvSpPr>
          <p:cNvPr id="76" name="Google Shape;76;p3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342218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32"/>
          <p:cNvSpPr txBox="1">
            <a:spLocks noGrp="1"/>
          </p:cNvSpPr>
          <p:nvPr>
            <p:ph type="title"/>
          </p:nvPr>
        </p:nvSpPr>
        <p:spPr>
          <a:xfrm rot="5400000">
            <a:off x="7181850" y="2305050"/>
            <a:ext cx="5410200" cy="23241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32"/>
          <p:cNvSpPr txBox="1">
            <a:spLocks noGrp="1"/>
          </p:cNvSpPr>
          <p:nvPr>
            <p:ph type="body" idx="1"/>
          </p:nvPr>
        </p:nvSpPr>
        <p:spPr>
          <a:xfrm rot="5400000">
            <a:off x="2152650" y="-247650"/>
            <a:ext cx="5410200" cy="74295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400"/>
              </a:spcBef>
              <a:spcAft>
                <a:spcPts val="0"/>
              </a:spcAft>
              <a:buSzPts val="1440"/>
              <a:buChar char="•"/>
              <a:defRPr/>
            </a:lvl1pPr>
            <a:lvl2pPr marL="914400" lvl="1" indent="-320040" algn="l">
              <a:lnSpc>
                <a:spcPct val="90000"/>
              </a:lnSpc>
              <a:spcBef>
                <a:spcPts val="200"/>
              </a:spcBef>
              <a:spcAft>
                <a:spcPts val="0"/>
              </a:spcAft>
              <a:buSzPts val="1440"/>
              <a:buChar char="•"/>
              <a:defRPr/>
            </a:lvl2pPr>
            <a:lvl3pPr marL="1371600" lvl="2" indent="-320039" algn="l">
              <a:lnSpc>
                <a:spcPct val="90000"/>
              </a:lnSpc>
              <a:spcBef>
                <a:spcPts val="400"/>
              </a:spcBef>
              <a:spcAft>
                <a:spcPts val="0"/>
              </a:spcAft>
              <a:buSzPts val="1440"/>
              <a:buChar char="•"/>
              <a:defRPr/>
            </a:lvl3pPr>
            <a:lvl4pPr marL="1828800" lvl="3" indent="-320039" algn="l">
              <a:lnSpc>
                <a:spcPct val="90000"/>
              </a:lnSpc>
              <a:spcBef>
                <a:spcPts val="400"/>
              </a:spcBef>
              <a:spcAft>
                <a:spcPts val="0"/>
              </a:spcAft>
              <a:buSzPts val="1440"/>
              <a:buChar char="•"/>
              <a:defRPr/>
            </a:lvl4pPr>
            <a:lvl5pPr marL="2286000" lvl="4" indent="-320039" algn="l">
              <a:lnSpc>
                <a:spcPct val="90000"/>
              </a:lnSpc>
              <a:spcBef>
                <a:spcPts val="400"/>
              </a:spcBef>
              <a:spcAft>
                <a:spcPts val="0"/>
              </a:spcAft>
              <a:buSzPts val="1440"/>
              <a:buChar char="•"/>
              <a:defRPr/>
            </a:lvl5pPr>
            <a:lvl6pPr marL="2743200" lvl="5" indent="-320039" algn="l">
              <a:lnSpc>
                <a:spcPct val="90000"/>
              </a:lnSpc>
              <a:spcBef>
                <a:spcPts val="400"/>
              </a:spcBef>
              <a:spcAft>
                <a:spcPts val="0"/>
              </a:spcAft>
              <a:buSzPts val="1440"/>
              <a:buChar char="•"/>
              <a:defRPr/>
            </a:lvl6pPr>
            <a:lvl7pPr marL="3200400" lvl="6" indent="-320039" algn="l">
              <a:lnSpc>
                <a:spcPct val="90000"/>
              </a:lnSpc>
              <a:spcBef>
                <a:spcPts val="400"/>
              </a:spcBef>
              <a:spcAft>
                <a:spcPts val="0"/>
              </a:spcAft>
              <a:buSzPts val="1440"/>
              <a:buChar char="•"/>
              <a:defRPr/>
            </a:lvl7pPr>
            <a:lvl8pPr marL="3657600" lvl="7" indent="-320040" algn="l">
              <a:lnSpc>
                <a:spcPct val="90000"/>
              </a:lnSpc>
              <a:spcBef>
                <a:spcPts val="400"/>
              </a:spcBef>
              <a:spcAft>
                <a:spcPts val="0"/>
              </a:spcAft>
              <a:buSzPts val="1440"/>
              <a:buChar char="•"/>
              <a:defRPr/>
            </a:lvl8pPr>
            <a:lvl9pPr marL="4114800" lvl="8" indent="-320040" algn="l">
              <a:lnSpc>
                <a:spcPct val="90000"/>
              </a:lnSpc>
              <a:spcBef>
                <a:spcPts val="400"/>
              </a:spcBef>
              <a:spcAft>
                <a:spcPts val="400"/>
              </a:spcAft>
              <a:buSzPts val="1440"/>
              <a:buChar char="•"/>
              <a:defRPr/>
            </a:lvl9pPr>
          </a:lstStyle>
          <a:p>
            <a:endParaRPr/>
          </a:p>
        </p:txBody>
      </p:sp>
    </p:spTree>
    <p:extLst>
      <p:ext uri="{BB962C8B-B14F-4D97-AF65-F5344CB8AC3E}">
        <p14:creationId xmlns:p14="http://schemas.microsoft.com/office/powerpoint/2010/main" val="41137121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ntent 1">
  <p:cSld name="Two Content 1">
    <p:spTree>
      <p:nvGrpSpPr>
        <p:cNvPr id="1" name="Shape 88"/>
        <p:cNvGrpSpPr/>
        <p:nvPr/>
      </p:nvGrpSpPr>
      <p:grpSpPr>
        <a:xfrm>
          <a:off x="0" y="0"/>
          <a:ext cx="0" cy="0"/>
          <a:chOff x="0" y="0"/>
          <a:chExt cx="0" cy="0"/>
        </a:xfrm>
      </p:grpSpPr>
      <p:sp>
        <p:nvSpPr>
          <p:cNvPr id="89" name="Google Shape;89;g167f9f9a1e8_0_409"/>
          <p:cNvSpPr txBox="1">
            <a:spLocks noGrp="1"/>
          </p:cNvSpPr>
          <p:nvPr>
            <p:ph type="body" idx="1"/>
          </p:nvPr>
        </p:nvSpPr>
        <p:spPr>
          <a:xfrm>
            <a:off x="6096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0" name="Google Shape;90;g167f9f9a1e8_0_409"/>
          <p:cNvSpPr txBox="1">
            <a:spLocks noGrp="1"/>
          </p:cNvSpPr>
          <p:nvPr>
            <p:ph type="body" idx="2"/>
          </p:nvPr>
        </p:nvSpPr>
        <p:spPr>
          <a:xfrm>
            <a:off x="6400800" y="1780032"/>
            <a:ext cx="51816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
        <p:nvSpPr>
          <p:cNvPr id="93" name="Google Shape;93;g167f9f9a1e8_0_409"/>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Tree>
    <p:extLst>
      <p:ext uri="{BB962C8B-B14F-4D97-AF65-F5344CB8AC3E}">
        <p14:creationId xmlns:p14="http://schemas.microsoft.com/office/powerpoint/2010/main" val="16979845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94"/>
        <p:cNvGrpSpPr/>
        <p:nvPr/>
      </p:nvGrpSpPr>
      <p:grpSpPr>
        <a:xfrm>
          <a:off x="0" y="0"/>
          <a:ext cx="0" cy="0"/>
          <a:chOff x="0" y="0"/>
          <a:chExt cx="0" cy="0"/>
        </a:xfrm>
      </p:grpSpPr>
      <p:sp>
        <p:nvSpPr>
          <p:cNvPr id="95" name="Google Shape;95;g2b91989fa34_0_173"/>
          <p:cNvSpPr txBox="1">
            <a:spLocks noGrp="1"/>
          </p:cNvSpPr>
          <p:nvPr>
            <p:ph type="title"/>
          </p:nvPr>
        </p:nvSpPr>
        <p:spPr>
          <a:xfrm>
            <a:off x="609599" y="1048512"/>
            <a:ext cx="10972800" cy="418500"/>
          </a:xfrm>
          <a:prstGeom prst="rect">
            <a:avLst/>
          </a:prstGeom>
          <a:noFill/>
          <a:ln>
            <a:noFill/>
          </a:ln>
        </p:spPr>
        <p:txBody>
          <a:bodyPr spcFirstLastPara="1" wrap="square" lIns="0" tIns="0" rIns="0" bIns="0" anchor="b" anchorCtr="0">
            <a:noAutofit/>
          </a:bodyPr>
          <a:lstStyle>
            <a:lvl1pPr lvl="0" algn="l" rtl="0">
              <a:lnSpc>
                <a:spcPct val="85000"/>
              </a:lnSpc>
              <a:spcBef>
                <a:spcPts val="0"/>
              </a:spcBef>
              <a:spcAft>
                <a:spcPts val="0"/>
              </a:spcAft>
              <a:buClr>
                <a:schemeClr val="dk2"/>
              </a:buClr>
              <a:buSzPts val="3200"/>
              <a:buFont typeface="Arial"/>
              <a:buNone/>
              <a:defRPr sz="3200" b="1" i="0" cap="none">
                <a:solidFill>
                  <a:schemeClr val="dk2"/>
                </a:solidFill>
                <a:latin typeface="Arial"/>
                <a:ea typeface="Arial"/>
                <a:cs typeface="Arial"/>
                <a:sym typeface="Arial"/>
              </a:defRPr>
            </a:lvl1pPr>
            <a:lvl2pPr lvl="1" algn="l" rtl="0">
              <a:lnSpc>
                <a:spcPct val="100000"/>
              </a:lnSpc>
              <a:spcBef>
                <a:spcPts val="0"/>
              </a:spcBef>
              <a:spcAft>
                <a:spcPts val="0"/>
              </a:spcAft>
              <a:buSzPts val="1900"/>
              <a:buNone/>
              <a:defRPr/>
            </a:lvl2pPr>
            <a:lvl3pPr lvl="2" algn="l" rtl="0">
              <a:lnSpc>
                <a:spcPct val="100000"/>
              </a:lnSpc>
              <a:spcBef>
                <a:spcPts val="0"/>
              </a:spcBef>
              <a:spcAft>
                <a:spcPts val="0"/>
              </a:spcAft>
              <a:buSzPts val="1900"/>
              <a:buNone/>
              <a:defRPr/>
            </a:lvl3pPr>
            <a:lvl4pPr lvl="3" algn="l" rtl="0">
              <a:lnSpc>
                <a:spcPct val="100000"/>
              </a:lnSpc>
              <a:spcBef>
                <a:spcPts val="0"/>
              </a:spcBef>
              <a:spcAft>
                <a:spcPts val="0"/>
              </a:spcAft>
              <a:buSzPts val="1900"/>
              <a:buNone/>
              <a:defRPr/>
            </a:lvl4pPr>
            <a:lvl5pPr lvl="4" algn="l" rtl="0">
              <a:lnSpc>
                <a:spcPct val="100000"/>
              </a:lnSpc>
              <a:spcBef>
                <a:spcPts val="0"/>
              </a:spcBef>
              <a:spcAft>
                <a:spcPts val="0"/>
              </a:spcAft>
              <a:buSzPts val="1900"/>
              <a:buNone/>
              <a:defRPr/>
            </a:lvl5pPr>
            <a:lvl6pPr lvl="5" algn="l" rtl="0">
              <a:lnSpc>
                <a:spcPct val="100000"/>
              </a:lnSpc>
              <a:spcBef>
                <a:spcPts val="0"/>
              </a:spcBef>
              <a:spcAft>
                <a:spcPts val="0"/>
              </a:spcAft>
              <a:buSzPts val="1900"/>
              <a:buNone/>
              <a:defRPr/>
            </a:lvl6pPr>
            <a:lvl7pPr lvl="6" algn="l" rtl="0">
              <a:lnSpc>
                <a:spcPct val="100000"/>
              </a:lnSpc>
              <a:spcBef>
                <a:spcPts val="0"/>
              </a:spcBef>
              <a:spcAft>
                <a:spcPts val="0"/>
              </a:spcAft>
              <a:buSzPts val="1900"/>
              <a:buNone/>
              <a:defRPr/>
            </a:lvl7pPr>
            <a:lvl8pPr lvl="7" algn="l" rtl="0">
              <a:lnSpc>
                <a:spcPct val="100000"/>
              </a:lnSpc>
              <a:spcBef>
                <a:spcPts val="0"/>
              </a:spcBef>
              <a:spcAft>
                <a:spcPts val="0"/>
              </a:spcAft>
              <a:buSzPts val="1900"/>
              <a:buNone/>
              <a:defRPr/>
            </a:lvl8pPr>
            <a:lvl9pPr lvl="8" algn="l" rtl="0">
              <a:lnSpc>
                <a:spcPct val="100000"/>
              </a:lnSpc>
              <a:spcBef>
                <a:spcPts val="0"/>
              </a:spcBef>
              <a:spcAft>
                <a:spcPts val="0"/>
              </a:spcAft>
              <a:buSzPts val="1900"/>
              <a:buNone/>
              <a:defRPr/>
            </a:lvl9pPr>
          </a:lstStyle>
          <a:p>
            <a:endParaRPr/>
          </a:p>
        </p:txBody>
      </p:sp>
      <p:sp>
        <p:nvSpPr>
          <p:cNvPr id="96" name="Google Shape;96;g2b91989fa34_0_173"/>
          <p:cNvSpPr txBox="1">
            <a:spLocks noGrp="1"/>
          </p:cNvSpPr>
          <p:nvPr>
            <p:ph type="body" idx="1"/>
          </p:nvPr>
        </p:nvSpPr>
        <p:spPr>
          <a:xfrm>
            <a:off x="609599" y="1780032"/>
            <a:ext cx="10972800" cy="4036500"/>
          </a:xfrm>
          <a:prstGeom prst="rect">
            <a:avLst/>
          </a:prstGeom>
          <a:noFill/>
          <a:ln>
            <a:noFill/>
          </a:ln>
        </p:spPr>
        <p:txBody>
          <a:bodyPr spcFirstLastPara="1" wrap="square" lIns="0" tIns="0" rIns="0" bIns="0" anchor="t" anchorCtr="0">
            <a:noAutofit/>
          </a:bodyPr>
          <a:lstStyle>
            <a:lvl1pPr marL="457200" lvl="0" indent="-361950" algn="l" rtl="0">
              <a:lnSpc>
                <a:spcPct val="100000"/>
              </a:lnSpc>
              <a:spcBef>
                <a:spcPts val="1100"/>
              </a:spcBef>
              <a:spcAft>
                <a:spcPts val="0"/>
              </a:spcAft>
              <a:buSzPts val="2100"/>
              <a:buChar char="•"/>
              <a:defRPr/>
            </a:lvl1pPr>
            <a:lvl2pPr marL="914400" lvl="1" indent="-349250" algn="l" rtl="0">
              <a:lnSpc>
                <a:spcPct val="100000"/>
              </a:lnSpc>
              <a:spcBef>
                <a:spcPts val="1100"/>
              </a:spcBef>
              <a:spcAft>
                <a:spcPts val="0"/>
              </a:spcAft>
              <a:buSzPts val="1900"/>
              <a:buChar char="–"/>
              <a:defRPr/>
            </a:lvl2pPr>
            <a:lvl3pPr marL="1371600" lvl="2" indent="-330200" algn="l" rtl="0">
              <a:lnSpc>
                <a:spcPct val="100000"/>
              </a:lnSpc>
              <a:spcBef>
                <a:spcPts val="1100"/>
              </a:spcBef>
              <a:spcAft>
                <a:spcPts val="0"/>
              </a:spcAft>
              <a:buSzPts val="1600"/>
              <a:buChar char="•"/>
              <a:defRPr/>
            </a:lvl3pPr>
            <a:lvl4pPr marL="1828800" lvl="3" indent="-330200" algn="l" rtl="0">
              <a:lnSpc>
                <a:spcPct val="100000"/>
              </a:lnSpc>
              <a:spcBef>
                <a:spcPts val="1100"/>
              </a:spcBef>
              <a:spcAft>
                <a:spcPts val="0"/>
              </a:spcAft>
              <a:buSzPts val="1600"/>
              <a:buChar char="–"/>
              <a:defRPr/>
            </a:lvl4pPr>
            <a:lvl5pPr marL="2286000" lvl="4" indent="-330200" algn="l" rtl="0">
              <a:lnSpc>
                <a:spcPct val="100000"/>
              </a:lnSpc>
              <a:spcBef>
                <a:spcPts val="1100"/>
              </a:spcBef>
              <a:spcAft>
                <a:spcPts val="0"/>
              </a:spcAft>
              <a:buSzPts val="1600"/>
              <a:buChar char="•"/>
              <a:defRPr/>
            </a:lvl5pPr>
            <a:lvl6pPr marL="2743200" lvl="5" indent="-381000" algn="l" rtl="0">
              <a:lnSpc>
                <a:spcPct val="100000"/>
              </a:lnSpc>
              <a:spcBef>
                <a:spcPts val="500"/>
              </a:spcBef>
              <a:spcAft>
                <a:spcPts val="0"/>
              </a:spcAft>
              <a:buClr>
                <a:schemeClr val="dk1"/>
              </a:buClr>
              <a:buSzPts val="2400"/>
              <a:buChar char="•"/>
              <a:defRPr/>
            </a:lvl6pPr>
            <a:lvl7pPr marL="3200400" lvl="6" indent="-381000" algn="l" rtl="0">
              <a:lnSpc>
                <a:spcPct val="100000"/>
              </a:lnSpc>
              <a:spcBef>
                <a:spcPts val="500"/>
              </a:spcBef>
              <a:spcAft>
                <a:spcPts val="0"/>
              </a:spcAft>
              <a:buClr>
                <a:schemeClr val="dk1"/>
              </a:buClr>
              <a:buSzPts val="2400"/>
              <a:buChar char="•"/>
              <a:defRPr/>
            </a:lvl7pPr>
            <a:lvl8pPr marL="3657600" lvl="7" indent="-381000" algn="l" rtl="0">
              <a:lnSpc>
                <a:spcPct val="100000"/>
              </a:lnSpc>
              <a:spcBef>
                <a:spcPts val="500"/>
              </a:spcBef>
              <a:spcAft>
                <a:spcPts val="0"/>
              </a:spcAft>
              <a:buClr>
                <a:schemeClr val="dk1"/>
              </a:buClr>
              <a:buSzPts val="2400"/>
              <a:buChar char="•"/>
              <a:defRPr/>
            </a:lvl8pPr>
            <a:lvl9pPr marL="4114800" lvl="8" indent="-381000" algn="l" rtl="0">
              <a:lnSpc>
                <a:spcPct val="100000"/>
              </a:lnSpc>
              <a:spcBef>
                <a:spcPts val="500"/>
              </a:spcBef>
              <a:spcAft>
                <a:spcPts val="0"/>
              </a:spcAft>
              <a:buClr>
                <a:schemeClr val="dk1"/>
              </a:buClr>
              <a:buSzPts val="2400"/>
              <a:buChar char="•"/>
              <a:defRPr/>
            </a:lvl9pPr>
          </a:lstStyle>
          <a:p>
            <a:endParaRPr/>
          </a:p>
        </p:txBody>
      </p:sp>
    </p:spTree>
    <p:extLst>
      <p:ext uri="{BB962C8B-B14F-4D97-AF65-F5344CB8AC3E}">
        <p14:creationId xmlns:p14="http://schemas.microsoft.com/office/powerpoint/2010/main" val="2619502610"/>
      </p:ext>
    </p:extLst>
  </p:cSld>
  <p:clrMapOvr>
    <a:masterClrMapping/>
  </p:clrMapOvr>
  <p:extLst>
    <p:ext uri="{DCECCB84-F9BA-43D5-87BE-67443E8EF086}">
      <p15:sldGuideLst xmlns:p15="http://schemas.microsoft.com/office/powerpoint/2012/main">
        <p15:guide id="1" orient="horz" pos="3824">
          <p15:clr>
            <a:srgbClr val="FBAE40"/>
          </p15:clr>
        </p15:guide>
        <p15:guide id="2" pos="3840">
          <p15:clr>
            <a:srgbClr val="FBAE40"/>
          </p15:clr>
        </p15:guide>
        <p15:guide id="3" pos="57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p:cNvSpPr>
            <a:spLocks noGrp="1"/>
          </p:cNvSpPr>
          <p:nvPr>
            <p:ph type="sldNum" sz="quarter" idx="10"/>
          </p:nvPr>
        </p:nvSpPr>
        <p:spPr/>
        <p:txBody>
          <a:bodyPr/>
          <a:lstStyle>
            <a:lvl1pPr>
              <a:defRPr/>
            </a:lvl1pPr>
          </a:lstStyle>
          <a:p>
            <a:pPr>
              <a:defRPr/>
            </a:pPr>
            <a:fld id="{025F9F99-9BD9-4422-B838-F0A597D458BC}" type="slidenum">
              <a:rPr lang="en-US"/>
              <a:pPr>
                <a:defRPr/>
              </a:pPr>
              <a:t>‹#›</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26165582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25"/>
        <p:cNvGrpSpPr/>
        <p:nvPr/>
      </p:nvGrpSpPr>
      <p:grpSpPr>
        <a:xfrm>
          <a:off x="0" y="0"/>
          <a:ext cx="0" cy="0"/>
          <a:chOff x="0" y="0"/>
          <a:chExt cx="0" cy="0"/>
        </a:xfrm>
      </p:grpSpPr>
      <p:sp>
        <p:nvSpPr>
          <p:cNvPr id="26" name="Google Shape;26;p26"/>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6"/>
          <p:cNvSpPr txBox="1">
            <a:spLocks noGrp="1"/>
          </p:cNvSpPr>
          <p:nvPr>
            <p:ph type="body" idx="1"/>
          </p:nvPr>
        </p:nvSpPr>
        <p:spPr>
          <a:xfrm>
            <a:off x="1143000" y="2057399"/>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8" name="Google Shape;28;p26"/>
          <p:cNvSpPr txBox="1">
            <a:spLocks noGrp="1"/>
          </p:cNvSpPr>
          <p:nvPr>
            <p:ph type="body" idx="2"/>
          </p:nvPr>
        </p:nvSpPr>
        <p:spPr>
          <a:xfrm>
            <a:off x="6267612" y="2057400"/>
            <a:ext cx="4754880" cy="4023360"/>
          </a:xfrm>
          <a:prstGeom prst="rect">
            <a:avLst/>
          </a:prstGeom>
          <a:noFill/>
          <a:ln>
            <a:noFill/>
          </a:ln>
        </p:spPr>
        <p:txBody>
          <a:bodyPr spcFirstLastPara="1" wrap="square" lIns="91425" tIns="45700" rIns="91425" bIns="45700" anchor="t" anchorCtr="0">
            <a:normAutofit/>
          </a:bodyPr>
          <a:lstStyle>
            <a:lvl1pPr marL="457200" lvl="0" indent="-340360" algn="l">
              <a:lnSpc>
                <a:spcPct val="90000"/>
              </a:lnSpc>
              <a:spcBef>
                <a:spcPts val="1400"/>
              </a:spcBef>
              <a:spcAft>
                <a:spcPts val="0"/>
              </a:spcAft>
              <a:buSzPts val="1760"/>
              <a:buChar char="•"/>
              <a:defRPr sz="2200"/>
            </a:lvl1pPr>
            <a:lvl2pPr marL="914400" lvl="1" indent="-330200" algn="l">
              <a:lnSpc>
                <a:spcPct val="90000"/>
              </a:lnSpc>
              <a:spcBef>
                <a:spcPts val="200"/>
              </a:spcBef>
              <a:spcAft>
                <a:spcPts val="0"/>
              </a:spcAft>
              <a:buSzPts val="1600"/>
              <a:buChar char="•"/>
              <a:defRPr sz="2000"/>
            </a:lvl2pPr>
            <a:lvl3pPr marL="1371600" lvl="2" indent="-320039" algn="l">
              <a:lnSpc>
                <a:spcPct val="90000"/>
              </a:lnSpc>
              <a:spcBef>
                <a:spcPts val="400"/>
              </a:spcBef>
              <a:spcAft>
                <a:spcPts val="0"/>
              </a:spcAft>
              <a:buSzPts val="1440"/>
              <a:buChar char="•"/>
              <a:defRPr sz="1800"/>
            </a:lvl3pPr>
            <a:lvl4pPr marL="1828800" lvl="3" indent="-309880" algn="l">
              <a:lnSpc>
                <a:spcPct val="90000"/>
              </a:lnSpc>
              <a:spcBef>
                <a:spcPts val="400"/>
              </a:spcBef>
              <a:spcAft>
                <a:spcPts val="0"/>
              </a:spcAft>
              <a:buSzPts val="1280"/>
              <a:buChar char="•"/>
              <a:defRPr sz="1600"/>
            </a:lvl4pPr>
            <a:lvl5pPr marL="2286000" lvl="4" indent="-309879" algn="l">
              <a:lnSpc>
                <a:spcPct val="90000"/>
              </a:lnSpc>
              <a:spcBef>
                <a:spcPts val="400"/>
              </a:spcBef>
              <a:spcAft>
                <a:spcPts val="0"/>
              </a:spcAft>
              <a:buSzPts val="1280"/>
              <a:buChar char="•"/>
              <a:defRPr sz="1600"/>
            </a:lvl5pPr>
            <a:lvl6pPr marL="2743200" lvl="5" indent="-309879" algn="l">
              <a:lnSpc>
                <a:spcPct val="90000"/>
              </a:lnSpc>
              <a:spcBef>
                <a:spcPts val="400"/>
              </a:spcBef>
              <a:spcAft>
                <a:spcPts val="0"/>
              </a:spcAft>
              <a:buSzPts val="1280"/>
              <a:buChar char="•"/>
              <a:defRPr sz="1600"/>
            </a:lvl6pPr>
            <a:lvl7pPr marL="3200400" lvl="6" indent="-309879" algn="l">
              <a:lnSpc>
                <a:spcPct val="90000"/>
              </a:lnSpc>
              <a:spcBef>
                <a:spcPts val="400"/>
              </a:spcBef>
              <a:spcAft>
                <a:spcPts val="0"/>
              </a:spcAft>
              <a:buSzPts val="1280"/>
              <a:buChar char="•"/>
              <a:defRPr sz="1600"/>
            </a:lvl7pPr>
            <a:lvl8pPr marL="3657600" lvl="7" indent="-309879" algn="l">
              <a:lnSpc>
                <a:spcPct val="90000"/>
              </a:lnSpc>
              <a:spcBef>
                <a:spcPts val="400"/>
              </a:spcBef>
              <a:spcAft>
                <a:spcPts val="0"/>
              </a:spcAft>
              <a:buSzPts val="1280"/>
              <a:buChar char="•"/>
              <a:defRPr sz="1600"/>
            </a:lvl8pPr>
            <a:lvl9pPr marL="4114800" lvl="8" indent="-309879" algn="l">
              <a:lnSpc>
                <a:spcPct val="90000"/>
              </a:lnSpc>
              <a:spcBef>
                <a:spcPts val="400"/>
              </a:spcBef>
              <a:spcAft>
                <a:spcPts val="400"/>
              </a:spcAft>
              <a:buSzPts val="1280"/>
              <a:buChar char="•"/>
              <a:defRPr sz="1600"/>
            </a:lvl9pPr>
          </a:lstStyle>
          <a:p>
            <a:endParaRPr/>
          </a:p>
        </p:txBody>
      </p:sp>
      <p:sp>
        <p:nvSpPr>
          <p:cNvPr id="29" name="Google Shape;29;p26"/>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6"/>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740612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orbel"/>
              <a:buNone/>
              <a:defRPr sz="44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1"/>
          <p:cNvSpPr txBox="1">
            <a:spLocks noGrp="1"/>
          </p:cNvSpPr>
          <p:nvPr>
            <p:ph type="body" idx="1"/>
          </p:nvPr>
        </p:nvSpPr>
        <p:spPr>
          <a:xfrm>
            <a:off x="1143000" y="2057400"/>
            <a:ext cx="9872871" cy="4038600"/>
          </a:xfrm>
          <a:prstGeom prst="rect">
            <a:avLst/>
          </a:prstGeom>
          <a:noFill/>
          <a:ln>
            <a:noFill/>
          </a:ln>
        </p:spPr>
        <p:txBody>
          <a:bodyPr spcFirstLastPara="1" wrap="square" lIns="91425" tIns="45700" rIns="91425" bIns="45700" anchor="t" anchorCtr="0">
            <a:normAutofit/>
          </a:bodyPr>
          <a:lstStyle>
            <a:lvl1pPr marL="457200" marR="0" lvl="0" indent="-340360" algn="l" rtl="0">
              <a:lnSpc>
                <a:spcPct val="90000"/>
              </a:lnSpc>
              <a:spcBef>
                <a:spcPts val="1400"/>
              </a:spcBef>
              <a:spcAft>
                <a:spcPts val="0"/>
              </a:spcAft>
              <a:buClr>
                <a:schemeClr val="dk1"/>
              </a:buClr>
              <a:buSzPts val="1760"/>
              <a:buFont typeface="Corbel"/>
              <a:buChar char="•"/>
              <a:defRPr sz="2200" b="0" i="0" u="none" strike="noStrike" cap="none">
                <a:solidFill>
                  <a:schemeClr val="dk1"/>
                </a:solidFill>
                <a:latin typeface="Corbel"/>
                <a:ea typeface="Corbel"/>
                <a:cs typeface="Corbel"/>
                <a:sym typeface="Corbel"/>
              </a:defRPr>
            </a:lvl1pPr>
            <a:lvl2pPr marL="914400" marR="0" lvl="1" indent="-330200" algn="l" rtl="0">
              <a:lnSpc>
                <a:spcPct val="90000"/>
              </a:lnSpc>
              <a:spcBef>
                <a:spcPts val="200"/>
              </a:spcBef>
              <a:spcAft>
                <a:spcPts val="0"/>
              </a:spcAft>
              <a:buClr>
                <a:schemeClr val="dk1"/>
              </a:buClr>
              <a:buSzPts val="1600"/>
              <a:buFont typeface="Corbel"/>
              <a:buChar char="•"/>
              <a:defRPr sz="2000" b="0" i="0" u="none" strike="noStrike" cap="none">
                <a:solidFill>
                  <a:schemeClr val="dk1"/>
                </a:solidFill>
                <a:latin typeface="Corbel"/>
                <a:ea typeface="Corbel"/>
                <a:cs typeface="Corbel"/>
                <a:sym typeface="Corbel"/>
              </a:defRPr>
            </a:lvl2pPr>
            <a:lvl3pPr marL="1371600" marR="0" lvl="2" indent="-320039" algn="l" rtl="0">
              <a:lnSpc>
                <a:spcPct val="90000"/>
              </a:lnSpc>
              <a:spcBef>
                <a:spcPts val="400"/>
              </a:spcBef>
              <a:spcAft>
                <a:spcPts val="0"/>
              </a:spcAft>
              <a:buClr>
                <a:schemeClr val="dk1"/>
              </a:buClr>
              <a:buSzPts val="1440"/>
              <a:buFont typeface="Corbel"/>
              <a:buChar char="•"/>
              <a:defRPr sz="1800" b="0" i="0" u="none" strike="noStrike" cap="none">
                <a:solidFill>
                  <a:schemeClr val="dk1"/>
                </a:solidFill>
                <a:latin typeface="Corbel"/>
                <a:ea typeface="Corbel"/>
                <a:cs typeface="Corbel"/>
                <a:sym typeface="Corbel"/>
              </a:defRPr>
            </a:lvl3pPr>
            <a:lvl4pPr marL="1828800" marR="0" lvl="3" indent="-309880"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4pPr>
            <a:lvl5pPr marL="2286000" marR="0" lvl="4"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5pPr>
            <a:lvl6pPr marL="2743200" marR="0" lvl="5"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6pPr>
            <a:lvl7pPr marL="3200400" marR="0" lvl="6"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7pPr>
            <a:lvl8pPr marL="3657600" marR="0" lvl="7"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8pPr>
            <a:lvl9pPr marL="4114800" marR="0" lvl="8" indent="-309879" algn="l" rtl="0">
              <a:lnSpc>
                <a:spcPct val="90000"/>
              </a:lnSpc>
              <a:spcBef>
                <a:spcPts val="400"/>
              </a:spcBef>
              <a:spcAft>
                <a:spcPts val="400"/>
              </a:spcAft>
              <a:buClr>
                <a:schemeClr val="dk1"/>
              </a:buClr>
              <a:buSzPts val="1280"/>
              <a:buFont typeface="Corbel"/>
              <a:buChar char="•"/>
              <a:defRPr sz="1600" b="0" i="0" u="none" strike="noStrike" cap="none">
                <a:solidFill>
                  <a:schemeClr val="dk1"/>
                </a:solidFill>
                <a:latin typeface="Corbel"/>
                <a:ea typeface="Corbel"/>
                <a:cs typeface="Corbel"/>
                <a:sym typeface="Corbel"/>
              </a:defRPr>
            </a:lvl9pPr>
          </a:lstStyle>
          <a:p>
            <a:endParaRPr/>
          </a:p>
        </p:txBody>
      </p:sp>
      <p:sp>
        <p:nvSpPr>
          <p:cNvPr id="12" name="Google Shape;12;p21"/>
          <p:cNvSpPr txBox="1">
            <a:spLocks noGrp="1"/>
          </p:cNvSpPr>
          <p:nvPr>
            <p:ph type="dt" idx="10"/>
          </p:nvPr>
        </p:nvSpPr>
        <p:spPr>
          <a:xfrm>
            <a:off x="1142996" y="6223828"/>
            <a:ext cx="2329074"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3" name="Google Shape;13;p2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4" name="Google Shape;14;p2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
        <p:nvSpPr>
          <p:cNvPr id="15" name="Google Shape;15;p21"/>
          <p:cNvSpPr/>
          <p:nvPr/>
        </p:nvSpPr>
        <p:spPr>
          <a:xfrm>
            <a:off x="0" y="6128028"/>
            <a:ext cx="12192000" cy="726141"/>
          </a:xfrm>
          <a:prstGeom prst="rect">
            <a:avLst/>
          </a:prstGeom>
          <a:solidFill>
            <a:srgbClr val="20558A"/>
          </a:solidFill>
          <a:ln w="19050" cap="flat" cmpd="sng">
            <a:solidFill>
              <a:srgbClr val="20455A"/>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p:txBody>
      </p:sp>
      <p:pic>
        <p:nvPicPr>
          <p:cNvPr id="16" name="Google Shape;16;p21"/>
          <p:cNvPicPr preferRelativeResize="0"/>
          <p:nvPr/>
        </p:nvPicPr>
        <p:blipFill>
          <a:blip r:embed="rId16">
            <a:extLst>
              <a:ext uri="{28A0092B-C50C-407E-A947-70E740481C1C}">
                <a14:useLocalDpi xmlns:a14="http://schemas.microsoft.com/office/drawing/2010/main" val="0"/>
              </a:ext>
            </a:extLst>
          </a:blip>
          <a:srcRect/>
          <a:stretch/>
        </p:blipFill>
        <p:spPr>
          <a:xfrm>
            <a:off x="81041" y="6275073"/>
            <a:ext cx="3556464" cy="429301"/>
          </a:xfrm>
          <a:prstGeom prst="rect">
            <a:avLst/>
          </a:prstGeom>
          <a:noFill/>
          <a:ln>
            <a:noFill/>
          </a:ln>
        </p:spPr>
      </p:pic>
    </p:spTree>
    <p:extLst>
      <p:ext uri="{BB962C8B-B14F-4D97-AF65-F5344CB8AC3E}">
        <p14:creationId xmlns:p14="http://schemas.microsoft.com/office/powerpoint/2010/main" val="1819768716"/>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7"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1143000" y="609600"/>
            <a:ext cx="9875520" cy="135636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orbel"/>
              <a:buNone/>
              <a:defRPr sz="44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1"/>
          <p:cNvSpPr txBox="1">
            <a:spLocks noGrp="1"/>
          </p:cNvSpPr>
          <p:nvPr>
            <p:ph type="body" idx="1"/>
          </p:nvPr>
        </p:nvSpPr>
        <p:spPr>
          <a:xfrm>
            <a:off x="1143000" y="2057400"/>
            <a:ext cx="9872871" cy="4038600"/>
          </a:xfrm>
          <a:prstGeom prst="rect">
            <a:avLst/>
          </a:prstGeom>
          <a:noFill/>
          <a:ln>
            <a:noFill/>
          </a:ln>
        </p:spPr>
        <p:txBody>
          <a:bodyPr spcFirstLastPara="1" wrap="square" lIns="91425" tIns="45700" rIns="91425" bIns="45700" anchor="t" anchorCtr="0">
            <a:normAutofit/>
          </a:bodyPr>
          <a:lstStyle>
            <a:lvl1pPr marL="457200" marR="0" lvl="0" indent="-340360" algn="l" rtl="0">
              <a:lnSpc>
                <a:spcPct val="90000"/>
              </a:lnSpc>
              <a:spcBef>
                <a:spcPts val="1400"/>
              </a:spcBef>
              <a:spcAft>
                <a:spcPts val="0"/>
              </a:spcAft>
              <a:buClr>
                <a:schemeClr val="dk1"/>
              </a:buClr>
              <a:buSzPts val="1760"/>
              <a:buFont typeface="Corbel"/>
              <a:buChar char="•"/>
              <a:defRPr sz="2200" b="0" i="0" u="none" strike="noStrike" cap="none">
                <a:solidFill>
                  <a:schemeClr val="dk1"/>
                </a:solidFill>
                <a:latin typeface="Corbel"/>
                <a:ea typeface="Corbel"/>
                <a:cs typeface="Corbel"/>
                <a:sym typeface="Corbel"/>
              </a:defRPr>
            </a:lvl1pPr>
            <a:lvl2pPr marL="914400" marR="0" lvl="1" indent="-330200" algn="l" rtl="0">
              <a:lnSpc>
                <a:spcPct val="90000"/>
              </a:lnSpc>
              <a:spcBef>
                <a:spcPts val="200"/>
              </a:spcBef>
              <a:spcAft>
                <a:spcPts val="0"/>
              </a:spcAft>
              <a:buClr>
                <a:schemeClr val="dk1"/>
              </a:buClr>
              <a:buSzPts val="1600"/>
              <a:buFont typeface="Corbel"/>
              <a:buChar char="•"/>
              <a:defRPr sz="2000" b="0" i="0" u="none" strike="noStrike" cap="none">
                <a:solidFill>
                  <a:schemeClr val="dk1"/>
                </a:solidFill>
                <a:latin typeface="Corbel"/>
                <a:ea typeface="Corbel"/>
                <a:cs typeface="Corbel"/>
                <a:sym typeface="Corbel"/>
              </a:defRPr>
            </a:lvl2pPr>
            <a:lvl3pPr marL="1371600" marR="0" lvl="2" indent="-320039" algn="l" rtl="0">
              <a:lnSpc>
                <a:spcPct val="90000"/>
              </a:lnSpc>
              <a:spcBef>
                <a:spcPts val="400"/>
              </a:spcBef>
              <a:spcAft>
                <a:spcPts val="0"/>
              </a:spcAft>
              <a:buClr>
                <a:schemeClr val="dk1"/>
              </a:buClr>
              <a:buSzPts val="1440"/>
              <a:buFont typeface="Corbel"/>
              <a:buChar char="•"/>
              <a:defRPr sz="1800" b="0" i="0" u="none" strike="noStrike" cap="none">
                <a:solidFill>
                  <a:schemeClr val="dk1"/>
                </a:solidFill>
                <a:latin typeface="Corbel"/>
                <a:ea typeface="Corbel"/>
                <a:cs typeface="Corbel"/>
                <a:sym typeface="Corbel"/>
              </a:defRPr>
            </a:lvl3pPr>
            <a:lvl4pPr marL="1828800" marR="0" lvl="3" indent="-309880"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4pPr>
            <a:lvl5pPr marL="2286000" marR="0" lvl="4"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5pPr>
            <a:lvl6pPr marL="2743200" marR="0" lvl="5"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6pPr>
            <a:lvl7pPr marL="3200400" marR="0" lvl="6"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7pPr>
            <a:lvl8pPr marL="3657600" marR="0" lvl="7" indent="-309879" algn="l" rtl="0">
              <a:lnSpc>
                <a:spcPct val="90000"/>
              </a:lnSpc>
              <a:spcBef>
                <a:spcPts val="400"/>
              </a:spcBef>
              <a:spcAft>
                <a:spcPts val="0"/>
              </a:spcAft>
              <a:buClr>
                <a:schemeClr val="dk1"/>
              </a:buClr>
              <a:buSzPts val="1280"/>
              <a:buFont typeface="Corbel"/>
              <a:buChar char="•"/>
              <a:defRPr sz="1600" b="0" i="0" u="none" strike="noStrike" cap="none">
                <a:solidFill>
                  <a:schemeClr val="dk1"/>
                </a:solidFill>
                <a:latin typeface="Corbel"/>
                <a:ea typeface="Corbel"/>
                <a:cs typeface="Corbel"/>
                <a:sym typeface="Corbel"/>
              </a:defRPr>
            </a:lvl8pPr>
            <a:lvl9pPr marL="4114800" marR="0" lvl="8" indent="-309879" algn="l" rtl="0">
              <a:lnSpc>
                <a:spcPct val="90000"/>
              </a:lnSpc>
              <a:spcBef>
                <a:spcPts val="400"/>
              </a:spcBef>
              <a:spcAft>
                <a:spcPts val="400"/>
              </a:spcAft>
              <a:buClr>
                <a:schemeClr val="dk1"/>
              </a:buClr>
              <a:buSzPts val="1280"/>
              <a:buFont typeface="Corbel"/>
              <a:buChar char="•"/>
              <a:defRPr sz="1600" b="0" i="0" u="none" strike="noStrike" cap="none">
                <a:solidFill>
                  <a:schemeClr val="dk1"/>
                </a:solidFill>
                <a:latin typeface="Corbel"/>
                <a:ea typeface="Corbel"/>
                <a:cs typeface="Corbel"/>
                <a:sym typeface="Corbel"/>
              </a:defRPr>
            </a:lvl9pPr>
          </a:lstStyle>
          <a:p>
            <a:endParaRPr/>
          </a:p>
        </p:txBody>
      </p:sp>
      <p:sp>
        <p:nvSpPr>
          <p:cNvPr id="12" name="Google Shape;12;p21"/>
          <p:cNvSpPr txBox="1">
            <a:spLocks noGrp="1"/>
          </p:cNvSpPr>
          <p:nvPr>
            <p:ph type="dt" idx="10"/>
          </p:nvPr>
        </p:nvSpPr>
        <p:spPr>
          <a:xfrm>
            <a:off x="1142996" y="6223828"/>
            <a:ext cx="2329074"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3" name="Google Shape;13;p21"/>
          <p:cNvSpPr txBox="1">
            <a:spLocks noGrp="1"/>
          </p:cNvSpPr>
          <p:nvPr>
            <p:ph type="ftr" idx="11"/>
          </p:nvPr>
        </p:nvSpPr>
        <p:spPr>
          <a:xfrm>
            <a:off x="3949148" y="6223828"/>
            <a:ext cx="4717774"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14" name="Google Shape;14;p21"/>
          <p:cNvSpPr txBox="1">
            <a:spLocks noGrp="1"/>
          </p:cNvSpPr>
          <p:nvPr>
            <p:ph type="sldNum" idx="12"/>
          </p:nvPr>
        </p:nvSpPr>
        <p:spPr>
          <a:xfrm>
            <a:off x="9329530" y="6223828"/>
            <a:ext cx="170621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
        <p:nvSpPr>
          <p:cNvPr id="15" name="Google Shape;15;p21"/>
          <p:cNvSpPr/>
          <p:nvPr/>
        </p:nvSpPr>
        <p:spPr>
          <a:xfrm>
            <a:off x="0" y="6128028"/>
            <a:ext cx="12192000" cy="726141"/>
          </a:xfrm>
          <a:prstGeom prst="rect">
            <a:avLst/>
          </a:prstGeom>
          <a:solidFill>
            <a:srgbClr val="20558A"/>
          </a:solidFill>
          <a:ln w="19050" cap="flat" cmpd="sng">
            <a:solidFill>
              <a:srgbClr val="20455A"/>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orbel"/>
              <a:ea typeface="Corbel"/>
              <a:cs typeface="Corbel"/>
              <a:sym typeface="Corbel"/>
            </a:endParaRPr>
          </a:p>
        </p:txBody>
      </p:sp>
      <p:pic>
        <p:nvPicPr>
          <p:cNvPr id="16" name="Google Shape;16;p21"/>
          <p:cNvPicPr preferRelativeResize="0"/>
          <p:nvPr/>
        </p:nvPicPr>
        <p:blipFill>
          <a:blip r:embed="rId14">
            <a:extLst>
              <a:ext uri="{28A0092B-C50C-407E-A947-70E740481C1C}">
                <a14:useLocalDpi xmlns:a14="http://schemas.microsoft.com/office/drawing/2010/main" val="0"/>
              </a:ext>
            </a:extLst>
          </a:blip>
          <a:srcRect/>
          <a:stretch/>
        </p:blipFill>
        <p:spPr>
          <a:xfrm>
            <a:off x="81040" y="6275073"/>
            <a:ext cx="3556464" cy="429301"/>
          </a:xfrm>
          <a:prstGeom prst="rect">
            <a:avLst/>
          </a:prstGeom>
          <a:noFill/>
          <a:ln>
            <a:noFill/>
          </a:ln>
        </p:spPr>
      </p:pic>
    </p:spTree>
    <p:extLst>
      <p:ext uri="{BB962C8B-B14F-4D97-AF65-F5344CB8AC3E}">
        <p14:creationId xmlns:p14="http://schemas.microsoft.com/office/powerpoint/2010/main" val="4212143680"/>
      </p:ext>
    </p:extLst>
  </p:cSld>
  <p:clrMap bg1="lt1" tx1="dk1" bg2="dk2"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3.xml"/><Relationship Id="rId7" Type="http://schemas.openxmlformats.org/officeDocument/2006/relationships/diagramColors" Target="../diagrams/colors1.xml"/><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svg"/><Relationship Id="rId7" Type="http://schemas.openxmlformats.org/officeDocument/2006/relationships/image" Target="../media/image18.sv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17.svg"/><Relationship Id="rId5" Type="http://schemas.openxmlformats.org/officeDocument/2006/relationships/image" Target="../media/image16.svg"/><Relationship Id="rId4" Type="http://schemas.openxmlformats.org/officeDocument/2006/relationships/image" Target="../media/image15.svg"/><Relationship Id="rId9" Type="http://schemas.openxmlformats.org/officeDocument/2006/relationships/image" Target="../media/image20.svg"/></Relationships>
</file>

<file path=ppt/slides/_rels/slide1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notesSlide" Target="../notesSlides/notesSlide22.xml"/><Relationship Id="rId7" Type="http://schemas.openxmlformats.org/officeDocument/2006/relationships/diagramColors" Target="../diagrams/colors2.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31.svg"/><Relationship Id="rId5" Type="http://schemas.openxmlformats.org/officeDocument/2006/relationships/image" Target="../media/image30.svg"/><Relationship Id="rId4" Type="http://schemas.openxmlformats.org/officeDocument/2006/relationships/image" Target="../media/image29.svg"/><Relationship Id="rId9" Type="http://schemas.openxmlformats.org/officeDocument/2006/relationships/image" Target="../media/image34.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37.jpeg"/><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8" Type="http://schemas.openxmlformats.org/officeDocument/2006/relationships/hyperlink" Target="https://www.ready.gov/" TargetMode="External"/><Relationship Id="rId3" Type="http://schemas.openxmlformats.org/officeDocument/2006/relationships/notesSlide" Target="../notesSlides/notesSlide27.xml"/><Relationship Id="rId7" Type="http://schemas.openxmlformats.org/officeDocument/2006/relationships/hyperlink" Target="https://www.ruralhealthinfo.org/toolkits/health-literacy/2/community/public-libraries" TargetMode="External"/><Relationship Id="rId12" Type="http://schemas.openxmlformats.org/officeDocument/2006/relationships/image" Target="../media/image40.png"/><Relationship Id="rId2" Type="http://schemas.openxmlformats.org/officeDocument/2006/relationships/slideLayout" Target="../slideLayouts/slideLayout14.xml"/><Relationship Id="rId1" Type="http://schemas.openxmlformats.org/officeDocument/2006/relationships/tags" Target="../tags/tag3.xml"/><Relationship Id="rId6" Type="http://schemas.openxmlformats.org/officeDocument/2006/relationships/hyperlink" Target="https://www.webjunction.org/news/webjunction/health-happens-in-libraries.html" TargetMode="External"/><Relationship Id="rId11" Type="http://schemas.openxmlformats.org/officeDocument/2006/relationships/image" Target="../media/image39.png"/><Relationship Id="rId5" Type="http://schemas.openxmlformats.org/officeDocument/2006/relationships/hyperlink" Target="https://programminglibrarian.org/" TargetMode="External"/><Relationship Id="rId10" Type="http://schemas.openxmlformats.org/officeDocument/2006/relationships/image" Target="../media/image38.png"/><Relationship Id="rId4" Type="http://schemas.openxmlformats.org/officeDocument/2006/relationships/hyperlink" Target="https://letsmovelibraries.org/program-ideas/" TargetMode="External"/><Relationship Id="rId9" Type="http://schemas.openxmlformats.org/officeDocument/2006/relationships/hyperlink" Target="https://www.nnlm.gov/funding/fund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s://www.nnlm.gov/training/class/clinicaltrialsgov-librarians-8" TargetMode="External"/><Relationship Id="rId2" Type="http://schemas.openxmlformats.org/officeDocument/2006/relationships/notesSlide" Target="../notesSlides/notesSlide30.xml"/><Relationship Id="rId1" Type="http://schemas.openxmlformats.org/officeDocument/2006/relationships/slideLayout" Target="../slideLayouts/slideLayout13.xml"/><Relationship Id="rId5" Type="http://schemas.openxmlformats.org/officeDocument/2006/relationships/hyperlink" Target="https://www.nnlm.gov/training" TargetMode="External"/><Relationship Id="rId4" Type="http://schemas.openxmlformats.org/officeDocument/2006/relationships/hyperlink" Target="https://www.nnlm.gov/training/class/health-programming-your-library-6"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4.tiff"/><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mailto:bennie.finch@umassmed.edu" TargetMode="External"/><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hyperlink" Target="mailto:hasties@musc.edu"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415600" y="423807"/>
            <a:ext cx="11360800" cy="2736800"/>
          </a:xfrm>
          <a:prstGeom prst="rect">
            <a:avLst/>
          </a:prstGeom>
        </p:spPr>
        <p:txBody>
          <a:bodyPr spcFirstLastPara="1" wrap="square" lIns="121900" tIns="121900" rIns="121900" bIns="121900" anchor="b" anchorCtr="0">
            <a:normAutofit/>
          </a:bodyPr>
          <a:lstStyle/>
          <a:p>
            <a:r>
              <a:rPr lang="en">
                <a:latin typeface="+mj-lt"/>
              </a:rPr>
              <a:t>Connecting Older Adults to Health Information</a:t>
            </a:r>
            <a:endParaRPr>
              <a:latin typeface="+mj-lt"/>
            </a:endParaRPr>
          </a:p>
        </p:txBody>
      </p:sp>
      <p:sp>
        <p:nvSpPr>
          <p:cNvPr id="2" name="TextBox 1">
            <a:extLst>
              <a:ext uri="{FF2B5EF4-FFF2-40B4-BE49-F238E27FC236}">
                <a16:creationId xmlns:a16="http://schemas.microsoft.com/office/drawing/2014/main" id="{3ED8D6F8-4ED4-FB56-5E4C-D4761291FE51}"/>
              </a:ext>
            </a:extLst>
          </p:cNvPr>
          <p:cNvSpPr txBox="1"/>
          <p:nvPr/>
        </p:nvSpPr>
        <p:spPr>
          <a:xfrm>
            <a:off x="781371" y="4350051"/>
            <a:ext cx="4054789" cy="1200329"/>
          </a:xfrm>
          <a:prstGeom prst="rect">
            <a:avLst/>
          </a:prstGeom>
          <a:noFill/>
        </p:spPr>
        <p:txBody>
          <a:bodyPr wrap="square" rtlCol="0">
            <a:spAutoFit/>
          </a:bodyPr>
          <a:lstStyle/>
          <a:p>
            <a:pPr algn="ctr"/>
            <a:r>
              <a:rPr lang="en-US"/>
              <a:t>Bennie Finch, MLIS, MSW</a:t>
            </a:r>
          </a:p>
          <a:p>
            <a:pPr algn="ctr"/>
            <a:r>
              <a:rPr lang="en-US"/>
              <a:t>Education and Outreach Coordinator</a:t>
            </a:r>
          </a:p>
          <a:p>
            <a:pPr algn="ctr"/>
            <a:r>
              <a:rPr lang="en-US"/>
              <a:t>NNLM Region 7</a:t>
            </a:r>
          </a:p>
          <a:p>
            <a:endParaRPr lang="en-US"/>
          </a:p>
        </p:txBody>
      </p:sp>
      <p:sp>
        <p:nvSpPr>
          <p:cNvPr id="3" name="TextBox 2">
            <a:extLst>
              <a:ext uri="{FF2B5EF4-FFF2-40B4-BE49-F238E27FC236}">
                <a16:creationId xmlns:a16="http://schemas.microsoft.com/office/drawing/2014/main" id="{AC918802-B38A-D291-AE00-794C65CA05EE}"/>
              </a:ext>
            </a:extLst>
          </p:cNvPr>
          <p:cNvSpPr txBox="1"/>
          <p:nvPr/>
        </p:nvSpPr>
        <p:spPr>
          <a:xfrm>
            <a:off x="6096000" y="4320418"/>
            <a:ext cx="5344160" cy="1200329"/>
          </a:xfrm>
          <a:prstGeom prst="rect">
            <a:avLst/>
          </a:prstGeom>
          <a:noFill/>
        </p:spPr>
        <p:txBody>
          <a:bodyPr wrap="square" rtlCol="0">
            <a:spAutoFit/>
          </a:bodyPr>
          <a:lstStyle/>
          <a:p>
            <a:pPr algn="ctr"/>
            <a:r>
              <a:rPr lang="en-US"/>
              <a:t>Shanna Hastie, LMSW</a:t>
            </a:r>
          </a:p>
          <a:p>
            <a:pPr algn="ctr"/>
            <a:r>
              <a:rPr lang="en-US"/>
              <a:t>Community Engagement and Outreach Strategist</a:t>
            </a:r>
          </a:p>
          <a:p>
            <a:pPr algn="ctr"/>
            <a:r>
              <a:rPr lang="en-US"/>
              <a:t>NNLM Region 2</a:t>
            </a:r>
          </a:p>
          <a:p>
            <a:endParaRPr lang="en-US"/>
          </a:p>
        </p:txBody>
      </p:sp>
      <p:sp>
        <p:nvSpPr>
          <p:cNvPr id="4" name="Slide Number Placeholder 8">
            <a:extLst>
              <a:ext uri="{FF2B5EF4-FFF2-40B4-BE49-F238E27FC236}">
                <a16:creationId xmlns:a16="http://schemas.microsoft.com/office/drawing/2014/main" id="{B9F7FD78-EBAD-8A27-0A57-DD3C718B5F75}"/>
              </a:ext>
            </a:extLst>
          </p:cNvPr>
          <p:cNvSpPr txBox="1">
            <a:spLocks/>
          </p:cNvSpPr>
          <p:nvPr/>
        </p:nvSpPr>
        <p:spPr>
          <a:xfrm>
            <a:off x="10248900" y="6356350"/>
            <a:ext cx="1104900" cy="365125"/>
          </a:xfrm>
          <a:prstGeom prst="rect">
            <a:avLst/>
          </a:prstGeom>
        </p:spPr>
        <p:txBody>
          <a:bodyPr vert="horz" lIns="91440" tIns="45720" rIns="91440" bIns="45720" rtlCol="0" anchor="ctr"/>
          <a:lstStyle>
            <a:defPPr>
              <a:defRPr lang="en-US"/>
            </a:defPPr>
            <a:lvl1pPr marL="0" algn="r" defTabSz="914400" rtl="0" eaLnBrk="1" fontAlgn="auto" latinLnBrk="0" hangingPunct="1">
              <a:spcBef>
                <a:spcPts val="0"/>
              </a:spcBef>
              <a:spcAft>
                <a:spcPts val="0"/>
              </a:spcAft>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372B0271-B012-4ED1-8CE3-476E6D0A5B1D}" type="slidenum">
              <a:rPr lang="en-US" sz="1600" smtClean="0"/>
              <a:pPr>
                <a:defRPr/>
              </a:pPr>
              <a:t>1</a:t>
            </a:fld>
            <a:endParaRPr lang="en-US">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FC6CE-D5E3-7A3E-5559-C413D985BC58}"/>
              </a:ext>
            </a:extLst>
          </p:cNvPr>
          <p:cNvSpPr>
            <a:spLocks noGrp="1"/>
          </p:cNvSpPr>
          <p:nvPr>
            <p:ph type="title"/>
          </p:nvPr>
        </p:nvSpPr>
        <p:spPr>
          <a:xfrm>
            <a:off x="214069" y="379147"/>
            <a:ext cx="2367543" cy="1325563"/>
          </a:xfrm>
        </p:spPr>
        <p:txBody>
          <a:bodyPr>
            <a:normAutofit/>
          </a:bodyPr>
          <a:lstStyle/>
          <a:p>
            <a:pPr>
              <a:lnSpc>
                <a:spcPct val="100000"/>
              </a:lnSpc>
              <a:spcAft>
                <a:spcPts val="600"/>
              </a:spcAft>
            </a:pPr>
            <a:r>
              <a:rPr lang="en-US" sz="4800" b="1" dirty="0">
                <a:solidFill>
                  <a:schemeClr val="tx1"/>
                </a:solidFill>
                <a:latin typeface="+mj-lt"/>
              </a:rPr>
              <a:t>NNLM</a:t>
            </a:r>
            <a:endParaRPr lang="en-US" sz="4800" dirty="0">
              <a:solidFill>
                <a:schemeClr val="tx1"/>
              </a:solidFill>
              <a:latin typeface="+mj-lt"/>
            </a:endParaRPr>
          </a:p>
        </p:txBody>
      </p:sp>
      <p:pic>
        <p:nvPicPr>
          <p:cNvPr id="5" name="Content Placeholder 5" descr="Map of the United States that shows the 7 regions of the Network of the National Library of Medicine.">
            <a:extLst>
              <a:ext uri="{FF2B5EF4-FFF2-40B4-BE49-F238E27FC236}">
                <a16:creationId xmlns:a16="http://schemas.microsoft.com/office/drawing/2014/main" id="{93BF469A-BC33-763E-FEA6-58FCC15230A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3029085" y="295454"/>
            <a:ext cx="8184143" cy="5662680"/>
          </a:xfrm>
        </p:spPr>
      </p:pic>
    </p:spTree>
    <p:extLst>
      <p:ext uri="{BB962C8B-B14F-4D97-AF65-F5344CB8AC3E}">
        <p14:creationId xmlns:p14="http://schemas.microsoft.com/office/powerpoint/2010/main" val="2423646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247960" y="292927"/>
            <a:ext cx="11360800" cy="763600"/>
          </a:xfrm>
          <a:prstGeom prst="rect">
            <a:avLst/>
          </a:prstGeom>
        </p:spPr>
        <p:txBody>
          <a:bodyPr spcFirstLastPara="1" wrap="square" lIns="121900" tIns="121900" rIns="121900" bIns="121900" anchor="t" anchorCtr="0">
            <a:normAutofit fontScale="90000"/>
          </a:bodyPr>
          <a:lstStyle/>
          <a:p>
            <a:r>
              <a:rPr lang="en" sz="5300" b="1" dirty="0">
                <a:latin typeface="+mj-lt"/>
              </a:rPr>
              <a:t>Objectives</a:t>
            </a:r>
            <a:endParaRPr b="1" dirty="0">
              <a:latin typeface="+mj-lt"/>
            </a:endParaRPr>
          </a:p>
        </p:txBody>
      </p:sp>
      <p:sp>
        <p:nvSpPr>
          <p:cNvPr id="66" name="Google Shape;66;p15"/>
          <p:cNvSpPr txBox="1">
            <a:spLocks noGrp="1"/>
          </p:cNvSpPr>
          <p:nvPr>
            <p:ph type="body" idx="1"/>
          </p:nvPr>
        </p:nvSpPr>
        <p:spPr>
          <a:xfrm>
            <a:off x="415600" y="1368993"/>
            <a:ext cx="11360800" cy="4498407"/>
          </a:xfrm>
          <a:prstGeom prst="rect">
            <a:avLst/>
          </a:prstGeom>
        </p:spPr>
        <p:txBody>
          <a:bodyPr spcFirstLastPara="1" wrap="square" lIns="121900" tIns="121900" rIns="121900" bIns="121900" anchor="t" anchorCtr="0">
            <a:normAutofit fontScale="92500"/>
          </a:bodyPr>
          <a:lstStyle/>
          <a:p>
            <a:pPr fontAlgn="base"/>
            <a:r>
              <a:rPr lang="en-US" sz="3200">
                <a:latin typeface="+mj-lt"/>
              </a:rPr>
              <a:t>Evaluate older adult population data at the local, state and national level.</a:t>
            </a:r>
            <a:br>
              <a:rPr lang="en-US" sz="3200">
                <a:latin typeface="+mj-lt"/>
              </a:rPr>
            </a:br>
            <a:endParaRPr lang="en-US" sz="3200">
              <a:latin typeface="+mj-lt"/>
            </a:endParaRPr>
          </a:p>
          <a:p>
            <a:pPr fontAlgn="base"/>
            <a:r>
              <a:rPr lang="en-US" sz="3200">
                <a:latin typeface="+mj-lt"/>
              </a:rPr>
              <a:t>Identify health information resources to meet the information needs of older adults.</a:t>
            </a:r>
            <a:br>
              <a:rPr lang="en-US" sz="3200">
                <a:latin typeface="+mj-lt"/>
              </a:rPr>
            </a:br>
            <a:endParaRPr lang="en-US" sz="3200">
              <a:latin typeface="+mj-lt"/>
            </a:endParaRPr>
          </a:p>
          <a:p>
            <a:pPr fontAlgn="base"/>
            <a:r>
              <a:rPr lang="en-US" sz="3200">
                <a:latin typeface="+mj-lt"/>
              </a:rPr>
              <a:t>Develop ideas for library and health education programming that address the health information needs of older adults.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4"/>
          <p:cNvSpPr txBox="1">
            <a:spLocks noGrp="1"/>
          </p:cNvSpPr>
          <p:nvPr>
            <p:ph type="ctrTitle"/>
          </p:nvPr>
        </p:nvSpPr>
        <p:spPr>
          <a:xfrm>
            <a:off x="415600" y="112249"/>
            <a:ext cx="11360800" cy="1024573"/>
          </a:xfrm>
          <a:prstGeom prst="rect">
            <a:avLst/>
          </a:prstGeom>
        </p:spPr>
        <p:txBody>
          <a:bodyPr spcFirstLastPara="1" wrap="square" lIns="121900" tIns="121900" rIns="121900" bIns="121900" anchor="b" anchorCtr="0">
            <a:noAutofit/>
          </a:bodyPr>
          <a:lstStyle/>
          <a:p>
            <a:r>
              <a:rPr lang="en" sz="6000">
                <a:latin typeface="+mj-lt"/>
              </a:rPr>
              <a:t>Zoom Poll:CE</a:t>
            </a:r>
          </a:p>
        </p:txBody>
      </p:sp>
      <p:sp>
        <p:nvSpPr>
          <p:cNvPr id="60" name="Google Shape;60;p14"/>
          <p:cNvSpPr txBox="1">
            <a:spLocks noGrp="1"/>
          </p:cNvSpPr>
          <p:nvPr>
            <p:ph type="subTitle" idx="1"/>
          </p:nvPr>
        </p:nvSpPr>
        <p:spPr>
          <a:xfrm>
            <a:off x="598451" y="1261223"/>
            <a:ext cx="11360800" cy="4745129"/>
          </a:xfrm>
          <a:prstGeom prst="rect">
            <a:avLst/>
          </a:prstGeom>
        </p:spPr>
        <p:txBody>
          <a:bodyPr spcFirstLastPara="1" wrap="square" lIns="121900" tIns="121900" rIns="121900" bIns="121900" anchor="t" anchorCtr="0">
            <a:noAutofit/>
          </a:bodyPr>
          <a:lstStyle/>
          <a:p>
            <a:pPr marL="0" lvl="0" indent="0" algn="l"/>
            <a:r>
              <a:rPr lang="en-US" sz="4000" b="1" dirty="0">
                <a:latin typeface="+mj-lt"/>
              </a:rPr>
              <a:t>Choose all that apply:</a:t>
            </a:r>
            <a:br>
              <a:rPr lang="en-US" sz="4000" b="1" dirty="0">
                <a:latin typeface="+mj-lt"/>
              </a:rPr>
            </a:br>
            <a:endParaRPr lang="en-US" sz="4000" b="1" dirty="0">
              <a:latin typeface="+mj-lt"/>
            </a:endParaRPr>
          </a:p>
          <a:p>
            <a:pPr lvl="0" indent="-457200" algn="l">
              <a:buFont typeface="Arial" panose="020B0604020202020204" pitchFamily="34" charset="0"/>
              <a:buChar char="•"/>
            </a:pPr>
            <a:r>
              <a:rPr lang="en-US" sz="3200" dirty="0">
                <a:latin typeface="+mj-lt"/>
              </a:rPr>
              <a:t>Medical Library Association</a:t>
            </a:r>
          </a:p>
          <a:p>
            <a:pPr lvl="0" indent="-457200" algn="l">
              <a:buFont typeface="Arial" panose="020B0604020202020204" pitchFamily="34" charset="0"/>
              <a:buChar char="•"/>
            </a:pPr>
            <a:r>
              <a:rPr lang="en-US" sz="3200" dirty="0">
                <a:latin typeface="+mj-lt"/>
              </a:rPr>
              <a:t>Consumer Health Information Specialization (CHIS)</a:t>
            </a:r>
          </a:p>
          <a:p>
            <a:pPr lvl="0" indent="-457200" algn="l">
              <a:buFont typeface="Arial" panose="020B0604020202020204" pitchFamily="34" charset="0"/>
              <a:buChar char="•"/>
            </a:pPr>
            <a:r>
              <a:rPr lang="en-US" sz="3200" dirty="0">
                <a:latin typeface="+mj-lt"/>
              </a:rPr>
              <a:t>Certified Health Education Specialist (CHES)</a:t>
            </a:r>
          </a:p>
          <a:p>
            <a:pPr lvl="0" indent="-457200" algn="l">
              <a:buFont typeface="Arial" panose="020B0604020202020204" pitchFamily="34" charset="0"/>
              <a:buChar char="•"/>
            </a:pPr>
            <a:r>
              <a:rPr lang="en-US" sz="3200" dirty="0">
                <a:latin typeface="+mj-lt"/>
              </a:rPr>
              <a:t>Certified Public Health (CPH)</a:t>
            </a:r>
          </a:p>
          <a:p>
            <a:pPr lvl="0" indent="-457200" algn="l">
              <a:buFont typeface="Arial" panose="020B0604020202020204" pitchFamily="34" charset="0"/>
              <a:buChar char="•"/>
            </a:pPr>
            <a:r>
              <a:rPr lang="en-US" sz="3200" dirty="0">
                <a:latin typeface="+mj-lt"/>
              </a:rPr>
              <a:t>Certified Nurse Educator (CNE)</a:t>
            </a:r>
          </a:p>
          <a:p>
            <a:pPr lvl="0" indent="-457200" algn="l">
              <a:buFont typeface="Arial" panose="020B0604020202020204" pitchFamily="34" charset="0"/>
              <a:buChar char="•"/>
            </a:pPr>
            <a:r>
              <a:rPr lang="en-US" sz="3200" dirty="0">
                <a:latin typeface="+mj-lt"/>
              </a:rPr>
              <a:t>Social Work(</a:t>
            </a:r>
            <a:r>
              <a:rPr lang="en-US" sz="3200" b="1" dirty="0">
                <a:latin typeface="+mj-lt"/>
              </a:rPr>
              <a:t>NOT</a:t>
            </a:r>
            <a:r>
              <a:rPr lang="en-US" sz="3200" dirty="0">
                <a:latin typeface="+mj-lt"/>
              </a:rPr>
              <a:t> currently offered)</a:t>
            </a:r>
          </a:p>
          <a:p>
            <a:pPr lvl="0" indent="-457200" algn="l">
              <a:buFont typeface="Arial" panose="020B0604020202020204" pitchFamily="34" charset="0"/>
              <a:buChar char="•"/>
            </a:pPr>
            <a:r>
              <a:rPr lang="en-US" sz="3200" dirty="0">
                <a:latin typeface="+mj-lt"/>
              </a:rPr>
              <a:t>No CE Needed Today</a:t>
            </a:r>
          </a:p>
          <a:p>
            <a:pPr marL="0" indent="0"/>
            <a:endParaRPr dirty="0">
              <a:solidFill>
                <a:schemeClr val="dk1"/>
              </a:solidFill>
            </a:endParaRPr>
          </a:p>
        </p:txBody>
      </p:sp>
      <p:sp>
        <p:nvSpPr>
          <p:cNvPr id="2" name="Slide Number Placeholder 8">
            <a:extLst>
              <a:ext uri="{FF2B5EF4-FFF2-40B4-BE49-F238E27FC236}">
                <a16:creationId xmlns:a16="http://schemas.microsoft.com/office/drawing/2014/main" id="{2CB61F38-AD8D-9D81-BB40-2B4FAA649B5F}"/>
              </a:ext>
            </a:extLst>
          </p:cNvPr>
          <p:cNvSpPr txBox="1">
            <a:spLocks/>
          </p:cNvSpPr>
          <p:nvPr/>
        </p:nvSpPr>
        <p:spPr>
          <a:xfrm>
            <a:off x="10248900" y="6356350"/>
            <a:ext cx="1104900" cy="365125"/>
          </a:xfrm>
          <a:prstGeom prst="rect">
            <a:avLst/>
          </a:prstGeom>
        </p:spPr>
        <p:txBody>
          <a:bodyPr vert="horz" lIns="91440" tIns="45720" rIns="91440" bIns="45720" rtlCol="0" anchor="ctr"/>
          <a:lstStyle>
            <a:defPPr>
              <a:defRPr lang="en-US"/>
            </a:defPPr>
            <a:lvl1pPr marL="0" algn="r" defTabSz="914400" rtl="0" eaLnBrk="1" fontAlgn="auto" latinLnBrk="0" hangingPunct="1">
              <a:spcBef>
                <a:spcPts val="0"/>
              </a:spcBef>
              <a:spcAft>
                <a:spcPts val="0"/>
              </a:spcAft>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72B0271-B012-4ED1-8CE3-476E6D0A5B1D}" type="slidenum">
              <a:rPr kumimoji="0" lang="en-US" sz="16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70"/>
        <p:cNvGrpSpPr/>
        <p:nvPr/>
      </p:nvGrpSpPr>
      <p:grpSpPr>
        <a:xfrm>
          <a:off x="0" y="0"/>
          <a:ext cx="0" cy="0"/>
          <a:chOff x="0" y="0"/>
          <a:chExt cx="0" cy="0"/>
        </a:xfrm>
      </p:grpSpPr>
      <p:sp>
        <p:nvSpPr>
          <p:cNvPr id="71" name="Google Shape;71;p16"/>
          <p:cNvSpPr txBox="1">
            <a:spLocks noGrp="1"/>
          </p:cNvSpPr>
          <p:nvPr>
            <p:ph type="title"/>
          </p:nvPr>
        </p:nvSpPr>
        <p:spPr>
          <a:xfrm>
            <a:off x="214313" y="285167"/>
            <a:ext cx="11801475" cy="929680"/>
          </a:xfrm>
          <a:prstGeom prst="rect">
            <a:avLst/>
          </a:prstGeom>
        </p:spPr>
        <p:txBody>
          <a:bodyPr spcFirstLastPara="1" wrap="square" lIns="121900" tIns="121900" rIns="121900" bIns="121900" anchor="t" anchorCtr="0">
            <a:noAutofit/>
          </a:bodyPr>
          <a:lstStyle/>
          <a:p>
            <a:pPr algn="ctr"/>
            <a:r>
              <a:rPr lang="en" sz="3500" b="1" dirty="0">
                <a:latin typeface="+mj-lt"/>
              </a:rPr>
              <a:t>Growth of Older Adult Population in the United States</a:t>
            </a:r>
            <a:endParaRPr sz="3500" b="1" dirty="0">
              <a:latin typeface="+mj-lt"/>
            </a:endParaRPr>
          </a:p>
        </p:txBody>
      </p:sp>
      <p:pic>
        <p:nvPicPr>
          <p:cNvPr id="72" name="Google Shape;72;p16" descr="Number Of Persons age 65 and older will have grown from 3.1% of the population in 1900 to a projected 88.8% of the population in 2060."/>
          <p:cNvPicPr preferRelativeResize="0"/>
          <p:nvPr/>
        </p:nvPicPr>
        <p:blipFill>
          <a:blip r:embed="rId3">
            <a:alphaModFix/>
          </a:blip>
          <a:stretch>
            <a:fillRect/>
          </a:stretch>
        </p:blipFill>
        <p:spPr>
          <a:xfrm>
            <a:off x="2009384" y="1409578"/>
            <a:ext cx="8173231" cy="46668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8"/>
          <p:cNvSpPr txBox="1">
            <a:spLocks noGrp="1"/>
          </p:cNvSpPr>
          <p:nvPr>
            <p:ph type="title"/>
          </p:nvPr>
        </p:nvSpPr>
        <p:spPr>
          <a:xfrm>
            <a:off x="415600" y="377867"/>
            <a:ext cx="11360800" cy="1056757"/>
          </a:xfrm>
          <a:prstGeom prst="rect">
            <a:avLst/>
          </a:prstGeom>
        </p:spPr>
        <p:txBody>
          <a:bodyPr spcFirstLastPara="1" wrap="square" lIns="121900" tIns="121900" rIns="121900" bIns="121900" anchor="t" anchorCtr="0">
            <a:noAutofit/>
          </a:bodyPr>
          <a:lstStyle/>
          <a:p>
            <a:pPr algn="ctr"/>
            <a:r>
              <a:rPr lang="en" sz="6000" b="1" dirty="0">
                <a:latin typeface="+mj-lt"/>
              </a:rPr>
              <a:t>Your Turn!</a:t>
            </a:r>
            <a:endParaRPr sz="6000" b="1" dirty="0">
              <a:latin typeface="+mj-lt"/>
            </a:endParaRPr>
          </a:p>
        </p:txBody>
      </p:sp>
      <p:sp>
        <p:nvSpPr>
          <p:cNvPr id="84" name="Google Shape;84;p18"/>
          <p:cNvSpPr txBox="1">
            <a:spLocks noGrp="1"/>
          </p:cNvSpPr>
          <p:nvPr>
            <p:ph type="body" idx="1"/>
          </p:nvPr>
        </p:nvSpPr>
        <p:spPr>
          <a:xfrm>
            <a:off x="232410" y="2543227"/>
            <a:ext cx="11727180" cy="876015"/>
          </a:xfrm>
          <a:prstGeom prst="rect">
            <a:avLst/>
          </a:prstGeom>
          <a:ln>
            <a:solidFill>
              <a:schemeClr val="tx1"/>
            </a:solidFill>
          </a:ln>
        </p:spPr>
        <p:txBody>
          <a:bodyPr spcFirstLastPara="1" wrap="square" lIns="121900" tIns="121900" rIns="121900" bIns="121900" anchor="t" anchorCtr="0">
            <a:normAutofit/>
          </a:bodyPr>
          <a:lstStyle/>
          <a:p>
            <a:pPr marL="0" indent="0" algn="ctr">
              <a:spcBef>
                <a:spcPts val="0"/>
              </a:spcBef>
              <a:buNone/>
            </a:pPr>
            <a:r>
              <a:rPr lang="en" sz="2800" b="1">
                <a:solidFill>
                  <a:schemeClr val="dk1"/>
                </a:solidFill>
                <a:latin typeface="+mj-lt"/>
              </a:rPr>
              <a:t>What’s the % of population that’s age 65 and older in your state?</a:t>
            </a:r>
            <a:endParaRPr sz="2800" b="1">
              <a:solidFill>
                <a:schemeClr val="dk1"/>
              </a:solidFill>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76"/>
        <p:cNvGrpSpPr/>
        <p:nvPr/>
      </p:nvGrpSpPr>
      <p:grpSpPr>
        <a:xfrm>
          <a:off x="0" y="0"/>
          <a:ext cx="0" cy="0"/>
          <a:chOff x="0" y="0"/>
          <a:chExt cx="0" cy="0"/>
        </a:xfrm>
      </p:grpSpPr>
      <p:sp>
        <p:nvSpPr>
          <p:cNvPr id="77" name="Google Shape;77;p17"/>
          <p:cNvSpPr txBox="1">
            <a:spLocks noGrp="1"/>
          </p:cNvSpPr>
          <p:nvPr>
            <p:ph type="title"/>
          </p:nvPr>
        </p:nvSpPr>
        <p:spPr>
          <a:xfrm>
            <a:off x="90567" y="0"/>
            <a:ext cx="11360800" cy="763600"/>
          </a:xfrm>
          <a:prstGeom prst="rect">
            <a:avLst/>
          </a:prstGeom>
        </p:spPr>
        <p:txBody>
          <a:bodyPr spcFirstLastPara="1" wrap="square" lIns="121900" tIns="121900" rIns="121900" bIns="121900" anchor="t" anchorCtr="0">
            <a:noAutofit/>
          </a:bodyPr>
          <a:lstStyle/>
          <a:p>
            <a:pPr algn="ctr"/>
            <a:r>
              <a:rPr lang="en" sz="4800" b="1" dirty="0">
                <a:latin typeface="+mn-lt"/>
              </a:rPr>
              <a:t>Bird’s Eye View </a:t>
            </a:r>
            <a:endParaRPr sz="4800" b="1" dirty="0">
              <a:latin typeface="+mn-lt"/>
            </a:endParaRPr>
          </a:p>
        </p:txBody>
      </p:sp>
      <p:pic>
        <p:nvPicPr>
          <p:cNvPr id="78" name="Google Shape;78;p17" descr="Persons age 65 and older as a percentage of the total U.S. population in 2022 is between 11% and 23% across all the states. &#10;"/>
          <p:cNvPicPr preferRelativeResize="0"/>
          <p:nvPr/>
        </p:nvPicPr>
        <p:blipFill>
          <a:blip r:embed="rId3">
            <a:alphaModFix/>
          </a:blip>
          <a:stretch>
            <a:fillRect/>
          </a:stretch>
        </p:blipFill>
        <p:spPr>
          <a:xfrm>
            <a:off x="1835435" y="934933"/>
            <a:ext cx="8521136" cy="57442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415600" y="236016"/>
            <a:ext cx="11360800" cy="763600"/>
          </a:xfrm>
          <a:prstGeom prst="rect">
            <a:avLst/>
          </a:prstGeom>
        </p:spPr>
        <p:txBody>
          <a:bodyPr spcFirstLastPara="1" wrap="square" lIns="121900" tIns="121900" rIns="121900" bIns="121900" anchor="t" anchorCtr="0">
            <a:noAutofit/>
          </a:bodyPr>
          <a:lstStyle/>
          <a:p>
            <a:pPr algn="ctr"/>
            <a:r>
              <a:rPr lang="en" sz="4800" b="1" dirty="0">
                <a:latin typeface="+mj-lt"/>
              </a:rPr>
              <a:t>Demo - County Health Rankings</a:t>
            </a:r>
            <a:endParaRPr sz="4800" b="1" dirty="0">
              <a:latin typeface="+mj-lt"/>
            </a:endParaRPr>
          </a:p>
        </p:txBody>
      </p:sp>
      <p:sp>
        <p:nvSpPr>
          <p:cNvPr id="90" name="Google Shape;90;p19"/>
          <p:cNvSpPr txBox="1">
            <a:spLocks noGrp="1"/>
          </p:cNvSpPr>
          <p:nvPr>
            <p:ph type="body" idx="1"/>
          </p:nvPr>
        </p:nvSpPr>
        <p:spPr>
          <a:xfrm>
            <a:off x="415600" y="1874530"/>
            <a:ext cx="11360800" cy="2518794"/>
          </a:xfrm>
          <a:prstGeom prst="rect">
            <a:avLst/>
          </a:prstGeom>
        </p:spPr>
        <p:txBody>
          <a:bodyPr spcFirstLastPara="1" wrap="square" lIns="121900" tIns="121900" rIns="121900" bIns="121900" anchor="t" anchorCtr="0">
            <a:noAutofit/>
          </a:bodyPr>
          <a:lstStyle/>
          <a:p>
            <a:pPr marL="0" indent="0" algn="ctr">
              <a:spcBef>
                <a:spcPts val="0"/>
              </a:spcBef>
              <a:spcAft>
                <a:spcPts val="1600"/>
              </a:spcAft>
              <a:buNone/>
            </a:pPr>
            <a:r>
              <a:rPr lang="en" sz="4800">
                <a:latin typeface="+mj-lt"/>
              </a:rPr>
              <a:t>County population data</a:t>
            </a:r>
          </a:p>
          <a:p>
            <a:pPr marL="0" indent="0" algn="ctr">
              <a:spcBef>
                <a:spcPts val="0"/>
              </a:spcBef>
              <a:spcAft>
                <a:spcPts val="1600"/>
              </a:spcAft>
              <a:buNone/>
            </a:pPr>
            <a:r>
              <a:rPr lang="en" sz="4800"/>
              <a:t>Botetourt County, VA</a:t>
            </a:r>
            <a:endParaRPr sz="480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0"/>
          <p:cNvSpPr txBox="1">
            <a:spLocks noGrp="1"/>
          </p:cNvSpPr>
          <p:nvPr>
            <p:ph type="title"/>
          </p:nvPr>
        </p:nvSpPr>
        <p:spPr>
          <a:xfrm>
            <a:off x="415600" y="214994"/>
            <a:ext cx="11360800" cy="763600"/>
          </a:xfrm>
          <a:prstGeom prst="rect">
            <a:avLst/>
          </a:prstGeom>
        </p:spPr>
        <p:txBody>
          <a:bodyPr spcFirstLastPara="1" wrap="square" lIns="121900" tIns="121900" rIns="121900" bIns="121900" anchor="t" anchorCtr="0">
            <a:normAutofit fontScale="90000"/>
          </a:bodyPr>
          <a:lstStyle/>
          <a:p>
            <a:pPr algn="ctr"/>
            <a:r>
              <a:rPr lang="en" b="1" dirty="0">
                <a:latin typeface="+mj-lt"/>
              </a:rPr>
              <a:t>Demo - </a:t>
            </a:r>
            <a:r>
              <a:rPr lang="en" sz="4000" b="1" dirty="0">
                <a:latin typeface="+mj-lt"/>
              </a:rPr>
              <a:t>Congressional District Health Dashboard</a:t>
            </a:r>
            <a:r>
              <a:rPr lang="en" sz="4000" b="1" dirty="0">
                <a:solidFill>
                  <a:schemeClr val="dk2"/>
                </a:solidFill>
                <a:latin typeface="+mj-lt"/>
              </a:rPr>
              <a:t> </a:t>
            </a:r>
            <a:endParaRPr b="1" dirty="0">
              <a:latin typeface="+mj-lt"/>
            </a:endParaRPr>
          </a:p>
        </p:txBody>
      </p:sp>
      <p:sp>
        <p:nvSpPr>
          <p:cNvPr id="96" name="Google Shape;96;p20"/>
          <p:cNvSpPr txBox="1">
            <a:spLocks noGrp="1"/>
          </p:cNvSpPr>
          <p:nvPr>
            <p:ph type="body" idx="1"/>
          </p:nvPr>
        </p:nvSpPr>
        <p:spPr>
          <a:xfrm>
            <a:off x="415600" y="2072661"/>
            <a:ext cx="11360800" cy="2877712"/>
          </a:xfrm>
          <a:prstGeom prst="rect">
            <a:avLst/>
          </a:prstGeom>
        </p:spPr>
        <p:txBody>
          <a:bodyPr spcFirstLastPara="1" wrap="square" lIns="121900" tIns="121900" rIns="121900" bIns="121900" anchor="t" anchorCtr="0">
            <a:normAutofit/>
          </a:bodyPr>
          <a:lstStyle/>
          <a:p>
            <a:pPr marL="0" indent="0" algn="ctr">
              <a:spcBef>
                <a:spcPts val="0"/>
              </a:spcBef>
              <a:buSzPts val="1100"/>
              <a:buNone/>
            </a:pPr>
            <a:r>
              <a:rPr lang="en" sz="4000" dirty="0">
                <a:latin typeface="+mj-lt"/>
              </a:rPr>
              <a:t>Health Outcomes and Health Behaviors</a:t>
            </a:r>
            <a:br>
              <a:rPr lang="en" sz="4000" dirty="0">
                <a:latin typeface="+mj-lt"/>
              </a:rPr>
            </a:br>
            <a:endParaRPr lang="en" sz="4000" dirty="0">
              <a:latin typeface="+mj-lt"/>
            </a:endParaRPr>
          </a:p>
          <a:p>
            <a:pPr marL="0" indent="0" algn="ctr">
              <a:spcBef>
                <a:spcPts val="0"/>
              </a:spcBef>
              <a:buSzPts val="1100"/>
              <a:buNone/>
            </a:pPr>
            <a:r>
              <a:rPr lang="en" sz="4000" dirty="0">
                <a:latin typeface="+mj-lt"/>
              </a:rPr>
              <a:t>Buchanan in Botetourt County, VA</a:t>
            </a:r>
          </a:p>
          <a:p>
            <a:pPr marL="0" indent="0" algn="ctr">
              <a:spcBef>
                <a:spcPts val="0"/>
              </a:spcBef>
              <a:buSzPts val="1100"/>
              <a:buNone/>
            </a:pPr>
            <a:endParaRPr sz="4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A626-60BB-6459-9946-6F58E1F84482}"/>
              </a:ext>
            </a:extLst>
          </p:cNvPr>
          <p:cNvSpPr>
            <a:spLocks noGrp="1"/>
          </p:cNvSpPr>
          <p:nvPr>
            <p:ph type="title"/>
          </p:nvPr>
        </p:nvSpPr>
        <p:spPr>
          <a:xfrm>
            <a:off x="0" y="121184"/>
            <a:ext cx="12192000" cy="763600"/>
          </a:xfrm>
        </p:spPr>
        <p:txBody>
          <a:bodyPr>
            <a:noAutofit/>
          </a:bodyPr>
          <a:lstStyle/>
          <a:p>
            <a:pPr algn="ctr"/>
            <a:r>
              <a:rPr lang="en-US" sz="3900" b="1" dirty="0">
                <a:latin typeface="+mj-lt"/>
              </a:rPr>
              <a:t>9 Most Common Health Conditions in Older Adults </a:t>
            </a:r>
          </a:p>
        </p:txBody>
      </p:sp>
      <p:pic>
        <p:nvPicPr>
          <p:cNvPr id="9" name="Picture 8">
            <a:extLst>
              <a:ext uri="{FF2B5EF4-FFF2-40B4-BE49-F238E27FC236}">
                <a16:creationId xmlns:a16="http://schemas.microsoft.com/office/drawing/2014/main" id="{E557E095-E524-1284-3735-7246958EB82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660" y="1474352"/>
            <a:ext cx="1493649" cy="1303133"/>
          </a:xfrm>
          <a:prstGeom prst="rect">
            <a:avLst/>
          </a:prstGeom>
        </p:spPr>
      </p:pic>
      <p:pic>
        <p:nvPicPr>
          <p:cNvPr id="12" name="Picture 11">
            <a:extLst>
              <a:ext uri="{FF2B5EF4-FFF2-40B4-BE49-F238E27FC236}">
                <a16:creationId xmlns:a16="http://schemas.microsoft.com/office/drawing/2014/main" id="{B1933767-39F0-376A-AF00-26CFA9CE69E1}"/>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1658" y="1345581"/>
            <a:ext cx="1912135" cy="1738763"/>
          </a:xfrm>
          <a:prstGeom prst="rect">
            <a:avLst/>
          </a:prstGeom>
        </p:spPr>
      </p:pic>
      <p:sp>
        <p:nvSpPr>
          <p:cNvPr id="13" name="TextBox 12">
            <a:extLst>
              <a:ext uri="{FF2B5EF4-FFF2-40B4-BE49-F238E27FC236}">
                <a16:creationId xmlns:a16="http://schemas.microsoft.com/office/drawing/2014/main" id="{7A3A461E-07D7-0A21-70C1-5CB21957277A}"/>
              </a:ext>
            </a:extLst>
          </p:cNvPr>
          <p:cNvSpPr txBox="1"/>
          <p:nvPr/>
        </p:nvSpPr>
        <p:spPr>
          <a:xfrm>
            <a:off x="252560" y="2889362"/>
            <a:ext cx="2239720" cy="923330"/>
          </a:xfrm>
          <a:prstGeom prst="rect">
            <a:avLst/>
          </a:prstGeom>
          <a:noFill/>
        </p:spPr>
        <p:txBody>
          <a:bodyPr wrap="square" rtlCol="0">
            <a:spAutoFit/>
          </a:bodyPr>
          <a:lstStyle/>
          <a:p>
            <a:pPr algn="ctr"/>
            <a:r>
              <a:rPr lang="en-US">
                <a:solidFill>
                  <a:schemeClr val="dk1"/>
                </a:solidFill>
              </a:rPr>
              <a:t>Hypertension/</a:t>
            </a:r>
          </a:p>
          <a:p>
            <a:pPr algn="ctr"/>
            <a:r>
              <a:rPr lang="en-US">
                <a:solidFill>
                  <a:schemeClr val="dk1"/>
                </a:solidFill>
              </a:rPr>
              <a:t>High Blood Pressure </a:t>
            </a:r>
            <a:r>
              <a:rPr lang="en-US">
                <a:solidFill>
                  <a:schemeClr val="dk1"/>
                </a:solidFill>
                <a:highlight>
                  <a:srgbClr val="FFFF00"/>
                </a:highlight>
              </a:rPr>
              <a:t>59%</a:t>
            </a:r>
          </a:p>
        </p:txBody>
      </p:sp>
      <p:sp>
        <p:nvSpPr>
          <p:cNvPr id="16" name="TextBox 15">
            <a:extLst>
              <a:ext uri="{FF2B5EF4-FFF2-40B4-BE49-F238E27FC236}">
                <a16:creationId xmlns:a16="http://schemas.microsoft.com/office/drawing/2014/main" id="{5FCDEB0D-97ED-8519-2BE8-F65255A03A96}"/>
              </a:ext>
            </a:extLst>
          </p:cNvPr>
          <p:cNvSpPr txBox="1"/>
          <p:nvPr/>
        </p:nvSpPr>
        <p:spPr>
          <a:xfrm>
            <a:off x="2942859" y="2897370"/>
            <a:ext cx="1201003" cy="646331"/>
          </a:xfrm>
          <a:prstGeom prst="rect">
            <a:avLst/>
          </a:prstGeom>
          <a:noFill/>
        </p:spPr>
        <p:txBody>
          <a:bodyPr wrap="square" rtlCol="0">
            <a:spAutoFit/>
          </a:bodyPr>
          <a:lstStyle/>
          <a:p>
            <a:pPr algn="ctr"/>
            <a:r>
              <a:rPr lang="en-US"/>
              <a:t>Arthritis </a:t>
            </a:r>
            <a:r>
              <a:rPr lang="en-US">
                <a:highlight>
                  <a:srgbClr val="FFFF00"/>
                </a:highlight>
              </a:rPr>
              <a:t>48%</a:t>
            </a:r>
          </a:p>
        </p:txBody>
      </p:sp>
      <p:sp>
        <p:nvSpPr>
          <p:cNvPr id="15" name="TextBox 14">
            <a:extLst>
              <a:ext uri="{FF2B5EF4-FFF2-40B4-BE49-F238E27FC236}">
                <a16:creationId xmlns:a16="http://schemas.microsoft.com/office/drawing/2014/main" id="{2D62CE88-AA89-B52A-B551-4FCE8B7C7D4B}"/>
              </a:ext>
            </a:extLst>
          </p:cNvPr>
          <p:cNvSpPr txBox="1"/>
          <p:nvPr/>
        </p:nvSpPr>
        <p:spPr>
          <a:xfrm>
            <a:off x="5089873" y="2940625"/>
            <a:ext cx="1622634" cy="923330"/>
          </a:xfrm>
          <a:prstGeom prst="rect">
            <a:avLst/>
          </a:prstGeom>
          <a:noFill/>
        </p:spPr>
        <p:txBody>
          <a:bodyPr wrap="square" rtlCol="0">
            <a:spAutoFit/>
          </a:bodyPr>
          <a:lstStyle/>
          <a:p>
            <a:pPr algn="ctr"/>
            <a:r>
              <a:rPr lang="en-US"/>
              <a:t>High Cholesterol </a:t>
            </a:r>
            <a:r>
              <a:rPr lang="en-US">
                <a:highlight>
                  <a:srgbClr val="FFFF00"/>
                </a:highlight>
              </a:rPr>
              <a:t>48%</a:t>
            </a:r>
          </a:p>
        </p:txBody>
      </p:sp>
      <p:pic>
        <p:nvPicPr>
          <p:cNvPr id="17" name="Picture 16">
            <a:extLst>
              <a:ext uri="{FF2B5EF4-FFF2-40B4-BE49-F238E27FC236}">
                <a16:creationId xmlns:a16="http://schemas.microsoft.com/office/drawing/2014/main" id="{5CE0D482-2678-0E7F-707E-DAB94D625F99}"/>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75334" y="1415392"/>
            <a:ext cx="1473970" cy="1473970"/>
          </a:xfrm>
          <a:prstGeom prst="rect">
            <a:avLst/>
          </a:prstGeom>
        </p:spPr>
      </p:pic>
      <p:pic>
        <p:nvPicPr>
          <p:cNvPr id="4" name="Picture 3">
            <a:extLst>
              <a:ext uri="{FF2B5EF4-FFF2-40B4-BE49-F238E27FC236}">
                <a16:creationId xmlns:a16="http://schemas.microsoft.com/office/drawing/2014/main" id="{2221DB01-108C-1DC2-B57E-4C2CA20A3993}"/>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572600" y="4254111"/>
            <a:ext cx="1923522" cy="1544235"/>
          </a:xfrm>
          <a:prstGeom prst="rect">
            <a:avLst/>
          </a:prstGeom>
        </p:spPr>
      </p:pic>
      <p:pic>
        <p:nvPicPr>
          <p:cNvPr id="6" name="Picture 5">
            <a:extLst>
              <a:ext uri="{FF2B5EF4-FFF2-40B4-BE49-F238E27FC236}">
                <a16:creationId xmlns:a16="http://schemas.microsoft.com/office/drawing/2014/main" id="{2773DD32-9A99-B0E4-86B5-FBCA73A54498}"/>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3612319" y="4328753"/>
            <a:ext cx="1828958" cy="1409822"/>
          </a:xfrm>
          <a:prstGeom prst="rect">
            <a:avLst/>
          </a:prstGeom>
        </p:spPr>
      </p:pic>
      <p:pic>
        <p:nvPicPr>
          <p:cNvPr id="8" name="Picture 7">
            <a:extLst>
              <a:ext uri="{FF2B5EF4-FFF2-40B4-BE49-F238E27FC236}">
                <a16:creationId xmlns:a16="http://schemas.microsoft.com/office/drawing/2014/main" id="{3BDB0813-7836-434F-2975-A1B94817B55F}"/>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503758" y="4075095"/>
            <a:ext cx="1828958" cy="1828958"/>
          </a:xfrm>
          <a:prstGeom prst="rect">
            <a:avLst/>
          </a:prstGeom>
        </p:spPr>
      </p:pic>
      <p:sp>
        <p:nvSpPr>
          <p:cNvPr id="3" name="TextBox 2">
            <a:extLst>
              <a:ext uri="{FF2B5EF4-FFF2-40B4-BE49-F238E27FC236}">
                <a16:creationId xmlns:a16="http://schemas.microsoft.com/office/drawing/2014/main" id="{850C7FE3-5600-F5B5-75C5-03B2DF084412}"/>
              </a:ext>
            </a:extLst>
          </p:cNvPr>
          <p:cNvSpPr txBox="1"/>
          <p:nvPr/>
        </p:nvSpPr>
        <p:spPr>
          <a:xfrm>
            <a:off x="7832217" y="3084344"/>
            <a:ext cx="1622634" cy="646331"/>
          </a:xfrm>
          <a:prstGeom prst="rect">
            <a:avLst/>
          </a:prstGeom>
          <a:noFill/>
        </p:spPr>
        <p:txBody>
          <a:bodyPr wrap="square" rtlCol="0">
            <a:spAutoFit/>
          </a:bodyPr>
          <a:lstStyle/>
          <a:p>
            <a:pPr algn="ctr"/>
            <a:r>
              <a:rPr lang="en-US"/>
              <a:t>Any Cancer </a:t>
            </a:r>
            <a:r>
              <a:rPr lang="en-US">
                <a:highlight>
                  <a:srgbClr val="FFFF00"/>
                </a:highlight>
              </a:rPr>
              <a:t>26%</a:t>
            </a:r>
          </a:p>
        </p:txBody>
      </p:sp>
      <p:pic>
        <p:nvPicPr>
          <p:cNvPr id="18" name="Picture 17">
            <a:extLst>
              <a:ext uri="{FF2B5EF4-FFF2-40B4-BE49-F238E27FC236}">
                <a16:creationId xmlns:a16="http://schemas.microsoft.com/office/drawing/2014/main" id="{D94D3E88-94CF-9722-BEB5-4D876955835F}"/>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7671788" y="1383464"/>
            <a:ext cx="1828958" cy="1537825"/>
          </a:xfrm>
          <a:prstGeom prst="rect">
            <a:avLst/>
          </a:prstGeom>
        </p:spPr>
      </p:pic>
      <p:pic>
        <p:nvPicPr>
          <p:cNvPr id="20" name="Picture 19">
            <a:extLst>
              <a:ext uri="{FF2B5EF4-FFF2-40B4-BE49-F238E27FC236}">
                <a16:creationId xmlns:a16="http://schemas.microsoft.com/office/drawing/2014/main" id="{E8379341-0FD7-EC45-F6C2-4221FBC7C23B}"/>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6625577" y="4064468"/>
            <a:ext cx="1828958" cy="1828958"/>
          </a:xfrm>
          <a:prstGeom prst="rect">
            <a:avLst/>
          </a:prstGeom>
        </p:spPr>
      </p:pic>
      <p:pic>
        <p:nvPicPr>
          <p:cNvPr id="23" name="Picture 22">
            <a:extLst>
              <a:ext uri="{FF2B5EF4-FFF2-40B4-BE49-F238E27FC236}">
                <a16:creationId xmlns:a16="http://schemas.microsoft.com/office/drawing/2014/main" id="{2B639B15-B96C-C75A-B0E1-740B64044EE7}"/>
              </a:ex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9543725" y="1171428"/>
            <a:ext cx="2395715" cy="2395715"/>
          </a:xfrm>
          <a:prstGeom prst="rect">
            <a:avLst/>
          </a:prstGeom>
        </p:spPr>
      </p:pic>
      <p:sp>
        <p:nvSpPr>
          <p:cNvPr id="5" name="TextBox 4">
            <a:extLst>
              <a:ext uri="{FF2B5EF4-FFF2-40B4-BE49-F238E27FC236}">
                <a16:creationId xmlns:a16="http://schemas.microsoft.com/office/drawing/2014/main" id="{93007AC1-8E3D-7DCF-5B6A-C65FC15341A4}"/>
              </a:ext>
            </a:extLst>
          </p:cNvPr>
          <p:cNvSpPr txBox="1"/>
          <p:nvPr/>
        </p:nvSpPr>
        <p:spPr>
          <a:xfrm>
            <a:off x="10002331" y="3256615"/>
            <a:ext cx="1622634" cy="369332"/>
          </a:xfrm>
          <a:prstGeom prst="rect">
            <a:avLst/>
          </a:prstGeom>
          <a:noFill/>
        </p:spPr>
        <p:txBody>
          <a:bodyPr wrap="square" rtlCol="0">
            <a:spAutoFit/>
          </a:bodyPr>
          <a:lstStyle/>
          <a:p>
            <a:pPr algn="ctr"/>
            <a:r>
              <a:rPr lang="en-US"/>
              <a:t>Diabetes </a:t>
            </a:r>
            <a:r>
              <a:rPr lang="en-US">
                <a:highlight>
                  <a:srgbClr val="FFFF00"/>
                </a:highlight>
              </a:rPr>
              <a:t>20%</a:t>
            </a:r>
          </a:p>
        </p:txBody>
      </p:sp>
      <p:sp>
        <p:nvSpPr>
          <p:cNvPr id="11" name="TextBox 10">
            <a:extLst>
              <a:ext uri="{FF2B5EF4-FFF2-40B4-BE49-F238E27FC236}">
                <a16:creationId xmlns:a16="http://schemas.microsoft.com/office/drawing/2014/main" id="{5C6057C8-EA6A-3151-C9A6-EC6025DBA681}"/>
              </a:ext>
            </a:extLst>
          </p:cNvPr>
          <p:cNvSpPr txBox="1"/>
          <p:nvPr/>
        </p:nvSpPr>
        <p:spPr>
          <a:xfrm>
            <a:off x="76280" y="5627054"/>
            <a:ext cx="2834921" cy="646331"/>
          </a:xfrm>
          <a:prstGeom prst="rect">
            <a:avLst/>
          </a:prstGeom>
          <a:noFill/>
        </p:spPr>
        <p:txBody>
          <a:bodyPr wrap="square" rtlCol="0">
            <a:spAutoFit/>
          </a:bodyPr>
          <a:lstStyle/>
          <a:p>
            <a:pPr algn="ctr"/>
            <a:r>
              <a:rPr lang="en-US"/>
              <a:t>Coronary Heart Disease </a:t>
            </a:r>
            <a:r>
              <a:rPr lang="en-US">
                <a:highlight>
                  <a:srgbClr val="FFFF00"/>
                </a:highlight>
              </a:rPr>
              <a:t>15%</a:t>
            </a:r>
          </a:p>
        </p:txBody>
      </p:sp>
      <p:sp>
        <p:nvSpPr>
          <p:cNvPr id="7" name="TextBox 6">
            <a:extLst>
              <a:ext uri="{FF2B5EF4-FFF2-40B4-BE49-F238E27FC236}">
                <a16:creationId xmlns:a16="http://schemas.microsoft.com/office/drawing/2014/main" id="{CA367827-48C1-9A0C-F7D3-7390CC0362ED}"/>
              </a:ext>
            </a:extLst>
          </p:cNvPr>
          <p:cNvSpPr txBox="1"/>
          <p:nvPr/>
        </p:nvSpPr>
        <p:spPr>
          <a:xfrm>
            <a:off x="3666943" y="5741708"/>
            <a:ext cx="1679031" cy="923330"/>
          </a:xfrm>
          <a:prstGeom prst="rect">
            <a:avLst/>
          </a:prstGeom>
          <a:noFill/>
        </p:spPr>
        <p:txBody>
          <a:bodyPr wrap="square" rtlCol="0">
            <a:spAutoFit/>
          </a:bodyPr>
          <a:lstStyle/>
          <a:p>
            <a:pPr algn="ctr"/>
            <a:r>
              <a:rPr lang="en-US"/>
              <a:t>COPD, Emphysema </a:t>
            </a:r>
            <a:r>
              <a:rPr lang="en-US">
                <a:highlight>
                  <a:srgbClr val="FFFF00"/>
                </a:highlight>
              </a:rPr>
              <a:t>10%</a:t>
            </a:r>
          </a:p>
        </p:txBody>
      </p:sp>
      <p:sp>
        <p:nvSpPr>
          <p:cNvPr id="21" name="TextBox 20">
            <a:extLst>
              <a:ext uri="{FF2B5EF4-FFF2-40B4-BE49-F238E27FC236}">
                <a16:creationId xmlns:a16="http://schemas.microsoft.com/office/drawing/2014/main" id="{D839AE28-3235-2D9A-07C7-24826B66F64C}"/>
              </a:ext>
            </a:extLst>
          </p:cNvPr>
          <p:cNvSpPr txBox="1"/>
          <p:nvPr/>
        </p:nvSpPr>
        <p:spPr>
          <a:xfrm>
            <a:off x="6787115" y="5580888"/>
            <a:ext cx="1505882" cy="646331"/>
          </a:xfrm>
          <a:prstGeom prst="rect">
            <a:avLst/>
          </a:prstGeom>
          <a:noFill/>
        </p:spPr>
        <p:txBody>
          <a:bodyPr wrap="square" rtlCol="0">
            <a:spAutoFit/>
          </a:bodyPr>
          <a:lstStyle/>
          <a:p>
            <a:pPr algn="ctr"/>
            <a:r>
              <a:rPr lang="en-US"/>
              <a:t>Heart Attack </a:t>
            </a:r>
            <a:r>
              <a:rPr lang="en-US">
                <a:highlight>
                  <a:srgbClr val="FFFF00"/>
                </a:highlight>
              </a:rPr>
              <a:t>8%</a:t>
            </a:r>
          </a:p>
        </p:txBody>
      </p:sp>
      <p:sp>
        <p:nvSpPr>
          <p:cNvPr id="10" name="TextBox 9">
            <a:extLst>
              <a:ext uri="{FF2B5EF4-FFF2-40B4-BE49-F238E27FC236}">
                <a16:creationId xmlns:a16="http://schemas.microsoft.com/office/drawing/2014/main" id="{88AA8703-0F68-27AA-044C-1683D7041DC5}"/>
              </a:ext>
            </a:extLst>
          </p:cNvPr>
          <p:cNvSpPr txBox="1"/>
          <p:nvPr/>
        </p:nvSpPr>
        <p:spPr>
          <a:xfrm>
            <a:off x="9887041" y="5950219"/>
            <a:ext cx="1505882" cy="369332"/>
          </a:xfrm>
          <a:prstGeom prst="rect">
            <a:avLst/>
          </a:prstGeom>
          <a:noFill/>
        </p:spPr>
        <p:txBody>
          <a:bodyPr wrap="square" rtlCol="0">
            <a:spAutoFit/>
          </a:bodyPr>
          <a:lstStyle/>
          <a:p>
            <a:pPr algn="ctr"/>
            <a:r>
              <a:rPr lang="en-US"/>
              <a:t>Angina 5</a:t>
            </a:r>
            <a:r>
              <a:rPr lang="en-US">
                <a:highlight>
                  <a:srgbClr val="FFFF00"/>
                </a:highlight>
              </a:rPr>
              <a:t>%</a:t>
            </a:r>
          </a:p>
        </p:txBody>
      </p:sp>
    </p:spTree>
    <p:extLst>
      <p:ext uri="{BB962C8B-B14F-4D97-AF65-F5344CB8AC3E}">
        <p14:creationId xmlns:p14="http://schemas.microsoft.com/office/powerpoint/2010/main" val="2662044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982FB-FFCA-402C-E3B1-620FF98B7B6C}"/>
              </a:ext>
            </a:extLst>
          </p:cNvPr>
          <p:cNvSpPr>
            <a:spLocks noGrp="1"/>
          </p:cNvSpPr>
          <p:nvPr>
            <p:ph type="title"/>
          </p:nvPr>
        </p:nvSpPr>
        <p:spPr/>
        <p:txBody>
          <a:bodyPr/>
          <a:lstStyle/>
          <a:p>
            <a:pPr algn="ctr"/>
            <a:r>
              <a:rPr lang="en" sz="4800" b="1" dirty="0">
                <a:latin typeface="+mj-lt"/>
              </a:rPr>
              <a:t>DEMO TIME</a:t>
            </a:r>
            <a:endParaRPr lang="en-US" sz="4800" dirty="0">
              <a:latin typeface="+mj-lt"/>
            </a:endParaRPr>
          </a:p>
        </p:txBody>
      </p:sp>
      <p:sp>
        <p:nvSpPr>
          <p:cNvPr id="4" name="Google Shape;108;p22">
            <a:extLst>
              <a:ext uri="{FF2B5EF4-FFF2-40B4-BE49-F238E27FC236}">
                <a16:creationId xmlns:a16="http://schemas.microsoft.com/office/drawing/2014/main" id="{D72DDE5F-6D89-8334-421E-A5068DCE0FA8}"/>
              </a:ext>
            </a:extLst>
          </p:cNvPr>
          <p:cNvSpPr txBox="1">
            <a:spLocks/>
          </p:cNvSpPr>
          <p:nvPr/>
        </p:nvSpPr>
        <p:spPr>
          <a:xfrm>
            <a:off x="1393062" y="2045658"/>
            <a:ext cx="8118800" cy="3913191"/>
          </a:xfrm>
          <a:prstGeom prst="rect">
            <a:avLst/>
          </a:prstGeom>
          <a:noFill/>
          <a:ln>
            <a:noFill/>
          </a:ln>
        </p:spPr>
        <p:txBody>
          <a:bodyPr spcFirstLastPara="1" wrap="square" lIns="121900" tIns="121900" rIns="121900" bIns="121900" anchor="t" anchorCtr="0">
            <a:normAutofit/>
          </a:bodyPr>
          <a:lstStyle>
            <a:defPPr marR="0" lvl="0" algn="l" rtl="0">
              <a:lnSpc>
                <a:spcPct val="100000"/>
              </a:lnSpc>
              <a:spcBef>
                <a:spcPts val="0"/>
              </a:spcBef>
              <a:spcAft>
                <a:spcPts val="0"/>
              </a:spcAft>
            </a:defPPr>
            <a:lvl1pPr marL="457200" marR="0" lvl="0" indent="-361950" algn="l" rtl="0">
              <a:lnSpc>
                <a:spcPct val="100000"/>
              </a:lnSpc>
              <a:spcBef>
                <a:spcPts val="1100"/>
              </a:spcBef>
              <a:spcAft>
                <a:spcPts val="0"/>
              </a:spcAft>
              <a:buClr>
                <a:schemeClr val="dk1"/>
              </a:buClr>
              <a:buSzPts val="2100"/>
              <a:buFont typeface="Corbel"/>
              <a:buChar char="•"/>
              <a:defRPr sz="2200" b="0" i="0" u="none" strike="noStrike" cap="none">
                <a:solidFill>
                  <a:schemeClr val="dk1"/>
                </a:solidFill>
                <a:latin typeface="Corbel"/>
                <a:ea typeface="Corbel"/>
                <a:cs typeface="Corbel"/>
                <a:sym typeface="Corbel"/>
              </a:defRPr>
            </a:lvl1pPr>
            <a:lvl2pPr marL="914400" marR="0" lvl="1" indent="-349250" algn="l" rtl="0">
              <a:lnSpc>
                <a:spcPct val="100000"/>
              </a:lnSpc>
              <a:spcBef>
                <a:spcPts val="1100"/>
              </a:spcBef>
              <a:spcAft>
                <a:spcPts val="0"/>
              </a:spcAft>
              <a:buClr>
                <a:schemeClr val="dk1"/>
              </a:buClr>
              <a:buSzPts val="1900"/>
              <a:buFont typeface="Corbel"/>
              <a:buChar char="–"/>
              <a:defRPr sz="2000" b="0" i="0" u="none" strike="noStrike" cap="none">
                <a:solidFill>
                  <a:schemeClr val="dk1"/>
                </a:solidFill>
                <a:latin typeface="Corbel"/>
                <a:ea typeface="Corbel"/>
                <a:cs typeface="Corbel"/>
                <a:sym typeface="Corbel"/>
              </a:defRPr>
            </a:lvl2pPr>
            <a:lvl3pPr marL="1371600" marR="0" lvl="2" indent="-330200" algn="l" rtl="0">
              <a:lnSpc>
                <a:spcPct val="100000"/>
              </a:lnSpc>
              <a:spcBef>
                <a:spcPts val="1100"/>
              </a:spcBef>
              <a:spcAft>
                <a:spcPts val="0"/>
              </a:spcAft>
              <a:buClr>
                <a:schemeClr val="dk1"/>
              </a:buClr>
              <a:buSzPts val="1600"/>
              <a:buFont typeface="Corbel"/>
              <a:buChar char="•"/>
              <a:defRPr sz="1800" b="0" i="0" u="none" strike="noStrike" cap="none">
                <a:solidFill>
                  <a:schemeClr val="dk1"/>
                </a:solidFill>
                <a:latin typeface="Corbel"/>
                <a:ea typeface="Corbel"/>
                <a:cs typeface="Corbel"/>
                <a:sym typeface="Corbel"/>
              </a:defRPr>
            </a:lvl3pPr>
            <a:lvl4pPr marL="1828800" marR="0" lvl="3" indent="-330200" algn="l" rtl="0">
              <a:lnSpc>
                <a:spcPct val="100000"/>
              </a:lnSpc>
              <a:spcBef>
                <a:spcPts val="1100"/>
              </a:spcBef>
              <a:spcAft>
                <a:spcPts val="0"/>
              </a:spcAft>
              <a:buClr>
                <a:schemeClr val="dk1"/>
              </a:buClr>
              <a:buSzPts val="1600"/>
              <a:buFont typeface="Corbel"/>
              <a:buChar char="–"/>
              <a:defRPr sz="1600" b="0" i="0" u="none" strike="noStrike" cap="none">
                <a:solidFill>
                  <a:schemeClr val="dk1"/>
                </a:solidFill>
                <a:latin typeface="Corbel"/>
                <a:ea typeface="Corbel"/>
                <a:cs typeface="Corbel"/>
                <a:sym typeface="Corbel"/>
              </a:defRPr>
            </a:lvl4pPr>
            <a:lvl5pPr marL="2286000" marR="0" lvl="4" indent="-330200" algn="l" rtl="0">
              <a:lnSpc>
                <a:spcPct val="100000"/>
              </a:lnSpc>
              <a:spcBef>
                <a:spcPts val="1100"/>
              </a:spcBef>
              <a:spcAft>
                <a:spcPts val="0"/>
              </a:spcAft>
              <a:buClr>
                <a:schemeClr val="dk1"/>
              </a:buClr>
              <a:buSzPts val="1600"/>
              <a:buFont typeface="Corbel"/>
              <a:buChar char="•"/>
              <a:defRPr sz="1600" b="0" i="0" u="none" strike="noStrike" cap="none">
                <a:solidFill>
                  <a:schemeClr val="dk1"/>
                </a:solidFill>
                <a:latin typeface="Corbel"/>
                <a:ea typeface="Corbel"/>
                <a:cs typeface="Corbel"/>
                <a:sym typeface="Corbel"/>
              </a:defRPr>
            </a:lvl5pPr>
            <a:lvl6pPr marL="2743200" marR="0" lvl="5" indent="-355600" algn="l" rtl="0">
              <a:lnSpc>
                <a:spcPct val="100000"/>
              </a:lnSpc>
              <a:spcBef>
                <a:spcPts val="400"/>
              </a:spcBef>
              <a:spcAft>
                <a:spcPts val="0"/>
              </a:spcAft>
              <a:buClr>
                <a:schemeClr val="dk1"/>
              </a:buClr>
              <a:buSzPts val="2000"/>
              <a:buFont typeface="Corbel"/>
              <a:buChar char="•"/>
              <a:defRPr sz="1600" b="0" i="0" u="none" strike="noStrike" cap="none">
                <a:solidFill>
                  <a:schemeClr val="dk1"/>
                </a:solidFill>
                <a:latin typeface="Corbel"/>
                <a:ea typeface="Corbel"/>
                <a:cs typeface="Corbel"/>
                <a:sym typeface="Corbel"/>
              </a:defRPr>
            </a:lvl6pPr>
            <a:lvl7pPr marL="3200400" marR="0" lvl="6" indent="-355600" algn="l" rtl="0">
              <a:lnSpc>
                <a:spcPct val="100000"/>
              </a:lnSpc>
              <a:spcBef>
                <a:spcPts val="400"/>
              </a:spcBef>
              <a:spcAft>
                <a:spcPts val="0"/>
              </a:spcAft>
              <a:buClr>
                <a:schemeClr val="dk1"/>
              </a:buClr>
              <a:buSzPts val="2000"/>
              <a:buFont typeface="Corbel"/>
              <a:buChar char="•"/>
              <a:defRPr sz="1600" b="0" i="0" u="none" strike="noStrike" cap="none">
                <a:solidFill>
                  <a:schemeClr val="dk1"/>
                </a:solidFill>
                <a:latin typeface="Corbel"/>
                <a:ea typeface="Corbel"/>
                <a:cs typeface="Corbel"/>
                <a:sym typeface="Corbel"/>
              </a:defRPr>
            </a:lvl7pPr>
            <a:lvl8pPr marL="3657600" marR="0" lvl="7" indent="-355600" algn="l" rtl="0">
              <a:lnSpc>
                <a:spcPct val="100000"/>
              </a:lnSpc>
              <a:spcBef>
                <a:spcPts val="400"/>
              </a:spcBef>
              <a:spcAft>
                <a:spcPts val="0"/>
              </a:spcAft>
              <a:buClr>
                <a:schemeClr val="dk1"/>
              </a:buClr>
              <a:buSzPts val="2000"/>
              <a:buFont typeface="Corbel"/>
              <a:buChar char="•"/>
              <a:defRPr sz="1600" b="0" i="0" u="none" strike="noStrike" cap="none">
                <a:solidFill>
                  <a:schemeClr val="dk1"/>
                </a:solidFill>
                <a:latin typeface="Corbel"/>
                <a:ea typeface="Corbel"/>
                <a:cs typeface="Corbel"/>
                <a:sym typeface="Corbel"/>
              </a:defRPr>
            </a:lvl8pPr>
            <a:lvl9pPr marL="4114800" marR="0" lvl="8" indent="-355600" algn="l" rtl="0">
              <a:lnSpc>
                <a:spcPct val="100000"/>
              </a:lnSpc>
              <a:spcBef>
                <a:spcPts val="400"/>
              </a:spcBef>
              <a:spcAft>
                <a:spcPts val="0"/>
              </a:spcAft>
              <a:buClr>
                <a:schemeClr val="dk1"/>
              </a:buClr>
              <a:buSzPts val="2000"/>
              <a:buFont typeface="Corbel"/>
              <a:buChar char="•"/>
              <a:defRPr sz="1600" b="0" i="0" u="none" strike="noStrike" cap="none">
                <a:solidFill>
                  <a:schemeClr val="dk1"/>
                </a:solidFill>
                <a:latin typeface="Corbel"/>
                <a:ea typeface="Corbel"/>
                <a:cs typeface="Corbel"/>
                <a:sym typeface="Corbel"/>
              </a:defRPr>
            </a:lvl9pPr>
          </a:lstStyle>
          <a:p>
            <a:pPr marL="0" indent="0">
              <a:spcBef>
                <a:spcPts val="0"/>
              </a:spcBef>
              <a:buFont typeface="Corbel"/>
              <a:buNone/>
            </a:pPr>
            <a:endParaRPr lang="en-US" kern="0" dirty="0">
              <a:latin typeface="+mj-lt"/>
            </a:endParaRPr>
          </a:p>
          <a:p>
            <a:pPr marL="514350" indent="-514350">
              <a:spcBef>
                <a:spcPts val="1600"/>
              </a:spcBef>
              <a:buFont typeface="+mj-lt"/>
              <a:buAutoNum type="arabicPeriod"/>
            </a:pPr>
            <a:r>
              <a:rPr lang="en-US" sz="3200" kern="0" dirty="0">
                <a:latin typeface="+mj-lt"/>
              </a:rPr>
              <a:t>MedlinePlus.gov</a:t>
            </a:r>
          </a:p>
          <a:p>
            <a:pPr marL="514350" indent="-514350">
              <a:spcBef>
                <a:spcPts val="1600"/>
              </a:spcBef>
              <a:buFont typeface="+mj-lt"/>
              <a:buAutoNum type="arabicPeriod"/>
            </a:pPr>
            <a:r>
              <a:rPr lang="en-US" sz="3200" kern="0" dirty="0">
                <a:latin typeface="+mj-lt"/>
              </a:rPr>
              <a:t>PubMed</a:t>
            </a:r>
          </a:p>
          <a:p>
            <a:pPr marL="514350" indent="-514350">
              <a:spcBef>
                <a:spcPts val="1600"/>
              </a:spcBef>
              <a:buFont typeface="+mj-lt"/>
              <a:buAutoNum type="arabicPeriod"/>
            </a:pPr>
            <a:r>
              <a:rPr lang="en-US" sz="3200" kern="0" dirty="0">
                <a:solidFill>
                  <a:schemeClr val="tx1"/>
                </a:solidFill>
                <a:latin typeface="+mj-lt"/>
              </a:rPr>
              <a:t>ClincialTrials.gov</a:t>
            </a:r>
          </a:p>
        </p:txBody>
      </p:sp>
    </p:spTree>
    <p:extLst>
      <p:ext uri="{BB962C8B-B14F-4D97-AF65-F5344CB8AC3E}">
        <p14:creationId xmlns:p14="http://schemas.microsoft.com/office/powerpoint/2010/main" val="710676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39AB9-ED68-F5A4-6F47-9436C340FB17}"/>
              </a:ext>
            </a:extLst>
          </p:cNvPr>
          <p:cNvSpPr>
            <a:spLocks noGrp="1"/>
          </p:cNvSpPr>
          <p:nvPr>
            <p:ph type="title"/>
          </p:nvPr>
        </p:nvSpPr>
        <p:spPr>
          <a:xfrm>
            <a:off x="415600" y="2597978"/>
            <a:ext cx="11360800" cy="1122400"/>
          </a:xfrm>
        </p:spPr>
        <p:txBody>
          <a:bodyPr>
            <a:normAutofit/>
          </a:bodyPr>
          <a:lstStyle/>
          <a:p>
            <a:r>
              <a:rPr lang="en" sz="5900" b="1" dirty="0">
                <a:latin typeface="Arial" panose="020B0604020202020204" pitchFamily="34" charset="0"/>
                <a:cs typeface="Arial" panose="020B0604020202020204" pitchFamily="34" charset="0"/>
              </a:rPr>
              <a:t>Programming</a:t>
            </a:r>
            <a:endParaRPr lang="en-US" sz="59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8504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3"/>
          <p:cNvSpPr txBox="1">
            <a:spLocks noGrp="1"/>
          </p:cNvSpPr>
          <p:nvPr>
            <p:ph type="title"/>
          </p:nvPr>
        </p:nvSpPr>
        <p:spPr>
          <a:xfrm>
            <a:off x="0" y="392738"/>
            <a:ext cx="3305908" cy="1351838"/>
          </a:xfrm>
          <a:prstGeom prst="rect">
            <a:avLst/>
          </a:prstGeom>
          <a:noFill/>
          <a:ln>
            <a:noFill/>
          </a:ln>
        </p:spPr>
        <p:txBody>
          <a:bodyPr spcFirstLastPara="1" vert="horz" wrap="square" lIns="68569" tIns="34275" rIns="68569" bIns="34275" numCol="1" anchor="ctr" anchorCtr="0" compatLnSpc="1">
            <a:prstTxWarp prst="textNoShape">
              <a:avLst/>
            </a:prstTxWarp>
            <a:noAutofit/>
          </a:bodyPr>
          <a:lstStyle/>
          <a:p>
            <a:pPr algn="ctr"/>
            <a:r>
              <a:rPr lang="en-US" sz="4800" b="1" dirty="0">
                <a:latin typeface="+mj-lt"/>
              </a:rPr>
              <a:t>Initial Planning</a:t>
            </a:r>
            <a:endParaRPr lang="en-US" sz="4800" b="1" dirty="0">
              <a:latin typeface="+mj-lt"/>
              <a:cs typeface="Calibri"/>
            </a:endParaRPr>
          </a:p>
        </p:txBody>
      </p:sp>
      <p:graphicFrame>
        <p:nvGraphicFramePr>
          <p:cNvPr id="4" name="Content Placeholder 3" descr="chart with information, programming, and training listed.">
            <a:extLst>
              <a:ext uri="{FF2B5EF4-FFF2-40B4-BE49-F238E27FC236}">
                <a16:creationId xmlns:a16="http://schemas.microsoft.com/office/drawing/2014/main" id="{858F361F-090C-2B05-5224-07543BC25047}"/>
              </a:ext>
              <a:ext uri="{C183D7F6-B498-43B3-948B-1728B52AA6E4}">
                <adec:decorative xmlns:adec="http://schemas.microsoft.com/office/drawing/2017/decorative" val="0"/>
              </a:ext>
            </a:extLst>
          </p:cNvPr>
          <p:cNvGraphicFramePr>
            <a:graphicFrameLocks noGrp="1"/>
          </p:cNvGraphicFramePr>
          <p:nvPr>
            <p:ph sz="half" idx="2"/>
            <p:extLst>
              <p:ext uri="{D42A27DB-BD31-4B8C-83A1-F6EECF244321}">
                <p14:modId xmlns:p14="http://schemas.microsoft.com/office/powerpoint/2010/main" val="3123882718"/>
              </p:ext>
            </p:extLst>
          </p:nvPr>
        </p:nvGraphicFramePr>
        <p:xfrm>
          <a:off x="3616570" y="239865"/>
          <a:ext cx="7737230" cy="56638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8F9F4C9-6B51-41CA-98DD-19E6AE33379F}"/>
              </a:ext>
            </a:extLst>
          </p:cNvPr>
          <p:cNvSpPr>
            <a:spLocks noGrp="1"/>
          </p:cNvSpPr>
          <p:nvPr>
            <p:ph type="title"/>
          </p:nvPr>
        </p:nvSpPr>
        <p:spPr>
          <a:xfrm>
            <a:off x="509666" y="97529"/>
            <a:ext cx="11227632" cy="1497098"/>
          </a:xfrm>
        </p:spPr>
        <p:txBody>
          <a:bodyPr>
            <a:noAutofit/>
          </a:bodyPr>
          <a:lstStyle/>
          <a:p>
            <a:pPr algn="ctr">
              <a:lnSpc>
                <a:spcPct val="100000"/>
              </a:lnSpc>
            </a:pPr>
            <a:r>
              <a:rPr lang="en-US" sz="4800" b="1" dirty="0">
                <a:latin typeface="+mj-lt"/>
              </a:rPr>
              <a:t>7 Key Questions about Programming</a:t>
            </a:r>
            <a:br>
              <a:rPr lang="en-US" sz="4800" dirty="0">
                <a:latin typeface="+mj-lt"/>
              </a:rPr>
            </a:br>
            <a:r>
              <a:rPr lang="en-US" sz="4800" dirty="0">
                <a:latin typeface="+mj-lt"/>
              </a:rPr>
              <a:t>----------------------------------------------</a:t>
            </a:r>
          </a:p>
        </p:txBody>
      </p:sp>
      <p:pic>
        <p:nvPicPr>
          <p:cNvPr id="5" name="Graphic 4">
            <a:extLst>
              <a:ext uri="{FF2B5EF4-FFF2-40B4-BE49-F238E27FC236}">
                <a16:creationId xmlns:a16="http://schemas.microsoft.com/office/drawing/2014/main" id="{322B2394-F6A0-4C3E-77B3-FDE4F62EFDE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355950" y="1803457"/>
            <a:ext cx="914400" cy="914400"/>
          </a:xfrm>
          <a:prstGeom prst="rect">
            <a:avLst/>
          </a:prstGeom>
        </p:spPr>
      </p:pic>
      <p:sp>
        <p:nvSpPr>
          <p:cNvPr id="8" name="TextBox 7">
            <a:extLst>
              <a:ext uri="{FF2B5EF4-FFF2-40B4-BE49-F238E27FC236}">
                <a16:creationId xmlns:a16="http://schemas.microsoft.com/office/drawing/2014/main" id="{0010F454-ECB6-0858-C42D-DC7BB2E95D74}"/>
              </a:ext>
            </a:extLst>
          </p:cNvPr>
          <p:cNvSpPr txBox="1"/>
          <p:nvPr/>
        </p:nvSpPr>
        <p:spPr>
          <a:xfrm>
            <a:off x="1710841" y="1942316"/>
            <a:ext cx="1922045" cy="800219"/>
          </a:xfrm>
          <a:prstGeom prst="rect">
            <a:avLst/>
          </a:prstGeom>
          <a:noFill/>
        </p:spPr>
        <p:txBody>
          <a:bodyPr wrap="square" rtlCol="0">
            <a:spAutoFit/>
          </a:bodyPr>
          <a:lstStyle/>
          <a:p>
            <a:pPr lvl="0"/>
            <a:r>
              <a:rPr lang="en-US" sz="2800" b="1"/>
              <a:t>1) Who?</a:t>
            </a:r>
          </a:p>
          <a:p>
            <a:endParaRPr lang="en-US"/>
          </a:p>
        </p:txBody>
      </p:sp>
      <p:sp>
        <p:nvSpPr>
          <p:cNvPr id="11" name="TextBox 10">
            <a:extLst>
              <a:ext uri="{FF2B5EF4-FFF2-40B4-BE49-F238E27FC236}">
                <a16:creationId xmlns:a16="http://schemas.microsoft.com/office/drawing/2014/main" id="{FA19F81C-AFC9-9A5C-0224-7071B564A967}"/>
              </a:ext>
            </a:extLst>
          </p:cNvPr>
          <p:cNvSpPr txBox="1"/>
          <p:nvPr/>
        </p:nvSpPr>
        <p:spPr>
          <a:xfrm>
            <a:off x="5097366" y="1942316"/>
            <a:ext cx="1922045" cy="800219"/>
          </a:xfrm>
          <a:prstGeom prst="rect">
            <a:avLst/>
          </a:prstGeom>
          <a:noFill/>
        </p:spPr>
        <p:txBody>
          <a:bodyPr wrap="square" rtlCol="0">
            <a:spAutoFit/>
          </a:bodyPr>
          <a:lstStyle/>
          <a:p>
            <a:pPr lvl="0"/>
            <a:r>
              <a:rPr lang="en-US" sz="2800" b="1" dirty="0"/>
              <a:t>2) What?</a:t>
            </a:r>
          </a:p>
          <a:p>
            <a:endParaRPr lang="en-US" dirty="0"/>
          </a:p>
        </p:txBody>
      </p:sp>
      <p:sp>
        <p:nvSpPr>
          <p:cNvPr id="13" name="TextBox 12">
            <a:extLst>
              <a:ext uri="{FF2B5EF4-FFF2-40B4-BE49-F238E27FC236}">
                <a16:creationId xmlns:a16="http://schemas.microsoft.com/office/drawing/2014/main" id="{030CABC9-A91F-5FC8-6837-11B54E3BDC5F}"/>
              </a:ext>
            </a:extLst>
          </p:cNvPr>
          <p:cNvSpPr txBox="1"/>
          <p:nvPr/>
        </p:nvSpPr>
        <p:spPr>
          <a:xfrm>
            <a:off x="8809852" y="1931344"/>
            <a:ext cx="2162947" cy="800219"/>
          </a:xfrm>
          <a:prstGeom prst="rect">
            <a:avLst/>
          </a:prstGeom>
          <a:noFill/>
        </p:spPr>
        <p:txBody>
          <a:bodyPr wrap="square" rtlCol="0">
            <a:spAutoFit/>
          </a:bodyPr>
          <a:lstStyle/>
          <a:p>
            <a:pPr lvl="0"/>
            <a:r>
              <a:rPr lang="en-US" sz="2800" b="1"/>
              <a:t>3) When?</a:t>
            </a:r>
          </a:p>
          <a:p>
            <a:endParaRPr lang="en-US"/>
          </a:p>
        </p:txBody>
      </p:sp>
      <p:sp>
        <p:nvSpPr>
          <p:cNvPr id="9" name="TextBox 8">
            <a:extLst>
              <a:ext uri="{FF2B5EF4-FFF2-40B4-BE49-F238E27FC236}">
                <a16:creationId xmlns:a16="http://schemas.microsoft.com/office/drawing/2014/main" id="{1F0450A5-AA6B-60E2-41D7-543B7342CCA7}"/>
              </a:ext>
            </a:extLst>
          </p:cNvPr>
          <p:cNvSpPr txBox="1"/>
          <p:nvPr/>
        </p:nvSpPr>
        <p:spPr>
          <a:xfrm>
            <a:off x="1522930" y="3699914"/>
            <a:ext cx="1922321" cy="800219"/>
          </a:xfrm>
          <a:prstGeom prst="rect">
            <a:avLst/>
          </a:prstGeom>
          <a:noFill/>
        </p:spPr>
        <p:txBody>
          <a:bodyPr wrap="none" rtlCol="0">
            <a:spAutoFit/>
          </a:bodyPr>
          <a:lstStyle/>
          <a:p>
            <a:pPr lvl="0"/>
            <a:r>
              <a:rPr lang="en-US" sz="2800" b="1"/>
              <a:t>4) Where?</a:t>
            </a:r>
          </a:p>
          <a:p>
            <a:endParaRPr lang="en-US"/>
          </a:p>
        </p:txBody>
      </p:sp>
      <p:sp>
        <p:nvSpPr>
          <p:cNvPr id="12" name="TextBox 11">
            <a:extLst>
              <a:ext uri="{FF2B5EF4-FFF2-40B4-BE49-F238E27FC236}">
                <a16:creationId xmlns:a16="http://schemas.microsoft.com/office/drawing/2014/main" id="{4B3706FD-8E8C-EE49-6FE2-4A9F137F4534}"/>
              </a:ext>
            </a:extLst>
          </p:cNvPr>
          <p:cNvSpPr txBox="1"/>
          <p:nvPr/>
        </p:nvSpPr>
        <p:spPr>
          <a:xfrm>
            <a:off x="5143657" y="3718491"/>
            <a:ext cx="1651714" cy="800219"/>
          </a:xfrm>
          <a:prstGeom prst="rect">
            <a:avLst/>
          </a:prstGeom>
          <a:noFill/>
        </p:spPr>
        <p:txBody>
          <a:bodyPr wrap="square" rtlCol="0">
            <a:spAutoFit/>
          </a:bodyPr>
          <a:lstStyle/>
          <a:p>
            <a:pPr lvl="0"/>
            <a:r>
              <a:rPr lang="en-US" sz="2800" b="1"/>
              <a:t>5) Why?</a:t>
            </a:r>
          </a:p>
          <a:p>
            <a:endParaRPr lang="en-US"/>
          </a:p>
        </p:txBody>
      </p:sp>
      <p:sp>
        <p:nvSpPr>
          <p:cNvPr id="14" name="TextBox 13">
            <a:extLst>
              <a:ext uri="{FF2B5EF4-FFF2-40B4-BE49-F238E27FC236}">
                <a16:creationId xmlns:a16="http://schemas.microsoft.com/office/drawing/2014/main" id="{D05895E5-095D-352A-CEC1-74879CB29EB0}"/>
              </a:ext>
            </a:extLst>
          </p:cNvPr>
          <p:cNvSpPr txBox="1"/>
          <p:nvPr/>
        </p:nvSpPr>
        <p:spPr>
          <a:xfrm>
            <a:off x="8788300" y="3625580"/>
            <a:ext cx="1997459" cy="800219"/>
          </a:xfrm>
          <a:prstGeom prst="rect">
            <a:avLst/>
          </a:prstGeom>
          <a:noFill/>
        </p:spPr>
        <p:txBody>
          <a:bodyPr wrap="square" rtlCol="0">
            <a:spAutoFit/>
          </a:bodyPr>
          <a:lstStyle/>
          <a:p>
            <a:pPr lvl="0"/>
            <a:r>
              <a:rPr lang="en-US" sz="2800" b="1"/>
              <a:t>6) How?</a:t>
            </a:r>
          </a:p>
          <a:p>
            <a:endParaRPr lang="en-US"/>
          </a:p>
        </p:txBody>
      </p:sp>
      <p:sp>
        <p:nvSpPr>
          <p:cNvPr id="10" name="TextBox 9">
            <a:extLst>
              <a:ext uri="{FF2B5EF4-FFF2-40B4-BE49-F238E27FC236}">
                <a16:creationId xmlns:a16="http://schemas.microsoft.com/office/drawing/2014/main" id="{ACEE1CF0-2C7F-5844-60E5-C881D396D085}"/>
              </a:ext>
            </a:extLst>
          </p:cNvPr>
          <p:cNvSpPr txBox="1"/>
          <p:nvPr/>
        </p:nvSpPr>
        <p:spPr>
          <a:xfrm>
            <a:off x="5183858" y="5238344"/>
            <a:ext cx="2791326" cy="800219"/>
          </a:xfrm>
          <a:prstGeom prst="rect">
            <a:avLst/>
          </a:prstGeom>
          <a:noFill/>
        </p:spPr>
        <p:txBody>
          <a:bodyPr wrap="square" rtlCol="0">
            <a:spAutoFit/>
          </a:bodyPr>
          <a:lstStyle/>
          <a:p>
            <a:pPr lvl="0"/>
            <a:r>
              <a:rPr lang="en-US" sz="2800" b="1"/>
              <a:t>7) How much?</a:t>
            </a:r>
          </a:p>
          <a:p>
            <a:endParaRPr lang="en-US"/>
          </a:p>
        </p:txBody>
      </p:sp>
      <p:pic>
        <p:nvPicPr>
          <p:cNvPr id="16" name="Graphic 15">
            <a:extLst>
              <a:ext uri="{FF2B5EF4-FFF2-40B4-BE49-F238E27FC236}">
                <a16:creationId xmlns:a16="http://schemas.microsoft.com/office/drawing/2014/main" id="{94293DDD-077E-D766-A489-FED6498FE388}"/>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04306" y="1715937"/>
            <a:ext cx="914400" cy="914400"/>
          </a:xfrm>
          <a:prstGeom prst="rect">
            <a:avLst/>
          </a:prstGeom>
        </p:spPr>
      </p:pic>
      <p:pic>
        <p:nvPicPr>
          <p:cNvPr id="18" name="Graphic 17">
            <a:extLst>
              <a:ext uri="{FF2B5EF4-FFF2-40B4-BE49-F238E27FC236}">
                <a16:creationId xmlns:a16="http://schemas.microsoft.com/office/drawing/2014/main" id="{3569BCEB-1D47-6FDF-5366-CC189273D5E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91796" y="1766580"/>
            <a:ext cx="914400" cy="914400"/>
          </a:xfrm>
          <a:prstGeom prst="rect">
            <a:avLst/>
          </a:prstGeom>
        </p:spPr>
      </p:pic>
      <p:pic>
        <p:nvPicPr>
          <p:cNvPr id="20" name="Graphic 19">
            <a:extLst>
              <a:ext uri="{FF2B5EF4-FFF2-40B4-BE49-F238E27FC236}">
                <a16:creationId xmlns:a16="http://schemas.microsoft.com/office/drawing/2014/main" id="{0A0FE23A-6307-014D-C68F-139F0547BC90}"/>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3508" y="3537712"/>
            <a:ext cx="914400" cy="914400"/>
          </a:xfrm>
          <a:prstGeom prst="rect">
            <a:avLst/>
          </a:prstGeom>
        </p:spPr>
      </p:pic>
      <p:pic>
        <p:nvPicPr>
          <p:cNvPr id="22" name="Graphic 21">
            <a:extLst>
              <a:ext uri="{FF2B5EF4-FFF2-40B4-BE49-F238E27FC236}">
                <a16:creationId xmlns:a16="http://schemas.microsoft.com/office/drawing/2014/main" id="{0FE7DB67-87CB-6805-CD8C-DDD38CE46496}"/>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93246" y="3558721"/>
            <a:ext cx="738664" cy="758237"/>
          </a:xfrm>
          <a:prstGeom prst="rect">
            <a:avLst/>
          </a:prstGeom>
        </p:spPr>
      </p:pic>
      <p:pic>
        <p:nvPicPr>
          <p:cNvPr id="24" name="Graphic 23">
            <a:extLst>
              <a:ext uri="{FF2B5EF4-FFF2-40B4-BE49-F238E27FC236}">
                <a16:creationId xmlns:a16="http://schemas.microsoft.com/office/drawing/2014/main" id="{F55F1080-6003-6A17-4A9D-75C76DD981E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991796" y="3466419"/>
            <a:ext cx="914400" cy="914400"/>
          </a:xfrm>
          <a:prstGeom prst="rect">
            <a:avLst/>
          </a:prstGeom>
        </p:spPr>
      </p:pic>
      <p:pic>
        <p:nvPicPr>
          <p:cNvPr id="26" name="Graphic 25">
            <a:extLst>
              <a:ext uri="{FF2B5EF4-FFF2-40B4-BE49-F238E27FC236}">
                <a16:creationId xmlns:a16="http://schemas.microsoft.com/office/drawing/2014/main" id="{ED97B291-8399-0793-C401-23AA08F84E3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269458" y="5150476"/>
            <a:ext cx="914400" cy="914400"/>
          </a:xfrm>
          <a:prstGeom prst="rect">
            <a:avLst/>
          </a:prstGeom>
        </p:spPr>
      </p:pic>
    </p:spTree>
    <p:extLst>
      <p:ext uri="{BB962C8B-B14F-4D97-AF65-F5344CB8AC3E}">
        <p14:creationId xmlns:p14="http://schemas.microsoft.com/office/powerpoint/2010/main" val="3103627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B2182-D255-1FBA-9386-4A5965740521}"/>
              </a:ext>
            </a:extLst>
          </p:cNvPr>
          <p:cNvSpPr>
            <a:spLocks noGrp="1"/>
          </p:cNvSpPr>
          <p:nvPr>
            <p:ph type="title"/>
          </p:nvPr>
        </p:nvSpPr>
        <p:spPr>
          <a:xfrm>
            <a:off x="1207663" y="280853"/>
            <a:ext cx="3931920" cy="1417318"/>
          </a:xfrm>
        </p:spPr>
        <p:txBody>
          <a:bodyPr>
            <a:normAutofit/>
          </a:bodyPr>
          <a:lstStyle/>
          <a:p>
            <a:r>
              <a:rPr lang="en-US" sz="4800" b="1" dirty="0">
                <a:latin typeface="+mj-lt"/>
              </a:rPr>
              <a:t>Who?</a:t>
            </a:r>
          </a:p>
        </p:txBody>
      </p:sp>
      <p:sp>
        <p:nvSpPr>
          <p:cNvPr id="3" name="Content Placeholder 2">
            <a:extLst>
              <a:ext uri="{FF2B5EF4-FFF2-40B4-BE49-F238E27FC236}">
                <a16:creationId xmlns:a16="http://schemas.microsoft.com/office/drawing/2014/main" id="{CA93AC6F-03F6-6C3A-0669-A0A03820039E}"/>
              </a:ext>
            </a:extLst>
          </p:cNvPr>
          <p:cNvSpPr>
            <a:spLocks noGrp="1"/>
          </p:cNvSpPr>
          <p:nvPr>
            <p:ph idx="1"/>
          </p:nvPr>
        </p:nvSpPr>
        <p:spPr>
          <a:xfrm>
            <a:off x="423892" y="2437913"/>
            <a:ext cx="6172200" cy="2288268"/>
          </a:xfrm>
        </p:spPr>
        <p:txBody>
          <a:bodyPr>
            <a:normAutofit/>
          </a:bodyPr>
          <a:lstStyle/>
          <a:p>
            <a:pPr lvl="1"/>
            <a:r>
              <a:rPr lang="en-US" sz="4400" dirty="0">
                <a:latin typeface="+mn-lt"/>
              </a:rPr>
              <a:t>Will you reach?</a:t>
            </a:r>
          </a:p>
          <a:p>
            <a:pPr lvl="1"/>
            <a:r>
              <a:rPr lang="en-US" sz="4400" dirty="0">
                <a:latin typeface="+mn-lt"/>
              </a:rPr>
              <a:t>Can assist you?</a:t>
            </a:r>
          </a:p>
          <a:p>
            <a:pPr lvl="1"/>
            <a:r>
              <a:rPr lang="en-US" sz="4400" dirty="0">
                <a:latin typeface="+mn-lt"/>
              </a:rPr>
              <a:t>Can partner?</a:t>
            </a:r>
          </a:p>
        </p:txBody>
      </p:sp>
      <p:pic>
        <p:nvPicPr>
          <p:cNvPr id="6" name="Graphic 5" descr="Cycle with people outline">
            <a:extLst>
              <a:ext uri="{FF2B5EF4-FFF2-40B4-BE49-F238E27FC236}">
                <a16:creationId xmlns:a16="http://schemas.microsoft.com/office/drawing/2014/main" id="{1BC6B9B7-2607-E7D9-B7D7-A7B5290588D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877698" y="952042"/>
            <a:ext cx="4327529" cy="4327529"/>
          </a:xfrm>
          <a:prstGeom prst="rect">
            <a:avLst/>
          </a:prstGeom>
        </p:spPr>
      </p:pic>
    </p:spTree>
    <p:extLst>
      <p:ext uri="{BB962C8B-B14F-4D97-AF65-F5344CB8AC3E}">
        <p14:creationId xmlns:p14="http://schemas.microsoft.com/office/powerpoint/2010/main" val="163874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D59F4-E4FF-8406-CDC1-B80E707EAF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130D1F-D485-AE96-E8DF-B95F38103443}"/>
              </a:ext>
            </a:extLst>
          </p:cNvPr>
          <p:cNvSpPr>
            <a:spLocks noGrp="1"/>
          </p:cNvSpPr>
          <p:nvPr>
            <p:ph type="title"/>
          </p:nvPr>
        </p:nvSpPr>
        <p:spPr>
          <a:xfrm>
            <a:off x="1175657" y="228600"/>
            <a:ext cx="3931920" cy="1338943"/>
          </a:xfrm>
        </p:spPr>
        <p:txBody>
          <a:bodyPr>
            <a:noAutofit/>
          </a:bodyPr>
          <a:lstStyle/>
          <a:p>
            <a:r>
              <a:rPr lang="en-US" sz="4800" b="1" dirty="0">
                <a:latin typeface="+mj-lt"/>
              </a:rPr>
              <a:t>What?</a:t>
            </a:r>
          </a:p>
        </p:txBody>
      </p:sp>
      <p:sp>
        <p:nvSpPr>
          <p:cNvPr id="3" name="Content Placeholder 2">
            <a:extLst>
              <a:ext uri="{FF2B5EF4-FFF2-40B4-BE49-F238E27FC236}">
                <a16:creationId xmlns:a16="http://schemas.microsoft.com/office/drawing/2014/main" id="{F10B71E8-B13E-320E-ACC5-65C277034505}"/>
              </a:ext>
            </a:extLst>
          </p:cNvPr>
          <p:cNvSpPr>
            <a:spLocks noGrp="1"/>
          </p:cNvSpPr>
          <p:nvPr>
            <p:ph idx="1"/>
          </p:nvPr>
        </p:nvSpPr>
        <p:spPr>
          <a:xfrm>
            <a:off x="534989" y="2391683"/>
            <a:ext cx="6899954" cy="1877387"/>
          </a:xfrm>
        </p:spPr>
        <p:txBody>
          <a:bodyPr>
            <a:normAutofit/>
          </a:bodyPr>
          <a:lstStyle/>
          <a:p>
            <a:pPr lvl="1"/>
            <a:r>
              <a:rPr lang="en-US" sz="4000" dirty="0">
                <a:latin typeface="+mn-lt"/>
              </a:rPr>
              <a:t>T</a:t>
            </a:r>
            <a:r>
              <a:rPr lang="en-US" sz="4400" dirty="0">
                <a:latin typeface="+mn-lt"/>
              </a:rPr>
              <a:t>ype of activity?</a:t>
            </a:r>
          </a:p>
          <a:p>
            <a:pPr lvl="1"/>
            <a:r>
              <a:rPr lang="en-US" sz="4400" dirty="0">
                <a:latin typeface="+mn-lt"/>
              </a:rPr>
              <a:t>Resources to include?</a:t>
            </a:r>
          </a:p>
        </p:txBody>
      </p:sp>
      <p:pic>
        <p:nvPicPr>
          <p:cNvPr id="4" name="Graphic 3" descr="Woman Shrugging outline">
            <a:extLst>
              <a:ext uri="{FF2B5EF4-FFF2-40B4-BE49-F238E27FC236}">
                <a16:creationId xmlns:a16="http://schemas.microsoft.com/office/drawing/2014/main" id="{DEFA95DF-6091-C8B9-654C-D6FB2AF9C2A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024434" y="1460555"/>
            <a:ext cx="3171522" cy="3171522"/>
          </a:xfrm>
          <a:prstGeom prst="rect">
            <a:avLst/>
          </a:prstGeom>
        </p:spPr>
      </p:pic>
    </p:spTree>
    <p:extLst>
      <p:ext uri="{BB962C8B-B14F-4D97-AF65-F5344CB8AC3E}">
        <p14:creationId xmlns:p14="http://schemas.microsoft.com/office/powerpoint/2010/main" val="4630097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62072-C18E-59F8-7E7A-5CF696E1D9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AA37A0-319E-6A9E-5917-5FB2BF74A0EF}"/>
              </a:ext>
            </a:extLst>
          </p:cNvPr>
          <p:cNvSpPr>
            <a:spLocks noGrp="1"/>
          </p:cNvSpPr>
          <p:nvPr>
            <p:ph type="title"/>
          </p:nvPr>
        </p:nvSpPr>
        <p:spPr>
          <a:xfrm>
            <a:off x="910111" y="234088"/>
            <a:ext cx="3931920" cy="1366112"/>
          </a:xfrm>
        </p:spPr>
        <p:txBody>
          <a:bodyPr>
            <a:normAutofit/>
          </a:bodyPr>
          <a:lstStyle/>
          <a:p>
            <a:r>
              <a:rPr lang="en-US" sz="4800" b="1" dirty="0">
                <a:latin typeface="+mj-lt"/>
              </a:rPr>
              <a:t>When?</a:t>
            </a:r>
          </a:p>
        </p:txBody>
      </p:sp>
      <p:sp>
        <p:nvSpPr>
          <p:cNvPr id="3" name="Content Placeholder 2">
            <a:extLst>
              <a:ext uri="{FF2B5EF4-FFF2-40B4-BE49-F238E27FC236}">
                <a16:creationId xmlns:a16="http://schemas.microsoft.com/office/drawing/2014/main" id="{8CDDA25B-F666-DE90-FF0F-6E2249FCCFBC}"/>
              </a:ext>
            </a:extLst>
          </p:cNvPr>
          <p:cNvSpPr>
            <a:spLocks noGrp="1"/>
          </p:cNvSpPr>
          <p:nvPr>
            <p:ph idx="1"/>
          </p:nvPr>
        </p:nvSpPr>
        <p:spPr>
          <a:xfrm>
            <a:off x="163746" y="2051210"/>
            <a:ext cx="10430682" cy="2459037"/>
          </a:xfrm>
        </p:spPr>
        <p:txBody>
          <a:bodyPr>
            <a:noAutofit/>
          </a:bodyPr>
          <a:lstStyle/>
          <a:p>
            <a:pPr lvl="1"/>
            <a:r>
              <a:rPr lang="en-US" sz="4400" dirty="0">
                <a:latin typeface="+mn-lt"/>
              </a:rPr>
              <a:t>Are staff available?</a:t>
            </a:r>
          </a:p>
          <a:p>
            <a:pPr lvl="1"/>
            <a:r>
              <a:rPr lang="en-US" sz="4400" dirty="0">
                <a:latin typeface="+mn-lt"/>
              </a:rPr>
              <a:t>Is your primary audience available?</a:t>
            </a:r>
          </a:p>
          <a:p>
            <a:pPr lvl="1"/>
            <a:r>
              <a:rPr lang="en-US" sz="4400" dirty="0">
                <a:latin typeface="+mn-lt"/>
              </a:rPr>
              <a:t>Pair with health observance month or local event?</a:t>
            </a:r>
          </a:p>
        </p:txBody>
      </p:sp>
      <p:pic>
        <p:nvPicPr>
          <p:cNvPr id="6" name="Graphic 5" descr="Clock with solid fill">
            <a:extLst>
              <a:ext uri="{FF2B5EF4-FFF2-40B4-BE49-F238E27FC236}">
                <a16:creationId xmlns:a16="http://schemas.microsoft.com/office/drawing/2014/main" id="{AB91D629-6B6F-3D61-E150-B12577EFA488}"/>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8811364" y="354750"/>
            <a:ext cx="2736793" cy="2736793"/>
          </a:xfrm>
          <a:prstGeom prst="rect">
            <a:avLst/>
          </a:prstGeom>
        </p:spPr>
      </p:pic>
    </p:spTree>
    <p:extLst>
      <p:ext uri="{BB962C8B-B14F-4D97-AF65-F5344CB8AC3E}">
        <p14:creationId xmlns:p14="http://schemas.microsoft.com/office/powerpoint/2010/main" val="1347588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1D8C0-37BD-64B6-B05F-B92A3FE154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C331BA-ABCF-6666-CBF3-55B2E3AB3802}"/>
              </a:ext>
            </a:extLst>
          </p:cNvPr>
          <p:cNvSpPr>
            <a:spLocks noGrp="1"/>
          </p:cNvSpPr>
          <p:nvPr>
            <p:ph type="title"/>
          </p:nvPr>
        </p:nvSpPr>
        <p:spPr>
          <a:xfrm>
            <a:off x="1110342" y="412901"/>
            <a:ext cx="3931920" cy="1090749"/>
          </a:xfrm>
        </p:spPr>
        <p:txBody>
          <a:bodyPr>
            <a:noAutofit/>
          </a:bodyPr>
          <a:lstStyle/>
          <a:p>
            <a:r>
              <a:rPr lang="en-US" sz="4800" b="1" dirty="0">
                <a:latin typeface="+mj-lt"/>
              </a:rPr>
              <a:t>Where?</a:t>
            </a:r>
          </a:p>
        </p:txBody>
      </p:sp>
      <p:sp>
        <p:nvSpPr>
          <p:cNvPr id="3" name="Content Placeholder 2">
            <a:extLst>
              <a:ext uri="{FF2B5EF4-FFF2-40B4-BE49-F238E27FC236}">
                <a16:creationId xmlns:a16="http://schemas.microsoft.com/office/drawing/2014/main" id="{045F8227-C3C1-5B7A-DCE9-CA1F5504B706}"/>
              </a:ext>
            </a:extLst>
          </p:cNvPr>
          <p:cNvSpPr>
            <a:spLocks noGrp="1"/>
          </p:cNvSpPr>
          <p:nvPr>
            <p:ph idx="1"/>
          </p:nvPr>
        </p:nvSpPr>
        <p:spPr>
          <a:xfrm>
            <a:off x="380999" y="2086152"/>
            <a:ext cx="7739744" cy="2130398"/>
          </a:xfrm>
        </p:spPr>
        <p:txBody>
          <a:bodyPr>
            <a:noAutofit/>
          </a:bodyPr>
          <a:lstStyle/>
          <a:p>
            <a:pPr lvl="1"/>
            <a:r>
              <a:rPr lang="en-US" sz="4400" dirty="0">
                <a:latin typeface="+mn-lt"/>
              </a:rPr>
              <a:t>Do you have the space?</a:t>
            </a:r>
          </a:p>
          <a:p>
            <a:pPr lvl="1"/>
            <a:r>
              <a:rPr lang="en-US" sz="4400" dirty="0">
                <a:latin typeface="+mn-lt"/>
              </a:rPr>
              <a:t>Senior center or school?</a:t>
            </a:r>
          </a:p>
          <a:p>
            <a:pPr lvl="1"/>
            <a:r>
              <a:rPr lang="en-US" sz="4400" dirty="0">
                <a:latin typeface="+mn-lt"/>
              </a:rPr>
              <a:t>Accessible to participants?</a:t>
            </a:r>
          </a:p>
        </p:txBody>
      </p:sp>
      <p:pic>
        <p:nvPicPr>
          <p:cNvPr id="6" name="Graphic 5" descr="Marker with solid fill">
            <a:extLst>
              <a:ext uri="{FF2B5EF4-FFF2-40B4-BE49-F238E27FC236}">
                <a16:creationId xmlns:a16="http://schemas.microsoft.com/office/drawing/2014/main" id="{EB137226-B8B4-27C0-C958-3B90F38B9F6D}"/>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8956769" y="1214720"/>
            <a:ext cx="2736793" cy="2736793"/>
          </a:xfrm>
          <a:prstGeom prst="rect">
            <a:avLst/>
          </a:prstGeom>
        </p:spPr>
      </p:pic>
    </p:spTree>
    <p:extLst>
      <p:ext uri="{BB962C8B-B14F-4D97-AF65-F5344CB8AC3E}">
        <p14:creationId xmlns:p14="http://schemas.microsoft.com/office/powerpoint/2010/main" val="3863157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55E54-CC5F-6FA3-7CFF-A151FC3460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1C70FE-CDA4-592C-CF63-5B6C45877491}"/>
              </a:ext>
            </a:extLst>
          </p:cNvPr>
          <p:cNvSpPr>
            <a:spLocks noGrp="1"/>
          </p:cNvSpPr>
          <p:nvPr>
            <p:ph type="title"/>
          </p:nvPr>
        </p:nvSpPr>
        <p:spPr>
          <a:xfrm>
            <a:off x="566058" y="400594"/>
            <a:ext cx="3931920" cy="917999"/>
          </a:xfrm>
        </p:spPr>
        <p:txBody>
          <a:bodyPr>
            <a:noAutofit/>
          </a:bodyPr>
          <a:lstStyle/>
          <a:p>
            <a:r>
              <a:rPr lang="en-US" sz="4800" b="1" dirty="0">
                <a:latin typeface="+mj-lt"/>
              </a:rPr>
              <a:t>Why?</a:t>
            </a:r>
          </a:p>
        </p:txBody>
      </p:sp>
      <p:sp>
        <p:nvSpPr>
          <p:cNvPr id="3" name="Content Placeholder 2">
            <a:extLst>
              <a:ext uri="{FF2B5EF4-FFF2-40B4-BE49-F238E27FC236}">
                <a16:creationId xmlns:a16="http://schemas.microsoft.com/office/drawing/2014/main" id="{8A353BF3-7DC6-73EA-1EC6-AC60B5CD666F}"/>
              </a:ext>
            </a:extLst>
          </p:cNvPr>
          <p:cNvSpPr>
            <a:spLocks noGrp="1"/>
          </p:cNvSpPr>
          <p:nvPr>
            <p:ph idx="1"/>
          </p:nvPr>
        </p:nvSpPr>
        <p:spPr>
          <a:xfrm>
            <a:off x="192087" y="2227264"/>
            <a:ext cx="9169627" cy="2660422"/>
          </a:xfrm>
        </p:spPr>
        <p:txBody>
          <a:bodyPr>
            <a:noAutofit/>
          </a:bodyPr>
          <a:lstStyle/>
          <a:p>
            <a:pPr lvl="1"/>
            <a:r>
              <a:rPr lang="en-US" sz="4400" dirty="0">
                <a:latin typeface="+mn-lt"/>
              </a:rPr>
              <a:t>Is your organization the right one to offer this? </a:t>
            </a:r>
          </a:p>
          <a:p>
            <a:pPr lvl="1"/>
            <a:r>
              <a:rPr lang="en-US" sz="4400" dirty="0">
                <a:latin typeface="+mn-lt"/>
              </a:rPr>
              <a:t>Will it benefit your audience?</a:t>
            </a:r>
          </a:p>
        </p:txBody>
      </p:sp>
      <p:pic>
        <p:nvPicPr>
          <p:cNvPr id="6" name="Graphic 5" descr="Question mark with solid fill">
            <a:extLst>
              <a:ext uri="{FF2B5EF4-FFF2-40B4-BE49-F238E27FC236}">
                <a16:creationId xmlns:a16="http://schemas.microsoft.com/office/drawing/2014/main" id="{D0E98098-D696-A33F-81BB-D5A11B396840}"/>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9165772" y="1626956"/>
            <a:ext cx="2736793" cy="2736793"/>
          </a:xfrm>
          <a:prstGeom prst="rect">
            <a:avLst/>
          </a:prstGeom>
        </p:spPr>
      </p:pic>
    </p:spTree>
    <p:extLst>
      <p:ext uri="{BB962C8B-B14F-4D97-AF65-F5344CB8AC3E}">
        <p14:creationId xmlns:p14="http://schemas.microsoft.com/office/powerpoint/2010/main" val="34750576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BBD46-11DD-535F-2072-DA08A454E1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C69BC-2DF3-2E21-D3C9-E15BF3AB9C02}"/>
              </a:ext>
            </a:extLst>
          </p:cNvPr>
          <p:cNvSpPr>
            <a:spLocks noGrp="1"/>
          </p:cNvSpPr>
          <p:nvPr>
            <p:ph type="title"/>
          </p:nvPr>
        </p:nvSpPr>
        <p:spPr>
          <a:xfrm>
            <a:off x="1001486" y="405072"/>
            <a:ext cx="3931920" cy="1079863"/>
          </a:xfrm>
        </p:spPr>
        <p:txBody>
          <a:bodyPr>
            <a:noAutofit/>
          </a:bodyPr>
          <a:lstStyle/>
          <a:p>
            <a:r>
              <a:rPr lang="en-US" sz="4800" b="1" dirty="0">
                <a:latin typeface="Aptos" panose="020B0004020202020204" pitchFamily="34" charset="0"/>
              </a:rPr>
              <a:t>How?</a:t>
            </a:r>
          </a:p>
        </p:txBody>
      </p:sp>
      <p:sp>
        <p:nvSpPr>
          <p:cNvPr id="3" name="Content Placeholder 2">
            <a:extLst>
              <a:ext uri="{FF2B5EF4-FFF2-40B4-BE49-F238E27FC236}">
                <a16:creationId xmlns:a16="http://schemas.microsoft.com/office/drawing/2014/main" id="{8BFEB124-BBA7-44C1-896F-5C24D214E9A8}"/>
              </a:ext>
            </a:extLst>
          </p:cNvPr>
          <p:cNvSpPr>
            <a:spLocks noGrp="1"/>
          </p:cNvSpPr>
          <p:nvPr>
            <p:ph idx="1"/>
          </p:nvPr>
        </p:nvSpPr>
        <p:spPr>
          <a:xfrm>
            <a:off x="0" y="2115355"/>
            <a:ext cx="9695793" cy="2627289"/>
          </a:xfrm>
        </p:spPr>
        <p:txBody>
          <a:bodyPr>
            <a:noAutofit/>
          </a:bodyPr>
          <a:lstStyle/>
          <a:p>
            <a:pPr lvl="1"/>
            <a:r>
              <a:rPr lang="en-US" sz="4400" dirty="0">
                <a:latin typeface="+mn-lt"/>
              </a:rPr>
              <a:t>How will you market the program?</a:t>
            </a:r>
          </a:p>
          <a:p>
            <a:pPr lvl="1"/>
            <a:r>
              <a:rPr lang="en-US" sz="4400" dirty="0">
                <a:latin typeface="+mn-lt"/>
              </a:rPr>
              <a:t>How will you conduct the activity?</a:t>
            </a:r>
          </a:p>
          <a:p>
            <a:pPr lvl="1"/>
            <a:r>
              <a:rPr lang="en-US" sz="4400" dirty="0">
                <a:latin typeface="+mn-lt"/>
              </a:rPr>
              <a:t>How will you know if it was successful?</a:t>
            </a:r>
          </a:p>
        </p:txBody>
      </p:sp>
      <p:pic>
        <p:nvPicPr>
          <p:cNvPr id="6" name="Graphic 5" descr="Workflow outline">
            <a:extLst>
              <a:ext uri="{FF2B5EF4-FFF2-40B4-BE49-F238E27FC236}">
                <a16:creationId xmlns:a16="http://schemas.microsoft.com/office/drawing/2014/main" id="{975D2240-1447-41AB-A4C2-E897BA69EF35}"/>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9901522" y="3764983"/>
            <a:ext cx="1955322" cy="1955322"/>
          </a:xfrm>
          <a:prstGeom prst="rect">
            <a:avLst/>
          </a:prstGeom>
        </p:spPr>
      </p:pic>
    </p:spTree>
    <p:extLst>
      <p:ext uri="{BB962C8B-B14F-4D97-AF65-F5344CB8AC3E}">
        <p14:creationId xmlns:p14="http://schemas.microsoft.com/office/powerpoint/2010/main" val="3443640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E41DB-F386-459D-3CF1-74D2AD6C19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D8BCE8-4D0D-F6D2-5358-4359132EE282}"/>
              </a:ext>
            </a:extLst>
          </p:cNvPr>
          <p:cNvSpPr>
            <a:spLocks noGrp="1"/>
          </p:cNvSpPr>
          <p:nvPr>
            <p:ph type="title"/>
          </p:nvPr>
        </p:nvSpPr>
        <p:spPr>
          <a:xfrm>
            <a:off x="674914" y="400594"/>
            <a:ext cx="5531013" cy="1319349"/>
          </a:xfrm>
        </p:spPr>
        <p:txBody>
          <a:bodyPr>
            <a:noAutofit/>
          </a:bodyPr>
          <a:lstStyle/>
          <a:p>
            <a:r>
              <a:rPr lang="en-US" sz="4800" b="1" dirty="0">
                <a:latin typeface="+mj-lt"/>
              </a:rPr>
              <a:t>How much?</a:t>
            </a:r>
          </a:p>
        </p:txBody>
      </p:sp>
      <p:sp>
        <p:nvSpPr>
          <p:cNvPr id="3" name="Content Placeholder 2">
            <a:extLst>
              <a:ext uri="{FF2B5EF4-FFF2-40B4-BE49-F238E27FC236}">
                <a16:creationId xmlns:a16="http://schemas.microsoft.com/office/drawing/2014/main" id="{DA78829C-38B4-0D57-0070-B31CF04A36B6}"/>
              </a:ext>
            </a:extLst>
          </p:cNvPr>
          <p:cNvSpPr>
            <a:spLocks noGrp="1"/>
          </p:cNvSpPr>
          <p:nvPr>
            <p:ph idx="1"/>
          </p:nvPr>
        </p:nvSpPr>
        <p:spPr>
          <a:xfrm>
            <a:off x="224746" y="2570162"/>
            <a:ext cx="6172200" cy="1544638"/>
          </a:xfrm>
        </p:spPr>
        <p:txBody>
          <a:bodyPr>
            <a:noAutofit/>
          </a:bodyPr>
          <a:lstStyle/>
          <a:p>
            <a:pPr lvl="1"/>
            <a:r>
              <a:rPr lang="en-US" sz="4400" dirty="0">
                <a:latin typeface="+mn-lt"/>
              </a:rPr>
              <a:t>Time?</a:t>
            </a:r>
          </a:p>
          <a:p>
            <a:pPr lvl="1"/>
            <a:r>
              <a:rPr lang="en-US" sz="4400" dirty="0">
                <a:latin typeface="+mn-lt"/>
              </a:rPr>
              <a:t>Money?</a:t>
            </a:r>
          </a:p>
        </p:txBody>
      </p:sp>
      <p:pic>
        <p:nvPicPr>
          <p:cNvPr id="6" name="Graphic 5" descr="Coins outline">
            <a:extLst>
              <a:ext uri="{FF2B5EF4-FFF2-40B4-BE49-F238E27FC236}">
                <a16:creationId xmlns:a16="http://schemas.microsoft.com/office/drawing/2014/main" id="{557AE944-ECA4-6028-0E28-F32A8738EB51}"/>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7967717" y="2234774"/>
            <a:ext cx="2736793" cy="2736793"/>
          </a:xfrm>
          <a:prstGeom prst="rect">
            <a:avLst/>
          </a:prstGeom>
        </p:spPr>
      </p:pic>
    </p:spTree>
    <p:extLst>
      <p:ext uri="{BB962C8B-B14F-4D97-AF65-F5344CB8AC3E}">
        <p14:creationId xmlns:p14="http://schemas.microsoft.com/office/powerpoint/2010/main" val="2798964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wrap="square" anchor="ctr">
            <a:normAutofit/>
          </a:bodyPr>
          <a:lstStyle/>
          <a:p>
            <a:pPr algn="ctr"/>
            <a:r>
              <a:rPr lang="en-US" sz="4800" b="1" dirty="0">
                <a:latin typeface="+mj-lt"/>
              </a:rPr>
              <a:t>Getting Started with Partnerships</a:t>
            </a:r>
            <a:endParaRPr lang="en-US" sz="4800" dirty="0">
              <a:latin typeface="+mj-lt"/>
              <a:cs typeface="Calibri"/>
            </a:endParaRPr>
          </a:p>
        </p:txBody>
      </p:sp>
      <p:graphicFrame>
        <p:nvGraphicFramePr>
          <p:cNvPr id="8" name="Content Placeholder 3" descr="List of possible partnerships: &#10;&#10;Local government/public health​&#10;&#10;Healthcare providers​&#10;&#10;Food banks, agriculture nonprofits​&#10;&#10;Cooperative extensions​&#10;&#10;Local authors, businesses​&#10;&#10;Health Non-Profits​">
            <a:extLst>
              <a:ext uri="{FF2B5EF4-FFF2-40B4-BE49-F238E27FC236}">
                <a16:creationId xmlns:a16="http://schemas.microsoft.com/office/drawing/2014/main" id="{86C5377D-FCE5-63DB-CBCD-165506BE4446}"/>
              </a:ext>
            </a:extLst>
          </p:cNvPr>
          <p:cNvGraphicFramePr>
            <a:graphicFrameLocks noGrp="1"/>
          </p:cNvGraphicFramePr>
          <p:nvPr>
            <p:ph idx="1"/>
            <p:extLst>
              <p:ext uri="{D42A27DB-BD31-4B8C-83A1-F6EECF244321}">
                <p14:modId xmlns:p14="http://schemas.microsoft.com/office/powerpoint/2010/main" val="722138336"/>
              </p:ext>
            </p:extLst>
          </p:nvPr>
        </p:nvGraphicFramePr>
        <p:xfrm>
          <a:off x="641044" y="1464346"/>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818100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47528-3C2C-5EB0-6A45-6E11218CADEC}"/>
              </a:ext>
            </a:extLst>
          </p:cNvPr>
          <p:cNvSpPr>
            <a:spLocks noGrp="1"/>
          </p:cNvSpPr>
          <p:nvPr>
            <p:ph type="title"/>
          </p:nvPr>
        </p:nvSpPr>
        <p:spPr>
          <a:xfrm>
            <a:off x="325677" y="171165"/>
            <a:ext cx="11423737" cy="1009651"/>
          </a:xfrm>
        </p:spPr>
        <p:txBody>
          <a:bodyPr>
            <a:normAutofit fontScale="90000"/>
          </a:bodyPr>
          <a:lstStyle/>
          <a:p>
            <a:pPr algn="ctr"/>
            <a:r>
              <a:rPr lang="en-US" sz="4000" b="1" dirty="0">
                <a:latin typeface="+mj-lt"/>
              </a:rPr>
              <a:t>Healthy People 2030 Focus Areas for Older Adults</a:t>
            </a:r>
            <a:endParaRPr lang="en-US" b="1" dirty="0"/>
          </a:p>
        </p:txBody>
      </p:sp>
      <p:pic>
        <p:nvPicPr>
          <p:cNvPr id="5" name="Content Placeholder 4">
            <a:extLst>
              <a:ext uri="{FF2B5EF4-FFF2-40B4-BE49-F238E27FC236}">
                <a16:creationId xmlns:a16="http://schemas.microsoft.com/office/drawing/2014/main" id="{FF601ED3-3D0C-D3E1-CD30-2358C903C522}"/>
              </a:ext>
              <a:ext uri="{C183D7F6-B498-43B3-948B-1728B52AA6E4}">
                <adec:decorative xmlns:adec="http://schemas.microsoft.com/office/drawing/2017/decorative" val="1"/>
              </a:ext>
            </a:extLst>
          </p:cNvPr>
          <p:cNvPicPr>
            <a:picLocks noGrp="1" noChangeAspect="1"/>
          </p:cNvPicPr>
          <p:nvPr>
            <p:ph idx="1"/>
          </p:nvPr>
        </p:nvPicPr>
        <p:blipFill>
          <a:blip>
            <a:extLst>
              <a:ext uri="{96DAC541-7B7A-43D3-8B79-37D633B846F1}">
                <asvg:svgBlip xmlns:asvg="http://schemas.microsoft.com/office/drawing/2016/SVG/main" r:embed="rId3"/>
              </a:ext>
            </a:extLst>
          </a:blip>
          <a:stretch>
            <a:fillRect/>
          </a:stretch>
        </p:blipFill>
        <p:spPr>
          <a:xfrm>
            <a:off x="6301775" y="3676602"/>
            <a:ext cx="607612" cy="607612"/>
          </a:xfrm>
        </p:spPr>
      </p:pic>
      <p:sp>
        <p:nvSpPr>
          <p:cNvPr id="7" name="TextBox 6">
            <a:extLst>
              <a:ext uri="{FF2B5EF4-FFF2-40B4-BE49-F238E27FC236}">
                <a16:creationId xmlns:a16="http://schemas.microsoft.com/office/drawing/2014/main" id="{6D4E05BF-D427-6802-5B73-9ADCE82C2727}"/>
              </a:ext>
            </a:extLst>
          </p:cNvPr>
          <p:cNvSpPr txBox="1"/>
          <p:nvPr/>
        </p:nvSpPr>
        <p:spPr>
          <a:xfrm>
            <a:off x="2363708" y="1395293"/>
            <a:ext cx="6870071" cy="3508653"/>
          </a:xfrm>
          <a:prstGeom prst="rect">
            <a:avLst/>
          </a:prstGeom>
          <a:noFill/>
        </p:spPr>
        <p:txBody>
          <a:bodyPr wrap="square">
            <a:spAutoFit/>
          </a:bodyPr>
          <a:lstStyle/>
          <a:p>
            <a:pPr marL="457200" indent="-457200" rtl="0" fontAlgn="base">
              <a:spcAft>
                <a:spcPts val="600"/>
              </a:spcAft>
              <a:buFont typeface="+mj-lt"/>
              <a:buAutoNum type="arabicPeriod"/>
            </a:pPr>
            <a:r>
              <a:rPr lang="en-US" sz="2400" b="0" i="0" u="none" strike="noStrike">
                <a:effectLst/>
                <a:latin typeface="Arial" panose="020B0604020202020204" pitchFamily="34" charset="0"/>
              </a:rPr>
              <a:t>Chronic Health Problems (hospital speaker)</a:t>
            </a:r>
            <a:endParaRPr lang="en-US" sz="2400">
              <a:latin typeface="Arial" panose="020B0604020202020204" pitchFamily="34" charset="0"/>
            </a:endParaRPr>
          </a:p>
          <a:p>
            <a:pPr marL="457200" indent="-457200" rtl="0" fontAlgn="base">
              <a:spcAft>
                <a:spcPts val="600"/>
              </a:spcAft>
              <a:buFont typeface="+mj-lt"/>
              <a:buAutoNum type="arabicPeriod"/>
            </a:pPr>
            <a:r>
              <a:rPr lang="en-US" sz="2400" b="0" i="0" u="none" strike="noStrike">
                <a:effectLst/>
                <a:latin typeface="Arial" panose="020B0604020202020204" pitchFamily="34" charset="0"/>
              </a:rPr>
              <a:t>Falls and injury prevention (public health)</a:t>
            </a:r>
          </a:p>
          <a:p>
            <a:pPr marL="457200" indent="-457200" rtl="0" fontAlgn="base">
              <a:spcAft>
                <a:spcPts val="600"/>
              </a:spcAft>
              <a:buFont typeface="+mj-lt"/>
              <a:buAutoNum type="arabicPeriod"/>
            </a:pPr>
            <a:r>
              <a:rPr lang="en-US" sz="2400" b="0" i="0" u="none" strike="noStrike">
                <a:effectLst/>
                <a:latin typeface="Arial" panose="020B0604020202020204" pitchFamily="34" charset="0"/>
              </a:rPr>
              <a:t>Physical activity (chair yoga)</a:t>
            </a:r>
          </a:p>
          <a:p>
            <a:pPr marL="457200" indent="-457200" rtl="0" fontAlgn="base">
              <a:spcAft>
                <a:spcPts val="600"/>
              </a:spcAft>
              <a:buFont typeface="+mj-lt"/>
              <a:buAutoNum type="arabicPeriod"/>
            </a:pPr>
            <a:r>
              <a:rPr lang="en-US" sz="2400" b="0" i="0" u="none" strike="noStrike">
                <a:effectLst/>
                <a:latin typeface="Arial" panose="020B0604020202020204" pitchFamily="34" charset="0"/>
              </a:rPr>
              <a:t>Infectious Diseases/Food borne illnesses/Flu clinics</a:t>
            </a:r>
          </a:p>
          <a:p>
            <a:pPr marL="457200" indent="-457200" rtl="0" fontAlgn="base">
              <a:spcAft>
                <a:spcPts val="600"/>
              </a:spcAft>
              <a:buFont typeface="+mj-lt"/>
              <a:buAutoNum type="arabicPeriod"/>
            </a:pPr>
            <a:r>
              <a:rPr lang="en-US" sz="2400" b="0" i="0" u="none" strike="noStrike">
                <a:effectLst/>
                <a:latin typeface="Arial" panose="020B0604020202020204" pitchFamily="34" charset="0"/>
              </a:rPr>
              <a:t>Preventative Care</a:t>
            </a:r>
          </a:p>
          <a:p>
            <a:pPr marL="457200" indent="-457200" rtl="0" fontAlgn="base">
              <a:spcAft>
                <a:spcPts val="600"/>
              </a:spcAft>
              <a:buFont typeface="+mj-lt"/>
              <a:buAutoNum type="arabicPeriod"/>
            </a:pPr>
            <a:r>
              <a:rPr lang="en-US" sz="2400" b="0" i="0" u="none" strike="noStrike">
                <a:effectLst/>
                <a:latin typeface="Arial" panose="020B0604020202020204" pitchFamily="34" charset="0"/>
              </a:rPr>
              <a:t>Oral Health</a:t>
            </a:r>
          </a:p>
          <a:p>
            <a:pPr marL="457200" indent="-457200" rtl="0" fontAlgn="base">
              <a:buFont typeface="+mj-lt"/>
              <a:buAutoNum type="arabicPeriod"/>
            </a:pPr>
            <a:r>
              <a:rPr lang="en-US" sz="2400">
                <a:latin typeface="Arial" panose="020B0604020202020204" pitchFamily="34" charset="0"/>
              </a:rPr>
              <a:t>A</a:t>
            </a:r>
            <a:r>
              <a:rPr lang="en-US" sz="2400" b="0" i="0" u="none" strike="noStrike">
                <a:effectLst/>
                <a:latin typeface="Arial" panose="020B0604020202020204" pitchFamily="34" charset="0"/>
              </a:rPr>
              <a:t>dult vision screenings</a:t>
            </a:r>
            <a:r>
              <a:rPr lang="en-US" sz="2400">
                <a:latin typeface="Arial" panose="020B0604020202020204" pitchFamily="34" charset="0"/>
              </a:rPr>
              <a:t> at </a:t>
            </a:r>
            <a:r>
              <a:rPr lang="en-US" sz="2400" b="0" i="0" u="none" strike="noStrike">
                <a:effectLst/>
                <a:latin typeface="Arial" panose="020B0604020202020204" pitchFamily="34" charset="0"/>
              </a:rPr>
              <a:t>the library</a:t>
            </a:r>
          </a:p>
        </p:txBody>
      </p:sp>
      <p:pic>
        <p:nvPicPr>
          <p:cNvPr id="9" name="Graphic 8">
            <a:extLst>
              <a:ext uri="{FF2B5EF4-FFF2-40B4-BE49-F238E27FC236}">
                <a16:creationId xmlns:a16="http://schemas.microsoft.com/office/drawing/2014/main" id="{A8325988-F8D2-2AF2-21AE-3611A29672A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50518" y="2673096"/>
            <a:ext cx="914400" cy="914400"/>
          </a:xfrm>
          <a:prstGeom prst="rect">
            <a:avLst/>
          </a:prstGeom>
        </p:spPr>
      </p:pic>
      <p:pic>
        <p:nvPicPr>
          <p:cNvPr id="11" name="Graphic 10">
            <a:extLst>
              <a:ext uri="{FF2B5EF4-FFF2-40B4-BE49-F238E27FC236}">
                <a16:creationId xmlns:a16="http://schemas.microsoft.com/office/drawing/2014/main" id="{30FDE57F-F60F-9B02-EF5E-6CAD8A27B09D}"/>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50518" y="1451355"/>
            <a:ext cx="914400" cy="914400"/>
          </a:xfrm>
          <a:prstGeom prst="rect">
            <a:avLst/>
          </a:prstGeom>
        </p:spPr>
      </p:pic>
      <p:pic>
        <p:nvPicPr>
          <p:cNvPr id="18" name="Graphic 17">
            <a:extLst>
              <a:ext uri="{FF2B5EF4-FFF2-40B4-BE49-F238E27FC236}">
                <a16:creationId xmlns:a16="http://schemas.microsoft.com/office/drawing/2014/main" id="{E23956A0-C12A-3E0E-29FB-F3458E1EA33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82728" y="1470178"/>
            <a:ext cx="1002566" cy="914400"/>
          </a:xfrm>
          <a:prstGeom prst="rect">
            <a:avLst/>
          </a:prstGeom>
        </p:spPr>
      </p:pic>
      <p:pic>
        <p:nvPicPr>
          <p:cNvPr id="20" name="Graphic 19">
            <a:extLst>
              <a:ext uri="{FF2B5EF4-FFF2-40B4-BE49-F238E27FC236}">
                <a16:creationId xmlns:a16="http://schemas.microsoft.com/office/drawing/2014/main" id="{39D50F52-72D1-5AFD-684E-06E767112DD5}"/>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69095" y="3989546"/>
            <a:ext cx="914400" cy="914400"/>
          </a:xfrm>
          <a:prstGeom prst="rect">
            <a:avLst/>
          </a:prstGeom>
        </p:spPr>
      </p:pic>
      <p:pic>
        <p:nvPicPr>
          <p:cNvPr id="22" name="Graphic 21">
            <a:extLst>
              <a:ext uri="{FF2B5EF4-FFF2-40B4-BE49-F238E27FC236}">
                <a16:creationId xmlns:a16="http://schemas.microsoft.com/office/drawing/2014/main" id="{68A8291A-22B4-5BBC-4073-F1DF0FE48F13}"/>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191627" y="2762202"/>
            <a:ext cx="914400" cy="914400"/>
          </a:xfrm>
          <a:prstGeom prst="rect">
            <a:avLst/>
          </a:prstGeom>
        </p:spPr>
      </p:pic>
      <p:pic>
        <p:nvPicPr>
          <p:cNvPr id="24" name="Graphic 23">
            <a:extLst>
              <a:ext uri="{FF2B5EF4-FFF2-40B4-BE49-F238E27FC236}">
                <a16:creationId xmlns:a16="http://schemas.microsoft.com/office/drawing/2014/main" id="{D5546C5B-BC8D-D9B1-FCD8-D10FE03045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210236" y="4054227"/>
            <a:ext cx="914400" cy="914400"/>
          </a:xfrm>
          <a:prstGeom prst="rect">
            <a:avLst/>
          </a:prstGeom>
        </p:spPr>
      </p:pic>
    </p:spTree>
    <p:extLst>
      <p:ext uri="{BB962C8B-B14F-4D97-AF65-F5344CB8AC3E}">
        <p14:creationId xmlns:p14="http://schemas.microsoft.com/office/powerpoint/2010/main" val="15987525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2322-3E30-49E0-A9F5-FB82D0312D47}"/>
              </a:ext>
            </a:extLst>
          </p:cNvPr>
          <p:cNvSpPr>
            <a:spLocks noGrp="1"/>
          </p:cNvSpPr>
          <p:nvPr>
            <p:ph type="title"/>
          </p:nvPr>
        </p:nvSpPr>
        <p:spPr>
          <a:xfrm>
            <a:off x="415600" y="2418095"/>
            <a:ext cx="11360800" cy="1122400"/>
          </a:xfrm>
        </p:spPr>
        <p:txBody>
          <a:bodyPr>
            <a:noAutofit/>
          </a:bodyPr>
          <a:lstStyle/>
          <a:p>
            <a:r>
              <a:rPr lang="en" b="1" dirty="0">
                <a:latin typeface="+mj-lt"/>
              </a:rPr>
              <a:t>Collection Development, Passive Programming and Reference</a:t>
            </a:r>
            <a:endParaRPr lang="en-US" b="1" dirty="0">
              <a:latin typeface="+mj-lt"/>
            </a:endParaRPr>
          </a:p>
        </p:txBody>
      </p:sp>
    </p:spTree>
    <p:extLst>
      <p:ext uri="{BB962C8B-B14F-4D97-AF65-F5344CB8AC3E}">
        <p14:creationId xmlns:p14="http://schemas.microsoft.com/office/powerpoint/2010/main" val="874413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4ED3B-EC8D-0D6B-BAD7-905856B21C14}"/>
              </a:ext>
            </a:extLst>
          </p:cNvPr>
          <p:cNvSpPr>
            <a:spLocks noGrp="1"/>
          </p:cNvSpPr>
          <p:nvPr>
            <p:ph type="title"/>
          </p:nvPr>
        </p:nvSpPr>
        <p:spPr>
          <a:xfrm>
            <a:off x="1005840" y="290286"/>
            <a:ext cx="9875520" cy="1356360"/>
          </a:xfrm>
        </p:spPr>
        <p:txBody>
          <a:bodyPr>
            <a:normAutofit/>
          </a:bodyPr>
          <a:lstStyle/>
          <a:p>
            <a:pPr algn="ctr"/>
            <a:r>
              <a:rPr lang="en-US" sz="4800" b="1" dirty="0"/>
              <a:t>Demo Time </a:t>
            </a:r>
            <a:r>
              <a:rPr lang="en-US" sz="6600" b="1" dirty="0">
                <a:solidFill>
                  <a:schemeClr val="bg1"/>
                </a:solidFill>
              </a:rPr>
              <a:t>2</a:t>
            </a:r>
          </a:p>
        </p:txBody>
      </p:sp>
      <p:sp>
        <p:nvSpPr>
          <p:cNvPr id="3" name="Content Placeholder 2">
            <a:extLst>
              <a:ext uri="{FF2B5EF4-FFF2-40B4-BE49-F238E27FC236}">
                <a16:creationId xmlns:a16="http://schemas.microsoft.com/office/drawing/2014/main" id="{0085169B-DA9D-26BA-4082-40D80E980841}"/>
              </a:ext>
            </a:extLst>
          </p:cNvPr>
          <p:cNvSpPr>
            <a:spLocks noGrp="1"/>
          </p:cNvSpPr>
          <p:nvPr>
            <p:ph idx="1"/>
          </p:nvPr>
        </p:nvSpPr>
        <p:spPr>
          <a:xfrm>
            <a:off x="1159564" y="2578100"/>
            <a:ext cx="9872871" cy="2188029"/>
          </a:xfrm>
        </p:spPr>
        <p:txBody>
          <a:bodyPr>
            <a:normAutofit/>
          </a:bodyPr>
          <a:lstStyle/>
          <a:p>
            <a:pPr marL="116840" indent="0" algn="ctr">
              <a:buNone/>
            </a:pPr>
            <a:r>
              <a:rPr lang="en-US" sz="4400" dirty="0">
                <a:latin typeface="+mn-lt"/>
              </a:rPr>
              <a:t>National Institute on Aging</a:t>
            </a:r>
          </a:p>
        </p:txBody>
      </p:sp>
    </p:spTree>
    <p:extLst>
      <p:ext uri="{BB962C8B-B14F-4D97-AF65-F5344CB8AC3E}">
        <p14:creationId xmlns:p14="http://schemas.microsoft.com/office/powerpoint/2010/main" val="613242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597273-B933-5386-4762-95B5239B0092}"/>
              </a:ext>
            </a:extLst>
          </p:cNvPr>
          <p:cNvSpPr>
            <a:spLocks noGrp="1"/>
          </p:cNvSpPr>
          <p:nvPr>
            <p:ph type="title"/>
          </p:nvPr>
        </p:nvSpPr>
        <p:spPr>
          <a:xfrm>
            <a:off x="369333" y="203329"/>
            <a:ext cx="8899379" cy="1056382"/>
          </a:xfrm>
        </p:spPr>
        <p:txBody>
          <a:bodyPr>
            <a:noAutofit/>
          </a:bodyPr>
          <a:lstStyle/>
          <a:p>
            <a:pPr algn="ctr"/>
            <a:r>
              <a:rPr lang="en-US" sz="4800" b="1" dirty="0">
                <a:latin typeface="+mj-lt"/>
              </a:rPr>
              <a:t>Types of Projects &amp; Programs</a:t>
            </a:r>
          </a:p>
        </p:txBody>
      </p:sp>
      <p:sp>
        <p:nvSpPr>
          <p:cNvPr id="4" name="Content Placeholder 3">
            <a:extLst>
              <a:ext uri="{FF2B5EF4-FFF2-40B4-BE49-F238E27FC236}">
                <a16:creationId xmlns:a16="http://schemas.microsoft.com/office/drawing/2014/main" id="{D2301225-C95D-3B11-D7EA-B98DDA431E9B}"/>
              </a:ext>
            </a:extLst>
          </p:cNvPr>
          <p:cNvSpPr>
            <a:spLocks noGrp="1"/>
          </p:cNvSpPr>
          <p:nvPr>
            <p:ph idx="1"/>
          </p:nvPr>
        </p:nvSpPr>
        <p:spPr>
          <a:xfrm>
            <a:off x="865208" y="1559689"/>
            <a:ext cx="5590021" cy="4038600"/>
          </a:xfrm>
        </p:spPr>
        <p:txBody>
          <a:bodyPr/>
          <a:lstStyle/>
          <a:p>
            <a:r>
              <a:rPr lang="en-US" dirty="0">
                <a:latin typeface="+mj-lt"/>
              </a:rPr>
              <a:t>Nutrition and Food Access</a:t>
            </a:r>
          </a:p>
          <a:p>
            <a:r>
              <a:rPr lang="en-US" dirty="0">
                <a:latin typeface="+mj-lt"/>
              </a:rPr>
              <a:t>Movement</a:t>
            </a:r>
          </a:p>
          <a:p>
            <a:r>
              <a:rPr lang="en-US" dirty="0">
                <a:latin typeface="+mj-lt"/>
              </a:rPr>
              <a:t>Access to care</a:t>
            </a:r>
          </a:p>
          <a:p>
            <a:r>
              <a:rPr lang="en-US" dirty="0">
                <a:latin typeface="+mj-lt"/>
              </a:rPr>
              <a:t>Social Work</a:t>
            </a:r>
          </a:p>
          <a:p>
            <a:r>
              <a:rPr lang="en-US" dirty="0">
                <a:latin typeface="+mj-lt"/>
              </a:rPr>
              <a:t>Technology</a:t>
            </a:r>
          </a:p>
          <a:p>
            <a:r>
              <a:rPr lang="en-US" dirty="0">
                <a:latin typeface="+mj-lt"/>
              </a:rPr>
              <a:t>Emergency Preparedness</a:t>
            </a:r>
          </a:p>
          <a:p>
            <a:r>
              <a:rPr lang="en-US" dirty="0">
                <a:latin typeface="+mj-lt"/>
              </a:rPr>
              <a:t>Maker Spaces/Craft Programs</a:t>
            </a:r>
          </a:p>
          <a:p>
            <a:r>
              <a:rPr lang="en-US" dirty="0">
                <a:latin typeface="+mj-lt"/>
              </a:rPr>
              <a:t>Memory Books and Memory Cafes</a:t>
            </a:r>
          </a:p>
          <a:p>
            <a:endParaRPr lang="en-US" dirty="0"/>
          </a:p>
        </p:txBody>
      </p:sp>
      <p:pic>
        <p:nvPicPr>
          <p:cNvPr id="5" name="Picture 4">
            <a:extLst>
              <a:ext uri="{FF2B5EF4-FFF2-40B4-BE49-F238E27FC236}">
                <a16:creationId xmlns:a16="http://schemas.microsoft.com/office/drawing/2014/main" id="{E17528E3-C6A7-6954-3969-DBEF77060631}"/>
              </a:ext>
              <a:ext uri="{C183D7F6-B498-43B3-948B-1728B52AA6E4}">
                <adec:decorative xmlns:adec="http://schemas.microsoft.com/office/drawing/2017/decorative" val="1"/>
              </a:ext>
            </a:extLst>
          </p:cNvPr>
          <p:cNvPicPr>
            <a:picLocks noChangeAspect="1"/>
          </p:cNvPicPr>
          <p:nvPr/>
        </p:nvPicPr>
        <p:blipFill rotWithShape="1">
          <a:blip r:embed="rId3"/>
          <a:srcRect t="22311"/>
          <a:stretch/>
        </p:blipFill>
        <p:spPr>
          <a:xfrm>
            <a:off x="10040731" y="452712"/>
            <a:ext cx="1781936" cy="1778402"/>
          </a:xfrm>
          <a:prstGeom prst="ellipse">
            <a:avLst/>
          </a:prstGeom>
        </p:spPr>
      </p:pic>
      <p:pic>
        <p:nvPicPr>
          <p:cNvPr id="6" name="Picture 5">
            <a:extLst>
              <a:ext uri="{FF2B5EF4-FFF2-40B4-BE49-F238E27FC236}">
                <a16:creationId xmlns:a16="http://schemas.microsoft.com/office/drawing/2014/main" id="{2C107709-4178-1D15-C0FF-619255C4F4EA}"/>
              </a:ext>
              <a:ext uri="{C183D7F6-B498-43B3-948B-1728B52AA6E4}">
                <adec:decorative xmlns:adec="http://schemas.microsoft.com/office/drawing/2017/decorative" val="1"/>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10048994" y="2265927"/>
            <a:ext cx="1783080" cy="1783080"/>
          </a:xfrm>
          <a:prstGeom prst="ellipse">
            <a:avLst/>
          </a:prstGeom>
          <a:ln w="190500" cap="rnd">
            <a:noFill/>
            <a:prstDash val="solid"/>
          </a:ln>
          <a:effectLst>
            <a:glow>
              <a:schemeClr val="accent1">
                <a:alpha val="40000"/>
              </a:schemeClr>
            </a:glow>
          </a:effectLst>
          <a:scene3d>
            <a:camera prst="perspectiveFront" fov="5400000"/>
            <a:lightRig rig="threePt" dir="t">
              <a:rot lat="0" lon="0" rev="19200000"/>
            </a:lightRig>
          </a:scene3d>
          <a:sp3d extrusionH="25400">
            <a:extrusionClr>
              <a:srgbClr val="000000"/>
            </a:extrusionClr>
          </a:sp3d>
        </p:spPr>
      </p:pic>
      <p:pic>
        <p:nvPicPr>
          <p:cNvPr id="7" name="Picture 2">
            <a:extLst>
              <a:ext uri="{FF2B5EF4-FFF2-40B4-BE49-F238E27FC236}">
                <a16:creationId xmlns:a16="http://schemas.microsoft.com/office/drawing/2014/main" id="{1B1404BE-CEA5-CEBA-AAC2-54D07F7F6232}"/>
              </a:ext>
              <a:ext uri="{C183D7F6-B498-43B3-948B-1728B52AA6E4}">
                <adec:decorative xmlns:adec="http://schemas.microsoft.com/office/drawing/2017/decorative" val="1"/>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219" t="11488" r="11019" b="4499"/>
          <a:stretch/>
        </p:blipFill>
        <p:spPr bwMode="auto">
          <a:xfrm>
            <a:off x="9952941" y="4130821"/>
            <a:ext cx="1855853" cy="1759102"/>
          </a:xfrm>
          <a:prstGeom prst="ellipse">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51540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151533"/>
            <a:ext cx="12192000" cy="1325563"/>
          </a:xfrm>
        </p:spPr>
        <p:txBody>
          <a:bodyPr>
            <a:noAutofit/>
          </a:bodyPr>
          <a:lstStyle/>
          <a:p>
            <a:pPr algn="ctr"/>
            <a:r>
              <a:rPr lang="en-US" b="1" dirty="0">
                <a:latin typeface="+mj-lt"/>
              </a:rPr>
              <a:t>Finding Programming Inspiration and Ideas</a:t>
            </a:r>
            <a:endParaRPr lang="en-US" b="1" dirty="0">
              <a:latin typeface="+mj-lt"/>
              <a:cs typeface="Calibri"/>
            </a:endParaRPr>
          </a:p>
        </p:txBody>
      </p:sp>
      <p:sp>
        <p:nvSpPr>
          <p:cNvPr id="2" name="Content Placeholder 1"/>
          <p:cNvSpPr>
            <a:spLocks noGrp="1"/>
          </p:cNvSpPr>
          <p:nvPr>
            <p:ph idx="1"/>
          </p:nvPr>
        </p:nvSpPr>
        <p:spPr>
          <a:xfrm>
            <a:off x="378054" y="1726295"/>
            <a:ext cx="5603010" cy="3791277"/>
          </a:xfrm>
        </p:spPr>
        <p:txBody>
          <a:bodyPr spcFirstLastPara="1" vert="horz" wrap="square" lIns="0" tIns="0" rIns="0" bIns="0" numCol="1" spcCol="914400" rtlCol="0" anchor="t" anchorCtr="0" compatLnSpc="1">
            <a:prstTxWarp prst="textNoShape">
              <a:avLst/>
            </a:prstTxWarp>
            <a:noAutofit/>
          </a:bodyPr>
          <a:lstStyle/>
          <a:p>
            <a:r>
              <a:rPr lang="en-US" dirty="0">
                <a:solidFill>
                  <a:schemeClr val="tx1"/>
                </a:solidFill>
                <a:latin typeface="+mn-lt"/>
                <a:hlinkClick r:id="rId4">
                  <a:extLst>
                    <a:ext uri="{A12FA001-AC4F-418D-AE19-62706E023703}">
                      <ahyp:hlinkClr xmlns:ahyp="http://schemas.microsoft.com/office/drawing/2018/hyperlinkcolor" val="tx"/>
                    </a:ext>
                  </a:extLst>
                </a:hlinkClick>
              </a:rPr>
              <a:t>Let’s Move in Libraries</a:t>
            </a:r>
            <a:endParaRPr lang="en-US" dirty="0">
              <a:solidFill>
                <a:schemeClr val="tx1"/>
              </a:solidFill>
              <a:latin typeface="+mn-lt"/>
              <a:ea typeface="Calibri" panose="020F0502020204030204"/>
              <a:cs typeface="Arial" panose="020B0604020202020204"/>
            </a:endParaRPr>
          </a:p>
          <a:p>
            <a:r>
              <a:rPr lang="en-US" dirty="0">
                <a:solidFill>
                  <a:schemeClr val="tx1"/>
                </a:solidFill>
                <a:latin typeface="+mn-lt"/>
                <a:hlinkClick r:id="rId5">
                  <a:extLst>
                    <a:ext uri="{A12FA001-AC4F-418D-AE19-62706E023703}">
                      <ahyp:hlinkClr xmlns:ahyp="http://schemas.microsoft.com/office/drawing/2018/hyperlinkcolor" val="tx"/>
                    </a:ext>
                  </a:extLst>
                </a:hlinkClick>
              </a:rPr>
              <a:t>ALA: Programming Librarian</a:t>
            </a:r>
            <a:endParaRPr lang="en-US" dirty="0">
              <a:solidFill>
                <a:schemeClr val="tx1"/>
              </a:solidFill>
              <a:latin typeface="+mn-lt"/>
              <a:cs typeface="Calibri"/>
            </a:endParaRPr>
          </a:p>
          <a:p>
            <a:r>
              <a:rPr lang="en-US" dirty="0" err="1">
                <a:solidFill>
                  <a:schemeClr val="tx1"/>
                </a:solidFill>
                <a:latin typeface="+mn-lt"/>
                <a:cs typeface="Arial" panose="020B0604020202020204"/>
                <a:hlinkClick r:id="rId6">
                  <a:extLst>
                    <a:ext uri="{A12FA001-AC4F-418D-AE19-62706E023703}">
                      <ahyp:hlinkClr xmlns:ahyp="http://schemas.microsoft.com/office/drawing/2018/hyperlinkcolor" val="tx"/>
                    </a:ext>
                  </a:extLst>
                </a:hlinkClick>
              </a:rPr>
              <a:t>WebJunction</a:t>
            </a:r>
            <a:r>
              <a:rPr lang="en-US" dirty="0">
                <a:latin typeface="+mn-lt"/>
                <a:cs typeface="Arial" panose="020B0604020202020204"/>
              </a:rPr>
              <a:t>: Health Happens in Libraries</a:t>
            </a:r>
          </a:p>
          <a:p>
            <a:r>
              <a:rPr lang="en-US" u="sng" dirty="0">
                <a:solidFill>
                  <a:srgbClr val="000000"/>
                </a:solidFill>
                <a:latin typeface="+mn-lt"/>
                <a:ea typeface="+mn-lt"/>
                <a:cs typeface="+mn-lt"/>
                <a:hlinkClick r:id="rId7">
                  <a:extLst>
                    <a:ext uri="{A12FA001-AC4F-418D-AE19-62706E023703}">
                      <ahyp:hlinkClr xmlns:ahyp="http://schemas.microsoft.com/office/drawing/2018/hyperlinkcolor" val="tx"/>
                    </a:ext>
                  </a:extLst>
                </a:hlinkClick>
              </a:rPr>
              <a:t>Rural Health Literacy Toolkit</a:t>
            </a:r>
            <a:endParaRPr lang="en-US" u="sng" dirty="0">
              <a:solidFill>
                <a:srgbClr val="000000"/>
              </a:solidFill>
              <a:latin typeface="+mn-lt"/>
              <a:ea typeface="+mn-lt"/>
              <a:cs typeface="+mn-lt"/>
            </a:endParaRPr>
          </a:p>
          <a:p>
            <a:r>
              <a:rPr lang="en-US" dirty="0">
                <a:solidFill>
                  <a:srgbClr val="000000"/>
                </a:solidFill>
                <a:latin typeface="+mn-lt"/>
                <a:ea typeface="Calibri" panose="020F0502020204030204"/>
                <a:cs typeface="Arial" panose="020B0604020202020204"/>
                <a:hlinkClick r:id="rId8">
                  <a:extLst>
                    <a:ext uri="{A12FA001-AC4F-418D-AE19-62706E023703}">
                      <ahyp:hlinkClr xmlns:ahyp="http://schemas.microsoft.com/office/drawing/2018/hyperlinkcolor" val="tx"/>
                    </a:ext>
                  </a:extLst>
                </a:hlinkClick>
              </a:rPr>
              <a:t>Ready.gov</a:t>
            </a:r>
            <a:endParaRPr lang="en-US" dirty="0">
              <a:solidFill>
                <a:srgbClr val="000000"/>
              </a:solidFill>
              <a:latin typeface="+mn-lt"/>
              <a:ea typeface="Calibri" panose="020F0502020204030204"/>
              <a:cs typeface="Arial" panose="020B0604020202020204"/>
            </a:endParaRPr>
          </a:p>
          <a:p>
            <a:r>
              <a:rPr lang="en-US" dirty="0">
                <a:solidFill>
                  <a:schemeClr val="tx1"/>
                </a:solidFill>
                <a:latin typeface="+mn-lt"/>
                <a:cs typeface="Arial" panose="020B0604020202020204"/>
                <a:hlinkClick r:id="rId9">
                  <a:extLst>
                    <a:ext uri="{A12FA001-AC4F-418D-AE19-62706E023703}">
                      <ahyp:hlinkClr xmlns:ahyp="http://schemas.microsoft.com/office/drawing/2018/hyperlinkcolor" val="tx"/>
                    </a:ext>
                  </a:extLst>
                </a:hlinkClick>
              </a:rPr>
              <a:t>NNLM Past Funded Projects</a:t>
            </a:r>
            <a:endParaRPr lang="en-US" dirty="0">
              <a:solidFill>
                <a:schemeClr val="tx1"/>
              </a:solidFill>
              <a:latin typeface="+mn-lt"/>
              <a:cs typeface="Arial" panose="020B0604020202020204"/>
            </a:endParaRPr>
          </a:p>
        </p:txBody>
      </p:sp>
      <p:pic>
        <p:nvPicPr>
          <p:cNvPr id="3" name="Picture 4">
            <a:extLst>
              <a:ext uri="{FF2B5EF4-FFF2-40B4-BE49-F238E27FC236}">
                <a16:creationId xmlns:a16="http://schemas.microsoft.com/office/drawing/2014/main" id="{2F736491-7BA7-6B74-09D9-45FD08A9062B}"/>
              </a:ext>
              <a:ext uri="{C183D7F6-B498-43B3-948B-1728B52AA6E4}">
                <adec:decorative xmlns:adec="http://schemas.microsoft.com/office/drawing/2017/decorative" val="1"/>
              </a:ext>
            </a:extLst>
          </p:cNvPr>
          <p:cNvPicPr>
            <a:picLocks noChangeAspect="1"/>
          </p:cNvPicPr>
          <p:nvPr/>
        </p:nvPicPr>
        <p:blipFill rotWithShape="1">
          <a:blip r:embed="rId10"/>
          <a:srcRect t="425" r="76923" b="70639"/>
          <a:stretch/>
        </p:blipFill>
        <p:spPr>
          <a:xfrm>
            <a:off x="5871370" y="1881094"/>
            <a:ext cx="2701101" cy="3095811"/>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11"/>
          <a:stretch>
            <a:fillRect/>
          </a:stretch>
        </p:blipFill>
        <p:spPr>
          <a:xfrm>
            <a:off x="8549954" y="2025795"/>
            <a:ext cx="2924426" cy="487405"/>
          </a:xfrm>
          <a:prstGeom prst="rect">
            <a:avLst/>
          </a:prstGeom>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12"/>
          <a:stretch>
            <a:fillRect/>
          </a:stretch>
        </p:blipFill>
        <p:spPr>
          <a:xfrm>
            <a:off x="9226557" y="3342053"/>
            <a:ext cx="2453715" cy="1389967"/>
          </a:xfrm>
          <a:prstGeom prst="rect">
            <a:avLst/>
          </a:prstGeom>
        </p:spPr>
      </p:pic>
    </p:spTree>
    <p:custDataLst>
      <p:tags r:id="rId1"/>
    </p:custDataLst>
    <p:extLst>
      <p:ext uri="{BB962C8B-B14F-4D97-AF65-F5344CB8AC3E}">
        <p14:creationId xmlns:p14="http://schemas.microsoft.com/office/powerpoint/2010/main" val="1250789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681793-2B1D-2833-0D31-0575C20DAE2D}"/>
              </a:ext>
            </a:extLst>
          </p:cNvPr>
          <p:cNvSpPr>
            <a:spLocks noGrp="1"/>
          </p:cNvSpPr>
          <p:nvPr>
            <p:ph type="title"/>
          </p:nvPr>
        </p:nvSpPr>
        <p:spPr>
          <a:xfrm>
            <a:off x="186579" y="832218"/>
            <a:ext cx="11818882" cy="418500"/>
          </a:xfrm>
        </p:spPr>
        <p:txBody>
          <a:bodyPr/>
          <a:lstStyle/>
          <a:p>
            <a:pPr algn="ctr"/>
            <a:r>
              <a:rPr lang="en" sz="4400" dirty="0">
                <a:solidFill>
                  <a:schemeClr val="tx1"/>
                </a:solidFill>
                <a:latin typeface="+mj-lt"/>
              </a:rPr>
              <a:t>Health Observances and Raising Awareness</a:t>
            </a:r>
            <a:endParaRPr lang="en-US" sz="4400" dirty="0">
              <a:solidFill>
                <a:schemeClr val="tx1"/>
              </a:solidFill>
              <a:latin typeface="+mj-lt"/>
            </a:endParaRPr>
          </a:p>
        </p:txBody>
      </p:sp>
      <p:sp>
        <p:nvSpPr>
          <p:cNvPr id="3" name="Text Placeholder 2">
            <a:extLst>
              <a:ext uri="{FF2B5EF4-FFF2-40B4-BE49-F238E27FC236}">
                <a16:creationId xmlns:a16="http://schemas.microsoft.com/office/drawing/2014/main" id="{5A366F2C-C19A-98F8-E9F8-81ED85E80780}"/>
              </a:ext>
            </a:extLst>
          </p:cNvPr>
          <p:cNvSpPr>
            <a:spLocks noGrp="1"/>
          </p:cNvSpPr>
          <p:nvPr>
            <p:ph type="body" idx="2"/>
          </p:nvPr>
        </p:nvSpPr>
        <p:spPr>
          <a:xfrm>
            <a:off x="5121359" y="1780032"/>
            <a:ext cx="6870771" cy="4036500"/>
          </a:xfrm>
        </p:spPr>
        <p:txBody>
          <a:bodyPr/>
          <a:lstStyle/>
          <a:p>
            <a:pPr marL="609585" indent="-397923">
              <a:spcBef>
                <a:spcPts val="1600"/>
              </a:spcBef>
              <a:spcAft>
                <a:spcPts val="600"/>
              </a:spcAft>
              <a:buSzPts val="1100"/>
              <a:buChar char="●"/>
            </a:pPr>
            <a:r>
              <a:rPr lang="en-US" sz="2000" dirty="0">
                <a:latin typeface="+mn-lt"/>
              </a:rPr>
              <a:t>Older Americans Month (May)</a:t>
            </a:r>
          </a:p>
          <a:p>
            <a:pPr marL="609585" indent="-397923">
              <a:spcBef>
                <a:spcPts val="0"/>
              </a:spcBef>
              <a:spcAft>
                <a:spcPts val="600"/>
              </a:spcAft>
              <a:buSzPts val="1100"/>
              <a:buChar char="●"/>
            </a:pPr>
            <a:r>
              <a:rPr lang="en-US" sz="2000" dirty="0">
                <a:latin typeface="+mn-lt"/>
              </a:rPr>
              <a:t>Older Adults Mental Health Awareness Day (early May)</a:t>
            </a:r>
          </a:p>
          <a:p>
            <a:pPr marL="609585" indent="-397923">
              <a:spcBef>
                <a:spcPts val="0"/>
              </a:spcBef>
              <a:spcAft>
                <a:spcPts val="600"/>
              </a:spcAft>
              <a:buSzPts val="1100"/>
              <a:buChar char="●"/>
            </a:pPr>
            <a:r>
              <a:rPr lang="en-US" sz="2000" dirty="0">
                <a:latin typeface="+mn-lt"/>
              </a:rPr>
              <a:t>National Healthy Aging Awareness Month (Sept)</a:t>
            </a:r>
          </a:p>
          <a:p>
            <a:pPr marL="609585" indent="-397923">
              <a:spcBef>
                <a:spcPts val="0"/>
              </a:spcBef>
              <a:spcAft>
                <a:spcPts val="600"/>
              </a:spcAft>
              <a:buSzPts val="1100"/>
              <a:buChar char="●"/>
            </a:pPr>
            <a:r>
              <a:rPr lang="en-US" sz="2000" dirty="0">
                <a:latin typeface="+mn-lt"/>
              </a:rPr>
              <a:t>Alzheimer's Awareness Month (September)</a:t>
            </a:r>
          </a:p>
          <a:p>
            <a:pPr marL="609585" indent="-397923">
              <a:spcBef>
                <a:spcPts val="0"/>
              </a:spcBef>
              <a:buSzPts val="1100"/>
              <a:buChar char="●"/>
            </a:pPr>
            <a:r>
              <a:rPr lang="en-US" sz="2000" dirty="0">
                <a:latin typeface="+mn-lt"/>
              </a:rPr>
              <a:t>National Family Caregivers Month (November)</a:t>
            </a:r>
          </a:p>
          <a:p>
            <a:endParaRPr lang="en-US" dirty="0"/>
          </a:p>
        </p:txBody>
      </p:sp>
      <p:pic>
        <p:nvPicPr>
          <p:cNvPr id="6" name="Picture 5">
            <a:extLst>
              <a:ext uri="{FF2B5EF4-FFF2-40B4-BE49-F238E27FC236}">
                <a16:creationId xmlns:a16="http://schemas.microsoft.com/office/drawing/2014/main" id="{B75036A7-249C-7E2E-72E8-357B1A001474}"/>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63087" y="1780032"/>
            <a:ext cx="4258272" cy="2836938"/>
          </a:xfrm>
          <a:prstGeom prst="rect">
            <a:avLst/>
          </a:prstGeom>
        </p:spPr>
      </p:pic>
    </p:spTree>
    <p:extLst>
      <p:ext uri="{BB962C8B-B14F-4D97-AF65-F5344CB8AC3E}">
        <p14:creationId xmlns:p14="http://schemas.microsoft.com/office/powerpoint/2010/main" val="3317771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F7029-867B-1037-4999-9D902B990355}"/>
              </a:ext>
            </a:extLst>
          </p:cNvPr>
          <p:cNvSpPr>
            <a:spLocks noGrp="1"/>
          </p:cNvSpPr>
          <p:nvPr>
            <p:ph type="title"/>
          </p:nvPr>
        </p:nvSpPr>
        <p:spPr>
          <a:xfrm>
            <a:off x="565118" y="257200"/>
            <a:ext cx="3475541" cy="1356360"/>
          </a:xfrm>
        </p:spPr>
        <p:txBody>
          <a:bodyPr>
            <a:normAutofit/>
          </a:bodyPr>
          <a:lstStyle/>
          <a:p>
            <a:r>
              <a:rPr lang="en-US" sz="4800" b="1" dirty="0">
                <a:latin typeface="+mj-lt"/>
              </a:rPr>
              <a:t>Q &amp; A</a:t>
            </a:r>
          </a:p>
        </p:txBody>
      </p:sp>
      <p:pic>
        <p:nvPicPr>
          <p:cNvPr id="11" name="Content Placeholder 10" descr="A question mark in a cloud&#10;">
            <a:extLst>
              <a:ext uri="{FF2B5EF4-FFF2-40B4-BE49-F238E27FC236}">
                <a16:creationId xmlns:a16="http://schemas.microsoft.com/office/drawing/2014/main" id="{DF92C8BE-3EAA-205A-6232-5FCA905B7CF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781167" y="399929"/>
            <a:ext cx="5189838" cy="5560891"/>
          </a:xfrm>
        </p:spPr>
      </p:pic>
    </p:spTree>
    <p:extLst>
      <p:ext uri="{BB962C8B-B14F-4D97-AF65-F5344CB8AC3E}">
        <p14:creationId xmlns:p14="http://schemas.microsoft.com/office/powerpoint/2010/main" val="26299833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6D93A-7D16-F71B-4AB7-6C2746B4FD90}"/>
              </a:ext>
            </a:extLst>
          </p:cNvPr>
          <p:cNvSpPr>
            <a:spLocks noGrp="1"/>
          </p:cNvSpPr>
          <p:nvPr>
            <p:ph type="title"/>
          </p:nvPr>
        </p:nvSpPr>
        <p:spPr/>
        <p:txBody>
          <a:bodyPr>
            <a:normAutofit/>
          </a:bodyPr>
          <a:lstStyle/>
          <a:p>
            <a:r>
              <a:rPr lang="en-US" sz="4800" b="1" dirty="0">
                <a:latin typeface="+mj-lt"/>
              </a:rPr>
              <a:t>Upcoming events</a:t>
            </a:r>
          </a:p>
        </p:txBody>
      </p:sp>
      <p:sp>
        <p:nvSpPr>
          <p:cNvPr id="3" name="Text Placeholder 2">
            <a:extLst>
              <a:ext uri="{FF2B5EF4-FFF2-40B4-BE49-F238E27FC236}">
                <a16:creationId xmlns:a16="http://schemas.microsoft.com/office/drawing/2014/main" id="{3D1A571A-572A-27F7-BA77-6DED21098033}"/>
              </a:ext>
            </a:extLst>
          </p:cNvPr>
          <p:cNvSpPr>
            <a:spLocks noGrp="1"/>
          </p:cNvSpPr>
          <p:nvPr>
            <p:ph type="body" idx="1"/>
          </p:nvPr>
        </p:nvSpPr>
        <p:spPr>
          <a:xfrm>
            <a:off x="764498" y="1965960"/>
            <a:ext cx="9987585" cy="4023360"/>
          </a:xfrm>
        </p:spPr>
        <p:txBody>
          <a:bodyPr/>
          <a:lstStyle/>
          <a:p>
            <a:r>
              <a:rPr lang="en-US" sz="2400" dirty="0">
                <a:latin typeface="+mn-lt"/>
              </a:rPr>
              <a:t>August 20</a:t>
            </a:r>
            <a:r>
              <a:rPr lang="en-US" sz="2400" baseline="30000" dirty="0">
                <a:latin typeface="+mn-lt"/>
              </a:rPr>
              <a:t>th</a:t>
            </a:r>
            <a:r>
              <a:rPr lang="en-US" sz="2400" dirty="0">
                <a:latin typeface="+mn-lt"/>
              </a:rPr>
              <a:t>  </a:t>
            </a:r>
            <a:r>
              <a:rPr lang="en-US" sz="2400" dirty="0">
                <a:latin typeface="+mn-lt"/>
                <a:hlinkClick r:id="rId3"/>
              </a:rPr>
              <a:t>NNLM ClinicalTrials.gov</a:t>
            </a:r>
            <a:endParaRPr lang="en-US" sz="2400" dirty="0">
              <a:latin typeface="+mn-lt"/>
            </a:endParaRPr>
          </a:p>
          <a:p>
            <a:r>
              <a:rPr lang="en-US" sz="2400" dirty="0">
                <a:latin typeface="+mn-lt"/>
              </a:rPr>
              <a:t>August 25th </a:t>
            </a:r>
            <a:r>
              <a:rPr lang="en-US" sz="2400" dirty="0">
                <a:latin typeface="+mn-lt"/>
                <a:hlinkClick r:id="rId4"/>
              </a:rPr>
              <a:t>Health Programming at Your Library</a:t>
            </a:r>
            <a:r>
              <a:rPr lang="en-US" sz="2400" dirty="0">
                <a:latin typeface="+mn-lt"/>
              </a:rPr>
              <a:t> </a:t>
            </a:r>
          </a:p>
          <a:p>
            <a:r>
              <a:rPr lang="en-US" sz="2400" dirty="0">
                <a:latin typeface="+mn-lt"/>
                <a:ea typeface="Arial"/>
                <a:cs typeface="Arial"/>
              </a:rPr>
              <a:t>Sign up for upcoming classes - </a:t>
            </a:r>
            <a:r>
              <a:rPr lang="en-US" sz="2400" u="sng" dirty="0">
                <a:solidFill>
                  <a:srgbClr val="632423"/>
                </a:solidFill>
                <a:latin typeface="+mn-lt"/>
                <a:ea typeface="Arial"/>
                <a:cs typeface="Arial"/>
                <a:hlinkClick r:id="rId5"/>
              </a:rPr>
              <a:t>https://www.nnlm.gov/training</a:t>
            </a:r>
            <a:r>
              <a:rPr lang="en-US" sz="2400" dirty="0">
                <a:latin typeface="+mn-lt"/>
                <a:ea typeface="Arial"/>
                <a:cs typeface="Arial"/>
              </a:rPr>
              <a:t>​</a:t>
            </a:r>
          </a:p>
          <a:p>
            <a:endParaRPr lang="en-US" dirty="0"/>
          </a:p>
        </p:txBody>
      </p:sp>
    </p:spTree>
    <p:extLst>
      <p:ext uri="{BB962C8B-B14F-4D97-AF65-F5344CB8AC3E}">
        <p14:creationId xmlns:p14="http://schemas.microsoft.com/office/powerpoint/2010/main" val="370244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07517-6729-BEB5-8B92-1D3BD80BA988}"/>
              </a:ext>
            </a:extLst>
          </p:cNvPr>
          <p:cNvSpPr>
            <a:spLocks noGrp="1"/>
          </p:cNvSpPr>
          <p:nvPr>
            <p:ph type="title"/>
          </p:nvPr>
        </p:nvSpPr>
        <p:spPr>
          <a:xfrm>
            <a:off x="816427" y="103278"/>
            <a:ext cx="10515600" cy="1061494"/>
          </a:xfrm>
        </p:spPr>
        <p:txBody>
          <a:bodyPr>
            <a:normAutofit/>
          </a:bodyPr>
          <a:lstStyle/>
          <a:p>
            <a:pPr algn="ctr"/>
            <a:r>
              <a:rPr lang="en-US" sz="4800" b="1" dirty="0">
                <a:solidFill>
                  <a:schemeClr val="tx1"/>
                </a:solidFill>
                <a:latin typeface="+mj-lt"/>
              </a:rPr>
              <a:t>Claim MLA CE</a:t>
            </a:r>
          </a:p>
        </p:txBody>
      </p:sp>
      <p:pic>
        <p:nvPicPr>
          <p:cNvPr id="6" name="Content Placeholder 5" descr="Code will display here">
            <a:extLst>
              <a:ext uri="{FF2B5EF4-FFF2-40B4-BE49-F238E27FC236}">
                <a16:creationId xmlns:a16="http://schemas.microsoft.com/office/drawing/2014/main" id="{2C78D3B1-6331-DBC1-655F-3CC6134B7BC6}"/>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666677" y="1570354"/>
            <a:ext cx="10858645" cy="4401253"/>
          </a:xfrm>
        </p:spPr>
      </p:pic>
    </p:spTree>
    <p:extLst>
      <p:ext uri="{BB962C8B-B14F-4D97-AF65-F5344CB8AC3E}">
        <p14:creationId xmlns:p14="http://schemas.microsoft.com/office/powerpoint/2010/main" val="36244459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7"/>
          <p:cNvSpPr txBox="1">
            <a:spLocks noGrp="1"/>
          </p:cNvSpPr>
          <p:nvPr>
            <p:ph type="title"/>
          </p:nvPr>
        </p:nvSpPr>
        <p:spPr>
          <a:xfrm>
            <a:off x="896883" y="686677"/>
            <a:ext cx="11037614" cy="1065048"/>
          </a:xfrm>
          <a:prstGeom prst="rect">
            <a:avLst/>
          </a:prstGeom>
        </p:spPr>
        <p:txBody>
          <a:bodyPr spcFirstLastPara="1" wrap="square" lIns="121900" tIns="121900" rIns="121900" bIns="121900" anchor="t" anchorCtr="0">
            <a:noAutofit/>
          </a:bodyPr>
          <a:lstStyle/>
          <a:p>
            <a:r>
              <a:rPr lang="en" sz="4000" b="1" dirty="0">
                <a:latin typeface="+mj-lt"/>
              </a:rPr>
              <a:t>Consumer Health Information Specialization (</a:t>
            </a:r>
            <a:r>
              <a:rPr lang="en-US" sz="4000" b="1" dirty="0">
                <a:latin typeface="+mj-lt"/>
              </a:rPr>
              <a:t>CHIS)</a:t>
            </a:r>
            <a:endParaRPr sz="4000" b="1" dirty="0">
              <a:latin typeface="+mj-lt"/>
            </a:endParaRPr>
          </a:p>
        </p:txBody>
      </p:sp>
      <p:pic>
        <p:nvPicPr>
          <p:cNvPr id="2" name="Picture 1" descr="Consumer Health Information Specialization MLA Level 1">
            <a:extLst>
              <a:ext uri="{FF2B5EF4-FFF2-40B4-BE49-F238E27FC236}">
                <a16:creationId xmlns:a16="http://schemas.microsoft.com/office/drawing/2014/main" id="{16254138-6702-A749-8A55-05A5EDEB5220}"/>
              </a:ext>
            </a:extLst>
          </p:cNvPr>
          <p:cNvPicPr>
            <a:picLocks noChangeAspect="1"/>
          </p:cNvPicPr>
          <p:nvPr/>
        </p:nvPicPr>
        <p:blipFill>
          <a:blip r:embed="rId3"/>
          <a:stretch>
            <a:fillRect/>
          </a:stretch>
        </p:blipFill>
        <p:spPr>
          <a:xfrm>
            <a:off x="1500717" y="2521833"/>
            <a:ext cx="2804160" cy="2804160"/>
          </a:xfrm>
          <a:prstGeom prst="rect">
            <a:avLst/>
          </a:prstGeom>
        </p:spPr>
      </p:pic>
      <p:sp>
        <p:nvSpPr>
          <p:cNvPr id="6" name="Google Shape;102;p17">
            <a:extLst>
              <a:ext uri="{FF2B5EF4-FFF2-40B4-BE49-F238E27FC236}">
                <a16:creationId xmlns:a16="http://schemas.microsoft.com/office/drawing/2014/main" id="{A055C875-2797-5E43-B784-ED9DEFD221B8}"/>
              </a:ext>
            </a:extLst>
          </p:cNvPr>
          <p:cNvSpPr txBox="1">
            <a:spLocks/>
          </p:cNvSpPr>
          <p:nvPr/>
        </p:nvSpPr>
        <p:spPr>
          <a:xfrm>
            <a:off x="5009152" y="2359103"/>
            <a:ext cx="6186997" cy="363073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9pPr>
          </a:lstStyle>
          <a:p>
            <a:pPr marL="609585" indent="-457189" defTabSz="1219170">
              <a:spcBef>
                <a:spcPts val="800"/>
              </a:spcBef>
            </a:pPr>
            <a:r>
              <a:rPr lang="en-US" sz="2400" kern="0" dirty="0">
                <a:solidFill>
                  <a:srgbClr val="000000"/>
                </a:solidFill>
                <a:latin typeface="+mn-lt"/>
              </a:rPr>
              <a:t>Open to any library staff member</a:t>
            </a:r>
          </a:p>
          <a:p>
            <a:pPr marL="609585" indent="-457189" defTabSz="1219170">
              <a:spcBef>
                <a:spcPts val="800"/>
              </a:spcBef>
            </a:pPr>
            <a:r>
              <a:rPr lang="en-US" sz="2400" kern="0" dirty="0">
                <a:solidFill>
                  <a:srgbClr val="000000"/>
                </a:solidFill>
                <a:latin typeface="+mn-lt"/>
              </a:rPr>
              <a:t>Good for 3 years</a:t>
            </a:r>
          </a:p>
          <a:p>
            <a:pPr marL="609585" indent="-457189" defTabSz="1219170">
              <a:spcBef>
                <a:spcPts val="800"/>
              </a:spcBef>
            </a:pPr>
            <a:r>
              <a:rPr lang="en-US" sz="2400" kern="0" dirty="0">
                <a:solidFill>
                  <a:srgbClr val="000000"/>
                </a:solidFill>
                <a:latin typeface="+mn-lt"/>
              </a:rPr>
              <a:t>NNLM covers application fee</a:t>
            </a:r>
          </a:p>
          <a:p>
            <a:pPr marL="609585" indent="-457189" defTabSz="1219170">
              <a:spcBef>
                <a:spcPts val="800"/>
              </a:spcBef>
            </a:pPr>
            <a:r>
              <a:rPr lang="en-US" sz="2400" kern="0" dirty="0">
                <a:solidFill>
                  <a:srgbClr val="000000"/>
                </a:solidFill>
                <a:latin typeface="+mn-lt"/>
              </a:rPr>
              <a:t>12 CE Units/5 competencies</a:t>
            </a:r>
          </a:p>
          <a:p>
            <a:pPr marL="609585" indent="-457189" defTabSz="1219170">
              <a:spcBef>
                <a:spcPts val="800"/>
              </a:spcBef>
            </a:pPr>
            <a:r>
              <a:rPr lang="en-US" sz="2400" kern="0" dirty="0">
                <a:solidFill>
                  <a:srgbClr val="000000"/>
                </a:solidFill>
                <a:latin typeface="+mn-lt"/>
              </a:rPr>
              <a:t>All CE hours needed to earn CHIS are offered by NNLM – for free.</a:t>
            </a:r>
          </a:p>
          <a:p>
            <a:pPr marL="609585" indent="-457189" defTabSz="1219170">
              <a:spcBef>
                <a:spcPts val="800"/>
              </a:spcBef>
            </a:pPr>
            <a:endParaRPr lang="en-US" sz="2400" kern="0" dirty="0">
              <a:solidFill>
                <a:srgbClr val="000000"/>
              </a:solidFill>
            </a:endParaRPr>
          </a:p>
          <a:p>
            <a:pPr marL="609585" indent="-457189" defTabSz="1219170">
              <a:spcBef>
                <a:spcPts val="800"/>
              </a:spcBef>
            </a:pPr>
            <a:endParaRPr lang="en-US" sz="2400" kern="0" dirty="0"/>
          </a:p>
          <a:p>
            <a:pPr marL="609585" indent="-457189" defTabSz="1219170">
              <a:spcBef>
                <a:spcPts val="0"/>
              </a:spcBef>
            </a:pPr>
            <a:endParaRPr lang="en-US" sz="2400" kern="0" dirty="0"/>
          </a:p>
          <a:p>
            <a:pPr marL="609585" indent="-457189" defTabSz="1219170">
              <a:spcBef>
                <a:spcPts val="0"/>
              </a:spcBef>
            </a:pPr>
            <a:endParaRPr lang="en-US" sz="2400" kern="0" dirty="0"/>
          </a:p>
          <a:p>
            <a:pPr marL="609585" indent="-457189" defTabSz="1219170">
              <a:spcBef>
                <a:spcPts val="0"/>
              </a:spcBef>
            </a:pPr>
            <a:endParaRPr lang="en-US" sz="2400" kern="0" dirty="0"/>
          </a:p>
          <a:p>
            <a:pPr marL="609585" indent="-457189" defTabSz="1219170">
              <a:spcBef>
                <a:spcPts val="0"/>
              </a:spcBef>
            </a:pPr>
            <a:endParaRPr lang="en-US" sz="2400" kern="0" dirty="0"/>
          </a:p>
        </p:txBody>
      </p:sp>
    </p:spTree>
    <p:extLst>
      <p:ext uri="{BB962C8B-B14F-4D97-AF65-F5344CB8AC3E}">
        <p14:creationId xmlns:p14="http://schemas.microsoft.com/office/powerpoint/2010/main" val="8572813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53D1A-55E2-75F4-F3E0-F1A289F1984D}"/>
              </a:ext>
            </a:extLst>
          </p:cNvPr>
          <p:cNvSpPr>
            <a:spLocks noGrp="1"/>
          </p:cNvSpPr>
          <p:nvPr>
            <p:ph type="title"/>
          </p:nvPr>
        </p:nvSpPr>
        <p:spPr>
          <a:xfrm>
            <a:off x="838200" y="365126"/>
            <a:ext cx="10515600" cy="686366"/>
          </a:xfrm>
        </p:spPr>
        <p:txBody>
          <a:bodyPr>
            <a:normAutofit fontScale="90000"/>
          </a:bodyPr>
          <a:lstStyle/>
          <a:p>
            <a:r>
              <a:rPr lang="en-US" dirty="0"/>
              <a:t>Public Health Continuing Education Contact Hours</a:t>
            </a:r>
          </a:p>
        </p:txBody>
      </p:sp>
      <p:sp>
        <p:nvSpPr>
          <p:cNvPr id="9" name="TextBox 8">
            <a:extLst>
              <a:ext uri="{FF2B5EF4-FFF2-40B4-BE49-F238E27FC236}">
                <a16:creationId xmlns:a16="http://schemas.microsoft.com/office/drawing/2014/main" id="{8A19B11C-74C5-5120-DA88-2D16F8454265}"/>
              </a:ext>
            </a:extLst>
          </p:cNvPr>
          <p:cNvSpPr txBox="1"/>
          <p:nvPr/>
        </p:nvSpPr>
        <p:spPr>
          <a:xfrm>
            <a:off x="976184" y="1396314"/>
            <a:ext cx="5016843" cy="3539430"/>
          </a:xfrm>
          <a:prstGeom prst="rect">
            <a:avLst/>
          </a:prstGeom>
          <a:noFill/>
        </p:spPr>
        <p:txBody>
          <a:bodyPr wrap="square" rtlCol="0">
            <a:spAutoFit/>
          </a:bodyPr>
          <a:lstStyle/>
          <a:p>
            <a:r>
              <a:rPr lang="en-US" sz="2800" dirty="0"/>
              <a:t>This program has qualified for contact hours for</a:t>
            </a:r>
          </a:p>
          <a:p>
            <a:endParaRPr lang="en-US" sz="2800" dirty="0"/>
          </a:p>
          <a:p>
            <a:r>
              <a:rPr lang="en-US" sz="2800" dirty="0"/>
              <a:t>CHES / MCHES attendees under NCHEC</a:t>
            </a:r>
          </a:p>
          <a:p>
            <a:pPr marL="457200" indent="-457200">
              <a:buFont typeface="Arial" panose="020B0604020202020204" pitchFamily="34" charset="0"/>
              <a:buChar char="•"/>
            </a:pPr>
            <a:r>
              <a:rPr lang="en-US" sz="2800" dirty="0"/>
              <a:t>Fill out evaluation</a:t>
            </a:r>
          </a:p>
          <a:p>
            <a:pPr marL="457200" indent="-457200">
              <a:buFont typeface="Arial" panose="020B0604020202020204" pitchFamily="34" charset="0"/>
              <a:buChar char="•"/>
            </a:pPr>
            <a:r>
              <a:rPr lang="en-US" sz="2800" dirty="0"/>
              <a:t>Your CHES ID # required</a:t>
            </a:r>
          </a:p>
          <a:p>
            <a:endParaRPr lang="en-US" sz="2800" dirty="0"/>
          </a:p>
        </p:txBody>
      </p:sp>
      <p:pic>
        <p:nvPicPr>
          <p:cNvPr id="5" name="Content Placeholder 4">
            <a:extLst>
              <a:ext uri="{FF2B5EF4-FFF2-40B4-BE49-F238E27FC236}">
                <a16:creationId xmlns:a16="http://schemas.microsoft.com/office/drawing/2014/main" id="{8125531F-042A-728D-E0B3-EF46827B1C69}"/>
              </a:ext>
              <a:ext uri="{C183D7F6-B498-43B3-948B-1728B52AA6E4}">
                <adec:decorative xmlns:adec="http://schemas.microsoft.com/office/drawing/2017/decorative" val="1"/>
              </a:ext>
            </a:extLst>
          </p:cNvPr>
          <p:cNvPicPr>
            <a:picLocks noGrp="1" noChangeAspect="1"/>
          </p:cNvPicPr>
          <p:nvPr>
            <p:ph idx="1"/>
          </p:nvPr>
        </p:nvPicPr>
        <p:blipFill>
          <a:blip r:embed="rId3"/>
          <a:stretch>
            <a:fillRect/>
          </a:stretch>
        </p:blipFill>
        <p:spPr>
          <a:xfrm>
            <a:off x="7399306" y="1877149"/>
            <a:ext cx="2758846" cy="3103701"/>
          </a:xfrm>
        </p:spPr>
      </p:pic>
    </p:spTree>
    <p:extLst>
      <p:ext uri="{BB962C8B-B14F-4D97-AF65-F5344CB8AC3E}">
        <p14:creationId xmlns:p14="http://schemas.microsoft.com/office/powerpoint/2010/main" val="18637335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85C8C-9B7D-9E8A-169F-8EBA6167CE6A}"/>
              </a:ext>
            </a:extLst>
          </p:cNvPr>
          <p:cNvSpPr>
            <a:spLocks noGrp="1"/>
          </p:cNvSpPr>
          <p:nvPr>
            <p:ph type="title"/>
          </p:nvPr>
        </p:nvSpPr>
        <p:spPr>
          <a:xfrm>
            <a:off x="4256500" y="132991"/>
            <a:ext cx="3679000" cy="1325563"/>
          </a:xfrm>
        </p:spPr>
        <p:txBody>
          <a:bodyPr>
            <a:noAutofit/>
          </a:bodyPr>
          <a:lstStyle/>
          <a:p>
            <a:r>
              <a:rPr lang="en-US" sz="4800" b="1" dirty="0">
                <a:latin typeface="+mj-lt"/>
                <a:cs typeface="Arial" panose="020B0604020202020204" pitchFamily="34" charset="0"/>
              </a:rPr>
              <a:t>Thank you! </a:t>
            </a:r>
          </a:p>
        </p:txBody>
      </p:sp>
      <p:sp>
        <p:nvSpPr>
          <p:cNvPr id="14" name="Content Placeholder 13">
            <a:extLst>
              <a:ext uri="{FF2B5EF4-FFF2-40B4-BE49-F238E27FC236}">
                <a16:creationId xmlns:a16="http://schemas.microsoft.com/office/drawing/2014/main" id="{466EAF96-CAD7-D2C5-C197-D4031D1A0DD0}"/>
              </a:ext>
            </a:extLst>
          </p:cNvPr>
          <p:cNvSpPr>
            <a:spLocks noGrp="1"/>
          </p:cNvSpPr>
          <p:nvPr>
            <p:ph idx="1"/>
          </p:nvPr>
        </p:nvSpPr>
        <p:spPr>
          <a:xfrm>
            <a:off x="1313937" y="1458554"/>
            <a:ext cx="4414454" cy="4324238"/>
          </a:xfrm>
        </p:spPr>
        <p:txBody>
          <a:bodyPr>
            <a:normAutofit/>
          </a:bodyPr>
          <a:lstStyle/>
          <a:p>
            <a:pPr marL="0" indent="0">
              <a:spcBef>
                <a:spcPts val="0"/>
              </a:spcBef>
              <a:buNone/>
            </a:pPr>
            <a:r>
              <a:rPr lang="en-US" sz="2000" dirty="0">
                <a:latin typeface="+mn-lt"/>
                <a:cs typeface="Arial"/>
              </a:rPr>
              <a:t>Bennie Finch, MSW, MLIS</a:t>
            </a:r>
            <a:br>
              <a:rPr lang="en-US" sz="2000" dirty="0">
                <a:latin typeface="+mn-lt"/>
                <a:cs typeface="Arial" panose="020B0604020202020204" pitchFamily="34" charset="0"/>
              </a:rPr>
            </a:br>
            <a:r>
              <a:rPr lang="en-US" sz="2000" dirty="0">
                <a:latin typeface="+mn-lt"/>
                <a:cs typeface="Arial"/>
              </a:rPr>
              <a:t>NNLM Region 7</a:t>
            </a:r>
          </a:p>
          <a:p>
            <a:pPr marL="0" indent="0">
              <a:spcBef>
                <a:spcPts val="0"/>
              </a:spcBef>
              <a:buNone/>
            </a:pPr>
            <a:r>
              <a:rPr lang="en-US" sz="2000" dirty="0">
                <a:latin typeface="+mn-lt"/>
                <a:cs typeface="Arial" panose="020B0604020202020204" pitchFamily="34" charset="0"/>
              </a:rPr>
              <a:t>University of Massachusetts</a:t>
            </a:r>
          </a:p>
          <a:p>
            <a:pPr marL="0" indent="0">
              <a:spcBef>
                <a:spcPts val="0"/>
              </a:spcBef>
              <a:buNone/>
            </a:pPr>
            <a:r>
              <a:rPr lang="en-US" sz="2000" dirty="0">
                <a:latin typeface="+mn-lt"/>
                <a:cs typeface="Arial" panose="020B0604020202020204" pitchFamily="34" charset="0"/>
              </a:rPr>
              <a:t>Chan Medical School</a:t>
            </a:r>
          </a:p>
          <a:p>
            <a:pPr marL="0" indent="0">
              <a:spcBef>
                <a:spcPts val="0"/>
              </a:spcBef>
              <a:buNone/>
            </a:pPr>
            <a:r>
              <a:rPr lang="en-US" sz="2000" dirty="0">
                <a:latin typeface="+mn-lt"/>
                <a:cs typeface="Arial"/>
                <a:hlinkClick r:id="rId3"/>
              </a:rPr>
              <a:t>bennie.finch@umassmed.edu</a:t>
            </a:r>
            <a:endParaRPr lang="en-US" sz="2000" dirty="0">
              <a:latin typeface="+mn-lt"/>
              <a:cs typeface="Arial"/>
            </a:endParaRPr>
          </a:p>
          <a:p>
            <a:pPr marL="0" indent="0">
              <a:spcBef>
                <a:spcPts val="0"/>
              </a:spcBef>
              <a:buNone/>
            </a:pPr>
            <a:endParaRPr lang="en-US" sz="2000" dirty="0">
              <a:latin typeface="+mn-lt"/>
              <a:cs typeface="Arial" panose="020B0604020202020204" pitchFamily="34" charset="0"/>
            </a:endParaRPr>
          </a:p>
          <a:p>
            <a:pPr marL="0" indent="0">
              <a:spcBef>
                <a:spcPts val="0"/>
              </a:spcBef>
              <a:buNone/>
            </a:pPr>
            <a:endParaRPr lang="en-US" sz="2000" dirty="0">
              <a:latin typeface="+mn-lt"/>
              <a:cs typeface="Arial" panose="020B0604020202020204" pitchFamily="34" charset="0"/>
            </a:endParaRPr>
          </a:p>
          <a:p>
            <a:pPr marL="0" indent="0">
              <a:spcBef>
                <a:spcPts val="0"/>
              </a:spcBef>
              <a:buNone/>
            </a:pPr>
            <a:endParaRPr lang="en-US" sz="2000" dirty="0">
              <a:latin typeface="+mn-lt"/>
              <a:cs typeface="Arial" panose="020B0604020202020204" pitchFamily="34" charset="0"/>
            </a:endParaRPr>
          </a:p>
          <a:p>
            <a:pPr marL="0" indent="0">
              <a:spcBef>
                <a:spcPts val="0"/>
              </a:spcBef>
              <a:buNone/>
            </a:pPr>
            <a:endParaRPr lang="en-US" sz="2000" dirty="0">
              <a:latin typeface="+mn-lt"/>
              <a:cs typeface="Arial" panose="020B0604020202020204" pitchFamily="34" charset="0"/>
            </a:endParaRPr>
          </a:p>
          <a:p>
            <a:pPr marL="0" indent="0">
              <a:spcBef>
                <a:spcPts val="0"/>
              </a:spcBef>
              <a:buNone/>
            </a:pPr>
            <a:r>
              <a:rPr lang="en-US" sz="2000" dirty="0">
                <a:latin typeface="+mn-lt"/>
                <a:cs typeface="Arial" panose="020B0604020202020204" pitchFamily="34" charset="0"/>
              </a:rPr>
              <a:t>Shanna Hastie, LMSW</a:t>
            </a:r>
          </a:p>
          <a:p>
            <a:pPr marL="0" indent="0">
              <a:spcBef>
                <a:spcPts val="0"/>
              </a:spcBef>
              <a:buNone/>
            </a:pPr>
            <a:r>
              <a:rPr lang="en-US" sz="2000" dirty="0">
                <a:latin typeface="+mn-lt"/>
                <a:cs typeface="Arial" panose="020B0604020202020204" pitchFamily="34" charset="0"/>
              </a:rPr>
              <a:t>NNLM Region 2</a:t>
            </a:r>
          </a:p>
          <a:p>
            <a:pPr marL="0" indent="0">
              <a:spcBef>
                <a:spcPts val="0"/>
              </a:spcBef>
              <a:buNone/>
            </a:pPr>
            <a:r>
              <a:rPr lang="en-US" sz="2000" dirty="0">
                <a:latin typeface="+mn-lt"/>
                <a:cs typeface="Arial" panose="020B0604020202020204" pitchFamily="34" charset="0"/>
              </a:rPr>
              <a:t>Medical University of South Carolina</a:t>
            </a:r>
          </a:p>
          <a:p>
            <a:pPr marL="0" indent="0">
              <a:spcBef>
                <a:spcPts val="0"/>
              </a:spcBef>
              <a:buNone/>
            </a:pPr>
            <a:r>
              <a:rPr lang="en-US" sz="2000" dirty="0">
                <a:latin typeface="+mn-lt"/>
                <a:cs typeface="Arial"/>
                <a:hlinkClick r:id="rId4"/>
              </a:rPr>
              <a:t>hasties@musc.edu</a:t>
            </a:r>
            <a:endParaRPr lang="en-US" sz="2000" dirty="0">
              <a:latin typeface="+mn-lt"/>
              <a:cs typeface="Arial"/>
            </a:endParaRPr>
          </a:p>
          <a:p>
            <a:pPr marL="0" indent="0">
              <a:spcBef>
                <a:spcPts val="0"/>
              </a:spcBef>
              <a:buNone/>
            </a:pPr>
            <a:endParaRPr lang="en-US" sz="2000" dirty="0">
              <a:latin typeface="+mn-lt"/>
              <a:cs typeface="Arial" panose="020B0604020202020204" pitchFamily="34" charset="0"/>
            </a:endParaRPr>
          </a:p>
          <a:p>
            <a:pPr marL="0" indent="0">
              <a:spcBef>
                <a:spcPts val="0"/>
              </a:spcBef>
              <a:buNone/>
            </a:pPr>
            <a:endParaRPr lang="en-US" sz="2000" dirty="0">
              <a:latin typeface="+mn-lt"/>
              <a:cs typeface="Arial" panose="020B0604020202020204" pitchFamily="34" charset="0"/>
            </a:endParaRPr>
          </a:p>
          <a:p>
            <a:pPr marL="0" indent="0">
              <a:spcBef>
                <a:spcPts val="0"/>
              </a:spcBef>
              <a:spcAft>
                <a:spcPts val="600"/>
              </a:spcAft>
              <a:buNone/>
            </a:pPr>
            <a:endParaRPr lang="en-US" sz="2400" dirty="0"/>
          </a:p>
        </p:txBody>
      </p:sp>
      <p:pic>
        <p:nvPicPr>
          <p:cNvPr id="6" name="Picture 5" descr="Bennie Finch">
            <a:extLst>
              <a:ext uri="{FF2B5EF4-FFF2-40B4-BE49-F238E27FC236}">
                <a16:creationId xmlns:a16="http://schemas.microsoft.com/office/drawing/2014/main" id="{DDDAEFC1-BBB5-796D-4FD9-FB983B8D5F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5633" y="1458554"/>
            <a:ext cx="2117160" cy="1970446"/>
          </a:xfrm>
          <a:prstGeom prst="rect">
            <a:avLst/>
          </a:prstGeom>
          <a:ln>
            <a:noFill/>
          </a:ln>
          <a:effectLst>
            <a:outerShdw blurRad="292100" dist="139700" dir="2700000" algn="tl" rotWithShape="0">
              <a:srgbClr val="333333">
                <a:alpha val="65000"/>
              </a:srgbClr>
            </a:outerShdw>
          </a:effectLst>
        </p:spPr>
      </p:pic>
      <p:pic>
        <p:nvPicPr>
          <p:cNvPr id="10" name="Picture 9" descr="Shanna Hastie">
            <a:extLst>
              <a:ext uri="{FF2B5EF4-FFF2-40B4-BE49-F238E27FC236}">
                <a16:creationId xmlns:a16="http://schemas.microsoft.com/office/drawing/2014/main" id="{9A12234B-291E-CED9-19E2-945B7EDA3A25}"/>
              </a:ext>
            </a:extLst>
          </p:cNvPr>
          <p:cNvPicPr>
            <a:picLocks noChangeAspect="1"/>
          </p:cNvPicPr>
          <p:nvPr/>
        </p:nvPicPr>
        <p:blipFill>
          <a:blip r:embed="rId6">
            <a:extLst>
              <a:ext uri="{28A0092B-C50C-407E-A947-70E740481C1C}">
                <a14:useLocalDpi xmlns:a14="http://schemas.microsoft.com/office/drawing/2010/main" val="0"/>
              </a:ext>
            </a:extLst>
          </a:blip>
          <a:srcRect t="1605" r="-4" b="34219"/>
          <a:stretch>
            <a:fillRect/>
          </a:stretch>
        </p:blipFill>
        <p:spPr>
          <a:xfrm>
            <a:off x="7625633" y="3492557"/>
            <a:ext cx="2143915" cy="20637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77704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65964" y="2218007"/>
            <a:ext cx="5588391" cy="1210993"/>
          </a:xfrm>
        </p:spPr>
        <p:txBody>
          <a:bodyPr>
            <a:normAutofit/>
          </a:bodyPr>
          <a:lstStyle/>
          <a:p>
            <a:pPr algn="ctr"/>
            <a:r>
              <a:rPr lang="en-US" sz="4800" b="1" dirty="0">
                <a:solidFill>
                  <a:schemeClr val="tx1"/>
                </a:solidFill>
                <a:latin typeface="+mj-lt"/>
                <a:cs typeface="Helvetica" panose="020B0604020202020204"/>
              </a:rPr>
              <a:t>Thank You! </a:t>
            </a:r>
            <a:r>
              <a:rPr lang="en-US" sz="4800" b="1" dirty="0">
                <a:solidFill>
                  <a:schemeClr val="bg1"/>
                </a:solidFill>
                <a:latin typeface="+mj-lt"/>
                <a:cs typeface="Helvetica" panose="020B0604020202020204"/>
              </a:rPr>
              <a:t>2</a:t>
            </a:r>
          </a:p>
        </p:txBody>
      </p:sp>
      <p:sp>
        <p:nvSpPr>
          <p:cNvPr id="2" name="Content Placeholder 4">
            <a:extLst>
              <a:ext uri="{FF2B5EF4-FFF2-40B4-BE49-F238E27FC236}">
                <a16:creationId xmlns:a16="http://schemas.microsoft.com/office/drawing/2014/main" id="{9EFF2FDE-3A83-BB45-7DC4-40F3F63DED44}"/>
              </a:ext>
            </a:extLst>
          </p:cNvPr>
          <p:cNvSpPr txBox="1">
            <a:spLocks/>
          </p:cNvSpPr>
          <p:nvPr/>
        </p:nvSpPr>
        <p:spPr>
          <a:xfrm>
            <a:off x="1395935" y="4441587"/>
            <a:ext cx="9131808" cy="829056"/>
          </a:xfrm>
          <a:prstGeom prst="rect">
            <a:avLst/>
          </a:prstGeom>
          <a:noFill/>
          <a:ln>
            <a:noFill/>
          </a:ln>
        </p:spPr>
        <p:txBody>
          <a:bodyPr anchor="ctr">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rgbClr val="616265"/>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rgbClr val="616265"/>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rgbClr val="616265"/>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rgbClr val="616265"/>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rgbClr val="61626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spcAft>
                <a:spcPts val="0"/>
              </a:spcAft>
              <a:buFont typeface="Arial" panose="020B0604020202020204" pitchFamily="34" charset="0"/>
              <a:buNone/>
              <a:tabLst>
                <a:tab pos="2971800" algn="ctr"/>
                <a:tab pos="5943600" algn="r"/>
              </a:tabLst>
            </a:pPr>
            <a:r>
              <a:rPr lang="en-US" sz="2000" dirty="0">
                <a:solidFill>
                  <a:schemeClr val="tx1"/>
                </a:solidFill>
                <a:ea typeface="Century Gothic" panose="020B0502020202020204" pitchFamily="34" charset="0"/>
                <a:cs typeface="Calibri" panose="020F0502020204030204" pitchFamily="34" charset="0"/>
              </a:rPr>
              <a:t>Funded by the National Library of Medicine. NLM and NNLM are service marks of the US Department of Health and Human Services. </a:t>
            </a:r>
          </a:p>
        </p:txBody>
      </p:sp>
    </p:spTree>
    <p:extLst>
      <p:ext uri="{BB962C8B-B14F-4D97-AF65-F5344CB8AC3E}">
        <p14:creationId xmlns:p14="http://schemas.microsoft.com/office/powerpoint/2010/main" val="404840636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Basis">
  <a:themeElements>
    <a:clrScheme name="Custom 15">
      <a:dk1>
        <a:srgbClr val="000000"/>
      </a:dk1>
      <a:lt1>
        <a:srgbClr val="FFFFFF"/>
      </a:lt1>
      <a:dk2>
        <a:srgbClr val="1F497D"/>
      </a:dk2>
      <a:lt2>
        <a:srgbClr val="EEECE1"/>
      </a:lt2>
      <a:accent1>
        <a:srgbClr val="366092"/>
      </a:accent1>
      <a:accent2>
        <a:srgbClr val="953734"/>
      </a:accent2>
      <a:accent3>
        <a:srgbClr val="586D2D"/>
      </a:accent3>
      <a:accent4>
        <a:srgbClr val="76923C"/>
      </a:accent4>
      <a:accent5>
        <a:srgbClr val="4BACC6"/>
      </a:accent5>
      <a:accent6>
        <a:srgbClr val="F78629"/>
      </a:accent6>
      <a:hlink>
        <a:srgbClr val="632423"/>
      </a:hlink>
      <a:folHlink>
        <a:srgbClr val="63242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Basis">
  <a:themeElements>
    <a:clrScheme name="Custom 15">
      <a:dk1>
        <a:srgbClr val="000000"/>
      </a:dk1>
      <a:lt1>
        <a:srgbClr val="FFFFFF"/>
      </a:lt1>
      <a:dk2>
        <a:srgbClr val="1F497D"/>
      </a:dk2>
      <a:lt2>
        <a:srgbClr val="EEECE1"/>
      </a:lt2>
      <a:accent1>
        <a:srgbClr val="366092"/>
      </a:accent1>
      <a:accent2>
        <a:srgbClr val="953734"/>
      </a:accent2>
      <a:accent3>
        <a:srgbClr val="586D2D"/>
      </a:accent3>
      <a:accent4>
        <a:srgbClr val="76923C"/>
      </a:accent4>
      <a:accent5>
        <a:srgbClr val="4BACC6"/>
      </a:accent5>
      <a:accent6>
        <a:srgbClr val="F78629"/>
      </a:accent6>
      <a:hlink>
        <a:srgbClr val="632423"/>
      </a:hlink>
      <a:folHlink>
        <a:srgbClr val="63242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1020</TotalTime>
  <Words>9236</Words>
  <Application>Microsoft Office PowerPoint</Application>
  <PresentationFormat>Widescreen</PresentationFormat>
  <Paragraphs>646</Paragraphs>
  <Slides>35</Slides>
  <Notes>35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Aptos</vt:lpstr>
      <vt:lpstr>Arial</vt:lpstr>
      <vt:lpstr>Calibri</vt:lpstr>
      <vt:lpstr>Century Gothic</vt:lpstr>
      <vt:lpstr>Corbel</vt:lpstr>
      <vt:lpstr>Times New Roman</vt:lpstr>
      <vt:lpstr>Wingdings</vt:lpstr>
      <vt:lpstr>Basis</vt:lpstr>
      <vt:lpstr>1_Basis</vt:lpstr>
      <vt:lpstr>Connecting Older Adults to Health Information</vt:lpstr>
      <vt:lpstr>NNLM</vt:lpstr>
      <vt:lpstr>Objectives</vt:lpstr>
      <vt:lpstr>Zoom Poll:CE</vt:lpstr>
      <vt:lpstr>Growth of Older Adult Population in the United States</vt:lpstr>
      <vt:lpstr>Your Turn!</vt:lpstr>
      <vt:lpstr>Bird’s Eye View </vt:lpstr>
      <vt:lpstr>Demo - County Health Rankings</vt:lpstr>
      <vt:lpstr>Demo - Congressional District Health Dashboard </vt:lpstr>
      <vt:lpstr>9 Most Common Health Conditions in Older Adults </vt:lpstr>
      <vt:lpstr>DEMO TIME</vt:lpstr>
      <vt:lpstr>Programming</vt:lpstr>
      <vt:lpstr>Initial Planning</vt:lpstr>
      <vt:lpstr>7 Key Questions about Programming ----------------------------------------------</vt:lpstr>
      <vt:lpstr>Who?</vt:lpstr>
      <vt:lpstr>What?</vt:lpstr>
      <vt:lpstr>When?</vt:lpstr>
      <vt:lpstr>Where?</vt:lpstr>
      <vt:lpstr>Why?</vt:lpstr>
      <vt:lpstr>How?</vt:lpstr>
      <vt:lpstr>How much?</vt:lpstr>
      <vt:lpstr>Getting Started with Partnerships</vt:lpstr>
      <vt:lpstr>Healthy People 2030 Focus Areas for Older Adults</vt:lpstr>
      <vt:lpstr>Collection Development, Passive Programming and Reference</vt:lpstr>
      <vt:lpstr>Demo Time 2</vt:lpstr>
      <vt:lpstr>Types of Projects &amp; Programs</vt:lpstr>
      <vt:lpstr>Finding Programming Inspiration and Ideas</vt:lpstr>
      <vt:lpstr>Health Observances and Raising Awareness</vt:lpstr>
      <vt:lpstr>Q &amp; A</vt:lpstr>
      <vt:lpstr>Upcoming events</vt:lpstr>
      <vt:lpstr>Claim MLA CE</vt:lpstr>
      <vt:lpstr>Consumer Health Information Specialization (CHIS)</vt:lpstr>
      <vt:lpstr>Public Health Continuing Education Contact Hours</vt:lpstr>
      <vt:lpstr>Thank you! </vt:lpstr>
      <vt:lpstr>Thank You!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Brown</dc:creator>
  <cp:lastModifiedBy>Finch, Bennie K</cp:lastModifiedBy>
  <cp:revision>73</cp:revision>
  <cp:lastPrinted>2025-12-04T13:48:34Z</cp:lastPrinted>
  <dcterms:created xsi:type="dcterms:W3CDTF">2024-10-31T20:28:02Z</dcterms:created>
  <dcterms:modified xsi:type="dcterms:W3CDTF">2026-07-27T11:25:34Z</dcterms:modified>
</cp:coreProperties>
</file>