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309" r:id="rId2"/>
    <p:sldId id="2142533424" r:id="rId3"/>
    <p:sldId id="355" r:id="rId4"/>
    <p:sldId id="350" r:id="rId5"/>
    <p:sldId id="351" r:id="rId6"/>
    <p:sldId id="312" r:id="rId7"/>
    <p:sldId id="313" r:id="rId8"/>
    <p:sldId id="314" r:id="rId9"/>
    <p:sldId id="461" r:id="rId10"/>
    <p:sldId id="315" r:id="rId11"/>
    <p:sldId id="316" r:id="rId12"/>
    <p:sldId id="317" r:id="rId13"/>
    <p:sldId id="2142533425" r:id="rId14"/>
    <p:sldId id="352" r:id="rId15"/>
    <p:sldId id="2142533426" r:id="rId16"/>
    <p:sldId id="348" r:id="rId17"/>
    <p:sldId id="333" r:id="rId18"/>
    <p:sldId id="2142533427" r:id="rId19"/>
    <p:sldId id="354" r:id="rId20"/>
    <p:sldId id="349" r:id="rId21"/>
    <p:sldId id="334"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8C053F7-FECB-4595-9851-E299200B2B66}" v="3" dt="2026-06-22T19:38:52.1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1322" autoAdjust="0"/>
    <p:restoredTop sz="72645" autoAdjust="0"/>
  </p:normalViewPr>
  <p:slideViewPr>
    <p:cSldViewPr snapToGrid="0">
      <p:cViewPr varScale="1">
        <p:scale>
          <a:sx n="34" d="100"/>
          <a:sy n="34" d="100"/>
        </p:scale>
        <p:origin x="44" y="504"/>
      </p:cViewPr>
      <p:guideLst/>
    </p:cSldViewPr>
  </p:slideViewPr>
  <p:notesTextViewPr>
    <p:cViewPr>
      <p:scale>
        <a:sx n="1" d="1"/>
        <a:sy n="1" d="1"/>
      </p:scale>
      <p:origin x="0" y="0"/>
    </p:cViewPr>
  </p:notesTextViewPr>
  <p:sorterViewPr>
    <p:cViewPr varScale="1">
      <p:scale>
        <a:sx n="100" d="100"/>
        <a:sy n="100" d="100"/>
      </p:scale>
      <p:origin x="0" y="-24676"/>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lachowski, Margot" userId="8150a9d0-08f7-4cb0-9dfe-93c526933918" providerId="ADAL" clId="{CA265C09-A64B-45AB-9360-66434CC639A4}"/>
    <pc:docChg chg="custSel addSld delSld modSld sldOrd">
      <pc:chgData name="Malachowski, Margot" userId="8150a9d0-08f7-4cb0-9dfe-93c526933918" providerId="ADAL" clId="{CA265C09-A64B-45AB-9360-66434CC639A4}" dt="2026-06-23T16:13:10.196" v="153"/>
      <pc:docMkLst>
        <pc:docMk/>
      </pc:docMkLst>
      <pc:sldChg chg="add">
        <pc:chgData name="Malachowski, Margot" userId="8150a9d0-08f7-4cb0-9dfe-93c526933918" providerId="ADAL" clId="{CA265C09-A64B-45AB-9360-66434CC639A4}" dt="2026-05-26T13:01:19.211" v="1"/>
        <pc:sldMkLst>
          <pc:docMk/>
          <pc:sldMk cId="3624445901" sldId="334"/>
        </pc:sldMkLst>
      </pc:sldChg>
      <pc:sldChg chg="add">
        <pc:chgData name="Malachowski, Margot" userId="8150a9d0-08f7-4cb0-9dfe-93c526933918" providerId="ADAL" clId="{CA265C09-A64B-45AB-9360-66434CC639A4}" dt="2026-06-22T19:37:45.260" v="148"/>
        <pc:sldMkLst>
          <pc:docMk/>
          <pc:sldMk cId="3559947598" sldId="461"/>
        </pc:sldMkLst>
      </pc:sldChg>
      <pc:sldChg chg="modSp mod">
        <pc:chgData name="Malachowski, Margot" userId="8150a9d0-08f7-4cb0-9dfe-93c526933918" providerId="ADAL" clId="{CA265C09-A64B-45AB-9360-66434CC639A4}" dt="2026-06-22T19:36:38.471" v="147" actId="20577"/>
        <pc:sldMkLst>
          <pc:docMk/>
          <pc:sldMk cId="3963537278" sldId="2142533424"/>
        </pc:sldMkLst>
        <pc:graphicFrameChg chg="modGraphic">
          <ac:chgData name="Malachowski, Margot" userId="8150a9d0-08f7-4cb0-9dfe-93c526933918" providerId="ADAL" clId="{CA265C09-A64B-45AB-9360-66434CC639A4}" dt="2026-06-22T19:36:38.471" v="147" actId="20577"/>
          <ac:graphicFrameMkLst>
            <pc:docMk/>
            <pc:sldMk cId="3963537278" sldId="2142533424"/>
            <ac:graphicFrameMk id="10" creationId="{514D2F11-D583-A51E-9CDD-65AE34293270}"/>
          </ac:graphicFrameMkLst>
        </pc:graphicFrameChg>
      </pc:sldChg>
      <pc:sldChg chg="add">
        <pc:chgData name="Malachowski, Margot" userId="8150a9d0-08f7-4cb0-9dfe-93c526933918" providerId="ADAL" clId="{CA265C09-A64B-45AB-9360-66434CC639A4}" dt="2026-06-22T19:38:21.362" v="149"/>
        <pc:sldMkLst>
          <pc:docMk/>
          <pc:sldMk cId="1091691330" sldId="2142533425"/>
        </pc:sldMkLst>
      </pc:sldChg>
      <pc:sldChg chg="add">
        <pc:chgData name="Malachowski, Margot" userId="8150a9d0-08f7-4cb0-9dfe-93c526933918" providerId="ADAL" clId="{CA265C09-A64B-45AB-9360-66434CC639A4}" dt="2026-06-22T19:38:52.107" v="150"/>
        <pc:sldMkLst>
          <pc:docMk/>
          <pc:sldMk cId="3793482561" sldId="2142533426"/>
        </pc:sldMkLst>
      </pc:sldChg>
      <pc:sldChg chg="add ord">
        <pc:chgData name="Malachowski, Margot" userId="8150a9d0-08f7-4cb0-9dfe-93c526933918" providerId="ADAL" clId="{CA265C09-A64B-45AB-9360-66434CC639A4}" dt="2026-06-23T16:13:10.196" v="153"/>
        <pc:sldMkLst>
          <pc:docMk/>
          <pc:sldMk cId="2902392435" sldId="2142533427"/>
        </pc:sldMkLst>
      </pc:sldChg>
    </pc:docChg>
  </pc:docChgLst>
  <pc:docChgLst>
    <pc:chgData name="Margie Sheppard" userId="56a8cecf-a73a-4adc-b5d9-269b5afed9cf" providerId="ADAL" clId="{BFFA28C8-CFAB-4331-9CDD-8C1C5D48D556}"/>
    <pc:docChg chg="undo custSel modSld">
      <pc:chgData name="Margie Sheppard" userId="56a8cecf-a73a-4adc-b5d9-269b5afed9cf" providerId="ADAL" clId="{BFFA28C8-CFAB-4331-9CDD-8C1C5D48D556}" dt="2026-06-23T19:06:13.523" v="128" actId="962"/>
      <pc:docMkLst>
        <pc:docMk/>
      </pc:docMkLst>
      <pc:sldChg chg="modSp mod">
        <pc:chgData name="Margie Sheppard" userId="56a8cecf-a73a-4adc-b5d9-269b5afed9cf" providerId="ADAL" clId="{BFFA28C8-CFAB-4331-9CDD-8C1C5D48D556}" dt="2026-06-23T19:00:49.746" v="111" actId="962"/>
        <pc:sldMkLst>
          <pc:docMk/>
          <pc:sldMk cId="2467058231" sldId="317"/>
        </pc:sldMkLst>
        <pc:spChg chg="mod">
          <ac:chgData name="Margie Sheppard" userId="56a8cecf-a73a-4adc-b5d9-269b5afed9cf" providerId="ADAL" clId="{BFFA28C8-CFAB-4331-9CDD-8C1C5D48D556}" dt="2026-06-23T19:00:39.478" v="107" actId="962"/>
          <ac:spMkLst>
            <pc:docMk/>
            <pc:sldMk cId="2467058231" sldId="317"/>
            <ac:spMk id="2" creationId="{25C4B0DF-9CC7-36F3-06E9-5CB55C9896EA}"/>
          </ac:spMkLst>
        </pc:spChg>
        <pc:spChg chg="mod">
          <ac:chgData name="Margie Sheppard" userId="56a8cecf-a73a-4adc-b5d9-269b5afed9cf" providerId="ADAL" clId="{BFFA28C8-CFAB-4331-9CDD-8C1C5D48D556}" dt="2026-06-23T19:00:49.746" v="111" actId="962"/>
          <ac:spMkLst>
            <pc:docMk/>
            <pc:sldMk cId="2467058231" sldId="317"/>
            <ac:spMk id="3" creationId="{EB89D86D-ACEA-A5AC-E35B-0F6FDEC237BC}"/>
          </ac:spMkLst>
        </pc:spChg>
        <pc:spChg chg="mod ord">
          <ac:chgData name="Margie Sheppard" userId="56a8cecf-a73a-4adc-b5d9-269b5afed9cf" providerId="ADAL" clId="{BFFA28C8-CFAB-4331-9CDD-8C1C5D48D556}" dt="2026-06-23T19:00:46.190" v="109" actId="962"/>
          <ac:spMkLst>
            <pc:docMk/>
            <pc:sldMk cId="2467058231" sldId="317"/>
            <ac:spMk id="5" creationId="{00000000-0000-0000-0000-000000000000}"/>
          </ac:spMkLst>
        </pc:spChg>
        <pc:picChg chg="mod ord">
          <ac:chgData name="Margie Sheppard" userId="56a8cecf-a73a-4adc-b5d9-269b5afed9cf" providerId="ADAL" clId="{BFFA28C8-CFAB-4331-9CDD-8C1C5D48D556}" dt="2026-06-23T19:00:47.690" v="110" actId="962"/>
          <ac:picMkLst>
            <pc:docMk/>
            <pc:sldMk cId="2467058231" sldId="317"/>
            <ac:picMk id="10" creationId="{00000000-0000-0000-0000-000000000000}"/>
          </ac:picMkLst>
        </pc:picChg>
        <pc:picChg chg="mod">
          <ac:chgData name="Margie Sheppard" userId="56a8cecf-a73a-4adc-b5d9-269b5afed9cf" providerId="ADAL" clId="{BFFA28C8-CFAB-4331-9CDD-8C1C5D48D556}" dt="2026-06-23T19:00:42.440" v="108" actId="962"/>
          <ac:picMkLst>
            <pc:docMk/>
            <pc:sldMk cId="2467058231" sldId="317"/>
            <ac:picMk id="11" creationId="{00000000-0000-0000-0000-000000000000}"/>
          </ac:picMkLst>
        </pc:picChg>
      </pc:sldChg>
      <pc:sldChg chg="modSp">
        <pc:chgData name="Margie Sheppard" userId="56a8cecf-a73a-4adc-b5d9-269b5afed9cf" providerId="ADAL" clId="{BFFA28C8-CFAB-4331-9CDD-8C1C5D48D556}" dt="2026-06-23T18:36:22.874" v="13" actId="962"/>
        <pc:sldMkLst>
          <pc:docMk/>
          <pc:sldMk cId="1288729528" sldId="333"/>
        </pc:sldMkLst>
        <pc:graphicFrameChg chg="mod">
          <ac:chgData name="Margie Sheppard" userId="56a8cecf-a73a-4adc-b5d9-269b5afed9cf" providerId="ADAL" clId="{BFFA28C8-CFAB-4331-9CDD-8C1C5D48D556}" dt="2026-06-23T18:36:22.874" v="13" actId="962"/>
          <ac:graphicFrameMkLst>
            <pc:docMk/>
            <pc:sldMk cId="1288729528" sldId="333"/>
            <ac:graphicFrameMk id="7" creationId="{16A2E269-2C89-487F-A164-27F85320F4DD}"/>
          </ac:graphicFrameMkLst>
        </pc:graphicFrameChg>
      </pc:sldChg>
      <pc:sldChg chg="modSp mod">
        <pc:chgData name="Margie Sheppard" userId="56a8cecf-a73a-4adc-b5d9-269b5afed9cf" providerId="ADAL" clId="{BFFA28C8-CFAB-4331-9CDD-8C1C5D48D556}" dt="2026-06-23T18:45:23.644" v="17" actId="962"/>
        <pc:sldMkLst>
          <pc:docMk/>
          <pc:sldMk cId="3624445901" sldId="334"/>
        </pc:sldMkLst>
        <pc:picChg chg="mod">
          <ac:chgData name="Margie Sheppard" userId="56a8cecf-a73a-4adc-b5d9-269b5afed9cf" providerId="ADAL" clId="{BFFA28C8-CFAB-4331-9CDD-8C1C5D48D556}" dt="2026-06-23T18:45:23.644" v="17" actId="962"/>
          <ac:picMkLst>
            <pc:docMk/>
            <pc:sldMk cId="3624445901" sldId="334"/>
            <ac:picMk id="6" creationId="{2C78D3B1-6331-DBC1-655F-3CC6134B7BC6}"/>
          </ac:picMkLst>
        </pc:picChg>
      </pc:sldChg>
      <pc:sldChg chg="modSp mod">
        <pc:chgData name="Margie Sheppard" userId="56a8cecf-a73a-4adc-b5d9-269b5afed9cf" providerId="ADAL" clId="{BFFA28C8-CFAB-4331-9CDD-8C1C5D48D556}" dt="2026-06-23T18:11:15.042" v="11" actId="962"/>
        <pc:sldMkLst>
          <pc:docMk/>
          <pc:sldMk cId="3553646493" sldId="348"/>
        </pc:sldMkLst>
        <pc:picChg chg="mod">
          <ac:chgData name="Margie Sheppard" userId="56a8cecf-a73a-4adc-b5d9-269b5afed9cf" providerId="ADAL" clId="{BFFA28C8-CFAB-4331-9CDD-8C1C5D48D556}" dt="2026-06-23T18:11:15.042" v="11" actId="962"/>
          <ac:picMkLst>
            <pc:docMk/>
            <pc:sldMk cId="3553646493" sldId="348"/>
            <ac:picMk id="5" creationId="{EC3B3E3A-1882-012F-7723-019801DC0B14}"/>
          </ac:picMkLst>
        </pc:picChg>
      </pc:sldChg>
      <pc:sldChg chg="modSp mod">
        <pc:chgData name="Margie Sheppard" userId="56a8cecf-a73a-4adc-b5d9-269b5afed9cf" providerId="ADAL" clId="{BFFA28C8-CFAB-4331-9CDD-8C1C5D48D556}" dt="2026-06-23T18:08:33.448" v="0" actId="207"/>
        <pc:sldMkLst>
          <pc:docMk/>
          <pc:sldMk cId="4080509489" sldId="349"/>
        </pc:sldMkLst>
        <pc:spChg chg="mod">
          <ac:chgData name="Margie Sheppard" userId="56a8cecf-a73a-4adc-b5d9-269b5afed9cf" providerId="ADAL" clId="{BFFA28C8-CFAB-4331-9CDD-8C1C5D48D556}" dt="2026-06-23T18:08:33.448" v="0" actId="207"/>
          <ac:spMkLst>
            <pc:docMk/>
            <pc:sldMk cId="4080509489" sldId="349"/>
            <ac:spMk id="3" creationId="{C327BF87-09A9-DCD0-146E-B1A26F5BCAE5}"/>
          </ac:spMkLst>
        </pc:spChg>
      </pc:sldChg>
      <pc:sldChg chg="modSp mod">
        <pc:chgData name="Margie Sheppard" userId="56a8cecf-a73a-4adc-b5d9-269b5afed9cf" providerId="ADAL" clId="{BFFA28C8-CFAB-4331-9CDD-8C1C5D48D556}" dt="2026-06-23T18:59:32.603" v="98" actId="962"/>
        <pc:sldMkLst>
          <pc:docMk/>
          <pc:sldMk cId="1721125557" sldId="350"/>
        </pc:sldMkLst>
        <pc:spChg chg="mod ord">
          <ac:chgData name="Margie Sheppard" userId="56a8cecf-a73a-4adc-b5d9-269b5afed9cf" providerId="ADAL" clId="{BFFA28C8-CFAB-4331-9CDD-8C1C5D48D556}" dt="2026-06-23T18:59:32.603" v="98" actId="962"/>
          <ac:spMkLst>
            <pc:docMk/>
            <pc:sldMk cId="1721125557" sldId="350"/>
            <ac:spMk id="2" creationId="{00000000-0000-0000-0000-000000000000}"/>
          </ac:spMkLst>
        </pc:spChg>
        <pc:spChg chg="mod">
          <ac:chgData name="Margie Sheppard" userId="56a8cecf-a73a-4adc-b5d9-269b5afed9cf" providerId="ADAL" clId="{BFFA28C8-CFAB-4331-9CDD-8C1C5D48D556}" dt="2026-06-23T18:59:31.053" v="97" actId="962"/>
          <ac:spMkLst>
            <pc:docMk/>
            <pc:sldMk cId="1721125557" sldId="350"/>
            <ac:spMk id="3" creationId="{03D02B2C-66E7-9E76-586D-3DAA9D2E4781}"/>
          </ac:spMkLst>
        </pc:spChg>
        <pc:picChg chg="mod">
          <ac:chgData name="Margie Sheppard" userId="56a8cecf-a73a-4adc-b5d9-269b5afed9cf" providerId="ADAL" clId="{BFFA28C8-CFAB-4331-9CDD-8C1C5D48D556}" dt="2026-06-23T18:59:30.013" v="96" actId="962"/>
          <ac:picMkLst>
            <pc:docMk/>
            <pc:sldMk cId="1721125557" sldId="350"/>
            <ac:picMk id="12" creationId="{21A77649-B756-B7BC-49AC-5BCC29680A1F}"/>
          </ac:picMkLst>
        </pc:picChg>
      </pc:sldChg>
      <pc:sldChg chg="modSp mod">
        <pc:chgData name="Margie Sheppard" userId="56a8cecf-a73a-4adc-b5d9-269b5afed9cf" providerId="ADAL" clId="{BFFA28C8-CFAB-4331-9CDD-8C1C5D48D556}" dt="2026-06-23T19:00:04.948" v="104" actId="962"/>
        <pc:sldMkLst>
          <pc:docMk/>
          <pc:sldMk cId="470187929" sldId="351"/>
        </pc:sldMkLst>
        <pc:spChg chg="mod ord">
          <ac:chgData name="Margie Sheppard" userId="56a8cecf-a73a-4adc-b5d9-269b5afed9cf" providerId="ADAL" clId="{BFFA28C8-CFAB-4331-9CDD-8C1C5D48D556}" dt="2026-06-23T19:00:03.873" v="103" actId="962"/>
          <ac:spMkLst>
            <pc:docMk/>
            <pc:sldMk cId="470187929" sldId="351"/>
            <ac:spMk id="2" creationId="{D1B06000-F9BE-D8A3-405C-4606E49CC6AD}"/>
          </ac:spMkLst>
        </pc:spChg>
        <pc:spChg chg="mod ord">
          <ac:chgData name="Margie Sheppard" userId="56a8cecf-a73a-4adc-b5d9-269b5afed9cf" providerId="ADAL" clId="{BFFA28C8-CFAB-4331-9CDD-8C1C5D48D556}" dt="2026-06-23T19:00:04.948" v="104" actId="962"/>
          <ac:spMkLst>
            <pc:docMk/>
            <pc:sldMk cId="470187929" sldId="351"/>
            <ac:spMk id="3" creationId="{47F5A35B-6151-8B97-1F78-1E732782EFE6}"/>
          </ac:spMkLst>
        </pc:spChg>
        <pc:spChg chg="mod">
          <ac:chgData name="Margie Sheppard" userId="56a8cecf-a73a-4adc-b5d9-269b5afed9cf" providerId="ADAL" clId="{BFFA28C8-CFAB-4331-9CDD-8C1C5D48D556}" dt="2026-06-23T18:59:59.888" v="101" actId="962"/>
          <ac:spMkLst>
            <pc:docMk/>
            <pc:sldMk cId="470187929" sldId="351"/>
            <ac:spMk id="4" creationId="{E23B9513-99C9-041C-3405-95B37F91CD75}"/>
          </ac:spMkLst>
        </pc:spChg>
        <pc:picChg chg="mod">
          <ac:chgData name="Margie Sheppard" userId="56a8cecf-a73a-4adc-b5d9-269b5afed9cf" providerId="ADAL" clId="{BFFA28C8-CFAB-4331-9CDD-8C1C5D48D556}" dt="2026-06-23T18:59:54.079" v="100" actId="962"/>
          <ac:picMkLst>
            <pc:docMk/>
            <pc:sldMk cId="470187929" sldId="351"/>
            <ac:picMk id="6" creationId="{6B371F0E-E388-135D-3C6F-F7E8AA8991B6}"/>
          </ac:picMkLst>
        </pc:picChg>
      </pc:sldChg>
      <pc:sldChg chg="modSp">
        <pc:chgData name="Margie Sheppard" userId="56a8cecf-a73a-4adc-b5d9-269b5afed9cf" providerId="ADAL" clId="{BFFA28C8-CFAB-4331-9CDD-8C1C5D48D556}" dt="2026-06-23T18:45:02.944" v="15" actId="962"/>
        <pc:sldMkLst>
          <pc:docMk/>
          <pc:sldMk cId="3704575226" sldId="354"/>
        </pc:sldMkLst>
        <pc:graphicFrameChg chg="mod">
          <ac:chgData name="Margie Sheppard" userId="56a8cecf-a73a-4adc-b5d9-269b5afed9cf" providerId="ADAL" clId="{BFFA28C8-CFAB-4331-9CDD-8C1C5D48D556}" dt="2026-06-23T18:45:02.944" v="15" actId="962"/>
          <ac:graphicFrameMkLst>
            <pc:docMk/>
            <pc:sldMk cId="3704575226" sldId="354"/>
            <ac:graphicFrameMk id="4" creationId="{EF0A14E0-085D-A883-D4FB-327BB9545470}"/>
          </ac:graphicFrameMkLst>
        </pc:graphicFrameChg>
      </pc:sldChg>
      <pc:sldChg chg="modSp">
        <pc:chgData name="Margie Sheppard" userId="56a8cecf-a73a-4adc-b5d9-269b5afed9cf" providerId="ADAL" clId="{BFFA28C8-CFAB-4331-9CDD-8C1C5D48D556}" dt="2026-06-23T18:10:23.251" v="5" actId="962"/>
        <pc:sldMkLst>
          <pc:docMk/>
          <pc:sldMk cId="1186931141" sldId="355"/>
        </pc:sldMkLst>
        <pc:graphicFrameChg chg="mod">
          <ac:chgData name="Margie Sheppard" userId="56a8cecf-a73a-4adc-b5d9-269b5afed9cf" providerId="ADAL" clId="{BFFA28C8-CFAB-4331-9CDD-8C1C5D48D556}" dt="2026-06-23T18:10:23.251" v="5" actId="962"/>
          <ac:graphicFrameMkLst>
            <pc:docMk/>
            <pc:sldMk cId="1186931141" sldId="355"/>
            <ac:graphicFrameMk id="4" creationId="{15023C6F-2468-D7D0-1A4E-9ADCF81AB05E}"/>
          </ac:graphicFrameMkLst>
        </pc:graphicFrameChg>
      </pc:sldChg>
      <pc:sldChg chg="addSp delSp modSp mod">
        <pc:chgData name="Margie Sheppard" userId="56a8cecf-a73a-4adc-b5d9-269b5afed9cf" providerId="ADAL" clId="{BFFA28C8-CFAB-4331-9CDD-8C1C5D48D556}" dt="2026-06-23T18:59:12.470" v="94" actId="962"/>
        <pc:sldMkLst>
          <pc:docMk/>
          <pc:sldMk cId="3963537278" sldId="2142533424"/>
        </pc:sldMkLst>
        <pc:spChg chg="mod ord">
          <ac:chgData name="Margie Sheppard" userId="56a8cecf-a73a-4adc-b5d9-269b5afed9cf" providerId="ADAL" clId="{BFFA28C8-CFAB-4331-9CDD-8C1C5D48D556}" dt="2026-06-23T18:57:57.431" v="83" actId="13244"/>
          <ac:spMkLst>
            <pc:docMk/>
            <pc:sldMk cId="3963537278" sldId="2142533424"/>
            <ac:spMk id="2" creationId="{9FDF8A9C-A039-85FA-4C00-963D2801DE77}"/>
          </ac:spMkLst>
        </pc:spChg>
        <pc:spChg chg="add del mod">
          <ac:chgData name="Margie Sheppard" userId="56a8cecf-a73a-4adc-b5d9-269b5afed9cf" providerId="ADAL" clId="{BFFA28C8-CFAB-4331-9CDD-8C1C5D48D556}" dt="2026-06-23T18:58:36.764" v="88" actId="478"/>
          <ac:spMkLst>
            <pc:docMk/>
            <pc:sldMk cId="3963537278" sldId="2142533424"/>
            <ac:spMk id="3" creationId="{8BF26FB8-7DE4-D0D2-DCA6-31AC94A81C87}"/>
          </ac:spMkLst>
        </pc:spChg>
        <pc:spChg chg="mod">
          <ac:chgData name="Margie Sheppard" userId="56a8cecf-a73a-4adc-b5d9-269b5afed9cf" providerId="ADAL" clId="{BFFA28C8-CFAB-4331-9CDD-8C1C5D48D556}" dt="2026-06-23T18:57:35.812" v="82" actId="962"/>
          <ac:spMkLst>
            <pc:docMk/>
            <pc:sldMk cId="3963537278" sldId="2142533424"/>
            <ac:spMk id="5" creationId="{9F6AFB1C-DBD2-C413-E9DA-E865E652AC95}"/>
          </ac:spMkLst>
        </pc:spChg>
        <pc:spChg chg="mod">
          <ac:chgData name="Margie Sheppard" userId="56a8cecf-a73a-4adc-b5d9-269b5afed9cf" providerId="ADAL" clId="{BFFA28C8-CFAB-4331-9CDD-8C1C5D48D556}" dt="2026-06-23T18:58:14.990" v="85" actId="962"/>
          <ac:spMkLst>
            <pc:docMk/>
            <pc:sldMk cId="3963537278" sldId="2142533424"/>
            <ac:spMk id="6" creationId="{47D647D8-8D1B-B644-19A8-56BEB17FBE2C}"/>
          </ac:spMkLst>
        </pc:spChg>
        <pc:spChg chg="mod ord">
          <ac:chgData name="Margie Sheppard" userId="56a8cecf-a73a-4adc-b5d9-269b5afed9cf" providerId="ADAL" clId="{BFFA28C8-CFAB-4331-9CDD-8C1C5D48D556}" dt="2026-06-23T18:59:12.470" v="94" actId="962"/>
          <ac:spMkLst>
            <pc:docMk/>
            <pc:sldMk cId="3963537278" sldId="2142533424"/>
            <ac:spMk id="9" creationId="{9C56BC89-38EC-1749-A1EE-914C013F5CAE}"/>
          </ac:spMkLst>
        </pc:spChg>
        <pc:graphicFrameChg chg="mod">
          <ac:chgData name="Margie Sheppard" userId="56a8cecf-a73a-4adc-b5d9-269b5afed9cf" providerId="ADAL" clId="{BFFA28C8-CFAB-4331-9CDD-8C1C5D48D556}" dt="2026-06-23T18:59:10.795" v="93" actId="962"/>
          <ac:graphicFrameMkLst>
            <pc:docMk/>
            <pc:sldMk cId="3963537278" sldId="2142533424"/>
            <ac:graphicFrameMk id="10" creationId="{514D2F11-D583-A51E-9CDD-65AE34293270}"/>
          </ac:graphicFrameMkLst>
        </pc:graphicFrameChg>
      </pc:sldChg>
      <pc:sldChg chg="addSp modSp mod">
        <pc:chgData name="Margie Sheppard" userId="56a8cecf-a73a-4adc-b5d9-269b5afed9cf" providerId="ADAL" clId="{BFFA28C8-CFAB-4331-9CDD-8C1C5D48D556}" dt="2026-06-23T19:01:33.336" v="116" actId="13244"/>
        <pc:sldMkLst>
          <pc:docMk/>
          <pc:sldMk cId="1091691330" sldId="2142533425"/>
        </pc:sldMkLst>
        <pc:spChg chg="mod">
          <ac:chgData name="Margie Sheppard" userId="56a8cecf-a73a-4adc-b5d9-269b5afed9cf" providerId="ADAL" clId="{BFFA28C8-CFAB-4331-9CDD-8C1C5D48D556}" dt="2026-06-23T19:01:14.524" v="112" actId="962"/>
          <ac:spMkLst>
            <pc:docMk/>
            <pc:sldMk cId="1091691330" sldId="2142533425"/>
            <ac:spMk id="2" creationId="{C8C8BD3E-F62B-4C00-B9BB-E287A6A07E2A}"/>
          </ac:spMkLst>
        </pc:spChg>
        <pc:spChg chg="mod ord">
          <ac:chgData name="Margie Sheppard" userId="56a8cecf-a73a-4adc-b5d9-269b5afed9cf" providerId="ADAL" clId="{BFFA28C8-CFAB-4331-9CDD-8C1C5D48D556}" dt="2026-06-23T19:01:33.336" v="116" actId="13244"/>
          <ac:spMkLst>
            <pc:docMk/>
            <pc:sldMk cId="1091691330" sldId="2142533425"/>
            <ac:spMk id="3" creationId="{2E069A65-C23F-1578-53FF-DC5B3AEC43D1}"/>
          </ac:spMkLst>
        </pc:spChg>
        <pc:spChg chg="add mod">
          <ac:chgData name="Margie Sheppard" userId="56a8cecf-a73a-4adc-b5d9-269b5afed9cf" providerId="ADAL" clId="{BFFA28C8-CFAB-4331-9CDD-8C1C5D48D556}" dt="2026-06-23T19:01:27.495" v="115" actId="962"/>
          <ac:spMkLst>
            <pc:docMk/>
            <pc:sldMk cId="1091691330" sldId="2142533425"/>
            <ac:spMk id="4" creationId="{263B66CE-A5D9-794B-2E8F-50E31AE0B1BF}"/>
          </ac:spMkLst>
        </pc:spChg>
        <pc:picChg chg="mod">
          <ac:chgData name="Margie Sheppard" userId="56a8cecf-a73a-4adc-b5d9-269b5afed9cf" providerId="ADAL" clId="{BFFA28C8-CFAB-4331-9CDD-8C1C5D48D556}" dt="2026-06-23T19:01:24.890" v="114" actId="962"/>
          <ac:picMkLst>
            <pc:docMk/>
            <pc:sldMk cId="1091691330" sldId="2142533425"/>
            <ac:picMk id="10" creationId="{BDA95C3E-171F-4E62-05EC-FEDDFC45A8B3}"/>
          </ac:picMkLst>
        </pc:picChg>
      </pc:sldChg>
      <pc:sldChg chg="addSp modSp mod">
        <pc:chgData name="Margie Sheppard" userId="56a8cecf-a73a-4adc-b5d9-269b5afed9cf" providerId="ADAL" clId="{BFFA28C8-CFAB-4331-9CDD-8C1C5D48D556}" dt="2026-06-23T19:05:49.271" v="123" actId="13244"/>
        <pc:sldMkLst>
          <pc:docMk/>
          <pc:sldMk cId="3793482561" sldId="2142533426"/>
        </pc:sldMkLst>
        <pc:spChg chg="mod">
          <ac:chgData name="Margie Sheppard" userId="56a8cecf-a73a-4adc-b5d9-269b5afed9cf" providerId="ADAL" clId="{BFFA28C8-CFAB-4331-9CDD-8C1C5D48D556}" dt="2026-06-23T19:01:52.243" v="117" actId="962"/>
          <ac:spMkLst>
            <pc:docMk/>
            <pc:sldMk cId="3793482561" sldId="2142533426"/>
            <ac:spMk id="2" creationId="{C8C8BD3E-F62B-4C00-B9BB-E287A6A07E2A}"/>
          </ac:spMkLst>
        </pc:spChg>
        <pc:spChg chg="mod ord">
          <ac:chgData name="Margie Sheppard" userId="56a8cecf-a73a-4adc-b5d9-269b5afed9cf" providerId="ADAL" clId="{BFFA28C8-CFAB-4331-9CDD-8C1C5D48D556}" dt="2026-06-23T19:05:49.271" v="123" actId="13244"/>
          <ac:spMkLst>
            <pc:docMk/>
            <pc:sldMk cId="3793482561" sldId="2142533426"/>
            <ac:spMk id="3" creationId="{2E069A65-C23F-1578-53FF-DC5B3AEC43D1}"/>
          </ac:spMkLst>
        </pc:spChg>
        <pc:spChg chg="add mod">
          <ac:chgData name="Margie Sheppard" userId="56a8cecf-a73a-4adc-b5d9-269b5afed9cf" providerId="ADAL" clId="{BFFA28C8-CFAB-4331-9CDD-8C1C5D48D556}" dt="2026-06-23T19:05:43.136" v="122" actId="962"/>
          <ac:spMkLst>
            <pc:docMk/>
            <pc:sldMk cId="3793482561" sldId="2142533426"/>
            <ac:spMk id="4" creationId="{F98F64FE-D1F3-A006-31AD-7F17EA0549AD}"/>
          </ac:spMkLst>
        </pc:spChg>
        <pc:picChg chg="mod ord">
          <ac:chgData name="Margie Sheppard" userId="56a8cecf-a73a-4adc-b5d9-269b5afed9cf" providerId="ADAL" clId="{BFFA28C8-CFAB-4331-9CDD-8C1C5D48D556}" dt="2026-06-23T19:05:37.002" v="119" actId="13244"/>
          <ac:picMkLst>
            <pc:docMk/>
            <pc:sldMk cId="3793482561" sldId="2142533426"/>
            <ac:picMk id="10" creationId="{BDA95C3E-171F-4E62-05EC-FEDDFC45A8B3}"/>
          </ac:picMkLst>
        </pc:picChg>
      </pc:sldChg>
      <pc:sldChg chg="addSp modSp mod">
        <pc:chgData name="Margie Sheppard" userId="56a8cecf-a73a-4adc-b5d9-269b5afed9cf" providerId="ADAL" clId="{BFFA28C8-CFAB-4331-9CDD-8C1C5D48D556}" dt="2026-06-23T19:06:13.523" v="128" actId="962"/>
        <pc:sldMkLst>
          <pc:docMk/>
          <pc:sldMk cId="2902392435" sldId="2142533427"/>
        </pc:sldMkLst>
        <pc:spChg chg="mod">
          <ac:chgData name="Margie Sheppard" userId="56a8cecf-a73a-4adc-b5d9-269b5afed9cf" providerId="ADAL" clId="{BFFA28C8-CFAB-4331-9CDD-8C1C5D48D556}" dt="2026-06-23T19:06:03.138" v="124" actId="962"/>
          <ac:spMkLst>
            <pc:docMk/>
            <pc:sldMk cId="2902392435" sldId="2142533427"/>
            <ac:spMk id="2" creationId="{D0305793-7B7E-FB22-15CF-44AB0BA85B5E}"/>
          </ac:spMkLst>
        </pc:spChg>
        <pc:spChg chg="mod ord">
          <ac:chgData name="Margie Sheppard" userId="56a8cecf-a73a-4adc-b5d9-269b5afed9cf" providerId="ADAL" clId="{BFFA28C8-CFAB-4331-9CDD-8C1C5D48D556}" dt="2026-06-23T19:06:11.878" v="127" actId="13244"/>
          <ac:spMkLst>
            <pc:docMk/>
            <pc:sldMk cId="2902392435" sldId="2142533427"/>
            <ac:spMk id="3" creationId="{9784F892-6FF3-7DA8-4BAA-806031DA03B1}"/>
          </ac:spMkLst>
        </pc:spChg>
        <pc:spChg chg="add mod">
          <ac:chgData name="Margie Sheppard" userId="56a8cecf-a73a-4adc-b5d9-269b5afed9cf" providerId="ADAL" clId="{BFFA28C8-CFAB-4331-9CDD-8C1C5D48D556}" dt="2026-06-23T19:06:08.075" v="125" actId="962"/>
          <ac:spMkLst>
            <pc:docMk/>
            <pc:sldMk cId="2902392435" sldId="2142533427"/>
            <ac:spMk id="4" creationId="{53988273-9624-37BD-38BC-856F86EFF910}"/>
          </ac:spMkLst>
        </pc:spChg>
        <pc:picChg chg="mod">
          <ac:chgData name="Margie Sheppard" userId="56a8cecf-a73a-4adc-b5d9-269b5afed9cf" providerId="ADAL" clId="{BFFA28C8-CFAB-4331-9CDD-8C1C5D48D556}" dt="2026-06-23T19:06:13.523" v="128" actId="962"/>
          <ac:picMkLst>
            <pc:docMk/>
            <pc:sldMk cId="2902392435" sldId="2142533427"/>
            <ac:picMk id="10" creationId="{198D1F84-EE7D-0BC3-C4F8-0083CDC97BD6}"/>
          </ac:picMkLst>
        </pc:pic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svg"/><Relationship Id="rId1" Type="http://schemas.openxmlformats.org/officeDocument/2006/relationships/image" Target="../media/image4.svg"/><Relationship Id="rId4" Type="http://schemas.openxmlformats.org/officeDocument/2006/relationships/image" Target="../media/image7.svg"/></Relationships>
</file>

<file path=ppt/diagrams/_rels/drawing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svg"/><Relationship Id="rId1" Type="http://schemas.openxmlformats.org/officeDocument/2006/relationships/image" Target="../media/image4.sv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0FBB2B1-E09B-48B3-8984-232DD35B7C80}"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702A8C20-19DD-48E5-B805-8A6BB4B3EBE5}">
      <dgm:prSet custT="1"/>
      <dgm:spPr>
        <a:xfrm>
          <a:off x="839840" y="3413"/>
          <a:ext cx="9675759" cy="727134"/>
        </a:xfrm>
        <a:prstGeom prst="rect">
          <a:avLst/>
        </a:prstGeom>
        <a:noFill/>
        <a:ln>
          <a:noFill/>
        </a:ln>
        <a:effectLst/>
      </dgm:spPr>
      <dgm:t>
        <a:bodyPr/>
        <a:lstStyle/>
        <a:p>
          <a:pPr>
            <a:lnSpc>
              <a:spcPct val="100000"/>
            </a:lnSpc>
          </a:pPr>
          <a:r>
            <a:rPr lang="en-US" sz="2800" dirty="0">
              <a:solidFill>
                <a:sysClr val="windowText" lastClr="000000">
                  <a:hueOff val="0"/>
                  <a:satOff val="0"/>
                  <a:lumOff val="0"/>
                  <a:alphaOff val="0"/>
                </a:sysClr>
              </a:solidFill>
              <a:latin typeface="Calibri" panose="020F0502020204030204"/>
              <a:ea typeface="+mn-ea"/>
              <a:cs typeface="+mn-cs"/>
            </a:rPr>
            <a:t>Share your comments in Chat </a:t>
          </a:r>
        </a:p>
      </dgm:t>
    </dgm:pt>
    <dgm:pt modelId="{A56EA87D-5D89-4AB0-A49B-14B0E7F0ABCA}" type="parTrans" cxnId="{1335D79C-66D9-49B4-B139-03C0E77D1972}">
      <dgm:prSet/>
      <dgm:spPr/>
      <dgm:t>
        <a:bodyPr/>
        <a:lstStyle/>
        <a:p>
          <a:endParaRPr lang="en-US"/>
        </a:p>
      </dgm:t>
    </dgm:pt>
    <dgm:pt modelId="{C06B04E5-69BE-483C-8977-102B08EC7AC7}" type="sibTrans" cxnId="{1335D79C-66D9-49B4-B139-03C0E77D1972}">
      <dgm:prSet/>
      <dgm:spPr/>
      <dgm:t>
        <a:bodyPr/>
        <a:lstStyle/>
        <a:p>
          <a:pPr>
            <a:lnSpc>
              <a:spcPct val="100000"/>
            </a:lnSpc>
          </a:pPr>
          <a:endParaRPr lang="en-US"/>
        </a:p>
      </dgm:t>
    </dgm:pt>
    <dgm:pt modelId="{B8115919-D7E9-44AC-966D-4685EF40E1A8}">
      <dgm:prSet custT="1"/>
      <dgm:spPr>
        <a:xfrm>
          <a:off x="839840" y="912332"/>
          <a:ext cx="9675759" cy="727134"/>
        </a:xfrm>
        <a:prstGeom prst="rect">
          <a:avLst/>
        </a:prstGeom>
        <a:noFill/>
        <a:ln>
          <a:noFill/>
        </a:ln>
        <a:effectLst/>
      </dgm:spPr>
      <dgm:t>
        <a:bodyPr/>
        <a:lstStyle/>
        <a:p>
          <a:pPr>
            <a:lnSpc>
              <a:spcPct val="100000"/>
            </a:lnSpc>
          </a:pPr>
          <a:r>
            <a:rPr lang="en-US" sz="2800" dirty="0">
              <a:solidFill>
                <a:sysClr val="windowText" lastClr="000000">
                  <a:hueOff val="0"/>
                  <a:satOff val="0"/>
                  <a:lumOff val="0"/>
                  <a:alphaOff val="0"/>
                </a:sysClr>
              </a:solidFill>
              <a:latin typeface="Helvetica" panose="020B0604020202020204" pitchFamily="34" charset="0"/>
              <a:ea typeface="+mn-ea"/>
              <a:cs typeface="Helvetica" panose="020B0604020202020204" pitchFamily="34" charset="0"/>
            </a:rPr>
            <a:t>Post QUESTIONS in Q&amp;A and ANSWERS in Chat</a:t>
          </a:r>
        </a:p>
      </dgm:t>
    </dgm:pt>
    <dgm:pt modelId="{B58B3D20-086A-420B-B1B7-E315A7FDCA6E}" type="parTrans" cxnId="{9099D018-6461-4124-B6A0-78E31D0BA386}">
      <dgm:prSet/>
      <dgm:spPr/>
      <dgm:t>
        <a:bodyPr/>
        <a:lstStyle/>
        <a:p>
          <a:endParaRPr lang="en-US"/>
        </a:p>
      </dgm:t>
    </dgm:pt>
    <dgm:pt modelId="{D5EA9366-4E69-404F-A625-1731DC74579A}" type="sibTrans" cxnId="{9099D018-6461-4124-B6A0-78E31D0BA386}">
      <dgm:prSet/>
      <dgm:spPr/>
      <dgm:t>
        <a:bodyPr/>
        <a:lstStyle/>
        <a:p>
          <a:pPr>
            <a:lnSpc>
              <a:spcPct val="100000"/>
            </a:lnSpc>
          </a:pPr>
          <a:endParaRPr lang="en-US"/>
        </a:p>
      </dgm:t>
    </dgm:pt>
    <dgm:pt modelId="{0A6969BE-A068-4FAF-BBAC-767218DFE78B}">
      <dgm:prSet custT="1"/>
      <dgm:spPr>
        <a:xfrm>
          <a:off x="839840" y="1863148"/>
          <a:ext cx="9675759" cy="727134"/>
        </a:xfrm>
        <a:prstGeom prst="rect">
          <a:avLst/>
        </a:prstGeom>
        <a:noFill/>
        <a:ln>
          <a:noFill/>
        </a:ln>
        <a:effectLst/>
      </dgm:spPr>
      <dgm:t>
        <a:bodyPr/>
        <a:lstStyle/>
        <a:p>
          <a:pPr>
            <a:lnSpc>
              <a:spcPct val="100000"/>
            </a:lnSpc>
          </a:pPr>
          <a:r>
            <a:rPr lang="en-US" sz="2800" dirty="0">
              <a:solidFill>
                <a:sysClr val="windowText" lastClr="000000">
                  <a:hueOff val="0"/>
                  <a:satOff val="0"/>
                  <a:lumOff val="0"/>
                  <a:alphaOff val="0"/>
                </a:sysClr>
              </a:solidFill>
              <a:latin typeface="Helvetica" panose="020B0604020202020204" pitchFamily="34" charset="0"/>
              <a:ea typeface="+mn-ea"/>
              <a:cs typeface="Helvetica" panose="020B0604020202020204" pitchFamily="34" charset="0"/>
            </a:rPr>
            <a:t>Closed Captions available</a:t>
          </a:r>
        </a:p>
      </dgm:t>
    </dgm:pt>
    <dgm:pt modelId="{FEBB8D6B-B330-4A1B-8E19-7D8D99BE05D4}" type="parTrans" cxnId="{530B7EA1-514A-424D-BCB2-1FE4530C01A1}">
      <dgm:prSet/>
      <dgm:spPr/>
      <dgm:t>
        <a:bodyPr/>
        <a:lstStyle/>
        <a:p>
          <a:endParaRPr lang="en-US"/>
        </a:p>
      </dgm:t>
    </dgm:pt>
    <dgm:pt modelId="{CBE0E26D-74DC-4FA0-81E5-A08C4D69A937}" type="sibTrans" cxnId="{530B7EA1-514A-424D-BCB2-1FE4530C01A1}">
      <dgm:prSet/>
      <dgm:spPr/>
      <dgm:t>
        <a:bodyPr/>
        <a:lstStyle/>
        <a:p>
          <a:pPr>
            <a:lnSpc>
              <a:spcPct val="100000"/>
            </a:lnSpc>
          </a:pPr>
          <a:endParaRPr lang="en-US"/>
        </a:p>
      </dgm:t>
    </dgm:pt>
    <dgm:pt modelId="{15EC92DE-87D1-402A-8231-5F37D2DC91A5}">
      <dgm:prSet custT="1"/>
      <dgm:spPr>
        <a:xfrm>
          <a:off x="839840" y="2730169"/>
          <a:ext cx="9675759" cy="727134"/>
        </a:xfrm>
        <a:prstGeom prst="rect">
          <a:avLst/>
        </a:prstGeom>
        <a:noFill/>
        <a:ln>
          <a:noFill/>
        </a:ln>
        <a:effectLst/>
      </dgm:spPr>
      <dgm:t>
        <a:bodyPr/>
        <a:lstStyle/>
        <a:p>
          <a:pPr>
            <a:lnSpc>
              <a:spcPct val="100000"/>
            </a:lnSpc>
          </a:pPr>
          <a:r>
            <a:rPr lang="en-US" sz="2800" dirty="0">
              <a:solidFill>
                <a:sysClr val="windowText" lastClr="000000">
                  <a:hueOff val="0"/>
                  <a:satOff val="0"/>
                  <a:lumOff val="0"/>
                  <a:alphaOff val="0"/>
                </a:sysClr>
              </a:solidFill>
              <a:latin typeface="Helvetica" panose="020B0604020202020204" pitchFamily="34" charset="0"/>
              <a:ea typeface="+mn-ea"/>
              <a:cs typeface="Helvetica" panose="020B0604020202020204" pitchFamily="34" charset="0"/>
            </a:rPr>
            <a:t>Session is being recorded</a:t>
          </a:r>
        </a:p>
      </dgm:t>
    </dgm:pt>
    <dgm:pt modelId="{4B503E4D-823A-40A9-9ABF-E2B53BA51837}" type="parTrans" cxnId="{F2BCE830-B8E0-4BA0-A2B7-FF436F9D0E94}">
      <dgm:prSet/>
      <dgm:spPr/>
      <dgm:t>
        <a:bodyPr/>
        <a:lstStyle/>
        <a:p>
          <a:endParaRPr lang="en-US"/>
        </a:p>
      </dgm:t>
    </dgm:pt>
    <dgm:pt modelId="{6195616E-C21C-469B-A880-B91885AEA10A}" type="sibTrans" cxnId="{F2BCE830-B8E0-4BA0-A2B7-FF436F9D0E94}">
      <dgm:prSet/>
      <dgm:spPr/>
      <dgm:t>
        <a:bodyPr/>
        <a:lstStyle/>
        <a:p>
          <a:pPr>
            <a:lnSpc>
              <a:spcPct val="100000"/>
            </a:lnSpc>
          </a:pPr>
          <a:endParaRPr lang="en-US"/>
        </a:p>
      </dgm:t>
    </dgm:pt>
    <dgm:pt modelId="{58452A0C-F80A-433D-9D48-67964DA0516A}" type="pres">
      <dgm:prSet presAssocID="{70FBB2B1-E09B-48B3-8984-232DD35B7C80}" presName="root" presStyleCnt="0">
        <dgm:presLayoutVars>
          <dgm:dir/>
          <dgm:resizeHandles val="exact"/>
        </dgm:presLayoutVars>
      </dgm:prSet>
      <dgm:spPr/>
    </dgm:pt>
    <dgm:pt modelId="{3A5F4318-3C9A-4404-A161-C8FA9E126900}" type="pres">
      <dgm:prSet presAssocID="{702A8C20-19DD-48E5-B805-8A6BB4B3EBE5}" presName="compNode" presStyleCnt="0"/>
      <dgm:spPr/>
    </dgm:pt>
    <dgm:pt modelId="{1C38767A-7CE7-475D-B361-CBB7F790299F}" type="pres">
      <dgm:prSet presAssocID="{702A8C20-19DD-48E5-B805-8A6BB4B3EBE5}" presName="bgRect" presStyleLbl="bgShp" presStyleIdx="0" presStyleCnt="4" custScaleY="92314" custLinFactNeighborY="6618"/>
      <dgm:spPr>
        <a:xfrm>
          <a:off x="0" y="79479"/>
          <a:ext cx="10515600" cy="671247"/>
        </a:xfrm>
        <a:prstGeom prst="roundRect">
          <a:avLst>
            <a:gd name="adj" fmla="val 10000"/>
          </a:avLst>
        </a:prstGeom>
        <a:solidFill>
          <a:srgbClr val="ED7D31">
            <a:tint val="40000"/>
            <a:hueOff val="0"/>
            <a:satOff val="0"/>
            <a:lumOff val="0"/>
            <a:alphaOff val="0"/>
          </a:srgbClr>
        </a:solidFill>
        <a:ln>
          <a:noFill/>
        </a:ln>
        <a:effectLst/>
      </dgm:spPr>
    </dgm:pt>
    <dgm:pt modelId="{0DB9D2E6-A7EC-4049-A8C3-BD81DA0E7419}" type="pres">
      <dgm:prSet presAssocID="{702A8C20-19DD-48E5-B805-8A6BB4B3EBE5}" presName="iconRect" presStyleLbl="node1" presStyleIdx="0" presStyleCnt="4"/>
      <dgm:spPr>
        <a:xfrm>
          <a:off x="219958" y="167019"/>
          <a:ext cx="399924" cy="39992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gm:spPr>
      <dgm:extLst>
        <a:ext uri="{E40237B7-FDA0-4F09-8148-C483321AD2D9}">
          <dgm14:cNvPr xmlns:dgm14="http://schemas.microsoft.com/office/drawing/2010/diagram" id="0" name="" descr="Chat"/>
        </a:ext>
      </dgm:extLst>
    </dgm:pt>
    <dgm:pt modelId="{535ACE4D-1BE4-4480-8A8E-7BFF9F621697}" type="pres">
      <dgm:prSet presAssocID="{702A8C20-19DD-48E5-B805-8A6BB4B3EBE5}" presName="spaceRect" presStyleCnt="0"/>
      <dgm:spPr/>
    </dgm:pt>
    <dgm:pt modelId="{881CC2F4-984A-4AFB-A097-7D0AD7549C7E}" type="pres">
      <dgm:prSet presAssocID="{702A8C20-19DD-48E5-B805-8A6BB4B3EBE5}" presName="parTx" presStyleLbl="revTx" presStyleIdx="0" presStyleCnt="4">
        <dgm:presLayoutVars>
          <dgm:chMax val="0"/>
          <dgm:chPref val="0"/>
        </dgm:presLayoutVars>
      </dgm:prSet>
      <dgm:spPr/>
    </dgm:pt>
    <dgm:pt modelId="{369EE273-B6D8-4005-B1B4-65906E772217}" type="pres">
      <dgm:prSet presAssocID="{C06B04E5-69BE-483C-8977-102B08EC7AC7}" presName="sibTrans" presStyleCnt="0"/>
      <dgm:spPr/>
    </dgm:pt>
    <dgm:pt modelId="{2F7F2569-95B0-4209-9624-601B35A7C0FE}" type="pres">
      <dgm:prSet presAssocID="{B8115919-D7E9-44AC-966D-4685EF40E1A8}" presName="compNode" presStyleCnt="0"/>
      <dgm:spPr/>
    </dgm:pt>
    <dgm:pt modelId="{E46FA2F6-53BC-429F-969B-E42705EE39AC}" type="pres">
      <dgm:prSet presAssocID="{B8115919-D7E9-44AC-966D-4685EF40E1A8}" presName="bgRect" presStyleLbl="bgShp" presStyleIdx="1" presStyleCnt="4" custLinFactNeighborX="1070" custLinFactNeighborY="4095"/>
      <dgm:spPr>
        <a:xfrm>
          <a:off x="0" y="960453"/>
          <a:ext cx="10515600" cy="727134"/>
        </a:xfrm>
        <a:prstGeom prst="roundRect">
          <a:avLst>
            <a:gd name="adj" fmla="val 10000"/>
          </a:avLst>
        </a:prstGeom>
        <a:solidFill>
          <a:srgbClr val="ED7D31">
            <a:tint val="40000"/>
            <a:hueOff val="0"/>
            <a:satOff val="0"/>
            <a:lumOff val="0"/>
            <a:alphaOff val="0"/>
          </a:srgbClr>
        </a:solidFill>
        <a:ln>
          <a:noFill/>
        </a:ln>
        <a:effectLst/>
      </dgm:spPr>
    </dgm:pt>
    <dgm:pt modelId="{2E834B45-2BBE-4BDB-9978-8CFBA74E360D}" type="pres">
      <dgm:prSet presAssocID="{B8115919-D7E9-44AC-966D-4685EF40E1A8}" presName="iconRect" presStyleLbl="node1" presStyleIdx="1" presStyleCnt="4" custLinFactNeighborX="5636" custLinFactNeighborY="18251"/>
      <dgm:spPr>
        <a:xfrm>
          <a:off x="219958" y="1075937"/>
          <a:ext cx="399924" cy="399924"/>
        </a:xfrm>
        <a:prstGeom prst="rect">
          <a:avLst/>
        </a:prstGeom>
        <a:blipFill>
          <a:blip xmlns:r="http://schemas.openxmlformats.org/officeDocument/2006/relationships">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gm:spPr>
      <dgm:extLst>
        <a:ext uri="{E40237B7-FDA0-4F09-8148-C483321AD2D9}">
          <dgm14:cNvPr xmlns:dgm14="http://schemas.microsoft.com/office/drawing/2010/diagram" id="0" name="" descr="Help with solid fill"/>
        </a:ext>
      </dgm:extLst>
    </dgm:pt>
    <dgm:pt modelId="{573DD23A-BFEE-4809-B1AB-CA5CAF455E8D}" type="pres">
      <dgm:prSet presAssocID="{B8115919-D7E9-44AC-966D-4685EF40E1A8}" presName="spaceRect" presStyleCnt="0"/>
      <dgm:spPr/>
    </dgm:pt>
    <dgm:pt modelId="{80B737BA-944D-4B5E-9062-3A77A7DA44AD}" type="pres">
      <dgm:prSet presAssocID="{B8115919-D7E9-44AC-966D-4685EF40E1A8}" presName="parTx" presStyleLbl="revTx" presStyleIdx="1" presStyleCnt="4" custLinFactNeighborX="6090" custLinFactNeighborY="-487">
        <dgm:presLayoutVars>
          <dgm:chMax val="0"/>
          <dgm:chPref val="0"/>
        </dgm:presLayoutVars>
      </dgm:prSet>
      <dgm:spPr/>
    </dgm:pt>
    <dgm:pt modelId="{83CA5B02-6066-4AD5-BF80-B26A2D268BDD}" type="pres">
      <dgm:prSet presAssocID="{D5EA9366-4E69-404F-A625-1731DC74579A}" presName="sibTrans" presStyleCnt="0"/>
      <dgm:spPr/>
    </dgm:pt>
    <dgm:pt modelId="{3D9108C4-37A2-4A1E-9E4D-B230D10AECD0}" type="pres">
      <dgm:prSet presAssocID="{0A6969BE-A068-4FAF-BBAC-767218DFE78B}" presName="compNode" presStyleCnt="0"/>
      <dgm:spPr/>
    </dgm:pt>
    <dgm:pt modelId="{2F4FCD94-00BF-47A0-9A42-992A9B02B1BA}" type="pres">
      <dgm:prSet presAssocID="{0A6969BE-A068-4FAF-BBAC-767218DFE78B}" presName="bgRect" presStyleLbl="bgShp" presStyleIdx="2" presStyleCnt="4" custLinFactY="-125913" custLinFactNeighborY="-200000"/>
      <dgm:spPr>
        <a:xfrm>
          <a:off x="0" y="1865496"/>
          <a:ext cx="10515600" cy="727134"/>
        </a:xfrm>
        <a:prstGeom prst="roundRect">
          <a:avLst>
            <a:gd name="adj" fmla="val 10000"/>
          </a:avLst>
        </a:prstGeom>
        <a:solidFill>
          <a:srgbClr val="ED7D31">
            <a:tint val="40000"/>
            <a:hueOff val="0"/>
            <a:satOff val="0"/>
            <a:lumOff val="0"/>
            <a:alphaOff val="0"/>
          </a:srgbClr>
        </a:solidFill>
        <a:ln>
          <a:noFill/>
        </a:ln>
        <a:effectLst/>
      </dgm:spPr>
    </dgm:pt>
    <dgm:pt modelId="{09419823-024F-4086-B2D9-003487C2A89B}" type="pres">
      <dgm:prSet presAssocID="{0A6969BE-A068-4FAF-BBAC-767218DFE78B}" presName="iconRect" presStyleLbl="node1" presStyleIdx="2" presStyleCnt="4" custLinFactY="-200000" custLinFactNeighborX="5636" custLinFactNeighborY="-254767"/>
      <dgm:spPr>
        <a:xfrm>
          <a:off x="219958" y="1984855"/>
          <a:ext cx="399924" cy="39992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gm:spPr>
      <dgm:extLst>
        <a:ext uri="{E40237B7-FDA0-4F09-8148-C483321AD2D9}">
          <dgm14:cNvPr xmlns:dgm14="http://schemas.microsoft.com/office/drawing/2010/diagram" id="0" name="" descr="Subtitles"/>
        </a:ext>
      </dgm:extLst>
    </dgm:pt>
    <dgm:pt modelId="{2A31B1CC-EA60-4201-9C86-74566C3604AC}" type="pres">
      <dgm:prSet presAssocID="{0A6969BE-A068-4FAF-BBAC-767218DFE78B}" presName="spaceRect" presStyleCnt="0"/>
      <dgm:spPr/>
    </dgm:pt>
    <dgm:pt modelId="{892DF596-CF79-4D7D-BF3E-B1A1CD99CE4D}" type="pres">
      <dgm:prSet presAssocID="{0A6969BE-A068-4FAF-BBAC-767218DFE78B}" presName="parTx" presStyleLbl="revTx" presStyleIdx="2" presStyleCnt="4" custLinFactY="-100000" custLinFactNeighborY="-142943">
        <dgm:presLayoutVars>
          <dgm:chMax val="0"/>
          <dgm:chPref val="0"/>
        </dgm:presLayoutVars>
      </dgm:prSet>
      <dgm:spPr/>
    </dgm:pt>
    <dgm:pt modelId="{873AED5B-0FEC-4B18-9A71-B145002520F0}" type="pres">
      <dgm:prSet presAssocID="{CBE0E26D-74DC-4FA0-81E5-A08C4D69A937}" presName="sibTrans" presStyleCnt="0"/>
      <dgm:spPr/>
    </dgm:pt>
    <dgm:pt modelId="{EDE933A7-E1B6-40CE-907F-D7A785925339}" type="pres">
      <dgm:prSet presAssocID="{15EC92DE-87D1-402A-8231-5F37D2DC91A5}" presName="compNode" presStyleCnt="0"/>
      <dgm:spPr/>
    </dgm:pt>
    <dgm:pt modelId="{45722781-E4FD-4895-A82A-4C68B7D43780}" type="pres">
      <dgm:prSet presAssocID="{15EC92DE-87D1-402A-8231-5F37D2DC91A5}" presName="bgRect" presStyleLbl="bgShp" presStyleIdx="3" presStyleCnt="4" custLinFactY="-21341" custLinFactNeighborY="-100000"/>
      <dgm:spPr>
        <a:xfrm>
          <a:off x="0" y="2754229"/>
          <a:ext cx="10515600" cy="727134"/>
        </a:xfrm>
        <a:prstGeom prst="roundRect">
          <a:avLst>
            <a:gd name="adj" fmla="val 10000"/>
          </a:avLst>
        </a:prstGeom>
        <a:solidFill>
          <a:srgbClr val="ED7D31">
            <a:tint val="40000"/>
            <a:hueOff val="0"/>
            <a:satOff val="0"/>
            <a:lumOff val="0"/>
            <a:alphaOff val="0"/>
          </a:srgbClr>
        </a:solidFill>
        <a:ln>
          <a:noFill/>
        </a:ln>
        <a:effectLst/>
      </dgm:spPr>
    </dgm:pt>
    <dgm:pt modelId="{35E03408-8A7F-4891-AD8F-8C009854F09C}" type="pres">
      <dgm:prSet presAssocID="{15EC92DE-87D1-402A-8231-5F37D2DC91A5}" presName="iconRect" presStyleLbl="node1" presStyleIdx="3" presStyleCnt="4" custLinFactY="-100000" custLinFactNeighborX="5636" custLinFactNeighborY="-101902"/>
      <dgm:spPr>
        <a:xfrm>
          <a:off x="219958" y="2893774"/>
          <a:ext cx="399924" cy="399924"/>
        </a:xfrm>
        <a:prstGeom prst="rect">
          <a:avLst/>
        </a:prstGeom>
        <a:blipFill>
          <a:blip xmlns:r="http://schemas.openxmlformats.org/officeDocument/2006/relationships">
            <a:extLst>
              <a:ext uri="{96DAC541-7B7A-43D3-8B79-37D633B846F1}">
                <asvg:svgBlip xmlns:asvg="http://schemas.microsoft.com/office/drawing/2016/SVG/main" r:embed="rId4"/>
              </a:ext>
            </a:extLst>
          </a:blip>
          <a:srcRect/>
          <a:stretch>
            <a:fillRect/>
          </a:stretch>
        </a:blipFill>
        <a:ln w="12700" cap="flat" cmpd="sng" algn="ctr">
          <a:noFill/>
          <a:prstDash val="solid"/>
          <a:miter lim="800000"/>
        </a:ln>
        <a:effectLst/>
      </dgm:spPr>
      <dgm:extLst>
        <a:ext uri="{E40237B7-FDA0-4F09-8148-C483321AD2D9}">
          <dgm14:cNvPr xmlns:dgm14="http://schemas.microsoft.com/office/drawing/2010/diagram" id="0" name="" descr="Radio microphone with solid fill"/>
        </a:ext>
      </dgm:extLst>
    </dgm:pt>
    <dgm:pt modelId="{434B5CB7-BBE0-4A20-9226-C4A03F9F8B40}" type="pres">
      <dgm:prSet presAssocID="{15EC92DE-87D1-402A-8231-5F37D2DC91A5}" presName="spaceRect" presStyleCnt="0"/>
      <dgm:spPr/>
    </dgm:pt>
    <dgm:pt modelId="{847DB8F6-08F1-48FC-8394-BF5D85045E5F}" type="pres">
      <dgm:prSet presAssocID="{15EC92DE-87D1-402A-8231-5F37D2DC91A5}" presName="parTx" presStyleLbl="revTx" presStyleIdx="3" presStyleCnt="4" custLinFactY="-25348" custLinFactNeighborX="-774" custLinFactNeighborY="-100000">
        <dgm:presLayoutVars>
          <dgm:chMax val="0"/>
          <dgm:chPref val="0"/>
        </dgm:presLayoutVars>
      </dgm:prSet>
      <dgm:spPr/>
    </dgm:pt>
  </dgm:ptLst>
  <dgm:cxnLst>
    <dgm:cxn modelId="{9099D018-6461-4124-B6A0-78E31D0BA386}" srcId="{70FBB2B1-E09B-48B3-8984-232DD35B7C80}" destId="{B8115919-D7E9-44AC-966D-4685EF40E1A8}" srcOrd="1" destOrd="0" parTransId="{B58B3D20-086A-420B-B1B7-E315A7FDCA6E}" sibTransId="{D5EA9366-4E69-404F-A625-1731DC74579A}"/>
    <dgm:cxn modelId="{F2BCE830-B8E0-4BA0-A2B7-FF436F9D0E94}" srcId="{70FBB2B1-E09B-48B3-8984-232DD35B7C80}" destId="{15EC92DE-87D1-402A-8231-5F37D2DC91A5}" srcOrd="3" destOrd="0" parTransId="{4B503E4D-823A-40A9-9ABF-E2B53BA51837}" sibTransId="{6195616E-C21C-469B-A880-B91885AEA10A}"/>
    <dgm:cxn modelId="{DA364261-A146-4C04-AC3C-A8F6B861BD30}" type="presOf" srcId="{702A8C20-19DD-48E5-B805-8A6BB4B3EBE5}" destId="{881CC2F4-984A-4AFB-A097-7D0AD7549C7E}" srcOrd="0" destOrd="0" presId="urn:microsoft.com/office/officeart/2018/2/layout/IconVerticalSolidList"/>
    <dgm:cxn modelId="{11E15E45-A66B-46D9-978C-D907C5DACF12}" type="presOf" srcId="{0A6969BE-A068-4FAF-BBAC-767218DFE78B}" destId="{892DF596-CF79-4D7D-BF3E-B1A1CD99CE4D}" srcOrd="0" destOrd="0" presId="urn:microsoft.com/office/officeart/2018/2/layout/IconVerticalSolidList"/>
    <dgm:cxn modelId="{1335D79C-66D9-49B4-B139-03C0E77D1972}" srcId="{70FBB2B1-E09B-48B3-8984-232DD35B7C80}" destId="{702A8C20-19DD-48E5-B805-8A6BB4B3EBE5}" srcOrd="0" destOrd="0" parTransId="{A56EA87D-5D89-4AB0-A49B-14B0E7F0ABCA}" sibTransId="{C06B04E5-69BE-483C-8977-102B08EC7AC7}"/>
    <dgm:cxn modelId="{530B7EA1-514A-424D-BCB2-1FE4530C01A1}" srcId="{70FBB2B1-E09B-48B3-8984-232DD35B7C80}" destId="{0A6969BE-A068-4FAF-BBAC-767218DFE78B}" srcOrd="2" destOrd="0" parTransId="{FEBB8D6B-B330-4A1B-8E19-7D8D99BE05D4}" sibTransId="{CBE0E26D-74DC-4FA0-81E5-A08C4D69A937}"/>
    <dgm:cxn modelId="{FD0B94B5-8560-4FBD-8C72-D4E89497D470}" type="presOf" srcId="{B8115919-D7E9-44AC-966D-4685EF40E1A8}" destId="{80B737BA-944D-4B5E-9062-3A77A7DA44AD}" srcOrd="0" destOrd="0" presId="urn:microsoft.com/office/officeart/2018/2/layout/IconVerticalSolidList"/>
    <dgm:cxn modelId="{54C2D8BC-86CF-4D3B-BFFC-0662C007D143}" type="presOf" srcId="{70FBB2B1-E09B-48B3-8984-232DD35B7C80}" destId="{58452A0C-F80A-433D-9D48-67964DA0516A}" srcOrd="0" destOrd="0" presId="urn:microsoft.com/office/officeart/2018/2/layout/IconVerticalSolidList"/>
    <dgm:cxn modelId="{2B0AB3CB-811A-40AA-A1E0-8E625CEB26D2}" type="presOf" srcId="{15EC92DE-87D1-402A-8231-5F37D2DC91A5}" destId="{847DB8F6-08F1-48FC-8394-BF5D85045E5F}" srcOrd="0" destOrd="0" presId="urn:microsoft.com/office/officeart/2018/2/layout/IconVerticalSolidList"/>
    <dgm:cxn modelId="{3C0B93E4-91A7-4C7D-9017-0C1BC9B3CC03}" type="presParOf" srcId="{58452A0C-F80A-433D-9D48-67964DA0516A}" destId="{3A5F4318-3C9A-4404-A161-C8FA9E126900}" srcOrd="0" destOrd="0" presId="urn:microsoft.com/office/officeart/2018/2/layout/IconVerticalSolidList"/>
    <dgm:cxn modelId="{415CB72C-1AAE-4855-A4B1-CDF0C664F8C1}" type="presParOf" srcId="{3A5F4318-3C9A-4404-A161-C8FA9E126900}" destId="{1C38767A-7CE7-475D-B361-CBB7F790299F}" srcOrd="0" destOrd="0" presId="urn:microsoft.com/office/officeart/2018/2/layout/IconVerticalSolidList"/>
    <dgm:cxn modelId="{383FCE90-5933-47F4-A8E0-ED4E302CB4E7}" type="presParOf" srcId="{3A5F4318-3C9A-4404-A161-C8FA9E126900}" destId="{0DB9D2E6-A7EC-4049-A8C3-BD81DA0E7419}" srcOrd="1" destOrd="0" presId="urn:microsoft.com/office/officeart/2018/2/layout/IconVerticalSolidList"/>
    <dgm:cxn modelId="{D92A0778-FCEC-4720-9C6D-B506B7EE91BD}" type="presParOf" srcId="{3A5F4318-3C9A-4404-A161-C8FA9E126900}" destId="{535ACE4D-1BE4-4480-8A8E-7BFF9F621697}" srcOrd="2" destOrd="0" presId="urn:microsoft.com/office/officeart/2018/2/layout/IconVerticalSolidList"/>
    <dgm:cxn modelId="{8417924D-FB38-4B65-BD2C-B2794FD2F08D}" type="presParOf" srcId="{3A5F4318-3C9A-4404-A161-C8FA9E126900}" destId="{881CC2F4-984A-4AFB-A097-7D0AD7549C7E}" srcOrd="3" destOrd="0" presId="urn:microsoft.com/office/officeart/2018/2/layout/IconVerticalSolidList"/>
    <dgm:cxn modelId="{6DB27E1C-818D-4CEC-80CE-F455AADD0FF6}" type="presParOf" srcId="{58452A0C-F80A-433D-9D48-67964DA0516A}" destId="{369EE273-B6D8-4005-B1B4-65906E772217}" srcOrd="1" destOrd="0" presId="urn:microsoft.com/office/officeart/2018/2/layout/IconVerticalSolidList"/>
    <dgm:cxn modelId="{9464FC94-3847-4FD0-828F-1FFC2279A773}" type="presParOf" srcId="{58452A0C-F80A-433D-9D48-67964DA0516A}" destId="{2F7F2569-95B0-4209-9624-601B35A7C0FE}" srcOrd="2" destOrd="0" presId="urn:microsoft.com/office/officeart/2018/2/layout/IconVerticalSolidList"/>
    <dgm:cxn modelId="{5F95381F-9468-4712-820F-DE4D0D4778C5}" type="presParOf" srcId="{2F7F2569-95B0-4209-9624-601B35A7C0FE}" destId="{E46FA2F6-53BC-429F-969B-E42705EE39AC}" srcOrd="0" destOrd="0" presId="urn:microsoft.com/office/officeart/2018/2/layout/IconVerticalSolidList"/>
    <dgm:cxn modelId="{DDD1D8CF-8644-4FE3-B729-DBCA362004BD}" type="presParOf" srcId="{2F7F2569-95B0-4209-9624-601B35A7C0FE}" destId="{2E834B45-2BBE-4BDB-9978-8CFBA74E360D}" srcOrd="1" destOrd="0" presId="urn:microsoft.com/office/officeart/2018/2/layout/IconVerticalSolidList"/>
    <dgm:cxn modelId="{F959CA6C-7885-4C3F-AFE0-6B35D7431B7C}" type="presParOf" srcId="{2F7F2569-95B0-4209-9624-601B35A7C0FE}" destId="{573DD23A-BFEE-4809-B1AB-CA5CAF455E8D}" srcOrd="2" destOrd="0" presId="urn:microsoft.com/office/officeart/2018/2/layout/IconVerticalSolidList"/>
    <dgm:cxn modelId="{1E782964-4C03-4C22-81B5-514DDF82C68C}" type="presParOf" srcId="{2F7F2569-95B0-4209-9624-601B35A7C0FE}" destId="{80B737BA-944D-4B5E-9062-3A77A7DA44AD}" srcOrd="3" destOrd="0" presId="urn:microsoft.com/office/officeart/2018/2/layout/IconVerticalSolidList"/>
    <dgm:cxn modelId="{8E05B12E-974D-424F-8B3D-82B8D5DB0871}" type="presParOf" srcId="{58452A0C-F80A-433D-9D48-67964DA0516A}" destId="{83CA5B02-6066-4AD5-BF80-B26A2D268BDD}" srcOrd="3" destOrd="0" presId="urn:microsoft.com/office/officeart/2018/2/layout/IconVerticalSolidList"/>
    <dgm:cxn modelId="{54D62A59-97CE-4332-BF82-32325DD312D8}" type="presParOf" srcId="{58452A0C-F80A-433D-9D48-67964DA0516A}" destId="{3D9108C4-37A2-4A1E-9E4D-B230D10AECD0}" srcOrd="4" destOrd="0" presId="urn:microsoft.com/office/officeart/2018/2/layout/IconVerticalSolidList"/>
    <dgm:cxn modelId="{3C17650C-F8F5-4D00-B750-7EE5B21E5D5D}" type="presParOf" srcId="{3D9108C4-37A2-4A1E-9E4D-B230D10AECD0}" destId="{2F4FCD94-00BF-47A0-9A42-992A9B02B1BA}" srcOrd="0" destOrd="0" presId="urn:microsoft.com/office/officeart/2018/2/layout/IconVerticalSolidList"/>
    <dgm:cxn modelId="{A9919099-7BF1-4584-ACA6-588EF5F49E32}" type="presParOf" srcId="{3D9108C4-37A2-4A1E-9E4D-B230D10AECD0}" destId="{09419823-024F-4086-B2D9-003487C2A89B}" srcOrd="1" destOrd="0" presId="urn:microsoft.com/office/officeart/2018/2/layout/IconVerticalSolidList"/>
    <dgm:cxn modelId="{67A26CA2-1F65-4859-9AB9-89140F7AFA6C}" type="presParOf" srcId="{3D9108C4-37A2-4A1E-9E4D-B230D10AECD0}" destId="{2A31B1CC-EA60-4201-9C86-74566C3604AC}" srcOrd="2" destOrd="0" presId="urn:microsoft.com/office/officeart/2018/2/layout/IconVerticalSolidList"/>
    <dgm:cxn modelId="{AAE441F4-8286-468F-A6FB-BD87717A617F}" type="presParOf" srcId="{3D9108C4-37A2-4A1E-9E4D-B230D10AECD0}" destId="{892DF596-CF79-4D7D-BF3E-B1A1CD99CE4D}" srcOrd="3" destOrd="0" presId="urn:microsoft.com/office/officeart/2018/2/layout/IconVerticalSolidList"/>
    <dgm:cxn modelId="{E9072D70-68BE-41CB-8146-342821CF3CF2}" type="presParOf" srcId="{58452A0C-F80A-433D-9D48-67964DA0516A}" destId="{873AED5B-0FEC-4B18-9A71-B145002520F0}" srcOrd="5" destOrd="0" presId="urn:microsoft.com/office/officeart/2018/2/layout/IconVerticalSolidList"/>
    <dgm:cxn modelId="{FFC4A40D-5E24-481E-9447-E667DBF45085}" type="presParOf" srcId="{58452A0C-F80A-433D-9D48-67964DA0516A}" destId="{EDE933A7-E1B6-40CE-907F-D7A785925339}" srcOrd="6" destOrd="0" presId="urn:microsoft.com/office/officeart/2018/2/layout/IconVerticalSolidList"/>
    <dgm:cxn modelId="{9D85A8D7-B85B-4F63-B573-8A2A3730EE41}" type="presParOf" srcId="{EDE933A7-E1B6-40CE-907F-D7A785925339}" destId="{45722781-E4FD-4895-A82A-4C68B7D43780}" srcOrd="0" destOrd="0" presId="urn:microsoft.com/office/officeart/2018/2/layout/IconVerticalSolidList"/>
    <dgm:cxn modelId="{D10514A2-B470-4001-8A32-B4611AA5015A}" type="presParOf" srcId="{EDE933A7-E1B6-40CE-907F-D7A785925339}" destId="{35E03408-8A7F-4891-AD8F-8C009854F09C}" srcOrd="1" destOrd="0" presId="urn:microsoft.com/office/officeart/2018/2/layout/IconVerticalSolidList"/>
    <dgm:cxn modelId="{BA1A3718-5A6F-4594-8582-625A1284C6E2}" type="presParOf" srcId="{EDE933A7-E1B6-40CE-907F-D7A785925339}" destId="{434B5CB7-BBE0-4A20-9226-C4A03F9F8B40}" srcOrd="2" destOrd="0" presId="urn:microsoft.com/office/officeart/2018/2/layout/IconVerticalSolidList"/>
    <dgm:cxn modelId="{579B7484-30EC-4370-ACF2-FE46ED4F73C4}" type="presParOf" srcId="{EDE933A7-E1B6-40CE-907F-D7A785925339}" destId="{847DB8F6-08F1-48FC-8394-BF5D85045E5F}" srcOrd="3" destOrd="0" presId="urn:microsoft.com/office/officeart/2018/2/layout/IconVerticalSolidList"/>
  </dgm:cxnLst>
  <dgm:bg>
    <a:noFill/>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BA1858A-BE97-4320-AAEF-3EE68C8C6CDC}"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108FA289-B0FB-42EB-A8D4-3923B5F4D392}">
      <dgm:prSet phldrT="[Text]" custT="1"/>
      <dgm:spPr>
        <a:solidFill>
          <a:srgbClr val="00B050"/>
        </a:solidFill>
      </dgm:spPr>
      <dgm:t>
        <a:bodyPr/>
        <a:lstStyle/>
        <a:p>
          <a:r>
            <a:rPr lang="en-US" sz="2000" b="1" dirty="0">
              <a:solidFill>
                <a:schemeClr val="tx1"/>
              </a:solidFill>
            </a:rPr>
            <a:t>Search Details</a:t>
          </a:r>
        </a:p>
      </dgm:t>
    </dgm:pt>
    <dgm:pt modelId="{D39D5C23-0DBA-4C76-9FEF-6251D7F59713}" type="parTrans" cxnId="{1BAF8EE2-893D-4913-B21D-BB96AABFD152}">
      <dgm:prSet/>
      <dgm:spPr/>
      <dgm:t>
        <a:bodyPr/>
        <a:lstStyle/>
        <a:p>
          <a:endParaRPr lang="en-US"/>
        </a:p>
      </dgm:t>
    </dgm:pt>
    <dgm:pt modelId="{98187F54-C66C-4EEE-A782-02C9BFF63079}" type="sibTrans" cxnId="{1BAF8EE2-893D-4913-B21D-BB96AABFD152}">
      <dgm:prSet/>
      <dgm:spPr/>
      <dgm:t>
        <a:bodyPr/>
        <a:lstStyle/>
        <a:p>
          <a:endParaRPr lang="en-US"/>
        </a:p>
      </dgm:t>
    </dgm:pt>
    <dgm:pt modelId="{1BE0215A-0868-4B89-9BE8-A1706590AC48}">
      <dgm:prSet phldrT="[Text]" custT="1"/>
      <dgm:spPr>
        <a:solidFill>
          <a:schemeClr val="accent6"/>
        </a:solidFill>
      </dgm:spPr>
      <dgm:t>
        <a:bodyPr/>
        <a:lstStyle/>
        <a:p>
          <a:r>
            <a:rPr lang="en-US" sz="2000" b="1" dirty="0">
              <a:solidFill>
                <a:schemeClr val="tx1"/>
              </a:solidFill>
            </a:rPr>
            <a:t>Search Tips from the National Library of Medicine</a:t>
          </a:r>
        </a:p>
      </dgm:t>
    </dgm:pt>
    <dgm:pt modelId="{4337401C-A837-4D78-BD1E-AF1F53A7FA72}" type="sibTrans" cxnId="{E8AFEAE5-5318-47C2-8676-6C694D287889}">
      <dgm:prSet/>
      <dgm:spPr/>
      <dgm:t>
        <a:bodyPr/>
        <a:lstStyle/>
        <a:p>
          <a:endParaRPr lang="en-US"/>
        </a:p>
      </dgm:t>
    </dgm:pt>
    <dgm:pt modelId="{05C5B385-FC33-482E-8088-9E314735D363}" type="parTrans" cxnId="{E8AFEAE5-5318-47C2-8676-6C694D287889}">
      <dgm:prSet/>
      <dgm:spPr/>
      <dgm:t>
        <a:bodyPr/>
        <a:lstStyle/>
        <a:p>
          <a:endParaRPr lang="en-US"/>
        </a:p>
      </dgm:t>
    </dgm:pt>
    <dgm:pt modelId="{53742719-3993-4C34-BFAE-3E3619F02E07}">
      <dgm:prSet phldrT="[Text]" custT="1"/>
      <dgm:spPr>
        <a:solidFill>
          <a:srgbClr val="00B0F0"/>
        </a:solidFill>
      </dgm:spPr>
      <dgm:t>
        <a:bodyPr/>
        <a:lstStyle/>
        <a:p>
          <a:r>
            <a:rPr lang="en-US" sz="2000" b="1" dirty="0">
              <a:solidFill>
                <a:schemeClr val="tx1"/>
              </a:solidFill>
            </a:rPr>
            <a:t>Phrase Searching</a:t>
          </a:r>
        </a:p>
      </dgm:t>
    </dgm:pt>
    <dgm:pt modelId="{722B7B4D-BA30-4216-A434-62161FC2B0E9}" type="parTrans" cxnId="{A9B9DE45-85EC-43A7-9904-08A106BE819A}">
      <dgm:prSet/>
      <dgm:spPr/>
      <dgm:t>
        <a:bodyPr/>
        <a:lstStyle/>
        <a:p>
          <a:endParaRPr lang="en-US"/>
        </a:p>
      </dgm:t>
    </dgm:pt>
    <dgm:pt modelId="{74068FCB-B739-41DC-AE5D-1FB20381EF8D}" type="sibTrans" cxnId="{A9B9DE45-85EC-43A7-9904-08A106BE819A}">
      <dgm:prSet/>
      <dgm:spPr/>
      <dgm:t>
        <a:bodyPr/>
        <a:lstStyle/>
        <a:p>
          <a:endParaRPr lang="en-US"/>
        </a:p>
      </dgm:t>
    </dgm:pt>
    <dgm:pt modelId="{81B86285-3CB4-4C1E-91DA-0A730F3C640F}">
      <dgm:prSet phldrT="[Text]" custT="1"/>
      <dgm:spPr>
        <a:solidFill>
          <a:schemeClr val="accent6"/>
        </a:solidFill>
      </dgm:spPr>
      <dgm:t>
        <a:bodyPr/>
        <a:lstStyle/>
        <a:p>
          <a:r>
            <a:rPr lang="en-US" sz="2000" b="1" dirty="0">
              <a:solidFill>
                <a:schemeClr val="tx1"/>
              </a:solidFill>
            </a:rPr>
            <a:t>ATM Order of Operations</a:t>
          </a:r>
        </a:p>
      </dgm:t>
    </dgm:pt>
    <dgm:pt modelId="{124F5103-0F53-4059-B6CA-1D311E74AF12}" type="parTrans" cxnId="{DA48D97B-4C57-4A85-9F50-63D08B35CEFF}">
      <dgm:prSet/>
      <dgm:spPr/>
      <dgm:t>
        <a:bodyPr/>
        <a:lstStyle/>
        <a:p>
          <a:endParaRPr lang="en-US"/>
        </a:p>
      </dgm:t>
    </dgm:pt>
    <dgm:pt modelId="{B272E5ED-82A2-42F5-821C-3E8F408DC841}" type="sibTrans" cxnId="{DA48D97B-4C57-4A85-9F50-63D08B35CEFF}">
      <dgm:prSet/>
      <dgm:spPr/>
      <dgm:t>
        <a:bodyPr/>
        <a:lstStyle/>
        <a:p>
          <a:endParaRPr lang="en-US"/>
        </a:p>
      </dgm:t>
    </dgm:pt>
    <dgm:pt modelId="{A3E941F5-D746-4181-91BB-1769BBBD1C03}">
      <dgm:prSet phldrT="[Text]" custT="1"/>
      <dgm:spPr>
        <a:solidFill>
          <a:schemeClr val="accent2">
            <a:lumMod val="60000"/>
            <a:lumOff val="40000"/>
          </a:schemeClr>
        </a:solidFill>
      </dgm:spPr>
      <dgm:t>
        <a:bodyPr/>
        <a:lstStyle/>
        <a:p>
          <a:r>
            <a:rPr lang="en-US" sz="2000" b="1" dirty="0">
              <a:solidFill>
                <a:schemeClr val="tx1"/>
              </a:solidFill>
            </a:rPr>
            <a:t>3 ATM Translation Tables</a:t>
          </a:r>
        </a:p>
      </dgm:t>
    </dgm:pt>
    <dgm:pt modelId="{9EEE76C1-9A08-477D-8307-490E081CBA62}" type="parTrans" cxnId="{8ECFDE70-EAC1-494F-B2E2-2A09A310AB2F}">
      <dgm:prSet/>
      <dgm:spPr/>
      <dgm:t>
        <a:bodyPr/>
        <a:lstStyle/>
        <a:p>
          <a:endParaRPr lang="en-US"/>
        </a:p>
      </dgm:t>
    </dgm:pt>
    <dgm:pt modelId="{570D28C9-1C48-4752-936B-7A43E9C4AE31}" type="sibTrans" cxnId="{8ECFDE70-EAC1-494F-B2E2-2A09A310AB2F}">
      <dgm:prSet/>
      <dgm:spPr/>
      <dgm:t>
        <a:bodyPr/>
        <a:lstStyle/>
        <a:p>
          <a:endParaRPr lang="en-US"/>
        </a:p>
      </dgm:t>
    </dgm:pt>
    <dgm:pt modelId="{277279FB-9DFF-4040-A438-735714CF79C9}">
      <dgm:prSet phldrT="[Text]" custT="1"/>
      <dgm:spPr>
        <a:solidFill>
          <a:srgbClr val="0070C0"/>
        </a:solidFill>
      </dgm:spPr>
      <dgm:t>
        <a:bodyPr/>
        <a:lstStyle/>
        <a:p>
          <a:r>
            <a:rPr lang="en-US" sz="2000" b="1" dirty="0">
              <a:solidFill>
                <a:schemeClr val="tx1"/>
              </a:solidFill>
            </a:rPr>
            <a:t>5 Ways to Bypass ATM</a:t>
          </a:r>
        </a:p>
      </dgm:t>
    </dgm:pt>
    <dgm:pt modelId="{060530DF-48D5-48D7-ACD5-A2DF0C0D6FEB}" type="parTrans" cxnId="{4AD73FEA-9F37-4C31-BB8E-C3BCB4CDB16D}">
      <dgm:prSet/>
      <dgm:spPr/>
      <dgm:t>
        <a:bodyPr/>
        <a:lstStyle/>
        <a:p>
          <a:endParaRPr lang="en-US"/>
        </a:p>
      </dgm:t>
    </dgm:pt>
    <dgm:pt modelId="{88CE9EF8-9A0E-4676-913D-EAF7025C1E1A}" type="sibTrans" cxnId="{4AD73FEA-9F37-4C31-BB8E-C3BCB4CDB16D}">
      <dgm:prSet/>
      <dgm:spPr/>
      <dgm:t>
        <a:bodyPr/>
        <a:lstStyle/>
        <a:p>
          <a:endParaRPr lang="en-US"/>
        </a:p>
      </dgm:t>
    </dgm:pt>
    <dgm:pt modelId="{7902BB29-A7D5-4BCE-86DF-0906911BD5A3}" type="pres">
      <dgm:prSet presAssocID="{ABA1858A-BE97-4320-AAEF-3EE68C8C6CDC}" presName="linear" presStyleCnt="0">
        <dgm:presLayoutVars>
          <dgm:dir/>
          <dgm:animLvl val="lvl"/>
          <dgm:resizeHandles val="exact"/>
        </dgm:presLayoutVars>
      </dgm:prSet>
      <dgm:spPr/>
    </dgm:pt>
    <dgm:pt modelId="{38794352-ADB9-4886-8E7F-6E3288C7686A}" type="pres">
      <dgm:prSet presAssocID="{1BE0215A-0868-4B89-9BE8-A1706590AC48}" presName="parentLin" presStyleCnt="0"/>
      <dgm:spPr/>
    </dgm:pt>
    <dgm:pt modelId="{A12B3B04-29F8-4C16-A3D2-A55BE5E3158C}" type="pres">
      <dgm:prSet presAssocID="{1BE0215A-0868-4B89-9BE8-A1706590AC48}" presName="parentLeftMargin" presStyleLbl="node1" presStyleIdx="0" presStyleCnt="6"/>
      <dgm:spPr/>
    </dgm:pt>
    <dgm:pt modelId="{38989E62-FC95-4ADE-BA4C-8C038DA0CC51}" type="pres">
      <dgm:prSet presAssocID="{1BE0215A-0868-4B89-9BE8-A1706590AC48}" presName="parentText" presStyleLbl="node1" presStyleIdx="0" presStyleCnt="6">
        <dgm:presLayoutVars>
          <dgm:chMax val="0"/>
          <dgm:bulletEnabled val="1"/>
        </dgm:presLayoutVars>
      </dgm:prSet>
      <dgm:spPr/>
    </dgm:pt>
    <dgm:pt modelId="{E86E6DB1-42AD-4DC5-92A4-D3881DC38405}" type="pres">
      <dgm:prSet presAssocID="{1BE0215A-0868-4B89-9BE8-A1706590AC48}" presName="negativeSpace" presStyleCnt="0"/>
      <dgm:spPr/>
    </dgm:pt>
    <dgm:pt modelId="{6213AB91-4495-4CA7-9E97-2F1C21320998}" type="pres">
      <dgm:prSet presAssocID="{1BE0215A-0868-4B89-9BE8-A1706590AC48}" presName="childText" presStyleLbl="conFgAcc1" presStyleIdx="0" presStyleCnt="6">
        <dgm:presLayoutVars>
          <dgm:bulletEnabled val="1"/>
        </dgm:presLayoutVars>
      </dgm:prSet>
      <dgm:spPr/>
    </dgm:pt>
    <dgm:pt modelId="{2CB89584-D46A-4811-814F-71FDB5CF391E}" type="pres">
      <dgm:prSet presAssocID="{4337401C-A837-4D78-BD1E-AF1F53A7FA72}" presName="spaceBetweenRectangles" presStyleCnt="0"/>
      <dgm:spPr/>
    </dgm:pt>
    <dgm:pt modelId="{3086990D-D7D3-474E-9EFE-0FE2817727BE}" type="pres">
      <dgm:prSet presAssocID="{108FA289-B0FB-42EB-A8D4-3923B5F4D392}" presName="parentLin" presStyleCnt="0"/>
      <dgm:spPr/>
    </dgm:pt>
    <dgm:pt modelId="{8B00382E-755C-4AAE-A18D-8D055D4358D7}" type="pres">
      <dgm:prSet presAssocID="{108FA289-B0FB-42EB-A8D4-3923B5F4D392}" presName="parentLeftMargin" presStyleLbl="node1" presStyleIdx="0" presStyleCnt="6"/>
      <dgm:spPr/>
    </dgm:pt>
    <dgm:pt modelId="{E70D738B-9460-47C4-8440-7B994A27FF36}" type="pres">
      <dgm:prSet presAssocID="{108FA289-B0FB-42EB-A8D4-3923B5F4D392}" presName="parentText" presStyleLbl="node1" presStyleIdx="1" presStyleCnt="6">
        <dgm:presLayoutVars>
          <dgm:chMax val="0"/>
          <dgm:bulletEnabled val="1"/>
        </dgm:presLayoutVars>
      </dgm:prSet>
      <dgm:spPr/>
    </dgm:pt>
    <dgm:pt modelId="{34B84146-6EC1-49BA-892E-8121F95C685A}" type="pres">
      <dgm:prSet presAssocID="{108FA289-B0FB-42EB-A8D4-3923B5F4D392}" presName="negativeSpace" presStyleCnt="0"/>
      <dgm:spPr/>
    </dgm:pt>
    <dgm:pt modelId="{32ECBDA1-1E94-43A2-9AA2-9C162F45203F}" type="pres">
      <dgm:prSet presAssocID="{108FA289-B0FB-42EB-A8D4-3923B5F4D392}" presName="childText" presStyleLbl="conFgAcc1" presStyleIdx="1" presStyleCnt="6">
        <dgm:presLayoutVars>
          <dgm:bulletEnabled val="1"/>
        </dgm:presLayoutVars>
      </dgm:prSet>
      <dgm:spPr/>
    </dgm:pt>
    <dgm:pt modelId="{6D987E17-8823-43F6-8ABA-BB4B1471C9A7}" type="pres">
      <dgm:prSet presAssocID="{98187F54-C66C-4EEE-A782-02C9BFF63079}" presName="spaceBetweenRectangles" presStyleCnt="0"/>
      <dgm:spPr/>
    </dgm:pt>
    <dgm:pt modelId="{7BB4C854-000B-47E0-A79A-8CCACB410610}" type="pres">
      <dgm:prSet presAssocID="{53742719-3993-4C34-BFAE-3E3619F02E07}" presName="parentLin" presStyleCnt="0"/>
      <dgm:spPr/>
    </dgm:pt>
    <dgm:pt modelId="{E2367AC2-F8E6-462D-9018-EDED2AAD22DB}" type="pres">
      <dgm:prSet presAssocID="{53742719-3993-4C34-BFAE-3E3619F02E07}" presName="parentLeftMargin" presStyleLbl="node1" presStyleIdx="1" presStyleCnt="6"/>
      <dgm:spPr/>
    </dgm:pt>
    <dgm:pt modelId="{FC790F48-268E-49C8-A326-41EEB6031554}" type="pres">
      <dgm:prSet presAssocID="{53742719-3993-4C34-BFAE-3E3619F02E07}" presName="parentText" presStyleLbl="node1" presStyleIdx="2" presStyleCnt="6">
        <dgm:presLayoutVars>
          <dgm:chMax val="0"/>
          <dgm:bulletEnabled val="1"/>
        </dgm:presLayoutVars>
      </dgm:prSet>
      <dgm:spPr/>
    </dgm:pt>
    <dgm:pt modelId="{12E89554-3E38-496B-BFF1-31CF9513E368}" type="pres">
      <dgm:prSet presAssocID="{53742719-3993-4C34-BFAE-3E3619F02E07}" presName="negativeSpace" presStyleCnt="0"/>
      <dgm:spPr/>
    </dgm:pt>
    <dgm:pt modelId="{7C69DA4C-2C2E-47FE-90FE-35863708C2E2}" type="pres">
      <dgm:prSet presAssocID="{53742719-3993-4C34-BFAE-3E3619F02E07}" presName="childText" presStyleLbl="conFgAcc1" presStyleIdx="2" presStyleCnt="6">
        <dgm:presLayoutVars>
          <dgm:bulletEnabled val="1"/>
        </dgm:presLayoutVars>
      </dgm:prSet>
      <dgm:spPr/>
    </dgm:pt>
    <dgm:pt modelId="{2DC7B2B3-5AB9-4269-A628-DF2ED182DB06}" type="pres">
      <dgm:prSet presAssocID="{74068FCB-B739-41DC-AE5D-1FB20381EF8D}" presName="spaceBetweenRectangles" presStyleCnt="0"/>
      <dgm:spPr/>
    </dgm:pt>
    <dgm:pt modelId="{735BA0A9-3C8C-42A4-9E25-98B103F1B60A}" type="pres">
      <dgm:prSet presAssocID="{81B86285-3CB4-4C1E-91DA-0A730F3C640F}" presName="parentLin" presStyleCnt="0"/>
      <dgm:spPr/>
    </dgm:pt>
    <dgm:pt modelId="{129CB85B-FC57-4336-A222-71B8A10EAFCE}" type="pres">
      <dgm:prSet presAssocID="{81B86285-3CB4-4C1E-91DA-0A730F3C640F}" presName="parentLeftMargin" presStyleLbl="node1" presStyleIdx="2" presStyleCnt="6"/>
      <dgm:spPr/>
    </dgm:pt>
    <dgm:pt modelId="{37BF8007-F5B8-470B-B602-2768CAB72DDA}" type="pres">
      <dgm:prSet presAssocID="{81B86285-3CB4-4C1E-91DA-0A730F3C640F}" presName="parentText" presStyleLbl="node1" presStyleIdx="3" presStyleCnt="6">
        <dgm:presLayoutVars>
          <dgm:chMax val="0"/>
          <dgm:bulletEnabled val="1"/>
        </dgm:presLayoutVars>
      </dgm:prSet>
      <dgm:spPr/>
    </dgm:pt>
    <dgm:pt modelId="{5DD91C0C-AC89-4EAB-BA6C-347426C04E64}" type="pres">
      <dgm:prSet presAssocID="{81B86285-3CB4-4C1E-91DA-0A730F3C640F}" presName="negativeSpace" presStyleCnt="0"/>
      <dgm:spPr/>
    </dgm:pt>
    <dgm:pt modelId="{2FB0C16F-A36C-4C09-8C0A-25F1E8769821}" type="pres">
      <dgm:prSet presAssocID="{81B86285-3CB4-4C1E-91DA-0A730F3C640F}" presName="childText" presStyleLbl="conFgAcc1" presStyleIdx="3" presStyleCnt="6">
        <dgm:presLayoutVars>
          <dgm:bulletEnabled val="1"/>
        </dgm:presLayoutVars>
      </dgm:prSet>
      <dgm:spPr/>
    </dgm:pt>
    <dgm:pt modelId="{3C259A5C-0782-4205-A98F-3F5945427574}" type="pres">
      <dgm:prSet presAssocID="{B272E5ED-82A2-42F5-821C-3E8F408DC841}" presName="spaceBetweenRectangles" presStyleCnt="0"/>
      <dgm:spPr/>
    </dgm:pt>
    <dgm:pt modelId="{BE4AB33E-664E-4629-A1F1-80D3476D2125}" type="pres">
      <dgm:prSet presAssocID="{A3E941F5-D746-4181-91BB-1769BBBD1C03}" presName="parentLin" presStyleCnt="0"/>
      <dgm:spPr/>
    </dgm:pt>
    <dgm:pt modelId="{52928922-FA12-4DBB-A5F2-67B838AA349E}" type="pres">
      <dgm:prSet presAssocID="{A3E941F5-D746-4181-91BB-1769BBBD1C03}" presName="parentLeftMargin" presStyleLbl="node1" presStyleIdx="3" presStyleCnt="6"/>
      <dgm:spPr/>
    </dgm:pt>
    <dgm:pt modelId="{2BDAD60E-4693-44A2-85F9-222202E98F3A}" type="pres">
      <dgm:prSet presAssocID="{A3E941F5-D746-4181-91BB-1769BBBD1C03}" presName="parentText" presStyleLbl="node1" presStyleIdx="4" presStyleCnt="6">
        <dgm:presLayoutVars>
          <dgm:chMax val="0"/>
          <dgm:bulletEnabled val="1"/>
        </dgm:presLayoutVars>
      </dgm:prSet>
      <dgm:spPr/>
    </dgm:pt>
    <dgm:pt modelId="{C15112D7-2638-40DF-B397-D1DC3940762F}" type="pres">
      <dgm:prSet presAssocID="{A3E941F5-D746-4181-91BB-1769BBBD1C03}" presName="negativeSpace" presStyleCnt="0"/>
      <dgm:spPr/>
    </dgm:pt>
    <dgm:pt modelId="{B3520E72-248C-45F8-B361-DC995B8F4007}" type="pres">
      <dgm:prSet presAssocID="{A3E941F5-D746-4181-91BB-1769BBBD1C03}" presName="childText" presStyleLbl="conFgAcc1" presStyleIdx="4" presStyleCnt="6">
        <dgm:presLayoutVars>
          <dgm:bulletEnabled val="1"/>
        </dgm:presLayoutVars>
      </dgm:prSet>
      <dgm:spPr/>
    </dgm:pt>
    <dgm:pt modelId="{34E09B7D-805A-428D-A776-A9B2B59D28D9}" type="pres">
      <dgm:prSet presAssocID="{570D28C9-1C48-4752-936B-7A43E9C4AE31}" presName="spaceBetweenRectangles" presStyleCnt="0"/>
      <dgm:spPr/>
    </dgm:pt>
    <dgm:pt modelId="{F11D00B5-E221-4A61-B46B-ADB57F4D856A}" type="pres">
      <dgm:prSet presAssocID="{277279FB-9DFF-4040-A438-735714CF79C9}" presName="parentLin" presStyleCnt="0"/>
      <dgm:spPr/>
    </dgm:pt>
    <dgm:pt modelId="{B5FDF36D-0427-4580-AE27-7FDBC73C6594}" type="pres">
      <dgm:prSet presAssocID="{277279FB-9DFF-4040-A438-735714CF79C9}" presName="parentLeftMargin" presStyleLbl="node1" presStyleIdx="4" presStyleCnt="6"/>
      <dgm:spPr/>
    </dgm:pt>
    <dgm:pt modelId="{5544B8DD-94DD-45EA-B9E4-EA82525D7ED9}" type="pres">
      <dgm:prSet presAssocID="{277279FB-9DFF-4040-A438-735714CF79C9}" presName="parentText" presStyleLbl="node1" presStyleIdx="5" presStyleCnt="6">
        <dgm:presLayoutVars>
          <dgm:chMax val="0"/>
          <dgm:bulletEnabled val="1"/>
        </dgm:presLayoutVars>
      </dgm:prSet>
      <dgm:spPr/>
    </dgm:pt>
    <dgm:pt modelId="{04ADFD9B-0A7C-4B06-BD36-A7A3F0219A80}" type="pres">
      <dgm:prSet presAssocID="{277279FB-9DFF-4040-A438-735714CF79C9}" presName="negativeSpace" presStyleCnt="0"/>
      <dgm:spPr/>
    </dgm:pt>
    <dgm:pt modelId="{C6A10DFB-FCBA-41F8-8D9B-1131AC249FCB}" type="pres">
      <dgm:prSet presAssocID="{277279FB-9DFF-4040-A438-735714CF79C9}" presName="childText" presStyleLbl="conFgAcc1" presStyleIdx="5" presStyleCnt="6">
        <dgm:presLayoutVars>
          <dgm:bulletEnabled val="1"/>
        </dgm:presLayoutVars>
      </dgm:prSet>
      <dgm:spPr/>
    </dgm:pt>
  </dgm:ptLst>
  <dgm:cxnLst>
    <dgm:cxn modelId="{E3BF8E1D-2877-48A8-8E9F-72302EA0B0E3}" type="presOf" srcId="{81B86285-3CB4-4C1E-91DA-0A730F3C640F}" destId="{129CB85B-FC57-4336-A222-71B8A10EAFCE}" srcOrd="0" destOrd="0" presId="urn:microsoft.com/office/officeart/2005/8/layout/list1"/>
    <dgm:cxn modelId="{4088983A-F44F-49B1-BECC-5A359692915E}" type="presOf" srcId="{277279FB-9DFF-4040-A438-735714CF79C9}" destId="{B5FDF36D-0427-4580-AE27-7FDBC73C6594}" srcOrd="0" destOrd="0" presId="urn:microsoft.com/office/officeart/2005/8/layout/list1"/>
    <dgm:cxn modelId="{507A8F61-F11F-4974-BC9B-5B77F3CC5EB7}" type="presOf" srcId="{1BE0215A-0868-4B89-9BE8-A1706590AC48}" destId="{38989E62-FC95-4ADE-BA4C-8C038DA0CC51}" srcOrd="1" destOrd="0" presId="urn:microsoft.com/office/officeart/2005/8/layout/list1"/>
    <dgm:cxn modelId="{A9B9DE45-85EC-43A7-9904-08A106BE819A}" srcId="{ABA1858A-BE97-4320-AAEF-3EE68C8C6CDC}" destId="{53742719-3993-4C34-BFAE-3E3619F02E07}" srcOrd="2" destOrd="0" parTransId="{722B7B4D-BA30-4216-A434-62161FC2B0E9}" sibTransId="{74068FCB-B739-41DC-AE5D-1FB20381EF8D}"/>
    <dgm:cxn modelId="{8ECFDE70-EAC1-494F-B2E2-2A09A310AB2F}" srcId="{ABA1858A-BE97-4320-AAEF-3EE68C8C6CDC}" destId="{A3E941F5-D746-4181-91BB-1769BBBD1C03}" srcOrd="4" destOrd="0" parTransId="{9EEE76C1-9A08-477D-8307-490E081CBA62}" sibTransId="{570D28C9-1C48-4752-936B-7A43E9C4AE31}"/>
    <dgm:cxn modelId="{28EB6A51-A565-4792-84DC-AA301ABA082B}" type="presOf" srcId="{53742719-3993-4C34-BFAE-3E3619F02E07}" destId="{FC790F48-268E-49C8-A326-41EEB6031554}" srcOrd="1" destOrd="0" presId="urn:microsoft.com/office/officeart/2005/8/layout/list1"/>
    <dgm:cxn modelId="{DA48D97B-4C57-4A85-9F50-63D08B35CEFF}" srcId="{ABA1858A-BE97-4320-AAEF-3EE68C8C6CDC}" destId="{81B86285-3CB4-4C1E-91DA-0A730F3C640F}" srcOrd="3" destOrd="0" parTransId="{124F5103-0F53-4059-B6CA-1D311E74AF12}" sibTransId="{B272E5ED-82A2-42F5-821C-3E8F408DC841}"/>
    <dgm:cxn modelId="{F0221286-385B-4DE8-ADFD-571F8F729EA7}" type="presOf" srcId="{277279FB-9DFF-4040-A438-735714CF79C9}" destId="{5544B8DD-94DD-45EA-B9E4-EA82525D7ED9}" srcOrd="1" destOrd="0" presId="urn:microsoft.com/office/officeart/2005/8/layout/list1"/>
    <dgm:cxn modelId="{0455B48D-FA92-42AE-ABC4-48E0852461FF}" type="presOf" srcId="{81B86285-3CB4-4C1E-91DA-0A730F3C640F}" destId="{37BF8007-F5B8-470B-B602-2768CAB72DDA}" srcOrd="1" destOrd="0" presId="urn:microsoft.com/office/officeart/2005/8/layout/list1"/>
    <dgm:cxn modelId="{4AB1F7CC-8656-4C42-BE0D-CB5B31ADB489}" type="presOf" srcId="{1BE0215A-0868-4B89-9BE8-A1706590AC48}" destId="{A12B3B04-29F8-4C16-A3D2-A55BE5E3158C}" srcOrd="0" destOrd="0" presId="urn:microsoft.com/office/officeart/2005/8/layout/list1"/>
    <dgm:cxn modelId="{704D5FD4-4FB0-43F1-8567-897982BFC03D}" type="presOf" srcId="{108FA289-B0FB-42EB-A8D4-3923B5F4D392}" destId="{8B00382E-755C-4AAE-A18D-8D055D4358D7}" srcOrd="0" destOrd="0" presId="urn:microsoft.com/office/officeart/2005/8/layout/list1"/>
    <dgm:cxn modelId="{1BAF8EE2-893D-4913-B21D-BB96AABFD152}" srcId="{ABA1858A-BE97-4320-AAEF-3EE68C8C6CDC}" destId="{108FA289-B0FB-42EB-A8D4-3923B5F4D392}" srcOrd="1" destOrd="0" parTransId="{D39D5C23-0DBA-4C76-9FEF-6251D7F59713}" sibTransId="{98187F54-C66C-4EEE-A782-02C9BFF63079}"/>
    <dgm:cxn modelId="{6E8BD5E5-78B6-4B42-AD80-55B6EEF8453C}" type="presOf" srcId="{53742719-3993-4C34-BFAE-3E3619F02E07}" destId="{E2367AC2-F8E6-462D-9018-EDED2AAD22DB}" srcOrd="0" destOrd="0" presId="urn:microsoft.com/office/officeart/2005/8/layout/list1"/>
    <dgm:cxn modelId="{E8AFEAE5-5318-47C2-8676-6C694D287889}" srcId="{ABA1858A-BE97-4320-AAEF-3EE68C8C6CDC}" destId="{1BE0215A-0868-4B89-9BE8-A1706590AC48}" srcOrd="0" destOrd="0" parTransId="{05C5B385-FC33-482E-8088-9E314735D363}" sibTransId="{4337401C-A837-4D78-BD1E-AF1F53A7FA72}"/>
    <dgm:cxn modelId="{4AD73FEA-9F37-4C31-BB8E-C3BCB4CDB16D}" srcId="{ABA1858A-BE97-4320-AAEF-3EE68C8C6CDC}" destId="{277279FB-9DFF-4040-A438-735714CF79C9}" srcOrd="5" destOrd="0" parTransId="{060530DF-48D5-48D7-ACD5-A2DF0C0D6FEB}" sibTransId="{88CE9EF8-9A0E-4676-913D-EAF7025C1E1A}"/>
    <dgm:cxn modelId="{1BD2C3EC-A703-4A98-86FD-DDF656E8EA5B}" type="presOf" srcId="{108FA289-B0FB-42EB-A8D4-3923B5F4D392}" destId="{E70D738B-9460-47C4-8440-7B994A27FF36}" srcOrd="1" destOrd="0" presId="urn:microsoft.com/office/officeart/2005/8/layout/list1"/>
    <dgm:cxn modelId="{7587EFF0-2EE5-4CFB-9973-686834AA548B}" type="presOf" srcId="{ABA1858A-BE97-4320-AAEF-3EE68C8C6CDC}" destId="{7902BB29-A7D5-4BCE-86DF-0906911BD5A3}" srcOrd="0" destOrd="0" presId="urn:microsoft.com/office/officeart/2005/8/layout/list1"/>
    <dgm:cxn modelId="{239B7DF3-8549-4E94-8F1C-5FA7078529EA}" type="presOf" srcId="{A3E941F5-D746-4181-91BB-1769BBBD1C03}" destId="{52928922-FA12-4DBB-A5F2-67B838AA349E}" srcOrd="0" destOrd="0" presId="urn:microsoft.com/office/officeart/2005/8/layout/list1"/>
    <dgm:cxn modelId="{03A72FF4-234D-41C5-9415-D00118D51FED}" type="presOf" srcId="{A3E941F5-D746-4181-91BB-1769BBBD1C03}" destId="{2BDAD60E-4693-44A2-85F9-222202E98F3A}" srcOrd="1" destOrd="0" presId="urn:microsoft.com/office/officeart/2005/8/layout/list1"/>
    <dgm:cxn modelId="{93FA5E50-8BA3-4BD2-91D8-191B596575B2}" type="presParOf" srcId="{7902BB29-A7D5-4BCE-86DF-0906911BD5A3}" destId="{38794352-ADB9-4886-8E7F-6E3288C7686A}" srcOrd="0" destOrd="0" presId="urn:microsoft.com/office/officeart/2005/8/layout/list1"/>
    <dgm:cxn modelId="{02538B63-5FCD-4D13-8E30-8CD63E3EA314}" type="presParOf" srcId="{38794352-ADB9-4886-8E7F-6E3288C7686A}" destId="{A12B3B04-29F8-4C16-A3D2-A55BE5E3158C}" srcOrd="0" destOrd="0" presId="urn:microsoft.com/office/officeart/2005/8/layout/list1"/>
    <dgm:cxn modelId="{85896617-2559-4F55-961D-DDEBC706792D}" type="presParOf" srcId="{38794352-ADB9-4886-8E7F-6E3288C7686A}" destId="{38989E62-FC95-4ADE-BA4C-8C038DA0CC51}" srcOrd="1" destOrd="0" presId="urn:microsoft.com/office/officeart/2005/8/layout/list1"/>
    <dgm:cxn modelId="{93F39601-CF22-41BE-BB83-0E1374E85E21}" type="presParOf" srcId="{7902BB29-A7D5-4BCE-86DF-0906911BD5A3}" destId="{E86E6DB1-42AD-4DC5-92A4-D3881DC38405}" srcOrd="1" destOrd="0" presId="urn:microsoft.com/office/officeart/2005/8/layout/list1"/>
    <dgm:cxn modelId="{365B4904-75AC-4928-B062-DBA680DD3F0F}" type="presParOf" srcId="{7902BB29-A7D5-4BCE-86DF-0906911BD5A3}" destId="{6213AB91-4495-4CA7-9E97-2F1C21320998}" srcOrd="2" destOrd="0" presId="urn:microsoft.com/office/officeart/2005/8/layout/list1"/>
    <dgm:cxn modelId="{E88C7395-3917-4B6F-91F1-1633896B6316}" type="presParOf" srcId="{7902BB29-A7D5-4BCE-86DF-0906911BD5A3}" destId="{2CB89584-D46A-4811-814F-71FDB5CF391E}" srcOrd="3" destOrd="0" presId="urn:microsoft.com/office/officeart/2005/8/layout/list1"/>
    <dgm:cxn modelId="{D75FB517-63BF-4AE7-A415-642B5658EAB6}" type="presParOf" srcId="{7902BB29-A7D5-4BCE-86DF-0906911BD5A3}" destId="{3086990D-D7D3-474E-9EFE-0FE2817727BE}" srcOrd="4" destOrd="0" presId="urn:microsoft.com/office/officeart/2005/8/layout/list1"/>
    <dgm:cxn modelId="{55751CD0-9B0A-4C0C-95AF-8290A10919C0}" type="presParOf" srcId="{3086990D-D7D3-474E-9EFE-0FE2817727BE}" destId="{8B00382E-755C-4AAE-A18D-8D055D4358D7}" srcOrd="0" destOrd="0" presId="urn:microsoft.com/office/officeart/2005/8/layout/list1"/>
    <dgm:cxn modelId="{94FD3621-202B-42FF-9AC8-359586673BD6}" type="presParOf" srcId="{3086990D-D7D3-474E-9EFE-0FE2817727BE}" destId="{E70D738B-9460-47C4-8440-7B994A27FF36}" srcOrd="1" destOrd="0" presId="urn:microsoft.com/office/officeart/2005/8/layout/list1"/>
    <dgm:cxn modelId="{65B567F3-A9AF-4066-A3FA-DA16EC1B578B}" type="presParOf" srcId="{7902BB29-A7D5-4BCE-86DF-0906911BD5A3}" destId="{34B84146-6EC1-49BA-892E-8121F95C685A}" srcOrd="5" destOrd="0" presId="urn:microsoft.com/office/officeart/2005/8/layout/list1"/>
    <dgm:cxn modelId="{66513B59-8299-4597-BAD9-1A76E4D5DBDA}" type="presParOf" srcId="{7902BB29-A7D5-4BCE-86DF-0906911BD5A3}" destId="{32ECBDA1-1E94-43A2-9AA2-9C162F45203F}" srcOrd="6" destOrd="0" presId="urn:microsoft.com/office/officeart/2005/8/layout/list1"/>
    <dgm:cxn modelId="{9DE8BBB2-6697-4A82-96CF-508D2200840A}" type="presParOf" srcId="{7902BB29-A7D5-4BCE-86DF-0906911BD5A3}" destId="{6D987E17-8823-43F6-8ABA-BB4B1471C9A7}" srcOrd="7" destOrd="0" presId="urn:microsoft.com/office/officeart/2005/8/layout/list1"/>
    <dgm:cxn modelId="{50973694-7120-494C-AB95-DACE81F35F84}" type="presParOf" srcId="{7902BB29-A7D5-4BCE-86DF-0906911BD5A3}" destId="{7BB4C854-000B-47E0-A79A-8CCACB410610}" srcOrd="8" destOrd="0" presId="urn:microsoft.com/office/officeart/2005/8/layout/list1"/>
    <dgm:cxn modelId="{34188880-D959-48A7-B962-D99745A34F26}" type="presParOf" srcId="{7BB4C854-000B-47E0-A79A-8CCACB410610}" destId="{E2367AC2-F8E6-462D-9018-EDED2AAD22DB}" srcOrd="0" destOrd="0" presId="urn:microsoft.com/office/officeart/2005/8/layout/list1"/>
    <dgm:cxn modelId="{4272610D-BB27-4AFD-B870-D163DDC1ECFB}" type="presParOf" srcId="{7BB4C854-000B-47E0-A79A-8CCACB410610}" destId="{FC790F48-268E-49C8-A326-41EEB6031554}" srcOrd="1" destOrd="0" presId="urn:microsoft.com/office/officeart/2005/8/layout/list1"/>
    <dgm:cxn modelId="{81C67296-0DF3-4742-911E-FDBD82D39422}" type="presParOf" srcId="{7902BB29-A7D5-4BCE-86DF-0906911BD5A3}" destId="{12E89554-3E38-496B-BFF1-31CF9513E368}" srcOrd="9" destOrd="0" presId="urn:microsoft.com/office/officeart/2005/8/layout/list1"/>
    <dgm:cxn modelId="{6AD570CE-D1D6-4855-A89F-22B2553CC6BF}" type="presParOf" srcId="{7902BB29-A7D5-4BCE-86DF-0906911BD5A3}" destId="{7C69DA4C-2C2E-47FE-90FE-35863708C2E2}" srcOrd="10" destOrd="0" presId="urn:microsoft.com/office/officeart/2005/8/layout/list1"/>
    <dgm:cxn modelId="{139FA4DD-EC1F-451C-8521-39C0A35D798C}" type="presParOf" srcId="{7902BB29-A7D5-4BCE-86DF-0906911BD5A3}" destId="{2DC7B2B3-5AB9-4269-A628-DF2ED182DB06}" srcOrd="11" destOrd="0" presId="urn:microsoft.com/office/officeart/2005/8/layout/list1"/>
    <dgm:cxn modelId="{63BE5B72-2694-4257-A723-0D6449827203}" type="presParOf" srcId="{7902BB29-A7D5-4BCE-86DF-0906911BD5A3}" destId="{735BA0A9-3C8C-42A4-9E25-98B103F1B60A}" srcOrd="12" destOrd="0" presId="urn:microsoft.com/office/officeart/2005/8/layout/list1"/>
    <dgm:cxn modelId="{5762A8B3-CA2C-414B-8FCE-15040C7E0C90}" type="presParOf" srcId="{735BA0A9-3C8C-42A4-9E25-98B103F1B60A}" destId="{129CB85B-FC57-4336-A222-71B8A10EAFCE}" srcOrd="0" destOrd="0" presId="urn:microsoft.com/office/officeart/2005/8/layout/list1"/>
    <dgm:cxn modelId="{A1AE93C0-2459-41BC-B6EC-2C0417F71CE0}" type="presParOf" srcId="{735BA0A9-3C8C-42A4-9E25-98B103F1B60A}" destId="{37BF8007-F5B8-470B-B602-2768CAB72DDA}" srcOrd="1" destOrd="0" presId="urn:microsoft.com/office/officeart/2005/8/layout/list1"/>
    <dgm:cxn modelId="{44AEAB6E-AEC4-4C81-A23A-867E5F99A5D7}" type="presParOf" srcId="{7902BB29-A7D5-4BCE-86DF-0906911BD5A3}" destId="{5DD91C0C-AC89-4EAB-BA6C-347426C04E64}" srcOrd="13" destOrd="0" presId="urn:microsoft.com/office/officeart/2005/8/layout/list1"/>
    <dgm:cxn modelId="{B39C2D6D-34D9-4BA9-A320-3221D0F0B17D}" type="presParOf" srcId="{7902BB29-A7D5-4BCE-86DF-0906911BD5A3}" destId="{2FB0C16F-A36C-4C09-8C0A-25F1E8769821}" srcOrd="14" destOrd="0" presId="urn:microsoft.com/office/officeart/2005/8/layout/list1"/>
    <dgm:cxn modelId="{42946E68-0171-4345-A243-712B0C022057}" type="presParOf" srcId="{7902BB29-A7D5-4BCE-86DF-0906911BD5A3}" destId="{3C259A5C-0782-4205-A98F-3F5945427574}" srcOrd="15" destOrd="0" presId="urn:microsoft.com/office/officeart/2005/8/layout/list1"/>
    <dgm:cxn modelId="{8788C416-C0D6-481C-A2B8-5E2C37088CA4}" type="presParOf" srcId="{7902BB29-A7D5-4BCE-86DF-0906911BD5A3}" destId="{BE4AB33E-664E-4629-A1F1-80D3476D2125}" srcOrd="16" destOrd="0" presId="urn:microsoft.com/office/officeart/2005/8/layout/list1"/>
    <dgm:cxn modelId="{EB281E1C-5201-4045-A2D7-AA735AF10A62}" type="presParOf" srcId="{BE4AB33E-664E-4629-A1F1-80D3476D2125}" destId="{52928922-FA12-4DBB-A5F2-67B838AA349E}" srcOrd="0" destOrd="0" presId="urn:microsoft.com/office/officeart/2005/8/layout/list1"/>
    <dgm:cxn modelId="{BD52A5B8-402E-41DE-A479-FC34AEF2DA9D}" type="presParOf" srcId="{BE4AB33E-664E-4629-A1F1-80D3476D2125}" destId="{2BDAD60E-4693-44A2-85F9-222202E98F3A}" srcOrd="1" destOrd="0" presId="urn:microsoft.com/office/officeart/2005/8/layout/list1"/>
    <dgm:cxn modelId="{CBC41D95-2F3C-40A4-917A-BD37FB416FBF}" type="presParOf" srcId="{7902BB29-A7D5-4BCE-86DF-0906911BD5A3}" destId="{C15112D7-2638-40DF-B397-D1DC3940762F}" srcOrd="17" destOrd="0" presId="urn:microsoft.com/office/officeart/2005/8/layout/list1"/>
    <dgm:cxn modelId="{002FB186-C981-4009-9595-279A84FB080C}" type="presParOf" srcId="{7902BB29-A7D5-4BCE-86DF-0906911BD5A3}" destId="{B3520E72-248C-45F8-B361-DC995B8F4007}" srcOrd="18" destOrd="0" presId="urn:microsoft.com/office/officeart/2005/8/layout/list1"/>
    <dgm:cxn modelId="{9105D541-F223-4C1A-8CD8-14C952697A51}" type="presParOf" srcId="{7902BB29-A7D5-4BCE-86DF-0906911BD5A3}" destId="{34E09B7D-805A-428D-A776-A9B2B59D28D9}" srcOrd="19" destOrd="0" presId="urn:microsoft.com/office/officeart/2005/8/layout/list1"/>
    <dgm:cxn modelId="{B496507F-246C-4538-B35E-5450F7C395FA}" type="presParOf" srcId="{7902BB29-A7D5-4BCE-86DF-0906911BD5A3}" destId="{F11D00B5-E221-4A61-B46B-ADB57F4D856A}" srcOrd="20" destOrd="0" presId="urn:microsoft.com/office/officeart/2005/8/layout/list1"/>
    <dgm:cxn modelId="{6A45FA36-9BB7-4986-9E70-19AF1A8F9739}" type="presParOf" srcId="{F11D00B5-E221-4A61-B46B-ADB57F4D856A}" destId="{B5FDF36D-0427-4580-AE27-7FDBC73C6594}" srcOrd="0" destOrd="0" presId="urn:microsoft.com/office/officeart/2005/8/layout/list1"/>
    <dgm:cxn modelId="{694CF9EA-53E1-49F2-BFE6-6452F6D6D8EB}" type="presParOf" srcId="{F11D00B5-E221-4A61-B46B-ADB57F4D856A}" destId="{5544B8DD-94DD-45EA-B9E4-EA82525D7ED9}" srcOrd="1" destOrd="0" presId="urn:microsoft.com/office/officeart/2005/8/layout/list1"/>
    <dgm:cxn modelId="{B2A22C78-502F-494D-9D1B-F67F8F198BEB}" type="presParOf" srcId="{7902BB29-A7D5-4BCE-86DF-0906911BD5A3}" destId="{04ADFD9B-0A7C-4B06-BD36-A7A3F0219A80}" srcOrd="21" destOrd="0" presId="urn:microsoft.com/office/officeart/2005/8/layout/list1"/>
    <dgm:cxn modelId="{7718CA37-29D1-46B7-8A72-E87CDF79F3FD}" type="presParOf" srcId="{7902BB29-A7D5-4BCE-86DF-0906911BD5A3}" destId="{C6A10DFB-FCBA-41F8-8D9B-1131AC249FCB}" srcOrd="2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D05EBC4-401F-40FF-8B87-BB9F706D5F4E}"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US"/>
        </a:p>
      </dgm:t>
    </dgm:pt>
    <dgm:pt modelId="{15B27CE9-89A5-4303-97D2-931264B4C3E5}">
      <dgm:prSet phldrT="[Text]" custT="1"/>
      <dgm:spPr/>
      <dgm:t>
        <a:bodyPr/>
        <a:lstStyle/>
        <a:p>
          <a:pPr algn="ctr"/>
          <a:r>
            <a:rPr lang="en-US" sz="4000" b="1" dirty="0">
              <a:solidFill>
                <a:schemeClr val="bg1"/>
              </a:solidFill>
            </a:rPr>
            <a:t>Author </a:t>
          </a:r>
        </a:p>
        <a:p>
          <a:pPr algn="ctr"/>
          <a:r>
            <a:rPr lang="en-US" sz="4000" b="1" dirty="0">
              <a:solidFill>
                <a:schemeClr val="bg1"/>
              </a:solidFill>
            </a:rPr>
            <a:t>Name </a:t>
          </a:r>
        </a:p>
        <a:p>
          <a:pPr algn="ctr"/>
          <a:r>
            <a:rPr lang="en-US" sz="4000" b="1" dirty="0">
              <a:solidFill>
                <a:schemeClr val="bg1"/>
              </a:solidFill>
            </a:rPr>
            <a:t>Table</a:t>
          </a:r>
        </a:p>
      </dgm:t>
    </dgm:pt>
    <dgm:pt modelId="{F8D89E79-CC92-4101-84D9-31A98DBA9B37}" type="parTrans" cxnId="{1BF6CBEE-A45D-4A93-83FF-8CAFAF126B3C}">
      <dgm:prSet/>
      <dgm:spPr/>
      <dgm:t>
        <a:bodyPr/>
        <a:lstStyle/>
        <a:p>
          <a:endParaRPr lang="en-US"/>
        </a:p>
      </dgm:t>
    </dgm:pt>
    <dgm:pt modelId="{61DA7155-6AD5-4371-AA10-2C4793A595A9}" type="sibTrans" cxnId="{1BF6CBEE-A45D-4A93-83FF-8CAFAF126B3C}">
      <dgm:prSet/>
      <dgm:spPr/>
      <dgm:t>
        <a:bodyPr/>
        <a:lstStyle/>
        <a:p>
          <a:endParaRPr lang="en-US"/>
        </a:p>
      </dgm:t>
    </dgm:pt>
    <dgm:pt modelId="{A3462E63-3BF4-4819-8B29-27C3F3627BE8}">
      <dgm:prSet phldrT="[Text]" custT="1"/>
      <dgm:spPr/>
      <dgm:t>
        <a:bodyPr/>
        <a:lstStyle/>
        <a:p>
          <a:pPr>
            <a:buFontTx/>
            <a:buNone/>
          </a:pPr>
          <a:r>
            <a:rPr lang="en-US" sz="2800" b="0" dirty="0"/>
            <a:t>  Last name &lt;space&gt; First initial</a:t>
          </a:r>
        </a:p>
      </dgm:t>
    </dgm:pt>
    <dgm:pt modelId="{5F1DB886-6934-4B20-85F8-71992A4EE57A}" type="parTrans" cxnId="{FCFC62E8-86FA-41A6-8AD7-901C565B814A}">
      <dgm:prSet/>
      <dgm:spPr/>
      <dgm:t>
        <a:bodyPr/>
        <a:lstStyle/>
        <a:p>
          <a:endParaRPr lang="en-US"/>
        </a:p>
      </dgm:t>
    </dgm:pt>
    <dgm:pt modelId="{4F18ADD8-D5A7-4271-948E-A4887EEA26E5}" type="sibTrans" cxnId="{FCFC62E8-86FA-41A6-8AD7-901C565B814A}">
      <dgm:prSet/>
      <dgm:spPr/>
      <dgm:t>
        <a:bodyPr/>
        <a:lstStyle/>
        <a:p>
          <a:endParaRPr lang="en-US"/>
        </a:p>
      </dgm:t>
    </dgm:pt>
    <dgm:pt modelId="{CA17568E-DCF8-482F-A999-F0CD0F36AEE3}">
      <dgm:prSet phldrT="[Text]" custT="1"/>
      <dgm:spPr/>
      <dgm:t>
        <a:bodyPr/>
        <a:lstStyle/>
        <a:p>
          <a:r>
            <a:rPr lang="en-US" sz="2400" dirty="0"/>
            <a:t>Can use natural or inverted order</a:t>
          </a:r>
          <a:endParaRPr lang="en-US" sz="2800" dirty="0"/>
        </a:p>
      </dgm:t>
    </dgm:pt>
    <dgm:pt modelId="{809D803B-A694-4DC3-BBC6-AB901DD6AA6F}" type="parTrans" cxnId="{D4890688-A11F-48FD-9AC8-A83C44AC858F}">
      <dgm:prSet/>
      <dgm:spPr/>
      <dgm:t>
        <a:bodyPr/>
        <a:lstStyle/>
        <a:p>
          <a:endParaRPr lang="en-US"/>
        </a:p>
      </dgm:t>
    </dgm:pt>
    <dgm:pt modelId="{35992B85-C625-483D-A313-791BE231BE0E}" type="sibTrans" cxnId="{D4890688-A11F-48FD-9AC8-A83C44AC858F}">
      <dgm:prSet/>
      <dgm:spPr/>
      <dgm:t>
        <a:bodyPr/>
        <a:lstStyle/>
        <a:p>
          <a:endParaRPr lang="en-US"/>
        </a:p>
      </dgm:t>
    </dgm:pt>
    <dgm:pt modelId="{0022D70A-220E-4CDD-ABA4-150C6EABA06C}">
      <dgm:prSet phldrT="[Text]" custT="1"/>
      <dgm:spPr/>
      <dgm:t>
        <a:bodyPr/>
        <a:lstStyle/>
        <a:p>
          <a:pPr>
            <a:buFontTx/>
            <a:buNone/>
          </a:pPr>
          <a:r>
            <a:rPr lang="en-US" sz="2800" b="0" dirty="0"/>
            <a:t>  Full names began in 2002</a:t>
          </a:r>
        </a:p>
      </dgm:t>
    </dgm:pt>
    <dgm:pt modelId="{A8A1BF72-FB0D-4B2A-A523-DA93B22BC233}" type="parTrans" cxnId="{CFA1FB8E-B812-4F9D-B060-630B16459375}">
      <dgm:prSet/>
      <dgm:spPr/>
      <dgm:t>
        <a:bodyPr/>
        <a:lstStyle/>
        <a:p>
          <a:endParaRPr lang="en-US"/>
        </a:p>
      </dgm:t>
    </dgm:pt>
    <dgm:pt modelId="{C8BD0CD7-C78E-46FC-ADC1-3A5D260A88FA}" type="sibTrans" cxnId="{CFA1FB8E-B812-4F9D-B060-630B16459375}">
      <dgm:prSet/>
      <dgm:spPr/>
      <dgm:t>
        <a:bodyPr/>
        <a:lstStyle/>
        <a:p>
          <a:endParaRPr lang="en-US"/>
        </a:p>
      </dgm:t>
    </dgm:pt>
    <dgm:pt modelId="{D3CF37CA-EEB2-48F3-8ECC-70E0791A0374}">
      <dgm:prSet phldrT="[Text]" custT="1"/>
      <dgm:spPr/>
      <dgm:t>
        <a:bodyPr/>
        <a:lstStyle/>
        <a:p>
          <a:r>
            <a:rPr lang="en-US" sz="2400" dirty="0"/>
            <a:t>Less comprehensive search</a:t>
          </a:r>
        </a:p>
      </dgm:t>
    </dgm:pt>
    <dgm:pt modelId="{BE86390F-4C48-4308-BDCB-FE4C57A8F653}" type="parTrans" cxnId="{B017593E-8959-4FEA-810C-2AC4DB481C6A}">
      <dgm:prSet/>
      <dgm:spPr/>
      <dgm:t>
        <a:bodyPr/>
        <a:lstStyle/>
        <a:p>
          <a:endParaRPr lang="en-US"/>
        </a:p>
      </dgm:t>
    </dgm:pt>
    <dgm:pt modelId="{A8E04AD2-E908-4C07-BDB9-0F1B897008B1}" type="sibTrans" cxnId="{B017593E-8959-4FEA-810C-2AC4DB481C6A}">
      <dgm:prSet/>
      <dgm:spPr/>
      <dgm:t>
        <a:bodyPr/>
        <a:lstStyle/>
        <a:p>
          <a:endParaRPr lang="en-US"/>
        </a:p>
      </dgm:t>
    </dgm:pt>
    <dgm:pt modelId="{571AB38B-2E3A-4EAB-AFC3-A4F459E7B76A}">
      <dgm:prSet phldrT="[Text]" custT="1"/>
      <dgm:spPr/>
      <dgm:t>
        <a:bodyPr/>
        <a:lstStyle/>
        <a:p>
          <a:r>
            <a:rPr lang="en-US" sz="2400" b="0" dirty="0"/>
            <a:t>Most comprehensive search</a:t>
          </a:r>
          <a:endParaRPr lang="en-US" sz="2800" b="0" dirty="0"/>
        </a:p>
      </dgm:t>
    </dgm:pt>
    <dgm:pt modelId="{27759C14-9721-41D0-9471-7A34DA153B55}" type="parTrans" cxnId="{77AB70C5-42C2-46C9-8034-76812C868B58}">
      <dgm:prSet/>
      <dgm:spPr/>
      <dgm:t>
        <a:bodyPr/>
        <a:lstStyle/>
        <a:p>
          <a:endParaRPr lang="en-US"/>
        </a:p>
      </dgm:t>
    </dgm:pt>
    <dgm:pt modelId="{D59E2ECC-C8EF-4E9D-B264-927BBB923C22}" type="sibTrans" cxnId="{77AB70C5-42C2-46C9-8034-76812C868B58}">
      <dgm:prSet/>
      <dgm:spPr/>
      <dgm:t>
        <a:bodyPr/>
        <a:lstStyle/>
        <a:p>
          <a:endParaRPr lang="en-US"/>
        </a:p>
      </dgm:t>
    </dgm:pt>
    <dgm:pt modelId="{37CC6481-EE5F-4677-B8B8-4105A878E47F}">
      <dgm:prSet phldrT="[Text]" custT="1"/>
      <dgm:spPr/>
      <dgm:t>
        <a:bodyPr/>
        <a:lstStyle/>
        <a:p>
          <a:endParaRPr lang="en-US" sz="800" b="0" dirty="0"/>
        </a:p>
      </dgm:t>
    </dgm:pt>
    <dgm:pt modelId="{705DCABB-666E-47D3-B0D2-EE7B86FA69CF}" type="parTrans" cxnId="{D298CAD0-A9FB-47EE-9797-E4D659350848}">
      <dgm:prSet/>
      <dgm:spPr/>
      <dgm:t>
        <a:bodyPr/>
        <a:lstStyle/>
        <a:p>
          <a:endParaRPr lang="en-US"/>
        </a:p>
      </dgm:t>
    </dgm:pt>
    <dgm:pt modelId="{AEB3F45B-1AB6-4AAF-9CC1-304BAC8C1C16}" type="sibTrans" cxnId="{D298CAD0-A9FB-47EE-9797-E4D659350848}">
      <dgm:prSet/>
      <dgm:spPr/>
      <dgm:t>
        <a:bodyPr/>
        <a:lstStyle/>
        <a:p>
          <a:endParaRPr lang="en-US"/>
        </a:p>
      </dgm:t>
    </dgm:pt>
    <dgm:pt modelId="{7EB5AC0A-638C-413D-B34D-F5375B812F42}">
      <dgm:prSet phldrT="[Text]" custT="1"/>
      <dgm:spPr/>
      <dgm:t>
        <a:bodyPr/>
        <a:lstStyle/>
        <a:p>
          <a:endParaRPr lang="en-US" sz="800" b="0" dirty="0"/>
        </a:p>
      </dgm:t>
    </dgm:pt>
    <dgm:pt modelId="{69917079-DC9C-4DAE-BC81-25E8927C2244}" type="parTrans" cxnId="{2EBDD587-0BF0-4CCB-9D19-F4A27A751855}">
      <dgm:prSet/>
      <dgm:spPr/>
      <dgm:t>
        <a:bodyPr/>
        <a:lstStyle/>
        <a:p>
          <a:endParaRPr lang="en-US"/>
        </a:p>
      </dgm:t>
    </dgm:pt>
    <dgm:pt modelId="{68AD3E39-F5A9-462F-AFB8-0F3C880C6E92}" type="sibTrans" cxnId="{2EBDD587-0BF0-4CCB-9D19-F4A27A751855}">
      <dgm:prSet/>
      <dgm:spPr/>
      <dgm:t>
        <a:bodyPr/>
        <a:lstStyle/>
        <a:p>
          <a:endParaRPr lang="en-US"/>
        </a:p>
      </dgm:t>
    </dgm:pt>
    <dgm:pt modelId="{ADC4420D-D7B2-4A0B-BC9A-270AF7E43031}">
      <dgm:prSet phldrT="[Text]" custT="1"/>
      <dgm:spPr/>
      <dgm:t>
        <a:bodyPr/>
        <a:lstStyle/>
        <a:p>
          <a:pPr>
            <a:buFontTx/>
            <a:buNone/>
          </a:pPr>
          <a:r>
            <a:rPr lang="en-US" sz="2800" b="0" dirty="0"/>
            <a:t>  Goes back to 1946</a:t>
          </a:r>
        </a:p>
      </dgm:t>
    </dgm:pt>
    <dgm:pt modelId="{C1758386-60F2-4E66-B2CB-1FABD6F52B49}" type="parTrans" cxnId="{BBE93ED2-D325-4098-89B5-0FEC3A906324}">
      <dgm:prSet/>
      <dgm:spPr/>
      <dgm:t>
        <a:bodyPr/>
        <a:lstStyle/>
        <a:p>
          <a:endParaRPr lang="en-US"/>
        </a:p>
      </dgm:t>
    </dgm:pt>
    <dgm:pt modelId="{88E69BF6-E805-4CB1-8BCB-7E93B1415A01}" type="sibTrans" cxnId="{BBE93ED2-D325-4098-89B5-0FEC3A906324}">
      <dgm:prSet/>
      <dgm:spPr/>
      <dgm:t>
        <a:bodyPr/>
        <a:lstStyle/>
        <a:p>
          <a:endParaRPr lang="en-US"/>
        </a:p>
      </dgm:t>
    </dgm:pt>
    <dgm:pt modelId="{0B1F2F07-9FC2-46BE-9EEA-74320B226C3D}">
      <dgm:prSet phldrT="[Text]" custT="1"/>
      <dgm:spPr/>
      <dgm:t>
        <a:bodyPr/>
        <a:lstStyle/>
        <a:p>
          <a:endParaRPr lang="en-US" sz="1000" dirty="0"/>
        </a:p>
      </dgm:t>
    </dgm:pt>
    <dgm:pt modelId="{3963F19F-F33E-4A0B-9EB9-00CEA204EB58}" type="parTrans" cxnId="{C5F45802-FBCA-4250-BF88-9808974052A8}">
      <dgm:prSet/>
      <dgm:spPr/>
      <dgm:t>
        <a:bodyPr/>
        <a:lstStyle/>
        <a:p>
          <a:endParaRPr lang="en-US"/>
        </a:p>
      </dgm:t>
    </dgm:pt>
    <dgm:pt modelId="{83ACC82F-5618-4EB9-8347-55BD2088904D}" type="sibTrans" cxnId="{C5F45802-FBCA-4250-BF88-9808974052A8}">
      <dgm:prSet/>
      <dgm:spPr/>
      <dgm:t>
        <a:bodyPr/>
        <a:lstStyle/>
        <a:p>
          <a:endParaRPr lang="en-US"/>
        </a:p>
      </dgm:t>
    </dgm:pt>
    <dgm:pt modelId="{50A793D8-65CF-4F96-80C0-E77B5EBA3CDB}">
      <dgm:prSet phldrT="[Text]" custT="1"/>
      <dgm:spPr/>
      <dgm:t>
        <a:bodyPr/>
        <a:lstStyle/>
        <a:p>
          <a:pPr>
            <a:buFontTx/>
            <a:buNone/>
          </a:pPr>
          <a:endParaRPr lang="en-US" sz="1000" b="0" dirty="0"/>
        </a:p>
      </dgm:t>
    </dgm:pt>
    <dgm:pt modelId="{6AE1D440-8387-4C05-B87B-4F50A14D2A46}" type="parTrans" cxnId="{B0BD964E-FF46-433C-AB7C-C98C66B17768}">
      <dgm:prSet/>
      <dgm:spPr/>
      <dgm:t>
        <a:bodyPr/>
        <a:lstStyle/>
        <a:p>
          <a:endParaRPr lang="en-US"/>
        </a:p>
      </dgm:t>
    </dgm:pt>
    <dgm:pt modelId="{E78643B8-C1A1-4CA6-9BC8-3D6C75512492}" type="sibTrans" cxnId="{B0BD964E-FF46-433C-AB7C-C98C66B17768}">
      <dgm:prSet/>
      <dgm:spPr/>
      <dgm:t>
        <a:bodyPr/>
        <a:lstStyle/>
        <a:p>
          <a:endParaRPr lang="en-US"/>
        </a:p>
      </dgm:t>
    </dgm:pt>
    <dgm:pt modelId="{5A8A8570-9F1A-4048-AE0A-D22B906D7F3D}">
      <dgm:prSet phldrT="[Text]" custT="1"/>
      <dgm:spPr/>
      <dgm:t>
        <a:bodyPr/>
        <a:lstStyle/>
        <a:p>
          <a:pPr>
            <a:buFontTx/>
            <a:buNone/>
          </a:pPr>
          <a:endParaRPr lang="en-US" sz="1000" b="0" dirty="0"/>
        </a:p>
      </dgm:t>
    </dgm:pt>
    <dgm:pt modelId="{75FAF53E-13C1-46C7-B9B2-6465F42EC8BD}" type="parTrans" cxnId="{434D184D-A0DF-45FD-A8FA-1FCCEC41CD41}">
      <dgm:prSet/>
      <dgm:spPr/>
      <dgm:t>
        <a:bodyPr/>
        <a:lstStyle/>
        <a:p>
          <a:endParaRPr lang="en-US"/>
        </a:p>
      </dgm:t>
    </dgm:pt>
    <dgm:pt modelId="{08B92512-9D6C-44A6-9C4B-5FC7D54FE800}" type="sibTrans" cxnId="{434D184D-A0DF-45FD-A8FA-1FCCEC41CD41}">
      <dgm:prSet/>
      <dgm:spPr/>
      <dgm:t>
        <a:bodyPr/>
        <a:lstStyle/>
        <a:p>
          <a:endParaRPr lang="en-US"/>
        </a:p>
      </dgm:t>
    </dgm:pt>
    <dgm:pt modelId="{1065A104-A33B-4070-B436-2EC2B98BEFA2}" type="pres">
      <dgm:prSet presAssocID="{CD05EBC4-401F-40FF-8B87-BB9F706D5F4E}" presName="Name0" presStyleCnt="0">
        <dgm:presLayoutVars>
          <dgm:dir/>
          <dgm:animLvl val="lvl"/>
          <dgm:resizeHandles/>
        </dgm:presLayoutVars>
      </dgm:prSet>
      <dgm:spPr/>
    </dgm:pt>
    <dgm:pt modelId="{5AFFBFFD-3D9E-4A75-98D5-4F97B543B060}" type="pres">
      <dgm:prSet presAssocID="{15B27CE9-89A5-4303-97D2-931264B4C3E5}" presName="linNode" presStyleCnt="0"/>
      <dgm:spPr/>
    </dgm:pt>
    <dgm:pt modelId="{066A53B6-4A96-43AF-86E7-B8CC8E7C3A32}" type="pres">
      <dgm:prSet presAssocID="{15B27CE9-89A5-4303-97D2-931264B4C3E5}" presName="parentShp" presStyleLbl="node1" presStyleIdx="0" presStyleCnt="1" custScaleX="79656" custLinFactNeighborX="-8816" custLinFactNeighborY="160">
        <dgm:presLayoutVars>
          <dgm:bulletEnabled val="1"/>
        </dgm:presLayoutVars>
      </dgm:prSet>
      <dgm:spPr/>
    </dgm:pt>
    <dgm:pt modelId="{1379724F-3277-4411-9C63-AEE0818FD5BE}" type="pres">
      <dgm:prSet presAssocID="{15B27CE9-89A5-4303-97D2-931264B4C3E5}" presName="childShp" presStyleLbl="bgAccFollowNode1" presStyleIdx="0" presStyleCnt="1" custScaleX="114609" custLinFactNeighborX="198">
        <dgm:presLayoutVars>
          <dgm:bulletEnabled val="1"/>
        </dgm:presLayoutVars>
      </dgm:prSet>
      <dgm:spPr/>
    </dgm:pt>
  </dgm:ptLst>
  <dgm:cxnLst>
    <dgm:cxn modelId="{C5F45802-FBCA-4250-BF88-9808974052A8}" srcId="{15B27CE9-89A5-4303-97D2-931264B4C3E5}" destId="{0B1F2F07-9FC2-46BE-9EEA-74320B226C3D}" srcOrd="0" destOrd="0" parTransId="{3963F19F-F33E-4A0B-9EB9-00CEA204EB58}" sibTransId="{83ACC82F-5618-4EB9-8347-55BD2088904D}"/>
    <dgm:cxn modelId="{E4C74205-CAFA-4BBE-8955-8B480AD06C78}" type="presOf" srcId="{ADC4420D-D7B2-4A0B-BC9A-270AF7E43031}" destId="{1379724F-3277-4411-9C63-AEE0818FD5BE}" srcOrd="0" destOrd="1" presId="urn:microsoft.com/office/officeart/2005/8/layout/vList6"/>
    <dgm:cxn modelId="{C2E55609-9C98-4D96-8D10-4801F1E4AFD5}" type="presOf" srcId="{CA17568E-DCF8-482F-A999-F0CD0F36AEE3}" destId="{1379724F-3277-4411-9C63-AEE0818FD5BE}" srcOrd="0" destOrd="10" presId="urn:microsoft.com/office/officeart/2005/8/layout/vList6"/>
    <dgm:cxn modelId="{B017593E-8959-4FEA-810C-2AC4DB481C6A}" srcId="{0022D70A-220E-4CDD-ABA4-150C6EABA06C}" destId="{D3CF37CA-EEB2-48F3-8ECC-70E0791A0374}" srcOrd="0" destOrd="0" parTransId="{BE86390F-4C48-4308-BDCB-FE4C57A8F653}" sibTransId="{A8E04AD2-E908-4C07-BDB9-0F1B897008B1}"/>
    <dgm:cxn modelId="{0AC62F5C-7497-4661-9B43-D1F5355D388E}" type="presOf" srcId="{0022D70A-220E-4CDD-ABA4-150C6EABA06C}" destId="{1379724F-3277-4411-9C63-AEE0818FD5BE}" srcOrd="0" destOrd="8" presId="urn:microsoft.com/office/officeart/2005/8/layout/vList6"/>
    <dgm:cxn modelId="{E8E2CE63-3062-442A-814C-9837D3D5E130}" type="presOf" srcId="{7EB5AC0A-638C-413D-B34D-F5375B812F42}" destId="{1379724F-3277-4411-9C63-AEE0818FD5BE}" srcOrd="0" destOrd="6" presId="urn:microsoft.com/office/officeart/2005/8/layout/vList6"/>
    <dgm:cxn modelId="{434D184D-A0DF-45FD-A8FA-1FCCEC41CD41}" srcId="{15B27CE9-89A5-4303-97D2-931264B4C3E5}" destId="{5A8A8570-9F1A-4048-AE0A-D22B906D7F3D}" srcOrd="5" destOrd="0" parTransId="{75FAF53E-13C1-46C7-B9B2-6465F42EC8BD}" sibTransId="{08B92512-9D6C-44A6-9C4B-5FC7D54FE800}"/>
    <dgm:cxn modelId="{B0BD964E-FF46-433C-AB7C-C98C66B17768}" srcId="{15B27CE9-89A5-4303-97D2-931264B4C3E5}" destId="{50A793D8-65CF-4F96-80C0-E77B5EBA3CDB}" srcOrd="2" destOrd="0" parTransId="{6AE1D440-8387-4C05-B87B-4F50A14D2A46}" sibTransId="{E78643B8-C1A1-4CA6-9BC8-3D6C75512492}"/>
    <dgm:cxn modelId="{2BC9CE4E-74CA-471F-A0E8-CFD14F7EF37D}" type="presOf" srcId="{0B1F2F07-9FC2-46BE-9EEA-74320B226C3D}" destId="{1379724F-3277-4411-9C63-AEE0818FD5BE}" srcOrd="0" destOrd="0" presId="urn:microsoft.com/office/officeart/2005/8/layout/vList6"/>
    <dgm:cxn modelId="{9A756474-183E-432C-8048-0EEEF04A820C}" type="presOf" srcId="{5A8A8570-9F1A-4048-AE0A-D22B906D7F3D}" destId="{1379724F-3277-4411-9C63-AEE0818FD5BE}" srcOrd="0" destOrd="7" presId="urn:microsoft.com/office/officeart/2005/8/layout/vList6"/>
    <dgm:cxn modelId="{F1964F79-701E-47F6-9700-D0C6459301B9}" type="presOf" srcId="{50A793D8-65CF-4F96-80C0-E77B5EBA3CDB}" destId="{1379724F-3277-4411-9C63-AEE0818FD5BE}" srcOrd="0" destOrd="2" presId="urn:microsoft.com/office/officeart/2005/8/layout/vList6"/>
    <dgm:cxn modelId="{2EBDD587-0BF0-4CCB-9D19-F4A27A751855}" srcId="{A3462E63-3BF4-4819-8B29-27C3F3627BE8}" destId="{7EB5AC0A-638C-413D-B34D-F5375B812F42}" srcOrd="1" destOrd="0" parTransId="{69917079-DC9C-4DAE-BC81-25E8927C2244}" sibTransId="{68AD3E39-F5A9-462F-AFB8-0F3C880C6E92}"/>
    <dgm:cxn modelId="{D4890688-A11F-48FD-9AC8-A83C44AC858F}" srcId="{0022D70A-220E-4CDD-ABA4-150C6EABA06C}" destId="{CA17568E-DCF8-482F-A999-F0CD0F36AEE3}" srcOrd="1" destOrd="0" parTransId="{809D803B-A694-4DC3-BBC6-AB901DD6AA6F}" sibTransId="{35992B85-C625-483D-A313-791BE231BE0E}"/>
    <dgm:cxn modelId="{9FC4778E-41EE-4B4B-8970-4AA14327FC72}" type="presOf" srcId="{A3462E63-3BF4-4819-8B29-27C3F3627BE8}" destId="{1379724F-3277-4411-9C63-AEE0818FD5BE}" srcOrd="0" destOrd="4" presId="urn:microsoft.com/office/officeart/2005/8/layout/vList6"/>
    <dgm:cxn modelId="{CFA1FB8E-B812-4F9D-B060-630B16459375}" srcId="{15B27CE9-89A5-4303-97D2-931264B4C3E5}" destId="{0022D70A-220E-4CDD-ABA4-150C6EABA06C}" srcOrd="6" destOrd="0" parTransId="{A8A1BF72-FB0D-4B2A-A523-DA93B22BC233}" sibTransId="{C8BD0CD7-C78E-46FC-ADC1-3A5D260A88FA}"/>
    <dgm:cxn modelId="{68725B96-2175-42A7-9291-67C9BE6F71DB}" type="presOf" srcId="{37CC6481-EE5F-4677-B8B8-4105A878E47F}" destId="{1379724F-3277-4411-9C63-AEE0818FD5BE}" srcOrd="0" destOrd="3" presId="urn:microsoft.com/office/officeart/2005/8/layout/vList6"/>
    <dgm:cxn modelId="{AC6BA2BB-1788-473F-AED6-5C6F03E2E601}" type="presOf" srcId="{15B27CE9-89A5-4303-97D2-931264B4C3E5}" destId="{066A53B6-4A96-43AF-86E7-B8CC8E7C3A32}" srcOrd="0" destOrd="0" presId="urn:microsoft.com/office/officeart/2005/8/layout/vList6"/>
    <dgm:cxn modelId="{77AB70C5-42C2-46C9-8034-76812C868B58}" srcId="{A3462E63-3BF4-4819-8B29-27C3F3627BE8}" destId="{571AB38B-2E3A-4EAB-AFC3-A4F459E7B76A}" srcOrd="0" destOrd="0" parTransId="{27759C14-9721-41D0-9471-7A34DA153B55}" sibTransId="{D59E2ECC-C8EF-4E9D-B264-927BBB923C22}"/>
    <dgm:cxn modelId="{9F81E3CD-678C-43AC-8560-17C75ECD9D23}" type="presOf" srcId="{571AB38B-2E3A-4EAB-AFC3-A4F459E7B76A}" destId="{1379724F-3277-4411-9C63-AEE0818FD5BE}" srcOrd="0" destOrd="5" presId="urn:microsoft.com/office/officeart/2005/8/layout/vList6"/>
    <dgm:cxn modelId="{D298CAD0-A9FB-47EE-9797-E4D659350848}" srcId="{15B27CE9-89A5-4303-97D2-931264B4C3E5}" destId="{37CC6481-EE5F-4677-B8B8-4105A878E47F}" srcOrd="3" destOrd="0" parTransId="{705DCABB-666E-47D3-B0D2-EE7B86FA69CF}" sibTransId="{AEB3F45B-1AB6-4AAF-9CC1-304BAC8C1C16}"/>
    <dgm:cxn modelId="{BBE93ED2-D325-4098-89B5-0FEC3A906324}" srcId="{15B27CE9-89A5-4303-97D2-931264B4C3E5}" destId="{ADC4420D-D7B2-4A0B-BC9A-270AF7E43031}" srcOrd="1" destOrd="0" parTransId="{C1758386-60F2-4E66-B2CB-1FABD6F52B49}" sibTransId="{88E69BF6-E805-4CB1-8BCB-7E93B1415A01}"/>
    <dgm:cxn modelId="{9E8BBCE4-FDCC-4C5F-9B5F-6E05ABCA0204}" type="presOf" srcId="{D3CF37CA-EEB2-48F3-8ECC-70E0791A0374}" destId="{1379724F-3277-4411-9C63-AEE0818FD5BE}" srcOrd="0" destOrd="9" presId="urn:microsoft.com/office/officeart/2005/8/layout/vList6"/>
    <dgm:cxn modelId="{306448E6-EF13-4081-AC7D-04A34C93B347}" type="presOf" srcId="{CD05EBC4-401F-40FF-8B87-BB9F706D5F4E}" destId="{1065A104-A33B-4070-B436-2EC2B98BEFA2}" srcOrd="0" destOrd="0" presId="urn:microsoft.com/office/officeart/2005/8/layout/vList6"/>
    <dgm:cxn modelId="{FCFC62E8-86FA-41A6-8AD7-901C565B814A}" srcId="{15B27CE9-89A5-4303-97D2-931264B4C3E5}" destId="{A3462E63-3BF4-4819-8B29-27C3F3627BE8}" srcOrd="4" destOrd="0" parTransId="{5F1DB886-6934-4B20-85F8-71992A4EE57A}" sibTransId="{4F18ADD8-D5A7-4271-948E-A4887EEA26E5}"/>
    <dgm:cxn modelId="{1BF6CBEE-A45D-4A93-83FF-8CAFAF126B3C}" srcId="{CD05EBC4-401F-40FF-8B87-BB9F706D5F4E}" destId="{15B27CE9-89A5-4303-97D2-931264B4C3E5}" srcOrd="0" destOrd="0" parTransId="{F8D89E79-CC92-4101-84D9-31A98DBA9B37}" sibTransId="{61DA7155-6AD5-4371-AA10-2C4793A595A9}"/>
    <dgm:cxn modelId="{C3830716-1CC6-4673-9F12-E46C5275DD04}" type="presParOf" srcId="{1065A104-A33B-4070-B436-2EC2B98BEFA2}" destId="{5AFFBFFD-3D9E-4A75-98D5-4F97B543B060}" srcOrd="0" destOrd="0" presId="urn:microsoft.com/office/officeart/2005/8/layout/vList6"/>
    <dgm:cxn modelId="{61430836-B8F3-4EBC-BAF1-CA795B700860}" type="presParOf" srcId="{5AFFBFFD-3D9E-4A75-98D5-4F97B543B060}" destId="{066A53B6-4A96-43AF-86E7-B8CC8E7C3A32}" srcOrd="0" destOrd="0" presId="urn:microsoft.com/office/officeart/2005/8/layout/vList6"/>
    <dgm:cxn modelId="{9E44EC23-7935-4238-9DE0-21546CA2FACB}" type="presParOf" srcId="{5AFFBFFD-3D9E-4A75-98D5-4F97B543B060}" destId="{1379724F-3277-4411-9C63-AEE0818FD5BE}"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19B4286-FD93-48D6-BD12-124B1AF7B9A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AA770AEA-6EDA-44ED-806C-F32B93A0DD36}">
      <dgm:prSet phldrT="[Text]" custT="1"/>
      <dgm:spPr>
        <a:solidFill>
          <a:srgbClr val="00B0F0"/>
        </a:solidFill>
      </dgm:spPr>
      <dgm:t>
        <a:bodyPr/>
        <a:lstStyle/>
        <a:p>
          <a:r>
            <a:rPr lang="en-US" sz="2400" b="1" dirty="0">
              <a:solidFill>
                <a:schemeClr val="tx1"/>
              </a:solidFill>
            </a:rPr>
            <a:t>Quotation Marks or Asterisks</a:t>
          </a:r>
        </a:p>
      </dgm:t>
    </dgm:pt>
    <dgm:pt modelId="{2049520E-4001-4E5B-8848-C69F5390BAB1}" type="parTrans" cxnId="{B2DF0199-85FA-41E0-9875-B165FBE31F97}">
      <dgm:prSet/>
      <dgm:spPr/>
      <dgm:t>
        <a:bodyPr/>
        <a:lstStyle/>
        <a:p>
          <a:endParaRPr lang="en-US"/>
        </a:p>
      </dgm:t>
    </dgm:pt>
    <dgm:pt modelId="{DEAABF38-107A-4B25-88A0-DDF63CA2183D}" type="sibTrans" cxnId="{B2DF0199-85FA-41E0-9875-B165FBE31F97}">
      <dgm:prSet/>
      <dgm:spPr/>
      <dgm:t>
        <a:bodyPr/>
        <a:lstStyle/>
        <a:p>
          <a:endParaRPr lang="en-US"/>
        </a:p>
      </dgm:t>
    </dgm:pt>
    <dgm:pt modelId="{9736302E-BCBD-4467-922B-5B99D1DAC7E1}">
      <dgm:prSet phldrT="[Text]" custT="1"/>
      <dgm:spPr>
        <a:solidFill>
          <a:schemeClr val="accent6"/>
        </a:solidFill>
      </dgm:spPr>
      <dgm:t>
        <a:bodyPr/>
        <a:lstStyle/>
        <a:p>
          <a:r>
            <a:rPr lang="en-US" sz="2400" b="1" dirty="0">
              <a:solidFill>
                <a:schemeClr val="tx1"/>
              </a:solidFill>
            </a:rPr>
            <a:t>Search Tags</a:t>
          </a:r>
        </a:p>
      </dgm:t>
    </dgm:pt>
    <dgm:pt modelId="{2563F6CB-34DC-4486-AFCA-CFA3E8982EFC}" type="parTrans" cxnId="{376C2F0C-B5E7-4BC5-88DC-7D72B844238F}">
      <dgm:prSet/>
      <dgm:spPr/>
      <dgm:t>
        <a:bodyPr/>
        <a:lstStyle/>
        <a:p>
          <a:endParaRPr lang="en-US"/>
        </a:p>
      </dgm:t>
    </dgm:pt>
    <dgm:pt modelId="{FDBB4650-3873-4CE3-8A95-858E426762E7}" type="sibTrans" cxnId="{376C2F0C-B5E7-4BC5-88DC-7D72B844238F}">
      <dgm:prSet/>
      <dgm:spPr/>
      <dgm:t>
        <a:bodyPr/>
        <a:lstStyle/>
        <a:p>
          <a:endParaRPr lang="en-US"/>
        </a:p>
      </dgm:t>
    </dgm:pt>
    <dgm:pt modelId="{1513ACDD-EC4B-4274-A142-FBF4142695EE}">
      <dgm:prSet phldrT="[Text]" custT="1"/>
      <dgm:spPr>
        <a:solidFill>
          <a:srgbClr val="00B050"/>
        </a:solidFill>
      </dgm:spPr>
      <dgm:t>
        <a:bodyPr/>
        <a:lstStyle/>
        <a:p>
          <a:r>
            <a:rPr lang="en-US" sz="2400" b="1" dirty="0">
              <a:solidFill>
                <a:schemeClr val="tx1"/>
              </a:solidFill>
            </a:rPr>
            <a:t>Advanced Search Builder</a:t>
          </a:r>
        </a:p>
      </dgm:t>
    </dgm:pt>
    <dgm:pt modelId="{1B75AE89-FD99-4A75-ACF3-382E9DF0F606}" type="parTrans" cxnId="{0C579644-63FF-476C-8F69-9D31A891923B}">
      <dgm:prSet/>
      <dgm:spPr/>
      <dgm:t>
        <a:bodyPr/>
        <a:lstStyle/>
        <a:p>
          <a:endParaRPr lang="en-US"/>
        </a:p>
      </dgm:t>
    </dgm:pt>
    <dgm:pt modelId="{3317BF84-6A93-4839-851A-00BDCD399F80}" type="sibTrans" cxnId="{0C579644-63FF-476C-8F69-9D31A891923B}">
      <dgm:prSet/>
      <dgm:spPr/>
      <dgm:t>
        <a:bodyPr/>
        <a:lstStyle/>
        <a:p>
          <a:endParaRPr lang="en-US"/>
        </a:p>
      </dgm:t>
    </dgm:pt>
    <dgm:pt modelId="{CFF720B9-9D11-4B00-AB02-E45959CE99E4}">
      <dgm:prSet phldrT="[Text]" custT="1"/>
      <dgm:spPr>
        <a:solidFill>
          <a:schemeClr val="accent3">
            <a:lumMod val="60000"/>
            <a:lumOff val="40000"/>
          </a:schemeClr>
        </a:solidFill>
      </dgm:spPr>
      <dgm:t>
        <a:bodyPr/>
        <a:lstStyle/>
        <a:p>
          <a:r>
            <a:rPr lang="en-US" sz="2400" b="1" dirty="0">
              <a:solidFill>
                <a:schemeClr val="tx1"/>
              </a:solidFill>
            </a:rPr>
            <a:t>Single Citation Matcher</a:t>
          </a:r>
        </a:p>
      </dgm:t>
    </dgm:pt>
    <dgm:pt modelId="{3B5E9F5D-DDC6-42CC-95C7-3DB5885E6366}" type="parTrans" cxnId="{66615EC1-0078-4889-B872-E95781BC7641}">
      <dgm:prSet/>
      <dgm:spPr/>
      <dgm:t>
        <a:bodyPr/>
        <a:lstStyle/>
        <a:p>
          <a:endParaRPr lang="en-US"/>
        </a:p>
      </dgm:t>
    </dgm:pt>
    <dgm:pt modelId="{F2D5C3A6-B5BD-4A44-B1F4-C8F1D90D5A20}" type="sibTrans" cxnId="{66615EC1-0078-4889-B872-E95781BC7641}">
      <dgm:prSet/>
      <dgm:spPr/>
      <dgm:t>
        <a:bodyPr/>
        <a:lstStyle/>
        <a:p>
          <a:endParaRPr lang="en-US"/>
        </a:p>
      </dgm:t>
    </dgm:pt>
    <dgm:pt modelId="{FBDBA36B-821A-4405-A8BD-6ADC68D934AE}">
      <dgm:prSet phldrT="[Text]" custT="1"/>
      <dgm:spPr>
        <a:solidFill>
          <a:schemeClr val="accent2">
            <a:lumMod val="60000"/>
            <a:lumOff val="40000"/>
          </a:schemeClr>
        </a:solidFill>
      </dgm:spPr>
      <dgm:t>
        <a:bodyPr/>
        <a:lstStyle/>
        <a:p>
          <a:r>
            <a:rPr lang="en-US" sz="2400" b="1">
              <a:solidFill>
                <a:schemeClr val="tx1"/>
              </a:solidFill>
            </a:rPr>
            <a:t>Proximity Searching</a:t>
          </a:r>
          <a:endParaRPr lang="en-US" sz="2400" b="1" dirty="0">
            <a:solidFill>
              <a:schemeClr val="tx1"/>
            </a:solidFill>
          </a:endParaRPr>
        </a:p>
      </dgm:t>
    </dgm:pt>
    <dgm:pt modelId="{8149F3AA-BF31-4DA9-8754-A19368F3FF70}" type="parTrans" cxnId="{193BFADD-759A-498B-87D7-B69A2E9B98C2}">
      <dgm:prSet/>
      <dgm:spPr/>
      <dgm:t>
        <a:bodyPr/>
        <a:lstStyle/>
        <a:p>
          <a:endParaRPr lang="en-US"/>
        </a:p>
      </dgm:t>
    </dgm:pt>
    <dgm:pt modelId="{76D4DAC7-FB23-455F-AFFF-AC0380A97D9E}" type="sibTrans" cxnId="{193BFADD-759A-498B-87D7-B69A2E9B98C2}">
      <dgm:prSet/>
      <dgm:spPr/>
      <dgm:t>
        <a:bodyPr/>
        <a:lstStyle/>
        <a:p>
          <a:endParaRPr lang="en-US"/>
        </a:p>
      </dgm:t>
    </dgm:pt>
    <dgm:pt modelId="{4CD63BC2-C9F2-4CB5-AC1F-94C8AFE1AA49}" type="pres">
      <dgm:prSet presAssocID="{219B4286-FD93-48D6-BD12-124B1AF7B9AF}" presName="linear" presStyleCnt="0">
        <dgm:presLayoutVars>
          <dgm:dir/>
          <dgm:animLvl val="lvl"/>
          <dgm:resizeHandles val="exact"/>
        </dgm:presLayoutVars>
      </dgm:prSet>
      <dgm:spPr/>
    </dgm:pt>
    <dgm:pt modelId="{FAAEE5A5-BBFD-4406-80A4-13BE90E2AD4C}" type="pres">
      <dgm:prSet presAssocID="{AA770AEA-6EDA-44ED-806C-F32B93A0DD36}" presName="parentLin" presStyleCnt="0"/>
      <dgm:spPr/>
    </dgm:pt>
    <dgm:pt modelId="{8AD8580F-07EE-4744-91E8-2CCA1C053A47}" type="pres">
      <dgm:prSet presAssocID="{AA770AEA-6EDA-44ED-806C-F32B93A0DD36}" presName="parentLeftMargin" presStyleLbl="node1" presStyleIdx="0" presStyleCnt="5"/>
      <dgm:spPr/>
    </dgm:pt>
    <dgm:pt modelId="{097EACCC-23EA-4844-A52B-C4FED0EC2FF2}" type="pres">
      <dgm:prSet presAssocID="{AA770AEA-6EDA-44ED-806C-F32B93A0DD36}" presName="parentText" presStyleLbl="node1" presStyleIdx="0" presStyleCnt="5">
        <dgm:presLayoutVars>
          <dgm:chMax val="0"/>
          <dgm:bulletEnabled val="1"/>
        </dgm:presLayoutVars>
      </dgm:prSet>
      <dgm:spPr/>
    </dgm:pt>
    <dgm:pt modelId="{00639102-4AB1-407D-A703-2BEC53C715E0}" type="pres">
      <dgm:prSet presAssocID="{AA770AEA-6EDA-44ED-806C-F32B93A0DD36}" presName="negativeSpace" presStyleCnt="0"/>
      <dgm:spPr/>
    </dgm:pt>
    <dgm:pt modelId="{71C8FA60-5367-4FE4-AA48-8418DA274F8B}" type="pres">
      <dgm:prSet presAssocID="{AA770AEA-6EDA-44ED-806C-F32B93A0DD36}" presName="childText" presStyleLbl="conFgAcc1" presStyleIdx="0" presStyleCnt="5">
        <dgm:presLayoutVars>
          <dgm:bulletEnabled val="1"/>
        </dgm:presLayoutVars>
      </dgm:prSet>
      <dgm:spPr/>
    </dgm:pt>
    <dgm:pt modelId="{784E370B-8F8C-4BB8-9C96-17A105CE4B03}" type="pres">
      <dgm:prSet presAssocID="{DEAABF38-107A-4B25-88A0-DDF63CA2183D}" presName="spaceBetweenRectangles" presStyleCnt="0"/>
      <dgm:spPr/>
    </dgm:pt>
    <dgm:pt modelId="{5DB51E3E-DF65-4811-984A-44D2342B370E}" type="pres">
      <dgm:prSet presAssocID="{9736302E-BCBD-4467-922B-5B99D1DAC7E1}" presName="parentLin" presStyleCnt="0"/>
      <dgm:spPr/>
    </dgm:pt>
    <dgm:pt modelId="{3EEF6FD6-87C1-41F0-AD3F-661B6903BA2F}" type="pres">
      <dgm:prSet presAssocID="{9736302E-BCBD-4467-922B-5B99D1DAC7E1}" presName="parentLeftMargin" presStyleLbl="node1" presStyleIdx="0" presStyleCnt="5"/>
      <dgm:spPr/>
    </dgm:pt>
    <dgm:pt modelId="{4D470F5A-1236-4881-B718-A2896EE3AA66}" type="pres">
      <dgm:prSet presAssocID="{9736302E-BCBD-4467-922B-5B99D1DAC7E1}" presName="parentText" presStyleLbl="node1" presStyleIdx="1" presStyleCnt="5">
        <dgm:presLayoutVars>
          <dgm:chMax val="0"/>
          <dgm:bulletEnabled val="1"/>
        </dgm:presLayoutVars>
      </dgm:prSet>
      <dgm:spPr/>
    </dgm:pt>
    <dgm:pt modelId="{0D8FE01C-C46E-4139-9FD5-786FFD7692ED}" type="pres">
      <dgm:prSet presAssocID="{9736302E-BCBD-4467-922B-5B99D1DAC7E1}" presName="negativeSpace" presStyleCnt="0"/>
      <dgm:spPr/>
    </dgm:pt>
    <dgm:pt modelId="{1B3C1D0D-F1B4-464E-86B9-16261140EBD4}" type="pres">
      <dgm:prSet presAssocID="{9736302E-BCBD-4467-922B-5B99D1DAC7E1}" presName="childText" presStyleLbl="conFgAcc1" presStyleIdx="1" presStyleCnt="5">
        <dgm:presLayoutVars>
          <dgm:bulletEnabled val="1"/>
        </dgm:presLayoutVars>
      </dgm:prSet>
      <dgm:spPr/>
    </dgm:pt>
    <dgm:pt modelId="{2DD94A97-BF87-4850-9169-9ADCED09BC9A}" type="pres">
      <dgm:prSet presAssocID="{FDBB4650-3873-4CE3-8A95-858E426762E7}" presName="spaceBetweenRectangles" presStyleCnt="0"/>
      <dgm:spPr/>
    </dgm:pt>
    <dgm:pt modelId="{7F36659D-2D75-4035-BBEC-87DF24AD2D38}" type="pres">
      <dgm:prSet presAssocID="{1513ACDD-EC4B-4274-A142-FBF4142695EE}" presName="parentLin" presStyleCnt="0"/>
      <dgm:spPr/>
    </dgm:pt>
    <dgm:pt modelId="{E1C53E38-007F-46F2-9FB7-9386C398CEB5}" type="pres">
      <dgm:prSet presAssocID="{1513ACDD-EC4B-4274-A142-FBF4142695EE}" presName="parentLeftMargin" presStyleLbl="node1" presStyleIdx="1" presStyleCnt="5"/>
      <dgm:spPr/>
    </dgm:pt>
    <dgm:pt modelId="{EA68BC05-8043-4927-9822-0FA37E9F4E97}" type="pres">
      <dgm:prSet presAssocID="{1513ACDD-EC4B-4274-A142-FBF4142695EE}" presName="parentText" presStyleLbl="node1" presStyleIdx="2" presStyleCnt="5">
        <dgm:presLayoutVars>
          <dgm:chMax val="0"/>
          <dgm:bulletEnabled val="1"/>
        </dgm:presLayoutVars>
      </dgm:prSet>
      <dgm:spPr/>
    </dgm:pt>
    <dgm:pt modelId="{AFC2B1EF-4A5C-469A-BA0D-278519B7688E}" type="pres">
      <dgm:prSet presAssocID="{1513ACDD-EC4B-4274-A142-FBF4142695EE}" presName="negativeSpace" presStyleCnt="0"/>
      <dgm:spPr/>
    </dgm:pt>
    <dgm:pt modelId="{395F6364-29DD-4DD1-B3F7-E4D1450D317B}" type="pres">
      <dgm:prSet presAssocID="{1513ACDD-EC4B-4274-A142-FBF4142695EE}" presName="childText" presStyleLbl="conFgAcc1" presStyleIdx="2" presStyleCnt="5">
        <dgm:presLayoutVars>
          <dgm:bulletEnabled val="1"/>
        </dgm:presLayoutVars>
      </dgm:prSet>
      <dgm:spPr/>
    </dgm:pt>
    <dgm:pt modelId="{3CE84B49-56AC-45D4-A135-6CD51E410F26}" type="pres">
      <dgm:prSet presAssocID="{3317BF84-6A93-4839-851A-00BDCD399F80}" presName="spaceBetweenRectangles" presStyleCnt="0"/>
      <dgm:spPr/>
    </dgm:pt>
    <dgm:pt modelId="{77E05A59-4329-4547-878C-11D5AF1F583F}" type="pres">
      <dgm:prSet presAssocID="{CFF720B9-9D11-4B00-AB02-E45959CE99E4}" presName="parentLin" presStyleCnt="0"/>
      <dgm:spPr/>
    </dgm:pt>
    <dgm:pt modelId="{FCCE8D7D-706C-4D46-A9B2-7F80424D814B}" type="pres">
      <dgm:prSet presAssocID="{CFF720B9-9D11-4B00-AB02-E45959CE99E4}" presName="parentLeftMargin" presStyleLbl="node1" presStyleIdx="2" presStyleCnt="5"/>
      <dgm:spPr/>
    </dgm:pt>
    <dgm:pt modelId="{DFC5992E-2965-4F35-9929-E05EE242F6F7}" type="pres">
      <dgm:prSet presAssocID="{CFF720B9-9D11-4B00-AB02-E45959CE99E4}" presName="parentText" presStyleLbl="node1" presStyleIdx="3" presStyleCnt="5">
        <dgm:presLayoutVars>
          <dgm:chMax val="0"/>
          <dgm:bulletEnabled val="1"/>
        </dgm:presLayoutVars>
      </dgm:prSet>
      <dgm:spPr/>
    </dgm:pt>
    <dgm:pt modelId="{D635A441-3256-46A9-8F69-E56F9F75721B}" type="pres">
      <dgm:prSet presAssocID="{CFF720B9-9D11-4B00-AB02-E45959CE99E4}" presName="negativeSpace" presStyleCnt="0"/>
      <dgm:spPr/>
    </dgm:pt>
    <dgm:pt modelId="{7E02BAB0-346E-4B7B-8FA4-21CBB43714DE}" type="pres">
      <dgm:prSet presAssocID="{CFF720B9-9D11-4B00-AB02-E45959CE99E4}" presName="childText" presStyleLbl="conFgAcc1" presStyleIdx="3" presStyleCnt="5">
        <dgm:presLayoutVars>
          <dgm:bulletEnabled val="1"/>
        </dgm:presLayoutVars>
      </dgm:prSet>
      <dgm:spPr/>
    </dgm:pt>
    <dgm:pt modelId="{CAB7C206-A446-44C4-99B7-807D8F3A1288}" type="pres">
      <dgm:prSet presAssocID="{F2D5C3A6-B5BD-4A44-B1F4-C8F1D90D5A20}" presName="spaceBetweenRectangles" presStyleCnt="0"/>
      <dgm:spPr/>
    </dgm:pt>
    <dgm:pt modelId="{FE91437B-22B2-468B-98EB-BC746E079F0B}" type="pres">
      <dgm:prSet presAssocID="{FBDBA36B-821A-4405-A8BD-6ADC68D934AE}" presName="parentLin" presStyleCnt="0"/>
      <dgm:spPr/>
    </dgm:pt>
    <dgm:pt modelId="{4AA823EB-02DB-4E7C-8FB0-ACEE814375D7}" type="pres">
      <dgm:prSet presAssocID="{FBDBA36B-821A-4405-A8BD-6ADC68D934AE}" presName="parentLeftMargin" presStyleLbl="node1" presStyleIdx="3" presStyleCnt="5"/>
      <dgm:spPr/>
    </dgm:pt>
    <dgm:pt modelId="{32FE268A-5348-4949-80A9-5843042C0CFC}" type="pres">
      <dgm:prSet presAssocID="{FBDBA36B-821A-4405-A8BD-6ADC68D934AE}" presName="parentText" presStyleLbl="node1" presStyleIdx="4" presStyleCnt="5">
        <dgm:presLayoutVars>
          <dgm:chMax val="0"/>
          <dgm:bulletEnabled val="1"/>
        </dgm:presLayoutVars>
      </dgm:prSet>
      <dgm:spPr/>
    </dgm:pt>
    <dgm:pt modelId="{BAE249A0-294F-4474-A9F1-842359B887B5}" type="pres">
      <dgm:prSet presAssocID="{FBDBA36B-821A-4405-A8BD-6ADC68D934AE}" presName="negativeSpace" presStyleCnt="0"/>
      <dgm:spPr/>
    </dgm:pt>
    <dgm:pt modelId="{D6221F40-B727-44E9-923C-F9A53A595DBA}" type="pres">
      <dgm:prSet presAssocID="{FBDBA36B-821A-4405-A8BD-6ADC68D934AE}" presName="childText" presStyleLbl="conFgAcc1" presStyleIdx="4" presStyleCnt="5">
        <dgm:presLayoutVars>
          <dgm:bulletEnabled val="1"/>
        </dgm:presLayoutVars>
      </dgm:prSet>
      <dgm:spPr/>
    </dgm:pt>
  </dgm:ptLst>
  <dgm:cxnLst>
    <dgm:cxn modelId="{C8F65F09-8DDF-4D9A-A98D-88B255319128}" type="presOf" srcId="{1513ACDD-EC4B-4274-A142-FBF4142695EE}" destId="{EA68BC05-8043-4927-9822-0FA37E9F4E97}" srcOrd="1" destOrd="0" presId="urn:microsoft.com/office/officeart/2005/8/layout/list1"/>
    <dgm:cxn modelId="{376C2F0C-B5E7-4BC5-88DC-7D72B844238F}" srcId="{219B4286-FD93-48D6-BD12-124B1AF7B9AF}" destId="{9736302E-BCBD-4467-922B-5B99D1DAC7E1}" srcOrd="1" destOrd="0" parTransId="{2563F6CB-34DC-4486-AFCA-CFA3E8982EFC}" sibTransId="{FDBB4650-3873-4CE3-8A95-858E426762E7}"/>
    <dgm:cxn modelId="{E563370C-4EB8-4BC9-ADA6-4279AC59912F}" type="presOf" srcId="{CFF720B9-9D11-4B00-AB02-E45959CE99E4}" destId="{FCCE8D7D-706C-4D46-A9B2-7F80424D814B}" srcOrd="0" destOrd="0" presId="urn:microsoft.com/office/officeart/2005/8/layout/list1"/>
    <dgm:cxn modelId="{987ED938-A2DF-42CC-BD68-2E3BDDB5DFC0}" type="presOf" srcId="{9736302E-BCBD-4467-922B-5B99D1DAC7E1}" destId="{3EEF6FD6-87C1-41F0-AD3F-661B6903BA2F}" srcOrd="0" destOrd="0" presId="urn:microsoft.com/office/officeart/2005/8/layout/list1"/>
    <dgm:cxn modelId="{0C579644-63FF-476C-8F69-9D31A891923B}" srcId="{219B4286-FD93-48D6-BD12-124B1AF7B9AF}" destId="{1513ACDD-EC4B-4274-A142-FBF4142695EE}" srcOrd="2" destOrd="0" parTransId="{1B75AE89-FD99-4A75-ACF3-382E9DF0F606}" sibTransId="{3317BF84-6A93-4839-851A-00BDCD399F80}"/>
    <dgm:cxn modelId="{C601986B-BA47-45D1-BD90-C6FEA951D3B9}" type="presOf" srcId="{219B4286-FD93-48D6-BD12-124B1AF7B9AF}" destId="{4CD63BC2-C9F2-4CB5-AC1F-94C8AFE1AA49}" srcOrd="0" destOrd="0" presId="urn:microsoft.com/office/officeart/2005/8/layout/list1"/>
    <dgm:cxn modelId="{25C1614F-33C4-425D-B063-32D288FA7FAE}" type="presOf" srcId="{CFF720B9-9D11-4B00-AB02-E45959CE99E4}" destId="{DFC5992E-2965-4F35-9929-E05EE242F6F7}" srcOrd="1" destOrd="0" presId="urn:microsoft.com/office/officeart/2005/8/layout/list1"/>
    <dgm:cxn modelId="{0F46B576-2EE9-472C-B980-E37942FF57FB}" type="presOf" srcId="{9736302E-BCBD-4467-922B-5B99D1DAC7E1}" destId="{4D470F5A-1236-4881-B718-A2896EE3AA66}" srcOrd="1" destOrd="0" presId="urn:microsoft.com/office/officeart/2005/8/layout/list1"/>
    <dgm:cxn modelId="{B2DF0199-85FA-41E0-9875-B165FBE31F97}" srcId="{219B4286-FD93-48D6-BD12-124B1AF7B9AF}" destId="{AA770AEA-6EDA-44ED-806C-F32B93A0DD36}" srcOrd="0" destOrd="0" parTransId="{2049520E-4001-4E5B-8848-C69F5390BAB1}" sibTransId="{DEAABF38-107A-4B25-88A0-DDF63CA2183D}"/>
    <dgm:cxn modelId="{CB5DDB99-F497-48B1-814A-BC09EE8732E3}" type="presOf" srcId="{AA770AEA-6EDA-44ED-806C-F32B93A0DD36}" destId="{8AD8580F-07EE-4744-91E8-2CCA1C053A47}" srcOrd="0" destOrd="0" presId="urn:microsoft.com/office/officeart/2005/8/layout/list1"/>
    <dgm:cxn modelId="{7D3D75B0-665F-459E-BA8F-CB5C6B94BD1D}" type="presOf" srcId="{1513ACDD-EC4B-4274-A142-FBF4142695EE}" destId="{E1C53E38-007F-46F2-9FB7-9386C398CEB5}" srcOrd="0" destOrd="0" presId="urn:microsoft.com/office/officeart/2005/8/layout/list1"/>
    <dgm:cxn modelId="{90F14FB7-639D-45F2-BC5F-E6E6AB0D44C8}" type="presOf" srcId="{FBDBA36B-821A-4405-A8BD-6ADC68D934AE}" destId="{32FE268A-5348-4949-80A9-5843042C0CFC}" srcOrd="1" destOrd="0" presId="urn:microsoft.com/office/officeart/2005/8/layout/list1"/>
    <dgm:cxn modelId="{66615EC1-0078-4889-B872-E95781BC7641}" srcId="{219B4286-FD93-48D6-BD12-124B1AF7B9AF}" destId="{CFF720B9-9D11-4B00-AB02-E45959CE99E4}" srcOrd="3" destOrd="0" parTransId="{3B5E9F5D-DDC6-42CC-95C7-3DB5885E6366}" sibTransId="{F2D5C3A6-B5BD-4A44-B1F4-C8F1D90D5A20}"/>
    <dgm:cxn modelId="{193BFADD-759A-498B-87D7-B69A2E9B98C2}" srcId="{219B4286-FD93-48D6-BD12-124B1AF7B9AF}" destId="{FBDBA36B-821A-4405-A8BD-6ADC68D934AE}" srcOrd="4" destOrd="0" parTransId="{8149F3AA-BF31-4DA9-8754-A19368F3FF70}" sibTransId="{76D4DAC7-FB23-455F-AFFF-AC0380A97D9E}"/>
    <dgm:cxn modelId="{C5E7B9DE-E247-4E34-BBC6-8A922E04D624}" type="presOf" srcId="{FBDBA36B-821A-4405-A8BD-6ADC68D934AE}" destId="{4AA823EB-02DB-4E7C-8FB0-ACEE814375D7}" srcOrd="0" destOrd="0" presId="urn:microsoft.com/office/officeart/2005/8/layout/list1"/>
    <dgm:cxn modelId="{50ADD2F3-896B-4825-A885-AF7177CE8F62}" type="presOf" srcId="{AA770AEA-6EDA-44ED-806C-F32B93A0DD36}" destId="{097EACCC-23EA-4844-A52B-C4FED0EC2FF2}" srcOrd="1" destOrd="0" presId="urn:microsoft.com/office/officeart/2005/8/layout/list1"/>
    <dgm:cxn modelId="{6EC9670D-7922-40AE-A412-19C24905BC44}" type="presParOf" srcId="{4CD63BC2-C9F2-4CB5-AC1F-94C8AFE1AA49}" destId="{FAAEE5A5-BBFD-4406-80A4-13BE90E2AD4C}" srcOrd="0" destOrd="0" presId="urn:microsoft.com/office/officeart/2005/8/layout/list1"/>
    <dgm:cxn modelId="{7FB37138-CE0D-433C-9C38-88AC4CEC2D20}" type="presParOf" srcId="{FAAEE5A5-BBFD-4406-80A4-13BE90E2AD4C}" destId="{8AD8580F-07EE-4744-91E8-2CCA1C053A47}" srcOrd="0" destOrd="0" presId="urn:microsoft.com/office/officeart/2005/8/layout/list1"/>
    <dgm:cxn modelId="{C7FCBC16-551D-4F9B-A1E0-04436C2DAD73}" type="presParOf" srcId="{FAAEE5A5-BBFD-4406-80A4-13BE90E2AD4C}" destId="{097EACCC-23EA-4844-A52B-C4FED0EC2FF2}" srcOrd="1" destOrd="0" presId="urn:microsoft.com/office/officeart/2005/8/layout/list1"/>
    <dgm:cxn modelId="{AD0E3F50-AB7C-4FC2-AF0F-6BECB444A7D6}" type="presParOf" srcId="{4CD63BC2-C9F2-4CB5-AC1F-94C8AFE1AA49}" destId="{00639102-4AB1-407D-A703-2BEC53C715E0}" srcOrd="1" destOrd="0" presId="urn:microsoft.com/office/officeart/2005/8/layout/list1"/>
    <dgm:cxn modelId="{AD40B224-49CD-4152-AAE1-0CDA605E0C3F}" type="presParOf" srcId="{4CD63BC2-C9F2-4CB5-AC1F-94C8AFE1AA49}" destId="{71C8FA60-5367-4FE4-AA48-8418DA274F8B}" srcOrd="2" destOrd="0" presId="urn:microsoft.com/office/officeart/2005/8/layout/list1"/>
    <dgm:cxn modelId="{817F1AD3-709A-4BA0-8CB9-FC509C2D69C1}" type="presParOf" srcId="{4CD63BC2-C9F2-4CB5-AC1F-94C8AFE1AA49}" destId="{784E370B-8F8C-4BB8-9C96-17A105CE4B03}" srcOrd="3" destOrd="0" presId="urn:microsoft.com/office/officeart/2005/8/layout/list1"/>
    <dgm:cxn modelId="{0BC9B1FA-42B0-4B49-8BCB-FAFCD19CD52D}" type="presParOf" srcId="{4CD63BC2-C9F2-4CB5-AC1F-94C8AFE1AA49}" destId="{5DB51E3E-DF65-4811-984A-44D2342B370E}" srcOrd="4" destOrd="0" presId="urn:microsoft.com/office/officeart/2005/8/layout/list1"/>
    <dgm:cxn modelId="{71F91C8B-93F0-4ACA-B05E-739A3FB6288C}" type="presParOf" srcId="{5DB51E3E-DF65-4811-984A-44D2342B370E}" destId="{3EEF6FD6-87C1-41F0-AD3F-661B6903BA2F}" srcOrd="0" destOrd="0" presId="urn:microsoft.com/office/officeart/2005/8/layout/list1"/>
    <dgm:cxn modelId="{0EA4D6DF-37F7-43DA-AA45-DAB81EFE8C46}" type="presParOf" srcId="{5DB51E3E-DF65-4811-984A-44D2342B370E}" destId="{4D470F5A-1236-4881-B718-A2896EE3AA66}" srcOrd="1" destOrd="0" presId="urn:microsoft.com/office/officeart/2005/8/layout/list1"/>
    <dgm:cxn modelId="{77557E61-AD11-457B-BCA6-BFB0EE29FCD3}" type="presParOf" srcId="{4CD63BC2-C9F2-4CB5-AC1F-94C8AFE1AA49}" destId="{0D8FE01C-C46E-4139-9FD5-786FFD7692ED}" srcOrd="5" destOrd="0" presId="urn:microsoft.com/office/officeart/2005/8/layout/list1"/>
    <dgm:cxn modelId="{42B7EADF-E116-4755-93AB-F2D4D244028F}" type="presParOf" srcId="{4CD63BC2-C9F2-4CB5-AC1F-94C8AFE1AA49}" destId="{1B3C1D0D-F1B4-464E-86B9-16261140EBD4}" srcOrd="6" destOrd="0" presId="urn:microsoft.com/office/officeart/2005/8/layout/list1"/>
    <dgm:cxn modelId="{071C5F23-E51C-4EE6-9CB4-177BF5C698C0}" type="presParOf" srcId="{4CD63BC2-C9F2-4CB5-AC1F-94C8AFE1AA49}" destId="{2DD94A97-BF87-4850-9169-9ADCED09BC9A}" srcOrd="7" destOrd="0" presId="urn:microsoft.com/office/officeart/2005/8/layout/list1"/>
    <dgm:cxn modelId="{10B2C781-ABF5-43E3-97B2-0A9126AA3D95}" type="presParOf" srcId="{4CD63BC2-C9F2-4CB5-AC1F-94C8AFE1AA49}" destId="{7F36659D-2D75-4035-BBEC-87DF24AD2D38}" srcOrd="8" destOrd="0" presId="urn:microsoft.com/office/officeart/2005/8/layout/list1"/>
    <dgm:cxn modelId="{4C75EFB1-A238-4DFA-A09C-DFD2BF236A35}" type="presParOf" srcId="{7F36659D-2D75-4035-BBEC-87DF24AD2D38}" destId="{E1C53E38-007F-46F2-9FB7-9386C398CEB5}" srcOrd="0" destOrd="0" presId="urn:microsoft.com/office/officeart/2005/8/layout/list1"/>
    <dgm:cxn modelId="{E7F12792-0331-4F2B-BA66-2786894C28E5}" type="presParOf" srcId="{7F36659D-2D75-4035-BBEC-87DF24AD2D38}" destId="{EA68BC05-8043-4927-9822-0FA37E9F4E97}" srcOrd="1" destOrd="0" presId="urn:microsoft.com/office/officeart/2005/8/layout/list1"/>
    <dgm:cxn modelId="{2346B8B0-7175-4AAC-B42A-B7CF9025CCBE}" type="presParOf" srcId="{4CD63BC2-C9F2-4CB5-AC1F-94C8AFE1AA49}" destId="{AFC2B1EF-4A5C-469A-BA0D-278519B7688E}" srcOrd="9" destOrd="0" presId="urn:microsoft.com/office/officeart/2005/8/layout/list1"/>
    <dgm:cxn modelId="{40C89FFF-00E7-450A-B311-445F38E74698}" type="presParOf" srcId="{4CD63BC2-C9F2-4CB5-AC1F-94C8AFE1AA49}" destId="{395F6364-29DD-4DD1-B3F7-E4D1450D317B}" srcOrd="10" destOrd="0" presId="urn:microsoft.com/office/officeart/2005/8/layout/list1"/>
    <dgm:cxn modelId="{8F5C4C3F-1803-47CE-9B7A-C5D2C46674D9}" type="presParOf" srcId="{4CD63BC2-C9F2-4CB5-AC1F-94C8AFE1AA49}" destId="{3CE84B49-56AC-45D4-A135-6CD51E410F26}" srcOrd="11" destOrd="0" presId="urn:microsoft.com/office/officeart/2005/8/layout/list1"/>
    <dgm:cxn modelId="{E798D41D-3AB5-4CB9-917D-A9A2A5A0CCF3}" type="presParOf" srcId="{4CD63BC2-C9F2-4CB5-AC1F-94C8AFE1AA49}" destId="{77E05A59-4329-4547-878C-11D5AF1F583F}" srcOrd="12" destOrd="0" presId="urn:microsoft.com/office/officeart/2005/8/layout/list1"/>
    <dgm:cxn modelId="{468AC491-FF89-4F30-9A3E-AD3447A57FF8}" type="presParOf" srcId="{77E05A59-4329-4547-878C-11D5AF1F583F}" destId="{FCCE8D7D-706C-4D46-A9B2-7F80424D814B}" srcOrd="0" destOrd="0" presId="urn:microsoft.com/office/officeart/2005/8/layout/list1"/>
    <dgm:cxn modelId="{BD42C387-4777-40A3-B1BF-418DA35F9AF3}" type="presParOf" srcId="{77E05A59-4329-4547-878C-11D5AF1F583F}" destId="{DFC5992E-2965-4F35-9929-E05EE242F6F7}" srcOrd="1" destOrd="0" presId="urn:microsoft.com/office/officeart/2005/8/layout/list1"/>
    <dgm:cxn modelId="{BE2ACDC6-6856-438D-930D-D941CB218BAC}" type="presParOf" srcId="{4CD63BC2-C9F2-4CB5-AC1F-94C8AFE1AA49}" destId="{D635A441-3256-46A9-8F69-E56F9F75721B}" srcOrd="13" destOrd="0" presId="urn:microsoft.com/office/officeart/2005/8/layout/list1"/>
    <dgm:cxn modelId="{D5497D52-D9B9-4D7E-BA14-6708783D5E8C}" type="presParOf" srcId="{4CD63BC2-C9F2-4CB5-AC1F-94C8AFE1AA49}" destId="{7E02BAB0-346E-4B7B-8FA4-21CBB43714DE}" srcOrd="14" destOrd="0" presId="urn:microsoft.com/office/officeart/2005/8/layout/list1"/>
    <dgm:cxn modelId="{F198859B-6777-4EB8-8BD9-5D3FA75F5F01}" type="presParOf" srcId="{4CD63BC2-C9F2-4CB5-AC1F-94C8AFE1AA49}" destId="{CAB7C206-A446-44C4-99B7-807D8F3A1288}" srcOrd="15" destOrd="0" presId="urn:microsoft.com/office/officeart/2005/8/layout/list1"/>
    <dgm:cxn modelId="{8D0F0A31-34ED-41B5-8C9D-DB7C4C729352}" type="presParOf" srcId="{4CD63BC2-C9F2-4CB5-AC1F-94C8AFE1AA49}" destId="{FE91437B-22B2-468B-98EB-BC746E079F0B}" srcOrd="16" destOrd="0" presId="urn:microsoft.com/office/officeart/2005/8/layout/list1"/>
    <dgm:cxn modelId="{9877969A-0DFA-4E10-B542-0764578BA287}" type="presParOf" srcId="{FE91437B-22B2-468B-98EB-BC746E079F0B}" destId="{4AA823EB-02DB-4E7C-8FB0-ACEE814375D7}" srcOrd="0" destOrd="0" presId="urn:microsoft.com/office/officeart/2005/8/layout/list1"/>
    <dgm:cxn modelId="{60D86027-11F9-4933-9D5C-56B88D45BAA8}" type="presParOf" srcId="{FE91437B-22B2-468B-98EB-BC746E079F0B}" destId="{32FE268A-5348-4949-80A9-5843042C0CFC}" srcOrd="1" destOrd="0" presId="urn:microsoft.com/office/officeart/2005/8/layout/list1"/>
    <dgm:cxn modelId="{0E59A103-C84E-42E1-A231-8DE1969530B7}" type="presParOf" srcId="{4CD63BC2-C9F2-4CB5-AC1F-94C8AFE1AA49}" destId="{BAE249A0-294F-4474-A9F1-842359B887B5}" srcOrd="17" destOrd="0" presId="urn:microsoft.com/office/officeart/2005/8/layout/list1"/>
    <dgm:cxn modelId="{A8342399-B09B-46DA-934E-DC99B91ED3C9}" type="presParOf" srcId="{4CD63BC2-C9F2-4CB5-AC1F-94C8AFE1AA49}" destId="{D6221F40-B727-44E9-923C-F9A53A595DBA}" srcOrd="18"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38767A-7CE7-475D-B361-CBB7F790299F}">
      <dsp:nvSpPr>
        <dsp:cNvPr id="0" name=""/>
        <dsp:cNvSpPr/>
      </dsp:nvSpPr>
      <dsp:spPr>
        <a:xfrm>
          <a:off x="0" y="97966"/>
          <a:ext cx="10515600" cy="848513"/>
        </a:xfrm>
        <a:prstGeom prst="roundRect">
          <a:avLst>
            <a:gd name="adj" fmla="val 10000"/>
          </a:avLst>
        </a:prstGeom>
        <a:solidFill>
          <a:srgbClr val="ED7D31">
            <a:tint val="40000"/>
            <a:hueOff val="0"/>
            <a:satOff val="0"/>
            <a:lumOff val="0"/>
            <a:alphaOff val="0"/>
          </a:srgbClr>
        </a:solidFill>
        <a:ln>
          <a:noFill/>
        </a:ln>
        <a:effectLst/>
      </dsp:spPr>
      <dsp:style>
        <a:lnRef idx="0">
          <a:scrgbClr r="0" g="0" b="0"/>
        </a:lnRef>
        <a:fillRef idx="1">
          <a:scrgbClr r="0" g="0" b="0"/>
        </a:fillRef>
        <a:effectRef idx="0">
          <a:scrgbClr r="0" g="0" b="0"/>
        </a:effectRef>
        <a:fontRef idx="minor"/>
      </dsp:style>
    </dsp:sp>
    <dsp:sp modelId="{0DB9D2E6-A7EC-4049-A8C3-BD81DA0E7419}">
      <dsp:nvSpPr>
        <dsp:cNvPr id="0" name=""/>
        <dsp:cNvSpPr/>
      </dsp:nvSpPr>
      <dsp:spPr>
        <a:xfrm>
          <a:off x="278045" y="208624"/>
          <a:ext cx="505537" cy="50553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81CC2F4-984A-4AFB-A097-7D0AD7549C7E}">
      <dsp:nvSpPr>
        <dsp:cNvPr id="0" name=""/>
        <dsp:cNvSpPr/>
      </dsp:nvSpPr>
      <dsp:spPr>
        <a:xfrm>
          <a:off x="1061629" y="1813"/>
          <a:ext cx="9453970" cy="9191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278" tIns="97278" rIns="97278" bIns="97278" numCol="1" spcCol="1270" anchor="ctr" anchorCtr="0">
          <a:noAutofit/>
        </a:bodyPr>
        <a:lstStyle/>
        <a:p>
          <a:pPr marL="0" lvl="0" indent="0" algn="l" defTabSz="1244600">
            <a:lnSpc>
              <a:spcPct val="100000"/>
            </a:lnSpc>
            <a:spcBef>
              <a:spcPct val="0"/>
            </a:spcBef>
            <a:spcAft>
              <a:spcPct val="35000"/>
            </a:spcAft>
            <a:buNone/>
          </a:pPr>
          <a:r>
            <a:rPr lang="en-US" sz="2800" kern="1200" dirty="0">
              <a:solidFill>
                <a:sysClr val="windowText" lastClr="000000">
                  <a:hueOff val="0"/>
                  <a:satOff val="0"/>
                  <a:lumOff val="0"/>
                  <a:alphaOff val="0"/>
                </a:sysClr>
              </a:solidFill>
              <a:latin typeface="Calibri" panose="020F0502020204030204"/>
              <a:ea typeface="+mn-ea"/>
              <a:cs typeface="+mn-cs"/>
            </a:rPr>
            <a:t>Share your comments in Chat </a:t>
          </a:r>
        </a:p>
      </dsp:txBody>
      <dsp:txXfrm>
        <a:off x="1061629" y="1813"/>
        <a:ext cx="9453970" cy="919159"/>
      </dsp:txXfrm>
    </dsp:sp>
    <dsp:sp modelId="{E46FA2F6-53BC-429F-969B-E42705EE39AC}">
      <dsp:nvSpPr>
        <dsp:cNvPr id="0" name=""/>
        <dsp:cNvSpPr/>
      </dsp:nvSpPr>
      <dsp:spPr>
        <a:xfrm>
          <a:off x="0" y="1188402"/>
          <a:ext cx="10515600" cy="919159"/>
        </a:xfrm>
        <a:prstGeom prst="roundRect">
          <a:avLst>
            <a:gd name="adj" fmla="val 10000"/>
          </a:avLst>
        </a:prstGeom>
        <a:solidFill>
          <a:srgbClr val="ED7D31">
            <a:tint val="40000"/>
            <a:hueOff val="0"/>
            <a:satOff val="0"/>
            <a:lumOff val="0"/>
            <a:alphaOff val="0"/>
          </a:srgbClr>
        </a:solidFill>
        <a:ln>
          <a:noFill/>
        </a:ln>
        <a:effectLst/>
      </dsp:spPr>
      <dsp:style>
        <a:lnRef idx="0">
          <a:scrgbClr r="0" g="0" b="0"/>
        </a:lnRef>
        <a:fillRef idx="1">
          <a:scrgbClr r="0" g="0" b="0"/>
        </a:fillRef>
        <a:effectRef idx="0">
          <a:scrgbClr r="0" g="0" b="0"/>
        </a:effectRef>
        <a:fontRef idx="minor"/>
      </dsp:style>
    </dsp:sp>
    <dsp:sp modelId="{2E834B45-2BBE-4BDB-9978-8CFBA74E360D}">
      <dsp:nvSpPr>
        <dsp:cNvPr id="0" name=""/>
        <dsp:cNvSpPr/>
      </dsp:nvSpPr>
      <dsp:spPr>
        <a:xfrm>
          <a:off x="306537" y="1449839"/>
          <a:ext cx="505537" cy="505537"/>
        </a:xfrm>
        <a:prstGeom prst="rect">
          <a:avLst/>
        </a:prstGeom>
        <a:blipFill>
          <a:blip xmlns:r="http://schemas.openxmlformats.org/officeDocument/2006/relationships">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0B737BA-944D-4B5E-9062-3A77A7DA44AD}">
      <dsp:nvSpPr>
        <dsp:cNvPr id="0" name=""/>
        <dsp:cNvSpPr/>
      </dsp:nvSpPr>
      <dsp:spPr>
        <a:xfrm>
          <a:off x="1061629" y="1146286"/>
          <a:ext cx="9453970" cy="9191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278" tIns="97278" rIns="97278" bIns="97278" numCol="1" spcCol="1270" anchor="ctr" anchorCtr="0">
          <a:noAutofit/>
        </a:bodyPr>
        <a:lstStyle/>
        <a:p>
          <a:pPr marL="0" lvl="0" indent="0" algn="l" defTabSz="1244600">
            <a:lnSpc>
              <a:spcPct val="100000"/>
            </a:lnSpc>
            <a:spcBef>
              <a:spcPct val="0"/>
            </a:spcBef>
            <a:spcAft>
              <a:spcPct val="35000"/>
            </a:spcAft>
            <a:buNone/>
          </a:pPr>
          <a:r>
            <a:rPr lang="en-US" sz="2800" kern="1200" dirty="0">
              <a:solidFill>
                <a:sysClr val="windowText" lastClr="000000">
                  <a:hueOff val="0"/>
                  <a:satOff val="0"/>
                  <a:lumOff val="0"/>
                  <a:alphaOff val="0"/>
                </a:sysClr>
              </a:solidFill>
              <a:latin typeface="Helvetica" panose="020B0604020202020204" pitchFamily="34" charset="0"/>
              <a:ea typeface="+mn-ea"/>
              <a:cs typeface="Helvetica" panose="020B0604020202020204" pitchFamily="34" charset="0"/>
            </a:rPr>
            <a:t>Post QUESTIONS in Q&amp;A and ANSWERS in Chat</a:t>
          </a:r>
        </a:p>
      </dsp:txBody>
      <dsp:txXfrm>
        <a:off x="1061629" y="1146286"/>
        <a:ext cx="9453970" cy="919159"/>
      </dsp:txXfrm>
    </dsp:sp>
    <dsp:sp modelId="{2F4FCD94-00BF-47A0-9A42-992A9B02B1BA}">
      <dsp:nvSpPr>
        <dsp:cNvPr id="0" name=""/>
        <dsp:cNvSpPr/>
      </dsp:nvSpPr>
      <dsp:spPr>
        <a:xfrm>
          <a:off x="0" y="0"/>
          <a:ext cx="10515600" cy="919159"/>
        </a:xfrm>
        <a:prstGeom prst="roundRect">
          <a:avLst>
            <a:gd name="adj" fmla="val 10000"/>
          </a:avLst>
        </a:prstGeom>
        <a:solidFill>
          <a:srgbClr val="ED7D31">
            <a:tint val="40000"/>
            <a:hueOff val="0"/>
            <a:satOff val="0"/>
            <a:lumOff val="0"/>
            <a:alphaOff val="0"/>
          </a:srgbClr>
        </a:solidFill>
        <a:ln>
          <a:noFill/>
        </a:ln>
        <a:effectLst/>
      </dsp:spPr>
      <dsp:style>
        <a:lnRef idx="0">
          <a:scrgbClr r="0" g="0" b="0"/>
        </a:lnRef>
        <a:fillRef idx="1">
          <a:scrgbClr r="0" g="0" b="0"/>
        </a:fillRef>
        <a:effectRef idx="0">
          <a:scrgbClr r="0" g="0" b="0"/>
        </a:effectRef>
        <a:fontRef idx="minor"/>
      </dsp:style>
    </dsp:sp>
    <dsp:sp modelId="{09419823-024F-4086-B2D9-003487C2A89B}">
      <dsp:nvSpPr>
        <dsp:cNvPr id="0" name=""/>
        <dsp:cNvSpPr/>
      </dsp:nvSpPr>
      <dsp:spPr>
        <a:xfrm>
          <a:off x="306537" y="207504"/>
          <a:ext cx="505537" cy="50553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92DF596-CF79-4D7D-BF3E-B1A1CD99CE4D}">
      <dsp:nvSpPr>
        <dsp:cNvPr id="0" name=""/>
        <dsp:cNvSpPr/>
      </dsp:nvSpPr>
      <dsp:spPr>
        <a:xfrm>
          <a:off x="1061629" y="66678"/>
          <a:ext cx="9453970" cy="9191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278" tIns="97278" rIns="97278" bIns="97278" numCol="1" spcCol="1270" anchor="ctr" anchorCtr="0">
          <a:noAutofit/>
        </a:bodyPr>
        <a:lstStyle/>
        <a:p>
          <a:pPr marL="0" lvl="0" indent="0" algn="l" defTabSz="1244600">
            <a:lnSpc>
              <a:spcPct val="100000"/>
            </a:lnSpc>
            <a:spcBef>
              <a:spcPct val="0"/>
            </a:spcBef>
            <a:spcAft>
              <a:spcPct val="35000"/>
            </a:spcAft>
            <a:buNone/>
          </a:pPr>
          <a:r>
            <a:rPr lang="en-US" sz="2800" kern="1200" dirty="0">
              <a:solidFill>
                <a:sysClr val="windowText" lastClr="000000">
                  <a:hueOff val="0"/>
                  <a:satOff val="0"/>
                  <a:lumOff val="0"/>
                  <a:alphaOff val="0"/>
                </a:sysClr>
              </a:solidFill>
              <a:latin typeface="Helvetica" panose="020B0604020202020204" pitchFamily="34" charset="0"/>
              <a:ea typeface="+mn-ea"/>
              <a:cs typeface="Helvetica" panose="020B0604020202020204" pitchFamily="34" charset="0"/>
            </a:rPr>
            <a:t>Closed Captions available</a:t>
          </a:r>
        </a:p>
      </dsp:txBody>
      <dsp:txXfrm>
        <a:off x="1061629" y="66678"/>
        <a:ext cx="9453970" cy="919159"/>
      </dsp:txXfrm>
    </dsp:sp>
    <dsp:sp modelId="{45722781-E4FD-4895-A82A-4C68B7D43780}">
      <dsp:nvSpPr>
        <dsp:cNvPr id="0" name=""/>
        <dsp:cNvSpPr/>
      </dsp:nvSpPr>
      <dsp:spPr>
        <a:xfrm>
          <a:off x="0" y="2333345"/>
          <a:ext cx="10515600" cy="919159"/>
        </a:xfrm>
        <a:prstGeom prst="roundRect">
          <a:avLst>
            <a:gd name="adj" fmla="val 10000"/>
          </a:avLst>
        </a:prstGeom>
        <a:solidFill>
          <a:srgbClr val="ED7D31">
            <a:tint val="40000"/>
            <a:hueOff val="0"/>
            <a:satOff val="0"/>
            <a:lumOff val="0"/>
            <a:alphaOff val="0"/>
          </a:srgbClr>
        </a:solidFill>
        <a:ln>
          <a:noFill/>
        </a:ln>
        <a:effectLst/>
      </dsp:spPr>
      <dsp:style>
        <a:lnRef idx="0">
          <a:scrgbClr r="0" g="0" b="0"/>
        </a:lnRef>
        <a:fillRef idx="1">
          <a:scrgbClr r="0" g="0" b="0"/>
        </a:fillRef>
        <a:effectRef idx="0">
          <a:scrgbClr r="0" g="0" b="0"/>
        </a:effectRef>
        <a:fontRef idx="minor"/>
      </dsp:style>
    </dsp:sp>
    <dsp:sp modelId="{35E03408-8A7F-4891-AD8F-8C009854F09C}">
      <dsp:nvSpPr>
        <dsp:cNvPr id="0" name=""/>
        <dsp:cNvSpPr/>
      </dsp:nvSpPr>
      <dsp:spPr>
        <a:xfrm>
          <a:off x="306537" y="2634782"/>
          <a:ext cx="505537" cy="505537"/>
        </a:xfrm>
        <a:prstGeom prst="rect">
          <a:avLst/>
        </a:prstGeom>
        <a:blipFill>
          <a:blip xmlns:r="http://schemas.openxmlformats.org/officeDocument/2006/relationships">
            <a:extLst>
              <a:ext uri="{96DAC541-7B7A-43D3-8B79-37D633B846F1}">
                <asvg:svgBlip xmlns:asvg="http://schemas.microsoft.com/office/drawing/2016/SVG/main" r:embed="rId4"/>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47DB8F6-08F1-48FC-8394-BF5D85045E5F}">
      <dsp:nvSpPr>
        <dsp:cNvPr id="0" name=""/>
        <dsp:cNvSpPr/>
      </dsp:nvSpPr>
      <dsp:spPr>
        <a:xfrm>
          <a:off x="988455" y="2296514"/>
          <a:ext cx="9453970" cy="9191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278" tIns="97278" rIns="97278" bIns="97278" numCol="1" spcCol="1270" anchor="ctr" anchorCtr="0">
          <a:noAutofit/>
        </a:bodyPr>
        <a:lstStyle/>
        <a:p>
          <a:pPr marL="0" lvl="0" indent="0" algn="l" defTabSz="1244600">
            <a:lnSpc>
              <a:spcPct val="100000"/>
            </a:lnSpc>
            <a:spcBef>
              <a:spcPct val="0"/>
            </a:spcBef>
            <a:spcAft>
              <a:spcPct val="35000"/>
            </a:spcAft>
            <a:buNone/>
          </a:pPr>
          <a:r>
            <a:rPr lang="en-US" sz="2800" kern="1200" dirty="0">
              <a:solidFill>
                <a:sysClr val="windowText" lastClr="000000">
                  <a:hueOff val="0"/>
                  <a:satOff val="0"/>
                  <a:lumOff val="0"/>
                  <a:alphaOff val="0"/>
                </a:sysClr>
              </a:solidFill>
              <a:latin typeface="Helvetica" panose="020B0604020202020204" pitchFamily="34" charset="0"/>
              <a:ea typeface="+mn-ea"/>
              <a:cs typeface="Helvetica" panose="020B0604020202020204" pitchFamily="34" charset="0"/>
            </a:rPr>
            <a:t>Session is being recorded</a:t>
          </a:r>
        </a:p>
      </dsp:txBody>
      <dsp:txXfrm>
        <a:off x="988455" y="2296514"/>
        <a:ext cx="9453970" cy="91915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13AB91-4495-4CA7-9E97-2F1C21320998}">
      <dsp:nvSpPr>
        <dsp:cNvPr id="0" name=""/>
        <dsp:cNvSpPr/>
      </dsp:nvSpPr>
      <dsp:spPr>
        <a:xfrm>
          <a:off x="0" y="362498"/>
          <a:ext cx="10078742" cy="403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8989E62-FC95-4ADE-BA4C-8C038DA0CC51}">
      <dsp:nvSpPr>
        <dsp:cNvPr id="0" name=""/>
        <dsp:cNvSpPr/>
      </dsp:nvSpPr>
      <dsp:spPr>
        <a:xfrm>
          <a:off x="503937" y="126338"/>
          <a:ext cx="7055119" cy="472320"/>
        </a:xfrm>
        <a:prstGeom prst="roundRect">
          <a:avLst/>
        </a:prstGeom>
        <a:solidFill>
          <a:schemeClr val="accent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667" tIns="0" rIns="266667" bIns="0" numCol="1" spcCol="1270" anchor="ctr" anchorCtr="0">
          <a:noAutofit/>
        </a:bodyPr>
        <a:lstStyle/>
        <a:p>
          <a:pPr marL="0" lvl="0" indent="0" algn="l" defTabSz="889000">
            <a:lnSpc>
              <a:spcPct val="90000"/>
            </a:lnSpc>
            <a:spcBef>
              <a:spcPct val="0"/>
            </a:spcBef>
            <a:spcAft>
              <a:spcPct val="35000"/>
            </a:spcAft>
            <a:buNone/>
          </a:pPr>
          <a:r>
            <a:rPr lang="en-US" sz="2000" b="1" kern="1200" dirty="0">
              <a:solidFill>
                <a:schemeClr val="tx1"/>
              </a:solidFill>
            </a:rPr>
            <a:t>Search Tips from the National Library of Medicine</a:t>
          </a:r>
        </a:p>
      </dsp:txBody>
      <dsp:txXfrm>
        <a:off x="526994" y="149395"/>
        <a:ext cx="7009005" cy="426206"/>
      </dsp:txXfrm>
    </dsp:sp>
    <dsp:sp modelId="{32ECBDA1-1E94-43A2-9AA2-9C162F45203F}">
      <dsp:nvSpPr>
        <dsp:cNvPr id="0" name=""/>
        <dsp:cNvSpPr/>
      </dsp:nvSpPr>
      <dsp:spPr>
        <a:xfrm>
          <a:off x="0" y="1088258"/>
          <a:ext cx="10078742" cy="403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70D738B-9460-47C4-8440-7B994A27FF36}">
      <dsp:nvSpPr>
        <dsp:cNvPr id="0" name=""/>
        <dsp:cNvSpPr/>
      </dsp:nvSpPr>
      <dsp:spPr>
        <a:xfrm>
          <a:off x="503937" y="852098"/>
          <a:ext cx="7055119" cy="472320"/>
        </a:xfrm>
        <a:prstGeom prst="round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667" tIns="0" rIns="266667" bIns="0" numCol="1" spcCol="1270" anchor="ctr" anchorCtr="0">
          <a:noAutofit/>
        </a:bodyPr>
        <a:lstStyle/>
        <a:p>
          <a:pPr marL="0" lvl="0" indent="0" algn="l" defTabSz="889000">
            <a:lnSpc>
              <a:spcPct val="90000"/>
            </a:lnSpc>
            <a:spcBef>
              <a:spcPct val="0"/>
            </a:spcBef>
            <a:spcAft>
              <a:spcPct val="35000"/>
            </a:spcAft>
            <a:buNone/>
          </a:pPr>
          <a:r>
            <a:rPr lang="en-US" sz="2000" b="1" kern="1200" dirty="0">
              <a:solidFill>
                <a:schemeClr val="tx1"/>
              </a:solidFill>
            </a:rPr>
            <a:t>Search Details</a:t>
          </a:r>
        </a:p>
      </dsp:txBody>
      <dsp:txXfrm>
        <a:off x="526994" y="875155"/>
        <a:ext cx="7009005" cy="426206"/>
      </dsp:txXfrm>
    </dsp:sp>
    <dsp:sp modelId="{7C69DA4C-2C2E-47FE-90FE-35863708C2E2}">
      <dsp:nvSpPr>
        <dsp:cNvPr id="0" name=""/>
        <dsp:cNvSpPr/>
      </dsp:nvSpPr>
      <dsp:spPr>
        <a:xfrm>
          <a:off x="0" y="1814018"/>
          <a:ext cx="10078742" cy="403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C790F48-268E-49C8-A326-41EEB6031554}">
      <dsp:nvSpPr>
        <dsp:cNvPr id="0" name=""/>
        <dsp:cNvSpPr/>
      </dsp:nvSpPr>
      <dsp:spPr>
        <a:xfrm>
          <a:off x="503937" y="1577858"/>
          <a:ext cx="7055119" cy="472320"/>
        </a:xfrm>
        <a:prstGeom prst="roundRect">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667" tIns="0" rIns="266667" bIns="0" numCol="1" spcCol="1270" anchor="ctr" anchorCtr="0">
          <a:noAutofit/>
        </a:bodyPr>
        <a:lstStyle/>
        <a:p>
          <a:pPr marL="0" lvl="0" indent="0" algn="l" defTabSz="889000">
            <a:lnSpc>
              <a:spcPct val="90000"/>
            </a:lnSpc>
            <a:spcBef>
              <a:spcPct val="0"/>
            </a:spcBef>
            <a:spcAft>
              <a:spcPct val="35000"/>
            </a:spcAft>
            <a:buNone/>
          </a:pPr>
          <a:r>
            <a:rPr lang="en-US" sz="2000" b="1" kern="1200" dirty="0">
              <a:solidFill>
                <a:schemeClr val="tx1"/>
              </a:solidFill>
            </a:rPr>
            <a:t>Phrase Searching</a:t>
          </a:r>
        </a:p>
      </dsp:txBody>
      <dsp:txXfrm>
        <a:off x="526994" y="1600915"/>
        <a:ext cx="7009005" cy="426206"/>
      </dsp:txXfrm>
    </dsp:sp>
    <dsp:sp modelId="{2FB0C16F-A36C-4C09-8C0A-25F1E8769821}">
      <dsp:nvSpPr>
        <dsp:cNvPr id="0" name=""/>
        <dsp:cNvSpPr/>
      </dsp:nvSpPr>
      <dsp:spPr>
        <a:xfrm>
          <a:off x="0" y="2539778"/>
          <a:ext cx="10078742" cy="403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7BF8007-F5B8-470B-B602-2768CAB72DDA}">
      <dsp:nvSpPr>
        <dsp:cNvPr id="0" name=""/>
        <dsp:cNvSpPr/>
      </dsp:nvSpPr>
      <dsp:spPr>
        <a:xfrm>
          <a:off x="503937" y="2303618"/>
          <a:ext cx="7055119" cy="472320"/>
        </a:xfrm>
        <a:prstGeom prst="roundRect">
          <a:avLst/>
        </a:prstGeom>
        <a:solidFill>
          <a:schemeClr val="accent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667" tIns="0" rIns="266667" bIns="0" numCol="1" spcCol="1270" anchor="ctr" anchorCtr="0">
          <a:noAutofit/>
        </a:bodyPr>
        <a:lstStyle/>
        <a:p>
          <a:pPr marL="0" lvl="0" indent="0" algn="l" defTabSz="889000">
            <a:lnSpc>
              <a:spcPct val="90000"/>
            </a:lnSpc>
            <a:spcBef>
              <a:spcPct val="0"/>
            </a:spcBef>
            <a:spcAft>
              <a:spcPct val="35000"/>
            </a:spcAft>
            <a:buNone/>
          </a:pPr>
          <a:r>
            <a:rPr lang="en-US" sz="2000" b="1" kern="1200" dirty="0">
              <a:solidFill>
                <a:schemeClr val="tx1"/>
              </a:solidFill>
            </a:rPr>
            <a:t>ATM Order of Operations</a:t>
          </a:r>
        </a:p>
      </dsp:txBody>
      <dsp:txXfrm>
        <a:off x="526994" y="2326675"/>
        <a:ext cx="7009005" cy="426206"/>
      </dsp:txXfrm>
    </dsp:sp>
    <dsp:sp modelId="{B3520E72-248C-45F8-B361-DC995B8F4007}">
      <dsp:nvSpPr>
        <dsp:cNvPr id="0" name=""/>
        <dsp:cNvSpPr/>
      </dsp:nvSpPr>
      <dsp:spPr>
        <a:xfrm>
          <a:off x="0" y="3265538"/>
          <a:ext cx="10078742" cy="403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BDAD60E-4693-44A2-85F9-222202E98F3A}">
      <dsp:nvSpPr>
        <dsp:cNvPr id="0" name=""/>
        <dsp:cNvSpPr/>
      </dsp:nvSpPr>
      <dsp:spPr>
        <a:xfrm>
          <a:off x="503937" y="3029378"/>
          <a:ext cx="7055119" cy="472320"/>
        </a:xfrm>
        <a:prstGeom prst="roundRect">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667" tIns="0" rIns="266667" bIns="0" numCol="1" spcCol="1270" anchor="ctr" anchorCtr="0">
          <a:noAutofit/>
        </a:bodyPr>
        <a:lstStyle/>
        <a:p>
          <a:pPr marL="0" lvl="0" indent="0" algn="l" defTabSz="889000">
            <a:lnSpc>
              <a:spcPct val="90000"/>
            </a:lnSpc>
            <a:spcBef>
              <a:spcPct val="0"/>
            </a:spcBef>
            <a:spcAft>
              <a:spcPct val="35000"/>
            </a:spcAft>
            <a:buNone/>
          </a:pPr>
          <a:r>
            <a:rPr lang="en-US" sz="2000" b="1" kern="1200" dirty="0">
              <a:solidFill>
                <a:schemeClr val="tx1"/>
              </a:solidFill>
            </a:rPr>
            <a:t>3 ATM Translation Tables</a:t>
          </a:r>
        </a:p>
      </dsp:txBody>
      <dsp:txXfrm>
        <a:off x="526994" y="3052435"/>
        <a:ext cx="7009005" cy="426206"/>
      </dsp:txXfrm>
    </dsp:sp>
    <dsp:sp modelId="{C6A10DFB-FCBA-41F8-8D9B-1131AC249FCB}">
      <dsp:nvSpPr>
        <dsp:cNvPr id="0" name=""/>
        <dsp:cNvSpPr/>
      </dsp:nvSpPr>
      <dsp:spPr>
        <a:xfrm>
          <a:off x="0" y="3991298"/>
          <a:ext cx="10078742" cy="403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544B8DD-94DD-45EA-B9E4-EA82525D7ED9}">
      <dsp:nvSpPr>
        <dsp:cNvPr id="0" name=""/>
        <dsp:cNvSpPr/>
      </dsp:nvSpPr>
      <dsp:spPr>
        <a:xfrm>
          <a:off x="503937" y="3755138"/>
          <a:ext cx="7055119" cy="472320"/>
        </a:xfrm>
        <a:prstGeom prst="roundRect">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667" tIns="0" rIns="266667" bIns="0" numCol="1" spcCol="1270" anchor="ctr" anchorCtr="0">
          <a:noAutofit/>
        </a:bodyPr>
        <a:lstStyle/>
        <a:p>
          <a:pPr marL="0" lvl="0" indent="0" algn="l" defTabSz="889000">
            <a:lnSpc>
              <a:spcPct val="90000"/>
            </a:lnSpc>
            <a:spcBef>
              <a:spcPct val="0"/>
            </a:spcBef>
            <a:spcAft>
              <a:spcPct val="35000"/>
            </a:spcAft>
            <a:buNone/>
          </a:pPr>
          <a:r>
            <a:rPr lang="en-US" sz="2000" b="1" kern="1200" dirty="0">
              <a:solidFill>
                <a:schemeClr val="tx1"/>
              </a:solidFill>
            </a:rPr>
            <a:t>5 Ways to Bypass ATM</a:t>
          </a:r>
        </a:p>
      </dsp:txBody>
      <dsp:txXfrm>
        <a:off x="526994" y="3778195"/>
        <a:ext cx="7009005" cy="42620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79724F-3277-4411-9C63-AEE0818FD5BE}">
      <dsp:nvSpPr>
        <dsp:cNvPr id="0" name=""/>
        <dsp:cNvSpPr/>
      </dsp:nvSpPr>
      <dsp:spPr>
        <a:xfrm>
          <a:off x="3490814" y="0"/>
          <a:ext cx="7519595" cy="4486781"/>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350" tIns="6350" rIns="6350" bIns="6350" numCol="1" spcCol="1270" anchor="t" anchorCtr="0">
          <a:noAutofit/>
        </a:bodyPr>
        <a:lstStyle/>
        <a:p>
          <a:pPr marL="57150" lvl="1" indent="-57150" algn="l" defTabSz="444500">
            <a:lnSpc>
              <a:spcPct val="90000"/>
            </a:lnSpc>
            <a:spcBef>
              <a:spcPct val="0"/>
            </a:spcBef>
            <a:spcAft>
              <a:spcPct val="15000"/>
            </a:spcAft>
            <a:buChar char="•"/>
          </a:pPr>
          <a:endParaRPr lang="en-US" sz="1000" kern="1200" dirty="0"/>
        </a:p>
        <a:p>
          <a:pPr marL="285750" lvl="1" indent="-285750" algn="l" defTabSz="1244600">
            <a:lnSpc>
              <a:spcPct val="90000"/>
            </a:lnSpc>
            <a:spcBef>
              <a:spcPct val="0"/>
            </a:spcBef>
            <a:spcAft>
              <a:spcPct val="15000"/>
            </a:spcAft>
            <a:buFontTx/>
            <a:buNone/>
          </a:pPr>
          <a:r>
            <a:rPr lang="en-US" sz="2800" b="0" kern="1200" dirty="0"/>
            <a:t>  Goes back to 1946</a:t>
          </a:r>
        </a:p>
        <a:p>
          <a:pPr marL="57150" lvl="1" indent="-57150" algn="l" defTabSz="444500">
            <a:lnSpc>
              <a:spcPct val="90000"/>
            </a:lnSpc>
            <a:spcBef>
              <a:spcPct val="0"/>
            </a:spcBef>
            <a:spcAft>
              <a:spcPct val="15000"/>
            </a:spcAft>
            <a:buFontTx/>
            <a:buNone/>
          </a:pPr>
          <a:endParaRPr lang="en-US" sz="1000" b="0" kern="1200" dirty="0"/>
        </a:p>
        <a:p>
          <a:pPr marL="57150" lvl="1" indent="-57150" algn="l" defTabSz="355600">
            <a:lnSpc>
              <a:spcPct val="90000"/>
            </a:lnSpc>
            <a:spcBef>
              <a:spcPct val="0"/>
            </a:spcBef>
            <a:spcAft>
              <a:spcPct val="15000"/>
            </a:spcAft>
            <a:buChar char="•"/>
          </a:pPr>
          <a:endParaRPr lang="en-US" sz="800" b="0" kern="1200" dirty="0"/>
        </a:p>
        <a:p>
          <a:pPr marL="285750" lvl="1" indent="-285750" algn="l" defTabSz="1244600">
            <a:lnSpc>
              <a:spcPct val="90000"/>
            </a:lnSpc>
            <a:spcBef>
              <a:spcPct val="0"/>
            </a:spcBef>
            <a:spcAft>
              <a:spcPct val="15000"/>
            </a:spcAft>
            <a:buFontTx/>
            <a:buNone/>
          </a:pPr>
          <a:r>
            <a:rPr lang="en-US" sz="2800" b="0" kern="1200" dirty="0"/>
            <a:t>  Last name &lt;space&gt; First initial</a:t>
          </a:r>
        </a:p>
        <a:p>
          <a:pPr marL="457200" lvl="2" indent="-228600" algn="l" defTabSz="1066800">
            <a:lnSpc>
              <a:spcPct val="90000"/>
            </a:lnSpc>
            <a:spcBef>
              <a:spcPct val="0"/>
            </a:spcBef>
            <a:spcAft>
              <a:spcPct val="15000"/>
            </a:spcAft>
            <a:buChar char="•"/>
          </a:pPr>
          <a:r>
            <a:rPr lang="en-US" sz="2400" b="0" kern="1200" dirty="0"/>
            <a:t>Most comprehensive search</a:t>
          </a:r>
          <a:endParaRPr lang="en-US" sz="2800" b="0" kern="1200" dirty="0"/>
        </a:p>
        <a:p>
          <a:pPr marL="114300" lvl="2" indent="-57150" algn="l" defTabSz="355600">
            <a:lnSpc>
              <a:spcPct val="90000"/>
            </a:lnSpc>
            <a:spcBef>
              <a:spcPct val="0"/>
            </a:spcBef>
            <a:spcAft>
              <a:spcPct val="15000"/>
            </a:spcAft>
            <a:buChar char="•"/>
          </a:pPr>
          <a:endParaRPr lang="en-US" sz="800" b="0" kern="1200" dirty="0"/>
        </a:p>
        <a:p>
          <a:pPr marL="57150" lvl="1" indent="-57150" algn="l" defTabSz="444500">
            <a:lnSpc>
              <a:spcPct val="90000"/>
            </a:lnSpc>
            <a:spcBef>
              <a:spcPct val="0"/>
            </a:spcBef>
            <a:spcAft>
              <a:spcPct val="15000"/>
            </a:spcAft>
            <a:buFontTx/>
            <a:buNone/>
          </a:pPr>
          <a:endParaRPr lang="en-US" sz="1000" b="0" kern="1200" dirty="0"/>
        </a:p>
        <a:p>
          <a:pPr marL="285750" lvl="1" indent="-285750" algn="l" defTabSz="1244600">
            <a:lnSpc>
              <a:spcPct val="90000"/>
            </a:lnSpc>
            <a:spcBef>
              <a:spcPct val="0"/>
            </a:spcBef>
            <a:spcAft>
              <a:spcPct val="15000"/>
            </a:spcAft>
            <a:buFontTx/>
            <a:buNone/>
          </a:pPr>
          <a:r>
            <a:rPr lang="en-US" sz="2800" b="0" kern="1200" dirty="0"/>
            <a:t>  Full names began in 2002</a:t>
          </a:r>
        </a:p>
        <a:p>
          <a:pPr marL="457200" lvl="2" indent="-228600" algn="l" defTabSz="1066800">
            <a:lnSpc>
              <a:spcPct val="90000"/>
            </a:lnSpc>
            <a:spcBef>
              <a:spcPct val="0"/>
            </a:spcBef>
            <a:spcAft>
              <a:spcPct val="15000"/>
            </a:spcAft>
            <a:buChar char="•"/>
          </a:pPr>
          <a:r>
            <a:rPr lang="en-US" sz="2400" kern="1200" dirty="0"/>
            <a:t>Less comprehensive search</a:t>
          </a:r>
        </a:p>
        <a:p>
          <a:pPr marL="457200" lvl="2" indent="-228600" algn="l" defTabSz="1066800">
            <a:lnSpc>
              <a:spcPct val="90000"/>
            </a:lnSpc>
            <a:spcBef>
              <a:spcPct val="0"/>
            </a:spcBef>
            <a:spcAft>
              <a:spcPct val="15000"/>
            </a:spcAft>
            <a:buChar char="•"/>
          </a:pPr>
          <a:r>
            <a:rPr lang="en-US" sz="2400" kern="1200" dirty="0"/>
            <a:t>Can use natural or inverted order</a:t>
          </a:r>
          <a:endParaRPr lang="en-US" sz="2800" kern="1200" dirty="0"/>
        </a:p>
      </dsp:txBody>
      <dsp:txXfrm>
        <a:off x="3490814" y="560848"/>
        <a:ext cx="5837052" cy="3365085"/>
      </dsp:txXfrm>
    </dsp:sp>
    <dsp:sp modelId="{066A53B6-4A96-43AF-86E7-B8CC8E7C3A32}">
      <dsp:nvSpPr>
        <dsp:cNvPr id="0" name=""/>
        <dsp:cNvSpPr/>
      </dsp:nvSpPr>
      <dsp:spPr>
        <a:xfrm>
          <a:off x="0" y="0"/>
          <a:ext cx="3484199" cy="448678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b="1" kern="1200" dirty="0">
              <a:solidFill>
                <a:schemeClr val="bg1"/>
              </a:solidFill>
            </a:rPr>
            <a:t>Author </a:t>
          </a:r>
        </a:p>
        <a:p>
          <a:pPr marL="0" lvl="0" indent="0" algn="ctr" defTabSz="1778000">
            <a:lnSpc>
              <a:spcPct val="90000"/>
            </a:lnSpc>
            <a:spcBef>
              <a:spcPct val="0"/>
            </a:spcBef>
            <a:spcAft>
              <a:spcPct val="35000"/>
            </a:spcAft>
            <a:buNone/>
          </a:pPr>
          <a:r>
            <a:rPr lang="en-US" sz="4000" b="1" kern="1200" dirty="0">
              <a:solidFill>
                <a:schemeClr val="bg1"/>
              </a:solidFill>
            </a:rPr>
            <a:t>Name </a:t>
          </a:r>
        </a:p>
        <a:p>
          <a:pPr marL="0" lvl="0" indent="0" algn="ctr" defTabSz="1778000">
            <a:lnSpc>
              <a:spcPct val="90000"/>
            </a:lnSpc>
            <a:spcBef>
              <a:spcPct val="0"/>
            </a:spcBef>
            <a:spcAft>
              <a:spcPct val="35000"/>
            </a:spcAft>
            <a:buNone/>
          </a:pPr>
          <a:r>
            <a:rPr lang="en-US" sz="4000" b="1" kern="1200" dirty="0">
              <a:solidFill>
                <a:schemeClr val="bg1"/>
              </a:solidFill>
            </a:rPr>
            <a:t>Table</a:t>
          </a:r>
        </a:p>
      </dsp:txBody>
      <dsp:txXfrm>
        <a:off x="170085" y="170085"/>
        <a:ext cx="3144029" cy="414661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C8FA60-5367-4FE4-AA48-8418DA274F8B}">
      <dsp:nvSpPr>
        <dsp:cNvPr id="0" name=""/>
        <dsp:cNvSpPr/>
      </dsp:nvSpPr>
      <dsp:spPr>
        <a:xfrm>
          <a:off x="0" y="358345"/>
          <a:ext cx="10074389" cy="529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97EACCC-23EA-4844-A52B-C4FED0EC2FF2}">
      <dsp:nvSpPr>
        <dsp:cNvPr id="0" name=""/>
        <dsp:cNvSpPr/>
      </dsp:nvSpPr>
      <dsp:spPr>
        <a:xfrm>
          <a:off x="503719" y="48385"/>
          <a:ext cx="7052072" cy="619920"/>
        </a:xfrm>
        <a:prstGeom prst="roundRect">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552" tIns="0" rIns="266552" bIns="0" numCol="1" spcCol="1270" anchor="ctr" anchorCtr="0">
          <a:noAutofit/>
        </a:bodyPr>
        <a:lstStyle/>
        <a:p>
          <a:pPr marL="0" lvl="0" indent="0" algn="l" defTabSz="1066800">
            <a:lnSpc>
              <a:spcPct val="90000"/>
            </a:lnSpc>
            <a:spcBef>
              <a:spcPct val="0"/>
            </a:spcBef>
            <a:spcAft>
              <a:spcPct val="35000"/>
            </a:spcAft>
            <a:buNone/>
          </a:pPr>
          <a:r>
            <a:rPr lang="en-US" sz="2400" b="1" kern="1200" dirty="0">
              <a:solidFill>
                <a:schemeClr val="tx1"/>
              </a:solidFill>
            </a:rPr>
            <a:t>Quotation Marks or Asterisks</a:t>
          </a:r>
        </a:p>
      </dsp:txBody>
      <dsp:txXfrm>
        <a:off x="533981" y="78647"/>
        <a:ext cx="6991548" cy="559396"/>
      </dsp:txXfrm>
    </dsp:sp>
    <dsp:sp modelId="{1B3C1D0D-F1B4-464E-86B9-16261140EBD4}">
      <dsp:nvSpPr>
        <dsp:cNvPr id="0" name=""/>
        <dsp:cNvSpPr/>
      </dsp:nvSpPr>
      <dsp:spPr>
        <a:xfrm>
          <a:off x="0" y="1310905"/>
          <a:ext cx="10074389" cy="529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D470F5A-1236-4881-B718-A2896EE3AA66}">
      <dsp:nvSpPr>
        <dsp:cNvPr id="0" name=""/>
        <dsp:cNvSpPr/>
      </dsp:nvSpPr>
      <dsp:spPr>
        <a:xfrm>
          <a:off x="503719" y="1000945"/>
          <a:ext cx="7052072" cy="619920"/>
        </a:xfrm>
        <a:prstGeom prst="roundRect">
          <a:avLst/>
        </a:prstGeom>
        <a:solidFill>
          <a:schemeClr val="accent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552" tIns="0" rIns="266552" bIns="0" numCol="1" spcCol="1270" anchor="ctr" anchorCtr="0">
          <a:noAutofit/>
        </a:bodyPr>
        <a:lstStyle/>
        <a:p>
          <a:pPr marL="0" lvl="0" indent="0" algn="l" defTabSz="1066800">
            <a:lnSpc>
              <a:spcPct val="90000"/>
            </a:lnSpc>
            <a:spcBef>
              <a:spcPct val="0"/>
            </a:spcBef>
            <a:spcAft>
              <a:spcPct val="35000"/>
            </a:spcAft>
            <a:buNone/>
          </a:pPr>
          <a:r>
            <a:rPr lang="en-US" sz="2400" b="1" kern="1200" dirty="0">
              <a:solidFill>
                <a:schemeClr val="tx1"/>
              </a:solidFill>
            </a:rPr>
            <a:t>Search Tags</a:t>
          </a:r>
        </a:p>
      </dsp:txBody>
      <dsp:txXfrm>
        <a:off x="533981" y="1031207"/>
        <a:ext cx="6991548" cy="559396"/>
      </dsp:txXfrm>
    </dsp:sp>
    <dsp:sp modelId="{395F6364-29DD-4DD1-B3F7-E4D1450D317B}">
      <dsp:nvSpPr>
        <dsp:cNvPr id="0" name=""/>
        <dsp:cNvSpPr/>
      </dsp:nvSpPr>
      <dsp:spPr>
        <a:xfrm>
          <a:off x="0" y="2263466"/>
          <a:ext cx="10074389" cy="529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A68BC05-8043-4927-9822-0FA37E9F4E97}">
      <dsp:nvSpPr>
        <dsp:cNvPr id="0" name=""/>
        <dsp:cNvSpPr/>
      </dsp:nvSpPr>
      <dsp:spPr>
        <a:xfrm>
          <a:off x="503719" y="1953506"/>
          <a:ext cx="7052072" cy="619920"/>
        </a:xfrm>
        <a:prstGeom prst="round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552" tIns="0" rIns="266552" bIns="0" numCol="1" spcCol="1270" anchor="ctr" anchorCtr="0">
          <a:noAutofit/>
        </a:bodyPr>
        <a:lstStyle/>
        <a:p>
          <a:pPr marL="0" lvl="0" indent="0" algn="l" defTabSz="1066800">
            <a:lnSpc>
              <a:spcPct val="90000"/>
            </a:lnSpc>
            <a:spcBef>
              <a:spcPct val="0"/>
            </a:spcBef>
            <a:spcAft>
              <a:spcPct val="35000"/>
            </a:spcAft>
            <a:buNone/>
          </a:pPr>
          <a:r>
            <a:rPr lang="en-US" sz="2400" b="1" kern="1200" dirty="0">
              <a:solidFill>
                <a:schemeClr val="tx1"/>
              </a:solidFill>
            </a:rPr>
            <a:t>Advanced Search Builder</a:t>
          </a:r>
        </a:p>
      </dsp:txBody>
      <dsp:txXfrm>
        <a:off x="533981" y="1983768"/>
        <a:ext cx="6991548" cy="559396"/>
      </dsp:txXfrm>
    </dsp:sp>
    <dsp:sp modelId="{7E02BAB0-346E-4B7B-8FA4-21CBB43714DE}">
      <dsp:nvSpPr>
        <dsp:cNvPr id="0" name=""/>
        <dsp:cNvSpPr/>
      </dsp:nvSpPr>
      <dsp:spPr>
        <a:xfrm>
          <a:off x="0" y="3216026"/>
          <a:ext cx="10074389" cy="529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FC5992E-2965-4F35-9929-E05EE242F6F7}">
      <dsp:nvSpPr>
        <dsp:cNvPr id="0" name=""/>
        <dsp:cNvSpPr/>
      </dsp:nvSpPr>
      <dsp:spPr>
        <a:xfrm>
          <a:off x="503719" y="2906066"/>
          <a:ext cx="7052072" cy="619920"/>
        </a:xfrm>
        <a:prstGeom prst="roundRect">
          <a:avLst/>
        </a:prstGeom>
        <a:solidFill>
          <a:schemeClr val="accent3">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552" tIns="0" rIns="266552" bIns="0" numCol="1" spcCol="1270" anchor="ctr" anchorCtr="0">
          <a:noAutofit/>
        </a:bodyPr>
        <a:lstStyle/>
        <a:p>
          <a:pPr marL="0" lvl="0" indent="0" algn="l" defTabSz="1066800">
            <a:lnSpc>
              <a:spcPct val="90000"/>
            </a:lnSpc>
            <a:spcBef>
              <a:spcPct val="0"/>
            </a:spcBef>
            <a:spcAft>
              <a:spcPct val="35000"/>
            </a:spcAft>
            <a:buNone/>
          </a:pPr>
          <a:r>
            <a:rPr lang="en-US" sz="2400" b="1" kern="1200" dirty="0">
              <a:solidFill>
                <a:schemeClr val="tx1"/>
              </a:solidFill>
            </a:rPr>
            <a:t>Single Citation Matcher</a:t>
          </a:r>
        </a:p>
      </dsp:txBody>
      <dsp:txXfrm>
        <a:off x="533981" y="2936328"/>
        <a:ext cx="6991548" cy="559396"/>
      </dsp:txXfrm>
    </dsp:sp>
    <dsp:sp modelId="{D6221F40-B727-44E9-923C-F9A53A595DBA}">
      <dsp:nvSpPr>
        <dsp:cNvPr id="0" name=""/>
        <dsp:cNvSpPr/>
      </dsp:nvSpPr>
      <dsp:spPr>
        <a:xfrm>
          <a:off x="0" y="4168586"/>
          <a:ext cx="10074389" cy="529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2FE268A-5348-4949-80A9-5843042C0CFC}">
      <dsp:nvSpPr>
        <dsp:cNvPr id="0" name=""/>
        <dsp:cNvSpPr/>
      </dsp:nvSpPr>
      <dsp:spPr>
        <a:xfrm>
          <a:off x="503719" y="3858626"/>
          <a:ext cx="7052072" cy="619920"/>
        </a:xfrm>
        <a:prstGeom prst="roundRect">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552" tIns="0" rIns="266552" bIns="0" numCol="1" spcCol="1270" anchor="ctr" anchorCtr="0">
          <a:noAutofit/>
        </a:bodyPr>
        <a:lstStyle/>
        <a:p>
          <a:pPr marL="0" lvl="0" indent="0" algn="l" defTabSz="1066800">
            <a:lnSpc>
              <a:spcPct val="90000"/>
            </a:lnSpc>
            <a:spcBef>
              <a:spcPct val="0"/>
            </a:spcBef>
            <a:spcAft>
              <a:spcPct val="35000"/>
            </a:spcAft>
            <a:buNone/>
          </a:pPr>
          <a:r>
            <a:rPr lang="en-US" sz="2400" b="1" kern="1200">
              <a:solidFill>
                <a:schemeClr val="tx1"/>
              </a:solidFill>
            </a:rPr>
            <a:t>Proximity Searching</a:t>
          </a:r>
          <a:endParaRPr lang="en-US" sz="2400" b="1" kern="1200" dirty="0">
            <a:solidFill>
              <a:schemeClr val="tx1"/>
            </a:solidFill>
          </a:endParaRPr>
        </a:p>
      </dsp:txBody>
      <dsp:txXfrm>
        <a:off x="533981" y="3888888"/>
        <a:ext cx="6991548" cy="559396"/>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D4D79F-0D2F-4757-AE99-F4E3A68559D6}" type="datetimeFigureOut">
              <a:rPr lang="en-US" smtClean="0"/>
              <a:t>6/23/2026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659489-CB77-4B18-9E55-7587094A2450}" type="slidenum">
              <a:rPr lang="en-US" smtClean="0"/>
              <a:t>‹#›</a:t>
            </a:fld>
            <a:endParaRPr lang="en-US"/>
          </a:p>
        </p:txBody>
      </p:sp>
    </p:spTree>
    <p:extLst>
      <p:ext uri="{BB962C8B-B14F-4D97-AF65-F5344CB8AC3E}">
        <p14:creationId xmlns:p14="http://schemas.microsoft.com/office/powerpoint/2010/main" val="37002709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www.nnlm.gov/training/class-catalog/mesh-changes-and-pubmed-searching-demand"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buNone/>
            </a:pPr>
            <a:r>
              <a:rPr lang="en-US" sz="1800" b="1" dirty="0">
                <a:effectLst/>
                <a:latin typeface="Calibri" panose="020F0502020204030204" pitchFamily="34" charset="0"/>
                <a:ea typeface="Calibri" panose="020F0502020204030204" pitchFamily="34" charset="0"/>
                <a:cs typeface="Calibri" panose="020F0502020204030204" pitchFamily="34" charset="0"/>
              </a:rPr>
              <a:t>Before starting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1800" dirty="0">
                <a:effectLst/>
                <a:latin typeface="Calibri" panose="020F0502020204030204" pitchFamily="34" charset="0"/>
                <a:ea typeface="Calibri" panose="020F0502020204030204" pitchFamily="34" charset="0"/>
                <a:cs typeface="Calibri" panose="020F0502020204030204" pitchFamily="34" charset="0"/>
              </a:rPr>
              <a:t>Clear PubMed search history; zoom up to 125% for both PubMed and MeSH</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1800" dirty="0">
                <a:effectLst/>
                <a:latin typeface="Calibri" panose="020F0502020204030204" pitchFamily="34" charset="0"/>
                <a:ea typeface="Calibri" panose="020F0502020204030204" pitchFamily="34" charset="0"/>
                <a:cs typeface="Calibri" panose="020F0502020204030204" pitchFamily="34" charset="0"/>
              </a:rPr>
              <a:t>Minimize bookmark bar on browser window – close all other tabs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spcBef>
                <a:spcPts val="0"/>
              </a:spcBef>
              <a:spcAft>
                <a:spcPts val="0"/>
              </a:spcAft>
              <a:buFont typeface="Arial" panose="020B0604020202020204" pitchFamily="34" charset="0"/>
              <a:buNone/>
              <a:tabLst>
                <a:tab pos="457200" algn="l"/>
              </a:tabLst>
            </a:pPr>
            <a:r>
              <a:rPr lang="en-US" sz="1800" dirty="0">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________________________________________________________________________________________________________________________________</a:t>
            </a:r>
          </a:p>
          <a:p>
            <a:pPr marL="0" marR="0">
              <a:lnSpc>
                <a:spcPct val="100000"/>
              </a:lnSpc>
              <a:spcBef>
                <a:spcPts val="0"/>
              </a:spcBef>
              <a:spcAft>
                <a:spcPts val="0"/>
              </a:spcAft>
            </a:pPr>
            <a:endParaRPr lang="en-US" sz="1200" dirty="0">
              <a:effectLst/>
              <a:latin typeface="+mn-lt"/>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endParaRPr lang="en-US" sz="1200" dirty="0">
              <a:effectLst/>
              <a:latin typeface="+mn-lt"/>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r>
              <a:rPr lang="en-US" sz="1200" dirty="0">
                <a:effectLst/>
                <a:latin typeface="+mn-lt"/>
                <a:ea typeface="Calibri" panose="020F0502020204030204" pitchFamily="34" charset="0"/>
                <a:cs typeface="Times New Roman" panose="02020603050405020304" pitchFamily="18" charset="0"/>
              </a:rPr>
              <a:t>Hi everyone. It’s the top of the hour so we’ll get our session started!</a:t>
            </a:r>
          </a:p>
          <a:p>
            <a:pPr marL="0" marR="0">
              <a:lnSpc>
                <a:spcPct val="100000"/>
              </a:lnSpc>
              <a:spcBef>
                <a:spcPts val="0"/>
              </a:spcBef>
              <a:spcAft>
                <a:spcPts val="0"/>
              </a:spcAft>
            </a:pPr>
            <a:endParaRPr lang="en-US" sz="1200" dirty="0">
              <a:effectLst/>
              <a:latin typeface="+mn-lt"/>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r>
              <a:rPr lang="en-US" sz="1200" dirty="0">
                <a:effectLst/>
                <a:latin typeface="+mn-lt"/>
                <a:ea typeface="Calibri" panose="020F0502020204030204" pitchFamily="34" charset="0"/>
                <a:cs typeface="Times New Roman" panose="02020603050405020304" pitchFamily="18" charset="0"/>
              </a:rPr>
              <a:t>Thanks so much for coming to </a:t>
            </a:r>
            <a:r>
              <a:rPr lang="en-US" sz="1200" u="sng" dirty="0">
                <a:effectLst/>
                <a:latin typeface="+mn-lt"/>
                <a:ea typeface="Calibri" panose="020F0502020204030204" pitchFamily="34" charset="0"/>
                <a:cs typeface="Times New Roman" panose="02020603050405020304" pitchFamily="18" charset="0"/>
              </a:rPr>
              <a:t>How PubMed Works: Automatic Term Mapping</a:t>
            </a:r>
            <a:r>
              <a:rPr lang="en-US" sz="1200" dirty="0">
                <a:effectLst/>
                <a:latin typeface="+mn-lt"/>
                <a:ea typeface="Calibri" panose="020F0502020204030204" pitchFamily="34" charset="0"/>
                <a:cs typeface="Times New Roman" panose="02020603050405020304" pitchFamily="18" charset="0"/>
              </a:rPr>
              <a:t>. </a:t>
            </a:r>
          </a:p>
          <a:p>
            <a:pPr marL="0" marR="0">
              <a:lnSpc>
                <a:spcPct val="100000"/>
              </a:lnSpc>
              <a:spcBef>
                <a:spcPts val="0"/>
              </a:spcBef>
              <a:spcAft>
                <a:spcPts val="0"/>
              </a:spcAft>
            </a:pPr>
            <a:endParaRPr lang="en-US" sz="1200" kern="1800" dirty="0">
              <a:effectLst/>
              <a:latin typeface="+mn-lt"/>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r>
              <a:rPr lang="en-US" sz="1200" kern="1800" dirty="0">
                <a:effectLst/>
                <a:latin typeface="+mn-lt"/>
                <a:ea typeface="Calibri" panose="020F0502020204030204" pitchFamily="34" charset="0"/>
                <a:cs typeface="Calibri" panose="020F0502020204030204" pitchFamily="34" charset="0"/>
              </a:rPr>
              <a:t>My name is X- I’m the X of the Network of the National Library of Medicine, and I’ll be your instructor today. </a:t>
            </a:r>
          </a:p>
          <a:p>
            <a:pPr marL="0" marR="0" lvl="0" indent="0" algn="l" defTabSz="914400" rtl="0" eaLnBrk="0" fontAlgn="base" latinLnBrk="0" hangingPunct="0">
              <a:lnSpc>
                <a:spcPct val="100000"/>
              </a:lnSpc>
              <a:spcBef>
                <a:spcPts val="0"/>
              </a:spcBef>
              <a:spcAft>
                <a:spcPts val="0"/>
              </a:spcAft>
              <a:buClrTx/>
              <a:buSzTx/>
              <a:buFontTx/>
              <a:buNone/>
              <a:tabLst/>
              <a:defRPr/>
            </a:pPr>
            <a:endParaRPr lang="en-US" sz="1200" kern="1800" dirty="0">
              <a:effectLst/>
              <a:latin typeface="+mn-lt"/>
              <a:ea typeface="Calibri" panose="020F0502020204030204" pitchFamily="34" charset="0"/>
              <a:cs typeface="Calibri" panose="020F0502020204030204" pitchFamily="34" charset="0"/>
            </a:endParaRPr>
          </a:p>
          <a:p>
            <a:pPr marL="0" marR="0">
              <a:lnSpc>
                <a:spcPct val="100000"/>
              </a:lnSpc>
              <a:spcBef>
                <a:spcPts val="0"/>
              </a:spcBef>
              <a:spcAft>
                <a:spcPts val="0"/>
              </a:spcAft>
            </a:pPr>
            <a:r>
              <a:rPr lang="en-US" sz="1200" kern="1800" dirty="0">
                <a:effectLst/>
                <a:latin typeface="+mn-lt"/>
                <a:ea typeface="Calibri" panose="020F0502020204030204" pitchFamily="34" charset="0"/>
                <a:cs typeface="Calibri" panose="020F0502020204030204" pitchFamily="34" charset="0"/>
              </a:rPr>
              <a:t>I’ve got just a few informational items to share with you about our session:</a:t>
            </a:r>
          </a:p>
          <a:p>
            <a:pPr marL="0" marR="0" lvl="0" indent="0">
              <a:lnSpc>
                <a:spcPct val="100000"/>
              </a:lnSpc>
              <a:spcBef>
                <a:spcPts val="0"/>
              </a:spcBef>
              <a:spcAft>
                <a:spcPts val="0"/>
              </a:spcAft>
              <a:buFont typeface="Symbol" panose="05050102010706020507" pitchFamily="18" charset="2"/>
              <a:buNone/>
              <a:tabLst>
                <a:tab pos="457200" algn="l"/>
              </a:tabLst>
            </a:pPr>
            <a:endParaRPr lang="en-US" sz="1200" kern="1800" dirty="0">
              <a:effectLst/>
              <a:latin typeface="+mn-lt"/>
              <a:ea typeface="Calibri" panose="020F0502020204030204" pitchFamily="34" charset="0"/>
              <a:cs typeface="Calibri" panose="020F0502020204030204" pitchFamily="34" charset="0"/>
            </a:endParaRPr>
          </a:p>
          <a:p>
            <a:pPr marL="171450" marR="0" lvl="0" indent="-171450" algn="l" defTabSz="914400" rtl="0" eaLnBrk="0" fontAlgn="base" latinLnBrk="0" hangingPunct="0">
              <a:lnSpc>
                <a:spcPct val="100000"/>
              </a:lnSpc>
              <a:spcBef>
                <a:spcPts val="0"/>
              </a:spcBef>
              <a:spcAft>
                <a:spcPts val="0"/>
              </a:spcAft>
              <a:buClrTx/>
              <a:buSzTx/>
              <a:buFont typeface="Arial" panose="020B0604020202020204" pitchFamily="34" charset="0"/>
              <a:buChar char="•"/>
              <a:tabLst/>
              <a:defRPr/>
            </a:pPr>
            <a:r>
              <a:rPr lang="en-US" sz="1200" kern="1800" dirty="0">
                <a:effectLst/>
                <a:latin typeface="Calibri" panose="020F0502020204030204" pitchFamily="34" charset="0"/>
                <a:ea typeface="Calibri" panose="020F0502020204030204" pitchFamily="34" charset="0"/>
                <a:cs typeface="Calibri" panose="020F0502020204030204" pitchFamily="34" charset="0"/>
              </a:rPr>
              <a:t>First, </a:t>
            </a:r>
            <a:r>
              <a:rPr lang="en-US" sz="1200" kern="1200" dirty="0">
                <a:solidFill>
                  <a:schemeClr val="tx1"/>
                </a:solidFill>
                <a:effectLst/>
                <a:latin typeface="+mn-lt"/>
                <a:ea typeface="+mn-ea"/>
                <a:cs typeface="+mn-cs"/>
              </a:rPr>
              <a:t>you can turn on captioning, if you’d like. Just look for the CC button in Zoom to start the stream for yourself.</a:t>
            </a:r>
          </a:p>
          <a:p>
            <a:pPr marL="171450" marR="0" lvl="0" indent="-171450" algn="l" defTabSz="914400" rtl="0" eaLnBrk="0" fontAlgn="base" latinLnBrk="0" hangingPunct="0">
              <a:lnSpc>
                <a:spcPct val="100000"/>
              </a:lnSpc>
              <a:spcBef>
                <a:spcPts val="0"/>
              </a:spcBef>
              <a:spcAft>
                <a:spcPts val="0"/>
              </a:spcAft>
              <a:buClrTx/>
              <a:buSzTx/>
              <a:buFont typeface="Arial" panose="020B0604020202020204" pitchFamily="34" charset="0"/>
              <a:buChar char="•"/>
              <a:tabLst/>
              <a:defRPr/>
            </a:pPr>
            <a:endParaRPr lang="en-US" sz="1200" dirty="0">
              <a:effectLst/>
              <a:latin typeface="+mn-lt"/>
              <a:ea typeface="Aptos" panose="020B0004020202020204" pitchFamily="34" charset="0"/>
              <a:cs typeface="Aptos" panose="020B0004020202020204" pitchFamily="34" charset="0"/>
            </a:endParaRPr>
          </a:p>
          <a:p>
            <a:pPr marL="171450" marR="0" lvl="0" indent="-171450">
              <a:lnSpc>
                <a:spcPct val="100000"/>
              </a:lnSpc>
              <a:spcBef>
                <a:spcPts val="0"/>
              </a:spcBef>
              <a:spcAft>
                <a:spcPts val="0"/>
              </a:spcAft>
              <a:buFont typeface="Arial" panose="020B0604020202020204" pitchFamily="34" charset="0"/>
              <a:buChar char="•"/>
              <a:tabLst>
                <a:tab pos="457200" algn="l"/>
              </a:tabLst>
            </a:pPr>
            <a:r>
              <a:rPr lang="en-US" sz="1200" kern="1800" dirty="0">
                <a:effectLst/>
                <a:latin typeface="+mn-lt"/>
                <a:ea typeface="Calibri" panose="020F0502020204030204" pitchFamily="34" charset="0"/>
                <a:cs typeface="Calibri" panose="020F0502020204030204" pitchFamily="34" charset="0"/>
              </a:rPr>
              <a:t>Everyone’s microphones are muted to cut down on background noise, but we welcome your questions and comments in the Chat at any time. </a:t>
            </a:r>
            <a:r>
              <a:rPr lang="en-US" sz="1200" dirty="0">
                <a:effectLst/>
                <a:latin typeface="Calibri" panose="020F0502020204030204" pitchFamily="34" charset="0"/>
                <a:ea typeface="Calibri" panose="020F0502020204030204" pitchFamily="34" charset="0"/>
                <a:cs typeface="Calibri" panose="020F0502020204030204" pitchFamily="34" charset="0"/>
              </a:rPr>
              <a:t>Rebecca Brown from our National Training Office is with me today, and she’ll be monitoring the Chat, so p</a:t>
            </a:r>
            <a:r>
              <a:rPr lang="en-US" sz="1200" dirty="0">
                <a:effectLst/>
                <a:latin typeface="+mn-lt"/>
                <a:ea typeface="Calibri" panose="020F0502020204030204" pitchFamily="34" charset="0"/>
              </a:rPr>
              <a:t>lease be sure to post to “Everyone” to ensure both Rebecca and I can see them.</a:t>
            </a:r>
            <a:r>
              <a:rPr lang="en-US" sz="1200" kern="1800" dirty="0">
                <a:effectLst/>
                <a:latin typeface="+mn-lt"/>
                <a:ea typeface="Calibri" panose="020F0502020204030204" pitchFamily="34" charset="0"/>
                <a:cs typeface="Calibri" panose="020F0502020204030204" pitchFamily="34" charset="0"/>
              </a:rPr>
              <a:t> Rebecca is going to queue up your questions as they come in and save them for us to address during one of our question breaks.</a:t>
            </a:r>
          </a:p>
          <a:p>
            <a:pPr marL="0" marR="0">
              <a:lnSpc>
                <a:spcPct val="100000"/>
              </a:lnSpc>
              <a:spcBef>
                <a:spcPts val="0"/>
              </a:spcBef>
              <a:spcAft>
                <a:spcPts val="0"/>
              </a:spcAft>
            </a:pPr>
            <a:r>
              <a:rPr lang="en-US" sz="1200" dirty="0">
                <a:effectLst/>
                <a:latin typeface="+mn-lt"/>
                <a:ea typeface="Calibri" panose="020F0502020204030204" pitchFamily="34" charset="0"/>
                <a:cs typeface="Times New Roman" panose="02020603050405020304" pitchFamily="18" charset="0"/>
              </a:rPr>
              <a:t> </a:t>
            </a:r>
          </a:p>
          <a:p>
            <a:pPr marL="171450" marR="0" lvl="0" indent="-171450" algn="l" defTabSz="914400" rtl="0" eaLnBrk="0" fontAlgn="base" latinLnBrk="0" hangingPunct="0">
              <a:lnSpc>
                <a:spcPct val="107000"/>
              </a:lnSpc>
              <a:spcBef>
                <a:spcPts val="0"/>
              </a:spcBef>
              <a:spcAft>
                <a:spcPts val="0"/>
              </a:spcAft>
              <a:buClrTx/>
              <a:buSzTx/>
              <a:buFont typeface="Arial" panose="020B0604020202020204" pitchFamily="34" charset="0"/>
              <a:buChar char="•"/>
              <a:tabLst/>
              <a:defRPr/>
            </a:pPr>
            <a:r>
              <a:rPr lang="en-US" sz="1200" kern="1800" dirty="0">
                <a:effectLst/>
                <a:latin typeface="Calibri" panose="020F0502020204030204" pitchFamily="34" charset="0"/>
                <a:ea typeface="Calibri" panose="020F0502020204030204" pitchFamily="34" charset="0"/>
                <a:cs typeface="Calibri" panose="020F0502020204030204" pitchFamily="34" charset="0"/>
              </a:rPr>
              <a:t>We are recording today’s session, and once it’s processed and ready to go, we’ll </a:t>
            </a:r>
            <a:r>
              <a:rPr lang="en-US" sz="1200" dirty="0"/>
              <a:t>post it on </a:t>
            </a:r>
            <a:r>
              <a:rPr lang="en-US" sz="1200" kern="1800" dirty="0">
                <a:effectLst/>
                <a:latin typeface="Calibri" panose="020F0502020204030204" pitchFamily="34" charset="0"/>
                <a:ea typeface="Calibri" panose="020F0502020204030204" pitchFamily="34" charset="0"/>
                <a:cs typeface="Calibri" panose="020F0502020204030204" pitchFamily="34" charset="0"/>
              </a:rPr>
              <a:t>the NNLM YouTube channel and send everyone who registered for this class </a:t>
            </a:r>
            <a:r>
              <a:rPr lang="en-US" sz="1200" dirty="0"/>
              <a:t>an email with the link for the recording. </a:t>
            </a:r>
          </a:p>
          <a:p>
            <a:pPr marL="0" marR="0" lvl="0" indent="0" algn="l" defTabSz="914400" rtl="0" eaLnBrk="0" fontAlgn="base" latinLnBrk="0" hangingPunct="0">
              <a:lnSpc>
                <a:spcPct val="107000"/>
              </a:lnSpc>
              <a:spcBef>
                <a:spcPts val="0"/>
              </a:spcBef>
              <a:spcAft>
                <a:spcPts val="0"/>
              </a:spcAft>
              <a:buClrTx/>
              <a:buSzTx/>
              <a:buFont typeface="Arial" panose="020B0604020202020204" pitchFamily="34" charset="0"/>
              <a:buNone/>
              <a:tabLst/>
              <a:defRPr/>
            </a:pPr>
            <a:endParaRPr lang="en-US" sz="1200" dirty="0">
              <a:effectLst/>
              <a:latin typeface="+mn-lt"/>
              <a:ea typeface="Calibri" panose="020F0502020204030204" pitchFamily="34" charset="0"/>
              <a:cs typeface="Times New Roman" panose="02020603050405020304" pitchFamily="18" charset="0"/>
            </a:endParaRPr>
          </a:p>
          <a:p>
            <a:pPr marL="171450" marR="0" lvl="0" indent="-171450">
              <a:lnSpc>
                <a:spcPct val="107000"/>
              </a:lnSpc>
              <a:spcBef>
                <a:spcPts val="0"/>
              </a:spcBef>
              <a:spcAft>
                <a:spcPts val="0"/>
              </a:spcAft>
              <a:buFont typeface="Arial" panose="020B0604020202020204" pitchFamily="34" charset="0"/>
              <a:buChar char="•"/>
            </a:pPr>
            <a:r>
              <a:rPr lang="en-US" sz="1200" kern="1800" dirty="0">
                <a:effectLst/>
                <a:latin typeface="Calibri" panose="020F0502020204030204" pitchFamily="34" charset="0"/>
                <a:ea typeface="Calibri" panose="020F0502020204030204" pitchFamily="34" charset="0"/>
                <a:cs typeface="Calibri" panose="020F0502020204030204" pitchFamily="34" charset="0"/>
              </a:rPr>
              <a:t>This class is eligible for 1½ Medical Library Association Continuing Education credits, which you’ll be able to claim through the evaluation link we share with you at the end of class. The feedback you provide on that evaluation truly matters and helps us improve future trainings, so please take a moment to complete it even if you are not claiming CE credits.</a:t>
            </a:r>
          </a:p>
          <a:p>
            <a:pPr marL="0" marR="0">
              <a:lnSpc>
                <a:spcPct val="100000"/>
              </a:lnSpc>
              <a:spcBef>
                <a:spcPts val="0"/>
              </a:spcBef>
              <a:spcAft>
                <a:spcPts val="0"/>
              </a:spcAft>
            </a:pPr>
            <a:endParaRPr lang="en-US" sz="1200" dirty="0">
              <a:effectLst/>
              <a:latin typeface="+mn-lt"/>
              <a:ea typeface="Calibri" panose="020F0502020204030204" pitchFamily="34" charset="0"/>
              <a:cs typeface="Times New Roman" panose="02020603050405020304" pitchFamily="18" charset="0"/>
            </a:endParaRPr>
          </a:p>
          <a:p>
            <a:pPr marL="171450" marR="0" lvl="0" indent="-171450" algn="l" defTabSz="914400" rtl="0" eaLnBrk="0" fontAlgn="base" latinLnBrk="0" hangingPunct="0">
              <a:lnSpc>
                <a:spcPct val="100000"/>
              </a:lnSpc>
              <a:spcBef>
                <a:spcPts val="0"/>
              </a:spcBef>
              <a:spcAft>
                <a:spcPts val="0"/>
              </a:spcAft>
              <a:buClrTx/>
              <a:buSzTx/>
              <a:buFont typeface="Arial" panose="020B0604020202020204" pitchFamily="34" charset="0"/>
              <a:buChar char="•"/>
              <a:tabLst/>
              <a:defRPr/>
            </a:pPr>
            <a:r>
              <a:rPr lang="en-US" sz="1200" kern="1800" dirty="0">
                <a:effectLst/>
                <a:latin typeface="+mn-lt"/>
                <a:ea typeface="Calibri" panose="020F0502020204030204" pitchFamily="34" charset="0"/>
                <a:cs typeface="Calibri" panose="020F0502020204030204" pitchFamily="34" charset="0"/>
              </a:rPr>
              <a:t>And lastly, w</a:t>
            </a:r>
            <a:r>
              <a:rPr lang="en-US" sz="1200" dirty="0">
                <a:effectLst/>
                <a:latin typeface="+mn-lt"/>
                <a:ea typeface="Calibri" panose="020F0502020204030204" pitchFamily="34" charset="0"/>
                <a:cs typeface="Times New Roman" panose="02020603050405020304" pitchFamily="18" charset="0"/>
              </a:rPr>
              <a:t>e have a handout for today’s session. We call it guided notetaking. It’s not required. Rebecca will put the </a:t>
            </a:r>
            <a:r>
              <a:rPr lang="en-US" sz="1200" dirty="0">
                <a:effectLst/>
                <a:highlight>
                  <a:srgbClr val="FFFF00"/>
                </a:highlight>
                <a:latin typeface="+mn-lt"/>
                <a:ea typeface="Calibri" panose="020F0502020204030204" pitchFamily="34" charset="0"/>
                <a:cs typeface="Times New Roman" panose="02020603050405020304" pitchFamily="18" charset="0"/>
              </a:rPr>
              <a:t>link</a:t>
            </a:r>
            <a:r>
              <a:rPr lang="en-US" sz="1200" dirty="0">
                <a:effectLst/>
                <a:latin typeface="+mn-lt"/>
                <a:ea typeface="Calibri" panose="020F0502020204030204" pitchFamily="34" charset="0"/>
                <a:cs typeface="Times New Roman" panose="02020603050405020304" pitchFamily="18" charset="0"/>
              </a:rPr>
              <a:t> for the handout in the chat, and when you click on it, it will download as a Word document to your Downloads folder.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kern="1200" dirty="0">
                <a:solidFill>
                  <a:schemeClr val="tx1"/>
                </a:solidFill>
                <a:effectLst/>
                <a:latin typeface="+mn-lt"/>
                <a:ea typeface="+mn-ea"/>
                <a:cs typeface="+mn-cs"/>
              </a:rPr>
              <a:t>I have a few slides, but the bulk of this class will be done through live demonstrations and hands-on exercises in PubMed.</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Depending on your computer setup, you might want to open another tab in your browser so you can join me in PubMed. I know some of you have two monitors and that works really well for this situation. You can even use your phone for the exercises. Or you can just sit back and watch. </a:t>
            </a:r>
          </a:p>
          <a:p>
            <a:pPr marL="0" marR="0">
              <a:lnSpc>
                <a:spcPct val="100000"/>
              </a:lnSpc>
              <a:spcBef>
                <a:spcPts val="0"/>
              </a:spcBef>
              <a:spcAft>
                <a:spcPts val="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4070A3BC-CD4A-42FB-9834-D8B895449A61}" type="slidenum">
              <a:rPr lang="en-US" smtClean="0"/>
              <a:t>1</a:t>
            </a:fld>
            <a:endParaRPr lang="en-US"/>
          </a:p>
        </p:txBody>
      </p:sp>
    </p:spTree>
    <p:extLst>
      <p:ext uri="{BB962C8B-B14F-4D97-AF65-F5344CB8AC3E}">
        <p14:creationId xmlns:p14="http://schemas.microsoft.com/office/powerpoint/2010/main" val="26955768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0000"/>
              </a:lnSpc>
              <a:spcBef>
                <a:spcPts val="0"/>
              </a:spcBef>
              <a:spcAft>
                <a:spcPts val="0"/>
              </a:spcAft>
            </a:pPr>
            <a:r>
              <a:rPr lang="en-US" sz="1800" kern="1800" dirty="0">
                <a:effectLst/>
                <a:latin typeface="+mn-lt"/>
                <a:ea typeface="Calibri" panose="020F0502020204030204" pitchFamily="34" charset="0"/>
                <a:cs typeface="Calibri" panose="020F0502020204030204" pitchFamily="34" charset="0"/>
              </a:rPr>
              <a:t>Before we dive in, I have just a few informational items to share with you about our session.</a:t>
            </a:r>
          </a:p>
          <a:p>
            <a:pPr marL="0" marR="0" lvl="0" indent="0">
              <a:lnSpc>
                <a:spcPct val="100000"/>
              </a:lnSpc>
              <a:spcBef>
                <a:spcPts val="0"/>
              </a:spcBef>
              <a:spcAft>
                <a:spcPts val="0"/>
              </a:spcAft>
              <a:buFont typeface="Symbol" panose="05050102010706020507" pitchFamily="18" charset="2"/>
              <a:buNone/>
              <a:tabLst>
                <a:tab pos="457200" algn="l"/>
              </a:tabLst>
            </a:pPr>
            <a:endParaRPr lang="en-US" sz="1800" kern="1800" dirty="0">
              <a:effectLst/>
              <a:latin typeface="+mn-lt"/>
              <a:ea typeface="Calibri" panose="020F0502020204030204" pitchFamily="34" charset="0"/>
              <a:cs typeface="Calibri" panose="020F0502020204030204" pitchFamily="34" charset="0"/>
            </a:endParaRPr>
          </a:p>
          <a:p>
            <a:pPr marL="171450" marR="0" lvl="0" indent="-171450" algn="l" defTabSz="914400" rtl="0" eaLnBrk="0" fontAlgn="base" latinLnBrk="0" hangingPunct="0">
              <a:lnSpc>
                <a:spcPct val="100000"/>
              </a:lnSpc>
              <a:spcBef>
                <a:spcPts val="0"/>
              </a:spcBef>
              <a:spcAft>
                <a:spcPts val="0"/>
              </a:spcAft>
              <a:buClrTx/>
              <a:buSzTx/>
              <a:buFont typeface="Arial" panose="020B0604020202020204" pitchFamily="34" charset="0"/>
              <a:buChar char="•"/>
              <a:tabLst/>
              <a:defRPr/>
            </a:pPr>
            <a:r>
              <a:rPr lang="en-US" sz="1800" kern="1800" dirty="0">
                <a:effectLst/>
                <a:latin typeface="Calibri" panose="020F0502020204030204" pitchFamily="34" charset="0"/>
                <a:ea typeface="Calibri" panose="020F0502020204030204" pitchFamily="34" charset="0"/>
                <a:cs typeface="Calibri" panose="020F0502020204030204" pitchFamily="34" charset="0"/>
              </a:rPr>
              <a:t>First, we do have Closed Caption available, and you can click the CC button at the bottom of your screen to start the captions for yourself.</a:t>
            </a:r>
          </a:p>
          <a:p>
            <a:pPr marL="457200" marR="0">
              <a:lnSpc>
                <a:spcPct val="107000"/>
              </a:lnSpc>
              <a:spcBef>
                <a:spcPts val="0"/>
              </a:spcBef>
              <a:spcAft>
                <a:spcPts val="0"/>
              </a:spcAft>
            </a:pPr>
            <a:r>
              <a:rPr lang="en-US" sz="1800" kern="1800" dirty="0">
                <a:effectLst/>
                <a:latin typeface="Calibri" panose="020F0502020204030204" pitchFamily="34" charset="0"/>
                <a:ea typeface="Calibri" panose="020F0502020204030204" pitchFamily="34" charset="0"/>
                <a:cs typeface="Calibri" panose="020F0502020204030204" pitchFamily="34" charset="0"/>
              </a:rPr>
              <a:t> </a:t>
            </a:r>
          </a:p>
          <a:p>
            <a:pPr marL="171450" marR="0" lvl="0" indent="-171450" algn="l" defTabSz="914400" rtl="0" eaLnBrk="0" fontAlgn="base" latinLnBrk="0" hangingPunct="0">
              <a:lnSpc>
                <a:spcPct val="100000"/>
              </a:lnSpc>
              <a:spcBef>
                <a:spcPts val="0"/>
              </a:spcBef>
              <a:spcAft>
                <a:spcPts val="0"/>
              </a:spcAft>
              <a:buClrTx/>
              <a:buSzTx/>
              <a:buFont typeface="Arial" panose="020B0604020202020204" pitchFamily="34" charset="0"/>
              <a:buChar char="•"/>
              <a:tabLst>
                <a:tab pos="457200" algn="l"/>
              </a:tabLst>
              <a:defRPr/>
            </a:pPr>
            <a:r>
              <a:rPr lang="en-US" sz="1800" kern="1800" dirty="0">
                <a:effectLst/>
                <a:latin typeface="+mn-lt"/>
                <a:ea typeface="Calibri" panose="020F0502020204030204" pitchFamily="34" charset="0"/>
                <a:cs typeface="Calibri" panose="020F0502020204030204" pitchFamily="34" charset="0"/>
              </a:rPr>
              <a:t>Everyone’s microphones have been muted to cut down on background noise, but we do welcome your questions and comments in the Chat at any time. </a:t>
            </a:r>
            <a:r>
              <a:rPr lang="en-US" sz="1800" kern="1800" dirty="0">
                <a:effectLst/>
                <a:latin typeface="Calibri" panose="020F0502020204030204" pitchFamily="34" charset="0"/>
                <a:ea typeface="Calibri" panose="020F0502020204030204" pitchFamily="34" charset="0"/>
                <a:cs typeface="Calibri" panose="020F0502020204030204" pitchFamily="34" charset="0"/>
              </a:rPr>
              <a:t>Rebecca Brown from our National Training Office, </a:t>
            </a:r>
            <a:r>
              <a:rPr lang="en-US" sz="1800" b="0" i="0" kern="1800" dirty="0">
                <a:effectLst/>
                <a:highlight>
                  <a:srgbClr val="FFFF00"/>
                </a:highlight>
                <a:latin typeface="Calibri" panose="020F0502020204030204" pitchFamily="34" charset="0"/>
                <a:ea typeface="Calibri" panose="020F0502020204030204" pitchFamily="34" charset="0"/>
                <a:cs typeface="Calibri" panose="020F0502020204030204" pitchFamily="34" charset="0"/>
              </a:rPr>
              <a:t>and Christina Robinson from ClinicalTrials.gov, are with me today. They will be </a:t>
            </a:r>
            <a:r>
              <a:rPr lang="en-US" sz="1800" dirty="0">
                <a:effectLst/>
                <a:latin typeface="Calibri" panose="020F0502020204030204" pitchFamily="34" charset="0"/>
                <a:ea typeface="Calibri" panose="020F0502020204030204" pitchFamily="34" charset="0"/>
                <a:cs typeface="Calibri" panose="020F0502020204030204" pitchFamily="34" charset="0"/>
              </a:rPr>
              <a:t>monitoring the Chat, so p</a:t>
            </a:r>
            <a:r>
              <a:rPr lang="en-US" sz="1800" dirty="0">
                <a:effectLst/>
                <a:latin typeface="+mn-lt"/>
                <a:ea typeface="Calibri" panose="020F0502020204030204" pitchFamily="34" charset="0"/>
              </a:rPr>
              <a:t>lease be sure to post to “Everyone” to ensure they can both see them.</a:t>
            </a:r>
            <a:r>
              <a:rPr lang="en-US" sz="1800" kern="1800" dirty="0">
                <a:effectLst/>
                <a:latin typeface="+mn-lt"/>
                <a:ea typeface="Calibri" panose="020F0502020204030204" pitchFamily="34" charset="0"/>
                <a:cs typeface="Calibri" panose="020F0502020204030204" pitchFamily="34" charset="0"/>
              </a:rPr>
              <a:t> Rebecca and Christina will queue up your questions as they come in and save them for us to address during one of our question breaks.</a:t>
            </a:r>
          </a:p>
          <a:p>
            <a:pPr marL="457200" marR="0">
              <a:lnSpc>
                <a:spcPct val="107000"/>
              </a:lnSpc>
              <a:spcBef>
                <a:spcPts val="0"/>
              </a:spcBef>
              <a:spcAft>
                <a:spcPts val="0"/>
              </a:spcAft>
            </a:pPr>
            <a:r>
              <a:rPr lang="en-US" sz="1800" kern="1800" dirty="0">
                <a:effectLst/>
                <a:latin typeface="Calibri" panose="020F0502020204030204" pitchFamily="34" charset="0"/>
                <a:ea typeface="Calibri" panose="020F0502020204030204" pitchFamily="34" charset="0"/>
                <a:cs typeface="Calibri" panose="020F0502020204030204" pitchFamily="34" charset="0"/>
              </a:rPr>
              <a:t> </a:t>
            </a:r>
          </a:p>
          <a:p>
            <a:pPr marL="171450" marR="0" lvl="0" indent="-171450" algn="l" defTabSz="914400" rtl="0" eaLnBrk="0" fontAlgn="base" latinLnBrk="0" hangingPunct="0">
              <a:lnSpc>
                <a:spcPct val="107000"/>
              </a:lnSpc>
              <a:spcBef>
                <a:spcPts val="0"/>
              </a:spcBef>
              <a:spcAft>
                <a:spcPts val="0"/>
              </a:spcAft>
              <a:buClrTx/>
              <a:buSzTx/>
              <a:buFont typeface="Arial" panose="020B0604020202020204" pitchFamily="34" charset="0"/>
              <a:buChar char="•"/>
              <a:tabLst/>
              <a:defRPr/>
            </a:pPr>
            <a:r>
              <a:rPr lang="en-US" sz="1800" kern="1800" dirty="0">
                <a:effectLst/>
                <a:latin typeface="Calibri" panose="020F0502020204030204" pitchFamily="34" charset="0"/>
                <a:ea typeface="Calibri" panose="020F0502020204030204" pitchFamily="34" charset="0"/>
                <a:cs typeface="Calibri" panose="020F0502020204030204" pitchFamily="34" charset="0"/>
              </a:rPr>
              <a:t>This session is being recorded, and once it’s processed and ready to go, we’ll </a:t>
            </a:r>
            <a:r>
              <a:rPr lang="en-US" sz="1800" dirty="0"/>
              <a:t>post it on </a:t>
            </a:r>
            <a:r>
              <a:rPr lang="en-US" sz="1800" kern="1800" dirty="0">
                <a:effectLst/>
                <a:latin typeface="Calibri" panose="020F0502020204030204" pitchFamily="34" charset="0"/>
                <a:ea typeface="Calibri" panose="020F0502020204030204" pitchFamily="34" charset="0"/>
                <a:cs typeface="Calibri" panose="020F0502020204030204" pitchFamily="34" charset="0"/>
              </a:rPr>
              <a:t>the NNLM YouTube channel and send everyone who registered for this class </a:t>
            </a:r>
            <a:r>
              <a:rPr lang="en-US" sz="1800" dirty="0"/>
              <a:t>an email with the link for the recording. </a:t>
            </a:r>
          </a:p>
          <a:p>
            <a:pPr marL="0" marR="0" lvl="0" indent="0" algn="l" defTabSz="914400" rtl="0" eaLnBrk="0" fontAlgn="base" latinLnBrk="0" hangingPunct="0">
              <a:lnSpc>
                <a:spcPct val="107000"/>
              </a:lnSpc>
              <a:spcBef>
                <a:spcPts val="0"/>
              </a:spcBef>
              <a:spcAft>
                <a:spcPts val="0"/>
              </a:spcAft>
              <a:buClrTx/>
              <a:buSzTx/>
              <a:buFont typeface="Arial" panose="020B0604020202020204" pitchFamily="34" charset="0"/>
              <a:buNone/>
              <a:tabLst/>
              <a:defRPr/>
            </a:pPr>
            <a:endParaRPr lang="en-US" sz="1800" dirty="0">
              <a:effectLst/>
              <a:latin typeface="+mn-lt"/>
              <a:ea typeface="Calibri" panose="020F0502020204030204" pitchFamily="34" charset="0"/>
              <a:cs typeface="Times New Roman" panose="02020603050405020304" pitchFamily="18" charset="0"/>
            </a:endParaRPr>
          </a:p>
          <a:p>
            <a:pPr marL="171450" marR="0" lvl="0" indent="-171450">
              <a:lnSpc>
                <a:spcPct val="107000"/>
              </a:lnSpc>
              <a:spcBef>
                <a:spcPts val="0"/>
              </a:spcBef>
              <a:spcAft>
                <a:spcPts val="0"/>
              </a:spcAft>
              <a:buFont typeface="Arial" panose="020B0604020202020204" pitchFamily="34" charset="0"/>
              <a:buChar char="•"/>
            </a:pPr>
            <a:r>
              <a:rPr lang="en-US" sz="1800" kern="1800" dirty="0">
                <a:effectLst/>
                <a:latin typeface="Calibri" panose="020F0502020204030204" pitchFamily="34" charset="0"/>
                <a:ea typeface="Calibri" panose="020F0502020204030204" pitchFamily="34" charset="0"/>
                <a:cs typeface="Calibri" panose="020F0502020204030204" pitchFamily="34" charset="0"/>
              </a:rPr>
              <a:t>And lastly, this class is eligible for 1½ Medical Library Association Continuing Education credits, which you’ll be able to claim through the evaluation link we share with you at the end of class. The feedback you provide on that evaluation truly matters and helps us improve future trainings, so please take a moment to complete it even if you are not claiming CE credits.</a:t>
            </a:r>
          </a:p>
          <a:p>
            <a:pPr marL="0" marR="0">
              <a:lnSpc>
                <a:spcPct val="100000"/>
              </a:lnSpc>
              <a:spcBef>
                <a:spcPts val="0"/>
              </a:spcBef>
              <a:spcAft>
                <a:spcPts val="0"/>
              </a:spcAft>
            </a:pPr>
            <a:endParaRPr lang="en-US" sz="1800" b="0" dirty="0">
              <a:effectLst/>
              <a:latin typeface="Aptos" panose="020B0004020202020204" pitchFamily="34" charset="0"/>
              <a:ea typeface="Aptos" panose="020B0004020202020204" pitchFamily="34" charset="0"/>
              <a:cs typeface="Aptos" panose="020B0004020202020204" pitchFamily="34" charset="0"/>
            </a:endParaRPr>
          </a:p>
          <a:p>
            <a:pPr marL="0" marR="0">
              <a:lnSpc>
                <a:spcPct val="100000"/>
              </a:lnSpc>
              <a:spcBef>
                <a:spcPts val="0"/>
              </a:spcBef>
              <a:spcAft>
                <a:spcPts val="0"/>
              </a:spcAft>
            </a:pPr>
            <a:endParaRPr lang="en-US" sz="1800" b="0" dirty="0">
              <a:effectLst/>
              <a:latin typeface="Aptos" panose="020B0004020202020204" pitchFamily="34" charset="0"/>
              <a:ea typeface="Aptos" panose="020B0004020202020204" pitchFamily="34" charset="0"/>
              <a:cs typeface="Aptos" panose="020B0004020202020204" pitchFamily="34" charset="0"/>
            </a:endParaRPr>
          </a:p>
        </p:txBody>
      </p:sp>
      <p:sp>
        <p:nvSpPr>
          <p:cNvPr id="4" name="Slide Number Placeholder 3"/>
          <p:cNvSpPr>
            <a:spLocks noGrp="1"/>
          </p:cNvSpPr>
          <p:nvPr>
            <p:ph type="sldNum" sz="quarter" idx="5"/>
          </p:nvPr>
        </p:nvSpPr>
        <p:spPr/>
        <p:txBody>
          <a:bodyPr/>
          <a:lstStyle/>
          <a:p>
            <a:pPr>
              <a:defRPr/>
            </a:pPr>
            <a:fld id="{1E640117-C3A4-4D95-8CFE-4BB45D40D405}" type="slidenum">
              <a:rPr lang="en-US" smtClean="0"/>
              <a:pPr>
                <a:defRPr/>
              </a:pPr>
              <a:t>2</a:t>
            </a:fld>
            <a:endParaRPr lang="en-US" dirty="0"/>
          </a:p>
        </p:txBody>
      </p:sp>
    </p:spTree>
    <p:extLst>
      <p:ext uri="{BB962C8B-B14F-4D97-AF65-F5344CB8AC3E}">
        <p14:creationId xmlns:p14="http://schemas.microsoft.com/office/powerpoint/2010/main" val="8298013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0000"/>
              </a:lnSpc>
              <a:spcBef>
                <a:spcPts val="0"/>
              </a:spcBef>
              <a:spcAft>
                <a:spcPts val="0"/>
              </a:spcAft>
            </a:pPr>
            <a:r>
              <a:rPr lang="en-US" sz="1200" b="0" kern="1800" dirty="0">
                <a:effectLst/>
                <a:latin typeface="+mn-lt"/>
                <a:ea typeface="Calibri" panose="020F0502020204030204" pitchFamily="34" charset="0"/>
                <a:cs typeface="Calibri" panose="020F0502020204030204" pitchFamily="34" charset="0"/>
              </a:rPr>
              <a:t>Here is our agenda for the next 90 minutes. </a:t>
            </a:r>
          </a:p>
          <a:p>
            <a:pPr marL="0" marR="0">
              <a:lnSpc>
                <a:spcPct val="100000"/>
              </a:lnSpc>
              <a:spcBef>
                <a:spcPts val="0"/>
              </a:spcBef>
              <a:spcAft>
                <a:spcPts val="0"/>
              </a:spcAft>
            </a:pPr>
            <a:endParaRPr lang="en-US" sz="1200" b="0" dirty="0">
              <a:effectLst/>
              <a:latin typeface="+mn-lt"/>
              <a:ea typeface="Calibri" panose="020F0502020204030204" pitchFamily="34" charset="0"/>
              <a:cs typeface="Times New Roman" panose="02020603050405020304" pitchFamily="18" charset="0"/>
            </a:endParaRPr>
          </a:p>
          <a:p>
            <a:r>
              <a:rPr lang="en-US" sz="1200" kern="1200" dirty="0">
                <a:solidFill>
                  <a:schemeClr val="tx1"/>
                </a:solidFill>
                <a:effectLst/>
                <a:latin typeface="+mn-lt"/>
                <a:ea typeface="+mn-ea"/>
                <a:cs typeface="+mn-cs"/>
              </a:rPr>
              <a:t>I’ll start with some search tips from the National Library of Medicine about using the main search box in PubMed; we’ll also look at Search Details in-depth today; We’ll be talking about how to search for phrases, which is one of my favorite topics.</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We’ll also talk about the order of ATM operations and how it can affect your search results; we’ll look at the 3 ATM tables, and lastly, I’ll also show you how to </a:t>
            </a:r>
            <a:r>
              <a:rPr lang="en-US" sz="1200" u="sng" kern="1200" dirty="0">
                <a:solidFill>
                  <a:schemeClr val="tx1"/>
                </a:solidFill>
                <a:effectLst/>
                <a:latin typeface="+mn-lt"/>
                <a:ea typeface="+mn-ea"/>
                <a:cs typeface="+mn-cs"/>
              </a:rPr>
              <a:t>bypass</a:t>
            </a:r>
            <a:r>
              <a:rPr lang="en-US" sz="1200" kern="1200" dirty="0">
                <a:solidFill>
                  <a:schemeClr val="tx1"/>
                </a:solidFill>
                <a:effectLst/>
                <a:latin typeface="+mn-lt"/>
                <a:ea typeface="+mn-ea"/>
                <a:cs typeface="+mn-cs"/>
              </a:rPr>
              <a:t> ATM when it’s not doing what you want it to do.</a:t>
            </a:r>
          </a:p>
          <a:p>
            <a:pPr marL="0" marR="0">
              <a:lnSpc>
                <a:spcPct val="100000"/>
              </a:lnSpc>
              <a:spcBef>
                <a:spcPts val="0"/>
              </a:spcBef>
              <a:spcAft>
                <a:spcPts val="0"/>
              </a:spcAft>
            </a:pPr>
            <a:endParaRPr lang="en-US" sz="1200" b="0" kern="1800" dirty="0">
              <a:effectLst/>
              <a:latin typeface="+mn-lt"/>
              <a:ea typeface="Calibri" panose="020F0502020204030204" pitchFamily="34" charset="0"/>
              <a:cs typeface="Calibri" panose="020F0502020204030204" pitchFamily="34" charset="0"/>
            </a:endParaRPr>
          </a:p>
          <a:p>
            <a:pPr marL="0" marR="0">
              <a:lnSpc>
                <a:spcPct val="100000"/>
              </a:lnSpc>
              <a:spcBef>
                <a:spcPts val="0"/>
              </a:spcBef>
              <a:spcAft>
                <a:spcPts val="0"/>
              </a:spcAft>
            </a:pPr>
            <a:r>
              <a:rPr lang="en-US" sz="1200" b="0" kern="1800" dirty="0">
                <a:effectLst/>
                <a:latin typeface="+mn-lt"/>
                <a:ea typeface="Calibri" panose="020F0502020204030204" pitchFamily="34" charset="0"/>
                <a:cs typeface="Calibri" panose="020F0502020204030204" pitchFamily="34" charset="0"/>
              </a:rPr>
              <a:t>Alright, with that, I’m going to turn off my camera and move into our class content. </a:t>
            </a:r>
          </a:p>
          <a:p>
            <a:pPr marL="0" marR="0">
              <a:spcBef>
                <a:spcPts val="0"/>
              </a:spcBef>
              <a:spcAft>
                <a:spcPts val="0"/>
              </a:spcAft>
            </a:pPr>
            <a:endParaRPr lang="en-US" sz="1200" dirty="0">
              <a:effectLst/>
              <a:latin typeface="+mn-lt"/>
              <a:ea typeface="Calibri" panose="020F0502020204030204" pitchFamily="34" charset="0"/>
              <a:cs typeface="Times New Roman" panose="02020603050405020304" pitchFamily="18" charset="0"/>
            </a:endParaRPr>
          </a:p>
          <a:p>
            <a:pPr marL="0" marR="0">
              <a:spcBef>
                <a:spcPts val="0"/>
              </a:spcBef>
              <a:spcAft>
                <a:spcPts val="0"/>
              </a:spcAft>
            </a:pPr>
            <a:endParaRPr lang="en-US" sz="1200" dirty="0">
              <a:effectLst/>
              <a:latin typeface="+mn-lt"/>
              <a:ea typeface="Calibri" panose="020F0502020204030204" pitchFamily="34" charset="0"/>
              <a:cs typeface="Times New Roman" panose="02020603050405020304" pitchFamily="18" charset="0"/>
            </a:endParaRPr>
          </a:p>
          <a:p>
            <a:endParaRPr lang="en-US" dirty="0"/>
          </a:p>
          <a:p>
            <a:endParaRPr lang="en-US" dirty="0"/>
          </a:p>
        </p:txBody>
      </p:sp>
      <p:sp>
        <p:nvSpPr>
          <p:cNvPr id="4" name="Slide Number Placeholder 3"/>
          <p:cNvSpPr>
            <a:spLocks noGrp="1"/>
          </p:cNvSpPr>
          <p:nvPr>
            <p:ph type="sldNum" sz="quarter" idx="5"/>
          </p:nvPr>
        </p:nvSpPr>
        <p:spPr/>
        <p:txBody>
          <a:bodyPr/>
          <a:lstStyle/>
          <a:p>
            <a:fld id="{AF659489-CB77-4B18-9E55-7587094A2450}" type="slidenum">
              <a:rPr lang="en-US" smtClean="0"/>
              <a:t>3</a:t>
            </a:fld>
            <a:endParaRPr lang="en-US"/>
          </a:p>
        </p:txBody>
      </p:sp>
    </p:spTree>
    <p:extLst>
      <p:ext uri="{BB962C8B-B14F-4D97-AF65-F5344CB8AC3E}">
        <p14:creationId xmlns:p14="http://schemas.microsoft.com/office/powerpoint/2010/main" val="41641942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Before I get to the search tips, let’s define automatic term mapping, also known as ATM is.</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ATM is PubMed’s behind the scenes process that kicks in automatically when you enter terms into the search box without any sort of qualifiers, such as tags or quotation marks. You don’t have to do anything special turn on ATM; and it’s been developed to retrieve relevant results. So, now let’s look at some search tips from the national library of medicine now.</a:t>
            </a:r>
          </a:p>
          <a:p>
            <a:pPr marL="0" marR="0">
              <a:spcBef>
                <a:spcPts val="0"/>
              </a:spcBef>
              <a:spcAft>
                <a:spcPts val="0"/>
              </a:spcAft>
            </a:pPr>
            <a:endParaRPr lang="en-US" sz="1200" dirty="0">
              <a:latin typeface="Calibri" panose="020F0502020204030204" pitchFamily="34" charset="0"/>
              <a:ea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pPr>
              <a:defRPr/>
            </a:pPr>
            <a:fld id="{1E640117-C3A4-4D95-8CFE-4BB45D40D405}" type="slidenum">
              <a:rPr lang="en-US" smtClean="0"/>
              <a:pPr>
                <a:defRPr/>
              </a:pPr>
              <a:t>4</a:t>
            </a:fld>
            <a:endParaRPr lang="en-US"/>
          </a:p>
        </p:txBody>
      </p:sp>
    </p:spTree>
    <p:extLst>
      <p:ext uri="{BB962C8B-B14F-4D97-AF65-F5344CB8AC3E}">
        <p14:creationId xmlns:p14="http://schemas.microsoft.com/office/powerpoint/2010/main" val="8468588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effectLst/>
                <a:latin typeface="+mn-lt"/>
                <a:ea typeface="Calibri" panose="020F0502020204030204" pitchFamily="34" charset="0"/>
                <a:cs typeface="Times New Roman" panose="02020603050405020304" pitchFamily="18" charset="0"/>
              </a:rPr>
              <a:t>THIS SLIDE HAS ANIMATION</a:t>
            </a:r>
          </a:p>
          <a:p>
            <a:r>
              <a:rPr lang="en-US" sz="1200" dirty="0">
                <a:effectLst/>
                <a:latin typeface="+mn-lt"/>
                <a:ea typeface="Calibri" panose="020F0502020204030204" pitchFamily="34" charset="0"/>
                <a:cs typeface="Times New Roman" panose="02020603050405020304" pitchFamily="18" charset="0"/>
              </a:rPr>
              <a:t>To take advantage of ATM, the National Library of Medicine recommends following these 7 search tips.</a:t>
            </a:r>
          </a:p>
          <a:p>
            <a:pPr marL="0" marR="0">
              <a:spcBef>
                <a:spcPts val="0"/>
              </a:spcBef>
              <a:spcAft>
                <a:spcPts val="0"/>
              </a:spcAft>
            </a:pPr>
            <a:r>
              <a:rPr lang="en-US" sz="1200" kern="1200" dirty="0">
                <a:effectLst/>
                <a:latin typeface="+mn-lt"/>
                <a:ea typeface="Calibri" panose="020F0502020204030204" pitchFamily="34" charset="0"/>
                <a:cs typeface="Times New Roman" panose="02020603050405020304" pitchFamily="18" charset="0"/>
              </a:rPr>
              <a:t> </a:t>
            </a:r>
            <a:endParaRPr lang="en-US" sz="1200" dirty="0">
              <a:effectLst/>
              <a:latin typeface="+mn-lt"/>
              <a:ea typeface="Calibri" panose="020F0502020204030204" pitchFamily="34" charset="0"/>
              <a:cs typeface="Times New Roman" panose="02020603050405020304" pitchFamily="18" charset="0"/>
            </a:endParaRPr>
          </a:p>
          <a:p>
            <a:pPr marL="228600" lvl="0" indent="-228600">
              <a:buFont typeface="+mj-lt"/>
              <a:buAutoNum type="arabicPeriod"/>
            </a:pPr>
            <a:r>
              <a:rPr lang="en-US" sz="1200" kern="1200" dirty="0">
                <a:solidFill>
                  <a:schemeClr val="tx1"/>
                </a:solidFill>
                <a:effectLst/>
                <a:latin typeface="+mn-lt"/>
                <a:ea typeface="+mn-ea"/>
                <a:cs typeface="+mn-cs"/>
              </a:rPr>
              <a:t>When you enter terms into the search box, be as specific as possible because the more terms you use, the narrower your search will be and the fewer results you’ll retrieve. Focusing on significant keywords is a good first approach.</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228600" lvl="0" indent="-228600">
              <a:buFont typeface="+mj-lt"/>
              <a:buAutoNum type="arabicPeriod"/>
            </a:pPr>
            <a:r>
              <a:rPr lang="en-US" sz="1200" kern="1200" dirty="0">
                <a:solidFill>
                  <a:schemeClr val="tx1"/>
                </a:solidFill>
                <a:effectLst/>
                <a:latin typeface="+mn-lt"/>
                <a:ea typeface="+mn-ea"/>
                <a:cs typeface="+mn-cs"/>
              </a:rPr>
              <a:t>You don’t need to use any punctuation, such as quotation marks (at least for your first pass at the search). And this is especially true when you search using a MeSH term or an entry term. If you put quotes around an untagged MeSH term or an entry term, it will turn  off Automatic Term Mapping and your term won’t be searched as a MeSH term and the entry term won’t map to MeSH if you put quotes around it. I’ll show you an example in a little bit.</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228600" lvl="0" indent="-228600">
              <a:buFont typeface="+mj-lt"/>
              <a:buAutoNum type="arabicPeriod"/>
            </a:pPr>
            <a:r>
              <a:rPr lang="en-US" sz="1200" kern="1200" dirty="0">
                <a:solidFill>
                  <a:schemeClr val="tx1"/>
                </a:solidFill>
                <a:effectLst/>
                <a:latin typeface="+mn-lt"/>
                <a:ea typeface="+mn-ea"/>
                <a:cs typeface="+mn-cs"/>
              </a:rPr>
              <a:t>You don’t need to use any Boolean operators. PubMed will add them automatically.</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228600" lvl="0" indent="-228600">
              <a:buFont typeface="+mj-lt"/>
              <a:buAutoNum type="arabicPeriod"/>
            </a:pPr>
            <a:r>
              <a:rPr lang="en-US" sz="1200" kern="1200" dirty="0">
                <a:solidFill>
                  <a:schemeClr val="tx1"/>
                </a:solidFill>
                <a:effectLst/>
                <a:latin typeface="+mn-lt"/>
                <a:ea typeface="+mn-ea"/>
                <a:cs typeface="+mn-cs"/>
              </a:rPr>
              <a:t>There’s no need to capitalize. PubMed is case </a:t>
            </a:r>
            <a:r>
              <a:rPr lang="en-US" sz="1200" u="sng" kern="1200" dirty="0">
                <a:solidFill>
                  <a:schemeClr val="tx1"/>
                </a:solidFill>
                <a:effectLst/>
                <a:latin typeface="+mn-lt"/>
                <a:ea typeface="+mn-ea"/>
                <a:cs typeface="+mn-cs"/>
              </a:rPr>
              <a:t>insensitive</a:t>
            </a:r>
            <a:r>
              <a:rPr lang="en-US" sz="1200" kern="1200" dirty="0">
                <a:solidFill>
                  <a:schemeClr val="tx1"/>
                </a:solidFill>
                <a:effectLst/>
                <a:latin typeface="+mn-lt"/>
                <a:ea typeface="+mn-ea"/>
                <a:cs typeface="+mn-cs"/>
              </a:rPr>
              <a:t>.</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228600" lvl="0" indent="-228600">
              <a:buFont typeface="+mj-lt"/>
              <a:buAutoNum type="arabicPeriod"/>
            </a:pPr>
            <a:r>
              <a:rPr lang="en-US" sz="1200" kern="1200" dirty="0">
                <a:solidFill>
                  <a:schemeClr val="tx1"/>
                </a:solidFill>
                <a:effectLst/>
                <a:latin typeface="+mn-lt"/>
                <a:ea typeface="+mn-ea"/>
                <a:cs typeface="+mn-cs"/>
              </a:rPr>
              <a:t>PubMed can recognize and find phrases for you. I’ll show you where to determine if your phrase is indexed a little later.</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228600" lvl="0" indent="-228600">
              <a:buFont typeface="+mj-lt"/>
              <a:buAutoNum type="arabicPeriod"/>
            </a:pPr>
            <a:r>
              <a:rPr lang="en-US" sz="1200" kern="1200" dirty="0">
                <a:solidFill>
                  <a:schemeClr val="tx1"/>
                </a:solidFill>
                <a:effectLst/>
                <a:latin typeface="+mn-lt"/>
                <a:ea typeface="+mn-ea"/>
                <a:cs typeface="+mn-cs"/>
              </a:rPr>
              <a:t>NLM suggests that you start your search without using search tags, such as [tiab] that stands for title and abstract or [author] because spoiler alert: tags turn off ATM. </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228600" lvl="0" indent="-228600">
              <a:buFont typeface="+mj-lt"/>
              <a:buAutoNum type="arabicPeriod"/>
            </a:pPr>
            <a:r>
              <a:rPr lang="en-US" sz="1200" kern="1200" dirty="0">
                <a:solidFill>
                  <a:schemeClr val="tx1"/>
                </a:solidFill>
                <a:effectLst/>
                <a:latin typeface="+mn-lt"/>
                <a:ea typeface="+mn-ea"/>
                <a:cs typeface="+mn-cs"/>
              </a:rPr>
              <a:t>And lastly, PubMed is smart, or at least the people who program it are. PubMed can distinguish between subject words, journal titles and author names based on years’ worth of data and we’re going to go into great detail today as to how PubMed does that.</a:t>
            </a:r>
          </a:p>
          <a:p>
            <a:r>
              <a:rPr lang="en-US" sz="1200" kern="1200" dirty="0">
                <a:solidFill>
                  <a:schemeClr val="tx1"/>
                </a:solidFill>
                <a:effectLst/>
                <a:latin typeface="+mn-lt"/>
                <a:ea typeface="+mn-ea"/>
                <a:cs typeface="+mn-cs"/>
              </a:rPr>
              <a:t> Ex. Nose bleed is the entry term for Epistaxis. If you put quotes around either term, it will not map to [MeSH]. The term will be searched in [All Fields].</a:t>
            </a:r>
          </a:p>
          <a:p>
            <a:pPr marL="0" marR="0" lvl="0" indent="0">
              <a:spcBef>
                <a:spcPts val="0"/>
              </a:spcBef>
              <a:spcAft>
                <a:spcPts val="0"/>
              </a:spcAft>
              <a:buFont typeface="+mj-lt"/>
              <a:buNone/>
            </a:pPr>
            <a:endParaRPr lang="en-US" dirty="0"/>
          </a:p>
        </p:txBody>
      </p:sp>
      <p:sp>
        <p:nvSpPr>
          <p:cNvPr id="4" name="Slide Number Placeholder 3"/>
          <p:cNvSpPr>
            <a:spLocks noGrp="1"/>
          </p:cNvSpPr>
          <p:nvPr>
            <p:ph type="sldNum" sz="quarter" idx="5"/>
          </p:nvPr>
        </p:nvSpPr>
        <p:spPr/>
        <p:txBody>
          <a:bodyPr/>
          <a:lstStyle/>
          <a:p>
            <a:pPr>
              <a:defRPr/>
            </a:pPr>
            <a:fld id="{1E640117-C3A4-4D95-8CFE-4BB45D40D405}" type="slidenum">
              <a:rPr lang="en-US" smtClean="0"/>
              <a:pPr>
                <a:defRPr/>
              </a:pPr>
              <a:t>5</a:t>
            </a:fld>
            <a:endParaRPr lang="en-US"/>
          </a:p>
        </p:txBody>
      </p:sp>
    </p:spTree>
    <p:extLst>
      <p:ext uri="{BB962C8B-B14F-4D97-AF65-F5344CB8AC3E}">
        <p14:creationId xmlns:p14="http://schemas.microsoft.com/office/powerpoint/2010/main" val="26788853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dirty="0">
                <a:effectLst/>
                <a:latin typeface="Calibri" panose="020F0502020204030204" pitchFamily="34" charset="0"/>
                <a:ea typeface="Calibri" panose="020F0502020204030204" pitchFamily="34" charset="0"/>
                <a:cs typeface="Calibri" panose="020F0502020204030204" pitchFamily="34" charset="0"/>
              </a:rPr>
              <a:t>With those tips in mind, we’re going to walk through a basic search to get acquainted with ATM.</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12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dirty="0">
                <a:effectLst/>
                <a:latin typeface="Calibri" panose="020F0502020204030204" pitchFamily="34" charset="0"/>
                <a:ea typeface="Calibri" panose="020F0502020204030204" pitchFamily="34" charset="0"/>
                <a:cs typeface="Calibri" panose="020F0502020204030204" pitchFamily="34" charset="0"/>
              </a:rPr>
              <a:t>This slide shows a screenshot of PubMed’s search box. It lets you do what some might call a keyword search but in a sophisticated way because of how PubMed is programmed. </a:t>
            </a:r>
            <a:r>
              <a:rPr lang="en-US" sz="1200" kern="1200" dirty="0">
                <a:solidFill>
                  <a:schemeClr val="tx1"/>
                </a:solidFill>
                <a:effectLst/>
                <a:latin typeface="+mn-lt"/>
                <a:ea typeface="+mn-ea"/>
                <a:cs typeface="+mn-cs"/>
              </a:rPr>
              <a:t>There’s more than meets the eye.</a:t>
            </a:r>
            <a:endParaRPr lang="en-US" sz="1200" dirty="0">
              <a:latin typeface="Calibri" panose="020F0502020204030204" pitchFamily="34" charset="0"/>
              <a:ea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pPr>
              <a:defRPr/>
            </a:pPr>
            <a:fld id="{1E640117-C3A4-4D95-8CFE-4BB45D40D405}" type="slidenum">
              <a:rPr lang="en-US" smtClean="0"/>
              <a:pPr>
                <a:defRPr/>
              </a:pPr>
              <a:t>6</a:t>
            </a:fld>
            <a:endParaRPr lang="en-US"/>
          </a:p>
        </p:txBody>
      </p:sp>
    </p:spTree>
    <p:extLst>
      <p:ext uri="{BB962C8B-B14F-4D97-AF65-F5344CB8AC3E}">
        <p14:creationId xmlns:p14="http://schemas.microsoft.com/office/powerpoint/2010/main" val="14144452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200" kern="1200" dirty="0">
                <a:effectLst/>
                <a:latin typeface="+mn-lt"/>
                <a:ea typeface="Calibri" panose="020F0502020204030204" pitchFamily="34" charset="0"/>
                <a:cs typeface="Times New Roman" panose="02020603050405020304" pitchFamily="18" charset="0"/>
              </a:rPr>
              <a:t>This slide shows a search for </a:t>
            </a:r>
            <a:r>
              <a:rPr lang="en-US" sz="1200" b="0" i="0" u="sng" kern="1200" dirty="0">
                <a:effectLst/>
                <a:highlight>
                  <a:srgbClr val="FFFF00"/>
                </a:highlight>
                <a:latin typeface="+mn-lt"/>
                <a:ea typeface="Calibri" panose="020F0502020204030204" pitchFamily="34" charset="0"/>
                <a:cs typeface="Times New Roman" panose="02020603050405020304" pitchFamily="18" charset="0"/>
              </a:rPr>
              <a:t>indigestion abdominal pain</a:t>
            </a:r>
            <a:r>
              <a:rPr lang="en-US" sz="1200" b="1" i="1" kern="1200" dirty="0">
                <a:effectLst/>
                <a:latin typeface="+mn-lt"/>
                <a:ea typeface="Calibri" panose="020F0502020204030204" pitchFamily="34" charset="0"/>
                <a:cs typeface="Times New Roman" panose="02020603050405020304" pitchFamily="18" charset="0"/>
              </a:rPr>
              <a:t> </a:t>
            </a:r>
            <a:r>
              <a:rPr lang="en-US" sz="1200" b="0" i="0" kern="1200" dirty="0">
                <a:effectLst/>
                <a:latin typeface="+mn-lt"/>
                <a:ea typeface="Calibri" panose="020F0502020204030204" pitchFamily="34" charset="0"/>
                <a:cs typeface="Times New Roman" panose="02020603050405020304" pitchFamily="18" charset="0"/>
              </a:rPr>
              <a:t>in the general search box. Note there are no quotes or tags, and no Boolean operators in between terms.</a:t>
            </a:r>
          </a:p>
          <a:p>
            <a:pPr marL="0" marR="0">
              <a:spcBef>
                <a:spcPts val="0"/>
              </a:spcBef>
              <a:spcAft>
                <a:spcPts val="0"/>
              </a:spcAft>
            </a:pPr>
            <a:endParaRPr lang="en-US" sz="1200" kern="1200" dirty="0">
              <a:effectLst/>
              <a:latin typeface="+mn-lt"/>
              <a:ea typeface="Calibri" panose="020F0502020204030204" pitchFamily="34" charset="0"/>
              <a:cs typeface="Times New Roman" panose="02020603050405020304" pitchFamily="18" charset="0"/>
            </a:endParaRPr>
          </a:p>
          <a:p>
            <a:pPr marL="0" marR="0">
              <a:spcBef>
                <a:spcPts val="0"/>
              </a:spcBef>
              <a:spcAft>
                <a:spcPts val="0"/>
              </a:spcAft>
            </a:pPr>
            <a:r>
              <a:rPr lang="en-US" sz="1200" kern="1200" dirty="0">
                <a:effectLst/>
                <a:latin typeface="+mn-lt"/>
                <a:ea typeface="Calibri" panose="020F0502020204030204" pitchFamily="34" charset="0"/>
                <a:cs typeface="Times New Roman" panose="02020603050405020304" pitchFamily="18" charset="0"/>
              </a:rPr>
              <a:t>To see how PubMed interpreted this search, we would click on the link that says </a:t>
            </a:r>
            <a:r>
              <a:rPr lang="en-US" sz="1200" u="sng" kern="1200" dirty="0">
                <a:effectLst/>
                <a:latin typeface="+mn-lt"/>
                <a:ea typeface="Calibri" panose="020F0502020204030204" pitchFamily="34" charset="0"/>
                <a:cs typeface="Times New Roman" panose="02020603050405020304" pitchFamily="18" charset="0"/>
              </a:rPr>
              <a:t>Advanced</a:t>
            </a:r>
            <a:r>
              <a:rPr lang="en-US" sz="1200" kern="1200" dirty="0">
                <a:effectLst/>
                <a:latin typeface="+mn-lt"/>
                <a:ea typeface="Calibri" panose="020F0502020204030204" pitchFamily="34" charset="0"/>
                <a:cs typeface="Times New Roman" panose="02020603050405020304" pitchFamily="18" charset="0"/>
              </a:rPr>
              <a:t> directly under the search ­­box and then scroll to the </a:t>
            </a:r>
            <a:r>
              <a:rPr lang="en-US" sz="1200" u="sng" kern="1200" dirty="0">
                <a:effectLst/>
                <a:highlight>
                  <a:srgbClr val="FFFF00"/>
                </a:highlight>
                <a:latin typeface="+mn-lt"/>
                <a:ea typeface="Calibri" panose="020F0502020204030204" pitchFamily="34" charset="0"/>
                <a:cs typeface="Times New Roman" panose="02020603050405020304" pitchFamily="18" charset="0"/>
              </a:rPr>
              <a:t>History and Search Details </a:t>
            </a:r>
            <a:r>
              <a:rPr lang="en-US" sz="1200" kern="1200" dirty="0">
                <a:effectLst/>
                <a:highlight>
                  <a:srgbClr val="FFFF00"/>
                </a:highlight>
                <a:latin typeface="+mn-lt"/>
                <a:ea typeface="Calibri" panose="020F0502020204030204" pitchFamily="34" charset="0"/>
                <a:cs typeface="Times New Roman" panose="02020603050405020304" pitchFamily="18" charset="0"/>
              </a:rPr>
              <a:t>section</a:t>
            </a:r>
            <a:r>
              <a:rPr lang="en-US" sz="1200" kern="1200" dirty="0">
                <a:effectLst/>
                <a:latin typeface="+mn-lt"/>
                <a:ea typeface="Calibri" panose="020F0502020204030204" pitchFamily="34" charset="0"/>
                <a:cs typeface="Times New Roman" panose="02020603050405020304" pitchFamily="18" charset="0"/>
              </a:rPr>
              <a:t> and </a:t>
            </a:r>
            <a:r>
              <a:rPr lang="en-US" sz="1200" b="0" kern="1200" dirty="0">
                <a:effectLst/>
                <a:latin typeface="+mn-lt"/>
                <a:ea typeface="Calibri" panose="020F0502020204030204" pitchFamily="34" charset="0"/>
                <a:cs typeface="Times New Roman" panose="02020603050405020304" pitchFamily="18" charset="0"/>
              </a:rPr>
              <a:t>click on the </a:t>
            </a:r>
            <a:r>
              <a:rPr lang="en-US" sz="1200" b="0" u="sng" kern="1200" dirty="0">
                <a:effectLst/>
                <a:latin typeface="+mn-lt"/>
                <a:ea typeface="Calibri" panose="020F0502020204030204" pitchFamily="34" charset="0"/>
                <a:cs typeface="Times New Roman" panose="02020603050405020304" pitchFamily="18" charset="0"/>
              </a:rPr>
              <a:t>right-facing arrow or chevron</a:t>
            </a:r>
            <a:r>
              <a:rPr lang="en-US" sz="1200" b="0" kern="1200" dirty="0">
                <a:effectLst/>
                <a:latin typeface="+mn-lt"/>
                <a:ea typeface="Calibri" panose="020F0502020204030204" pitchFamily="34" charset="0"/>
                <a:cs typeface="Times New Roman" panose="02020603050405020304" pitchFamily="18" charset="0"/>
              </a:rPr>
              <a:t> in the </a:t>
            </a:r>
            <a:r>
              <a:rPr lang="en-US" sz="1200" b="0" u="sng" kern="1200" dirty="0">
                <a:effectLst/>
                <a:latin typeface="+mn-lt"/>
                <a:ea typeface="Calibri" panose="020F0502020204030204" pitchFamily="34" charset="0"/>
                <a:cs typeface="Times New Roman" panose="02020603050405020304" pitchFamily="18" charset="0"/>
              </a:rPr>
              <a:t>Details</a:t>
            </a:r>
            <a:r>
              <a:rPr lang="en-US" sz="1200" b="0" kern="1200" dirty="0">
                <a:effectLst/>
                <a:latin typeface="+mn-lt"/>
                <a:ea typeface="Calibri" panose="020F0502020204030204" pitchFamily="34" charset="0"/>
                <a:cs typeface="Times New Roman" panose="02020603050405020304" pitchFamily="18" charset="0"/>
              </a:rPr>
              <a:t> column to expand and show the Search Details.</a:t>
            </a:r>
            <a:endParaRPr lang="en-US" sz="1200" b="0" dirty="0">
              <a:effectLst/>
              <a:latin typeface="+mn-lt"/>
              <a:ea typeface="Calibri" panose="020F0502020204030204" pitchFamily="34" charset="0"/>
              <a:cs typeface="Times New Roman" panose="02020603050405020304" pitchFamily="18" charset="0"/>
            </a:endParaRPr>
          </a:p>
          <a:p>
            <a:pPr marL="0" marR="0">
              <a:spcBef>
                <a:spcPts val="0"/>
              </a:spcBef>
              <a:spcAft>
                <a:spcPts val="0"/>
              </a:spcAft>
            </a:pPr>
            <a:r>
              <a:rPr lang="en-US" sz="1800" b="1" kern="1200" dirty="0">
                <a:effectLst/>
                <a:highlight>
                  <a:srgbClr val="FFFF00"/>
                </a:highlight>
                <a:latin typeface="Arial" panose="020B0604020202020204" pitchFamily="34" charset="0"/>
                <a:ea typeface="Calibri" panose="020F0502020204030204" pitchFamily="34"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4070A3BC-CD4A-42FB-9834-D8B895449A61}" type="slidenum">
              <a:rPr lang="en-US" smtClean="0"/>
              <a:t>7</a:t>
            </a:fld>
            <a:endParaRPr lang="en-US"/>
          </a:p>
        </p:txBody>
      </p:sp>
    </p:spTree>
    <p:extLst>
      <p:ext uri="{BB962C8B-B14F-4D97-AF65-F5344CB8AC3E}">
        <p14:creationId xmlns:p14="http://schemas.microsoft.com/office/powerpoint/2010/main" val="37525782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Now we’re looking at the complete view of search details.</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 entered a total of 3 words, but as you can see in the Search Details, PubMed did more than just look for those 3 words.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You can review the search details in either the top area or in the Translations section – they provide the same information, just in a slightly different format.</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The Translations section shows how PubMed interpreted EACH of your search terms on their own line, so if you’ve entered multiple words into the search box, it can be easier to review the details here.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We see that indigestion mapped to the MeSH term </a:t>
            </a:r>
            <a:r>
              <a:rPr lang="en-US" sz="1200" u="sng" kern="1200" dirty="0">
                <a:solidFill>
                  <a:schemeClr val="tx1"/>
                </a:solidFill>
                <a:effectLst/>
                <a:latin typeface="+mn-lt"/>
                <a:ea typeface="+mn-ea"/>
                <a:cs typeface="+mn-cs"/>
              </a:rPr>
              <a:t>dyspepsia</a:t>
            </a:r>
            <a:r>
              <a:rPr lang="en-US" sz="1200" kern="1200" dirty="0">
                <a:solidFill>
                  <a:schemeClr val="tx1"/>
                </a:solidFill>
                <a:effectLst/>
                <a:latin typeface="+mn-lt"/>
                <a:ea typeface="+mn-ea"/>
                <a:cs typeface="+mn-cs"/>
              </a:rPr>
              <a:t> and that will bring in MEDLINE citations (those are citations with MeSH terms). PubMed also searched for dyspepsia in </a:t>
            </a:r>
            <a:r>
              <a:rPr lang="en-US" sz="1200" u="sng" kern="1200" dirty="0">
                <a:solidFill>
                  <a:schemeClr val="tx1"/>
                </a:solidFill>
                <a:effectLst/>
                <a:latin typeface="+mn-lt"/>
                <a:ea typeface="+mn-ea"/>
                <a:cs typeface="+mn-cs"/>
              </a:rPr>
              <a:t>all fields</a:t>
            </a:r>
            <a:r>
              <a:rPr lang="en-US" sz="1200" kern="1200" dirty="0">
                <a:solidFill>
                  <a:schemeClr val="tx1"/>
                </a:solidFill>
                <a:effectLst/>
                <a:latin typeface="+mn-lt"/>
                <a:ea typeface="+mn-ea"/>
                <a:cs typeface="+mn-cs"/>
              </a:rPr>
              <a:t>, which will bring in non-MEDLINE citations that include our term in the title and abstract.</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Next, we see that PubMed doesn’t ignore the terms you used, so we see Indigestion, which is an entry term for the MeSH term dyspepsia, was searched in all fields, even though it mapped to a MeSH term.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All those pieces are ORed together to expand your search.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Then we see Abdominal Pain mapped as a MeSH term.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Then we see that </a:t>
            </a:r>
            <a:r>
              <a:rPr lang="en-US" sz="1200" i="1" u="sng" kern="1200" dirty="0">
                <a:solidFill>
                  <a:schemeClr val="tx1"/>
                </a:solidFill>
                <a:effectLst/>
                <a:latin typeface="+mn-lt"/>
                <a:ea typeface="+mn-ea"/>
                <a:cs typeface="+mn-cs"/>
              </a:rPr>
              <a:t>abdominal pain</a:t>
            </a:r>
            <a:r>
              <a:rPr lang="en-US" sz="1200" kern="1200" dirty="0">
                <a:solidFill>
                  <a:schemeClr val="tx1"/>
                </a:solidFill>
                <a:effectLst/>
                <a:latin typeface="+mn-lt"/>
                <a:ea typeface="+mn-ea"/>
                <a:cs typeface="+mn-cs"/>
              </a:rPr>
              <a:t> was broken into pieces ANDed together and searched in All fields. That part of the search will look for those exact words in the title, abstract and keywords, but the words may not be right next to each other in the text, but the search should pick up abdominal pain as a phrase.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And lastly, the phrase </a:t>
            </a:r>
            <a:r>
              <a:rPr lang="en-US" sz="1200" i="1" u="sng" kern="1200" dirty="0">
                <a:solidFill>
                  <a:schemeClr val="tx1"/>
                </a:solidFill>
                <a:effectLst/>
                <a:latin typeface="+mn-lt"/>
                <a:ea typeface="+mn-ea"/>
                <a:cs typeface="+mn-cs"/>
              </a:rPr>
              <a:t>abdominal pain</a:t>
            </a:r>
            <a:r>
              <a:rPr lang="en-US" sz="1200" kern="1200" dirty="0">
                <a:solidFill>
                  <a:schemeClr val="tx1"/>
                </a:solidFill>
                <a:effectLst/>
                <a:latin typeface="+mn-lt"/>
                <a:ea typeface="+mn-ea"/>
                <a:cs typeface="+mn-cs"/>
              </a:rPr>
              <a:t> is searched in </a:t>
            </a:r>
            <a:r>
              <a:rPr lang="en-US" sz="1200" u="sng" kern="1200" dirty="0">
                <a:solidFill>
                  <a:schemeClr val="tx1"/>
                </a:solidFill>
                <a:effectLst/>
                <a:latin typeface="+mn-lt"/>
                <a:ea typeface="+mn-ea"/>
                <a:cs typeface="+mn-cs"/>
              </a:rPr>
              <a:t>All Fields, just like indigestion was</a:t>
            </a:r>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 </a:t>
            </a:r>
          </a:p>
          <a:p>
            <a:r>
              <a:rPr lang="en-US" sz="1200" b="1" kern="1200" dirty="0">
                <a:solidFill>
                  <a:schemeClr val="tx1"/>
                </a:solidFill>
                <a:effectLst/>
                <a:latin typeface="+mn-lt"/>
                <a:ea typeface="+mn-ea"/>
                <a:cs typeface="+mn-cs"/>
              </a:rPr>
              <a:t>We got all of that from 3 words. That’s ATM in action</a:t>
            </a:r>
            <a:r>
              <a:rPr lang="en-US" sz="1200" kern="1200" dirty="0">
                <a:solidFill>
                  <a:schemeClr val="tx1"/>
                </a:solidFill>
                <a:effectLst/>
                <a:latin typeface="+mn-lt"/>
                <a:ea typeface="+mn-ea"/>
                <a:cs typeface="+mn-cs"/>
              </a:rPr>
              <a:t> </a:t>
            </a:r>
            <a:r>
              <a:rPr lang="en-US" sz="1200" b="1" kern="1200" dirty="0">
                <a:solidFill>
                  <a:schemeClr val="tx1"/>
                </a:solidFill>
                <a:effectLst/>
                <a:latin typeface="+mn-lt"/>
                <a:ea typeface="+mn-ea"/>
                <a:cs typeface="+mn-cs"/>
              </a:rPr>
              <a:t>.</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p>
          <a:p>
            <a:r>
              <a:rPr lang="en-US" sz="1200" b="1" kern="1200" dirty="0">
                <a:solidFill>
                  <a:schemeClr val="tx1"/>
                </a:solidFill>
                <a:effectLst/>
                <a:latin typeface="+mn-lt"/>
                <a:ea typeface="+mn-ea"/>
                <a:cs typeface="+mn-cs"/>
              </a:rPr>
              <a:t>Rebecca, any questions about anything I’ve covered so far?</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pPr>
              <a:defRPr/>
            </a:pPr>
            <a:fld id="{1E640117-C3A4-4D95-8CFE-4BB45D40D405}" type="slidenum">
              <a:rPr lang="en-US" smtClean="0"/>
              <a:pPr>
                <a:defRPr/>
              </a:pPr>
              <a:t>8</a:t>
            </a:fld>
            <a:endParaRPr lang="en-US"/>
          </a:p>
        </p:txBody>
      </p:sp>
    </p:spTree>
    <p:extLst>
      <p:ext uri="{BB962C8B-B14F-4D97-AF65-F5344CB8AC3E}">
        <p14:creationId xmlns:p14="http://schemas.microsoft.com/office/powerpoint/2010/main" val="34759340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D6272ED-2BE5-4784-8307-3EAA2E521E65}" type="slidenum">
              <a:rPr lang="en-US" smtClean="0"/>
              <a:t>9</a:t>
            </a:fld>
            <a:endParaRPr lang="en-US" dirty="0"/>
          </a:p>
        </p:txBody>
      </p:sp>
    </p:spTree>
    <p:extLst>
      <p:ext uri="{BB962C8B-B14F-4D97-AF65-F5344CB8AC3E}">
        <p14:creationId xmlns:p14="http://schemas.microsoft.com/office/powerpoint/2010/main" val="33576983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Now we are going to start digging into what’s going on behind the scenes when ATM kicks in.</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When you use the general search box to search for a term without quotes or tags, PubMed tries to match your terms against 3 translation tables that have been developed from the data in PubMed. When I say data I mean things like subject words, such as indigestion and abdominal pain, journal titles, and author names.</a:t>
            </a:r>
          </a:p>
          <a:p>
            <a:r>
              <a:rPr lang="en-US" sz="1200" kern="1200" dirty="0">
                <a:solidFill>
                  <a:schemeClr val="tx1"/>
                </a:solidFill>
                <a:effectLst/>
                <a:latin typeface="+mn-lt"/>
                <a:ea typeface="+mn-ea"/>
                <a:cs typeface="+mn-cs"/>
              </a:rPr>
              <a:t> </a:t>
            </a:r>
          </a:p>
          <a:p>
            <a:r>
              <a:rPr lang="en-US" sz="1200" b="1" kern="1200" dirty="0">
                <a:solidFill>
                  <a:schemeClr val="tx1"/>
                </a:solidFill>
                <a:effectLst/>
                <a:latin typeface="+mn-lt"/>
                <a:ea typeface="+mn-ea"/>
                <a:cs typeface="+mn-cs"/>
              </a:rPr>
              <a:t>NLM refers to these as tables, but you might also envision them as an index in the back of a book. The tables are lists of words, journal details and author names that are indexed in PubMed. </a:t>
            </a:r>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The three tables are: Subjects, Journals and Author names </a:t>
            </a:r>
            <a:r>
              <a:rPr lang="en-US" sz="1200" kern="1200" dirty="0">
                <a:solidFill>
                  <a:schemeClr val="tx1"/>
                </a:solidFill>
                <a:effectLst/>
                <a:latin typeface="+mn-lt"/>
                <a:ea typeface="+mn-ea"/>
                <a:cs typeface="+mn-cs"/>
              </a:rPr>
              <a:t>and that’s the order that automatic term mapping goes in. This is #1 on the handout .</a:t>
            </a:r>
          </a:p>
          <a:p>
            <a:endParaRPr lang="en-US" dirty="0"/>
          </a:p>
        </p:txBody>
      </p:sp>
      <p:sp>
        <p:nvSpPr>
          <p:cNvPr id="4" name="Slide Number Placeholder 3"/>
          <p:cNvSpPr>
            <a:spLocks noGrp="1"/>
          </p:cNvSpPr>
          <p:nvPr>
            <p:ph type="sldNum" sz="quarter" idx="10"/>
          </p:nvPr>
        </p:nvSpPr>
        <p:spPr/>
        <p:txBody>
          <a:bodyPr/>
          <a:lstStyle/>
          <a:p>
            <a:fld id="{4070A3BC-CD4A-42FB-9834-D8B895449A61}" type="slidenum">
              <a:rPr lang="en-US" smtClean="0"/>
              <a:t>10</a:t>
            </a:fld>
            <a:endParaRPr lang="en-US"/>
          </a:p>
        </p:txBody>
      </p:sp>
    </p:spTree>
    <p:extLst>
      <p:ext uri="{BB962C8B-B14F-4D97-AF65-F5344CB8AC3E}">
        <p14:creationId xmlns:p14="http://schemas.microsoft.com/office/powerpoint/2010/main" val="32120365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ts val="0"/>
              </a:spcBef>
              <a:spcAft>
                <a:spcPts val="0"/>
              </a:spcAft>
              <a:buClrTx/>
              <a:buSzTx/>
              <a:buFontTx/>
              <a:buNone/>
              <a:tabLst/>
              <a:defRPr/>
            </a:pPr>
            <a:r>
              <a:rPr lang="en-US" sz="1200" kern="1200" dirty="0">
                <a:effectLst/>
                <a:latin typeface="Calibri" panose="020F0502020204030204" pitchFamily="34" charset="0"/>
                <a:ea typeface="Calibri" panose="020F0502020204030204" pitchFamily="34" charset="0"/>
                <a:cs typeface="Calibri" panose="020F0502020204030204" pitchFamily="34" charset="0"/>
              </a:rPr>
              <a:t>Notice the conveyer belt that we have at the bottom of this slide. It represents the ATM process.</a:t>
            </a:r>
          </a:p>
          <a:p>
            <a:pPr marL="0" marR="0" lvl="0" indent="0" algn="l" defTabSz="914400" rtl="0" eaLnBrk="0" fontAlgn="base" latinLnBrk="0" hangingPunct="0">
              <a:lnSpc>
                <a:spcPct val="100000"/>
              </a:lnSpc>
              <a:spcBef>
                <a:spcPts val="0"/>
              </a:spcBef>
              <a:spcAft>
                <a:spcPts val="0"/>
              </a:spcAft>
              <a:buClrTx/>
              <a:buSzTx/>
              <a:buFontTx/>
              <a:buNone/>
              <a:tabLst/>
              <a:defRPr/>
            </a:pPr>
            <a:endParaRPr lang="en-US" sz="1200" kern="1200" dirty="0">
              <a:effectLst/>
              <a:latin typeface="Calibri" panose="020F0502020204030204" pitchFamily="34" charset="0"/>
              <a:ea typeface="Calibri" panose="020F0502020204030204" pitchFamily="34" charset="0"/>
              <a:cs typeface="Calibri" panose="020F0502020204030204" pitchFamily="34" charset="0"/>
            </a:endParaRPr>
          </a:p>
          <a:p>
            <a:r>
              <a:rPr lang="en-US" sz="1200" kern="1200" dirty="0">
                <a:solidFill>
                  <a:schemeClr val="tx1"/>
                </a:solidFill>
                <a:effectLst/>
                <a:latin typeface="+mn-lt"/>
                <a:ea typeface="+mn-ea"/>
                <a:cs typeface="+mn-cs"/>
              </a:rPr>
              <a:t>When you put your search terms into the search box, think of them as being on a conveyer belt that stops at each table in the order we see on the slide, but it goes really fast. Computer fast.</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ATM first tries to map your terms to the subject table. If a term maps to MeSH, the term gets off the conveyer belt and processing on that term is complete. So, on the slide we looked at earlier, </a:t>
            </a:r>
            <a:r>
              <a:rPr lang="en-US" sz="1200" i="1" u="sng" kern="1200" dirty="0">
                <a:solidFill>
                  <a:schemeClr val="tx1"/>
                </a:solidFill>
                <a:effectLst/>
                <a:latin typeface="+mn-lt"/>
                <a:ea typeface="+mn-ea"/>
                <a:cs typeface="+mn-cs"/>
              </a:rPr>
              <a:t>Indigestion</a:t>
            </a:r>
            <a:r>
              <a:rPr lang="en-US" sz="1200" kern="1200" dirty="0">
                <a:solidFill>
                  <a:schemeClr val="tx1"/>
                </a:solidFill>
                <a:effectLst/>
                <a:latin typeface="+mn-lt"/>
                <a:ea typeface="+mn-ea"/>
                <a:cs typeface="+mn-cs"/>
              </a:rPr>
              <a:t> and </a:t>
            </a:r>
            <a:r>
              <a:rPr lang="en-US" sz="1200" i="1" u="sng" kern="1200" dirty="0">
                <a:solidFill>
                  <a:schemeClr val="tx1"/>
                </a:solidFill>
                <a:effectLst/>
                <a:latin typeface="+mn-lt"/>
                <a:ea typeface="+mn-ea"/>
                <a:cs typeface="+mn-cs"/>
              </a:rPr>
              <a:t>abdominal pain</a:t>
            </a:r>
            <a:r>
              <a:rPr lang="en-US" sz="1200" i="1" kern="1200" dirty="0">
                <a:solidFill>
                  <a:schemeClr val="tx1"/>
                </a:solidFill>
                <a:effectLst/>
                <a:latin typeface="+mn-lt"/>
                <a:ea typeface="+mn-ea"/>
                <a:cs typeface="+mn-cs"/>
              </a:rPr>
              <a:t> both mapped to MeSH and so they </a:t>
            </a:r>
            <a:r>
              <a:rPr lang="en-US" sz="1200" kern="1200" dirty="0">
                <a:solidFill>
                  <a:schemeClr val="tx1"/>
                </a:solidFill>
                <a:effectLst/>
                <a:latin typeface="+mn-lt"/>
                <a:ea typeface="+mn-ea"/>
                <a:cs typeface="+mn-cs"/>
              </a:rPr>
              <a:t>got off the conveyor belt.</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All the remaining terms on the conveyer belt proceed to the second stop, the journal table. The Journal table is a list of </a:t>
            </a:r>
            <a:r>
              <a:rPr lang="en-US" sz="1200" u="sng" kern="1200" dirty="0">
                <a:solidFill>
                  <a:schemeClr val="tx1"/>
                </a:solidFill>
                <a:effectLst/>
                <a:latin typeface="+mn-lt"/>
                <a:ea typeface="+mn-ea"/>
                <a:cs typeface="+mn-cs"/>
              </a:rPr>
              <a:t>all</a:t>
            </a:r>
            <a:r>
              <a:rPr lang="en-US" sz="1200" kern="1200" dirty="0">
                <a:solidFill>
                  <a:schemeClr val="tx1"/>
                </a:solidFill>
                <a:effectLst/>
                <a:latin typeface="+mn-lt"/>
                <a:ea typeface="+mn-ea"/>
                <a:cs typeface="+mn-cs"/>
              </a:rPr>
              <a:t> PubMed journal titles, not just MEDLINE </a:t>
            </a:r>
            <a:r>
              <a:rPr lang="en-US" sz="1200" u="sng" kern="1200" dirty="0">
                <a:solidFill>
                  <a:schemeClr val="tx1"/>
                </a:solidFill>
                <a:effectLst/>
                <a:latin typeface="+mn-lt"/>
                <a:ea typeface="+mn-ea"/>
                <a:cs typeface="+mn-cs"/>
              </a:rPr>
              <a:t>journals</a:t>
            </a:r>
            <a:r>
              <a:rPr lang="en-US" sz="1200" kern="1200" dirty="0">
                <a:solidFill>
                  <a:schemeClr val="tx1"/>
                </a:solidFill>
                <a:effectLst/>
                <a:latin typeface="+mn-lt"/>
                <a:ea typeface="+mn-ea"/>
                <a:cs typeface="+mn-cs"/>
              </a:rPr>
              <a:t> . If a match is found for a journal title, it gets off the conveyer belt and processing on that title is complete.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Then, whatever terms are left on the conveyer belt will continue to the author table.</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If a match is found in the author table, the author name will get off the conveyer belt. If no match is found, any remaining terms will be searched in [All Fields], which includes article titles, </a:t>
            </a:r>
            <a:r>
              <a:rPr lang="en-US" sz="1200" u="sng" kern="1200" dirty="0">
                <a:solidFill>
                  <a:schemeClr val="tx1"/>
                </a:solidFill>
                <a:effectLst/>
                <a:latin typeface="+mn-lt"/>
                <a:ea typeface="+mn-ea"/>
                <a:cs typeface="+mn-cs"/>
              </a:rPr>
              <a:t>abstracts </a:t>
            </a:r>
            <a:r>
              <a:rPr lang="en-US" sz="1200" kern="1200" dirty="0">
                <a:solidFill>
                  <a:schemeClr val="tx1"/>
                </a:solidFill>
                <a:effectLst/>
                <a:latin typeface="+mn-lt"/>
                <a:ea typeface="+mn-ea"/>
                <a:cs typeface="+mn-cs"/>
              </a:rPr>
              <a:t> and more. We have a link on the handout that gives the complete definition of [all fields]. PubMed looks in [all fields] to ensure it doesn’t miss relevant results. And remember, PubMed does not search full-text.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OK, now let’s take a closer look at the Subject table; which is the first stop on the conveyor belt. </a:t>
            </a:r>
          </a:p>
        </p:txBody>
      </p:sp>
      <p:sp>
        <p:nvSpPr>
          <p:cNvPr id="4" name="Slide Number Placeholder 3"/>
          <p:cNvSpPr>
            <a:spLocks noGrp="1"/>
          </p:cNvSpPr>
          <p:nvPr>
            <p:ph type="sldNum" sz="quarter" idx="10"/>
          </p:nvPr>
        </p:nvSpPr>
        <p:spPr/>
        <p:txBody>
          <a:bodyPr/>
          <a:lstStyle/>
          <a:p>
            <a:fld id="{4070A3BC-CD4A-42FB-9834-D8B895449A61}" type="slidenum">
              <a:rPr lang="en-US" smtClean="0"/>
              <a:t>11</a:t>
            </a:fld>
            <a:endParaRPr lang="en-US"/>
          </a:p>
        </p:txBody>
      </p:sp>
    </p:spTree>
    <p:extLst>
      <p:ext uri="{BB962C8B-B14F-4D97-AF65-F5344CB8AC3E}">
        <p14:creationId xmlns:p14="http://schemas.microsoft.com/office/powerpoint/2010/main" val="42604423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ts val="0"/>
              </a:spcBef>
              <a:spcAft>
                <a:spcPts val="0"/>
              </a:spcAft>
              <a:buClrTx/>
              <a:buSzTx/>
              <a:buFontTx/>
              <a:buNone/>
              <a:tabLst/>
              <a:defRPr/>
            </a:pPr>
            <a:r>
              <a:rPr lang="en-US" sz="1200" kern="1200" dirty="0">
                <a:effectLst/>
                <a:latin typeface="Calibri" panose="020F0502020204030204" pitchFamily="34" charset="0"/>
                <a:ea typeface="Calibri" panose="020F0502020204030204" pitchFamily="34" charset="0"/>
                <a:cs typeface="Calibri" panose="020F0502020204030204" pitchFamily="34" charset="0"/>
              </a:rPr>
              <a:t>Let’s look at the first stop - the Subject Translation Table.</a:t>
            </a:r>
          </a:p>
          <a:p>
            <a:pPr marL="0" marR="0" lvl="0" indent="0" algn="l" defTabSz="914400" rtl="0" eaLnBrk="0" fontAlgn="base" latinLnBrk="0" hangingPunct="0">
              <a:lnSpc>
                <a:spcPct val="100000"/>
              </a:lnSpc>
              <a:spcBef>
                <a:spcPts val="0"/>
              </a:spcBef>
              <a:spcAft>
                <a:spcPts val="0"/>
              </a:spcAft>
              <a:buClrTx/>
              <a:buSzTx/>
              <a:buFontTx/>
              <a:buNone/>
              <a:tabLst/>
              <a:defRPr/>
            </a:pPr>
            <a:endParaRPr lang="en-US" sz="1200" kern="12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ts val="0"/>
              </a:spcBef>
              <a:spcAft>
                <a:spcPts val="0"/>
              </a:spcAft>
              <a:buClrTx/>
              <a:buSzTx/>
              <a:buFontTx/>
              <a:buNone/>
              <a:tabLst/>
              <a:defRPr/>
            </a:pPr>
            <a:r>
              <a:rPr lang="en-US" sz="1200" kern="1200" dirty="0">
                <a:effectLst/>
                <a:latin typeface="Calibri" panose="020F0502020204030204" pitchFamily="34" charset="0"/>
                <a:ea typeface="Calibri" panose="020F0502020204030204" pitchFamily="34" charset="0"/>
                <a:cs typeface="Calibri" panose="020F0502020204030204" pitchFamily="34" charset="0"/>
              </a:rPr>
              <a:t>We mentioned this is where terms get mapped to MeSH, but this table actually contains more than MeSH terms - it contains everything that is on the left side of the slide. </a:t>
            </a:r>
          </a:p>
          <a:p>
            <a:pPr marL="0" marR="0" lvl="0" indent="0" algn="l" defTabSz="914400" rtl="0" eaLnBrk="0" fontAlgn="base" latinLnBrk="0" hangingPunct="0">
              <a:lnSpc>
                <a:spcPct val="100000"/>
              </a:lnSpc>
              <a:spcBef>
                <a:spcPts val="0"/>
              </a:spcBef>
              <a:spcAft>
                <a:spcPts val="0"/>
              </a:spcAft>
              <a:buClrTx/>
              <a:buSzTx/>
              <a:buFontTx/>
              <a:buNone/>
              <a:tabLst/>
              <a:defRPr/>
            </a:pPr>
            <a:endParaRPr lang="en-US" sz="1200" kern="12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ts val="0"/>
              </a:spcBef>
              <a:spcAft>
                <a:spcPts val="0"/>
              </a:spcAft>
              <a:buClrTx/>
              <a:buSzTx/>
              <a:buFontTx/>
              <a:buNone/>
              <a:tabLst/>
              <a:defRPr/>
            </a:pPr>
            <a:r>
              <a:rPr lang="en-US" sz="1200" kern="1200" dirty="0">
                <a:effectLst/>
                <a:latin typeface="Calibri" panose="020F0502020204030204" pitchFamily="34" charset="0"/>
                <a:ea typeface="Calibri" panose="020F0502020204030204" pitchFamily="34" charset="0"/>
                <a:cs typeface="Calibri" panose="020F0502020204030204" pitchFamily="34" charset="0"/>
              </a:rPr>
              <a:t>PubMed will look in these nine places to try to find a match for your terms during this first stop. </a:t>
            </a:r>
          </a:p>
          <a:p>
            <a:pPr marL="0" marR="0">
              <a:lnSpc>
                <a:spcPct val="100000"/>
              </a:lnSpc>
              <a:spcBef>
                <a:spcPts val="0"/>
              </a:spcBef>
              <a:spcAft>
                <a:spcPts val="0"/>
              </a:spcAft>
            </a:pPr>
            <a:r>
              <a:rPr lang="en-US" sz="1200" kern="1200" dirty="0">
                <a:effectLst/>
                <a:highlight>
                  <a:srgbClr val="00FF00"/>
                </a:highlight>
                <a:latin typeface="Calibri" panose="020F0502020204030204" pitchFamily="34" charset="0"/>
                <a:ea typeface="Calibri" panose="020F0502020204030204" pitchFamily="34" charset="0"/>
                <a:cs typeface="Calibri" panose="020F0502020204030204" pitchFamily="34" charset="0"/>
              </a:rPr>
              <a:t>This is the answer to #2 on your handout, and I’ll display this slide for a bit while I’m talking so you can copy these down if you want to.</a:t>
            </a:r>
            <a:r>
              <a:rPr lang="en-US" sz="1200" kern="1200" dirty="0">
                <a:effectLst/>
                <a:latin typeface="Calibri" panose="020F0502020204030204" pitchFamily="34" charset="0"/>
                <a:ea typeface="Calibri" panose="020F0502020204030204" pitchFamily="34" charset="0"/>
                <a:cs typeface="Calibri" panose="020F0502020204030204" pitchFamily="34" charset="0"/>
              </a:rPr>
              <a:t> </a:t>
            </a:r>
          </a:p>
          <a:p>
            <a:pPr marL="0" marR="0">
              <a:lnSpc>
                <a:spcPct val="100000"/>
              </a:lnSpc>
              <a:spcBef>
                <a:spcPts val="0"/>
              </a:spcBef>
              <a:spcAft>
                <a:spcPts val="0"/>
              </a:spcAft>
            </a:pPr>
            <a:endParaRPr lang="en-US" sz="1200" kern="1200" dirty="0">
              <a:effectLst/>
              <a:latin typeface="Calibri" panose="020F0502020204030204" pitchFamily="34" charset="0"/>
              <a:ea typeface="Calibri" panose="020F0502020204030204" pitchFamily="34" charset="0"/>
              <a:cs typeface="Calibri" panose="020F0502020204030204" pitchFamily="34" charset="0"/>
            </a:endParaRPr>
          </a:p>
          <a:p>
            <a:r>
              <a:rPr lang="en-US" sz="1200" kern="1200" dirty="0">
                <a:solidFill>
                  <a:schemeClr val="tx1"/>
                </a:solidFill>
                <a:effectLst/>
                <a:latin typeface="+mn-lt"/>
                <a:ea typeface="+mn-ea"/>
                <a:cs typeface="+mn-cs"/>
              </a:rPr>
              <a:t>If you attended the MeSH session, I covered most of these types of terms, </a:t>
            </a:r>
            <a:r>
              <a:rPr lang="en-US" sz="1200" b="1" kern="1200" dirty="0">
                <a:solidFill>
                  <a:schemeClr val="tx1"/>
                </a:solidFill>
                <a:effectLst/>
                <a:latin typeface="+mn-lt"/>
                <a:ea typeface="+mn-ea"/>
                <a:cs typeface="+mn-cs"/>
              </a:rPr>
              <a:t>except for UMLS</a:t>
            </a:r>
            <a:r>
              <a:rPr lang="en-US" sz="1200" kern="1200" dirty="0">
                <a:solidFill>
                  <a:schemeClr val="tx1"/>
                </a:solidFill>
                <a:effectLst/>
                <a:latin typeface="+mn-lt"/>
                <a:ea typeface="+mn-ea"/>
                <a:cs typeface="+mn-cs"/>
              </a:rPr>
              <a:t>.</a:t>
            </a:r>
            <a:endParaRPr lang="en-US" sz="11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US" sz="11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UMLS stands for the </a:t>
            </a:r>
            <a:r>
              <a:rPr lang="en-US" sz="1200" b="1" kern="1200" dirty="0">
                <a:solidFill>
                  <a:schemeClr val="tx1"/>
                </a:solidFill>
                <a:effectLst/>
                <a:latin typeface="+mn-lt"/>
                <a:ea typeface="+mn-ea"/>
                <a:cs typeface="+mn-cs"/>
              </a:rPr>
              <a:t>Unified</a:t>
            </a:r>
            <a:r>
              <a:rPr lang="en-US" sz="1200" kern="1200" dirty="0">
                <a:solidFill>
                  <a:schemeClr val="tx1"/>
                </a:solidFill>
                <a:effectLst/>
                <a:latin typeface="+mn-lt"/>
                <a:ea typeface="+mn-ea"/>
                <a:cs typeface="+mn-cs"/>
              </a:rPr>
              <a:t> Medical Language System </a:t>
            </a:r>
            <a:endParaRPr lang="en-US" sz="11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US" sz="11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UMLS is a huge vocabulary comprised of a number of other vocabularies from varying disciplines. For example, the health insurance industry has a vocabulary and the laboratory industry, where we get our blood drawn has a vocabulary. These are all part of UMLS that work behind the scenes. So, why am I telling you this?</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Sometimes your terms will map to MeSH, but it may not be obvious why they mapped. </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I have an exercise I want you to try. If you can, go to MeSH, Rebecca has the link to take you there </a:t>
            </a:r>
            <a:r>
              <a:rPr lang="en-US" sz="1200" u="sng" kern="1200" dirty="0">
                <a:solidFill>
                  <a:schemeClr val="tx1"/>
                </a:solidFill>
                <a:effectLst/>
                <a:latin typeface="+mn-lt"/>
                <a:ea typeface="+mn-ea"/>
                <a:cs typeface="+mn-cs"/>
              </a:rPr>
              <a:t>directly</a:t>
            </a:r>
            <a:r>
              <a:rPr lang="en-US" sz="7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 </a:t>
            </a:r>
            <a:r>
              <a:rPr lang="en-US" sz="1050" kern="1200" dirty="0">
                <a:solidFill>
                  <a:schemeClr val="tx1"/>
                </a:solidFill>
                <a:effectLst/>
                <a:latin typeface="+mn-lt"/>
                <a:ea typeface="+mn-ea"/>
                <a:cs typeface="+mn-cs"/>
              </a:rPr>
              <a:t> </a:t>
            </a:r>
          </a:p>
          <a:p>
            <a:pPr marL="0" lvl="0" indent="0">
              <a:buFont typeface="Arial" panose="020B0604020202020204" pitchFamily="34" charset="0"/>
              <a:buNone/>
            </a:pPr>
            <a:r>
              <a:rPr lang="en-US" sz="1200" kern="1200" dirty="0">
                <a:solidFill>
                  <a:schemeClr val="tx1"/>
                </a:solidFill>
                <a:effectLst/>
                <a:latin typeface="+mn-lt"/>
                <a:ea typeface="+mn-ea"/>
                <a:cs typeface="+mn-cs"/>
              </a:rPr>
              <a:t> </a:t>
            </a:r>
            <a:endParaRPr lang="en-US" sz="1200" kern="1200" dirty="0">
              <a:effectLst/>
              <a:highlight>
                <a:srgbClr val="00FF00"/>
              </a:highlight>
              <a:latin typeface="Calibri" panose="020F0502020204030204" pitchFamily="34" charset="0"/>
              <a:ea typeface="Calibri" panose="020F0502020204030204" pitchFamily="34" charset="0"/>
              <a:cs typeface="Calibri" panose="020F0502020204030204" pitchFamily="34" charset="0"/>
            </a:endParaRPr>
          </a:p>
          <a:p>
            <a:r>
              <a:rPr lang="en-US" sz="1200" kern="1200" dirty="0">
                <a:solidFill>
                  <a:schemeClr val="tx1"/>
                </a:solidFill>
                <a:effectLst/>
                <a:highlight>
                  <a:srgbClr val="00FF00"/>
                </a:highlight>
                <a:latin typeface="+mn-lt"/>
                <a:ea typeface="+mn-ea"/>
                <a:cs typeface="+mn-cs"/>
              </a:rPr>
              <a:t>Now that you’re in MeSH, search for </a:t>
            </a:r>
            <a:r>
              <a:rPr lang="en-US" sz="1200" b="1" kern="1200" dirty="0">
                <a:solidFill>
                  <a:schemeClr val="tx1"/>
                </a:solidFill>
                <a:effectLst/>
                <a:highlight>
                  <a:srgbClr val="00FF00"/>
                </a:highlight>
                <a:latin typeface="+mn-lt"/>
                <a:ea typeface="+mn-ea"/>
                <a:cs typeface="+mn-cs"/>
              </a:rPr>
              <a:t>Shin bone</a:t>
            </a:r>
            <a:r>
              <a:rPr lang="en-US" sz="1200" kern="1200" dirty="0">
                <a:solidFill>
                  <a:schemeClr val="tx1"/>
                </a:solidFill>
                <a:effectLst/>
                <a:highlight>
                  <a:srgbClr val="00FF00"/>
                </a:highlight>
                <a:latin typeface="+mn-lt"/>
                <a:ea typeface="+mn-ea"/>
                <a:cs typeface="+mn-cs"/>
              </a:rPr>
              <a:t> which will map to Tibia. </a:t>
            </a:r>
          </a:p>
          <a:p>
            <a:r>
              <a:rPr lang="en-US" sz="1200" kern="1200" dirty="0">
                <a:solidFill>
                  <a:schemeClr val="tx1"/>
                </a:solidFill>
                <a:effectLst/>
                <a:highlight>
                  <a:srgbClr val="00FF00"/>
                </a:highlight>
                <a:latin typeface="+mn-lt"/>
                <a:ea typeface="+mn-ea"/>
                <a:cs typeface="+mn-cs"/>
              </a:rPr>
              <a:t> </a:t>
            </a:r>
          </a:p>
          <a:p>
            <a:r>
              <a:rPr lang="en-US" sz="1200" kern="1200" dirty="0">
                <a:solidFill>
                  <a:schemeClr val="tx1"/>
                </a:solidFill>
                <a:effectLst/>
                <a:highlight>
                  <a:srgbClr val="00FF00"/>
                </a:highlight>
                <a:latin typeface="+mn-lt"/>
                <a:ea typeface="+mn-ea"/>
                <a:cs typeface="+mn-cs"/>
              </a:rPr>
              <a:t>Scroll down to the entry terms. Is shin bone listed? </a:t>
            </a:r>
          </a:p>
          <a:p>
            <a:r>
              <a:rPr lang="en-US" sz="1200" kern="1200" dirty="0">
                <a:solidFill>
                  <a:schemeClr val="tx1"/>
                </a:solidFill>
                <a:effectLst/>
                <a:highlight>
                  <a:srgbClr val="00FF00"/>
                </a:highlight>
                <a:latin typeface="+mn-lt"/>
                <a:ea typeface="+mn-ea"/>
                <a:cs typeface="+mn-cs"/>
              </a:rPr>
              <a:t> </a:t>
            </a:r>
          </a:p>
          <a:p>
            <a:r>
              <a:rPr lang="en-US" sz="1200" kern="1200" dirty="0">
                <a:solidFill>
                  <a:schemeClr val="tx1"/>
                </a:solidFill>
                <a:effectLst/>
                <a:highlight>
                  <a:srgbClr val="00FF00"/>
                </a:highlight>
                <a:latin typeface="+mn-lt"/>
                <a:ea typeface="+mn-ea"/>
                <a:cs typeface="+mn-cs"/>
              </a:rPr>
              <a:t>Let me know in the chat box. </a:t>
            </a:r>
          </a:p>
          <a:p>
            <a:r>
              <a:rPr lang="en-US" sz="1200" kern="1200" dirty="0">
                <a:solidFill>
                  <a:schemeClr val="tx1"/>
                </a:solidFill>
                <a:effectLst/>
                <a:highlight>
                  <a:srgbClr val="00FF00"/>
                </a:highlight>
                <a:latin typeface="+mn-lt"/>
                <a:ea typeface="+mn-ea"/>
                <a:cs typeface="+mn-cs"/>
              </a:rPr>
              <a:t> </a:t>
            </a:r>
          </a:p>
          <a:p>
            <a:r>
              <a:rPr lang="en-US" sz="1200" kern="1200" dirty="0">
                <a:solidFill>
                  <a:schemeClr val="tx1"/>
                </a:solidFill>
                <a:effectLst/>
                <a:highlight>
                  <a:srgbClr val="00FF00"/>
                </a:highlight>
                <a:latin typeface="+mn-lt"/>
                <a:ea typeface="+mn-ea"/>
                <a:cs typeface="+mn-cs"/>
              </a:rPr>
              <a:t>Right, it’s not there. </a:t>
            </a:r>
            <a:r>
              <a:rPr lang="en-US" sz="1200" b="1" kern="1200" dirty="0">
                <a:solidFill>
                  <a:schemeClr val="tx1"/>
                </a:solidFill>
                <a:effectLst/>
                <a:highlight>
                  <a:srgbClr val="00FF00"/>
                </a:highlight>
                <a:latin typeface="+mn-lt"/>
                <a:ea typeface="+mn-ea"/>
                <a:cs typeface="+mn-cs"/>
              </a:rPr>
              <a:t>This is an example of mapping pulled in from the UMLS vocabulary</a:t>
            </a:r>
            <a:r>
              <a:rPr lang="en-US" sz="1200" kern="1200" dirty="0">
                <a:solidFill>
                  <a:schemeClr val="tx1"/>
                </a:solidFill>
                <a:effectLst/>
                <a:highlight>
                  <a:srgbClr val="00FF00"/>
                </a:highlight>
                <a:latin typeface="+mn-lt"/>
                <a:ea typeface="+mn-ea"/>
                <a:cs typeface="+mn-cs"/>
              </a:rPr>
              <a:t>. UMLS is too large to include on each MeSH record.  But the bottom line is, if your term maps to MeSH correctly, we don’t really need to know how the mapping occurred.</a:t>
            </a:r>
          </a:p>
          <a:p>
            <a:endParaRPr lang="en-US" sz="1200" kern="1200" dirty="0">
              <a:solidFill>
                <a:schemeClr val="tx1"/>
              </a:solidFill>
              <a:effectLst/>
              <a:highlight>
                <a:srgbClr val="00FF00"/>
              </a:highlight>
              <a:latin typeface="+mn-lt"/>
              <a:ea typeface="+mn-ea"/>
              <a:cs typeface="+mn-cs"/>
            </a:endParaRPr>
          </a:p>
          <a:p>
            <a:r>
              <a:rPr lang="en-US" sz="1200" b="1" kern="1200" dirty="0">
                <a:solidFill>
                  <a:schemeClr val="tx1"/>
                </a:solidFill>
                <a:effectLst/>
                <a:latin typeface="+mn-lt"/>
                <a:ea typeface="+mn-ea"/>
                <a:cs typeface="+mn-cs"/>
              </a:rPr>
              <a:t>Rebecca, any questions on what I just covered? </a:t>
            </a:r>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SWITCH TO BROWSER/PUBMED</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OK Let’s go into PubMed and do some exercises.</a:t>
            </a:r>
          </a:p>
          <a:p>
            <a:r>
              <a:rPr lang="en-US" sz="1200" kern="1200" dirty="0">
                <a:solidFill>
                  <a:schemeClr val="tx1"/>
                </a:solidFill>
                <a:effectLst/>
                <a:latin typeface="+mn-lt"/>
                <a:ea typeface="+mn-ea"/>
                <a:cs typeface="+mn-cs"/>
              </a:rPr>
              <a:t> </a:t>
            </a:r>
          </a:p>
          <a:p>
            <a:r>
              <a:rPr lang="en-US" sz="1200" b="1" kern="1200" dirty="0">
                <a:solidFill>
                  <a:schemeClr val="tx1"/>
                </a:solidFill>
                <a:effectLst/>
                <a:latin typeface="+mn-lt"/>
                <a:ea typeface="+mn-ea"/>
                <a:cs typeface="+mn-cs"/>
              </a:rPr>
              <a:t>Let’s start by working with the subject table.</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p>
          <a:p>
            <a:r>
              <a:rPr lang="en-US" sz="1200" b="1" kern="1200" dirty="0">
                <a:solidFill>
                  <a:schemeClr val="tx1"/>
                </a:solidFill>
                <a:effectLst/>
                <a:latin typeface="+mn-lt"/>
                <a:ea typeface="+mn-ea"/>
                <a:cs typeface="+mn-cs"/>
              </a:rPr>
              <a:t>DO </a:t>
            </a:r>
            <a:r>
              <a:rPr lang="en-US" sz="1200" b="1" kern="1200" dirty="0">
                <a:solidFill>
                  <a:schemeClr val="tx1"/>
                </a:solidFill>
                <a:effectLst/>
                <a:latin typeface="+mn-lt"/>
                <a:ea typeface="+mn-ea"/>
                <a:cs typeface="+mn-cs"/>
                <a:sym typeface="Wingdings" panose="05000000000000000000" pitchFamily="2" charset="2"/>
              </a:rPr>
              <a:t></a:t>
            </a:r>
            <a:r>
              <a:rPr lang="en-US" sz="1200" kern="1200" dirty="0">
                <a:solidFill>
                  <a:schemeClr val="tx1"/>
                </a:solidFill>
                <a:effectLst/>
                <a:latin typeface="+mn-lt"/>
                <a:ea typeface="+mn-ea"/>
                <a:cs typeface="+mn-cs"/>
              </a:rPr>
              <a:t> Let’s search for the term </a:t>
            </a:r>
            <a:r>
              <a:rPr lang="en-US" sz="1200" b="1" kern="1200" dirty="0">
                <a:solidFill>
                  <a:schemeClr val="tx1"/>
                </a:solidFill>
                <a:effectLst/>
                <a:latin typeface="+mn-lt"/>
                <a:ea typeface="+mn-ea"/>
                <a:cs typeface="+mn-cs"/>
              </a:rPr>
              <a:t>backache</a:t>
            </a:r>
            <a:r>
              <a:rPr lang="en-US" sz="1200" kern="1200" dirty="0">
                <a:solidFill>
                  <a:schemeClr val="tx1"/>
                </a:solidFill>
                <a:effectLst/>
                <a:latin typeface="+mn-lt"/>
                <a:ea typeface="+mn-ea"/>
                <a:cs typeface="+mn-cs"/>
              </a:rPr>
              <a:t>, one word,</a:t>
            </a:r>
            <a:r>
              <a:rPr lang="en-US" sz="1200" b="1" kern="1200" dirty="0">
                <a:solidFill>
                  <a:schemeClr val="tx1"/>
                </a:solidFill>
                <a:effectLst/>
                <a:latin typeface="+mn-lt"/>
                <a:ea typeface="+mn-ea"/>
                <a:cs typeface="+mn-cs"/>
              </a:rPr>
              <a:t> in PubMed’s general search box</a:t>
            </a:r>
            <a:r>
              <a:rPr lang="en-US" sz="1200" kern="1200" dirty="0">
                <a:solidFill>
                  <a:schemeClr val="tx1"/>
                </a:solidFill>
                <a:effectLst/>
                <a:latin typeface="+mn-lt"/>
                <a:ea typeface="+mn-ea"/>
                <a:cs typeface="+mn-cs"/>
              </a:rPr>
              <a:t> NO QUOTES NO TAGS</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Then, click on the </a:t>
            </a:r>
            <a:r>
              <a:rPr lang="en-US" sz="1200" u="sng" kern="1200" dirty="0">
                <a:solidFill>
                  <a:schemeClr val="tx1"/>
                </a:solidFill>
                <a:effectLst/>
                <a:latin typeface="+mn-lt"/>
                <a:ea typeface="+mn-ea"/>
                <a:cs typeface="+mn-cs"/>
              </a:rPr>
              <a:t>Advanced</a:t>
            </a:r>
            <a:r>
              <a:rPr lang="en-US" sz="1200" kern="1200" dirty="0">
                <a:solidFill>
                  <a:schemeClr val="tx1"/>
                </a:solidFill>
                <a:effectLst/>
                <a:latin typeface="+mn-lt"/>
                <a:ea typeface="+mn-ea"/>
                <a:cs typeface="+mn-cs"/>
              </a:rPr>
              <a:t> link located under the search box to find the Search Details for our search. Scroll down the Advanced Builder page to the History &amp; Details section and click on the right-facing arrow to expand the details.</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Notice that ATM did more than just look for the one word we put in the search box. </a:t>
            </a:r>
            <a:r>
              <a:rPr lang="en-US" sz="1200" b="1" kern="1200" dirty="0">
                <a:solidFill>
                  <a:schemeClr val="tx1"/>
                </a:solidFill>
                <a:effectLst/>
                <a:latin typeface="+mn-lt"/>
                <a:ea typeface="+mn-ea"/>
                <a:cs typeface="+mn-cs"/>
              </a:rPr>
              <a:t>This is by design to bring in relevant results.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The first thing we see is that backache mapped to back pain the MeSH term. That will bring in MEDLINE citations.</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The next thing we see will happen for all terms that are 2 or more words terms, such as back pain or abdominal pain. ATM will break the term into pieces and search for each piece ANDed together in All Fields.</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Then, that gets ORed with back pain, kept together as a phrase and searched in All Fields.</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That is ORed with backache searched in All Fields, and then lastly, we see an example of enhanced ATM mapping, which includes plurals, such as backaches.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Ok, so </a:t>
            </a:r>
            <a:r>
              <a:rPr lang="en-US" sz="1200" b="1" kern="1200" dirty="0">
                <a:solidFill>
                  <a:schemeClr val="tx1"/>
                </a:solidFill>
                <a:effectLst/>
                <a:latin typeface="+mn-lt"/>
                <a:ea typeface="+mn-ea"/>
                <a:cs typeface="+mn-cs"/>
              </a:rPr>
              <a:t>I have a question for you</a:t>
            </a:r>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What does not appear in the Search Details box, but was included in our search? If you attended the MeSH session, I covered this. Let me know in chat. </a:t>
            </a:r>
          </a:p>
          <a:p>
            <a:r>
              <a:rPr lang="en-US" sz="1200" kern="1200" dirty="0">
                <a:solidFill>
                  <a:schemeClr val="tx1"/>
                </a:solidFill>
                <a:effectLst/>
                <a:latin typeface="+mn-lt"/>
                <a:ea typeface="+mn-ea"/>
                <a:cs typeface="+mn-cs"/>
              </a:rPr>
              <a:t> </a:t>
            </a:r>
          </a:p>
          <a:p>
            <a:r>
              <a:rPr lang="en-US" sz="1200" b="1" kern="1200" dirty="0">
                <a:solidFill>
                  <a:schemeClr val="tx1"/>
                </a:solidFill>
                <a:effectLst/>
                <a:latin typeface="+mn-lt"/>
                <a:ea typeface="+mn-ea"/>
                <a:cs typeface="+mn-cs"/>
              </a:rPr>
              <a:t>Right, Search Details does not show</a:t>
            </a:r>
            <a:r>
              <a:rPr lang="en-US" sz="1200" kern="1200" dirty="0">
                <a:solidFill>
                  <a:schemeClr val="tx1"/>
                </a:solidFill>
                <a:effectLst/>
                <a:latin typeface="+mn-lt"/>
                <a:ea typeface="+mn-ea"/>
                <a:cs typeface="+mn-cs"/>
              </a:rPr>
              <a:t> that behind the scenes PubMed is also searching for citations that have been indexed with any of the narrower terms that fall below our MeSH term </a:t>
            </a:r>
            <a:r>
              <a:rPr lang="en-US" sz="1200" b="1" kern="1200" dirty="0">
                <a:solidFill>
                  <a:schemeClr val="tx1"/>
                </a:solidFill>
                <a:effectLst/>
                <a:latin typeface="+mn-lt"/>
                <a:ea typeface="+mn-ea"/>
                <a:cs typeface="+mn-cs"/>
              </a:rPr>
              <a:t>back pain.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p>
          <a:p>
            <a:r>
              <a:rPr lang="en-US" sz="1200" u="sng" kern="1200" dirty="0">
                <a:solidFill>
                  <a:schemeClr val="tx1"/>
                </a:solidFill>
                <a:effectLst/>
                <a:latin typeface="+mn-lt"/>
                <a:ea typeface="+mn-ea"/>
                <a:cs typeface="+mn-cs"/>
              </a:rPr>
              <a:t>Let me go to MeSH and look up the term </a:t>
            </a:r>
            <a:r>
              <a:rPr lang="en-US" sz="1200" b="1" u="sng" kern="1200" dirty="0">
                <a:solidFill>
                  <a:schemeClr val="tx1"/>
                </a:solidFill>
                <a:effectLst/>
                <a:latin typeface="+mn-lt"/>
                <a:ea typeface="+mn-ea"/>
                <a:cs typeface="+mn-cs"/>
              </a:rPr>
              <a:t>backache</a:t>
            </a:r>
            <a:r>
              <a:rPr lang="en-US" sz="1200" kern="1200" dirty="0">
                <a:solidFill>
                  <a:schemeClr val="tx1"/>
                </a:solidFill>
                <a:effectLst/>
                <a:latin typeface="+mn-lt"/>
                <a:ea typeface="+mn-ea"/>
                <a:cs typeface="+mn-cs"/>
              </a:rPr>
              <a:t> to double check if there are additional narrower terms. [GO TO backpain in MeSH]</a:t>
            </a:r>
          </a:p>
          <a:p>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Here we see that there are two narrower terms below backache, </a:t>
            </a:r>
            <a:r>
              <a:rPr lang="en-US" sz="1200" i="1" kern="1200" dirty="0">
                <a:solidFill>
                  <a:schemeClr val="tx1"/>
                </a:solidFill>
                <a:effectLst/>
                <a:latin typeface="+mn-lt"/>
                <a:ea typeface="+mn-ea"/>
                <a:cs typeface="+mn-cs"/>
              </a:rPr>
              <a:t>Failed Back Surgery Syndrome and Low Back Pain</a:t>
            </a:r>
            <a:r>
              <a:rPr lang="en-US" sz="1200" kern="1200" dirty="0">
                <a:solidFill>
                  <a:schemeClr val="tx1"/>
                </a:solidFill>
                <a:effectLst/>
                <a:latin typeface="+mn-lt"/>
                <a:ea typeface="+mn-ea"/>
                <a:cs typeface="+mn-cs"/>
              </a:rPr>
              <a:t> and by design, these were included in the search but not displayed in Search Details.</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This means</a:t>
            </a:r>
            <a:r>
              <a:rPr lang="en-US" sz="1200" b="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we can expect that some of the citations in our set of results will include articles that have been indexed with these 2 narrower MeSH terms. This is done by design, so you don’t miss possible relevant results . This feature is called automatic explosion.</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To recap, we just searched for a single term </a:t>
            </a:r>
            <a:r>
              <a:rPr lang="en-US" sz="1200" i="1" kern="1200" dirty="0">
                <a:solidFill>
                  <a:schemeClr val="tx1"/>
                </a:solidFill>
                <a:effectLst/>
                <a:latin typeface="+mn-lt"/>
                <a:ea typeface="+mn-ea"/>
                <a:cs typeface="+mn-cs"/>
              </a:rPr>
              <a:t>backache</a:t>
            </a:r>
            <a:r>
              <a:rPr lang="en-US" sz="1200" kern="1200" dirty="0">
                <a:solidFill>
                  <a:schemeClr val="tx1"/>
                </a:solidFill>
                <a:effectLst/>
                <a:latin typeface="+mn-lt"/>
                <a:ea typeface="+mn-ea"/>
                <a:cs typeface="+mn-cs"/>
              </a:rPr>
              <a:t> that mapped to the MeSH term </a:t>
            </a:r>
            <a:r>
              <a:rPr lang="en-US" sz="1200" i="1" kern="1200" dirty="0">
                <a:solidFill>
                  <a:schemeClr val="tx1"/>
                </a:solidFill>
                <a:effectLst/>
                <a:latin typeface="+mn-lt"/>
                <a:ea typeface="+mn-ea"/>
                <a:cs typeface="+mn-cs"/>
              </a:rPr>
              <a:t>back pain</a:t>
            </a:r>
            <a:r>
              <a:rPr lang="en-US" sz="1200" kern="1200" dirty="0">
                <a:solidFill>
                  <a:schemeClr val="tx1"/>
                </a:solidFill>
                <a:effectLst/>
                <a:latin typeface="+mn-lt"/>
                <a:ea typeface="+mn-ea"/>
                <a:cs typeface="+mn-cs"/>
              </a:rPr>
              <a:t> in the Subject translation table.</a:t>
            </a:r>
          </a:p>
          <a:p>
            <a:r>
              <a:rPr lang="en-US" sz="1200" kern="1200" dirty="0">
                <a:solidFill>
                  <a:schemeClr val="tx1"/>
                </a:solidFill>
                <a:effectLst/>
                <a:latin typeface="+mn-lt"/>
                <a:ea typeface="+mn-ea"/>
                <a:cs typeface="+mn-cs"/>
              </a:rPr>
              <a:t> </a:t>
            </a:r>
          </a:p>
          <a:p>
            <a:r>
              <a:rPr lang="en-US" sz="1200" b="1" kern="1200" dirty="0">
                <a:solidFill>
                  <a:schemeClr val="tx1"/>
                </a:solidFill>
                <a:effectLst/>
                <a:latin typeface="+mn-lt"/>
                <a:ea typeface="+mn-ea"/>
                <a:cs typeface="+mn-cs"/>
              </a:rPr>
              <a:t>Remember, once a term maps to a translation table, processing on the term stops. PubMed won’t look for it in the other translation tables.</a:t>
            </a:r>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We’ll see why that’s very important to know in just a moment.</a:t>
            </a:r>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Alright, so, the terms that didn’t map to the Subject table will continue onto the second stop.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Who can tell me what the next stop on the conveyor belt is?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Right, Journals.</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I’m going to go back to my slides and let’s answer</a:t>
            </a:r>
            <a:r>
              <a:rPr lang="en-US" sz="1200" b="1" kern="1200" dirty="0">
                <a:solidFill>
                  <a:schemeClr val="tx1"/>
                </a:solidFill>
                <a:effectLst/>
                <a:latin typeface="+mn-lt"/>
                <a:ea typeface="+mn-ea"/>
                <a:cs typeface="+mn-cs"/>
              </a:rPr>
              <a:t> #3 on the handout.</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If people ask why the narrower terms aren’t included in Search Details, you can show Health Services in MeSH, it has </a:t>
            </a:r>
            <a:r>
              <a:rPr lang="en-US" sz="1200" u="sng" kern="1200" dirty="0">
                <a:solidFill>
                  <a:schemeClr val="tx1"/>
                </a:solidFill>
                <a:effectLst/>
                <a:latin typeface="+mn-lt"/>
                <a:ea typeface="+mn-ea"/>
                <a:cs typeface="+mn-cs"/>
              </a:rPr>
              <a:t>tons</a:t>
            </a:r>
            <a:r>
              <a:rPr lang="en-US" sz="1200" kern="1200" dirty="0">
                <a:solidFill>
                  <a:schemeClr val="tx1"/>
                </a:solidFill>
                <a:effectLst/>
                <a:latin typeface="+mn-lt"/>
                <a:ea typeface="+mn-ea"/>
                <a:cs typeface="+mn-cs"/>
              </a:rPr>
              <a:t> of narrower terms below it. </a:t>
            </a:r>
          </a:p>
          <a:p>
            <a:br>
              <a:rPr lang="en-US" sz="1200" kern="1200" dirty="0">
                <a:solidFill>
                  <a:schemeClr val="tx1"/>
                </a:solidFill>
                <a:effectLst/>
                <a:highlight>
                  <a:srgbClr val="00FF00"/>
                </a:highlight>
                <a:latin typeface="+mn-lt"/>
                <a:ea typeface="+mn-ea"/>
                <a:cs typeface="+mn-cs"/>
              </a:rPr>
            </a:br>
            <a:endParaRPr lang="en-US" sz="1200" kern="1200" dirty="0">
              <a:solidFill>
                <a:schemeClr val="tx1"/>
              </a:solidFill>
              <a:effectLst/>
              <a:highlight>
                <a:srgbClr val="00FF00"/>
              </a:highligh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pPr>
              <a:defRPr/>
            </a:pPr>
            <a:fld id="{1E640117-C3A4-4D95-8CFE-4BB45D40D405}" type="slidenum">
              <a:rPr lang="en-US" smtClean="0"/>
              <a:pPr>
                <a:defRPr/>
              </a:pPr>
              <a:t>12</a:t>
            </a:fld>
            <a:endParaRPr lang="en-US"/>
          </a:p>
        </p:txBody>
      </p:sp>
    </p:spTree>
    <p:extLst>
      <p:ext uri="{BB962C8B-B14F-4D97-AF65-F5344CB8AC3E}">
        <p14:creationId xmlns:p14="http://schemas.microsoft.com/office/powerpoint/2010/main" val="20635994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D6272ED-2BE5-4784-8307-3EAA2E521E65}" type="slidenum">
              <a:rPr lang="en-US" smtClean="0"/>
              <a:t>13</a:t>
            </a:fld>
            <a:endParaRPr lang="en-US" dirty="0"/>
          </a:p>
        </p:txBody>
      </p:sp>
    </p:spTree>
    <p:extLst>
      <p:ext uri="{BB962C8B-B14F-4D97-AF65-F5344CB8AC3E}">
        <p14:creationId xmlns:p14="http://schemas.microsoft.com/office/powerpoint/2010/main" val="33576983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200" u="none" kern="1200" dirty="0">
                <a:solidFill>
                  <a:srgbClr val="0000FF"/>
                </a:solidFill>
                <a:effectLst/>
                <a:latin typeface="Calibri" panose="020F0502020204030204" pitchFamily="34" charset="0"/>
                <a:ea typeface="Calibri" panose="020F0502020204030204" pitchFamily="34" charset="0"/>
                <a:cs typeface="Calibri" panose="020F0502020204030204" pitchFamily="34" charset="0"/>
              </a:rPr>
              <a:t>PubMed and ATM are programmed to </a:t>
            </a:r>
            <a:r>
              <a:rPr lang="en-US" sz="1200" u="none" kern="1200" dirty="0">
                <a:solidFill>
                  <a:srgbClr val="0000FF"/>
                </a:solidFill>
                <a:effectLst/>
                <a:highlight>
                  <a:srgbClr val="FFFF00"/>
                </a:highlight>
                <a:latin typeface="Calibri" panose="020F0502020204030204" pitchFamily="34" charset="0"/>
                <a:ea typeface="Calibri" panose="020F0502020204030204" pitchFamily="34" charset="0"/>
                <a:cs typeface="Calibri" panose="020F0502020204030204" pitchFamily="34" charset="0"/>
              </a:rPr>
              <a:t>recognize journal titles in 3 different ways: </a:t>
            </a:r>
          </a:p>
          <a:p>
            <a:pPr marL="285750" marR="0" indent="-285750">
              <a:spcBef>
                <a:spcPts val="0"/>
              </a:spcBef>
              <a:spcAft>
                <a:spcPts val="0"/>
              </a:spcAft>
              <a:buFont typeface="Arial" panose="020B0604020202020204" pitchFamily="34" charset="0"/>
              <a:buChar char="•"/>
            </a:pPr>
            <a:r>
              <a:rPr lang="en-US" sz="1200" u="none" kern="1200" dirty="0">
                <a:solidFill>
                  <a:srgbClr val="0000FF"/>
                </a:solidFill>
                <a:effectLst/>
                <a:highlight>
                  <a:srgbClr val="FFFF00"/>
                </a:highlight>
                <a:latin typeface="Calibri" panose="020F0502020204030204" pitchFamily="34" charset="0"/>
                <a:ea typeface="Calibri" panose="020F0502020204030204" pitchFamily="34" charset="0"/>
                <a:cs typeface="Calibri" panose="020F0502020204030204" pitchFamily="34" charset="0"/>
              </a:rPr>
              <a:t>full</a:t>
            </a:r>
            <a:r>
              <a:rPr lang="en-US" sz="1200" b="0" kern="1200" dirty="0">
                <a:effectLst/>
                <a:latin typeface="Calibri" panose="020F0502020204030204" pitchFamily="34" charset="0"/>
                <a:ea typeface="Calibri" panose="020F0502020204030204" pitchFamily="34" charset="0"/>
                <a:cs typeface="Calibri" panose="020F0502020204030204" pitchFamily="34" charset="0"/>
              </a:rPr>
              <a:t> journal title, </a:t>
            </a:r>
          </a:p>
          <a:p>
            <a:pPr marL="285750" marR="0" indent="-285750">
              <a:spcBef>
                <a:spcPts val="0"/>
              </a:spcBef>
              <a:spcAft>
                <a:spcPts val="0"/>
              </a:spcAft>
              <a:buFont typeface="Arial" panose="020B0604020202020204" pitchFamily="34" charset="0"/>
              <a:buChar char="•"/>
            </a:pPr>
            <a:r>
              <a:rPr lang="en-US" sz="1200" b="0" kern="1200" dirty="0">
                <a:effectLst/>
                <a:highlight>
                  <a:srgbClr val="FFFF00"/>
                </a:highlight>
                <a:latin typeface="Calibri" panose="020F0502020204030204" pitchFamily="34" charset="0"/>
                <a:ea typeface="Calibri" panose="020F0502020204030204" pitchFamily="34" charset="0"/>
                <a:cs typeface="Calibri" panose="020F0502020204030204" pitchFamily="34" charset="0"/>
              </a:rPr>
              <a:t>MEDLINE title abbreviation,</a:t>
            </a:r>
            <a:r>
              <a:rPr lang="en-US" sz="1200" b="0" kern="1200" dirty="0">
                <a:effectLst/>
                <a:latin typeface="Calibri" panose="020F0502020204030204" pitchFamily="34" charset="0"/>
                <a:ea typeface="Calibri" panose="020F0502020204030204" pitchFamily="34" charset="0"/>
                <a:cs typeface="Calibri" panose="020F0502020204030204" pitchFamily="34" charset="0"/>
              </a:rPr>
              <a:t> </a:t>
            </a:r>
          </a:p>
          <a:p>
            <a:pPr marL="285750" marR="0" indent="-285750">
              <a:spcBef>
                <a:spcPts val="0"/>
              </a:spcBef>
              <a:spcAft>
                <a:spcPts val="0"/>
              </a:spcAft>
              <a:buFont typeface="Arial" panose="020B0604020202020204" pitchFamily="34" charset="0"/>
              <a:buChar char="•"/>
            </a:pPr>
            <a:r>
              <a:rPr lang="en-US" sz="1200" b="0" kern="1200" dirty="0">
                <a:effectLst/>
                <a:latin typeface="Calibri" panose="020F0502020204030204" pitchFamily="34" charset="0"/>
                <a:ea typeface="Calibri" panose="020F0502020204030204" pitchFamily="34" charset="0"/>
                <a:cs typeface="Calibri" panose="020F0502020204030204" pitchFamily="34" charset="0"/>
              </a:rPr>
              <a:t>and the ISSN with</a:t>
            </a:r>
            <a:r>
              <a:rPr lang="en-US" sz="1200" b="0" dirty="0">
                <a:effectLst/>
                <a:latin typeface="Calibri" panose="020F0502020204030204" pitchFamily="34" charset="0"/>
                <a:ea typeface="Calibri" panose="020F0502020204030204" pitchFamily="34" charset="0"/>
                <a:cs typeface="Calibri" panose="020F0502020204030204" pitchFamily="34" charset="0"/>
              </a:rPr>
              <a:t> </a:t>
            </a:r>
            <a:r>
              <a:rPr lang="en-US" sz="1200" b="0" kern="1200" dirty="0">
                <a:effectLst/>
                <a:highlight>
                  <a:srgbClr val="00FF00"/>
                </a:highlight>
                <a:latin typeface="Calibri" panose="020F0502020204030204" pitchFamily="34" charset="0"/>
                <a:ea typeface="Calibri" panose="020F0502020204030204" pitchFamily="34" charset="0"/>
                <a:cs typeface="Calibri" panose="020F0502020204030204" pitchFamily="34" charset="0"/>
              </a:rPr>
              <a:t>dashes.</a:t>
            </a:r>
            <a:r>
              <a:rPr lang="en-US" sz="1200" b="0" kern="1200" dirty="0">
                <a:effectLst/>
                <a:latin typeface="Calibri" panose="020F0502020204030204" pitchFamily="34" charset="0"/>
                <a:ea typeface="Calibri" panose="020F0502020204030204" pitchFamily="34" charset="0"/>
                <a:cs typeface="Calibri" panose="020F0502020204030204" pitchFamily="34" charset="0"/>
              </a:rPr>
              <a:t> </a:t>
            </a:r>
          </a:p>
          <a:p>
            <a:pPr marL="0" marR="0">
              <a:spcBef>
                <a:spcPts val="0"/>
              </a:spcBef>
              <a:spcAft>
                <a:spcPts val="0"/>
              </a:spcAft>
            </a:pPr>
            <a:endParaRPr lang="en-US" sz="1200" b="0" kern="1200" dirty="0">
              <a:effectLst/>
              <a:latin typeface="Calibri" panose="020F0502020204030204" pitchFamily="34" charset="0"/>
              <a:ea typeface="Calibri" panose="020F0502020204030204" pitchFamily="34" charset="0"/>
              <a:cs typeface="Calibri" panose="020F0502020204030204" pitchFamily="34" charset="0"/>
            </a:endParaRPr>
          </a:p>
          <a:p>
            <a:pPr marL="0" marR="0">
              <a:spcBef>
                <a:spcPts val="0"/>
              </a:spcBef>
              <a:spcAft>
                <a:spcPts val="0"/>
              </a:spcAft>
            </a:pPr>
            <a:r>
              <a:rPr lang="en-US" sz="1200" b="0" kern="1200" dirty="0">
                <a:effectLst/>
                <a:latin typeface="Calibri" panose="020F0502020204030204" pitchFamily="34" charset="0"/>
                <a:ea typeface="Calibri" panose="020F0502020204030204" pitchFamily="34" charset="0"/>
                <a:cs typeface="Calibri" panose="020F0502020204030204" pitchFamily="34" charset="0"/>
              </a:rPr>
              <a:t>This is the answer to</a:t>
            </a:r>
            <a:r>
              <a:rPr lang="en-US" sz="1200" u="none" kern="1200" dirty="0">
                <a:solidFill>
                  <a:srgbClr val="0000FF"/>
                </a:solidFill>
                <a:effectLst/>
                <a:latin typeface="Calibri" panose="020F0502020204030204" pitchFamily="34" charset="0"/>
                <a:ea typeface="Calibri" panose="020F0502020204030204" pitchFamily="34" charset="0"/>
                <a:cs typeface="Calibri" panose="020F0502020204030204" pitchFamily="34" charset="0"/>
              </a:rPr>
              <a:t> #3 on your handout.</a:t>
            </a:r>
            <a:endParaRPr lang="en-US" sz="1200" b="0" dirty="0">
              <a:effectLst/>
              <a:latin typeface="Calibri" panose="020F0502020204030204" pitchFamily="34" charset="0"/>
              <a:ea typeface="Calibri" panose="020F0502020204030204" pitchFamily="34" charset="0"/>
              <a:cs typeface="Calibri" panose="020F0502020204030204" pitchFamily="34" charset="0"/>
            </a:endParaRPr>
          </a:p>
          <a:p>
            <a:pPr marL="0" marR="0">
              <a:spcBef>
                <a:spcPts val="0"/>
              </a:spcBef>
              <a:spcAft>
                <a:spcPts val="0"/>
              </a:spcAft>
            </a:pPr>
            <a:r>
              <a:rPr lang="en-US" sz="1200" b="1" kern="1200" dirty="0">
                <a:effectLst/>
                <a:latin typeface="Calibri" panose="020F0502020204030204" pitchFamily="34" charset="0"/>
                <a:ea typeface="Calibri" panose="020F0502020204030204" pitchFamily="34" charset="0"/>
                <a:cs typeface="Calibri" panose="020F0502020204030204" pitchFamily="34" charset="0"/>
              </a:rPr>
              <a:t> </a:t>
            </a:r>
            <a:endParaRPr lang="en-US" sz="12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ts val="0"/>
              </a:spcBef>
              <a:spcAft>
                <a:spcPts val="0"/>
              </a:spcAft>
              <a:buClrTx/>
              <a:buSzTx/>
              <a:buFontTx/>
              <a:buNone/>
              <a:tabLst/>
              <a:defRPr/>
            </a:pPr>
            <a:r>
              <a:rPr lang="en-US" sz="1200" kern="1200" dirty="0">
                <a:effectLst/>
                <a:latin typeface="Calibri" panose="020F0502020204030204" pitchFamily="34" charset="0"/>
                <a:ea typeface="Calibri" panose="020F0502020204030204" pitchFamily="34" charset="0"/>
                <a:cs typeface="Calibri" panose="020F0502020204030204" pitchFamily="34" charset="0"/>
              </a:rPr>
              <a:t>If you just enter a piece of a journal title, PubMed will USUALLY </a:t>
            </a:r>
            <a:r>
              <a:rPr lang="en-US" sz="1200" b="1" kern="1200" dirty="0">
                <a:effectLst/>
                <a:highlight>
                  <a:srgbClr val="FFFF00"/>
                </a:highlight>
                <a:latin typeface="Calibri" panose="020F0502020204030204" pitchFamily="34" charset="0"/>
                <a:ea typeface="Calibri" panose="020F0502020204030204" pitchFamily="34" charset="0"/>
                <a:cs typeface="Calibri" panose="020F0502020204030204" pitchFamily="34" charset="0"/>
              </a:rPr>
              <a:t>not </a:t>
            </a:r>
            <a:r>
              <a:rPr lang="en-US" sz="1200" kern="1200" dirty="0">
                <a:effectLst/>
                <a:highlight>
                  <a:srgbClr val="FFFF00"/>
                </a:highlight>
                <a:latin typeface="Calibri" panose="020F0502020204030204" pitchFamily="34" charset="0"/>
                <a:ea typeface="Calibri" panose="020F0502020204030204" pitchFamily="34" charset="0"/>
                <a:cs typeface="Calibri" panose="020F0502020204030204" pitchFamily="34" charset="0"/>
              </a:rPr>
              <a:t>find a match in the journals translation table, so for best results, enter a journal title in one of these 3 ways. </a:t>
            </a:r>
            <a:r>
              <a:rPr lang="en-US" sz="1200" kern="1200" dirty="0">
                <a:effectLst/>
                <a:latin typeface="Calibri" panose="020F0502020204030204" pitchFamily="34" charset="0"/>
                <a:ea typeface="Calibri" panose="020F0502020204030204" pitchFamily="34" charset="0"/>
                <a:cs typeface="Calibri" panose="020F0502020204030204" pitchFamily="34" charset="0"/>
              </a:rPr>
              <a:t> </a:t>
            </a:r>
            <a:endParaRPr lang="en-US" sz="1200" kern="1200" dirty="0">
              <a:effectLst/>
              <a:highlight>
                <a:srgbClr val="FFFF00"/>
              </a:highlight>
              <a:latin typeface="Calibri" panose="020F0502020204030204" pitchFamily="34" charset="0"/>
              <a:ea typeface="Calibri" panose="020F0502020204030204" pitchFamily="34" charset="0"/>
              <a:cs typeface="Calibri" panose="020F0502020204030204" pitchFamily="34" charset="0"/>
            </a:endParaRPr>
          </a:p>
          <a:p>
            <a:pPr marL="0" marR="0">
              <a:spcBef>
                <a:spcPts val="0"/>
              </a:spcBef>
              <a:spcAft>
                <a:spcPts val="0"/>
              </a:spcAft>
            </a:pPr>
            <a:r>
              <a:rPr lang="en-US" sz="1200" kern="1200" dirty="0">
                <a:effectLst/>
                <a:latin typeface="Calibri" panose="020F0502020204030204" pitchFamily="34" charset="0"/>
                <a:ea typeface="Calibri" panose="020F0502020204030204" pitchFamily="34" charset="0"/>
                <a:cs typeface="Calibri" panose="020F0502020204030204" pitchFamily="34" charset="0"/>
              </a:rPr>
              <a:t> </a:t>
            </a:r>
            <a:endParaRPr lang="en-US" sz="1200" dirty="0">
              <a:effectLst/>
              <a:latin typeface="Calibri" panose="020F0502020204030204" pitchFamily="34" charset="0"/>
              <a:ea typeface="Calibri" panose="020F0502020204030204" pitchFamily="34" charset="0"/>
              <a:cs typeface="Calibri" panose="020F0502020204030204" pitchFamily="34" charset="0"/>
            </a:endParaRPr>
          </a:p>
          <a:p>
            <a:pPr marL="0" marR="0">
              <a:spcBef>
                <a:spcPts val="0"/>
              </a:spcBef>
              <a:spcAft>
                <a:spcPts val="0"/>
              </a:spcAft>
            </a:pPr>
            <a:r>
              <a:rPr lang="en-US" sz="1200" kern="1200" dirty="0">
                <a:effectLst/>
                <a:highlight>
                  <a:srgbClr val="00FFFF"/>
                </a:highlight>
                <a:latin typeface="Calibri" panose="020F0502020204030204" pitchFamily="34" charset="0"/>
                <a:ea typeface="Calibri" panose="020F0502020204030204" pitchFamily="34" charset="0"/>
                <a:cs typeface="Calibri" panose="020F0502020204030204" pitchFamily="34" charset="0"/>
              </a:rPr>
              <a:t>We are going to go right back into PubMed now to do a little journal searching. </a:t>
            </a:r>
            <a:r>
              <a:rPr lang="en-US" sz="1200" b="1" kern="1200" dirty="0">
                <a:effectLst/>
                <a:highlight>
                  <a:srgbClr val="00FFFF"/>
                </a:highlight>
                <a:latin typeface="Calibri" panose="020F0502020204030204" pitchFamily="34" charset="0"/>
                <a:ea typeface="Calibri" panose="020F0502020204030204" pitchFamily="34" charset="0"/>
                <a:cs typeface="Calibri" panose="020F0502020204030204" pitchFamily="34" charset="0"/>
              </a:rPr>
              <a:t>[Go to PubMed]</a:t>
            </a:r>
            <a:r>
              <a:rPr lang="en-US" sz="1200" b="1" kern="1200" dirty="0">
                <a:effectLst/>
                <a:latin typeface="Calibri" panose="020F0502020204030204" pitchFamily="34" charset="0"/>
                <a:ea typeface="Calibri" panose="020F0502020204030204" pitchFamily="34" charset="0"/>
                <a:cs typeface="Calibri" panose="020F0502020204030204" pitchFamily="34" charset="0"/>
              </a:rPr>
              <a:t> </a:t>
            </a:r>
            <a:endParaRPr lang="en-US" sz="1200" b="1" dirty="0">
              <a:effectLst/>
              <a:latin typeface="Calibri" panose="020F0502020204030204" pitchFamily="34" charset="0"/>
              <a:ea typeface="Calibri" panose="020F0502020204030204" pitchFamily="34" charset="0"/>
              <a:cs typeface="Calibri" panose="020F0502020204030204" pitchFamily="34" charset="0"/>
            </a:endParaRPr>
          </a:p>
          <a:p>
            <a:pPr marL="0" marR="0">
              <a:spcBef>
                <a:spcPts val="0"/>
              </a:spcBef>
              <a:spcAft>
                <a:spcPts val="0"/>
              </a:spcAft>
            </a:pPr>
            <a:endParaRPr lang="en-US" sz="1200" dirty="0">
              <a:effectLst/>
              <a:latin typeface="Calibri" panose="020F0502020204030204" pitchFamily="34" charset="0"/>
              <a:ea typeface="Calibri" panose="020F0502020204030204" pitchFamily="34" charset="0"/>
              <a:cs typeface="Calibri" panose="020F0502020204030204" pitchFamily="34" charset="0"/>
            </a:endParaRPr>
          </a:p>
          <a:p>
            <a:pPr marL="0" marR="0">
              <a:spcBef>
                <a:spcPts val="0"/>
              </a:spcBef>
              <a:spcAft>
                <a:spcPts val="0"/>
              </a:spcAft>
            </a:pPr>
            <a:r>
              <a:rPr lang="en-US" sz="1200" kern="1200" dirty="0">
                <a:effectLst/>
                <a:latin typeface="Calibri" panose="020F0502020204030204" pitchFamily="34" charset="0"/>
                <a:ea typeface="Calibri" panose="020F0502020204030204" pitchFamily="34" charset="0"/>
                <a:cs typeface="Calibri" panose="020F0502020204030204" pitchFamily="34" charset="0"/>
              </a:rPr>
              <a:t> </a:t>
            </a:r>
            <a:endParaRPr lang="en-US" sz="1200" dirty="0">
              <a:effectLst/>
              <a:latin typeface="Calibri" panose="020F0502020204030204" pitchFamily="34" charset="0"/>
              <a:ea typeface="Calibri" panose="020F0502020204030204" pitchFamily="34" charset="0"/>
              <a:cs typeface="Calibri" panose="020F0502020204030204" pitchFamily="34" charset="0"/>
            </a:endParaRPr>
          </a:p>
          <a:p>
            <a:pPr marL="0" marR="0">
              <a:lnSpc>
                <a:spcPct val="115000"/>
              </a:lnSpc>
              <a:spcBef>
                <a:spcPts val="0"/>
              </a:spcBef>
              <a:spcAft>
                <a:spcPts val="0"/>
              </a:spcAft>
            </a:pPr>
            <a:r>
              <a:rPr lang="en-US" sz="1200" kern="1200" dirty="0">
                <a:effectLst/>
                <a:latin typeface="Calibri" panose="020F0502020204030204" pitchFamily="34" charset="0"/>
                <a:ea typeface="Calibri" panose="020F0502020204030204" pitchFamily="34" charset="0"/>
                <a:cs typeface="Calibri" panose="020F0502020204030204" pitchFamily="34" charset="0"/>
              </a:rPr>
              <a:t> </a:t>
            </a:r>
            <a:endParaRPr lang="en-US" sz="1200" dirty="0">
              <a:effectLst/>
              <a:latin typeface="Calibri" panose="020F0502020204030204" pitchFamily="34" charset="0"/>
              <a:ea typeface="Calibri" panose="020F0502020204030204" pitchFamily="34" charset="0"/>
              <a:cs typeface="Calibri" panose="020F0502020204030204" pitchFamily="34" charset="0"/>
            </a:endParaRPr>
          </a:p>
          <a:p>
            <a:pPr marL="0" marR="0">
              <a:spcBef>
                <a:spcPts val="0"/>
              </a:spcBef>
              <a:spcAft>
                <a:spcPts val="0"/>
              </a:spcAft>
            </a:pPr>
            <a:r>
              <a:rPr lang="en-US" sz="1200" dirty="0">
                <a:effectLst/>
                <a:latin typeface="Calibri" panose="020F0502020204030204" pitchFamily="34" charset="0"/>
                <a:ea typeface="Calibri" panose="020F0502020204030204" pitchFamily="34" charset="0"/>
                <a:cs typeface="Calibri" panose="020F0502020204030204" pitchFamily="34" charset="0"/>
              </a:rPr>
              <a:t> </a:t>
            </a:r>
          </a:p>
          <a:p>
            <a:endParaRPr lang="en-US" dirty="0"/>
          </a:p>
        </p:txBody>
      </p:sp>
      <p:sp>
        <p:nvSpPr>
          <p:cNvPr id="4" name="Slide Number Placeholder 3"/>
          <p:cNvSpPr>
            <a:spLocks noGrp="1"/>
          </p:cNvSpPr>
          <p:nvPr>
            <p:ph type="sldNum" sz="quarter" idx="5"/>
          </p:nvPr>
        </p:nvSpPr>
        <p:spPr/>
        <p:txBody>
          <a:bodyPr/>
          <a:lstStyle/>
          <a:p>
            <a:pPr>
              <a:defRPr/>
            </a:pPr>
            <a:fld id="{1E640117-C3A4-4D95-8CFE-4BB45D40D405}" type="slidenum">
              <a:rPr lang="en-US" smtClean="0"/>
              <a:pPr>
                <a:defRPr/>
              </a:pPr>
              <a:t>14</a:t>
            </a:fld>
            <a:endParaRPr lang="en-US"/>
          </a:p>
        </p:txBody>
      </p:sp>
    </p:spTree>
    <p:extLst>
      <p:ext uri="{BB962C8B-B14F-4D97-AF65-F5344CB8AC3E}">
        <p14:creationId xmlns:p14="http://schemas.microsoft.com/office/powerpoint/2010/main" val="30605611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D6272ED-2BE5-4784-8307-3EAA2E521E65}" type="slidenum">
              <a:rPr lang="en-US" smtClean="0"/>
              <a:t>15</a:t>
            </a:fld>
            <a:endParaRPr lang="en-US" dirty="0"/>
          </a:p>
        </p:txBody>
      </p:sp>
    </p:spTree>
    <p:extLst>
      <p:ext uri="{BB962C8B-B14F-4D97-AF65-F5344CB8AC3E}">
        <p14:creationId xmlns:p14="http://schemas.microsoft.com/office/powerpoint/2010/main" val="33576983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Photo by </a:t>
            </a:r>
            <a:r>
              <a:rPr lang="en-US" dirty="0">
                <a:hlinkClick r:id="" action="ppaction://noaction"/>
              </a:rPr>
              <a:t>A</a:t>
            </a:r>
          </a:p>
          <a:p>
            <a:endParaRPr lang="en-US" dirty="0">
              <a:hlinkClick r:id="" action="ppaction://noaction"/>
            </a:endParaRPr>
          </a:p>
          <a:p>
            <a:pPr marL="0" marR="0">
              <a:spcBef>
                <a:spcPts val="0"/>
              </a:spcBef>
              <a:spcAft>
                <a:spcPts val="0"/>
              </a:spcAft>
            </a:pPr>
            <a:endParaRPr lang="en-US" dirty="0"/>
          </a:p>
        </p:txBody>
      </p:sp>
      <p:sp>
        <p:nvSpPr>
          <p:cNvPr id="4" name="Slide Number Placeholder 3"/>
          <p:cNvSpPr>
            <a:spLocks noGrp="1"/>
          </p:cNvSpPr>
          <p:nvPr>
            <p:ph type="sldNum" sz="quarter" idx="5"/>
          </p:nvPr>
        </p:nvSpPr>
        <p:spPr/>
        <p:txBody>
          <a:bodyPr/>
          <a:lstStyle/>
          <a:p>
            <a:pPr>
              <a:defRPr/>
            </a:pPr>
            <a:fld id="{1E640117-C3A4-4D95-8CFE-4BB45D40D405}" type="slidenum">
              <a:rPr lang="en-US" smtClean="0"/>
              <a:pPr>
                <a:defRPr/>
              </a:pPr>
              <a:t>16</a:t>
            </a:fld>
            <a:endParaRPr lang="en-US"/>
          </a:p>
        </p:txBody>
      </p:sp>
    </p:spTree>
    <p:extLst>
      <p:ext uri="{BB962C8B-B14F-4D97-AF65-F5344CB8AC3E}">
        <p14:creationId xmlns:p14="http://schemas.microsoft.com/office/powerpoint/2010/main" val="13551592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200" kern="1200" dirty="0">
                <a:effectLst/>
                <a:latin typeface="+mn-lt"/>
                <a:ea typeface="Calibri" panose="020F0502020204030204" pitchFamily="34" charset="0"/>
                <a:cs typeface="Times New Roman" panose="02020603050405020304" pitchFamily="18" charset="0"/>
              </a:rPr>
              <a:t>Now for the last stop, the Author Translation Table.</a:t>
            </a:r>
          </a:p>
          <a:p>
            <a:pPr marL="0" marR="0">
              <a:spcBef>
                <a:spcPts val="0"/>
              </a:spcBef>
              <a:spcAft>
                <a:spcPts val="0"/>
              </a:spcAft>
            </a:pPr>
            <a:endParaRPr lang="en-US" sz="1200" dirty="0">
              <a:effectLst/>
              <a:latin typeface="+mn-lt"/>
              <a:ea typeface="Calibri" panose="020F0502020204030204" pitchFamily="34" charset="0"/>
              <a:cs typeface="Times New Roman" panose="02020603050405020304" pitchFamily="18" charset="0"/>
            </a:endParaRPr>
          </a:p>
          <a:p>
            <a:pPr marL="0" marR="0">
              <a:spcBef>
                <a:spcPts val="0"/>
              </a:spcBef>
              <a:spcAft>
                <a:spcPts val="0"/>
              </a:spcAft>
            </a:pPr>
            <a:r>
              <a:rPr lang="en-US" sz="1200" kern="1200" dirty="0">
                <a:effectLst/>
                <a:latin typeface="+mn-lt"/>
                <a:ea typeface="Calibri" panose="020F0502020204030204" pitchFamily="34" charset="0"/>
                <a:cs typeface="Times New Roman" panose="02020603050405020304" pitchFamily="18" charset="0"/>
              </a:rPr>
              <a:t>I have a question for you - how many of you have tried to find all the citations by a particular author in PubMed? </a:t>
            </a:r>
          </a:p>
          <a:p>
            <a:pPr marL="0" marR="0">
              <a:spcBef>
                <a:spcPts val="0"/>
              </a:spcBef>
              <a:spcAft>
                <a:spcPts val="0"/>
              </a:spcAft>
            </a:pPr>
            <a:r>
              <a:rPr lang="en-US" sz="1200" kern="1200" dirty="0">
                <a:effectLst/>
                <a:highlight>
                  <a:srgbClr val="00FF00"/>
                </a:highlight>
                <a:latin typeface="+mn-lt"/>
                <a:ea typeface="Calibri" panose="020F0502020204030204" pitchFamily="34" charset="0"/>
                <a:cs typeface="Times New Roman" panose="02020603050405020304" pitchFamily="18" charset="0"/>
              </a:rPr>
              <a:t>Author </a:t>
            </a:r>
            <a:r>
              <a:rPr lang="en-US" sz="1200" b="0" kern="1200" dirty="0">
                <a:effectLst/>
                <a:highlight>
                  <a:srgbClr val="FFFF00"/>
                </a:highlight>
                <a:latin typeface="+mn-lt"/>
                <a:ea typeface="Calibri" panose="020F0502020204030204" pitchFamily="34" charset="0"/>
                <a:cs typeface="Times New Roman" panose="02020603050405020304" pitchFamily="18" charset="0"/>
              </a:rPr>
              <a:t>name search is one of the 3 most frequent types of searches in PubMed.</a:t>
            </a:r>
          </a:p>
          <a:p>
            <a:pPr marL="0" marR="0">
              <a:spcBef>
                <a:spcPts val="0"/>
              </a:spcBef>
              <a:spcAft>
                <a:spcPts val="0"/>
              </a:spcAft>
            </a:pPr>
            <a:endParaRPr lang="en-US" sz="1200" b="0" kern="1200" dirty="0">
              <a:effectLst/>
              <a:highlight>
                <a:srgbClr val="FFFF00"/>
              </a:highlight>
              <a:latin typeface="+mn-lt"/>
              <a:ea typeface="Calibri" panose="020F0502020204030204" pitchFamily="34" charset="0"/>
              <a:cs typeface="Times New Roman" panose="02020603050405020304" pitchFamily="18" charset="0"/>
            </a:endParaRPr>
          </a:p>
          <a:p>
            <a:pPr marL="0" marR="0">
              <a:spcBef>
                <a:spcPts val="0"/>
              </a:spcBef>
              <a:spcAft>
                <a:spcPts val="0"/>
              </a:spcAft>
            </a:pPr>
            <a:r>
              <a:rPr lang="en-US" sz="1200" kern="1200" dirty="0">
                <a:effectLst/>
                <a:highlight>
                  <a:srgbClr val="FFFF00"/>
                </a:highlight>
                <a:latin typeface="+mn-lt"/>
                <a:ea typeface="Calibri" panose="020F0502020204030204" pitchFamily="34" charset="0"/>
                <a:cs typeface="Times New Roman" panose="02020603050405020304" pitchFamily="18" charset="0"/>
              </a:rPr>
              <a:t>How many of you have been </a:t>
            </a:r>
            <a:r>
              <a:rPr lang="en-US" sz="1200" kern="1200" dirty="0">
                <a:effectLst/>
                <a:latin typeface="+mn-lt"/>
                <a:ea typeface="Calibri" panose="020F0502020204030204" pitchFamily="34" charset="0"/>
                <a:cs typeface="Times New Roman" panose="02020603050405020304" pitchFamily="18" charset="0"/>
              </a:rPr>
              <a:t>frustrated by the process? </a:t>
            </a:r>
            <a:endParaRPr lang="en-US" sz="1200" dirty="0">
              <a:effectLst/>
              <a:latin typeface="+mn-lt"/>
              <a:ea typeface="Calibri" panose="020F0502020204030204" pitchFamily="34" charset="0"/>
              <a:cs typeface="Times New Roman" panose="02020603050405020304" pitchFamily="18" charset="0"/>
            </a:endParaRPr>
          </a:p>
          <a:p>
            <a:pPr marL="0" marR="0">
              <a:spcBef>
                <a:spcPts val="0"/>
              </a:spcBef>
              <a:spcAft>
                <a:spcPts val="0"/>
              </a:spcAft>
            </a:pPr>
            <a:r>
              <a:rPr lang="en-US" sz="1200" kern="1200" dirty="0">
                <a:effectLst/>
                <a:latin typeface="+mn-lt"/>
                <a:ea typeface="Calibri" panose="020F0502020204030204" pitchFamily="34" charset="0"/>
                <a:cs typeface="Times New Roman" panose="02020603050405020304" pitchFamily="18" charset="0"/>
              </a:rPr>
              <a:t>We hope understanding how PubMed and ATM recognize a name will help you run a more successful author search. </a:t>
            </a:r>
          </a:p>
          <a:p>
            <a:pPr marL="0" marR="0">
              <a:spcBef>
                <a:spcPts val="0"/>
              </a:spcBef>
              <a:spcAft>
                <a:spcPts val="0"/>
              </a:spcAft>
            </a:pPr>
            <a:endParaRPr lang="en-US" sz="1200" kern="1200" dirty="0">
              <a:effectLst/>
              <a:latin typeface="+mn-lt"/>
              <a:ea typeface="Calibri" panose="020F0502020204030204" pitchFamily="34" charset="0"/>
              <a:cs typeface="Times New Roman" panose="02020603050405020304" pitchFamily="18" charset="0"/>
            </a:endParaRPr>
          </a:p>
          <a:p>
            <a:pPr marL="0" marR="0">
              <a:spcBef>
                <a:spcPts val="0"/>
              </a:spcBef>
              <a:spcAft>
                <a:spcPts val="0"/>
              </a:spcAft>
            </a:pPr>
            <a:r>
              <a:rPr lang="en-US" sz="1200" kern="1200" dirty="0">
                <a:effectLst/>
                <a:latin typeface="+mn-lt"/>
                <a:ea typeface="Calibri" panose="020F0502020204030204" pitchFamily="34" charset="0"/>
                <a:cs typeface="Times New Roman" panose="02020603050405020304" pitchFamily="18" charset="0"/>
              </a:rPr>
              <a:t>Alright, so for this section, we’re going to be looking at #s 4, 5 and 6 on your handout.</a:t>
            </a:r>
            <a:r>
              <a:rPr lang="en-US" sz="1200" dirty="0">
                <a:effectLst/>
                <a:latin typeface="+mn-lt"/>
                <a:ea typeface="Calibri" panose="020F0502020204030204" pitchFamily="34" charset="0"/>
                <a:cs typeface="Times New Roman" panose="02020603050405020304" pitchFamily="18" charset="0"/>
              </a:rPr>
              <a:t> </a:t>
            </a:r>
          </a:p>
          <a:p>
            <a:pPr marL="0" marR="0">
              <a:spcBef>
                <a:spcPts val="0"/>
              </a:spcBef>
              <a:spcAft>
                <a:spcPts val="0"/>
              </a:spcAft>
            </a:pPr>
            <a:endParaRPr lang="en-US" sz="1200" dirty="0">
              <a:effectLst/>
              <a:latin typeface="+mn-lt"/>
              <a:ea typeface="Calibri" panose="020F0502020204030204" pitchFamily="34" charset="0"/>
              <a:cs typeface="Times New Roman" panose="02020603050405020304" pitchFamily="18" charset="0"/>
            </a:endParaRPr>
          </a:p>
          <a:p>
            <a:pPr marL="0" marR="0">
              <a:spcBef>
                <a:spcPts val="0"/>
              </a:spcBef>
              <a:spcAft>
                <a:spcPts val="0"/>
              </a:spcAft>
            </a:pPr>
            <a:r>
              <a:rPr lang="en-US" sz="1200" kern="1200" dirty="0">
                <a:effectLst/>
                <a:highlight>
                  <a:srgbClr val="00FF00"/>
                </a:highlight>
                <a:latin typeface="+mn-lt"/>
                <a:ea typeface="Calibri" panose="020F0502020204030204" pitchFamily="34" charset="0"/>
                <a:cs typeface="Times New Roman" panose="02020603050405020304" pitchFamily="18" charset="0"/>
              </a:rPr>
              <a:t>The Author Translation Table – or author name table - includes author names and initials going back to </a:t>
            </a:r>
            <a:r>
              <a:rPr lang="en-US" sz="1200" b="0" kern="1200" dirty="0">
                <a:effectLst/>
                <a:highlight>
                  <a:srgbClr val="00FF00"/>
                </a:highlight>
                <a:latin typeface="+mn-lt"/>
                <a:ea typeface="Calibri" panose="020F0502020204030204" pitchFamily="34" charset="0"/>
                <a:cs typeface="Times New Roman" panose="02020603050405020304" pitchFamily="18" charset="0"/>
              </a:rPr>
              <a:t>1946. T</a:t>
            </a:r>
            <a:r>
              <a:rPr lang="en-US" sz="1200" kern="1200" dirty="0">
                <a:effectLst/>
                <a:latin typeface="+mn-lt"/>
                <a:ea typeface="Calibri" panose="020F0502020204030204" pitchFamily="34" charset="0"/>
                <a:cs typeface="Times New Roman" panose="02020603050405020304" pitchFamily="18" charset="0"/>
              </a:rPr>
              <a:t>hat’s the answer to </a:t>
            </a:r>
            <a:r>
              <a:rPr lang="en-US" sz="1200" kern="1200" dirty="0">
                <a:effectLst/>
                <a:highlight>
                  <a:srgbClr val="FFFF00"/>
                </a:highlight>
                <a:latin typeface="+mn-lt"/>
                <a:ea typeface="Calibri" panose="020F0502020204030204" pitchFamily="34" charset="0"/>
                <a:cs typeface="Times New Roman" panose="02020603050405020304" pitchFamily="18" charset="0"/>
              </a:rPr>
              <a:t>#4</a:t>
            </a:r>
            <a:r>
              <a:rPr lang="en-US" sz="1200" kern="1200" dirty="0">
                <a:effectLst/>
                <a:latin typeface="+mn-lt"/>
                <a:ea typeface="Calibri" panose="020F0502020204030204" pitchFamily="34" charset="0"/>
                <a:cs typeface="Times New Roman" panose="02020603050405020304" pitchFamily="18" charset="0"/>
              </a:rPr>
              <a:t> on your handout. If you wrote an article that’s indexed in PubMed, you’re included in the Author Name Table. It doesn’t have to be in a MEDLINE journal to be included – it’s any of the records in PubMed.</a:t>
            </a:r>
            <a:endParaRPr lang="en-US" sz="1200" dirty="0">
              <a:effectLst/>
              <a:latin typeface="+mn-lt"/>
              <a:ea typeface="Calibri" panose="020F0502020204030204" pitchFamily="34" charset="0"/>
              <a:cs typeface="Times New Roman" panose="02020603050405020304" pitchFamily="18" charset="0"/>
            </a:endParaRPr>
          </a:p>
          <a:p>
            <a:pPr marL="0" marR="0">
              <a:spcBef>
                <a:spcPts val="0"/>
              </a:spcBef>
              <a:spcAft>
                <a:spcPts val="0"/>
              </a:spcAft>
            </a:pPr>
            <a:endParaRPr lang="en-US" sz="1200" dirty="0">
              <a:effectLst/>
              <a:latin typeface="+mn-lt"/>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ts val="0"/>
              </a:spcBef>
              <a:spcAft>
                <a:spcPts val="0"/>
              </a:spcAft>
              <a:buClrTx/>
              <a:buSzTx/>
              <a:buFontTx/>
              <a:buNone/>
              <a:tabLst/>
              <a:defRPr/>
            </a:pPr>
            <a:r>
              <a:rPr lang="en-US" sz="1200" kern="1200" dirty="0">
                <a:effectLst/>
                <a:highlight>
                  <a:srgbClr val="00FF00"/>
                </a:highlight>
                <a:latin typeface="+mn-lt"/>
                <a:ea typeface="Calibri" panose="020F0502020204030204" pitchFamily="34" charset="0"/>
                <a:cs typeface="Times New Roman" panose="02020603050405020304" pitchFamily="18" charset="0"/>
              </a:rPr>
              <a:t>NLM suggests searching with </a:t>
            </a:r>
            <a:r>
              <a:rPr lang="en-US" sz="1200" u="sng" kern="1200" dirty="0">
                <a:effectLst/>
                <a:highlight>
                  <a:srgbClr val="00FF00"/>
                </a:highlight>
                <a:latin typeface="+mn-lt"/>
                <a:ea typeface="Calibri" panose="020F0502020204030204" pitchFamily="34" charset="0"/>
                <a:cs typeface="Times New Roman" panose="02020603050405020304" pitchFamily="18" charset="0"/>
              </a:rPr>
              <a:t>“last name” space “first initial”</a:t>
            </a:r>
            <a:r>
              <a:rPr lang="en-US" sz="1200" u="none" kern="1200" dirty="0">
                <a:effectLst/>
                <a:highlight>
                  <a:srgbClr val="00FF00"/>
                </a:highlight>
                <a:latin typeface="+mn-lt"/>
                <a:ea typeface="Calibri" panose="020F0502020204030204" pitchFamily="34" charset="0"/>
                <a:cs typeface="Times New Roman" panose="02020603050405020304" pitchFamily="18" charset="0"/>
              </a:rPr>
              <a:t> </a:t>
            </a:r>
            <a:r>
              <a:rPr lang="en-US" sz="1200" kern="1200" dirty="0">
                <a:effectLst/>
                <a:highlight>
                  <a:srgbClr val="00FF00"/>
                </a:highlight>
                <a:latin typeface="+mn-lt"/>
                <a:ea typeface="Calibri" panose="020F0502020204030204" pitchFamily="34" charset="0"/>
                <a:cs typeface="Times New Roman" panose="02020603050405020304" pitchFamily="18" charset="0"/>
              </a:rPr>
              <a:t>to run the most comprehensive author search. This is the answer to </a:t>
            </a:r>
            <a:r>
              <a:rPr lang="en-US" sz="1200" kern="1200" dirty="0">
                <a:effectLst/>
                <a:highlight>
                  <a:srgbClr val="FFFF00"/>
                </a:highlight>
                <a:latin typeface="+mn-lt"/>
                <a:ea typeface="Calibri" panose="020F0502020204030204" pitchFamily="34" charset="0"/>
                <a:cs typeface="Times New Roman" panose="02020603050405020304" pitchFamily="18" charset="0"/>
              </a:rPr>
              <a:t>#5 </a:t>
            </a:r>
            <a:r>
              <a:rPr lang="en-US" sz="1200" kern="1200" dirty="0">
                <a:effectLst/>
                <a:highlight>
                  <a:srgbClr val="00FF00"/>
                </a:highlight>
                <a:latin typeface="+mn-lt"/>
                <a:ea typeface="Calibri" panose="020F0502020204030204" pitchFamily="34" charset="0"/>
                <a:cs typeface="Times New Roman" panose="02020603050405020304" pitchFamily="18" charset="0"/>
              </a:rPr>
              <a:t>on your handout.</a:t>
            </a:r>
            <a:r>
              <a:rPr lang="en-US" sz="1200" kern="1200" dirty="0">
                <a:effectLst/>
                <a:latin typeface="+mn-lt"/>
                <a:ea typeface="Calibri" panose="020F0502020204030204" pitchFamily="34" charset="0"/>
                <a:cs typeface="Times New Roman" panose="02020603050405020304" pitchFamily="18" charset="0"/>
              </a:rPr>
              <a:t> </a:t>
            </a:r>
            <a:endParaRPr lang="en-US" sz="1200" dirty="0">
              <a:effectLst/>
              <a:latin typeface="+mn-lt"/>
              <a:ea typeface="Calibri" panose="020F0502020204030204" pitchFamily="34" charset="0"/>
              <a:cs typeface="Times New Roman" panose="02020603050405020304" pitchFamily="18" charset="0"/>
            </a:endParaRPr>
          </a:p>
          <a:p>
            <a:pPr marL="0" marR="0">
              <a:spcBef>
                <a:spcPts val="0"/>
              </a:spcBef>
              <a:spcAft>
                <a:spcPts val="0"/>
              </a:spcAft>
            </a:pPr>
            <a:endParaRPr lang="en-US" sz="1200" dirty="0">
              <a:effectLst/>
              <a:latin typeface="+mn-lt"/>
              <a:ea typeface="Calibri" panose="020F0502020204030204" pitchFamily="34" charset="0"/>
              <a:cs typeface="Times New Roman" panose="02020603050405020304" pitchFamily="18" charset="0"/>
            </a:endParaRPr>
          </a:p>
          <a:p>
            <a:pPr marL="0" marR="0">
              <a:buNone/>
            </a:pPr>
            <a:r>
              <a:rPr lang="en-US" sz="1800" kern="1200" dirty="0">
                <a:effectLst/>
                <a:latin typeface="Calibri" panose="020F0502020204030204" pitchFamily="34" charset="0"/>
                <a:ea typeface="Calibri" panose="020F0502020204030204" pitchFamily="34" charset="0"/>
                <a:cs typeface="Calibri" panose="020F0502020204030204" pitchFamily="34" charset="0"/>
              </a:rPr>
              <a:t>You can also search with an author’s full name, in either natural or inverted order, but this will run a less comprehensive search depending on when the work was authored. Who knows why searching with the full name may be less comprehensive? Hint -it’s on the slide! </a:t>
            </a:r>
          </a:p>
          <a:p>
            <a:pPr marL="0" marR="0">
              <a:buNone/>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buNone/>
            </a:pPr>
            <a:r>
              <a:rPr lang="en-US" sz="1800" kern="1200" dirty="0">
                <a:effectLst/>
                <a:latin typeface="Calibri" panose="020F0502020204030204" pitchFamily="34" charset="0"/>
                <a:ea typeface="Calibri" panose="020F0502020204030204" pitchFamily="34" charset="0"/>
              </a:rPr>
              <a:t>Right! PubMed only began accepting full names from publishers in 2002. This is the answer to #6 on your </a:t>
            </a:r>
            <a:r>
              <a:rPr lang="en-US" sz="1800" u="sng" kern="1200" dirty="0">
                <a:effectLst/>
                <a:latin typeface="Calibri" panose="020F0502020204030204" pitchFamily="34" charset="0"/>
                <a:ea typeface="Calibri" panose="020F0502020204030204" pitchFamily="34" charset="0"/>
              </a:rPr>
              <a:t>Handout</a:t>
            </a:r>
            <a:r>
              <a:rPr lang="en-US" sz="1800" kern="1200" dirty="0">
                <a:effectLst/>
                <a:latin typeface="Calibri" panose="020F0502020204030204" pitchFamily="34" charset="0"/>
                <a:ea typeface="Calibri" panose="020F0502020204030204" pitchFamily="34" charset="0"/>
              </a:rPr>
              <a:t>. Also, all PubMed citation data comes from the publisher and not all publishers submit the full name, which makes using full name a less effective search strategy.</a:t>
            </a:r>
          </a:p>
          <a:p>
            <a:pPr>
              <a:buNone/>
            </a:pPr>
            <a:endParaRPr lang="en-US" sz="1200" kern="1200" dirty="0">
              <a:effectLst/>
              <a:latin typeface="+mn-lt"/>
              <a:ea typeface="Calibri" panose="020F0502020204030204" pitchFamily="34" charset="0"/>
              <a:cs typeface="Times New Roman" panose="02020603050405020304" pitchFamily="18" charset="0"/>
            </a:endParaRPr>
          </a:p>
          <a:p>
            <a:pPr marL="0" marR="0">
              <a:spcBef>
                <a:spcPts val="0"/>
              </a:spcBef>
              <a:spcAft>
                <a:spcPts val="0"/>
              </a:spcAft>
            </a:pPr>
            <a:r>
              <a:rPr lang="en-US" sz="1200" b="1" kern="1200" dirty="0">
                <a:effectLst/>
                <a:highlight>
                  <a:srgbClr val="00FFFF"/>
                </a:highlight>
                <a:latin typeface="+mn-lt"/>
                <a:ea typeface="Calibri" panose="020F0502020204030204" pitchFamily="34" charset="0"/>
                <a:cs typeface="Times New Roman" panose="02020603050405020304" pitchFamily="18" charset="0"/>
              </a:rPr>
              <a:t>Let’s go back into PubMed</a:t>
            </a:r>
            <a:r>
              <a:rPr lang="en-US" sz="1200" b="1" kern="1200" dirty="0">
                <a:effectLst/>
                <a:latin typeface="+mn-lt"/>
                <a:ea typeface="Calibri" panose="020F0502020204030204" pitchFamily="34" charset="0"/>
                <a:cs typeface="Times New Roman" panose="02020603050405020304" pitchFamily="18" charset="0"/>
              </a:rPr>
              <a:t> and try a couple different author searches to see the impact each format has on our results.</a:t>
            </a:r>
          </a:p>
          <a:p>
            <a:pPr marL="0" marR="0">
              <a:spcBef>
                <a:spcPts val="0"/>
              </a:spcBef>
              <a:spcAft>
                <a:spcPts val="0"/>
              </a:spcAft>
            </a:pPr>
            <a:r>
              <a:rPr lang="en-US" sz="1200" b="1" kern="1200" dirty="0">
                <a:effectLst/>
                <a:latin typeface="+mn-lt"/>
                <a:ea typeface="Calibri" panose="020F0502020204030204" pitchFamily="34" charset="0"/>
                <a:cs typeface="Times New Roman" panose="02020603050405020304" pitchFamily="18" charset="0"/>
              </a:rPr>
              <a:t>[Go to PubMed]</a:t>
            </a:r>
            <a:endParaRPr lang="en-US" sz="1200" b="1" dirty="0">
              <a:effectLst/>
              <a:latin typeface="+mn-lt"/>
              <a:ea typeface="Calibri" panose="020F0502020204030204" pitchFamily="34" charset="0"/>
              <a:cs typeface="Times New Roman" panose="02020603050405020304" pitchFamily="18" charset="0"/>
            </a:endParaRPr>
          </a:p>
          <a:p>
            <a:pPr marL="0" marR="0">
              <a:spcBef>
                <a:spcPts val="0"/>
              </a:spcBef>
              <a:spcAft>
                <a:spcPts val="0"/>
              </a:spcAft>
            </a:pPr>
            <a:endParaRPr lang="en-US" sz="1200" kern="1200" dirty="0">
              <a:effectLst/>
              <a:latin typeface="+mn-lt"/>
              <a:ea typeface="Calibri" panose="020F0502020204030204" pitchFamily="34" charset="0"/>
              <a:cs typeface="Times New Roman" panose="02020603050405020304" pitchFamily="18" charset="0"/>
            </a:endParaRPr>
          </a:p>
          <a:p>
            <a:pPr marL="0" marR="0">
              <a:spcBef>
                <a:spcPts val="0"/>
              </a:spcBef>
              <a:spcAft>
                <a:spcPts val="0"/>
              </a:spcAft>
            </a:pPr>
            <a:r>
              <a:rPr lang="en-US" sz="1200" kern="1200" dirty="0">
                <a:effectLst/>
                <a:latin typeface="+mn-lt"/>
                <a:ea typeface="Calibri" panose="020F0502020204030204" pitchFamily="34" charset="0"/>
                <a:cs typeface="Times New Roman" panose="02020603050405020304" pitchFamily="18" charset="0"/>
              </a:rPr>
              <a:t>  </a:t>
            </a:r>
            <a:endParaRPr lang="en-US" sz="1200" dirty="0">
              <a:effectLst/>
              <a:latin typeface="+mn-lt"/>
              <a:ea typeface="Calibri" panose="020F0502020204030204" pitchFamily="34" charset="0"/>
              <a:cs typeface="Times New Roman" panose="02020603050405020304" pitchFamily="18" charset="0"/>
            </a:endParaRPr>
          </a:p>
          <a:p>
            <a:pPr marL="0" marR="0">
              <a:spcBef>
                <a:spcPts val="0"/>
              </a:spcBef>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p>
          <a:p>
            <a:pPr marL="0" marR="0">
              <a:spcBef>
                <a:spcPts val="0"/>
              </a:spcBef>
              <a:spcAft>
                <a:spcPts val="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400" kern="1200" dirty="0">
                <a:effectLst/>
                <a:latin typeface="Arial" panose="020B0604020202020204" pitchFamily="34"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a:defRPr/>
            </a:pPr>
            <a:fld id="{1E640117-C3A4-4D95-8CFE-4BB45D40D405}" type="slidenum">
              <a:rPr lang="en-US" smtClean="0"/>
              <a:pPr>
                <a:defRPr/>
              </a:pPr>
              <a:t>17</a:t>
            </a:fld>
            <a:endParaRPr lang="en-US"/>
          </a:p>
        </p:txBody>
      </p:sp>
    </p:spTree>
    <p:extLst>
      <p:ext uri="{BB962C8B-B14F-4D97-AF65-F5344CB8AC3E}">
        <p14:creationId xmlns:p14="http://schemas.microsoft.com/office/powerpoint/2010/main" val="9116712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212DC5-DFEE-737C-A845-9F54543FFD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8C7583-E242-0611-96A3-1C3CDD6E0C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2C6378-55D4-93B9-6AE1-073D174B223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6E96F4A-9BD4-DD5D-C60B-2E28AB1AC3F9}"/>
              </a:ext>
            </a:extLst>
          </p:cNvPr>
          <p:cNvSpPr>
            <a:spLocks noGrp="1"/>
          </p:cNvSpPr>
          <p:nvPr>
            <p:ph type="sldNum" sz="quarter" idx="5"/>
          </p:nvPr>
        </p:nvSpPr>
        <p:spPr/>
        <p:txBody>
          <a:bodyPr/>
          <a:lstStyle/>
          <a:p>
            <a:fld id="{4D6272ED-2BE5-4784-8307-3EAA2E521E65}" type="slidenum">
              <a:rPr lang="en-US" smtClean="0"/>
              <a:t>18</a:t>
            </a:fld>
            <a:endParaRPr lang="en-US" dirty="0"/>
          </a:p>
        </p:txBody>
      </p:sp>
    </p:spTree>
    <p:extLst>
      <p:ext uri="{BB962C8B-B14F-4D97-AF65-F5344CB8AC3E}">
        <p14:creationId xmlns:p14="http://schemas.microsoft.com/office/powerpoint/2010/main" val="8299059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200" kern="1200" dirty="0">
                <a:effectLst/>
                <a:latin typeface="Arial" panose="020B0604020202020204" pitchFamily="34" charset="0"/>
                <a:ea typeface="Calibri" panose="020F0502020204030204" pitchFamily="34" charset="0"/>
                <a:cs typeface="Times New Roman" panose="02020603050405020304" pitchFamily="18" charset="0"/>
              </a:rPr>
              <a:t>During this class, we have mentioned several ways you can bypass or turn off ATM</a:t>
            </a:r>
            <a:r>
              <a:rPr lang="en-US" sz="1200" dirty="0">
                <a:effectLst/>
                <a:latin typeface="Arial" panose="020B0604020202020204" pitchFamily="34" charset="0"/>
                <a:ea typeface="Calibri" panose="020F0502020204030204" pitchFamily="34" charset="0"/>
                <a:cs typeface="Times New Roman" panose="02020603050405020304" pitchFamily="18" charset="0"/>
              </a:rPr>
              <a:t> </a:t>
            </a:r>
            <a:r>
              <a:rPr lang="en-US" sz="1200" kern="1200" dirty="0">
                <a:effectLst/>
                <a:latin typeface="Arial" panose="020B0604020202020204" pitchFamily="34" charset="0"/>
                <a:ea typeface="Calibri" panose="020F0502020204030204" pitchFamily="34" charset="0"/>
                <a:cs typeface="Times New Roman" panose="02020603050405020304" pitchFamily="18" charset="0"/>
              </a:rPr>
              <a:t>when necessary. Let’s summarize them now – this will be the answer to #8 on your handout. </a:t>
            </a:r>
          </a:p>
          <a:p>
            <a:pPr marL="0" marR="0">
              <a:spcBef>
                <a:spcPts val="0"/>
              </a:spcBef>
              <a:spcAft>
                <a:spcPts val="0"/>
              </a:spcAft>
            </a:pPr>
            <a:r>
              <a:rPr lang="en-US" sz="1200" kern="1200" dirty="0">
                <a:effectLst/>
                <a:latin typeface="Arial" panose="020B0604020202020204" pitchFamily="34"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lvl="0" indent="-285750">
              <a:spcBef>
                <a:spcPts val="0"/>
              </a:spcBef>
              <a:spcAft>
                <a:spcPts val="0"/>
              </a:spcAft>
              <a:buFont typeface="Arial" panose="020B0604020202020204" pitchFamily="34" charset="0"/>
              <a:buChar char="•"/>
            </a:pPr>
            <a:r>
              <a:rPr lang="en-US" sz="1200" kern="1200" dirty="0">
                <a:effectLst/>
                <a:latin typeface="Arial" panose="020B0604020202020204" pitchFamily="34" charset="0"/>
                <a:ea typeface="Calibri" panose="020F0502020204030204" pitchFamily="34" charset="0"/>
                <a:cs typeface="Times New Roman" panose="02020603050405020304" pitchFamily="18" charset="0"/>
              </a:rPr>
              <a:t>You can use quotation marks or asterisks. If you put quotes around a MeSH term or an entry term, or if you perform a wildcard search using an asterisk to truncate a term, you will turn off ATM.</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lvl="0" indent="-285750">
              <a:spcBef>
                <a:spcPts val="0"/>
              </a:spcBef>
              <a:spcAft>
                <a:spcPts val="0"/>
              </a:spcAft>
              <a:buFont typeface="Arial" panose="020B0604020202020204" pitchFamily="34" charset="0"/>
              <a:buChar char="•"/>
            </a:pPr>
            <a:r>
              <a:rPr lang="en-US" sz="1200" kern="1200" dirty="0">
                <a:effectLst/>
                <a:latin typeface="Arial" panose="020B0604020202020204" pitchFamily="34" charset="0"/>
                <a:ea typeface="Calibri" panose="020F0502020204030204" pitchFamily="34" charset="0"/>
                <a:cs typeface="Times New Roman" panose="02020603050405020304" pitchFamily="18" charset="0"/>
              </a:rPr>
              <a:t>You can use search tags, such as the MeSH tag or the Title and Abstract tag.</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lvl="0" indent="-285750">
              <a:spcBef>
                <a:spcPts val="0"/>
              </a:spcBef>
              <a:spcAft>
                <a:spcPts val="0"/>
              </a:spcAft>
              <a:buFont typeface="Arial" panose="020B0604020202020204" pitchFamily="34" charset="0"/>
              <a:buChar char="•"/>
            </a:pPr>
            <a:r>
              <a:rPr lang="en-US" sz="1200" kern="1200" dirty="0">
                <a:effectLst/>
                <a:latin typeface="Arial" panose="020B0604020202020204" pitchFamily="34" charset="0"/>
                <a:ea typeface="Calibri" panose="020F0502020204030204" pitchFamily="34" charset="0"/>
                <a:cs typeface="Times New Roman" panose="02020603050405020304" pitchFamily="18" charset="0"/>
              </a:rPr>
              <a:t>You can </a:t>
            </a:r>
            <a:r>
              <a:rPr lang="en-US" sz="1800" b="0" i="0" dirty="0">
                <a:solidFill>
                  <a:srgbClr val="212121"/>
                </a:solidFill>
                <a:effectLst/>
                <a:latin typeface="BlinkMacSystemFont"/>
              </a:rPr>
              <a:t>use the Advanced Search Builder and </a:t>
            </a:r>
            <a:r>
              <a:rPr lang="en-US" sz="1200" kern="1200" dirty="0">
                <a:effectLst/>
                <a:latin typeface="Arial" panose="020B0604020202020204" pitchFamily="34" charset="0"/>
                <a:ea typeface="Calibri" panose="020F0502020204030204" pitchFamily="34" charset="0"/>
                <a:cs typeface="Times New Roman" panose="02020603050405020304" pitchFamily="18" charset="0"/>
              </a:rPr>
              <a:t>search by field, like the author field or the journal field.</a:t>
            </a:r>
          </a:p>
          <a:p>
            <a:pPr marL="285750" marR="0" lvl="0" indent="-285750">
              <a:spcBef>
                <a:spcPts val="0"/>
              </a:spcBef>
              <a:spcAft>
                <a:spcPts val="0"/>
              </a:spcAft>
              <a:buFont typeface="Arial" panose="020B0604020202020204" pitchFamily="34" charset="0"/>
              <a:buChar char="•"/>
            </a:pPr>
            <a:r>
              <a:rPr lang="en-US" sz="1200" kern="1200" dirty="0">
                <a:effectLst/>
                <a:latin typeface="Arial" panose="020B0604020202020204" pitchFamily="34" charset="0"/>
                <a:ea typeface="Calibri" panose="020F0502020204030204" pitchFamily="34" charset="0"/>
                <a:cs typeface="Times New Roman" panose="02020603050405020304" pitchFamily="18" charset="0"/>
              </a:rPr>
              <a:t>You can perform a proximity search, which uses</a:t>
            </a:r>
            <a:r>
              <a:rPr lang="en-US" sz="1200" kern="1200" dirty="0">
                <a:effectLst/>
                <a:latin typeface="Calibri" panose="020F0502020204030204" pitchFamily="34" charset="0"/>
                <a:ea typeface="Calibri" panose="020F0502020204030204" pitchFamily="34" charset="0"/>
              </a:rPr>
              <a:t> quotes and tags.</a:t>
            </a:r>
          </a:p>
          <a:p>
            <a:pPr marL="285750" marR="0" lvl="0" indent="-285750">
              <a:spcBef>
                <a:spcPts val="0"/>
              </a:spcBef>
              <a:spcAft>
                <a:spcPts val="0"/>
              </a:spcAft>
              <a:buFont typeface="Arial" panose="020B0604020202020204" pitchFamily="34" charset="0"/>
              <a:buChar char="•"/>
            </a:pPr>
            <a:r>
              <a:rPr lang="en-US" sz="1200" kern="1200" dirty="0">
                <a:effectLst/>
                <a:latin typeface="Calibri" panose="020F0502020204030204" pitchFamily="34" charset="0"/>
                <a:ea typeface="Calibri" panose="020F0502020204030204" pitchFamily="34" charset="0"/>
              </a:rPr>
              <a:t>And lastly, you can search using the Single Citation Matcher. We didn’t cover this tool in class, but it is a popular way to search, so we wanted to note this. </a:t>
            </a:r>
          </a:p>
          <a:p>
            <a:pPr marL="0" marR="0" lvl="0" indent="0">
              <a:spcBef>
                <a:spcPts val="0"/>
              </a:spcBef>
              <a:spcAft>
                <a:spcPts val="0"/>
              </a:spcAft>
              <a:buFont typeface="Arial" panose="020B0604020202020204" pitchFamily="34" charset="0"/>
              <a:buNone/>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ts val="0"/>
              </a:spcBef>
              <a:spcAft>
                <a:spcPts val="0"/>
              </a:spcAft>
              <a:buClrTx/>
              <a:buSzTx/>
              <a:buFontTx/>
              <a:buNone/>
              <a:tabLst/>
              <a:defRPr/>
            </a:pPr>
            <a:r>
              <a:rPr lang="en-US" sz="1200" b="0" dirty="0">
                <a:effectLst/>
                <a:latin typeface="Calibri" panose="020F0502020204030204" pitchFamily="34" charset="0"/>
                <a:ea typeface="Calibri" panose="020F0502020204030204" pitchFamily="34" charset="0"/>
                <a:cs typeface="Times New Roman" panose="02020603050405020304" pitchFamily="18" charset="0"/>
              </a:rPr>
              <a:t>Are there a</a:t>
            </a:r>
            <a:r>
              <a:rPr lang="en-US" sz="1200" dirty="0">
                <a:effectLst/>
                <a:latin typeface="Calibri" panose="020F0502020204030204" pitchFamily="34" charset="0"/>
                <a:ea typeface="Calibri" panose="020F0502020204030204" pitchFamily="34" charset="0"/>
                <a:cs typeface="Times New Roman" panose="02020603050405020304" pitchFamily="18" charset="0"/>
              </a:rPr>
              <a:t>ny questions about turning off ATM or about anything else we’ve covered today?</a:t>
            </a:r>
          </a:p>
          <a:p>
            <a:pPr marL="0" marR="0">
              <a:spcBef>
                <a:spcPts val="0"/>
              </a:spcBef>
              <a:spcAft>
                <a:spcPts val="0"/>
              </a:spcAft>
            </a:pPr>
            <a:endParaRPr lang="en-US" sz="1200" b="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ts val="0"/>
              </a:spcBef>
              <a:spcAft>
                <a:spcPts val="0"/>
              </a:spcAft>
              <a:buClrTx/>
              <a:buSzTx/>
              <a:buFont typeface="Arial" panose="020B0604020202020204" pitchFamily="34" charset="0"/>
              <a:buNone/>
              <a:tabLst/>
              <a:defRPr/>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endParaRPr lang="en-US" sz="1200" dirty="0">
              <a:solidFill>
                <a:srgbClr val="21212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200" dirty="0">
                <a:effectLst/>
                <a:latin typeface="Arial" panose="020B0604020202020204" pitchFamily="34"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AF659489-CB77-4B18-9E55-7587094A2450}" type="slidenum">
              <a:rPr lang="en-US" smtClean="0"/>
              <a:t>19</a:t>
            </a:fld>
            <a:endParaRPr lang="en-US"/>
          </a:p>
        </p:txBody>
      </p:sp>
    </p:spTree>
    <p:extLst>
      <p:ext uri="{BB962C8B-B14F-4D97-AF65-F5344CB8AC3E}">
        <p14:creationId xmlns:p14="http://schemas.microsoft.com/office/powerpoint/2010/main" val="9917520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effectLst/>
                <a:latin typeface="Arial" panose="020B0604020202020204" pitchFamily="34" charset="0"/>
                <a:ea typeface="Calibri" panose="020F0502020204030204" pitchFamily="34" charset="0"/>
                <a:cs typeface="Times New Roman" panose="02020603050405020304" pitchFamily="18" charset="0"/>
              </a:rPr>
              <a:t>That’s all our class content for today!</a:t>
            </a:r>
          </a:p>
          <a:p>
            <a:pPr marL="0" marR="0">
              <a:spcBef>
                <a:spcPts val="0"/>
              </a:spcBef>
              <a:spcAft>
                <a:spcPts val="0"/>
              </a:spcAft>
            </a:pPr>
            <a:endParaRPr lang="en-US" sz="1800" dirty="0">
              <a:effectLst/>
              <a:latin typeface="Arial" panose="020B0604020202020204" pitchFamily="34" charset="0"/>
              <a:ea typeface="Calibri" panose="020F0502020204030204" pitchFamily="34" charset="0"/>
              <a:cs typeface="Times New Roman" panose="02020603050405020304" pitchFamily="18" charset="0"/>
            </a:endParaRPr>
          </a:p>
          <a:p>
            <a:pPr algn="l"/>
            <a:r>
              <a:rPr lang="en-US" sz="1800" dirty="0">
                <a:effectLst/>
                <a:latin typeface="Arial" panose="020B0604020202020204" pitchFamily="34" charset="0"/>
                <a:ea typeface="Calibri" panose="020F0502020204030204" pitchFamily="34" charset="0"/>
                <a:cs typeface="Times New Roman" panose="02020603050405020304" pitchFamily="18" charset="0"/>
              </a:rPr>
              <a:t>If you have completed the How PubMed Works series and would like to continue your PubMed training, you can register for our </a:t>
            </a:r>
            <a:r>
              <a:rPr lang="en-US" sz="2800" b="0" i="0" u="sng" dirty="0">
                <a:effectLst/>
                <a:highlight>
                  <a:srgbClr val="FFFFFF"/>
                </a:highlight>
                <a:latin typeface="system-ui"/>
                <a:hlinkClick r:id="rId3"/>
              </a:rPr>
              <a:t>MeSH Changes and PubMed Searching On-Demand</a:t>
            </a:r>
            <a:r>
              <a:rPr lang="en-US" sz="2800" b="0" i="0" u="sng" dirty="0">
                <a:effectLst/>
                <a:highlight>
                  <a:srgbClr val="FFFFFF"/>
                </a:highlight>
                <a:latin typeface="system-ui"/>
              </a:rPr>
              <a:t> </a:t>
            </a:r>
            <a:r>
              <a:rPr lang="en-US" sz="2800" b="0" i="0" u="none" dirty="0">
                <a:effectLst/>
                <a:highlight>
                  <a:srgbClr val="FFFFFF"/>
                </a:highlight>
                <a:latin typeface="system-ui"/>
              </a:rPr>
              <a:t>class. We have included the link to do this on your handout under, “Additional Resources.”</a:t>
            </a:r>
            <a:endParaRPr lang="en-US" sz="1800" u="none" dirty="0">
              <a:effectLst/>
              <a:latin typeface="Arial" panose="020B0604020202020204" pitchFamily="34" charset="0"/>
              <a:ea typeface="Calibri" panose="020F0502020204030204" pitchFamily="34" charset="0"/>
              <a:cs typeface="Times New Roman" panose="02020603050405020304" pitchFamily="18" charset="0"/>
            </a:endParaRPr>
          </a:p>
          <a:p>
            <a:pPr algn="l"/>
            <a:endParaRPr lang="en-US" sz="1800" dirty="0">
              <a:effectLst/>
              <a:latin typeface="Arial" panose="020B060402020202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800" dirty="0">
                <a:effectLst/>
                <a:latin typeface="Arial" panose="020B0604020202020204" pitchFamily="34" charset="0"/>
                <a:ea typeface="Calibri" panose="020F0502020204030204" pitchFamily="34" charset="0"/>
                <a:cs typeface="Times New Roman" panose="02020603050405020304" pitchFamily="18" charset="0"/>
              </a:rPr>
              <a:t>And to stay in the loop about all our training sessions, you can subscribe to our weekly </a:t>
            </a:r>
            <a:r>
              <a:rPr lang="en-US" sz="1800" b="1" dirty="0">
                <a:effectLst/>
                <a:latin typeface="Arial" panose="020B0604020202020204" pitchFamily="34" charset="0"/>
                <a:ea typeface="Calibri" panose="020F0502020204030204" pitchFamily="34" charset="0"/>
                <a:cs typeface="Times New Roman" panose="02020603050405020304" pitchFamily="18" charset="0"/>
              </a:rPr>
              <a:t>NNLM Class Notification Email </a:t>
            </a:r>
            <a:r>
              <a:rPr lang="en-US" sz="1800" dirty="0">
                <a:effectLst/>
                <a:latin typeface="Arial" panose="020B0604020202020204" pitchFamily="34" charset="0"/>
                <a:ea typeface="Calibri" panose="020F0502020204030204" pitchFamily="34" charset="0"/>
                <a:cs typeface="Times New Roman" panose="02020603050405020304" pitchFamily="18" charset="0"/>
              </a:rPr>
              <a:t>and get timely information sent straight to your inbox. We’ve included a link to subscribe to the email on your handout as well.</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gn="l"/>
            <a:endParaRPr lang="en-US" b="0" i="0" dirty="0">
              <a:solidFill>
                <a:srgbClr val="212529"/>
              </a:solidFill>
              <a:effectLst/>
              <a:latin typeface="system-ui"/>
            </a:endParaRPr>
          </a:p>
        </p:txBody>
      </p:sp>
      <p:sp>
        <p:nvSpPr>
          <p:cNvPr id="4" name="Slide Number Placeholder 3"/>
          <p:cNvSpPr>
            <a:spLocks noGrp="1"/>
          </p:cNvSpPr>
          <p:nvPr>
            <p:ph type="sldNum" sz="quarter" idx="5"/>
          </p:nvPr>
        </p:nvSpPr>
        <p:spPr/>
        <p:txBody>
          <a:bodyPr/>
          <a:lstStyle/>
          <a:p>
            <a:pPr>
              <a:defRPr/>
            </a:pPr>
            <a:fld id="{1E640117-C3A4-4D95-8CFE-4BB45D40D405}" type="slidenum">
              <a:rPr lang="en-US" smtClean="0"/>
              <a:pPr>
                <a:defRPr/>
              </a:pPr>
              <a:t>20</a:t>
            </a:fld>
            <a:endParaRPr lang="en-US"/>
          </a:p>
        </p:txBody>
      </p:sp>
    </p:spTree>
    <p:extLst>
      <p:ext uri="{BB962C8B-B14F-4D97-AF65-F5344CB8AC3E}">
        <p14:creationId xmlns:p14="http://schemas.microsoft.com/office/powerpoint/2010/main" val="35812368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C7E6AD7-DB55-4C21-A3E2-E144C78DA0A5}" type="slidenum">
              <a:rPr lang="en-US" smtClean="0"/>
              <a:t>21</a:t>
            </a:fld>
            <a:endParaRPr lang="en-US" dirty="0"/>
          </a:p>
        </p:txBody>
      </p:sp>
    </p:spTree>
    <p:extLst>
      <p:ext uri="{BB962C8B-B14F-4D97-AF65-F5344CB8AC3E}">
        <p14:creationId xmlns:p14="http://schemas.microsoft.com/office/powerpoint/2010/main" val="1865028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31"/>
        <p:cNvGrpSpPr/>
        <p:nvPr/>
      </p:nvGrpSpPr>
      <p:grpSpPr>
        <a:xfrm>
          <a:off x="0" y="0"/>
          <a:ext cx="0" cy="0"/>
          <a:chOff x="0" y="0"/>
          <a:chExt cx="0" cy="0"/>
        </a:xfrm>
      </p:grpSpPr>
      <p:sp>
        <p:nvSpPr>
          <p:cNvPr id="32" name="Google Shape;32;p30"/>
          <p:cNvSpPr txBox="1">
            <a:spLocks noGrp="1"/>
          </p:cNvSpPr>
          <p:nvPr>
            <p:ph type="title"/>
          </p:nvPr>
        </p:nvSpPr>
        <p:spPr>
          <a:xfrm>
            <a:off x="1143000" y="1097280"/>
            <a:ext cx="3931920" cy="173736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4000"/>
              <a:buFont typeface="Corbel"/>
              <a:buNone/>
              <a:defRPr sz="4000" b="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30"/>
          <p:cNvSpPr>
            <a:spLocks noGrp="1"/>
          </p:cNvSpPr>
          <p:nvPr>
            <p:ph type="pic" idx="2"/>
          </p:nvPr>
        </p:nvSpPr>
        <p:spPr>
          <a:xfrm>
            <a:off x="5413248" y="1069847"/>
            <a:ext cx="6099048" cy="4800600"/>
          </a:xfrm>
          <a:prstGeom prst="rect">
            <a:avLst/>
          </a:prstGeom>
          <a:noFill/>
          <a:ln>
            <a:noFill/>
          </a:ln>
        </p:spPr>
      </p:sp>
      <p:sp>
        <p:nvSpPr>
          <p:cNvPr id="34" name="Google Shape;34;p30"/>
          <p:cNvSpPr txBox="1">
            <a:spLocks noGrp="1"/>
          </p:cNvSpPr>
          <p:nvPr>
            <p:ph type="body" idx="1"/>
          </p:nvPr>
        </p:nvSpPr>
        <p:spPr>
          <a:xfrm>
            <a:off x="1143000" y="2834640"/>
            <a:ext cx="3931920" cy="288036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360"/>
              <a:buNone/>
              <a:defRPr sz="1700"/>
            </a:lvl1pPr>
            <a:lvl2pPr marL="914400" lvl="1" indent="-228600" algn="l">
              <a:lnSpc>
                <a:spcPct val="90000"/>
              </a:lnSpc>
              <a:spcBef>
                <a:spcPts val="200"/>
              </a:spcBef>
              <a:spcAft>
                <a:spcPts val="0"/>
              </a:spcAft>
              <a:buSzPts val="960"/>
              <a:buNone/>
              <a:defRPr sz="1200"/>
            </a:lvl2pPr>
            <a:lvl3pPr marL="1371600" lvl="2" indent="-228600" algn="l">
              <a:lnSpc>
                <a:spcPct val="90000"/>
              </a:lnSpc>
              <a:spcBef>
                <a:spcPts val="400"/>
              </a:spcBef>
              <a:spcAft>
                <a:spcPts val="0"/>
              </a:spcAft>
              <a:buSzPts val="800"/>
              <a:buNone/>
              <a:defRPr sz="1000"/>
            </a:lvl3pPr>
            <a:lvl4pPr marL="1828800" lvl="3" indent="-228600" algn="l">
              <a:lnSpc>
                <a:spcPct val="90000"/>
              </a:lnSpc>
              <a:spcBef>
                <a:spcPts val="400"/>
              </a:spcBef>
              <a:spcAft>
                <a:spcPts val="0"/>
              </a:spcAft>
              <a:buSzPts val="720"/>
              <a:buNone/>
              <a:defRPr sz="900"/>
            </a:lvl4pPr>
            <a:lvl5pPr marL="2286000" lvl="4" indent="-228600" algn="l">
              <a:lnSpc>
                <a:spcPct val="90000"/>
              </a:lnSpc>
              <a:spcBef>
                <a:spcPts val="400"/>
              </a:spcBef>
              <a:spcAft>
                <a:spcPts val="0"/>
              </a:spcAft>
              <a:buSzPts val="720"/>
              <a:buNone/>
              <a:defRPr sz="900"/>
            </a:lvl5pPr>
            <a:lvl6pPr marL="2743200" lvl="5" indent="-228600" algn="l">
              <a:lnSpc>
                <a:spcPct val="90000"/>
              </a:lnSpc>
              <a:spcBef>
                <a:spcPts val="400"/>
              </a:spcBef>
              <a:spcAft>
                <a:spcPts val="0"/>
              </a:spcAft>
              <a:buSzPts val="720"/>
              <a:buNone/>
              <a:defRPr sz="900"/>
            </a:lvl6pPr>
            <a:lvl7pPr marL="3200400" lvl="6" indent="-228600" algn="l">
              <a:lnSpc>
                <a:spcPct val="90000"/>
              </a:lnSpc>
              <a:spcBef>
                <a:spcPts val="400"/>
              </a:spcBef>
              <a:spcAft>
                <a:spcPts val="0"/>
              </a:spcAft>
              <a:buSzPts val="720"/>
              <a:buNone/>
              <a:defRPr sz="900"/>
            </a:lvl7pPr>
            <a:lvl8pPr marL="3657600" lvl="7" indent="-228600" algn="l">
              <a:lnSpc>
                <a:spcPct val="90000"/>
              </a:lnSpc>
              <a:spcBef>
                <a:spcPts val="400"/>
              </a:spcBef>
              <a:spcAft>
                <a:spcPts val="0"/>
              </a:spcAft>
              <a:buSzPts val="720"/>
              <a:buNone/>
              <a:defRPr sz="900"/>
            </a:lvl8pPr>
            <a:lvl9pPr marL="4114800" lvl="8" indent="-228600" algn="l">
              <a:lnSpc>
                <a:spcPct val="90000"/>
              </a:lnSpc>
              <a:spcBef>
                <a:spcPts val="400"/>
              </a:spcBef>
              <a:spcAft>
                <a:spcPts val="400"/>
              </a:spcAft>
              <a:buSzPts val="720"/>
              <a:buNone/>
              <a:defRPr sz="900"/>
            </a:lvl9pPr>
          </a:lstStyle>
          <a:p>
            <a:endParaRPr/>
          </a:p>
        </p:txBody>
      </p:sp>
      <p:sp>
        <p:nvSpPr>
          <p:cNvPr id="35" name="Google Shape;35;p30"/>
          <p:cNvSpPr txBox="1">
            <a:spLocks noGrp="1"/>
          </p:cNvSpPr>
          <p:nvPr>
            <p:ph type="ftr" idx="11"/>
          </p:nvPr>
        </p:nvSpPr>
        <p:spPr>
          <a:xfrm>
            <a:off x="3949148" y="6223828"/>
            <a:ext cx="471777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30"/>
          <p:cNvSpPr txBox="1">
            <a:spLocks noGrp="1"/>
          </p:cNvSpPr>
          <p:nvPr>
            <p:ph type="sldNum" idx="12"/>
          </p:nvPr>
        </p:nvSpPr>
        <p:spPr>
          <a:xfrm>
            <a:off x="9329530" y="6223828"/>
            <a:ext cx="170621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26809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37"/>
        <p:cNvGrpSpPr/>
        <p:nvPr/>
      </p:nvGrpSpPr>
      <p:grpSpPr>
        <a:xfrm>
          <a:off x="0" y="0"/>
          <a:ext cx="0" cy="0"/>
          <a:chOff x="0" y="0"/>
          <a:chExt cx="0" cy="0"/>
        </a:xfrm>
      </p:grpSpPr>
      <p:sp>
        <p:nvSpPr>
          <p:cNvPr id="38" name="Google Shape;38;p25"/>
          <p:cNvSpPr txBox="1">
            <a:spLocks noGrp="1"/>
          </p:cNvSpPr>
          <p:nvPr>
            <p:ph type="title"/>
          </p:nvPr>
        </p:nvSpPr>
        <p:spPr>
          <a:xfrm>
            <a:off x="1106424" y="1173575"/>
            <a:ext cx="9966960" cy="2926080"/>
          </a:xfrm>
          <a:prstGeom prst="rect">
            <a:avLst/>
          </a:prstGeom>
          <a:noFill/>
          <a:ln>
            <a:noFill/>
          </a:ln>
        </p:spPr>
        <p:txBody>
          <a:bodyPr spcFirstLastPara="1" wrap="square" lIns="91425" tIns="45700" rIns="91425" bIns="45700" anchor="b" anchorCtr="0">
            <a:noAutofit/>
          </a:bodyPr>
          <a:lstStyle>
            <a:lvl1pPr lvl="0" algn="ctr">
              <a:lnSpc>
                <a:spcPct val="85000"/>
              </a:lnSpc>
              <a:spcBef>
                <a:spcPts val="0"/>
              </a:spcBef>
              <a:spcAft>
                <a:spcPts val="0"/>
              </a:spcAft>
              <a:buClr>
                <a:schemeClr val="dk1"/>
              </a:buClr>
              <a:buSzPts val="7200"/>
              <a:buFont typeface="Corbel"/>
              <a:buNone/>
              <a:defRPr sz="72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25"/>
          <p:cNvSpPr txBox="1">
            <a:spLocks noGrp="1"/>
          </p:cNvSpPr>
          <p:nvPr>
            <p:ph type="body" idx="1"/>
          </p:nvPr>
        </p:nvSpPr>
        <p:spPr>
          <a:xfrm>
            <a:off x="1709928" y="4154520"/>
            <a:ext cx="8769096" cy="1363806"/>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400"/>
              </a:spcBef>
              <a:spcAft>
                <a:spcPts val="0"/>
              </a:spcAft>
              <a:buSzPts val="1760"/>
              <a:buNone/>
              <a:defRPr sz="2200">
                <a:solidFill>
                  <a:schemeClr val="dk1"/>
                </a:solidFill>
              </a:defRPr>
            </a:lvl1pPr>
            <a:lvl2pPr marL="914400" lvl="1" indent="-228600" algn="l">
              <a:lnSpc>
                <a:spcPct val="90000"/>
              </a:lnSpc>
              <a:spcBef>
                <a:spcPts val="200"/>
              </a:spcBef>
              <a:spcAft>
                <a:spcPts val="0"/>
              </a:spcAft>
              <a:buSzPts val="1440"/>
              <a:buNone/>
              <a:defRPr sz="1800">
                <a:solidFill>
                  <a:srgbClr val="888888"/>
                </a:solidFill>
              </a:defRPr>
            </a:lvl2pPr>
            <a:lvl3pPr marL="1371600" lvl="2" indent="-228600" algn="l">
              <a:lnSpc>
                <a:spcPct val="90000"/>
              </a:lnSpc>
              <a:spcBef>
                <a:spcPts val="400"/>
              </a:spcBef>
              <a:spcAft>
                <a:spcPts val="0"/>
              </a:spcAft>
              <a:buSzPts val="1280"/>
              <a:buNone/>
              <a:defRPr sz="1600">
                <a:solidFill>
                  <a:srgbClr val="888888"/>
                </a:solidFill>
              </a:defRPr>
            </a:lvl3pPr>
            <a:lvl4pPr marL="1828800" lvl="3" indent="-228600" algn="l">
              <a:lnSpc>
                <a:spcPct val="90000"/>
              </a:lnSpc>
              <a:spcBef>
                <a:spcPts val="400"/>
              </a:spcBef>
              <a:spcAft>
                <a:spcPts val="0"/>
              </a:spcAft>
              <a:buSzPts val="1120"/>
              <a:buNone/>
              <a:defRPr sz="1400">
                <a:solidFill>
                  <a:srgbClr val="888888"/>
                </a:solidFill>
              </a:defRPr>
            </a:lvl4pPr>
            <a:lvl5pPr marL="2286000" lvl="4" indent="-228600" algn="l">
              <a:lnSpc>
                <a:spcPct val="90000"/>
              </a:lnSpc>
              <a:spcBef>
                <a:spcPts val="400"/>
              </a:spcBef>
              <a:spcAft>
                <a:spcPts val="0"/>
              </a:spcAft>
              <a:buSzPts val="1120"/>
              <a:buNone/>
              <a:defRPr sz="1400">
                <a:solidFill>
                  <a:srgbClr val="888888"/>
                </a:solidFill>
              </a:defRPr>
            </a:lvl5pPr>
            <a:lvl6pPr marL="2743200" lvl="5" indent="-228600" algn="l">
              <a:lnSpc>
                <a:spcPct val="90000"/>
              </a:lnSpc>
              <a:spcBef>
                <a:spcPts val="400"/>
              </a:spcBef>
              <a:spcAft>
                <a:spcPts val="0"/>
              </a:spcAft>
              <a:buSzPts val="1120"/>
              <a:buNone/>
              <a:defRPr sz="1400">
                <a:solidFill>
                  <a:srgbClr val="888888"/>
                </a:solidFill>
              </a:defRPr>
            </a:lvl6pPr>
            <a:lvl7pPr marL="3200400" lvl="6" indent="-228600" algn="l">
              <a:lnSpc>
                <a:spcPct val="90000"/>
              </a:lnSpc>
              <a:spcBef>
                <a:spcPts val="400"/>
              </a:spcBef>
              <a:spcAft>
                <a:spcPts val="0"/>
              </a:spcAft>
              <a:buSzPts val="1120"/>
              <a:buNone/>
              <a:defRPr sz="1400">
                <a:solidFill>
                  <a:srgbClr val="888888"/>
                </a:solidFill>
              </a:defRPr>
            </a:lvl7pPr>
            <a:lvl8pPr marL="3657600" lvl="7" indent="-228600" algn="l">
              <a:lnSpc>
                <a:spcPct val="90000"/>
              </a:lnSpc>
              <a:spcBef>
                <a:spcPts val="400"/>
              </a:spcBef>
              <a:spcAft>
                <a:spcPts val="0"/>
              </a:spcAft>
              <a:buSzPts val="1120"/>
              <a:buNone/>
              <a:defRPr sz="1400">
                <a:solidFill>
                  <a:srgbClr val="888888"/>
                </a:solidFill>
              </a:defRPr>
            </a:lvl8pPr>
            <a:lvl9pPr marL="4114800" lvl="8" indent="-228600" algn="l">
              <a:lnSpc>
                <a:spcPct val="90000"/>
              </a:lnSpc>
              <a:spcBef>
                <a:spcPts val="400"/>
              </a:spcBef>
              <a:spcAft>
                <a:spcPts val="400"/>
              </a:spcAft>
              <a:buSzPts val="1120"/>
              <a:buNone/>
              <a:defRPr sz="1400">
                <a:solidFill>
                  <a:srgbClr val="888888"/>
                </a:solidFill>
              </a:defRPr>
            </a:lvl9pPr>
          </a:lstStyle>
          <a:p>
            <a:endParaRPr/>
          </a:p>
        </p:txBody>
      </p:sp>
      <p:sp>
        <p:nvSpPr>
          <p:cNvPr id="40" name="Google Shape;40;p25"/>
          <p:cNvSpPr txBox="1">
            <a:spLocks noGrp="1"/>
          </p:cNvSpPr>
          <p:nvPr>
            <p:ph type="ftr" idx="11"/>
          </p:nvPr>
        </p:nvSpPr>
        <p:spPr>
          <a:xfrm>
            <a:off x="3949148" y="6223828"/>
            <a:ext cx="471777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25"/>
          <p:cNvSpPr txBox="1">
            <a:spLocks noGrp="1"/>
          </p:cNvSpPr>
          <p:nvPr>
            <p:ph type="sldNum" idx="12"/>
          </p:nvPr>
        </p:nvSpPr>
        <p:spPr>
          <a:xfrm>
            <a:off x="9329530" y="6223828"/>
            <a:ext cx="170621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cxnSp>
        <p:nvCxnSpPr>
          <p:cNvPr id="42" name="Google Shape;42;p25"/>
          <p:cNvCxnSpPr/>
          <p:nvPr/>
        </p:nvCxnSpPr>
        <p:spPr>
          <a:xfrm>
            <a:off x="1981200" y="4020408"/>
            <a:ext cx="8229601" cy="0"/>
          </a:xfrm>
          <a:prstGeom prst="straightConnector1">
            <a:avLst/>
          </a:prstGeom>
          <a:noFill/>
          <a:ln w="10000" cap="flat" cmpd="sng">
            <a:solidFill>
              <a:schemeClr val="dk1"/>
            </a:solidFill>
            <a:prstDash val="solid"/>
            <a:round/>
            <a:headEnd type="none" w="sm" len="sm"/>
            <a:tailEnd type="none" w="sm" len="sm"/>
          </a:ln>
        </p:spPr>
      </p:cxnSp>
    </p:spTree>
    <p:extLst>
      <p:ext uri="{BB962C8B-B14F-4D97-AF65-F5344CB8AC3E}">
        <p14:creationId xmlns:p14="http://schemas.microsoft.com/office/powerpoint/2010/main" val="12821905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3"/>
        <p:cNvGrpSpPr/>
        <p:nvPr/>
      </p:nvGrpSpPr>
      <p:grpSpPr>
        <a:xfrm>
          <a:off x="0" y="0"/>
          <a:ext cx="0" cy="0"/>
          <a:chOff x="0" y="0"/>
          <a:chExt cx="0" cy="0"/>
        </a:xfrm>
      </p:grpSpPr>
      <p:sp>
        <p:nvSpPr>
          <p:cNvPr id="44" name="Google Shape;44;p23"/>
          <p:cNvSpPr txBox="1">
            <a:spLocks noGrp="1"/>
          </p:cNvSpPr>
          <p:nvPr>
            <p:ph type="ftr" idx="11"/>
          </p:nvPr>
        </p:nvSpPr>
        <p:spPr>
          <a:xfrm>
            <a:off x="3949148" y="6223828"/>
            <a:ext cx="471777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23"/>
          <p:cNvSpPr txBox="1">
            <a:spLocks noGrp="1"/>
          </p:cNvSpPr>
          <p:nvPr>
            <p:ph type="sldNum" idx="12"/>
          </p:nvPr>
        </p:nvSpPr>
        <p:spPr>
          <a:xfrm>
            <a:off x="9329530" y="6223828"/>
            <a:ext cx="170621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2027693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55"/>
        <p:cNvGrpSpPr/>
        <p:nvPr/>
      </p:nvGrpSpPr>
      <p:grpSpPr>
        <a:xfrm>
          <a:off x="0" y="0"/>
          <a:ext cx="0" cy="0"/>
          <a:chOff x="0" y="0"/>
          <a:chExt cx="0" cy="0"/>
        </a:xfrm>
      </p:grpSpPr>
      <p:sp>
        <p:nvSpPr>
          <p:cNvPr id="56" name="Google Shape;56;p27"/>
          <p:cNvSpPr txBox="1">
            <a:spLocks noGrp="1"/>
          </p:cNvSpPr>
          <p:nvPr>
            <p:ph type="title"/>
          </p:nvPr>
        </p:nvSpPr>
        <p:spPr>
          <a:xfrm>
            <a:off x="1143000" y="609600"/>
            <a:ext cx="9875520" cy="135636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27"/>
          <p:cNvSpPr txBox="1">
            <a:spLocks noGrp="1"/>
          </p:cNvSpPr>
          <p:nvPr>
            <p:ph type="body" idx="1"/>
          </p:nvPr>
        </p:nvSpPr>
        <p:spPr>
          <a:xfrm>
            <a:off x="1143000" y="2001511"/>
            <a:ext cx="4754880" cy="777240"/>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0"/>
              </a:spcBef>
              <a:spcAft>
                <a:spcPts val="0"/>
              </a:spcAft>
              <a:buSzPts val="1920"/>
              <a:buNone/>
              <a:defRPr sz="2400" b="1"/>
            </a:lvl1pPr>
            <a:lvl2pPr marL="914400" lvl="1" indent="-228600" algn="l">
              <a:lnSpc>
                <a:spcPct val="90000"/>
              </a:lnSpc>
              <a:spcBef>
                <a:spcPts val="200"/>
              </a:spcBef>
              <a:spcAft>
                <a:spcPts val="0"/>
              </a:spcAft>
              <a:buSzPts val="1600"/>
              <a:buNone/>
              <a:defRPr sz="2000" b="1"/>
            </a:lvl2pPr>
            <a:lvl3pPr marL="1371600" lvl="2" indent="-228600" algn="l">
              <a:lnSpc>
                <a:spcPct val="90000"/>
              </a:lnSpc>
              <a:spcBef>
                <a:spcPts val="400"/>
              </a:spcBef>
              <a:spcAft>
                <a:spcPts val="0"/>
              </a:spcAft>
              <a:buSzPts val="1440"/>
              <a:buNone/>
              <a:defRPr sz="1800" b="1"/>
            </a:lvl3pPr>
            <a:lvl4pPr marL="1828800" lvl="3" indent="-228600" algn="l">
              <a:lnSpc>
                <a:spcPct val="90000"/>
              </a:lnSpc>
              <a:spcBef>
                <a:spcPts val="400"/>
              </a:spcBef>
              <a:spcAft>
                <a:spcPts val="0"/>
              </a:spcAft>
              <a:buSzPts val="1280"/>
              <a:buNone/>
              <a:defRPr sz="1600" b="1"/>
            </a:lvl4pPr>
            <a:lvl5pPr marL="2286000" lvl="4" indent="-228600" algn="l">
              <a:lnSpc>
                <a:spcPct val="90000"/>
              </a:lnSpc>
              <a:spcBef>
                <a:spcPts val="400"/>
              </a:spcBef>
              <a:spcAft>
                <a:spcPts val="0"/>
              </a:spcAft>
              <a:buSzPts val="1280"/>
              <a:buNone/>
              <a:defRPr sz="1600" b="1"/>
            </a:lvl5pPr>
            <a:lvl6pPr marL="2743200" lvl="5" indent="-228600" algn="l">
              <a:lnSpc>
                <a:spcPct val="90000"/>
              </a:lnSpc>
              <a:spcBef>
                <a:spcPts val="400"/>
              </a:spcBef>
              <a:spcAft>
                <a:spcPts val="0"/>
              </a:spcAft>
              <a:buSzPts val="1280"/>
              <a:buNone/>
              <a:defRPr sz="1600" b="1"/>
            </a:lvl6pPr>
            <a:lvl7pPr marL="3200400" lvl="6" indent="-228600" algn="l">
              <a:lnSpc>
                <a:spcPct val="90000"/>
              </a:lnSpc>
              <a:spcBef>
                <a:spcPts val="400"/>
              </a:spcBef>
              <a:spcAft>
                <a:spcPts val="0"/>
              </a:spcAft>
              <a:buSzPts val="1280"/>
              <a:buNone/>
              <a:defRPr sz="1600" b="1"/>
            </a:lvl7pPr>
            <a:lvl8pPr marL="3657600" lvl="7" indent="-228600" algn="l">
              <a:lnSpc>
                <a:spcPct val="90000"/>
              </a:lnSpc>
              <a:spcBef>
                <a:spcPts val="400"/>
              </a:spcBef>
              <a:spcAft>
                <a:spcPts val="0"/>
              </a:spcAft>
              <a:buSzPts val="1280"/>
              <a:buNone/>
              <a:defRPr sz="1600" b="1"/>
            </a:lvl8pPr>
            <a:lvl9pPr marL="4114800" lvl="8" indent="-228600" algn="l">
              <a:lnSpc>
                <a:spcPct val="90000"/>
              </a:lnSpc>
              <a:spcBef>
                <a:spcPts val="400"/>
              </a:spcBef>
              <a:spcAft>
                <a:spcPts val="400"/>
              </a:spcAft>
              <a:buSzPts val="1280"/>
              <a:buNone/>
              <a:defRPr sz="1600" b="1"/>
            </a:lvl9pPr>
          </a:lstStyle>
          <a:p>
            <a:endParaRPr/>
          </a:p>
        </p:txBody>
      </p:sp>
      <p:sp>
        <p:nvSpPr>
          <p:cNvPr id="58" name="Google Shape;58;p27"/>
          <p:cNvSpPr txBox="1">
            <a:spLocks noGrp="1"/>
          </p:cNvSpPr>
          <p:nvPr>
            <p:ph type="body" idx="2"/>
          </p:nvPr>
        </p:nvSpPr>
        <p:spPr>
          <a:xfrm>
            <a:off x="1143000" y="2721483"/>
            <a:ext cx="4754880" cy="3383280"/>
          </a:xfrm>
          <a:prstGeom prst="rect">
            <a:avLst/>
          </a:prstGeom>
          <a:noFill/>
          <a:ln>
            <a:noFill/>
          </a:ln>
        </p:spPr>
        <p:txBody>
          <a:bodyPr spcFirstLastPara="1" wrap="square" lIns="91425" tIns="45700" rIns="91425" bIns="45700" anchor="t" anchorCtr="0">
            <a:normAutofit/>
          </a:bodyPr>
          <a:lstStyle>
            <a:lvl1pPr marL="457200" lvl="0" indent="-340360" algn="l">
              <a:lnSpc>
                <a:spcPct val="90000"/>
              </a:lnSpc>
              <a:spcBef>
                <a:spcPts val="1400"/>
              </a:spcBef>
              <a:spcAft>
                <a:spcPts val="0"/>
              </a:spcAft>
              <a:buSzPts val="1760"/>
              <a:buChar char="•"/>
              <a:defRPr sz="2200"/>
            </a:lvl1pPr>
            <a:lvl2pPr marL="914400" lvl="1" indent="-330200" algn="l">
              <a:lnSpc>
                <a:spcPct val="90000"/>
              </a:lnSpc>
              <a:spcBef>
                <a:spcPts val="200"/>
              </a:spcBef>
              <a:spcAft>
                <a:spcPts val="0"/>
              </a:spcAft>
              <a:buSzPts val="1600"/>
              <a:buChar char="•"/>
              <a:defRPr sz="2000"/>
            </a:lvl2pPr>
            <a:lvl3pPr marL="1371600" lvl="2" indent="-320039" algn="l">
              <a:lnSpc>
                <a:spcPct val="90000"/>
              </a:lnSpc>
              <a:spcBef>
                <a:spcPts val="400"/>
              </a:spcBef>
              <a:spcAft>
                <a:spcPts val="0"/>
              </a:spcAft>
              <a:buSzPts val="1440"/>
              <a:buChar char="•"/>
              <a:defRPr sz="1800"/>
            </a:lvl3pPr>
            <a:lvl4pPr marL="1828800" lvl="3" indent="-309880" algn="l">
              <a:lnSpc>
                <a:spcPct val="90000"/>
              </a:lnSpc>
              <a:spcBef>
                <a:spcPts val="400"/>
              </a:spcBef>
              <a:spcAft>
                <a:spcPts val="0"/>
              </a:spcAft>
              <a:buSzPts val="1280"/>
              <a:buChar char="•"/>
              <a:defRPr sz="1600"/>
            </a:lvl4pPr>
            <a:lvl5pPr marL="2286000" lvl="4" indent="-309879" algn="l">
              <a:lnSpc>
                <a:spcPct val="90000"/>
              </a:lnSpc>
              <a:spcBef>
                <a:spcPts val="400"/>
              </a:spcBef>
              <a:spcAft>
                <a:spcPts val="0"/>
              </a:spcAft>
              <a:buSzPts val="1280"/>
              <a:buChar char="•"/>
              <a:defRPr sz="1600"/>
            </a:lvl5pPr>
            <a:lvl6pPr marL="2743200" lvl="5" indent="-309879" algn="l">
              <a:lnSpc>
                <a:spcPct val="90000"/>
              </a:lnSpc>
              <a:spcBef>
                <a:spcPts val="400"/>
              </a:spcBef>
              <a:spcAft>
                <a:spcPts val="0"/>
              </a:spcAft>
              <a:buSzPts val="1280"/>
              <a:buChar char="•"/>
              <a:defRPr sz="1600"/>
            </a:lvl6pPr>
            <a:lvl7pPr marL="3200400" lvl="6" indent="-309879" algn="l">
              <a:lnSpc>
                <a:spcPct val="90000"/>
              </a:lnSpc>
              <a:spcBef>
                <a:spcPts val="400"/>
              </a:spcBef>
              <a:spcAft>
                <a:spcPts val="0"/>
              </a:spcAft>
              <a:buSzPts val="1280"/>
              <a:buChar char="•"/>
              <a:defRPr sz="1600"/>
            </a:lvl7pPr>
            <a:lvl8pPr marL="3657600" lvl="7" indent="-309879" algn="l">
              <a:lnSpc>
                <a:spcPct val="90000"/>
              </a:lnSpc>
              <a:spcBef>
                <a:spcPts val="400"/>
              </a:spcBef>
              <a:spcAft>
                <a:spcPts val="0"/>
              </a:spcAft>
              <a:buSzPts val="1280"/>
              <a:buChar char="•"/>
              <a:defRPr sz="1600"/>
            </a:lvl8pPr>
            <a:lvl9pPr marL="4114800" lvl="8" indent="-309879" algn="l">
              <a:lnSpc>
                <a:spcPct val="90000"/>
              </a:lnSpc>
              <a:spcBef>
                <a:spcPts val="400"/>
              </a:spcBef>
              <a:spcAft>
                <a:spcPts val="400"/>
              </a:spcAft>
              <a:buSzPts val="1280"/>
              <a:buChar char="•"/>
              <a:defRPr sz="1600"/>
            </a:lvl9pPr>
          </a:lstStyle>
          <a:p>
            <a:endParaRPr/>
          </a:p>
        </p:txBody>
      </p:sp>
      <p:sp>
        <p:nvSpPr>
          <p:cNvPr id="59" name="Google Shape;59;p27"/>
          <p:cNvSpPr txBox="1">
            <a:spLocks noGrp="1"/>
          </p:cNvSpPr>
          <p:nvPr>
            <p:ph type="body" idx="3"/>
          </p:nvPr>
        </p:nvSpPr>
        <p:spPr>
          <a:xfrm>
            <a:off x="6269173" y="1999032"/>
            <a:ext cx="4754880" cy="777240"/>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0"/>
              </a:spcBef>
              <a:spcAft>
                <a:spcPts val="0"/>
              </a:spcAft>
              <a:buSzPts val="1920"/>
              <a:buNone/>
              <a:defRPr sz="2400" b="1"/>
            </a:lvl1pPr>
            <a:lvl2pPr marL="914400" lvl="1" indent="-228600" algn="l">
              <a:lnSpc>
                <a:spcPct val="90000"/>
              </a:lnSpc>
              <a:spcBef>
                <a:spcPts val="200"/>
              </a:spcBef>
              <a:spcAft>
                <a:spcPts val="0"/>
              </a:spcAft>
              <a:buSzPts val="1600"/>
              <a:buNone/>
              <a:defRPr sz="2000" b="1"/>
            </a:lvl2pPr>
            <a:lvl3pPr marL="1371600" lvl="2" indent="-228600" algn="l">
              <a:lnSpc>
                <a:spcPct val="90000"/>
              </a:lnSpc>
              <a:spcBef>
                <a:spcPts val="400"/>
              </a:spcBef>
              <a:spcAft>
                <a:spcPts val="0"/>
              </a:spcAft>
              <a:buSzPts val="1440"/>
              <a:buNone/>
              <a:defRPr sz="1800" b="1"/>
            </a:lvl3pPr>
            <a:lvl4pPr marL="1828800" lvl="3" indent="-228600" algn="l">
              <a:lnSpc>
                <a:spcPct val="90000"/>
              </a:lnSpc>
              <a:spcBef>
                <a:spcPts val="400"/>
              </a:spcBef>
              <a:spcAft>
                <a:spcPts val="0"/>
              </a:spcAft>
              <a:buSzPts val="1280"/>
              <a:buNone/>
              <a:defRPr sz="1600" b="1"/>
            </a:lvl4pPr>
            <a:lvl5pPr marL="2286000" lvl="4" indent="-228600" algn="l">
              <a:lnSpc>
                <a:spcPct val="90000"/>
              </a:lnSpc>
              <a:spcBef>
                <a:spcPts val="400"/>
              </a:spcBef>
              <a:spcAft>
                <a:spcPts val="0"/>
              </a:spcAft>
              <a:buSzPts val="1280"/>
              <a:buNone/>
              <a:defRPr sz="1600" b="1"/>
            </a:lvl5pPr>
            <a:lvl6pPr marL="2743200" lvl="5" indent="-228600" algn="l">
              <a:lnSpc>
                <a:spcPct val="90000"/>
              </a:lnSpc>
              <a:spcBef>
                <a:spcPts val="400"/>
              </a:spcBef>
              <a:spcAft>
                <a:spcPts val="0"/>
              </a:spcAft>
              <a:buSzPts val="1280"/>
              <a:buNone/>
              <a:defRPr sz="1600" b="1"/>
            </a:lvl6pPr>
            <a:lvl7pPr marL="3200400" lvl="6" indent="-228600" algn="l">
              <a:lnSpc>
                <a:spcPct val="90000"/>
              </a:lnSpc>
              <a:spcBef>
                <a:spcPts val="400"/>
              </a:spcBef>
              <a:spcAft>
                <a:spcPts val="0"/>
              </a:spcAft>
              <a:buSzPts val="1280"/>
              <a:buNone/>
              <a:defRPr sz="1600" b="1"/>
            </a:lvl7pPr>
            <a:lvl8pPr marL="3657600" lvl="7" indent="-228600" algn="l">
              <a:lnSpc>
                <a:spcPct val="90000"/>
              </a:lnSpc>
              <a:spcBef>
                <a:spcPts val="400"/>
              </a:spcBef>
              <a:spcAft>
                <a:spcPts val="0"/>
              </a:spcAft>
              <a:buSzPts val="1280"/>
              <a:buNone/>
              <a:defRPr sz="1600" b="1"/>
            </a:lvl8pPr>
            <a:lvl9pPr marL="4114800" lvl="8" indent="-228600" algn="l">
              <a:lnSpc>
                <a:spcPct val="90000"/>
              </a:lnSpc>
              <a:spcBef>
                <a:spcPts val="400"/>
              </a:spcBef>
              <a:spcAft>
                <a:spcPts val="400"/>
              </a:spcAft>
              <a:buSzPts val="1280"/>
              <a:buNone/>
              <a:defRPr sz="1600" b="1"/>
            </a:lvl9pPr>
          </a:lstStyle>
          <a:p>
            <a:endParaRPr/>
          </a:p>
        </p:txBody>
      </p:sp>
      <p:sp>
        <p:nvSpPr>
          <p:cNvPr id="60" name="Google Shape;60;p27"/>
          <p:cNvSpPr txBox="1">
            <a:spLocks noGrp="1"/>
          </p:cNvSpPr>
          <p:nvPr>
            <p:ph type="body" idx="4"/>
          </p:nvPr>
        </p:nvSpPr>
        <p:spPr>
          <a:xfrm>
            <a:off x="6269173" y="2719322"/>
            <a:ext cx="4754880" cy="3383280"/>
          </a:xfrm>
          <a:prstGeom prst="rect">
            <a:avLst/>
          </a:prstGeom>
          <a:noFill/>
          <a:ln>
            <a:noFill/>
          </a:ln>
        </p:spPr>
        <p:txBody>
          <a:bodyPr spcFirstLastPara="1" wrap="square" lIns="91425" tIns="45700" rIns="91425" bIns="45700" anchor="t" anchorCtr="0">
            <a:normAutofit/>
          </a:bodyPr>
          <a:lstStyle>
            <a:lvl1pPr marL="457200" lvl="0" indent="-340360" algn="l">
              <a:lnSpc>
                <a:spcPct val="90000"/>
              </a:lnSpc>
              <a:spcBef>
                <a:spcPts val="1400"/>
              </a:spcBef>
              <a:spcAft>
                <a:spcPts val="0"/>
              </a:spcAft>
              <a:buSzPts val="1760"/>
              <a:buChar char="•"/>
              <a:defRPr sz="2200"/>
            </a:lvl1pPr>
            <a:lvl2pPr marL="914400" lvl="1" indent="-330200" algn="l">
              <a:lnSpc>
                <a:spcPct val="90000"/>
              </a:lnSpc>
              <a:spcBef>
                <a:spcPts val="200"/>
              </a:spcBef>
              <a:spcAft>
                <a:spcPts val="0"/>
              </a:spcAft>
              <a:buSzPts val="1600"/>
              <a:buChar char="•"/>
              <a:defRPr sz="2000"/>
            </a:lvl2pPr>
            <a:lvl3pPr marL="1371600" lvl="2" indent="-320039" algn="l">
              <a:lnSpc>
                <a:spcPct val="90000"/>
              </a:lnSpc>
              <a:spcBef>
                <a:spcPts val="400"/>
              </a:spcBef>
              <a:spcAft>
                <a:spcPts val="0"/>
              </a:spcAft>
              <a:buSzPts val="1440"/>
              <a:buChar char="•"/>
              <a:defRPr sz="1800"/>
            </a:lvl3pPr>
            <a:lvl4pPr marL="1828800" lvl="3" indent="-309880" algn="l">
              <a:lnSpc>
                <a:spcPct val="90000"/>
              </a:lnSpc>
              <a:spcBef>
                <a:spcPts val="400"/>
              </a:spcBef>
              <a:spcAft>
                <a:spcPts val="0"/>
              </a:spcAft>
              <a:buSzPts val="1280"/>
              <a:buChar char="•"/>
              <a:defRPr sz="1600"/>
            </a:lvl4pPr>
            <a:lvl5pPr marL="2286000" lvl="4" indent="-309879" algn="l">
              <a:lnSpc>
                <a:spcPct val="90000"/>
              </a:lnSpc>
              <a:spcBef>
                <a:spcPts val="400"/>
              </a:spcBef>
              <a:spcAft>
                <a:spcPts val="0"/>
              </a:spcAft>
              <a:buSzPts val="1280"/>
              <a:buChar char="•"/>
              <a:defRPr sz="1600"/>
            </a:lvl5pPr>
            <a:lvl6pPr marL="2743200" lvl="5" indent="-309879" algn="l">
              <a:lnSpc>
                <a:spcPct val="90000"/>
              </a:lnSpc>
              <a:spcBef>
                <a:spcPts val="400"/>
              </a:spcBef>
              <a:spcAft>
                <a:spcPts val="0"/>
              </a:spcAft>
              <a:buSzPts val="1280"/>
              <a:buChar char="•"/>
              <a:defRPr sz="1600"/>
            </a:lvl6pPr>
            <a:lvl7pPr marL="3200400" lvl="6" indent="-309879" algn="l">
              <a:lnSpc>
                <a:spcPct val="90000"/>
              </a:lnSpc>
              <a:spcBef>
                <a:spcPts val="400"/>
              </a:spcBef>
              <a:spcAft>
                <a:spcPts val="0"/>
              </a:spcAft>
              <a:buSzPts val="1280"/>
              <a:buChar char="•"/>
              <a:defRPr sz="1600"/>
            </a:lvl7pPr>
            <a:lvl8pPr marL="3657600" lvl="7" indent="-309879" algn="l">
              <a:lnSpc>
                <a:spcPct val="90000"/>
              </a:lnSpc>
              <a:spcBef>
                <a:spcPts val="400"/>
              </a:spcBef>
              <a:spcAft>
                <a:spcPts val="0"/>
              </a:spcAft>
              <a:buSzPts val="1280"/>
              <a:buChar char="•"/>
              <a:defRPr sz="1600"/>
            </a:lvl8pPr>
            <a:lvl9pPr marL="4114800" lvl="8" indent="-309879" algn="l">
              <a:lnSpc>
                <a:spcPct val="90000"/>
              </a:lnSpc>
              <a:spcBef>
                <a:spcPts val="400"/>
              </a:spcBef>
              <a:spcAft>
                <a:spcPts val="400"/>
              </a:spcAft>
              <a:buSzPts val="1280"/>
              <a:buChar char="•"/>
              <a:defRPr sz="1600"/>
            </a:lvl9pPr>
          </a:lstStyle>
          <a:p>
            <a:endParaRPr/>
          </a:p>
        </p:txBody>
      </p:sp>
      <p:sp>
        <p:nvSpPr>
          <p:cNvPr id="61" name="Google Shape;61;p27"/>
          <p:cNvSpPr txBox="1">
            <a:spLocks noGrp="1"/>
          </p:cNvSpPr>
          <p:nvPr>
            <p:ph type="ftr" idx="11"/>
          </p:nvPr>
        </p:nvSpPr>
        <p:spPr>
          <a:xfrm>
            <a:off x="3949148" y="6223828"/>
            <a:ext cx="471777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27"/>
          <p:cNvSpPr txBox="1">
            <a:spLocks noGrp="1"/>
          </p:cNvSpPr>
          <p:nvPr>
            <p:ph type="sldNum" idx="12"/>
          </p:nvPr>
        </p:nvSpPr>
        <p:spPr>
          <a:xfrm>
            <a:off x="9329530" y="6223828"/>
            <a:ext cx="170621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2320365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63"/>
        <p:cNvGrpSpPr/>
        <p:nvPr/>
      </p:nvGrpSpPr>
      <p:grpSpPr>
        <a:xfrm>
          <a:off x="0" y="0"/>
          <a:ext cx="0" cy="0"/>
          <a:chOff x="0" y="0"/>
          <a:chExt cx="0" cy="0"/>
        </a:xfrm>
      </p:grpSpPr>
      <p:sp>
        <p:nvSpPr>
          <p:cNvPr id="64" name="Google Shape;64;p28"/>
          <p:cNvSpPr txBox="1">
            <a:spLocks noGrp="1"/>
          </p:cNvSpPr>
          <p:nvPr>
            <p:ph type="title"/>
          </p:nvPr>
        </p:nvSpPr>
        <p:spPr>
          <a:xfrm>
            <a:off x="1143000" y="609600"/>
            <a:ext cx="9875520" cy="135636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28"/>
          <p:cNvSpPr txBox="1">
            <a:spLocks noGrp="1"/>
          </p:cNvSpPr>
          <p:nvPr>
            <p:ph type="ftr" idx="11"/>
          </p:nvPr>
        </p:nvSpPr>
        <p:spPr>
          <a:xfrm>
            <a:off x="3949148" y="6223828"/>
            <a:ext cx="471777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28"/>
          <p:cNvSpPr txBox="1">
            <a:spLocks noGrp="1"/>
          </p:cNvSpPr>
          <p:nvPr>
            <p:ph type="sldNum" idx="12"/>
          </p:nvPr>
        </p:nvSpPr>
        <p:spPr>
          <a:xfrm>
            <a:off x="9329530" y="6223828"/>
            <a:ext cx="170621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8436194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67"/>
        <p:cNvGrpSpPr/>
        <p:nvPr/>
      </p:nvGrpSpPr>
      <p:grpSpPr>
        <a:xfrm>
          <a:off x="0" y="0"/>
          <a:ext cx="0" cy="0"/>
          <a:chOff x="0" y="0"/>
          <a:chExt cx="0" cy="0"/>
        </a:xfrm>
      </p:grpSpPr>
      <p:sp>
        <p:nvSpPr>
          <p:cNvPr id="68" name="Google Shape;68;p29"/>
          <p:cNvSpPr txBox="1">
            <a:spLocks noGrp="1"/>
          </p:cNvSpPr>
          <p:nvPr>
            <p:ph type="title"/>
          </p:nvPr>
        </p:nvSpPr>
        <p:spPr>
          <a:xfrm>
            <a:off x="1143000" y="1097280"/>
            <a:ext cx="3931920" cy="173736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4000"/>
              <a:buFont typeface="Corbel"/>
              <a:buNone/>
              <a:defRPr sz="4000" b="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29"/>
          <p:cNvSpPr txBox="1">
            <a:spLocks noGrp="1"/>
          </p:cNvSpPr>
          <p:nvPr>
            <p:ph type="body" idx="1"/>
          </p:nvPr>
        </p:nvSpPr>
        <p:spPr>
          <a:xfrm>
            <a:off x="5852159" y="1097280"/>
            <a:ext cx="5212080" cy="4663440"/>
          </a:xfrm>
          <a:prstGeom prst="rect">
            <a:avLst/>
          </a:prstGeom>
          <a:noFill/>
          <a:ln>
            <a:noFill/>
          </a:ln>
        </p:spPr>
        <p:txBody>
          <a:bodyPr spcFirstLastPara="1" wrap="square" lIns="91425" tIns="45700" rIns="91425" bIns="45700" anchor="t" anchorCtr="0">
            <a:normAutofit/>
          </a:bodyPr>
          <a:lstStyle>
            <a:lvl1pPr marL="457200" lvl="0" indent="-391160" algn="l">
              <a:lnSpc>
                <a:spcPct val="90000"/>
              </a:lnSpc>
              <a:spcBef>
                <a:spcPts val="1400"/>
              </a:spcBef>
              <a:spcAft>
                <a:spcPts val="0"/>
              </a:spcAft>
              <a:buSzPts val="2560"/>
              <a:buChar char="•"/>
              <a:defRPr sz="3200"/>
            </a:lvl1pPr>
            <a:lvl2pPr marL="914400" lvl="1" indent="-370840" algn="l">
              <a:lnSpc>
                <a:spcPct val="90000"/>
              </a:lnSpc>
              <a:spcBef>
                <a:spcPts val="200"/>
              </a:spcBef>
              <a:spcAft>
                <a:spcPts val="0"/>
              </a:spcAft>
              <a:buSzPts val="2240"/>
              <a:buChar char="•"/>
              <a:defRPr sz="2800"/>
            </a:lvl2pPr>
            <a:lvl3pPr marL="1371600" lvl="2" indent="-350519" algn="l">
              <a:lnSpc>
                <a:spcPct val="90000"/>
              </a:lnSpc>
              <a:spcBef>
                <a:spcPts val="400"/>
              </a:spcBef>
              <a:spcAft>
                <a:spcPts val="0"/>
              </a:spcAft>
              <a:buSzPts val="1920"/>
              <a:buChar char="•"/>
              <a:defRPr sz="2400"/>
            </a:lvl3pPr>
            <a:lvl4pPr marL="1828800" lvl="3" indent="-330200" algn="l">
              <a:lnSpc>
                <a:spcPct val="90000"/>
              </a:lnSpc>
              <a:spcBef>
                <a:spcPts val="400"/>
              </a:spcBef>
              <a:spcAft>
                <a:spcPts val="0"/>
              </a:spcAft>
              <a:buSzPts val="1600"/>
              <a:buChar char="•"/>
              <a:defRPr sz="2000"/>
            </a:lvl4pPr>
            <a:lvl5pPr marL="2286000" lvl="4" indent="-330200" algn="l">
              <a:lnSpc>
                <a:spcPct val="90000"/>
              </a:lnSpc>
              <a:spcBef>
                <a:spcPts val="400"/>
              </a:spcBef>
              <a:spcAft>
                <a:spcPts val="0"/>
              </a:spcAft>
              <a:buSzPts val="1600"/>
              <a:buChar char="•"/>
              <a:defRPr sz="2000"/>
            </a:lvl5pPr>
            <a:lvl6pPr marL="2743200" lvl="5" indent="-330200" algn="l">
              <a:lnSpc>
                <a:spcPct val="90000"/>
              </a:lnSpc>
              <a:spcBef>
                <a:spcPts val="400"/>
              </a:spcBef>
              <a:spcAft>
                <a:spcPts val="0"/>
              </a:spcAft>
              <a:buSzPts val="1600"/>
              <a:buChar char="•"/>
              <a:defRPr sz="2000"/>
            </a:lvl6pPr>
            <a:lvl7pPr marL="3200400" lvl="6" indent="-330200" algn="l">
              <a:lnSpc>
                <a:spcPct val="90000"/>
              </a:lnSpc>
              <a:spcBef>
                <a:spcPts val="400"/>
              </a:spcBef>
              <a:spcAft>
                <a:spcPts val="0"/>
              </a:spcAft>
              <a:buSzPts val="1600"/>
              <a:buChar char="•"/>
              <a:defRPr sz="2000"/>
            </a:lvl7pPr>
            <a:lvl8pPr marL="3657600" lvl="7" indent="-330200" algn="l">
              <a:lnSpc>
                <a:spcPct val="90000"/>
              </a:lnSpc>
              <a:spcBef>
                <a:spcPts val="400"/>
              </a:spcBef>
              <a:spcAft>
                <a:spcPts val="0"/>
              </a:spcAft>
              <a:buSzPts val="1600"/>
              <a:buChar char="•"/>
              <a:defRPr sz="2000"/>
            </a:lvl8pPr>
            <a:lvl9pPr marL="4114800" lvl="8" indent="-330200" algn="l">
              <a:lnSpc>
                <a:spcPct val="90000"/>
              </a:lnSpc>
              <a:spcBef>
                <a:spcPts val="400"/>
              </a:spcBef>
              <a:spcAft>
                <a:spcPts val="400"/>
              </a:spcAft>
              <a:buSzPts val="1600"/>
              <a:buChar char="•"/>
              <a:defRPr sz="2000"/>
            </a:lvl9pPr>
          </a:lstStyle>
          <a:p>
            <a:endParaRPr/>
          </a:p>
        </p:txBody>
      </p:sp>
      <p:sp>
        <p:nvSpPr>
          <p:cNvPr id="70" name="Google Shape;70;p29"/>
          <p:cNvSpPr txBox="1">
            <a:spLocks noGrp="1"/>
          </p:cNvSpPr>
          <p:nvPr>
            <p:ph type="body" idx="2"/>
          </p:nvPr>
        </p:nvSpPr>
        <p:spPr>
          <a:xfrm>
            <a:off x="1143000" y="2834640"/>
            <a:ext cx="3931920" cy="301752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360"/>
              <a:buNone/>
              <a:defRPr sz="1700"/>
            </a:lvl1pPr>
            <a:lvl2pPr marL="914400" lvl="1" indent="-228600" algn="l">
              <a:lnSpc>
                <a:spcPct val="90000"/>
              </a:lnSpc>
              <a:spcBef>
                <a:spcPts val="200"/>
              </a:spcBef>
              <a:spcAft>
                <a:spcPts val="0"/>
              </a:spcAft>
              <a:buSzPts val="960"/>
              <a:buNone/>
              <a:defRPr sz="1200"/>
            </a:lvl2pPr>
            <a:lvl3pPr marL="1371600" lvl="2" indent="-228600" algn="l">
              <a:lnSpc>
                <a:spcPct val="90000"/>
              </a:lnSpc>
              <a:spcBef>
                <a:spcPts val="400"/>
              </a:spcBef>
              <a:spcAft>
                <a:spcPts val="0"/>
              </a:spcAft>
              <a:buSzPts val="800"/>
              <a:buNone/>
              <a:defRPr sz="1000"/>
            </a:lvl3pPr>
            <a:lvl4pPr marL="1828800" lvl="3" indent="-228600" algn="l">
              <a:lnSpc>
                <a:spcPct val="90000"/>
              </a:lnSpc>
              <a:spcBef>
                <a:spcPts val="400"/>
              </a:spcBef>
              <a:spcAft>
                <a:spcPts val="0"/>
              </a:spcAft>
              <a:buSzPts val="720"/>
              <a:buNone/>
              <a:defRPr sz="900"/>
            </a:lvl4pPr>
            <a:lvl5pPr marL="2286000" lvl="4" indent="-228600" algn="l">
              <a:lnSpc>
                <a:spcPct val="90000"/>
              </a:lnSpc>
              <a:spcBef>
                <a:spcPts val="400"/>
              </a:spcBef>
              <a:spcAft>
                <a:spcPts val="0"/>
              </a:spcAft>
              <a:buSzPts val="720"/>
              <a:buNone/>
              <a:defRPr sz="900"/>
            </a:lvl5pPr>
            <a:lvl6pPr marL="2743200" lvl="5" indent="-228600" algn="l">
              <a:lnSpc>
                <a:spcPct val="90000"/>
              </a:lnSpc>
              <a:spcBef>
                <a:spcPts val="400"/>
              </a:spcBef>
              <a:spcAft>
                <a:spcPts val="0"/>
              </a:spcAft>
              <a:buSzPts val="720"/>
              <a:buNone/>
              <a:defRPr sz="900"/>
            </a:lvl6pPr>
            <a:lvl7pPr marL="3200400" lvl="6" indent="-228600" algn="l">
              <a:lnSpc>
                <a:spcPct val="90000"/>
              </a:lnSpc>
              <a:spcBef>
                <a:spcPts val="400"/>
              </a:spcBef>
              <a:spcAft>
                <a:spcPts val="0"/>
              </a:spcAft>
              <a:buSzPts val="720"/>
              <a:buNone/>
              <a:defRPr sz="900"/>
            </a:lvl7pPr>
            <a:lvl8pPr marL="3657600" lvl="7" indent="-228600" algn="l">
              <a:lnSpc>
                <a:spcPct val="90000"/>
              </a:lnSpc>
              <a:spcBef>
                <a:spcPts val="400"/>
              </a:spcBef>
              <a:spcAft>
                <a:spcPts val="0"/>
              </a:spcAft>
              <a:buSzPts val="720"/>
              <a:buNone/>
              <a:defRPr sz="900"/>
            </a:lvl8pPr>
            <a:lvl9pPr marL="4114800" lvl="8" indent="-228600" algn="l">
              <a:lnSpc>
                <a:spcPct val="90000"/>
              </a:lnSpc>
              <a:spcBef>
                <a:spcPts val="400"/>
              </a:spcBef>
              <a:spcAft>
                <a:spcPts val="400"/>
              </a:spcAft>
              <a:buSzPts val="720"/>
              <a:buNone/>
              <a:defRPr sz="900"/>
            </a:lvl9pPr>
          </a:lstStyle>
          <a:p>
            <a:endParaRPr/>
          </a:p>
        </p:txBody>
      </p:sp>
      <p:sp>
        <p:nvSpPr>
          <p:cNvPr id="71" name="Google Shape;71;p29"/>
          <p:cNvSpPr txBox="1">
            <a:spLocks noGrp="1"/>
          </p:cNvSpPr>
          <p:nvPr>
            <p:ph type="ftr" idx="11"/>
          </p:nvPr>
        </p:nvSpPr>
        <p:spPr>
          <a:xfrm>
            <a:off x="3949148" y="6223828"/>
            <a:ext cx="471777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29"/>
          <p:cNvSpPr txBox="1">
            <a:spLocks noGrp="1"/>
          </p:cNvSpPr>
          <p:nvPr>
            <p:ph type="sldNum" idx="12"/>
          </p:nvPr>
        </p:nvSpPr>
        <p:spPr>
          <a:xfrm>
            <a:off x="9329530" y="6223828"/>
            <a:ext cx="170621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606777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3"/>
        <p:cNvGrpSpPr/>
        <p:nvPr/>
      </p:nvGrpSpPr>
      <p:grpSpPr>
        <a:xfrm>
          <a:off x="0" y="0"/>
          <a:ext cx="0" cy="0"/>
          <a:chOff x="0" y="0"/>
          <a:chExt cx="0" cy="0"/>
        </a:xfrm>
      </p:grpSpPr>
      <p:sp>
        <p:nvSpPr>
          <p:cNvPr id="74" name="Google Shape;74;p31"/>
          <p:cNvSpPr txBox="1">
            <a:spLocks noGrp="1"/>
          </p:cNvSpPr>
          <p:nvPr>
            <p:ph type="title"/>
          </p:nvPr>
        </p:nvSpPr>
        <p:spPr>
          <a:xfrm>
            <a:off x="1143000" y="609600"/>
            <a:ext cx="9875520" cy="135636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5" name="Google Shape;75;p31"/>
          <p:cNvSpPr txBox="1">
            <a:spLocks noGrp="1"/>
          </p:cNvSpPr>
          <p:nvPr>
            <p:ph type="body" idx="1"/>
          </p:nvPr>
        </p:nvSpPr>
        <p:spPr>
          <a:xfrm rot="5400000">
            <a:off x="4060136" y="-859735"/>
            <a:ext cx="4038600" cy="9872871"/>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400"/>
              </a:spcBef>
              <a:spcAft>
                <a:spcPts val="0"/>
              </a:spcAft>
              <a:buSzPts val="1440"/>
              <a:buChar char="•"/>
              <a:defRPr/>
            </a:lvl1pPr>
            <a:lvl2pPr marL="914400" lvl="1" indent="-320040" algn="l">
              <a:lnSpc>
                <a:spcPct val="90000"/>
              </a:lnSpc>
              <a:spcBef>
                <a:spcPts val="200"/>
              </a:spcBef>
              <a:spcAft>
                <a:spcPts val="0"/>
              </a:spcAft>
              <a:buSzPts val="1440"/>
              <a:buChar char="•"/>
              <a:defRPr/>
            </a:lvl2pPr>
            <a:lvl3pPr marL="1371600" lvl="2" indent="-320039" algn="l">
              <a:lnSpc>
                <a:spcPct val="90000"/>
              </a:lnSpc>
              <a:spcBef>
                <a:spcPts val="400"/>
              </a:spcBef>
              <a:spcAft>
                <a:spcPts val="0"/>
              </a:spcAft>
              <a:buSzPts val="1440"/>
              <a:buChar char="•"/>
              <a:defRPr/>
            </a:lvl3pPr>
            <a:lvl4pPr marL="1828800" lvl="3" indent="-320039" algn="l">
              <a:lnSpc>
                <a:spcPct val="90000"/>
              </a:lnSpc>
              <a:spcBef>
                <a:spcPts val="400"/>
              </a:spcBef>
              <a:spcAft>
                <a:spcPts val="0"/>
              </a:spcAft>
              <a:buSzPts val="1440"/>
              <a:buChar char="•"/>
              <a:defRPr/>
            </a:lvl4pPr>
            <a:lvl5pPr marL="2286000" lvl="4" indent="-320039" algn="l">
              <a:lnSpc>
                <a:spcPct val="90000"/>
              </a:lnSpc>
              <a:spcBef>
                <a:spcPts val="400"/>
              </a:spcBef>
              <a:spcAft>
                <a:spcPts val="0"/>
              </a:spcAft>
              <a:buSzPts val="1440"/>
              <a:buChar char="•"/>
              <a:defRPr/>
            </a:lvl5pPr>
            <a:lvl6pPr marL="2743200" lvl="5" indent="-320039" algn="l">
              <a:lnSpc>
                <a:spcPct val="90000"/>
              </a:lnSpc>
              <a:spcBef>
                <a:spcPts val="400"/>
              </a:spcBef>
              <a:spcAft>
                <a:spcPts val="0"/>
              </a:spcAft>
              <a:buSzPts val="1440"/>
              <a:buChar char="•"/>
              <a:defRPr/>
            </a:lvl6pPr>
            <a:lvl7pPr marL="3200400" lvl="6" indent="-320039" algn="l">
              <a:lnSpc>
                <a:spcPct val="90000"/>
              </a:lnSpc>
              <a:spcBef>
                <a:spcPts val="400"/>
              </a:spcBef>
              <a:spcAft>
                <a:spcPts val="0"/>
              </a:spcAft>
              <a:buSzPts val="1440"/>
              <a:buChar char="•"/>
              <a:defRPr/>
            </a:lvl7pPr>
            <a:lvl8pPr marL="3657600" lvl="7" indent="-320040" algn="l">
              <a:lnSpc>
                <a:spcPct val="90000"/>
              </a:lnSpc>
              <a:spcBef>
                <a:spcPts val="400"/>
              </a:spcBef>
              <a:spcAft>
                <a:spcPts val="0"/>
              </a:spcAft>
              <a:buSzPts val="1440"/>
              <a:buChar char="•"/>
              <a:defRPr/>
            </a:lvl8pPr>
            <a:lvl9pPr marL="4114800" lvl="8" indent="-320040" algn="l">
              <a:lnSpc>
                <a:spcPct val="90000"/>
              </a:lnSpc>
              <a:spcBef>
                <a:spcPts val="400"/>
              </a:spcBef>
              <a:spcAft>
                <a:spcPts val="400"/>
              </a:spcAft>
              <a:buSzPts val="1440"/>
              <a:buChar char="•"/>
              <a:defRPr/>
            </a:lvl9pPr>
          </a:lstStyle>
          <a:p>
            <a:endParaRPr/>
          </a:p>
        </p:txBody>
      </p:sp>
      <p:sp>
        <p:nvSpPr>
          <p:cNvPr id="76" name="Google Shape;76;p31"/>
          <p:cNvSpPr txBox="1">
            <a:spLocks noGrp="1"/>
          </p:cNvSpPr>
          <p:nvPr>
            <p:ph type="ftr" idx="11"/>
          </p:nvPr>
        </p:nvSpPr>
        <p:spPr>
          <a:xfrm>
            <a:off x="3949148" y="6223828"/>
            <a:ext cx="471777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31"/>
          <p:cNvSpPr txBox="1">
            <a:spLocks noGrp="1"/>
          </p:cNvSpPr>
          <p:nvPr>
            <p:ph type="sldNum" idx="12"/>
          </p:nvPr>
        </p:nvSpPr>
        <p:spPr>
          <a:xfrm>
            <a:off x="9329530" y="6223828"/>
            <a:ext cx="170621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6611785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78"/>
        <p:cNvGrpSpPr/>
        <p:nvPr/>
      </p:nvGrpSpPr>
      <p:grpSpPr>
        <a:xfrm>
          <a:off x="0" y="0"/>
          <a:ext cx="0" cy="0"/>
          <a:chOff x="0" y="0"/>
          <a:chExt cx="0" cy="0"/>
        </a:xfrm>
      </p:grpSpPr>
      <p:sp>
        <p:nvSpPr>
          <p:cNvPr id="79" name="Google Shape;79;p32"/>
          <p:cNvSpPr txBox="1">
            <a:spLocks noGrp="1"/>
          </p:cNvSpPr>
          <p:nvPr>
            <p:ph type="title"/>
          </p:nvPr>
        </p:nvSpPr>
        <p:spPr>
          <a:xfrm rot="5400000">
            <a:off x="7181850" y="2305050"/>
            <a:ext cx="5410200" cy="23241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32"/>
          <p:cNvSpPr txBox="1">
            <a:spLocks noGrp="1"/>
          </p:cNvSpPr>
          <p:nvPr>
            <p:ph type="body" idx="1"/>
          </p:nvPr>
        </p:nvSpPr>
        <p:spPr>
          <a:xfrm rot="5400000">
            <a:off x="2152650" y="-247650"/>
            <a:ext cx="5410200" cy="74295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400"/>
              </a:spcBef>
              <a:spcAft>
                <a:spcPts val="0"/>
              </a:spcAft>
              <a:buSzPts val="1440"/>
              <a:buChar char="•"/>
              <a:defRPr/>
            </a:lvl1pPr>
            <a:lvl2pPr marL="914400" lvl="1" indent="-320040" algn="l">
              <a:lnSpc>
                <a:spcPct val="90000"/>
              </a:lnSpc>
              <a:spcBef>
                <a:spcPts val="200"/>
              </a:spcBef>
              <a:spcAft>
                <a:spcPts val="0"/>
              </a:spcAft>
              <a:buSzPts val="1440"/>
              <a:buChar char="•"/>
              <a:defRPr/>
            </a:lvl2pPr>
            <a:lvl3pPr marL="1371600" lvl="2" indent="-320039" algn="l">
              <a:lnSpc>
                <a:spcPct val="90000"/>
              </a:lnSpc>
              <a:spcBef>
                <a:spcPts val="400"/>
              </a:spcBef>
              <a:spcAft>
                <a:spcPts val="0"/>
              </a:spcAft>
              <a:buSzPts val="1440"/>
              <a:buChar char="•"/>
              <a:defRPr/>
            </a:lvl3pPr>
            <a:lvl4pPr marL="1828800" lvl="3" indent="-320039" algn="l">
              <a:lnSpc>
                <a:spcPct val="90000"/>
              </a:lnSpc>
              <a:spcBef>
                <a:spcPts val="400"/>
              </a:spcBef>
              <a:spcAft>
                <a:spcPts val="0"/>
              </a:spcAft>
              <a:buSzPts val="1440"/>
              <a:buChar char="•"/>
              <a:defRPr/>
            </a:lvl4pPr>
            <a:lvl5pPr marL="2286000" lvl="4" indent="-320039" algn="l">
              <a:lnSpc>
                <a:spcPct val="90000"/>
              </a:lnSpc>
              <a:spcBef>
                <a:spcPts val="400"/>
              </a:spcBef>
              <a:spcAft>
                <a:spcPts val="0"/>
              </a:spcAft>
              <a:buSzPts val="1440"/>
              <a:buChar char="•"/>
              <a:defRPr/>
            </a:lvl5pPr>
            <a:lvl6pPr marL="2743200" lvl="5" indent="-320039" algn="l">
              <a:lnSpc>
                <a:spcPct val="90000"/>
              </a:lnSpc>
              <a:spcBef>
                <a:spcPts val="400"/>
              </a:spcBef>
              <a:spcAft>
                <a:spcPts val="0"/>
              </a:spcAft>
              <a:buSzPts val="1440"/>
              <a:buChar char="•"/>
              <a:defRPr/>
            </a:lvl6pPr>
            <a:lvl7pPr marL="3200400" lvl="6" indent="-320039" algn="l">
              <a:lnSpc>
                <a:spcPct val="90000"/>
              </a:lnSpc>
              <a:spcBef>
                <a:spcPts val="400"/>
              </a:spcBef>
              <a:spcAft>
                <a:spcPts val="0"/>
              </a:spcAft>
              <a:buSzPts val="1440"/>
              <a:buChar char="•"/>
              <a:defRPr/>
            </a:lvl7pPr>
            <a:lvl8pPr marL="3657600" lvl="7" indent="-320040" algn="l">
              <a:lnSpc>
                <a:spcPct val="90000"/>
              </a:lnSpc>
              <a:spcBef>
                <a:spcPts val="400"/>
              </a:spcBef>
              <a:spcAft>
                <a:spcPts val="0"/>
              </a:spcAft>
              <a:buSzPts val="1440"/>
              <a:buChar char="•"/>
              <a:defRPr/>
            </a:lvl8pPr>
            <a:lvl9pPr marL="4114800" lvl="8" indent="-320040" algn="l">
              <a:lnSpc>
                <a:spcPct val="90000"/>
              </a:lnSpc>
              <a:spcBef>
                <a:spcPts val="400"/>
              </a:spcBef>
              <a:spcAft>
                <a:spcPts val="400"/>
              </a:spcAft>
              <a:buSzPts val="1440"/>
              <a:buChar char="•"/>
              <a:defRPr/>
            </a:lvl9pPr>
          </a:lstStyle>
          <a:p>
            <a:endParaRPr/>
          </a:p>
        </p:txBody>
      </p:sp>
    </p:spTree>
    <p:extLst>
      <p:ext uri="{BB962C8B-B14F-4D97-AF65-F5344CB8AC3E}">
        <p14:creationId xmlns:p14="http://schemas.microsoft.com/office/powerpoint/2010/main" val="31965236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wo Content 1">
  <p:cSld name="Two Content 1">
    <p:spTree>
      <p:nvGrpSpPr>
        <p:cNvPr id="1" name="Shape 88"/>
        <p:cNvGrpSpPr/>
        <p:nvPr/>
      </p:nvGrpSpPr>
      <p:grpSpPr>
        <a:xfrm>
          <a:off x="0" y="0"/>
          <a:ext cx="0" cy="0"/>
          <a:chOff x="0" y="0"/>
          <a:chExt cx="0" cy="0"/>
        </a:xfrm>
      </p:grpSpPr>
      <p:sp>
        <p:nvSpPr>
          <p:cNvPr id="89" name="Google Shape;89;g167f9f9a1e8_0_409"/>
          <p:cNvSpPr txBox="1">
            <a:spLocks noGrp="1"/>
          </p:cNvSpPr>
          <p:nvPr>
            <p:ph type="body" idx="1"/>
          </p:nvPr>
        </p:nvSpPr>
        <p:spPr>
          <a:xfrm>
            <a:off x="609600" y="1780032"/>
            <a:ext cx="5181600" cy="4036500"/>
          </a:xfrm>
          <a:prstGeom prst="rect">
            <a:avLst/>
          </a:prstGeom>
          <a:noFill/>
          <a:ln>
            <a:noFill/>
          </a:ln>
        </p:spPr>
        <p:txBody>
          <a:bodyPr spcFirstLastPara="1" wrap="square" lIns="0" tIns="0" rIns="0" bIns="0" anchor="t" anchorCtr="0">
            <a:noAutofit/>
          </a:bodyPr>
          <a:lstStyle>
            <a:lvl1pPr marL="457200" lvl="0" indent="-361950" algn="l" rtl="0">
              <a:lnSpc>
                <a:spcPct val="100000"/>
              </a:lnSpc>
              <a:spcBef>
                <a:spcPts val="1100"/>
              </a:spcBef>
              <a:spcAft>
                <a:spcPts val="0"/>
              </a:spcAft>
              <a:buSzPts val="2100"/>
              <a:buChar char="•"/>
              <a:defRPr/>
            </a:lvl1pPr>
            <a:lvl2pPr marL="914400" lvl="1" indent="-349250" algn="l" rtl="0">
              <a:lnSpc>
                <a:spcPct val="100000"/>
              </a:lnSpc>
              <a:spcBef>
                <a:spcPts val="1100"/>
              </a:spcBef>
              <a:spcAft>
                <a:spcPts val="0"/>
              </a:spcAft>
              <a:buSzPts val="1900"/>
              <a:buChar char="–"/>
              <a:defRPr/>
            </a:lvl2pPr>
            <a:lvl3pPr marL="1371600" lvl="2" indent="-330200" algn="l" rtl="0">
              <a:lnSpc>
                <a:spcPct val="100000"/>
              </a:lnSpc>
              <a:spcBef>
                <a:spcPts val="1100"/>
              </a:spcBef>
              <a:spcAft>
                <a:spcPts val="0"/>
              </a:spcAft>
              <a:buSzPts val="1600"/>
              <a:buChar char="•"/>
              <a:defRPr/>
            </a:lvl3pPr>
            <a:lvl4pPr marL="1828800" lvl="3" indent="-330200" algn="l" rtl="0">
              <a:lnSpc>
                <a:spcPct val="100000"/>
              </a:lnSpc>
              <a:spcBef>
                <a:spcPts val="1100"/>
              </a:spcBef>
              <a:spcAft>
                <a:spcPts val="0"/>
              </a:spcAft>
              <a:buSzPts val="1600"/>
              <a:buChar char="–"/>
              <a:defRPr/>
            </a:lvl4pPr>
            <a:lvl5pPr marL="2286000" lvl="4" indent="-330200" algn="l" rtl="0">
              <a:lnSpc>
                <a:spcPct val="100000"/>
              </a:lnSpc>
              <a:spcBef>
                <a:spcPts val="1100"/>
              </a:spcBef>
              <a:spcAft>
                <a:spcPts val="0"/>
              </a:spcAft>
              <a:buSzPts val="1600"/>
              <a:buChar char="•"/>
              <a:defRPr/>
            </a:lvl5pPr>
            <a:lvl6pPr marL="2743200" lvl="5" indent="-381000" algn="l" rtl="0">
              <a:lnSpc>
                <a:spcPct val="100000"/>
              </a:lnSpc>
              <a:spcBef>
                <a:spcPts val="500"/>
              </a:spcBef>
              <a:spcAft>
                <a:spcPts val="0"/>
              </a:spcAft>
              <a:buClr>
                <a:schemeClr val="dk1"/>
              </a:buClr>
              <a:buSzPts val="2400"/>
              <a:buChar char="•"/>
              <a:defRPr/>
            </a:lvl6pPr>
            <a:lvl7pPr marL="3200400" lvl="6" indent="-381000" algn="l" rtl="0">
              <a:lnSpc>
                <a:spcPct val="100000"/>
              </a:lnSpc>
              <a:spcBef>
                <a:spcPts val="500"/>
              </a:spcBef>
              <a:spcAft>
                <a:spcPts val="0"/>
              </a:spcAft>
              <a:buClr>
                <a:schemeClr val="dk1"/>
              </a:buClr>
              <a:buSzPts val="2400"/>
              <a:buChar char="•"/>
              <a:defRPr/>
            </a:lvl7pPr>
            <a:lvl8pPr marL="3657600" lvl="7" indent="-381000" algn="l" rtl="0">
              <a:lnSpc>
                <a:spcPct val="100000"/>
              </a:lnSpc>
              <a:spcBef>
                <a:spcPts val="500"/>
              </a:spcBef>
              <a:spcAft>
                <a:spcPts val="0"/>
              </a:spcAft>
              <a:buClr>
                <a:schemeClr val="dk1"/>
              </a:buClr>
              <a:buSzPts val="2400"/>
              <a:buChar char="•"/>
              <a:defRPr/>
            </a:lvl8pPr>
            <a:lvl9pPr marL="4114800" lvl="8" indent="-381000" algn="l" rtl="0">
              <a:lnSpc>
                <a:spcPct val="100000"/>
              </a:lnSpc>
              <a:spcBef>
                <a:spcPts val="500"/>
              </a:spcBef>
              <a:spcAft>
                <a:spcPts val="0"/>
              </a:spcAft>
              <a:buClr>
                <a:schemeClr val="dk1"/>
              </a:buClr>
              <a:buSzPts val="2400"/>
              <a:buChar char="•"/>
              <a:defRPr/>
            </a:lvl9pPr>
          </a:lstStyle>
          <a:p>
            <a:endParaRPr/>
          </a:p>
        </p:txBody>
      </p:sp>
      <p:sp>
        <p:nvSpPr>
          <p:cNvPr id="90" name="Google Shape;90;g167f9f9a1e8_0_409"/>
          <p:cNvSpPr txBox="1">
            <a:spLocks noGrp="1"/>
          </p:cNvSpPr>
          <p:nvPr>
            <p:ph type="body" idx="2"/>
          </p:nvPr>
        </p:nvSpPr>
        <p:spPr>
          <a:xfrm>
            <a:off x="6400800" y="1780032"/>
            <a:ext cx="5181600" cy="4036500"/>
          </a:xfrm>
          <a:prstGeom prst="rect">
            <a:avLst/>
          </a:prstGeom>
          <a:noFill/>
          <a:ln>
            <a:noFill/>
          </a:ln>
        </p:spPr>
        <p:txBody>
          <a:bodyPr spcFirstLastPara="1" wrap="square" lIns="0" tIns="0" rIns="0" bIns="0" anchor="t" anchorCtr="0">
            <a:noAutofit/>
          </a:bodyPr>
          <a:lstStyle>
            <a:lvl1pPr marL="457200" lvl="0" indent="-361950" algn="l" rtl="0">
              <a:lnSpc>
                <a:spcPct val="100000"/>
              </a:lnSpc>
              <a:spcBef>
                <a:spcPts val="1100"/>
              </a:spcBef>
              <a:spcAft>
                <a:spcPts val="0"/>
              </a:spcAft>
              <a:buSzPts val="2100"/>
              <a:buChar char="•"/>
              <a:defRPr/>
            </a:lvl1pPr>
            <a:lvl2pPr marL="914400" lvl="1" indent="-349250" algn="l" rtl="0">
              <a:lnSpc>
                <a:spcPct val="100000"/>
              </a:lnSpc>
              <a:spcBef>
                <a:spcPts val="1100"/>
              </a:spcBef>
              <a:spcAft>
                <a:spcPts val="0"/>
              </a:spcAft>
              <a:buSzPts val="1900"/>
              <a:buChar char="–"/>
              <a:defRPr/>
            </a:lvl2pPr>
            <a:lvl3pPr marL="1371600" lvl="2" indent="-330200" algn="l" rtl="0">
              <a:lnSpc>
                <a:spcPct val="100000"/>
              </a:lnSpc>
              <a:spcBef>
                <a:spcPts val="1100"/>
              </a:spcBef>
              <a:spcAft>
                <a:spcPts val="0"/>
              </a:spcAft>
              <a:buSzPts val="1600"/>
              <a:buChar char="•"/>
              <a:defRPr/>
            </a:lvl3pPr>
            <a:lvl4pPr marL="1828800" lvl="3" indent="-330200" algn="l" rtl="0">
              <a:lnSpc>
                <a:spcPct val="100000"/>
              </a:lnSpc>
              <a:spcBef>
                <a:spcPts val="1100"/>
              </a:spcBef>
              <a:spcAft>
                <a:spcPts val="0"/>
              </a:spcAft>
              <a:buSzPts val="1600"/>
              <a:buChar char="–"/>
              <a:defRPr/>
            </a:lvl4pPr>
            <a:lvl5pPr marL="2286000" lvl="4" indent="-330200" algn="l" rtl="0">
              <a:lnSpc>
                <a:spcPct val="100000"/>
              </a:lnSpc>
              <a:spcBef>
                <a:spcPts val="1100"/>
              </a:spcBef>
              <a:spcAft>
                <a:spcPts val="0"/>
              </a:spcAft>
              <a:buSzPts val="1600"/>
              <a:buChar char="•"/>
              <a:defRPr/>
            </a:lvl5pPr>
            <a:lvl6pPr marL="2743200" lvl="5" indent="-381000" algn="l" rtl="0">
              <a:lnSpc>
                <a:spcPct val="100000"/>
              </a:lnSpc>
              <a:spcBef>
                <a:spcPts val="500"/>
              </a:spcBef>
              <a:spcAft>
                <a:spcPts val="0"/>
              </a:spcAft>
              <a:buClr>
                <a:schemeClr val="dk1"/>
              </a:buClr>
              <a:buSzPts val="2400"/>
              <a:buChar char="•"/>
              <a:defRPr/>
            </a:lvl6pPr>
            <a:lvl7pPr marL="3200400" lvl="6" indent="-381000" algn="l" rtl="0">
              <a:lnSpc>
                <a:spcPct val="100000"/>
              </a:lnSpc>
              <a:spcBef>
                <a:spcPts val="500"/>
              </a:spcBef>
              <a:spcAft>
                <a:spcPts val="0"/>
              </a:spcAft>
              <a:buClr>
                <a:schemeClr val="dk1"/>
              </a:buClr>
              <a:buSzPts val="2400"/>
              <a:buChar char="•"/>
              <a:defRPr/>
            </a:lvl7pPr>
            <a:lvl8pPr marL="3657600" lvl="7" indent="-381000" algn="l" rtl="0">
              <a:lnSpc>
                <a:spcPct val="100000"/>
              </a:lnSpc>
              <a:spcBef>
                <a:spcPts val="500"/>
              </a:spcBef>
              <a:spcAft>
                <a:spcPts val="0"/>
              </a:spcAft>
              <a:buClr>
                <a:schemeClr val="dk1"/>
              </a:buClr>
              <a:buSzPts val="2400"/>
              <a:buChar char="•"/>
              <a:defRPr/>
            </a:lvl8pPr>
            <a:lvl9pPr marL="4114800" lvl="8" indent="-381000" algn="l" rtl="0">
              <a:lnSpc>
                <a:spcPct val="100000"/>
              </a:lnSpc>
              <a:spcBef>
                <a:spcPts val="500"/>
              </a:spcBef>
              <a:spcAft>
                <a:spcPts val="0"/>
              </a:spcAft>
              <a:buClr>
                <a:schemeClr val="dk1"/>
              </a:buClr>
              <a:buSzPts val="2400"/>
              <a:buChar char="•"/>
              <a:defRPr/>
            </a:lvl9pPr>
          </a:lstStyle>
          <a:p>
            <a:endParaRPr/>
          </a:p>
        </p:txBody>
      </p:sp>
      <p:sp>
        <p:nvSpPr>
          <p:cNvPr id="93" name="Google Shape;93;g167f9f9a1e8_0_409"/>
          <p:cNvSpPr txBox="1">
            <a:spLocks noGrp="1"/>
          </p:cNvSpPr>
          <p:nvPr>
            <p:ph type="title"/>
          </p:nvPr>
        </p:nvSpPr>
        <p:spPr>
          <a:xfrm>
            <a:off x="609599" y="1048512"/>
            <a:ext cx="10972800" cy="418500"/>
          </a:xfrm>
          <a:prstGeom prst="rect">
            <a:avLst/>
          </a:prstGeom>
          <a:noFill/>
          <a:ln>
            <a:noFill/>
          </a:ln>
        </p:spPr>
        <p:txBody>
          <a:bodyPr spcFirstLastPara="1" wrap="square" lIns="0" tIns="0" rIns="0" bIns="0" anchor="b" anchorCtr="0">
            <a:noAutofit/>
          </a:bodyPr>
          <a:lstStyle>
            <a:lvl1pPr lvl="0" algn="l" rtl="0">
              <a:lnSpc>
                <a:spcPct val="85000"/>
              </a:lnSpc>
              <a:spcBef>
                <a:spcPts val="0"/>
              </a:spcBef>
              <a:spcAft>
                <a:spcPts val="0"/>
              </a:spcAft>
              <a:buClr>
                <a:schemeClr val="dk2"/>
              </a:buClr>
              <a:buSzPts val="3200"/>
              <a:buFont typeface="Arial"/>
              <a:buNone/>
              <a:defRPr sz="3200" b="1" i="0" cap="none">
                <a:solidFill>
                  <a:schemeClr val="dk2"/>
                </a:solidFill>
                <a:latin typeface="Arial"/>
                <a:ea typeface="Arial"/>
                <a:cs typeface="Arial"/>
                <a:sym typeface="Arial"/>
              </a:defRPr>
            </a:lvl1pPr>
            <a:lvl2pPr lvl="1" algn="l" rtl="0">
              <a:lnSpc>
                <a:spcPct val="100000"/>
              </a:lnSpc>
              <a:spcBef>
                <a:spcPts val="0"/>
              </a:spcBef>
              <a:spcAft>
                <a:spcPts val="0"/>
              </a:spcAft>
              <a:buSzPts val="1900"/>
              <a:buNone/>
              <a:defRPr/>
            </a:lvl2pPr>
            <a:lvl3pPr lvl="2" algn="l" rtl="0">
              <a:lnSpc>
                <a:spcPct val="100000"/>
              </a:lnSpc>
              <a:spcBef>
                <a:spcPts val="0"/>
              </a:spcBef>
              <a:spcAft>
                <a:spcPts val="0"/>
              </a:spcAft>
              <a:buSzPts val="1900"/>
              <a:buNone/>
              <a:defRPr/>
            </a:lvl3pPr>
            <a:lvl4pPr lvl="3" algn="l" rtl="0">
              <a:lnSpc>
                <a:spcPct val="100000"/>
              </a:lnSpc>
              <a:spcBef>
                <a:spcPts val="0"/>
              </a:spcBef>
              <a:spcAft>
                <a:spcPts val="0"/>
              </a:spcAft>
              <a:buSzPts val="1900"/>
              <a:buNone/>
              <a:defRPr/>
            </a:lvl4pPr>
            <a:lvl5pPr lvl="4" algn="l" rtl="0">
              <a:lnSpc>
                <a:spcPct val="100000"/>
              </a:lnSpc>
              <a:spcBef>
                <a:spcPts val="0"/>
              </a:spcBef>
              <a:spcAft>
                <a:spcPts val="0"/>
              </a:spcAft>
              <a:buSzPts val="1900"/>
              <a:buNone/>
              <a:defRPr/>
            </a:lvl5pPr>
            <a:lvl6pPr lvl="5" algn="l" rtl="0">
              <a:lnSpc>
                <a:spcPct val="100000"/>
              </a:lnSpc>
              <a:spcBef>
                <a:spcPts val="0"/>
              </a:spcBef>
              <a:spcAft>
                <a:spcPts val="0"/>
              </a:spcAft>
              <a:buSzPts val="1900"/>
              <a:buNone/>
              <a:defRPr/>
            </a:lvl6pPr>
            <a:lvl7pPr lvl="6" algn="l" rtl="0">
              <a:lnSpc>
                <a:spcPct val="100000"/>
              </a:lnSpc>
              <a:spcBef>
                <a:spcPts val="0"/>
              </a:spcBef>
              <a:spcAft>
                <a:spcPts val="0"/>
              </a:spcAft>
              <a:buSzPts val="1900"/>
              <a:buNone/>
              <a:defRPr/>
            </a:lvl7pPr>
            <a:lvl8pPr lvl="7" algn="l" rtl="0">
              <a:lnSpc>
                <a:spcPct val="100000"/>
              </a:lnSpc>
              <a:spcBef>
                <a:spcPts val="0"/>
              </a:spcBef>
              <a:spcAft>
                <a:spcPts val="0"/>
              </a:spcAft>
              <a:buSzPts val="1900"/>
              <a:buNone/>
              <a:defRPr/>
            </a:lvl8pPr>
            <a:lvl9pPr lvl="8" algn="l" rtl="0">
              <a:lnSpc>
                <a:spcPct val="100000"/>
              </a:lnSpc>
              <a:spcBef>
                <a:spcPts val="0"/>
              </a:spcBef>
              <a:spcAft>
                <a:spcPts val="0"/>
              </a:spcAft>
              <a:buSzPts val="1900"/>
              <a:buNone/>
              <a:defRPr/>
            </a:lvl9pPr>
          </a:lstStyle>
          <a:p>
            <a:endParaRPr/>
          </a:p>
        </p:txBody>
      </p:sp>
    </p:spTree>
    <p:extLst>
      <p:ext uri="{BB962C8B-B14F-4D97-AF65-F5344CB8AC3E}">
        <p14:creationId xmlns:p14="http://schemas.microsoft.com/office/powerpoint/2010/main" val="40641709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Content 1">
  <p:cSld name="Title and Content 1">
    <p:spTree>
      <p:nvGrpSpPr>
        <p:cNvPr id="1" name="Shape 94"/>
        <p:cNvGrpSpPr/>
        <p:nvPr/>
      </p:nvGrpSpPr>
      <p:grpSpPr>
        <a:xfrm>
          <a:off x="0" y="0"/>
          <a:ext cx="0" cy="0"/>
          <a:chOff x="0" y="0"/>
          <a:chExt cx="0" cy="0"/>
        </a:xfrm>
      </p:grpSpPr>
      <p:sp>
        <p:nvSpPr>
          <p:cNvPr id="95" name="Google Shape;95;g2b91989fa34_0_173"/>
          <p:cNvSpPr txBox="1">
            <a:spLocks noGrp="1"/>
          </p:cNvSpPr>
          <p:nvPr>
            <p:ph type="title"/>
          </p:nvPr>
        </p:nvSpPr>
        <p:spPr>
          <a:xfrm>
            <a:off x="609599" y="1048512"/>
            <a:ext cx="10972800" cy="418500"/>
          </a:xfrm>
          <a:prstGeom prst="rect">
            <a:avLst/>
          </a:prstGeom>
          <a:noFill/>
          <a:ln>
            <a:noFill/>
          </a:ln>
        </p:spPr>
        <p:txBody>
          <a:bodyPr spcFirstLastPara="1" wrap="square" lIns="0" tIns="0" rIns="0" bIns="0" anchor="b" anchorCtr="0">
            <a:noAutofit/>
          </a:bodyPr>
          <a:lstStyle>
            <a:lvl1pPr lvl="0" algn="l" rtl="0">
              <a:lnSpc>
                <a:spcPct val="85000"/>
              </a:lnSpc>
              <a:spcBef>
                <a:spcPts val="0"/>
              </a:spcBef>
              <a:spcAft>
                <a:spcPts val="0"/>
              </a:spcAft>
              <a:buClr>
                <a:schemeClr val="dk2"/>
              </a:buClr>
              <a:buSzPts val="3200"/>
              <a:buFont typeface="Arial"/>
              <a:buNone/>
              <a:defRPr sz="3200" b="1" i="0" cap="none">
                <a:solidFill>
                  <a:schemeClr val="dk2"/>
                </a:solidFill>
                <a:latin typeface="Arial"/>
                <a:ea typeface="Arial"/>
                <a:cs typeface="Arial"/>
                <a:sym typeface="Arial"/>
              </a:defRPr>
            </a:lvl1pPr>
            <a:lvl2pPr lvl="1" algn="l" rtl="0">
              <a:lnSpc>
                <a:spcPct val="100000"/>
              </a:lnSpc>
              <a:spcBef>
                <a:spcPts val="0"/>
              </a:spcBef>
              <a:spcAft>
                <a:spcPts val="0"/>
              </a:spcAft>
              <a:buSzPts val="1900"/>
              <a:buNone/>
              <a:defRPr/>
            </a:lvl2pPr>
            <a:lvl3pPr lvl="2" algn="l" rtl="0">
              <a:lnSpc>
                <a:spcPct val="100000"/>
              </a:lnSpc>
              <a:spcBef>
                <a:spcPts val="0"/>
              </a:spcBef>
              <a:spcAft>
                <a:spcPts val="0"/>
              </a:spcAft>
              <a:buSzPts val="1900"/>
              <a:buNone/>
              <a:defRPr/>
            </a:lvl3pPr>
            <a:lvl4pPr lvl="3" algn="l" rtl="0">
              <a:lnSpc>
                <a:spcPct val="100000"/>
              </a:lnSpc>
              <a:spcBef>
                <a:spcPts val="0"/>
              </a:spcBef>
              <a:spcAft>
                <a:spcPts val="0"/>
              </a:spcAft>
              <a:buSzPts val="1900"/>
              <a:buNone/>
              <a:defRPr/>
            </a:lvl4pPr>
            <a:lvl5pPr lvl="4" algn="l" rtl="0">
              <a:lnSpc>
                <a:spcPct val="100000"/>
              </a:lnSpc>
              <a:spcBef>
                <a:spcPts val="0"/>
              </a:spcBef>
              <a:spcAft>
                <a:spcPts val="0"/>
              </a:spcAft>
              <a:buSzPts val="1900"/>
              <a:buNone/>
              <a:defRPr/>
            </a:lvl5pPr>
            <a:lvl6pPr lvl="5" algn="l" rtl="0">
              <a:lnSpc>
                <a:spcPct val="100000"/>
              </a:lnSpc>
              <a:spcBef>
                <a:spcPts val="0"/>
              </a:spcBef>
              <a:spcAft>
                <a:spcPts val="0"/>
              </a:spcAft>
              <a:buSzPts val="1900"/>
              <a:buNone/>
              <a:defRPr/>
            </a:lvl6pPr>
            <a:lvl7pPr lvl="6" algn="l" rtl="0">
              <a:lnSpc>
                <a:spcPct val="100000"/>
              </a:lnSpc>
              <a:spcBef>
                <a:spcPts val="0"/>
              </a:spcBef>
              <a:spcAft>
                <a:spcPts val="0"/>
              </a:spcAft>
              <a:buSzPts val="1900"/>
              <a:buNone/>
              <a:defRPr/>
            </a:lvl7pPr>
            <a:lvl8pPr lvl="7" algn="l" rtl="0">
              <a:lnSpc>
                <a:spcPct val="100000"/>
              </a:lnSpc>
              <a:spcBef>
                <a:spcPts val="0"/>
              </a:spcBef>
              <a:spcAft>
                <a:spcPts val="0"/>
              </a:spcAft>
              <a:buSzPts val="1900"/>
              <a:buNone/>
              <a:defRPr/>
            </a:lvl8pPr>
            <a:lvl9pPr lvl="8" algn="l" rtl="0">
              <a:lnSpc>
                <a:spcPct val="100000"/>
              </a:lnSpc>
              <a:spcBef>
                <a:spcPts val="0"/>
              </a:spcBef>
              <a:spcAft>
                <a:spcPts val="0"/>
              </a:spcAft>
              <a:buSzPts val="1900"/>
              <a:buNone/>
              <a:defRPr/>
            </a:lvl9pPr>
          </a:lstStyle>
          <a:p>
            <a:endParaRPr/>
          </a:p>
        </p:txBody>
      </p:sp>
      <p:sp>
        <p:nvSpPr>
          <p:cNvPr id="96" name="Google Shape;96;g2b91989fa34_0_173"/>
          <p:cNvSpPr txBox="1">
            <a:spLocks noGrp="1"/>
          </p:cNvSpPr>
          <p:nvPr>
            <p:ph type="body" idx="1"/>
          </p:nvPr>
        </p:nvSpPr>
        <p:spPr>
          <a:xfrm>
            <a:off x="609599" y="1780032"/>
            <a:ext cx="10972800" cy="4036500"/>
          </a:xfrm>
          <a:prstGeom prst="rect">
            <a:avLst/>
          </a:prstGeom>
          <a:noFill/>
          <a:ln>
            <a:noFill/>
          </a:ln>
        </p:spPr>
        <p:txBody>
          <a:bodyPr spcFirstLastPara="1" wrap="square" lIns="0" tIns="0" rIns="0" bIns="0" anchor="t" anchorCtr="0">
            <a:noAutofit/>
          </a:bodyPr>
          <a:lstStyle>
            <a:lvl1pPr marL="457200" lvl="0" indent="-361950" algn="l" rtl="0">
              <a:lnSpc>
                <a:spcPct val="100000"/>
              </a:lnSpc>
              <a:spcBef>
                <a:spcPts val="1100"/>
              </a:spcBef>
              <a:spcAft>
                <a:spcPts val="0"/>
              </a:spcAft>
              <a:buSzPts val="2100"/>
              <a:buChar char="•"/>
              <a:defRPr/>
            </a:lvl1pPr>
            <a:lvl2pPr marL="914400" lvl="1" indent="-349250" algn="l" rtl="0">
              <a:lnSpc>
                <a:spcPct val="100000"/>
              </a:lnSpc>
              <a:spcBef>
                <a:spcPts val="1100"/>
              </a:spcBef>
              <a:spcAft>
                <a:spcPts val="0"/>
              </a:spcAft>
              <a:buSzPts val="1900"/>
              <a:buChar char="–"/>
              <a:defRPr/>
            </a:lvl2pPr>
            <a:lvl3pPr marL="1371600" lvl="2" indent="-330200" algn="l" rtl="0">
              <a:lnSpc>
                <a:spcPct val="100000"/>
              </a:lnSpc>
              <a:spcBef>
                <a:spcPts val="1100"/>
              </a:spcBef>
              <a:spcAft>
                <a:spcPts val="0"/>
              </a:spcAft>
              <a:buSzPts val="1600"/>
              <a:buChar char="•"/>
              <a:defRPr/>
            </a:lvl3pPr>
            <a:lvl4pPr marL="1828800" lvl="3" indent="-330200" algn="l" rtl="0">
              <a:lnSpc>
                <a:spcPct val="100000"/>
              </a:lnSpc>
              <a:spcBef>
                <a:spcPts val="1100"/>
              </a:spcBef>
              <a:spcAft>
                <a:spcPts val="0"/>
              </a:spcAft>
              <a:buSzPts val="1600"/>
              <a:buChar char="–"/>
              <a:defRPr/>
            </a:lvl4pPr>
            <a:lvl5pPr marL="2286000" lvl="4" indent="-330200" algn="l" rtl="0">
              <a:lnSpc>
                <a:spcPct val="100000"/>
              </a:lnSpc>
              <a:spcBef>
                <a:spcPts val="1100"/>
              </a:spcBef>
              <a:spcAft>
                <a:spcPts val="0"/>
              </a:spcAft>
              <a:buSzPts val="1600"/>
              <a:buChar char="•"/>
              <a:defRPr/>
            </a:lvl5pPr>
            <a:lvl6pPr marL="2743200" lvl="5" indent="-381000" algn="l" rtl="0">
              <a:lnSpc>
                <a:spcPct val="100000"/>
              </a:lnSpc>
              <a:spcBef>
                <a:spcPts val="500"/>
              </a:spcBef>
              <a:spcAft>
                <a:spcPts val="0"/>
              </a:spcAft>
              <a:buClr>
                <a:schemeClr val="dk1"/>
              </a:buClr>
              <a:buSzPts val="2400"/>
              <a:buChar char="•"/>
              <a:defRPr/>
            </a:lvl6pPr>
            <a:lvl7pPr marL="3200400" lvl="6" indent="-381000" algn="l" rtl="0">
              <a:lnSpc>
                <a:spcPct val="100000"/>
              </a:lnSpc>
              <a:spcBef>
                <a:spcPts val="500"/>
              </a:spcBef>
              <a:spcAft>
                <a:spcPts val="0"/>
              </a:spcAft>
              <a:buClr>
                <a:schemeClr val="dk1"/>
              </a:buClr>
              <a:buSzPts val="2400"/>
              <a:buChar char="•"/>
              <a:defRPr/>
            </a:lvl7pPr>
            <a:lvl8pPr marL="3657600" lvl="7" indent="-381000" algn="l" rtl="0">
              <a:lnSpc>
                <a:spcPct val="100000"/>
              </a:lnSpc>
              <a:spcBef>
                <a:spcPts val="500"/>
              </a:spcBef>
              <a:spcAft>
                <a:spcPts val="0"/>
              </a:spcAft>
              <a:buClr>
                <a:schemeClr val="dk1"/>
              </a:buClr>
              <a:buSzPts val="2400"/>
              <a:buChar char="•"/>
              <a:defRPr/>
            </a:lvl8pPr>
            <a:lvl9pPr marL="4114800" lvl="8" indent="-381000" algn="l" rtl="0">
              <a:lnSpc>
                <a:spcPct val="100000"/>
              </a:lnSpc>
              <a:spcBef>
                <a:spcPts val="500"/>
              </a:spcBef>
              <a:spcAft>
                <a:spcPts val="0"/>
              </a:spcAft>
              <a:buClr>
                <a:schemeClr val="dk1"/>
              </a:buClr>
              <a:buSzPts val="2400"/>
              <a:buChar char="•"/>
              <a:defRPr/>
            </a:lvl9pPr>
          </a:lstStyle>
          <a:p>
            <a:endParaRPr/>
          </a:p>
        </p:txBody>
      </p:sp>
    </p:spTree>
    <p:extLst>
      <p:ext uri="{BB962C8B-B14F-4D97-AF65-F5344CB8AC3E}">
        <p14:creationId xmlns:p14="http://schemas.microsoft.com/office/powerpoint/2010/main" val="768398003"/>
      </p:ext>
    </p:extLst>
  </p:cSld>
  <p:clrMapOvr>
    <a:masterClrMapping/>
  </p:clrMapOvr>
  <p:extLst>
    <p:ext uri="{DCECCB84-F9BA-43D5-87BE-67443E8EF086}">
      <p15:sldGuideLst xmlns:p15="http://schemas.microsoft.com/office/powerpoint/2012/main">
        <p15:guide id="1" orient="horz" pos="3824">
          <p15:clr>
            <a:srgbClr val="FBAE40"/>
          </p15:clr>
        </p15:guide>
        <p15:guide id="2" pos="3840">
          <p15:clr>
            <a:srgbClr val="FBAE40"/>
          </p15:clr>
        </p15:guide>
        <p15:guide id="3" pos="576">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025F9F99-9BD9-4422-B838-F0A597D458BC}" type="slidenum">
              <a:rPr lang="en-US"/>
              <a:pPr>
                <a:defRPr/>
              </a:pPr>
              <a:t>‹#›</a:t>
            </a:fld>
            <a:endParaRPr lang="en-US" dirty="0"/>
          </a:p>
        </p:txBody>
      </p:sp>
      <p:sp>
        <p:nvSpPr>
          <p:cNvPr id="5" name="Footer Placeholder 3"/>
          <p:cNvSpPr>
            <a:spLocks noGrp="1"/>
          </p:cNvSpPr>
          <p:nvPr>
            <p:ph type="ftr" sz="quarter" idx="11"/>
          </p:nvPr>
        </p:nvSpPr>
        <p:spPr/>
        <p:txBody>
          <a:bodyPr/>
          <a:lstStyle>
            <a:lvl1pPr>
              <a:defRPr/>
            </a:lvl1pPr>
          </a:lstStyle>
          <a:p>
            <a:pPr>
              <a:defRPr/>
            </a:pPr>
            <a:endParaRPr lang="en-US"/>
          </a:p>
        </p:txBody>
      </p:sp>
    </p:spTree>
    <p:extLst>
      <p:ext uri="{BB962C8B-B14F-4D97-AF65-F5344CB8AC3E}">
        <p14:creationId xmlns:p14="http://schemas.microsoft.com/office/powerpoint/2010/main" val="32142684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25"/>
        <p:cNvGrpSpPr/>
        <p:nvPr/>
      </p:nvGrpSpPr>
      <p:grpSpPr>
        <a:xfrm>
          <a:off x="0" y="0"/>
          <a:ext cx="0" cy="0"/>
          <a:chOff x="0" y="0"/>
          <a:chExt cx="0" cy="0"/>
        </a:xfrm>
      </p:grpSpPr>
      <p:sp>
        <p:nvSpPr>
          <p:cNvPr id="26" name="Google Shape;26;p26"/>
          <p:cNvSpPr txBox="1">
            <a:spLocks noGrp="1"/>
          </p:cNvSpPr>
          <p:nvPr>
            <p:ph type="title"/>
          </p:nvPr>
        </p:nvSpPr>
        <p:spPr>
          <a:xfrm>
            <a:off x="1143000" y="609600"/>
            <a:ext cx="9875520" cy="135636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26"/>
          <p:cNvSpPr txBox="1">
            <a:spLocks noGrp="1"/>
          </p:cNvSpPr>
          <p:nvPr>
            <p:ph type="body" idx="1"/>
          </p:nvPr>
        </p:nvSpPr>
        <p:spPr>
          <a:xfrm>
            <a:off x="1143000" y="2057399"/>
            <a:ext cx="4754880" cy="4023360"/>
          </a:xfrm>
          <a:prstGeom prst="rect">
            <a:avLst/>
          </a:prstGeom>
          <a:noFill/>
          <a:ln>
            <a:noFill/>
          </a:ln>
        </p:spPr>
        <p:txBody>
          <a:bodyPr spcFirstLastPara="1" wrap="square" lIns="91425" tIns="45700" rIns="91425" bIns="45700" anchor="t" anchorCtr="0">
            <a:normAutofit/>
          </a:bodyPr>
          <a:lstStyle>
            <a:lvl1pPr marL="457200" lvl="0" indent="-340360" algn="l">
              <a:lnSpc>
                <a:spcPct val="90000"/>
              </a:lnSpc>
              <a:spcBef>
                <a:spcPts val="1400"/>
              </a:spcBef>
              <a:spcAft>
                <a:spcPts val="0"/>
              </a:spcAft>
              <a:buSzPts val="1760"/>
              <a:buChar char="•"/>
              <a:defRPr sz="2200"/>
            </a:lvl1pPr>
            <a:lvl2pPr marL="914400" lvl="1" indent="-330200" algn="l">
              <a:lnSpc>
                <a:spcPct val="90000"/>
              </a:lnSpc>
              <a:spcBef>
                <a:spcPts val="200"/>
              </a:spcBef>
              <a:spcAft>
                <a:spcPts val="0"/>
              </a:spcAft>
              <a:buSzPts val="1600"/>
              <a:buChar char="•"/>
              <a:defRPr sz="2000"/>
            </a:lvl2pPr>
            <a:lvl3pPr marL="1371600" lvl="2" indent="-320039" algn="l">
              <a:lnSpc>
                <a:spcPct val="90000"/>
              </a:lnSpc>
              <a:spcBef>
                <a:spcPts val="400"/>
              </a:spcBef>
              <a:spcAft>
                <a:spcPts val="0"/>
              </a:spcAft>
              <a:buSzPts val="1440"/>
              <a:buChar char="•"/>
              <a:defRPr sz="1800"/>
            </a:lvl3pPr>
            <a:lvl4pPr marL="1828800" lvl="3" indent="-309880" algn="l">
              <a:lnSpc>
                <a:spcPct val="90000"/>
              </a:lnSpc>
              <a:spcBef>
                <a:spcPts val="400"/>
              </a:spcBef>
              <a:spcAft>
                <a:spcPts val="0"/>
              </a:spcAft>
              <a:buSzPts val="1280"/>
              <a:buChar char="•"/>
              <a:defRPr sz="1600"/>
            </a:lvl4pPr>
            <a:lvl5pPr marL="2286000" lvl="4" indent="-309879" algn="l">
              <a:lnSpc>
                <a:spcPct val="90000"/>
              </a:lnSpc>
              <a:spcBef>
                <a:spcPts val="400"/>
              </a:spcBef>
              <a:spcAft>
                <a:spcPts val="0"/>
              </a:spcAft>
              <a:buSzPts val="1280"/>
              <a:buChar char="•"/>
              <a:defRPr sz="1600"/>
            </a:lvl5pPr>
            <a:lvl6pPr marL="2743200" lvl="5" indent="-309879" algn="l">
              <a:lnSpc>
                <a:spcPct val="90000"/>
              </a:lnSpc>
              <a:spcBef>
                <a:spcPts val="400"/>
              </a:spcBef>
              <a:spcAft>
                <a:spcPts val="0"/>
              </a:spcAft>
              <a:buSzPts val="1280"/>
              <a:buChar char="•"/>
              <a:defRPr sz="1600"/>
            </a:lvl6pPr>
            <a:lvl7pPr marL="3200400" lvl="6" indent="-309879" algn="l">
              <a:lnSpc>
                <a:spcPct val="90000"/>
              </a:lnSpc>
              <a:spcBef>
                <a:spcPts val="400"/>
              </a:spcBef>
              <a:spcAft>
                <a:spcPts val="0"/>
              </a:spcAft>
              <a:buSzPts val="1280"/>
              <a:buChar char="•"/>
              <a:defRPr sz="1600"/>
            </a:lvl7pPr>
            <a:lvl8pPr marL="3657600" lvl="7" indent="-309879" algn="l">
              <a:lnSpc>
                <a:spcPct val="90000"/>
              </a:lnSpc>
              <a:spcBef>
                <a:spcPts val="400"/>
              </a:spcBef>
              <a:spcAft>
                <a:spcPts val="0"/>
              </a:spcAft>
              <a:buSzPts val="1280"/>
              <a:buChar char="•"/>
              <a:defRPr sz="1600"/>
            </a:lvl8pPr>
            <a:lvl9pPr marL="4114800" lvl="8" indent="-309879" algn="l">
              <a:lnSpc>
                <a:spcPct val="90000"/>
              </a:lnSpc>
              <a:spcBef>
                <a:spcPts val="400"/>
              </a:spcBef>
              <a:spcAft>
                <a:spcPts val="400"/>
              </a:spcAft>
              <a:buSzPts val="1280"/>
              <a:buChar char="•"/>
              <a:defRPr sz="1600"/>
            </a:lvl9pPr>
          </a:lstStyle>
          <a:p>
            <a:endParaRPr/>
          </a:p>
        </p:txBody>
      </p:sp>
      <p:sp>
        <p:nvSpPr>
          <p:cNvPr id="28" name="Google Shape;28;p26"/>
          <p:cNvSpPr txBox="1">
            <a:spLocks noGrp="1"/>
          </p:cNvSpPr>
          <p:nvPr>
            <p:ph type="body" idx="2"/>
          </p:nvPr>
        </p:nvSpPr>
        <p:spPr>
          <a:xfrm>
            <a:off x="6267612" y="2057400"/>
            <a:ext cx="4754880" cy="4023360"/>
          </a:xfrm>
          <a:prstGeom prst="rect">
            <a:avLst/>
          </a:prstGeom>
          <a:noFill/>
          <a:ln>
            <a:noFill/>
          </a:ln>
        </p:spPr>
        <p:txBody>
          <a:bodyPr spcFirstLastPara="1" wrap="square" lIns="91425" tIns="45700" rIns="91425" bIns="45700" anchor="t" anchorCtr="0">
            <a:normAutofit/>
          </a:bodyPr>
          <a:lstStyle>
            <a:lvl1pPr marL="457200" lvl="0" indent="-340360" algn="l">
              <a:lnSpc>
                <a:spcPct val="90000"/>
              </a:lnSpc>
              <a:spcBef>
                <a:spcPts val="1400"/>
              </a:spcBef>
              <a:spcAft>
                <a:spcPts val="0"/>
              </a:spcAft>
              <a:buSzPts val="1760"/>
              <a:buChar char="•"/>
              <a:defRPr sz="2200"/>
            </a:lvl1pPr>
            <a:lvl2pPr marL="914400" lvl="1" indent="-330200" algn="l">
              <a:lnSpc>
                <a:spcPct val="90000"/>
              </a:lnSpc>
              <a:spcBef>
                <a:spcPts val="200"/>
              </a:spcBef>
              <a:spcAft>
                <a:spcPts val="0"/>
              </a:spcAft>
              <a:buSzPts val="1600"/>
              <a:buChar char="•"/>
              <a:defRPr sz="2000"/>
            </a:lvl2pPr>
            <a:lvl3pPr marL="1371600" lvl="2" indent="-320039" algn="l">
              <a:lnSpc>
                <a:spcPct val="90000"/>
              </a:lnSpc>
              <a:spcBef>
                <a:spcPts val="400"/>
              </a:spcBef>
              <a:spcAft>
                <a:spcPts val="0"/>
              </a:spcAft>
              <a:buSzPts val="1440"/>
              <a:buChar char="•"/>
              <a:defRPr sz="1800"/>
            </a:lvl3pPr>
            <a:lvl4pPr marL="1828800" lvl="3" indent="-309880" algn="l">
              <a:lnSpc>
                <a:spcPct val="90000"/>
              </a:lnSpc>
              <a:spcBef>
                <a:spcPts val="400"/>
              </a:spcBef>
              <a:spcAft>
                <a:spcPts val="0"/>
              </a:spcAft>
              <a:buSzPts val="1280"/>
              <a:buChar char="•"/>
              <a:defRPr sz="1600"/>
            </a:lvl4pPr>
            <a:lvl5pPr marL="2286000" lvl="4" indent="-309879" algn="l">
              <a:lnSpc>
                <a:spcPct val="90000"/>
              </a:lnSpc>
              <a:spcBef>
                <a:spcPts val="400"/>
              </a:spcBef>
              <a:spcAft>
                <a:spcPts val="0"/>
              </a:spcAft>
              <a:buSzPts val="1280"/>
              <a:buChar char="•"/>
              <a:defRPr sz="1600"/>
            </a:lvl5pPr>
            <a:lvl6pPr marL="2743200" lvl="5" indent="-309879" algn="l">
              <a:lnSpc>
                <a:spcPct val="90000"/>
              </a:lnSpc>
              <a:spcBef>
                <a:spcPts val="400"/>
              </a:spcBef>
              <a:spcAft>
                <a:spcPts val="0"/>
              </a:spcAft>
              <a:buSzPts val="1280"/>
              <a:buChar char="•"/>
              <a:defRPr sz="1600"/>
            </a:lvl6pPr>
            <a:lvl7pPr marL="3200400" lvl="6" indent="-309879" algn="l">
              <a:lnSpc>
                <a:spcPct val="90000"/>
              </a:lnSpc>
              <a:spcBef>
                <a:spcPts val="400"/>
              </a:spcBef>
              <a:spcAft>
                <a:spcPts val="0"/>
              </a:spcAft>
              <a:buSzPts val="1280"/>
              <a:buChar char="•"/>
              <a:defRPr sz="1600"/>
            </a:lvl7pPr>
            <a:lvl8pPr marL="3657600" lvl="7" indent="-309879" algn="l">
              <a:lnSpc>
                <a:spcPct val="90000"/>
              </a:lnSpc>
              <a:spcBef>
                <a:spcPts val="400"/>
              </a:spcBef>
              <a:spcAft>
                <a:spcPts val="0"/>
              </a:spcAft>
              <a:buSzPts val="1280"/>
              <a:buChar char="•"/>
              <a:defRPr sz="1600"/>
            </a:lvl8pPr>
            <a:lvl9pPr marL="4114800" lvl="8" indent="-309879" algn="l">
              <a:lnSpc>
                <a:spcPct val="90000"/>
              </a:lnSpc>
              <a:spcBef>
                <a:spcPts val="400"/>
              </a:spcBef>
              <a:spcAft>
                <a:spcPts val="400"/>
              </a:spcAft>
              <a:buSzPts val="1280"/>
              <a:buChar char="•"/>
              <a:defRPr sz="1600"/>
            </a:lvl9pPr>
          </a:lstStyle>
          <a:p>
            <a:endParaRPr/>
          </a:p>
        </p:txBody>
      </p:sp>
      <p:sp>
        <p:nvSpPr>
          <p:cNvPr id="29" name="Google Shape;29;p26"/>
          <p:cNvSpPr txBox="1">
            <a:spLocks noGrp="1"/>
          </p:cNvSpPr>
          <p:nvPr>
            <p:ph type="ftr" idx="11"/>
          </p:nvPr>
        </p:nvSpPr>
        <p:spPr>
          <a:xfrm>
            <a:off x="3949148" y="6223828"/>
            <a:ext cx="471777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26"/>
          <p:cNvSpPr txBox="1">
            <a:spLocks noGrp="1"/>
          </p:cNvSpPr>
          <p:nvPr>
            <p:ph type="sldNum" idx="12"/>
          </p:nvPr>
        </p:nvSpPr>
        <p:spPr>
          <a:xfrm>
            <a:off x="9329530" y="6223828"/>
            <a:ext cx="170621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9632500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1"/>
          <p:cNvSpPr txBox="1">
            <a:spLocks noGrp="1"/>
          </p:cNvSpPr>
          <p:nvPr>
            <p:ph type="title"/>
          </p:nvPr>
        </p:nvSpPr>
        <p:spPr>
          <a:xfrm>
            <a:off x="1143000" y="609600"/>
            <a:ext cx="9875520" cy="135636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orbel"/>
              <a:buNone/>
              <a:defRPr sz="4400" b="0" i="0" u="none" strike="noStrike" cap="none">
                <a:solidFill>
                  <a:schemeClr val="dk1"/>
                </a:solidFill>
                <a:latin typeface="Corbel"/>
                <a:ea typeface="Corbel"/>
                <a:cs typeface="Corbel"/>
                <a:sym typeface="Corbe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21"/>
          <p:cNvSpPr txBox="1">
            <a:spLocks noGrp="1"/>
          </p:cNvSpPr>
          <p:nvPr>
            <p:ph type="body" idx="1"/>
          </p:nvPr>
        </p:nvSpPr>
        <p:spPr>
          <a:xfrm>
            <a:off x="1143000" y="2057400"/>
            <a:ext cx="9872871" cy="4038600"/>
          </a:xfrm>
          <a:prstGeom prst="rect">
            <a:avLst/>
          </a:prstGeom>
          <a:noFill/>
          <a:ln>
            <a:noFill/>
          </a:ln>
        </p:spPr>
        <p:txBody>
          <a:bodyPr spcFirstLastPara="1" wrap="square" lIns="91425" tIns="45700" rIns="91425" bIns="45700" anchor="t" anchorCtr="0">
            <a:normAutofit/>
          </a:bodyPr>
          <a:lstStyle>
            <a:lvl1pPr marL="457200" marR="0" lvl="0" indent="-340360" algn="l" rtl="0">
              <a:lnSpc>
                <a:spcPct val="90000"/>
              </a:lnSpc>
              <a:spcBef>
                <a:spcPts val="1400"/>
              </a:spcBef>
              <a:spcAft>
                <a:spcPts val="0"/>
              </a:spcAft>
              <a:buClr>
                <a:schemeClr val="dk1"/>
              </a:buClr>
              <a:buSzPts val="1760"/>
              <a:buFont typeface="Corbel"/>
              <a:buChar char="•"/>
              <a:defRPr sz="2200" b="0" i="0" u="none" strike="noStrike" cap="none">
                <a:solidFill>
                  <a:schemeClr val="dk1"/>
                </a:solidFill>
                <a:latin typeface="Corbel"/>
                <a:ea typeface="Corbel"/>
                <a:cs typeface="Corbel"/>
                <a:sym typeface="Corbel"/>
              </a:defRPr>
            </a:lvl1pPr>
            <a:lvl2pPr marL="914400" marR="0" lvl="1" indent="-330200" algn="l" rtl="0">
              <a:lnSpc>
                <a:spcPct val="90000"/>
              </a:lnSpc>
              <a:spcBef>
                <a:spcPts val="200"/>
              </a:spcBef>
              <a:spcAft>
                <a:spcPts val="0"/>
              </a:spcAft>
              <a:buClr>
                <a:schemeClr val="dk1"/>
              </a:buClr>
              <a:buSzPts val="1600"/>
              <a:buFont typeface="Corbel"/>
              <a:buChar char="•"/>
              <a:defRPr sz="2000" b="0" i="0" u="none" strike="noStrike" cap="none">
                <a:solidFill>
                  <a:schemeClr val="dk1"/>
                </a:solidFill>
                <a:latin typeface="Corbel"/>
                <a:ea typeface="Corbel"/>
                <a:cs typeface="Corbel"/>
                <a:sym typeface="Corbel"/>
              </a:defRPr>
            </a:lvl2pPr>
            <a:lvl3pPr marL="1371600" marR="0" lvl="2" indent="-320039" algn="l" rtl="0">
              <a:lnSpc>
                <a:spcPct val="90000"/>
              </a:lnSpc>
              <a:spcBef>
                <a:spcPts val="400"/>
              </a:spcBef>
              <a:spcAft>
                <a:spcPts val="0"/>
              </a:spcAft>
              <a:buClr>
                <a:schemeClr val="dk1"/>
              </a:buClr>
              <a:buSzPts val="1440"/>
              <a:buFont typeface="Corbel"/>
              <a:buChar char="•"/>
              <a:defRPr sz="1800" b="0" i="0" u="none" strike="noStrike" cap="none">
                <a:solidFill>
                  <a:schemeClr val="dk1"/>
                </a:solidFill>
                <a:latin typeface="Corbel"/>
                <a:ea typeface="Corbel"/>
                <a:cs typeface="Corbel"/>
                <a:sym typeface="Corbel"/>
              </a:defRPr>
            </a:lvl3pPr>
            <a:lvl4pPr marL="1828800" marR="0" lvl="3" indent="-309880" algn="l" rtl="0">
              <a:lnSpc>
                <a:spcPct val="90000"/>
              </a:lnSpc>
              <a:spcBef>
                <a:spcPts val="400"/>
              </a:spcBef>
              <a:spcAft>
                <a:spcPts val="0"/>
              </a:spcAft>
              <a:buClr>
                <a:schemeClr val="dk1"/>
              </a:buClr>
              <a:buSzPts val="1280"/>
              <a:buFont typeface="Corbel"/>
              <a:buChar char="•"/>
              <a:defRPr sz="1600" b="0" i="0" u="none" strike="noStrike" cap="none">
                <a:solidFill>
                  <a:schemeClr val="dk1"/>
                </a:solidFill>
                <a:latin typeface="Corbel"/>
                <a:ea typeface="Corbel"/>
                <a:cs typeface="Corbel"/>
                <a:sym typeface="Corbel"/>
              </a:defRPr>
            </a:lvl4pPr>
            <a:lvl5pPr marL="2286000" marR="0" lvl="4" indent="-309879" algn="l" rtl="0">
              <a:lnSpc>
                <a:spcPct val="90000"/>
              </a:lnSpc>
              <a:spcBef>
                <a:spcPts val="400"/>
              </a:spcBef>
              <a:spcAft>
                <a:spcPts val="0"/>
              </a:spcAft>
              <a:buClr>
                <a:schemeClr val="dk1"/>
              </a:buClr>
              <a:buSzPts val="1280"/>
              <a:buFont typeface="Corbel"/>
              <a:buChar char="•"/>
              <a:defRPr sz="1600" b="0" i="0" u="none" strike="noStrike" cap="none">
                <a:solidFill>
                  <a:schemeClr val="dk1"/>
                </a:solidFill>
                <a:latin typeface="Corbel"/>
                <a:ea typeface="Corbel"/>
                <a:cs typeface="Corbel"/>
                <a:sym typeface="Corbel"/>
              </a:defRPr>
            </a:lvl5pPr>
            <a:lvl6pPr marL="2743200" marR="0" lvl="5" indent="-309879" algn="l" rtl="0">
              <a:lnSpc>
                <a:spcPct val="90000"/>
              </a:lnSpc>
              <a:spcBef>
                <a:spcPts val="400"/>
              </a:spcBef>
              <a:spcAft>
                <a:spcPts val="0"/>
              </a:spcAft>
              <a:buClr>
                <a:schemeClr val="dk1"/>
              </a:buClr>
              <a:buSzPts val="1280"/>
              <a:buFont typeface="Corbel"/>
              <a:buChar char="•"/>
              <a:defRPr sz="1600" b="0" i="0" u="none" strike="noStrike" cap="none">
                <a:solidFill>
                  <a:schemeClr val="dk1"/>
                </a:solidFill>
                <a:latin typeface="Corbel"/>
                <a:ea typeface="Corbel"/>
                <a:cs typeface="Corbel"/>
                <a:sym typeface="Corbel"/>
              </a:defRPr>
            </a:lvl6pPr>
            <a:lvl7pPr marL="3200400" marR="0" lvl="6" indent="-309879" algn="l" rtl="0">
              <a:lnSpc>
                <a:spcPct val="90000"/>
              </a:lnSpc>
              <a:spcBef>
                <a:spcPts val="400"/>
              </a:spcBef>
              <a:spcAft>
                <a:spcPts val="0"/>
              </a:spcAft>
              <a:buClr>
                <a:schemeClr val="dk1"/>
              </a:buClr>
              <a:buSzPts val="1280"/>
              <a:buFont typeface="Corbel"/>
              <a:buChar char="•"/>
              <a:defRPr sz="1600" b="0" i="0" u="none" strike="noStrike" cap="none">
                <a:solidFill>
                  <a:schemeClr val="dk1"/>
                </a:solidFill>
                <a:latin typeface="Corbel"/>
                <a:ea typeface="Corbel"/>
                <a:cs typeface="Corbel"/>
                <a:sym typeface="Corbel"/>
              </a:defRPr>
            </a:lvl7pPr>
            <a:lvl8pPr marL="3657600" marR="0" lvl="7" indent="-309879" algn="l" rtl="0">
              <a:lnSpc>
                <a:spcPct val="90000"/>
              </a:lnSpc>
              <a:spcBef>
                <a:spcPts val="400"/>
              </a:spcBef>
              <a:spcAft>
                <a:spcPts val="0"/>
              </a:spcAft>
              <a:buClr>
                <a:schemeClr val="dk1"/>
              </a:buClr>
              <a:buSzPts val="1280"/>
              <a:buFont typeface="Corbel"/>
              <a:buChar char="•"/>
              <a:defRPr sz="1600" b="0" i="0" u="none" strike="noStrike" cap="none">
                <a:solidFill>
                  <a:schemeClr val="dk1"/>
                </a:solidFill>
                <a:latin typeface="Corbel"/>
                <a:ea typeface="Corbel"/>
                <a:cs typeface="Corbel"/>
                <a:sym typeface="Corbel"/>
              </a:defRPr>
            </a:lvl8pPr>
            <a:lvl9pPr marL="4114800" marR="0" lvl="8" indent="-309879" algn="l" rtl="0">
              <a:lnSpc>
                <a:spcPct val="90000"/>
              </a:lnSpc>
              <a:spcBef>
                <a:spcPts val="400"/>
              </a:spcBef>
              <a:spcAft>
                <a:spcPts val="400"/>
              </a:spcAft>
              <a:buClr>
                <a:schemeClr val="dk1"/>
              </a:buClr>
              <a:buSzPts val="1280"/>
              <a:buFont typeface="Corbel"/>
              <a:buChar char="•"/>
              <a:defRPr sz="1600" b="0" i="0" u="none" strike="noStrike" cap="none">
                <a:solidFill>
                  <a:schemeClr val="dk1"/>
                </a:solidFill>
                <a:latin typeface="Corbel"/>
                <a:ea typeface="Corbel"/>
                <a:cs typeface="Corbel"/>
                <a:sym typeface="Corbel"/>
              </a:defRPr>
            </a:lvl9pPr>
          </a:lstStyle>
          <a:p>
            <a:endParaRPr/>
          </a:p>
        </p:txBody>
      </p:sp>
      <p:sp>
        <p:nvSpPr>
          <p:cNvPr id="12" name="Google Shape;12;p21"/>
          <p:cNvSpPr txBox="1">
            <a:spLocks noGrp="1"/>
          </p:cNvSpPr>
          <p:nvPr>
            <p:ph type="dt" idx="10"/>
          </p:nvPr>
        </p:nvSpPr>
        <p:spPr>
          <a:xfrm>
            <a:off x="1142996" y="6223828"/>
            <a:ext cx="2329074"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orbel"/>
                <a:ea typeface="Corbel"/>
                <a:cs typeface="Corbel"/>
                <a:sym typeface="Corbe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9pPr>
          </a:lstStyle>
          <a:p>
            <a:endParaRPr/>
          </a:p>
        </p:txBody>
      </p:sp>
      <p:sp>
        <p:nvSpPr>
          <p:cNvPr id="13" name="Google Shape;13;p21"/>
          <p:cNvSpPr txBox="1">
            <a:spLocks noGrp="1"/>
          </p:cNvSpPr>
          <p:nvPr>
            <p:ph type="ftr" idx="11"/>
          </p:nvPr>
        </p:nvSpPr>
        <p:spPr>
          <a:xfrm>
            <a:off x="3949148" y="6223828"/>
            <a:ext cx="4717774"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orbel"/>
                <a:ea typeface="Corbel"/>
                <a:cs typeface="Corbel"/>
                <a:sym typeface="Corbe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9pPr>
          </a:lstStyle>
          <a:p>
            <a:endParaRPr/>
          </a:p>
        </p:txBody>
      </p:sp>
      <p:sp>
        <p:nvSpPr>
          <p:cNvPr id="14" name="Google Shape;14;p21"/>
          <p:cNvSpPr txBox="1">
            <a:spLocks noGrp="1"/>
          </p:cNvSpPr>
          <p:nvPr>
            <p:ph type="sldNum" idx="12"/>
          </p:nvPr>
        </p:nvSpPr>
        <p:spPr>
          <a:xfrm>
            <a:off x="9329530" y="6223828"/>
            <a:ext cx="1706217"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
        <p:nvSpPr>
          <p:cNvPr id="15" name="Google Shape;15;p21"/>
          <p:cNvSpPr/>
          <p:nvPr/>
        </p:nvSpPr>
        <p:spPr>
          <a:xfrm>
            <a:off x="0" y="6128028"/>
            <a:ext cx="12192000" cy="726141"/>
          </a:xfrm>
          <a:prstGeom prst="rect">
            <a:avLst/>
          </a:prstGeom>
          <a:solidFill>
            <a:srgbClr val="20558A"/>
          </a:solidFill>
          <a:ln w="19050" cap="flat" cmpd="sng">
            <a:solidFill>
              <a:srgbClr val="20455A"/>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orbel"/>
              <a:ea typeface="Corbel"/>
              <a:cs typeface="Corbel"/>
              <a:sym typeface="Corbel"/>
            </a:endParaRPr>
          </a:p>
        </p:txBody>
      </p:sp>
      <p:pic>
        <p:nvPicPr>
          <p:cNvPr id="16" name="Google Shape;16;p21"/>
          <p:cNvPicPr preferRelativeResize="0"/>
          <p:nvPr/>
        </p:nvPicPr>
        <p:blipFill>
          <a:blip r:embed="rId14">
            <a:extLst>
              <a:ext uri="{28A0092B-C50C-407E-A947-70E740481C1C}">
                <a14:useLocalDpi xmlns:a14="http://schemas.microsoft.com/office/drawing/2010/main" val="0"/>
              </a:ext>
            </a:extLst>
          </a:blip>
          <a:srcRect/>
          <a:stretch/>
        </p:blipFill>
        <p:spPr>
          <a:xfrm>
            <a:off x="81041" y="6275073"/>
            <a:ext cx="3556464" cy="429301"/>
          </a:xfrm>
          <a:prstGeom prst="rect">
            <a:avLst/>
          </a:prstGeom>
          <a:noFill/>
          <a:ln>
            <a:noFill/>
          </a:ln>
        </p:spPr>
      </p:pic>
    </p:spTree>
    <p:extLst>
      <p:ext uri="{BB962C8B-B14F-4D97-AF65-F5344CB8AC3E}">
        <p14:creationId xmlns:p14="http://schemas.microsoft.com/office/powerpoint/2010/main" val="1819768716"/>
      </p:ext>
    </p:extLst>
  </p:cSld>
  <p:clrMap bg1="lt1" tx1="dk1" bg2="dk2" tx2="lt2" accent1="accent1" accent2="accent2" accent3="accent3" accent4="accent4" accent5="accent5" accent6="accent6" hlink="hlink" folHlink="folHlink"/>
  <p:sldLayoutIdLst>
    <p:sldLayoutId id="2147483663" r:id="rId1"/>
    <p:sldLayoutId id="2147483664" r:id="rId2"/>
    <p:sldLayoutId id="2147483665" r:id="rId3"/>
    <p:sldLayoutId id="2147483667" r:id="rId4"/>
    <p:sldLayoutId id="2147483668" r:id="rId5"/>
    <p:sldLayoutId id="2147483669" r:id="rId6"/>
    <p:sldLayoutId id="2147483670" r:id="rId7"/>
    <p:sldLayoutId id="2147483671" r:id="rId8"/>
    <p:sldLayoutId id="2147483673" r:id="rId9"/>
    <p:sldLayoutId id="2147483674" r:id="rId10"/>
    <p:sldLayoutId id="2147483675" r:id="rId11"/>
    <p:sldLayoutId id="2147483676"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sv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1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1.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0.xml"/><Relationship Id="rId1" Type="http://schemas.openxmlformats.org/officeDocument/2006/relationships/slideLayout" Target="../slideLayouts/slideLayout11.xml"/><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1.xml"/><Relationship Id="rId1" Type="http://schemas.openxmlformats.org/officeDocument/2006/relationships/slideLayout" Target="../slideLayouts/slideLayout11.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2.xml"/><Relationship Id="rId1" Type="http://schemas.openxmlformats.org/officeDocument/2006/relationships/slideLayout" Target="../slideLayouts/slideLayout4.xml"/><Relationship Id="rId5" Type="http://schemas.openxmlformats.org/officeDocument/2006/relationships/image" Target="../media/image19.jpg"/><Relationship Id="rId4" Type="http://schemas.openxmlformats.org/officeDocument/2006/relationships/hyperlink" Target="http://www.pubmed.gov/"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F5BFE8D-6E4B-417A-9B86-87ADC3F80687}"/>
              </a:ext>
            </a:extLst>
          </p:cNvPr>
          <p:cNvSpPr>
            <a:spLocks noGrp="1"/>
          </p:cNvSpPr>
          <p:nvPr>
            <p:ph type="title"/>
          </p:nvPr>
        </p:nvSpPr>
        <p:spPr>
          <a:xfrm>
            <a:off x="5932448" y="863100"/>
            <a:ext cx="5792585" cy="4824024"/>
          </a:xfrm>
        </p:spPr>
        <p:txBody>
          <a:bodyPr>
            <a:noAutofit/>
          </a:bodyPr>
          <a:lstStyle/>
          <a:p>
            <a:pPr algn="ctr"/>
            <a:r>
              <a:rPr lang="en-US" b="1" dirty="0">
                <a:solidFill>
                  <a:schemeClr val="tx1"/>
                </a:solidFill>
                <a:latin typeface="Arial" panose="020B0604020202020204" pitchFamily="34" charset="0"/>
                <a:cs typeface="Arial" panose="020B0604020202020204" pitchFamily="34" charset="0"/>
              </a:rPr>
              <a:t>How PubMed Works:</a:t>
            </a:r>
            <a:br>
              <a:rPr lang="en-US" b="1" dirty="0">
                <a:solidFill>
                  <a:schemeClr val="tx1"/>
                </a:solidFill>
                <a:latin typeface="Arial" panose="020B0604020202020204" pitchFamily="34" charset="0"/>
                <a:cs typeface="Arial" panose="020B0604020202020204" pitchFamily="34" charset="0"/>
              </a:rPr>
            </a:br>
            <a:r>
              <a:rPr lang="en-US" b="1" dirty="0">
                <a:solidFill>
                  <a:schemeClr val="tx1"/>
                </a:solidFill>
                <a:latin typeface="Arial" panose="020B0604020202020204" pitchFamily="34" charset="0"/>
                <a:cs typeface="Arial" panose="020B0604020202020204" pitchFamily="34" charset="0"/>
              </a:rPr>
              <a:t>Automatic Term Mapping </a:t>
            </a:r>
            <a:br>
              <a:rPr lang="en-US" b="1" dirty="0">
                <a:solidFill>
                  <a:schemeClr val="tx1"/>
                </a:solidFill>
                <a:latin typeface="Arial" panose="020B0604020202020204" pitchFamily="34" charset="0"/>
                <a:cs typeface="Arial" panose="020B0604020202020204" pitchFamily="34" charset="0"/>
              </a:rPr>
            </a:br>
            <a:r>
              <a:rPr lang="en-US" b="1" dirty="0">
                <a:solidFill>
                  <a:schemeClr val="tx1"/>
                </a:solidFill>
                <a:latin typeface="Arial" panose="020B0604020202020204" pitchFamily="34" charset="0"/>
                <a:cs typeface="Arial" panose="020B0604020202020204" pitchFamily="34" charset="0"/>
              </a:rPr>
              <a:t>(ATM)</a:t>
            </a:r>
            <a:endParaRPr lang="en-US" b="1" dirty="0">
              <a:solidFill>
                <a:schemeClr val="tx1"/>
              </a:solidFill>
            </a:endParaRPr>
          </a:p>
        </p:txBody>
      </p:sp>
      <p:pic>
        <p:nvPicPr>
          <p:cNvPr id="8" name="Content Placeholder 7" descr="How PubMed Works Introduction - logo"/>
          <p:cNvPicPr>
            <a:picLocks noGrp="1" noChangeAspect="1"/>
          </p:cNvPicPr>
          <p:nvPr>
            <p:ph idx="4294967295"/>
          </p:nvPr>
        </p:nvPicPr>
        <p:blipFill>
          <a:blip r:embed="rId3" cstate="print">
            <a:extLst>
              <a:ext uri="{28A0092B-C50C-407E-A947-70E740481C1C}">
                <a14:useLocalDpi xmlns:a14="http://schemas.microsoft.com/office/drawing/2010/main" val="0"/>
              </a:ext>
            </a:extLst>
          </a:blip>
          <a:stretch>
            <a:fillRect/>
          </a:stretch>
        </p:blipFill>
        <p:spPr>
          <a:xfrm>
            <a:off x="470019" y="1034848"/>
            <a:ext cx="5211054" cy="3900664"/>
          </a:xfrm>
        </p:spPr>
      </p:pic>
      <p:sp>
        <p:nvSpPr>
          <p:cNvPr id="2" name="Slide Number Placeholder 1">
            <a:extLst>
              <a:ext uri="{FF2B5EF4-FFF2-40B4-BE49-F238E27FC236}">
                <a16:creationId xmlns:a16="http://schemas.microsoft.com/office/drawing/2014/main" id="{925577F3-D297-3F6A-2215-1717F80D8F86}"/>
              </a:ext>
            </a:extLst>
          </p:cNvPr>
          <p:cNvSpPr>
            <a:spLocks noGrp="1"/>
          </p:cNvSpPr>
          <p:nvPr>
            <p:ph type="sldNum" sz="quarter" idx="10"/>
          </p:nvPr>
        </p:nvSpPr>
        <p:spPr>
          <a:xfrm>
            <a:off x="10248900" y="6356350"/>
            <a:ext cx="1104900" cy="365125"/>
          </a:xfrm>
          <a:prstGeom prst="rect">
            <a:avLst/>
          </a:prstGeom>
        </p:spPr>
        <p:txBody>
          <a:bodyPr vert="horz" lIns="91440" tIns="45720" rIns="91440" bIns="45720" rtlCol="0" anchor="ctr"/>
          <a:lstStyle>
            <a:defPPr>
              <a:defRPr lang="en-US"/>
            </a:defPPr>
            <a:lvl1pPr algn="r" rtl="0" eaLnBrk="1" fontAlgn="auto" hangingPunct="1">
              <a:spcBef>
                <a:spcPts val="0"/>
              </a:spcBef>
              <a:spcAft>
                <a:spcPts val="0"/>
              </a:spcAft>
              <a:defRPr sz="1200" kern="1200">
                <a:solidFill>
                  <a:schemeClr val="bg1"/>
                </a:solidFill>
                <a:latin typeface="+mn-lt"/>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defRPr/>
            </a:pPr>
            <a:fld id="{B2EC6839-54FD-43E2-8B0B-C8728B46711E}" type="slidenum">
              <a:rPr lang="en-US" smtClean="0"/>
              <a:pPr>
                <a:defRPr/>
              </a:pPr>
              <a:t>1</a:t>
            </a:fld>
            <a:endParaRPr lang="en-US" sz="1400" b="1" dirty="0">
              <a:solidFill>
                <a:schemeClr val="tx1"/>
              </a:solidFill>
            </a:endParaRPr>
          </a:p>
        </p:txBody>
      </p:sp>
    </p:spTree>
    <p:extLst>
      <p:ext uri="{BB962C8B-B14F-4D97-AF65-F5344CB8AC3E}">
        <p14:creationId xmlns:p14="http://schemas.microsoft.com/office/powerpoint/2010/main" val="11448456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9FDF8A9C-A039-85FA-4C00-963D2801DE77}"/>
              </a:ext>
              <a:ext uri="{C183D7F6-B498-43B3-948B-1728B52AA6E4}">
                <adec:decorative xmlns:adec="http://schemas.microsoft.com/office/drawing/2017/decorative" val="1"/>
              </a:ext>
            </a:extLst>
          </p:cNvPr>
          <p:cNvSpPr/>
          <p:nvPr/>
        </p:nvSpPr>
        <p:spPr>
          <a:xfrm>
            <a:off x="838200" y="4924102"/>
            <a:ext cx="10515600" cy="919159"/>
          </a:xfrm>
          <a:prstGeom prst="roundRect">
            <a:avLst>
              <a:gd name="adj" fmla="val 10000"/>
            </a:avLst>
          </a:prstGeom>
          <a:solidFill>
            <a:srgbClr val="ED7D31">
              <a:tint val="40000"/>
              <a:hueOff val="0"/>
              <a:satOff val="0"/>
              <a:lumOff val="0"/>
              <a:alphaOff val="0"/>
            </a:srgbClr>
          </a:solidFill>
          <a:ln>
            <a:noFill/>
          </a:ln>
          <a:effectLst/>
        </p:spPr>
        <p:style>
          <a:lnRef idx="0">
            <a:scrgbClr r="0" g="0" b="0"/>
          </a:lnRef>
          <a:fillRef idx="1">
            <a:scrgbClr r="0" g="0" b="0"/>
          </a:fillRef>
          <a:effectRef idx="0">
            <a:scrgbClr r="0" g="0" b="0"/>
          </a:effectRef>
          <a:fontRef idx="minor">
            <a:schemeClr val="dk1">
              <a:hueOff val="0"/>
              <a:satOff val="0"/>
              <a:lumOff val="0"/>
              <a:alphaOff val="0"/>
            </a:schemeClr>
          </a:fontRef>
        </p:style>
        <p:txBody>
          <a:bodyPr/>
          <a:lstStyle/>
          <a:p>
            <a:pPr lvl="0">
              <a:lnSpc>
                <a:spcPct val="100000"/>
              </a:lnSpc>
            </a:pPr>
            <a:endParaRPr lang="en-US" sz="1800" dirty="0">
              <a:solidFill>
                <a:sysClr val="windowText" lastClr="000000">
                  <a:hueOff val="0"/>
                  <a:satOff val="0"/>
                  <a:lumOff val="0"/>
                  <a:alphaOff val="0"/>
                </a:sysClr>
              </a:solidFill>
              <a:latin typeface="Calibri" panose="020F0502020204030204"/>
              <a:ea typeface="+mn-ea"/>
              <a:cs typeface="+mn-cs"/>
            </a:endParaRPr>
          </a:p>
        </p:txBody>
      </p:sp>
      <p:sp>
        <p:nvSpPr>
          <p:cNvPr id="3" name="TextBox 2">
            <a:extLst>
              <a:ext uri="{FF2B5EF4-FFF2-40B4-BE49-F238E27FC236}">
                <a16:creationId xmlns:a16="http://schemas.microsoft.com/office/drawing/2014/main" id="{8BF26FB8-7DE4-D0D2-DCA6-31AC94A81C87}"/>
              </a:ext>
              <a:ext uri="{C183D7F6-B498-43B3-948B-1728B52AA6E4}">
                <adec:decorative xmlns:adec="http://schemas.microsoft.com/office/drawing/2017/decorative" val="1"/>
              </a:ext>
            </a:extLst>
          </p:cNvPr>
          <p:cNvSpPr txBox="1"/>
          <p:nvPr/>
        </p:nvSpPr>
        <p:spPr>
          <a:xfrm>
            <a:off x="1803546" y="5122071"/>
            <a:ext cx="9396984" cy="523220"/>
          </a:xfrm>
          <a:prstGeom prst="rect">
            <a:avLst/>
          </a:prstGeom>
          <a:noFill/>
        </p:spPr>
        <p:txBody>
          <a:bodyPr wrap="square" rtlCol="0">
            <a:spAutoFit/>
          </a:bodyPr>
          <a:lstStyle/>
          <a:p>
            <a:r>
              <a:rPr lang="en-US" sz="2800" dirty="0">
                <a:latin typeface="Helvetica" panose="020B0604020202020204" pitchFamily="34" charset="0"/>
                <a:cs typeface="Helvetica" panose="020B0604020202020204" pitchFamily="34" charset="0"/>
              </a:rPr>
              <a:t>1.5 MLA CE credit available</a:t>
            </a:r>
          </a:p>
        </p:txBody>
      </p:sp>
      <p:sp>
        <p:nvSpPr>
          <p:cNvPr id="6" name="Rectangle 5">
            <a:extLst>
              <a:ext uri="{FF2B5EF4-FFF2-40B4-BE49-F238E27FC236}">
                <a16:creationId xmlns:a16="http://schemas.microsoft.com/office/drawing/2014/main" id="{47D647D8-8D1B-B644-19A8-56BEB17FBE2C}"/>
              </a:ext>
              <a:ext uri="{C183D7F6-B498-43B3-948B-1728B52AA6E4}">
                <adec:decorative xmlns:adec="http://schemas.microsoft.com/office/drawing/2017/decorative" val="1"/>
              </a:ext>
            </a:extLst>
          </p:cNvPr>
          <p:cNvSpPr/>
          <p:nvPr/>
        </p:nvSpPr>
        <p:spPr>
          <a:xfrm>
            <a:off x="1144740" y="5139754"/>
            <a:ext cx="505537" cy="505537"/>
          </a:xfrm>
          <a:prstGeom prst="rect">
            <a:avLst/>
          </a:prstGeom>
          <a:blipFill>
            <a:blip>
              <a:extLst>
                <a:ext uri="{96DAC541-7B7A-43D3-8B79-37D633B846F1}">
                  <asvg:svgBlip xmlns:asvg="http://schemas.microsoft.com/office/drawing/2016/SVG/main" r:embed="rId3"/>
                </a:ext>
              </a:extLst>
            </a:blip>
            <a:srcRect/>
            <a:stretch>
              <a:fillRect/>
            </a:stretch>
          </a:blipFill>
          <a:ln w="12700" cap="flat" cmpd="sng" algn="ctr">
            <a:noFill/>
            <a:prstDash val="solid"/>
            <a:miter lim="800000"/>
          </a:ln>
          <a:effectLst/>
        </p:spPr>
        <p:style>
          <a:lnRef idx="2">
            <a:scrgbClr r="0" g="0" b="0"/>
          </a:lnRef>
          <a:fillRef idx="1">
            <a:scrgbClr r="0" g="0" b="0"/>
          </a:fillRef>
          <a:effectRef idx="0">
            <a:scrgbClr r="0" g="0" b="0"/>
          </a:effectRef>
          <a:fontRef idx="minor">
            <a:schemeClr val="lt1"/>
          </a:fontRef>
        </p:style>
        <p:txBody>
          <a:bodyPr/>
          <a:lstStyle/>
          <a:p>
            <a:endParaRPr lang="en-US" dirty="0"/>
          </a:p>
        </p:txBody>
      </p:sp>
      <p:sp>
        <p:nvSpPr>
          <p:cNvPr id="5" name="Slide Number Placeholder 3">
            <a:extLst>
              <a:ext uri="{FF2B5EF4-FFF2-40B4-BE49-F238E27FC236}">
                <a16:creationId xmlns:a16="http://schemas.microsoft.com/office/drawing/2014/main" id="{9F6AFB1C-DBD2-C413-E9DA-E865E652AC95}"/>
              </a:ext>
              <a:ext uri="{C183D7F6-B498-43B3-948B-1728B52AA6E4}">
                <adec:decorative xmlns:adec="http://schemas.microsoft.com/office/drawing/2017/decorative" val="1"/>
              </a:ext>
            </a:extLst>
          </p:cNvPr>
          <p:cNvSpPr txBox="1">
            <a:spLocks/>
          </p:cNvSpPr>
          <p:nvPr/>
        </p:nvSpPr>
        <p:spPr>
          <a:xfrm>
            <a:off x="9966429" y="6319278"/>
            <a:ext cx="1706217"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76BF41A6-7A2C-4690-ACC7-07924994F7F6}" type="slidenum">
              <a:rPr lang="en-US" smtClean="0">
                <a:solidFill>
                  <a:schemeClr val="bg1"/>
                </a:solidFill>
                <a:latin typeface="Aptos" panose="020B0004020202020204" pitchFamily="34" charset="0"/>
              </a:rPr>
              <a:pPr algn="r">
                <a:defRPr/>
              </a:pPr>
              <a:t>2</a:t>
            </a:fld>
            <a:endParaRPr lang="en-US" dirty="0">
              <a:solidFill>
                <a:schemeClr val="bg1"/>
              </a:solidFill>
              <a:latin typeface="Aptos" panose="020B0004020202020204" pitchFamily="34" charset="0"/>
            </a:endParaRPr>
          </a:p>
        </p:txBody>
      </p:sp>
      <p:graphicFrame>
        <p:nvGraphicFramePr>
          <p:cNvPr id="10" name="Content Placeholder 2">
            <a:extLst>
              <a:ext uri="{FF2B5EF4-FFF2-40B4-BE49-F238E27FC236}">
                <a16:creationId xmlns:a16="http://schemas.microsoft.com/office/drawing/2014/main" id="{514D2F11-D583-A51E-9CDD-65AE34293270}"/>
              </a:ext>
              <a:ext uri="{C183D7F6-B498-43B3-948B-1728B52AA6E4}">
                <adec:decorative xmlns:adec="http://schemas.microsoft.com/office/drawing/2017/decorative" val="1"/>
              </a:ext>
            </a:extLst>
          </p:cNvPr>
          <p:cNvGraphicFramePr>
            <a:graphicFrameLocks/>
          </p:cNvGraphicFramePr>
          <p:nvPr>
            <p:extLst>
              <p:ext uri="{D42A27DB-BD31-4B8C-83A1-F6EECF244321}">
                <p14:modId xmlns:p14="http://schemas.microsoft.com/office/powerpoint/2010/main" val="2879562294"/>
              </p:ext>
            </p:extLst>
          </p:nvPr>
        </p:nvGraphicFramePr>
        <p:xfrm>
          <a:off x="838200" y="1473625"/>
          <a:ext cx="10515600" cy="436963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itle 2">
            <a:extLst>
              <a:ext uri="{FF2B5EF4-FFF2-40B4-BE49-F238E27FC236}">
                <a16:creationId xmlns:a16="http://schemas.microsoft.com/office/drawing/2014/main" id="{9C56BC89-38EC-1749-A1EE-914C013F5CAE}"/>
              </a:ext>
              <a:ext uri="{C183D7F6-B498-43B3-948B-1728B52AA6E4}">
                <adec:decorative xmlns:adec="http://schemas.microsoft.com/office/drawing/2017/decorative" val="1"/>
              </a:ext>
            </a:extLst>
          </p:cNvPr>
          <p:cNvSpPr>
            <a:spLocks noGrp="1"/>
          </p:cNvSpPr>
          <p:nvPr>
            <p:ph type="title"/>
          </p:nvPr>
        </p:nvSpPr>
        <p:spPr>
          <a:xfrm>
            <a:off x="584200" y="584985"/>
            <a:ext cx="4503821" cy="656804"/>
          </a:xfrm>
        </p:spPr>
        <p:txBody>
          <a:bodyPr>
            <a:noAutofit/>
          </a:bodyPr>
          <a:lstStyle/>
          <a:p>
            <a:r>
              <a:rPr lang="en-US" sz="4000" dirty="0">
                <a:solidFill>
                  <a:schemeClr val="tx1"/>
                </a:solidFill>
                <a:latin typeface="Arial" panose="020B0604020202020204" pitchFamily="34" charset="0"/>
                <a:cs typeface="Arial" panose="020B0604020202020204" pitchFamily="34" charset="0"/>
              </a:rPr>
              <a:t>Today’s Session</a:t>
            </a:r>
          </a:p>
        </p:txBody>
      </p:sp>
    </p:spTree>
    <p:extLst>
      <p:ext uri="{BB962C8B-B14F-4D97-AF65-F5344CB8AC3E}">
        <p14:creationId xmlns:p14="http://schemas.microsoft.com/office/powerpoint/2010/main" val="39635372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A90833-9770-2F66-5490-24F31529F6DC}"/>
              </a:ext>
            </a:extLst>
          </p:cNvPr>
          <p:cNvSpPr>
            <a:spLocks noGrp="1"/>
          </p:cNvSpPr>
          <p:nvPr>
            <p:ph type="title"/>
          </p:nvPr>
        </p:nvSpPr>
        <p:spPr>
          <a:xfrm>
            <a:off x="215537" y="59871"/>
            <a:ext cx="2880361" cy="957943"/>
          </a:xfrm>
        </p:spPr>
        <p:txBody>
          <a:bodyPr/>
          <a:lstStyle/>
          <a:p>
            <a:r>
              <a:rPr lang="en-US" dirty="0">
                <a:latin typeface="+mj-lt"/>
              </a:rPr>
              <a:t>Agenda</a:t>
            </a:r>
          </a:p>
        </p:txBody>
      </p:sp>
      <p:graphicFrame>
        <p:nvGraphicFramePr>
          <p:cNvPr id="4" name="Content Placeholder 3" descr="Agenda for the webinar">
            <a:extLst>
              <a:ext uri="{FF2B5EF4-FFF2-40B4-BE49-F238E27FC236}">
                <a16:creationId xmlns:a16="http://schemas.microsoft.com/office/drawing/2014/main" id="{15023C6F-2468-D7D0-1A4E-9ADCF81AB05E}"/>
              </a:ext>
            </a:extLst>
          </p:cNvPr>
          <p:cNvGraphicFramePr>
            <a:graphicFrameLocks noGrp="1"/>
          </p:cNvGraphicFramePr>
          <p:nvPr>
            <p:ph idx="1"/>
            <p:extLst>
              <p:ext uri="{D42A27DB-BD31-4B8C-83A1-F6EECF244321}">
                <p14:modId xmlns:p14="http://schemas.microsoft.com/office/powerpoint/2010/main" val="2416810890"/>
              </p:ext>
            </p:extLst>
          </p:nvPr>
        </p:nvGraphicFramePr>
        <p:xfrm>
          <a:off x="953590" y="1319349"/>
          <a:ext cx="10078742" cy="45208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1">
            <a:extLst>
              <a:ext uri="{FF2B5EF4-FFF2-40B4-BE49-F238E27FC236}">
                <a16:creationId xmlns:a16="http://schemas.microsoft.com/office/drawing/2014/main" id="{C96C8C95-7A69-8002-3B78-D42B3C4220E7}"/>
              </a:ext>
            </a:extLst>
          </p:cNvPr>
          <p:cNvSpPr>
            <a:spLocks noGrp="1"/>
          </p:cNvSpPr>
          <p:nvPr>
            <p:ph type="sldNum" sz="quarter" idx="10"/>
          </p:nvPr>
        </p:nvSpPr>
        <p:spPr>
          <a:xfrm>
            <a:off x="10248900" y="6356350"/>
            <a:ext cx="1104900" cy="365125"/>
          </a:xfrm>
          <a:prstGeom prst="rect">
            <a:avLst/>
          </a:prstGeom>
        </p:spPr>
        <p:txBody>
          <a:bodyPr vert="horz" lIns="91440" tIns="45720" rIns="91440" bIns="45720" rtlCol="0" anchor="ctr"/>
          <a:lstStyle>
            <a:defPPr>
              <a:defRPr lang="en-US"/>
            </a:defPPr>
            <a:lvl1pPr algn="r" rtl="0" eaLnBrk="1" fontAlgn="auto" hangingPunct="1">
              <a:spcBef>
                <a:spcPts val="0"/>
              </a:spcBef>
              <a:spcAft>
                <a:spcPts val="0"/>
              </a:spcAft>
              <a:defRPr sz="1200" kern="1200">
                <a:solidFill>
                  <a:schemeClr val="bg1"/>
                </a:solidFill>
                <a:latin typeface="+mn-lt"/>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defRPr/>
            </a:pPr>
            <a:fld id="{B2EC6839-54FD-43E2-8B0B-C8728B46711E}" type="slidenum">
              <a:rPr lang="en-US" smtClean="0"/>
              <a:pPr>
                <a:defRPr/>
              </a:pPr>
              <a:t>3</a:t>
            </a:fld>
            <a:endParaRPr lang="en-US" sz="1400" b="1" dirty="0">
              <a:solidFill>
                <a:schemeClr val="tx1"/>
              </a:solidFill>
            </a:endParaRPr>
          </a:p>
        </p:txBody>
      </p:sp>
    </p:spTree>
    <p:extLst>
      <p:ext uri="{BB962C8B-B14F-4D97-AF65-F5344CB8AC3E}">
        <p14:creationId xmlns:p14="http://schemas.microsoft.com/office/powerpoint/2010/main" val="11869311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3D02B2C-66E7-9E76-586D-3DAA9D2E4781}"/>
              </a:ext>
              <a:ext uri="{C183D7F6-B498-43B3-948B-1728B52AA6E4}">
                <adec:decorative xmlns:adec="http://schemas.microsoft.com/office/drawing/2017/decorative" val="1"/>
              </a:ext>
            </a:extLst>
          </p:cNvPr>
          <p:cNvSpPr>
            <a:spLocks noGrp="1"/>
          </p:cNvSpPr>
          <p:nvPr>
            <p:ph type="sldNum" sz="quarter" idx="10"/>
          </p:nvPr>
        </p:nvSpPr>
        <p:spPr>
          <a:xfrm>
            <a:off x="11353800" y="6195206"/>
            <a:ext cx="455951" cy="389744"/>
          </a:xfrm>
        </p:spPr>
        <p:txBody>
          <a:bodyPr/>
          <a:lstStyle/>
          <a:p>
            <a:pPr>
              <a:defRPr/>
            </a:pPr>
            <a:fld id="{025F9F99-9BD9-4422-B838-F0A597D458BC}" type="slidenum">
              <a:rPr lang="en-US" sz="1400" b="1" smtClean="0">
                <a:solidFill>
                  <a:schemeClr val="bg1"/>
                </a:solidFill>
              </a:rPr>
              <a:pPr>
                <a:defRPr/>
              </a:pPr>
              <a:t>4</a:t>
            </a:fld>
            <a:endParaRPr lang="en-US" sz="1400" b="1" dirty="0">
              <a:solidFill>
                <a:schemeClr val="bg1"/>
              </a:solidFill>
            </a:endParaRPr>
          </a:p>
        </p:txBody>
      </p:sp>
      <p:pic>
        <p:nvPicPr>
          <p:cNvPr id="12" name="Content Placeholder 11">
            <a:extLst>
              <a:ext uri="{FF2B5EF4-FFF2-40B4-BE49-F238E27FC236}">
                <a16:creationId xmlns:a16="http://schemas.microsoft.com/office/drawing/2014/main" id="{21A77649-B756-B7BC-49AC-5BCC29680A1F}"/>
              </a:ext>
              <a:ext uri="{C183D7F6-B498-43B3-948B-1728B52AA6E4}">
                <adec:decorative xmlns:adec="http://schemas.microsoft.com/office/drawing/2017/decorative" val="1"/>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596483" y="1162697"/>
            <a:ext cx="8999034" cy="4741993"/>
          </a:xfrm>
        </p:spPr>
      </p:pic>
      <p:sp>
        <p:nvSpPr>
          <p:cNvPr id="2" name="Title 1">
            <a:extLst>
              <a:ext uri="{C183D7F6-B498-43B3-948B-1728B52AA6E4}">
                <adec:decorative xmlns:adec="http://schemas.microsoft.com/office/drawing/2017/decorative" val="1"/>
              </a:ext>
            </a:extLst>
          </p:cNvPr>
          <p:cNvSpPr>
            <a:spLocks noGrp="1"/>
          </p:cNvSpPr>
          <p:nvPr>
            <p:ph type="title"/>
          </p:nvPr>
        </p:nvSpPr>
        <p:spPr>
          <a:xfrm>
            <a:off x="838200" y="144339"/>
            <a:ext cx="10515600" cy="1096180"/>
          </a:xfrm>
        </p:spPr>
        <p:txBody>
          <a:bodyPr/>
          <a:lstStyle/>
          <a:p>
            <a:pPr algn="ctr"/>
            <a:r>
              <a:rPr lang="en-US" dirty="0">
                <a:solidFill>
                  <a:schemeClr val="tx1"/>
                </a:solidFill>
                <a:latin typeface="Arial" panose="020B0604020202020204" pitchFamily="34" charset="0"/>
                <a:cs typeface="Arial" panose="020B0604020202020204" pitchFamily="34" charset="0"/>
              </a:rPr>
              <a:t>Automatic Term Mapping: The Definition</a:t>
            </a:r>
          </a:p>
        </p:txBody>
      </p:sp>
    </p:spTree>
    <p:extLst>
      <p:ext uri="{BB962C8B-B14F-4D97-AF65-F5344CB8AC3E}">
        <p14:creationId xmlns:p14="http://schemas.microsoft.com/office/powerpoint/2010/main" val="17211255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23B9513-99C9-041C-3405-95B37F91CD75}"/>
              </a:ext>
              <a:ext uri="{C183D7F6-B498-43B3-948B-1728B52AA6E4}">
                <adec:decorative xmlns:adec="http://schemas.microsoft.com/office/drawing/2017/decorative" val="1"/>
              </a:ext>
            </a:extLst>
          </p:cNvPr>
          <p:cNvSpPr txBox="1"/>
          <p:nvPr/>
        </p:nvSpPr>
        <p:spPr>
          <a:xfrm>
            <a:off x="11297653" y="6275388"/>
            <a:ext cx="445168" cy="369332"/>
          </a:xfrm>
          <a:prstGeom prst="rect">
            <a:avLst/>
          </a:prstGeom>
          <a:noFill/>
        </p:spPr>
        <p:txBody>
          <a:bodyPr wrap="square" rtlCol="0">
            <a:spAutoFit/>
          </a:bodyPr>
          <a:lstStyle/>
          <a:p>
            <a:r>
              <a:rPr lang="en-US" b="1" dirty="0">
                <a:solidFill>
                  <a:schemeClr val="bg1"/>
                </a:solidFill>
              </a:rPr>
              <a:t>4</a:t>
            </a:r>
          </a:p>
        </p:txBody>
      </p:sp>
      <p:pic>
        <p:nvPicPr>
          <p:cNvPr id="6" name="Picture 5">
            <a:extLst>
              <a:ext uri="{FF2B5EF4-FFF2-40B4-BE49-F238E27FC236}">
                <a16:creationId xmlns:a16="http://schemas.microsoft.com/office/drawing/2014/main" id="{6B371F0E-E388-135D-3C6F-F7E8AA8991B6}"/>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17130" y="2444050"/>
            <a:ext cx="3753852" cy="2502568"/>
          </a:xfrm>
          <a:prstGeom prst="rect">
            <a:avLst/>
          </a:prstGeom>
          <a:effectLst>
            <a:softEdge rad="50800"/>
          </a:effectLst>
        </p:spPr>
      </p:pic>
      <p:sp>
        <p:nvSpPr>
          <p:cNvPr id="3" name="Content Placeholder 2">
            <a:extLst>
              <a:ext uri="{FF2B5EF4-FFF2-40B4-BE49-F238E27FC236}">
                <a16:creationId xmlns:a16="http://schemas.microsoft.com/office/drawing/2014/main" id="{47F5A35B-6151-8B97-1F78-1E732782EFE6}"/>
              </a:ext>
              <a:ext uri="{C183D7F6-B498-43B3-948B-1728B52AA6E4}">
                <adec:decorative xmlns:adec="http://schemas.microsoft.com/office/drawing/2017/decorative" val="1"/>
              </a:ext>
            </a:extLst>
          </p:cNvPr>
          <p:cNvSpPr>
            <a:spLocks noGrp="1"/>
          </p:cNvSpPr>
          <p:nvPr>
            <p:ph idx="1"/>
          </p:nvPr>
        </p:nvSpPr>
        <p:spPr>
          <a:xfrm>
            <a:off x="933470" y="1570045"/>
            <a:ext cx="6341973" cy="4327617"/>
          </a:xfrm>
        </p:spPr>
        <p:txBody>
          <a:bodyPr>
            <a:normAutofit fontScale="92500" lnSpcReduction="10000"/>
          </a:bodyPr>
          <a:lstStyle/>
          <a:p>
            <a:pPr marL="514350" indent="-514350">
              <a:buSzPct val="100000"/>
              <a:buFont typeface="+mj-lt"/>
              <a:buAutoNum type="arabicPeriod"/>
            </a:pPr>
            <a:r>
              <a:rPr lang="en-US" sz="3600" dirty="0">
                <a:latin typeface="+mj-lt"/>
              </a:rPr>
              <a:t>Be specific</a:t>
            </a:r>
          </a:p>
          <a:p>
            <a:pPr marL="514350" indent="-514350">
              <a:buSzPct val="100000"/>
              <a:buFont typeface="+mj-lt"/>
              <a:buAutoNum type="arabicPeriod"/>
            </a:pPr>
            <a:r>
              <a:rPr lang="en-US" sz="3600" dirty="0">
                <a:latin typeface="+mj-lt"/>
              </a:rPr>
              <a:t>No punctuation</a:t>
            </a:r>
          </a:p>
          <a:p>
            <a:pPr marL="514350" indent="-514350">
              <a:buSzPct val="100000"/>
              <a:buFont typeface="+mj-lt"/>
              <a:buAutoNum type="arabicPeriod"/>
            </a:pPr>
            <a:r>
              <a:rPr lang="en-US" sz="3600" dirty="0">
                <a:latin typeface="+mj-lt"/>
              </a:rPr>
              <a:t>No need for AND </a:t>
            </a:r>
          </a:p>
          <a:p>
            <a:pPr marL="514350" indent="-514350">
              <a:buSzPct val="100000"/>
              <a:buFont typeface="+mj-lt"/>
              <a:buAutoNum type="arabicPeriod"/>
            </a:pPr>
            <a:r>
              <a:rPr lang="en-US" sz="3600" dirty="0">
                <a:latin typeface="+mj-lt"/>
              </a:rPr>
              <a:t>No need for capitalization</a:t>
            </a:r>
          </a:p>
          <a:p>
            <a:pPr marL="514350" indent="-514350">
              <a:buSzPct val="100000"/>
              <a:buFont typeface="+mj-lt"/>
              <a:buAutoNum type="arabicPeriod"/>
            </a:pPr>
            <a:r>
              <a:rPr lang="en-US" sz="3600" dirty="0">
                <a:latin typeface="+mj-lt"/>
              </a:rPr>
              <a:t>Use phrases</a:t>
            </a:r>
          </a:p>
          <a:p>
            <a:pPr marL="514350" indent="-514350">
              <a:buSzPct val="100000"/>
              <a:buFont typeface="+mj-lt"/>
              <a:buAutoNum type="arabicPeriod"/>
            </a:pPr>
            <a:r>
              <a:rPr lang="en-US" sz="3600" dirty="0">
                <a:latin typeface="+mj-lt"/>
              </a:rPr>
              <a:t>Avoid tags </a:t>
            </a:r>
          </a:p>
          <a:p>
            <a:pPr marL="514350" indent="-514350">
              <a:buSzPct val="100000"/>
              <a:buFont typeface="+mj-lt"/>
              <a:buAutoNum type="arabicPeriod"/>
            </a:pPr>
            <a:r>
              <a:rPr lang="en-US" sz="3600" dirty="0">
                <a:latin typeface="+mj-lt"/>
              </a:rPr>
              <a:t>Let PubMed do the work</a:t>
            </a:r>
          </a:p>
        </p:txBody>
      </p:sp>
      <p:sp>
        <p:nvSpPr>
          <p:cNvPr id="2" name="Title 1">
            <a:extLst>
              <a:ext uri="{FF2B5EF4-FFF2-40B4-BE49-F238E27FC236}">
                <a16:creationId xmlns:a16="http://schemas.microsoft.com/office/drawing/2014/main" id="{D1B06000-F9BE-D8A3-405C-4606E49CC6AD}"/>
              </a:ext>
              <a:ext uri="{C183D7F6-B498-43B3-948B-1728B52AA6E4}">
                <adec:decorative xmlns:adec="http://schemas.microsoft.com/office/drawing/2017/decorative" val="1"/>
              </a:ext>
            </a:extLst>
          </p:cNvPr>
          <p:cNvSpPr>
            <a:spLocks noGrp="1"/>
          </p:cNvSpPr>
          <p:nvPr>
            <p:ph type="title"/>
          </p:nvPr>
        </p:nvSpPr>
        <p:spPr>
          <a:xfrm>
            <a:off x="463828" y="328324"/>
            <a:ext cx="11589026" cy="786956"/>
          </a:xfrm>
        </p:spPr>
        <p:txBody>
          <a:bodyPr/>
          <a:lstStyle/>
          <a:p>
            <a:r>
              <a:rPr lang="en-US" sz="4000" dirty="0">
                <a:latin typeface="Arial" panose="020B0604020202020204" pitchFamily="34" charset="0"/>
                <a:cs typeface="Arial" panose="020B0604020202020204" pitchFamily="34" charset="0"/>
              </a:rPr>
              <a:t>Search Tips from the National Library of Medicine</a:t>
            </a:r>
          </a:p>
        </p:txBody>
      </p:sp>
    </p:spTree>
    <p:extLst>
      <p:ext uri="{BB962C8B-B14F-4D97-AF65-F5344CB8AC3E}">
        <p14:creationId xmlns:p14="http://schemas.microsoft.com/office/powerpoint/2010/main" val="470187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67672"/>
            <a:ext cx="10515600" cy="955192"/>
          </a:xfrm>
        </p:spPr>
        <p:txBody>
          <a:bodyPr/>
          <a:lstStyle/>
          <a:p>
            <a:pPr algn="ctr"/>
            <a:r>
              <a:rPr lang="en-US" dirty="0">
                <a:solidFill>
                  <a:schemeClr val="tx1"/>
                </a:solidFill>
                <a:latin typeface="Arial" panose="020B0604020202020204" pitchFamily="34" charset="0"/>
                <a:cs typeface="Arial" panose="020B0604020202020204" pitchFamily="34" charset="0"/>
              </a:rPr>
              <a:t>The Search Box</a:t>
            </a:r>
          </a:p>
        </p:txBody>
      </p:sp>
      <p:pic>
        <p:nvPicPr>
          <p:cNvPr id="5" name="Content Placeholder 4" descr="The PubMed search box"/>
          <p:cNvPicPr>
            <a:picLocks noGrp="1" noChangeAspect="1"/>
          </p:cNvPicPr>
          <p:nvPr>
            <p:ph idx="1"/>
          </p:nvPr>
        </p:nvPicPr>
        <p:blipFill>
          <a:blip r:embed="rId3"/>
          <a:stretch>
            <a:fillRect/>
          </a:stretch>
        </p:blipFill>
        <p:spPr>
          <a:xfrm>
            <a:off x="239566" y="1903095"/>
            <a:ext cx="11712867" cy="3051810"/>
          </a:xfrm>
          <a:prstGeom prst="rect">
            <a:avLst/>
          </a:prstGeom>
        </p:spPr>
      </p:pic>
      <p:sp>
        <p:nvSpPr>
          <p:cNvPr id="3" name="Slide Number Placeholder 2">
            <a:extLst>
              <a:ext uri="{FF2B5EF4-FFF2-40B4-BE49-F238E27FC236}">
                <a16:creationId xmlns:a16="http://schemas.microsoft.com/office/drawing/2014/main" id="{03D02B2C-66E7-9E76-586D-3DAA9D2E4781}"/>
              </a:ext>
            </a:extLst>
          </p:cNvPr>
          <p:cNvSpPr>
            <a:spLocks noGrp="1"/>
          </p:cNvSpPr>
          <p:nvPr>
            <p:ph type="sldNum" sz="quarter" idx="10"/>
          </p:nvPr>
        </p:nvSpPr>
        <p:spPr>
          <a:xfrm>
            <a:off x="11353800" y="6195206"/>
            <a:ext cx="455951" cy="389744"/>
          </a:xfrm>
        </p:spPr>
        <p:txBody>
          <a:bodyPr/>
          <a:lstStyle/>
          <a:p>
            <a:pPr>
              <a:defRPr/>
            </a:pPr>
            <a:fld id="{025F9F99-9BD9-4422-B838-F0A597D458BC}" type="slidenum">
              <a:rPr lang="en-US" sz="1400" b="1" smtClean="0">
                <a:solidFill>
                  <a:schemeClr val="bg1"/>
                </a:solidFill>
              </a:rPr>
              <a:pPr>
                <a:defRPr/>
              </a:pPr>
              <a:t>6</a:t>
            </a:fld>
            <a:endParaRPr lang="en-US" sz="1400" b="1" dirty="0">
              <a:solidFill>
                <a:schemeClr val="bg1"/>
              </a:solidFill>
            </a:endParaRPr>
          </a:p>
        </p:txBody>
      </p:sp>
    </p:spTree>
    <p:extLst>
      <p:ext uri="{BB962C8B-B14F-4D97-AF65-F5344CB8AC3E}">
        <p14:creationId xmlns:p14="http://schemas.microsoft.com/office/powerpoint/2010/main" val="22141988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7727" y="151434"/>
            <a:ext cx="10363200" cy="1143000"/>
          </a:xfrm>
        </p:spPr>
        <p:txBody>
          <a:bodyPr/>
          <a:lstStyle/>
          <a:p>
            <a:pPr algn="ctr"/>
            <a:r>
              <a:rPr lang="en-US" dirty="0">
                <a:solidFill>
                  <a:schemeClr val="tx1"/>
                </a:solidFill>
                <a:latin typeface="Arial" panose="020B0604020202020204" pitchFamily="34" charset="0"/>
                <a:cs typeface="Arial" panose="020B0604020202020204" pitchFamily="34" charset="0"/>
              </a:rPr>
              <a:t>Search Details</a:t>
            </a:r>
          </a:p>
        </p:txBody>
      </p:sp>
      <p:pic>
        <p:nvPicPr>
          <p:cNvPr id="3" name="Picture 2" descr="The search box displays 3 search terms: indigestion abdominal pain. Click on the word Advanced below the box to access the detials." title="PubMed's General Search Box"/>
          <p:cNvPicPr>
            <a:picLocks noChangeAspect="1"/>
          </p:cNvPicPr>
          <p:nvPr/>
        </p:nvPicPr>
        <p:blipFill>
          <a:blip r:embed="rId3"/>
          <a:stretch>
            <a:fillRect/>
          </a:stretch>
        </p:blipFill>
        <p:spPr>
          <a:xfrm>
            <a:off x="1569326" y="1523835"/>
            <a:ext cx="9053345" cy="1905165"/>
          </a:xfrm>
          <a:prstGeom prst="rect">
            <a:avLst/>
          </a:prstGeom>
        </p:spPr>
      </p:pic>
      <p:cxnSp>
        <p:nvCxnSpPr>
          <p:cNvPr id="7" name="Straight Arrow Connector 6" descr="arrow pointing to the  link to the Advanced search builder. The link is located under PubMed's general search box." hidden="1"/>
          <p:cNvCxnSpPr>
            <a:cxnSpLocks/>
          </p:cNvCxnSpPr>
          <p:nvPr/>
        </p:nvCxnSpPr>
        <p:spPr>
          <a:xfrm flipH="1">
            <a:off x="2720656" y="2671011"/>
            <a:ext cx="1466333" cy="238594"/>
          </a:xfrm>
          <a:prstGeom prst="straightConnector1">
            <a:avLst/>
          </a:prstGeom>
          <a:ln w="88900">
            <a:solidFill>
              <a:srgbClr val="00B0F0"/>
            </a:solidFill>
            <a:tailEnd type="triangle"/>
          </a:ln>
        </p:spPr>
        <p:style>
          <a:lnRef idx="1">
            <a:schemeClr val="accent1"/>
          </a:lnRef>
          <a:fillRef idx="0">
            <a:schemeClr val="accent1"/>
          </a:fillRef>
          <a:effectRef idx="0">
            <a:schemeClr val="accent1"/>
          </a:effectRef>
          <a:fontRef idx="minor">
            <a:schemeClr val="tx1"/>
          </a:fontRef>
        </p:style>
      </p:cxnSp>
      <p:pic>
        <p:nvPicPr>
          <p:cNvPr id="5" name="Picture 4" descr="View of Search Details Not Expanded with a large red arrow points to a small arrow below the word Details. Click on the small arrow to expand the details."/>
          <p:cNvPicPr>
            <a:picLocks noChangeAspect="1"/>
          </p:cNvPicPr>
          <p:nvPr/>
        </p:nvPicPr>
        <p:blipFill>
          <a:blip r:embed="rId4"/>
          <a:stretch>
            <a:fillRect/>
          </a:stretch>
        </p:blipFill>
        <p:spPr>
          <a:xfrm>
            <a:off x="1542653" y="3848331"/>
            <a:ext cx="9106689" cy="1996613"/>
          </a:xfrm>
          <a:prstGeom prst="rect">
            <a:avLst/>
          </a:prstGeom>
        </p:spPr>
      </p:pic>
      <p:sp>
        <p:nvSpPr>
          <p:cNvPr id="9" name="Slide Number Placeholder 5">
            <a:extLst>
              <a:ext uri="{FF2B5EF4-FFF2-40B4-BE49-F238E27FC236}">
                <a16:creationId xmlns:a16="http://schemas.microsoft.com/office/drawing/2014/main" id="{E26EFCA8-3367-42EB-8F62-CAC9B85A07B9}"/>
              </a:ext>
            </a:extLst>
          </p:cNvPr>
          <p:cNvSpPr txBox="1">
            <a:spLocks/>
          </p:cNvSpPr>
          <p:nvPr/>
        </p:nvSpPr>
        <p:spPr>
          <a:xfrm>
            <a:off x="10459666" y="6264275"/>
            <a:ext cx="1104900" cy="365125"/>
          </a:xfrm>
          <a:prstGeom prst="rect">
            <a:avLst/>
          </a:prstGeom>
        </p:spPr>
        <p:txBody>
          <a:bodyPr vert="horz" lIns="91440" tIns="45720" rIns="91440" bIns="45720" rtlCol="0" anchor="ctr"/>
          <a:lstStyle>
            <a:defPPr>
              <a:defRPr lang="en-US"/>
            </a:defPPr>
            <a:lvl1pPr algn="r" rtl="0" eaLnBrk="1" fontAlgn="auto" hangingPunct="1">
              <a:spcBef>
                <a:spcPts val="0"/>
              </a:spcBef>
              <a:spcAft>
                <a:spcPts val="0"/>
              </a:spcAft>
              <a:defRPr sz="1200" kern="1200">
                <a:solidFill>
                  <a:schemeClr val="bg1"/>
                </a:solidFill>
                <a:latin typeface="+mn-lt"/>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defRPr/>
            </a:pPr>
            <a:fld id="{CAE64868-87D8-4B4E-8C2D-C46864B9FE88}" type="slidenum">
              <a:rPr lang="en-US" sz="1400" b="1" smtClean="0"/>
              <a:pPr>
                <a:defRPr/>
              </a:pPr>
              <a:t>7</a:t>
            </a:fld>
            <a:endParaRPr lang="en-US" sz="1400" b="1" dirty="0"/>
          </a:p>
        </p:txBody>
      </p:sp>
    </p:spTree>
    <p:extLst>
      <p:ext uri="{BB962C8B-B14F-4D97-AF65-F5344CB8AC3E}">
        <p14:creationId xmlns:p14="http://schemas.microsoft.com/office/powerpoint/2010/main" val="23397500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6316" y="417406"/>
            <a:ext cx="10365509" cy="826364"/>
          </a:xfrm>
        </p:spPr>
        <p:txBody>
          <a:bodyPr/>
          <a:lstStyle/>
          <a:p>
            <a:pPr algn="ctr"/>
            <a:r>
              <a:rPr lang="en-US" dirty="0">
                <a:solidFill>
                  <a:schemeClr val="tx1"/>
                </a:solidFill>
                <a:latin typeface="Arial" panose="020B0604020202020204" pitchFamily="34" charset="0"/>
                <a:cs typeface="Arial" panose="020B0604020202020204" pitchFamily="34" charset="0"/>
              </a:rPr>
              <a:t>Expanded View of Search Details</a:t>
            </a:r>
          </a:p>
        </p:txBody>
      </p:sp>
      <p:pic>
        <p:nvPicPr>
          <p:cNvPr id="5" name="Content Placeholder 4" descr="screenshot of PubMed search details box for Indigestion Abdominal Pain"/>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741216" y="1842474"/>
            <a:ext cx="10709567" cy="3915172"/>
          </a:xfrm>
        </p:spPr>
      </p:pic>
      <p:sp>
        <p:nvSpPr>
          <p:cNvPr id="3" name="Slide Number Placeholder 2">
            <a:extLst>
              <a:ext uri="{FF2B5EF4-FFF2-40B4-BE49-F238E27FC236}">
                <a16:creationId xmlns:a16="http://schemas.microsoft.com/office/drawing/2014/main" id="{515909F8-9B20-4977-651A-D23BBCC95BD2}"/>
              </a:ext>
            </a:extLst>
          </p:cNvPr>
          <p:cNvSpPr>
            <a:spLocks noGrp="1"/>
          </p:cNvSpPr>
          <p:nvPr>
            <p:ph type="sldNum" sz="quarter" idx="10"/>
          </p:nvPr>
        </p:nvSpPr>
        <p:spPr>
          <a:xfrm>
            <a:off x="10837888" y="6356350"/>
            <a:ext cx="515911" cy="314273"/>
          </a:xfrm>
        </p:spPr>
        <p:txBody>
          <a:bodyPr/>
          <a:lstStyle/>
          <a:p>
            <a:pPr>
              <a:defRPr/>
            </a:pPr>
            <a:fld id="{025F9F99-9BD9-4422-B838-F0A597D458BC}" type="slidenum">
              <a:rPr lang="en-US" sz="1400" b="1" smtClean="0">
                <a:solidFill>
                  <a:schemeClr val="bg1"/>
                </a:solidFill>
              </a:rPr>
              <a:pPr>
                <a:defRPr/>
              </a:pPr>
              <a:t>8</a:t>
            </a:fld>
            <a:endParaRPr lang="en-US" sz="1400" b="1" dirty="0">
              <a:solidFill>
                <a:schemeClr val="bg1"/>
              </a:solidFill>
            </a:endParaRPr>
          </a:p>
        </p:txBody>
      </p:sp>
    </p:spTree>
    <p:extLst>
      <p:ext uri="{BB962C8B-B14F-4D97-AF65-F5344CB8AC3E}">
        <p14:creationId xmlns:p14="http://schemas.microsoft.com/office/powerpoint/2010/main" val="36288839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8BD3E-F62B-4C00-B9BB-E287A6A07E2A}"/>
              </a:ext>
            </a:extLst>
          </p:cNvPr>
          <p:cNvSpPr>
            <a:spLocks noGrp="1"/>
          </p:cNvSpPr>
          <p:nvPr>
            <p:ph type="title"/>
          </p:nvPr>
        </p:nvSpPr>
        <p:spPr>
          <a:xfrm>
            <a:off x="1104899" y="2857500"/>
            <a:ext cx="4461164" cy="1143000"/>
          </a:xfrm>
        </p:spPr>
        <p:txBody>
          <a:bodyPr>
            <a:normAutofit/>
          </a:bodyPr>
          <a:lstStyle/>
          <a:p>
            <a:r>
              <a:rPr lang="en-US" sz="4800" dirty="0">
                <a:latin typeface="Verdana"/>
                <a:ea typeface="Verdana"/>
              </a:rPr>
              <a:t>Questions?</a:t>
            </a:r>
            <a:endParaRPr lang="en-US" sz="4800" dirty="0"/>
          </a:p>
        </p:txBody>
      </p:sp>
      <p:pic>
        <p:nvPicPr>
          <p:cNvPr id="10" name="Content Placeholder 9" descr="Badge Question Mark outline">
            <a:extLst>
              <a:ext uri="{FF2B5EF4-FFF2-40B4-BE49-F238E27FC236}">
                <a16:creationId xmlns:a16="http://schemas.microsoft.com/office/drawing/2014/main" id="{BDA95C3E-171F-4E62-05EC-FEDDFC45A8B3}"/>
              </a:ext>
            </a:extLst>
          </p:cNvPr>
          <p:cNvPicPr>
            <a:picLocks noGrp="1" noChangeAspect="1"/>
          </p:cNvPicPr>
          <p:nvPr>
            <p:ph idx="1"/>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317675" y="862878"/>
            <a:ext cx="4769426" cy="4769426"/>
          </a:xfrm>
        </p:spPr>
      </p:pic>
      <p:sp>
        <p:nvSpPr>
          <p:cNvPr id="3" name="Slide Number Placeholder 2">
            <a:extLst>
              <a:ext uri="{FF2B5EF4-FFF2-40B4-BE49-F238E27FC236}">
                <a16:creationId xmlns:a16="http://schemas.microsoft.com/office/drawing/2014/main" id="{2E069A65-C23F-1578-53FF-DC5B3AEC43D1}"/>
              </a:ext>
            </a:extLst>
          </p:cNvPr>
          <p:cNvSpPr>
            <a:spLocks noGrp="1"/>
          </p:cNvSpPr>
          <p:nvPr>
            <p:ph type="sldNum" sz="quarter" idx="10"/>
          </p:nvPr>
        </p:nvSpPr>
        <p:spPr/>
        <p:txBody>
          <a:bodyPr/>
          <a:lstStyle/>
          <a:p>
            <a:fld id="{0CD6EC8B-9E95-4567-92FB-64514F577C9E}" type="slidenum">
              <a:rPr lang="en-US" sz="1600" smtClean="0">
                <a:solidFill>
                  <a:schemeClr val="bg1"/>
                </a:solidFill>
              </a:rPr>
              <a:pPr/>
              <a:t>9</a:t>
            </a:fld>
            <a:endParaRPr lang="en-US" sz="1600" dirty="0">
              <a:solidFill>
                <a:schemeClr val="bg1"/>
              </a:solidFill>
            </a:endParaRPr>
          </a:p>
        </p:txBody>
      </p:sp>
    </p:spTree>
    <p:extLst>
      <p:ext uri="{BB962C8B-B14F-4D97-AF65-F5344CB8AC3E}">
        <p14:creationId xmlns:p14="http://schemas.microsoft.com/office/powerpoint/2010/main" val="3559947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4736" y="418423"/>
            <a:ext cx="6600586" cy="838877"/>
          </a:xfrm>
        </p:spPr>
        <p:txBody>
          <a:bodyPr/>
          <a:lstStyle/>
          <a:p>
            <a:r>
              <a:rPr lang="en-US" dirty="0">
                <a:solidFill>
                  <a:schemeClr val="tx1"/>
                </a:solidFill>
                <a:latin typeface="Arial" pitchFamily="34" charset="0"/>
                <a:cs typeface="Arial" pitchFamily="34" charset="0"/>
              </a:rPr>
              <a:t>Three Translation Tables</a:t>
            </a:r>
            <a:endParaRPr lang="en-US" dirty="0"/>
          </a:p>
        </p:txBody>
      </p:sp>
      <p:pic>
        <p:nvPicPr>
          <p:cNvPr id="5" name="Content Placeholder 4" descr="ATM: 3 Translation Tables"/>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94736" y="1630018"/>
            <a:ext cx="7568046" cy="3886200"/>
          </a:xfrm>
        </p:spPr>
      </p:pic>
      <p:pic>
        <p:nvPicPr>
          <p:cNvPr id="6" name="Picture 5" descr="graphical display of what a database looks like on a compute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30194" y="1515718"/>
            <a:ext cx="3767070" cy="4114799"/>
          </a:xfrm>
          <a:prstGeom prst="rect">
            <a:avLst/>
          </a:prstGeom>
        </p:spPr>
      </p:pic>
      <p:sp>
        <p:nvSpPr>
          <p:cNvPr id="8" name="Slide Number Placeholder 5">
            <a:extLst>
              <a:ext uri="{FF2B5EF4-FFF2-40B4-BE49-F238E27FC236}">
                <a16:creationId xmlns:a16="http://schemas.microsoft.com/office/drawing/2014/main" id="{E2BC2950-F6ED-4A5B-B79A-C95647558323}"/>
              </a:ext>
            </a:extLst>
          </p:cNvPr>
          <p:cNvSpPr txBox="1">
            <a:spLocks/>
          </p:cNvSpPr>
          <p:nvPr/>
        </p:nvSpPr>
        <p:spPr>
          <a:xfrm>
            <a:off x="10561571" y="6328868"/>
            <a:ext cx="1104900" cy="365125"/>
          </a:xfrm>
          <a:prstGeom prst="rect">
            <a:avLst/>
          </a:prstGeom>
        </p:spPr>
        <p:txBody>
          <a:bodyPr vert="horz" lIns="91440" tIns="45720" rIns="91440" bIns="45720" rtlCol="0" anchor="ctr"/>
          <a:lstStyle>
            <a:defPPr>
              <a:defRPr lang="en-US"/>
            </a:defPPr>
            <a:lvl1pPr algn="r" rtl="0" eaLnBrk="1" fontAlgn="auto" hangingPunct="1">
              <a:spcBef>
                <a:spcPts val="0"/>
              </a:spcBef>
              <a:spcAft>
                <a:spcPts val="0"/>
              </a:spcAft>
              <a:defRPr sz="1200" kern="1200">
                <a:solidFill>
                  <a:schemeClr val="bg1"/>
                </a:solidFill>
                <a:latin typeface="+mn-lt"/>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defRPr/>
            </a:pPr>
            <a:fld id="{CAE64868-87D8-4B4E-8C2D-C46864B9FE88}" type="slidenum">
              <a:rPr lang="en-US" sz="1400" b="1" smtClean="0"/>
              <a:pPr>
                <a:defRPr/>
              </a:pPr>
              <a:t>10</a:t>
            </a:fld>
            <a:endParaRPr lang="en-US" sz="1400" b="1" dirty="0"/>
          </a:p>
        </p:txBody>
      </p:sp>
    </p:spTree>
    <p:extLst>
      <p:ext uri="{BB962C8B-B14F-4D97-AF65-F5344CB8AC3E}">
        <p14:creationId xmlns:p14="http://schemas.microsoft.com/office/powerpoint/2010/main" val="21897030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4891" y="269732"/>
            <a:ext cx="10919764" cy="927963"/>
          </a:xfrm>
        </p:spPr>
        <p:txBody>
          <a:bodyPr>
            <a:normAutofit/>
          </a:bodyPr>
          <a:lstStyle/>
          <a:p>
            <a:pPr algn="ctr"/>
            <a:r>
              <a:rPr lang="en-US" dirty="0">
                <a:solidFill>
                  <a:schemeClr val="tx1"/>
                </a:solidFill>
                <a:latin typeface="Arial" pitchFamily="34" charset="0"/>
                <a:cs typeface="Arial" pitchFamily="34" charset="0"/>
              </a:rPr>
              <a:t>Imagine Your Terms on a Conveyor Belt</a:t>
            </a:r>
            <a:endParaRPr lang="en-US" dirty="0"/>
          </a:p>
        </p:txBody>
      </p:sp>
      <p:pic>
        <p:nvPicPr>
          <p:cNvPr id="5" name="Content Placeholder 4" descr="ATM: 3 Translation Tables"/>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790172" y="1617065"/>
            <a:ext cx="8001000" cy="3886200"/>
          </a:xfrm>
        </p:spPr>
      </p:pic>
      <p:pic>
        <p:nvPicPr>
          <p:cNvPr id="3" name="Picture 2" descr="A conveyor belt with boxes on it. Each box has a term, such as indigestion, or a journal title such as, Lancet. The conveyor belt is an analogy for the ATM process. "/>
          <p:cNvPicPr>
            <a:picLocks noChangeAspect="1"/>
          </p:cNvPicPr>
          <p:nvPr/>
        </p:nvPicPr>
        <p:blipFill>
          <a:blip r:embed="rId4"/>
          <a:stretch>
            <a:fillRect/>
          </a:stretch>
        </p:blipFill>
        <p:spPr>
          <a:xfrm>
            <a:off x="18245" y="5503265"/>
            <a:ext cx="12193057" cy="1347333"/>
          </a:xfrm>
          <a:prstGeom prst="rect">
            <a:avLst/>
          </a:prstGeom>
        </p:spPr>
      </p:pic>
    </p:spTree>
    <p:extLst>
      <p:ext uri="{BB962C8B-B14F-4D97-AF65-F5344CB8AC3E}">
        <p14:creationId xmlns:p14="http://schemas.microsoft.com/office/powerpoint/2010/main" val="10875088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a:extLst>
              <a:ext uri="{C183D7F6-B498-43B3-948B-1728B52AA6E4}">
                <adec:decorative xmlns:adec="http://schemas.microsoft.com/office/drawing/2017/decorative" val="1"/>
              </a:ext>
            </a:extLst>
          </p:cNvPr>
          <p:cNvPicPr>
            <a:picLocks noGrp="1" noChangeAspect="1"/>
          </p:cNvPicPr>
          <p:nvPr>
            <p:ph sz="quarter" idx="4"/>
          </p:nvPr>
        </p:nvPicPr>
        <p:blipFill>
          <a:blip r:embed="rId3" cstate="print">
            <a:extLst>
              <a:ext uri="{28A0092B-C50C-407E-A947-70E740481C1C}">
                <a14:useLocalDpi xmlns:a14="http://schemas.microsoft.com/office/drawing/2010/main" val="0"/>
              </a:ext>
            </a:extLst>
          </a:blip>
          <a:stretch>
            <a:fillRect/>
          </a:stretch>
        </p:blipFill>
        <p:spPr>
          <a:xfrm>
            <a:off x="6468562" y="1867060"/>
            <a:ext cx="4711949" cy="3123879"/>
          </a:xfrm>
        </p:spPr>
      </p:pic>
      <p:sp>
        <p:nvSpPr>
          <p:cNvPr id="2" name="Slide Number Placeholder 1">
            <a:extLst>
              <a:ext uri="{FF2B5EF4-FFF2-40B4-BE49-F238E27FC236}">
                <a16:creationId xmlns:a16="http://schemas.microsoft.com/office/drawing/2014/main" id="{25C4B0DF-9CC7-36F3-06E9-5CB55C9896EA}"/>
              </a:ext>
              <a:ext uri="{C183D7F6-B498-43B3-948B-1728B52AA6E4}">
                <adec:decorative xmlns:adec="http://schemas.microsoft.com/office/drawing/2017/decorative" val="1"/>
              </a:ext>
            </a:extLst>
          </p:cNvPr>
          <p:cNvSpPr>
            <a:spLocks noGrp="1"/>
          </p:cNvSpPr>
          <p:nvPr>
            <p:ph type="sldNum" sz="quarter" idx="10"/>
          </p:nvPr>
        </p:nvSpPr>
        <p:spPr>
          <a:xfrm>
            <a:off x="10248900" y="6356350"/>
            <a:ext cx="1104900" cy="365125"/>
          </a:xfrm>
          <a:prstGeom prst="rect">
            <a:avLst/>
          </a:prstGeom>
        </p:spPr>
        <p:txBody>
          <a:bodyPr vert="horz" lIns="91440" tIns="45720" rIns="91440" bIns="45720" rtlCol="0" anchor="ctr"/>
          <a:lstStyle>
            <a:defPPr>
              <a:defRPr lang="en-US"/>
            </a:defPPr>
            <a:lvl1pPr algn="r" rtl="0" eaLnBrk="1" fontAlgn="auto" hangingPunct="1">
              <a:spcBef>
                <a:spcPts val="0"/>
              </a:spcBef>
              <a:spcAft>
                <a:spcPts val="0"/>
              </a:spcAft>
              <a:defRPr sz="1200" kern="1200">
                <a:solidFill>
                  <a:schemeClr val="bg1"/>
                </a:solidFill>
                <a:latin typeface="+mn-lt"/>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defRPr/>
            </a:pPr>
            <a:fld id="{4D1ED93C-2746-4E00-A680-3BFBAC96A97E}" type="slidenum">
              <a:rPr lang="en-US" smtClean="0"/>
              <a:pPr>
                <a:defRPr/>
              </a:pPr>
              <a:t>12</a:t>
            </a:fld>
            <a:endParaRPr lang="en-US" sz="1400" b="1" dirty="0">
              <a:solidFill>
                <a:schemeClr val="tx1"/>
              </a:solidFill>
            </a:endParaRPr>
          </a:p>
        </p:txBody>
      </p:sp>
      <p:sp>
        <p:nvSpPr>
          <p:cNvPr id="3" name="TextBox 2">
            <a:extLst>
              <a:ext uri="{FF2B5EF4-FFF2-40B4-BE49-F238E27FC236}">
                <a16:creationId xmlns:a16="http://schemas.microsoft.com/office/drawing/2014/main" id="{EB89D86D-ACEA-A5AC-E35B-0F6FDEC237BC}"/>
              </a:ext>
              <a:ext uri="{C183D7F6-B498-43B3-948B-1728B52AA6E4}">
                <adec:decorative xmlns:adec="http://schemas.microsoft.com/office/drawing/2017/decorative" val="1"/>
              </a:ext>
            </a:extLst>
          </p:cNvPr>
          <p:cNvSpPr txBox="1"/>
          <p:nvPr/>
        </p:nvSpPr>
        <p:spPr>
          <a:xfrm>
            <a:off x="6215975" y="6321365"/>
            <a:ext cx="3602664" cy="400110"/>
          </a:xfrm>
          <a:prstGeom prst="rect">
            <a:avLst/>
          </a:prstGeom>
          <a:noFill/>
        </p:spPr>
        <p:txBody>
          <a:bodyPr wrap="square" rtlCol="0">
            <a:spAutoFit/>
          </a:bodyPr>
          <a:lstStyle/>
          <a:p>
            <a:pPr algn="ctr"/>
            <a:r>
              <a:rPr lang="en-US" sz="2000" dirty="0">
                <a:solidFill>
                  <a:schemeClr val="bg1"/>
                </a:solidFill>
                <a:hlinkClick r:id="rId4">
                  <a:extLst>
                    <a:ext uri="{A12FA001-AC4F-418D-AE19-62706E023703}">
                      <ahyp:hlinkClr xmlns:ahyp="http://schemas.microsoft.com/office/drawing/2018/hyperlinkcolor" val="tx"/>
                    </a:ext>
                  </a:extLst>
                </a:hlinkClick>
              </a:rPr>
              <a:t>www.pubmed.gov</a:t>
            </a:r>
            <a:endParaRPr lang="en-US" sz="2000" dirty="0">
              <a:solidFill>
                <a:schemeClr val="bg1"/>
              </a:solidFill>
            </a:endParaRPr>
          </a:p>
        </p:txBody>
      </p:sp>
      <p:pic>
        <p:nvPicPr>
          <p:cNvPr id="10" name="Content Placeholder 9">
            <a:extLst>
              <a:ext uri="{C183D7F6-B498-43B3-948B-1728B52AA6E4}">
                <adec:decorative xmlns:adec="http://schemas.microsoft.com/office/drawing/2017/decorative" val="1"/>
              </a:ext>
            </a:extLst>
          </p:cNvPr>
          <p:cNvPicPr>
            <a:picLocks noGrp="1" noChangeAspect="1"/>
          </p:cNvPicPr>
          <p:nvPr>
            <p:ph sz="half" idx="2"/>
          </p:nvPr>
        </p:nvPicPr>
        <p:blipFill>
          <a:blip r:embed="rId5">
            <a:extLst>
              <a:ext uri="{28A0092B-C50C-407E-A947-70E740481C1C}">
                <a14:useLocalDpi xmlns:a14="http://schemas.microsoft.com/office/drawing/2010/main" val="0"/>
              </a:ext>
            </a:extLst>
          </a:blip>
          <a:stretch>
            <a:fillRect/>
          </a:stretch>
        </p:blipFill>
        <p:spPr>
          <a:xfrm>
            <a:off x="1494251" y="1291919"/>
            <a:ext cx="4601749" cy="4680881"/>
          </a:xfrm>
        </p:spPr>
      </p:pic>
      <p:sp>
        <p:nvSpPr>
          <p:cNvPr id="5" name="Title 4">
            <a:extLst>
              <a:ext uri="{C183D7F6-B498-43B3-948B-1728B52AA6E4}">
                <adec:decorative xmlns:adec="http://schemas.microsoft.com/office/drawing/2017/decorative" val="1"/>
              </a:ext>
            </a:extLst>
          </p:cNvPr>
          <p:cNvSpPr>
            <a:spLocks noGrp="1"/>
          </p:cNvSpPr>
          <p:nvPr>
            <p:ph type="title"/>
          </p:nvPr>
        </p:nvSpPr>
        <p:spPr>
          <a:xfrm>
            <a:off x="1327944" y="241381"/>
            <a:ext cx="9536112" cy="942973"/>
          </a:xfrm>
        </p:spPr>
        <p:txBody>
          <a:bodyPr/>
          <a:lstStyle/>
          <a:p>
            <a:pPr algn="ctr"/>
            <a:r>
              <a:rPr lang="en-US" dirty="0">
                <a:latin typeface="Arial" panose="020B0604020202020204" pitchFamily="34" charset="0"/>
                <a:cs typeface="Arial" panose="020B0604020202020204" pitchFamily="34" charset="0"/>
              </a:rPr>
              <a:t>1</a:t>
            </a:r>
            <a:r>
              <a:rPr lang="en-US" baseline="30000" dirty="0">
                <a:latin typeface="Arial" panose="020B0604020202020204" pitchFamily="34" charset="0"/>
                <a:cs typeface="Arial" panose="020B0604020202020204" pitchFamily="34" charset="0"/>
              </a:rPr>
              <a:t>st</a:t>
            </a:r>
            <a:r>
              <a:rPr lang="en-US" dirty="0">
                <a:latin typeface="Arial" panose="020B0604020202020204" pitchFamily="34" charset="0"/>
                <a:cs typeface="Arial" panose="020B0604020202020204" pitchFamily="34" charset="0"/>
              </a:rPr>
              <a:t> Stop: Subject Translation Table</a:t>
            </a:r>
          </a:p>
        </p:txBody>
      </p:sp>
    </p:spTree>
    <p:extLst>
      <p:ext uri="{BB962C8B-B14F-4D97-AF65-F5344CB8AC3E}">
        <p14:creationId xmlns:p14="http://schemas.microsoft.com/office/powerpoint/2010/main" val="24670582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8BD3E-F62B-4C00-B9BB-E287A6A07E2A}"/>
              </a:ext>
              <a:ext uri="{C183D7F6-B498-43B3-948B-1728B52AA6E4}">
                <adec:decorative xmlns:adec="http://schemas.microsoft.com/office/drawing/2017/decorative" val="1"/>
              </a:ext>
            </a:extLst>
          </p:cNvPr>
          <p:cNvSpPr>
            <a:spLocks noGrp="1"/>
          </p:cNvSpPr>
          <p:nvPr>
            <p:ph type="title"/>
          </p:nvPr>
        </p:nvSpPr>
        <p:spPr>
          <a:xfrm>
            <a:off x="1104899" y="-1352550"/>
            <a:ext cx="4461164" cy="1352550"/>
          </a:xfrm>
        </p:spPr>
        <p:txBody>
          <a:bodyPr>
            <a:normAutofit/>
          </a:bodyPr>
          <a:lstStyle/>
          <a:p>
            <a:r>
              <a:rPr lang="en-US" sz="4800" dirty="0"/>
              <a:t>1</a:t>
            </a:r>
          </a:p>
        </p:txBody>
      </p:sp>
      <p:sp>
        <p:nvSpPr>
          <p:cNvPr id="3" name="Slide Number Placeholder 2">
            <a:extLst>
              <a:ext uri="{FF2B5EF4-FFF2-40B4-BE49-F238E27FC236}">
                <a16:creationId xmlns:a16="http://schemas.microsoft.com/office/drawing/2014/main" id="{2E069A65-C23F-1578-53FF-DC5B3AEC43D1}"/>
              </a:ext>
              <a:ext uri="{C183D7F6-B498-43B3-948B-1728B52AA6E4}">
                <adec:decorative xmlns:adec="http://schemas.microsoft.com/office/drawing/2017/decorative" val="1"/>
              </a:ext>
            </a:extLst>
          </p:cNvPr>
          <p:cNvSpPr>
            <a:spLocks noGrp="1"/>
          </p:cNvSpPr>
          <p:nvPr>
            <p:ph type="sldNum" sz="quarter" idx="10"/>
          </p:nvPr>
        </p:nvSpPr>
        <p:spPr/>
        <p:txBody>
          <a:bodyPr/>
          <a:lstStyle/>
          <a:p>
            <a:fld id="{0CD6EC8B-9E95-4567-92FB-64514F577C9E}" type="slidenum">
              <a:rPr lang="en-US" sz="1600" smtClean="0">
                <a:solidFill>
                  <a:schemeClr val="bg1"/>
                </a:solidFill>
              </a:rPr>
              <a:pPr/>
              <a:t>13</a:t>
            </a:fld>
            <a:endParaRPr lang="en-US" sz="1600" dirty="0">
              <a:solidFill>
                <a:schemeClr val="bg1"/>
              </a:solidFill>
            </a:endParaRPr>
          </a:p>
        </p:txBody>
      </p:sp>
      <p:pic>
        <p:nvPicPr>
          <p:cNvPr id="10" name="Content Placeholder 9">
            <a:extLst>
              <a:ext uri="{FF2B5EF4-FFF2-40B4-BE49-F238E27FC236}">
                <a16:creationId xmlns:a16="http://schemas.microsoft.com/office/drawing/2014/main" id="{BDA95C3E-171F-4E62-05EC-FEDDFC45A8B3}"/>
              </a:ext>
              <a:ext uri="{C183D7F6-B498-43B3-948B-1728B52AA6E4}">
                <adec:decorative xmlns:adec="http://schemas.microsoft.com/office/drawing/2017/decorative" val="1"/>
              </a:ext>
            </a:extLst>
          </p:cNvPr>
          <p:cNvPicPr>
            <a:picLocks noGrp="1" noChangeAspect="1"/>
          </p:cNvPicPr>
          <p:nvPr>
            <p:ph idx="1"/>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317675" y="862878"/>
            <a:ext cx="4769426" cy="4769426"/>
          </a:xfrm>
        </p:spPr>
      </p:pic>
      <p:sp>
        <p:nvSpPr>
          <p:cNvPr id="4" name="TextBox 3">
            <a:extLst>
              <a:ext uri="{FF2B5EF4-FFF2-40B4-BE49-F238E27FC236}">
                <a16:creationId xmlns:a16="http://schemas.microsoft.com/office/drawing/2014/main" id="{263B66CE-A5D9-794B-2E8F-50E31AE0B1BF}"/>
              </a:ext>
              <a:ext uri="{C183D7F6-B498-43B3-948B-1728B52AA6E4}">
                <adec:decorative xmlns:adec="http://schemas.microsoft.com/office/drawing/2017/decorative" val="1"/>
              </a:ext>
            </a:extLst>
          </p:cNvPr>
          <p:cNvSpPr txBox="1"/>
          <p:nvPr/>
        </p:nvSpPr>
        <p:spPr>
          <a:xfrm>
            <a:off x="1092781" y="2571750"/>
            <a:ext cx="4769425" cy="1015663"/>
          </a:xfrm>
          <a:prstGeom prst="rect">
            <a:avLst/>
          </a:prstGeom>
          <a:noFill/>
        </p:spPr>
        <p:txBody>
          <a:bodyPr wrap="square" rtlCol="0">
            <a:spAutoFit/>
          </a:bodyPr>
          <a:lstStyle/>
          <a:p>
            <a:r>
              <a:rPr lang="en-US" sz="4800" dirty="0">
                <a:latin typeface="Verdana" panose="020B0604030504040204" pitchFamily="34" charset="0"/>
                <a:ea typeface="Verdana" panose="020B0604030504040204" pitchFamily="34" charset="0"/>
              </a:rPr>
              <a:t>Questions</a:t>
            </a:r>
            <a:r>
              <a:rPr lang="en-US" sz="6000" dirty="0"/>
              <a:t>?</a:t>
            </a:r>
          </a:p>
        </p:txBody>
      </p:sp>
    </p:spTree>
    <p:extLst>
      <p:ext uri="{BB962C8B-B14F-4D97-AF65-F5344CB8AC3E}">
        <p14:creationId xmlns:p14="http://schemas.microsoft.com/office/powerpoint/2010/main" val="10916913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28967" y="334460"/>
            <a:ext cx="9418982" cy="886451"/>
          </a:xfrm>
        </p:spPr>
        <p:txBody>
          <a:bodyPr/>
          <a:lstStyle/>
          <a:p>
            <a:r>
              <a:rPr lang="en-US" dirty="0">
                <a:solidFill>
                  <a:schemeClr val="tx1"/>
                </a:solidFill>
                <a:latin typeface="Arial" panose="020B0604020202020204" pitchFamily="34" charset="0"/>
              </a:rPr>
              <a:t>2</a:t>
            </a:r>
            <a:r>
              <a:rPr lang="en-US" baseline="30000" dirty="0">
                <a:solidFill>
                  <a:schemeClr val="tx1"/>
                </a:solidFill>
                <a:latin typeface="Arial" panose="020B0604020202020204" pitchFamily="34" charset="0"/>
              </a:rPr>
              <a:t>nd</a:t>
            </a:r>
            <a:r>
              <a:rPr lang="en-US" dirty="0">
                <a:solidFill>
                  <a:schemeClr val="tx1"/>
                </a:solidFill>
                <a:latin typeface="Arial" panose="020B0604020202020204" pitchFamily="34" charset="0"/>
              </a:rPr>
              <a:t> Stop: Journals Translation Table</a:t>
            </a:r>
            <a:endParaRPr lang="en-US" dirty="0"/>
          </a:p>
        </p:txBody>
      </p:sp>
      <p:pic>
        <p:nvPicPr>
          <p:cNvPr id="5" name="Content Placeholder 4" descr="2nd Stop: Journal Translation Table"/>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759527" y="1623683"/>
            <a:ext cx="8672945" cy="4214564"/>
          </a:xfrm>
        </p:spPr>
      </p:pic>
      <p:sp>
        <p:nvSpPr>
          <p:cNvPr id="3" name="Slide Number Placeholder 2">
            <a:extLst>
              <a:ext uri="{FF2B5EF4-FFF2-40B4-BE49-F238E27FC236}">
                <a16:creationId xmlns:a16="http://schemas.microsoft.com/office/drawing/2014/main" id="{9297C00B-E3A2-909F-E3E6-67E6FFDFFBE8}"/>
              </a:ext>
            </a:extLst>
          </p:cNvPr>
          <p:cNvSpPr>
            <a:spLocks noGrp="1"/>
          </p:cNvSpPr>
          <p:nvPr>
            <p:ph type="sldNum" sz="quarter" idx="10"/>
          </p:nvPr>
        </p:nvSpPr>
        <p:spPr>
          <a:xfrm>
            <a:off x="10747949" y="6356350"/>
            <a:ext cx="605852" cy="284779"/>
          </a:xfrm>
        </p:spPr>
        <p:txBody>
          <a:bodyPr/>
          <a:lstStyle/>
          <a:p>
            <a:pPr>
              <a:defRPr/>
            </a:pPr>
            <a:fld id="{025F9F99-9BD9-4422-B838-F0A597D458BC}" type="slidenum">
              <a:rPr lang="en-US" sz="1400" b="1" smtClean="0">
                <a:solidFill>
                  <a:schemeClr val="bg1"/>
                </a:solidFill>
              </a:rPr>
              <a:pPr>
                <a:defRPr/>
              </a:pPr>
              <a:t>14</a:t>
            </a:fld>
            <a:endParaRPr lang="en-US" b="1" dirty="0">
              <a:solidFill>
                <a:schemeClr val="bg1"/>
              </a:solidFill>
            </a:endParaRPr>
          </a:p>
        </p:txBody>
      </p:sp>
    </p:spTree>
    <p:extLst>
      <p:ext uri="{BB962C8B-B14F-4D97-AF65-F5344CB8AC3E}">
        <p14:creationId xmlns:p14="http://schemas.microsoft.com/office/powerpoint/2010/main" val="39315734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8BD3E-F62B-4C00-B9BB-E287A6A07E2A}"/>
              </a:ext>
              <a:ext uri="{C183D7F6-B498-43B3-948B-1728B52AA6E4}">
                <adec:decorative xmlns:adec="http://schemas.microsoft.com/office/drawing/2017/decorative" val="1"/>
              </a:ext>
            </a:extLst>
          </p:cNvPr>
          <p:cNvSpPr>
            <a:spLocks noGrp="1"/>
          </p:cNvSpPr>
          <p:nvPr>
            <p:ph type="title"/>
          </p:nvPr>
        </p:nvSpPr>
        <p:spPr>
          <a:xfrm>
            <a:off x="1104899" y="-1104900"/>
            <a:ext cx="4461164" cy="876300"/>
          </a:xfrm>
        </p:spPr>
        <p:txBody>
          <a:bodyPr>
            <a:normAutofit/>
          </a:bodyPr>
          <a:lstStyle/>
          <a:p>
            <a:r>
              <a:rPr lang="en-US" sz="4800" dirty="0">
                <a:latin typeface="Verdana"/>
                <a:ea typeface="Verdana"/>
              </a:rPr>
              <a:t>2</a:t>
            </a:r>
            <a:endParaRPr lang="en-US" sz="4800" dirty="0"/>
          </a:p>
        </p:txBody>
      </p:sp>
      <p:sp>
        <p:nvSpPr>
          <p:cNvPr id="3" name="Slide Number Placeholder 2">
            <a:extLst>
              <a:ext uri="{FF2B5EF4-FFF2-40B4-BE49-F238E27FC236}">
                <a16:creationId xmlns:a16="http://schemas.microsoft.com/office/drawing/2014/main" id="{2E069A65-C23F-1578-53FF-DC5B3AEC43D1}"/>
              </a:ext>
              <a:ext uri="{C183D7F6-B498-43B3-948B-1728B52AA6E4}">
                <adec:decorative xmlns:adec="http://schemas.microsoft.com/office/drawing/2017/decorative" val="1"/>
              </a:ext>
            </a:extLst>
          </p:cNvPr>
          <p:cNvSpPr>
            <a:spLocks noGrp="1"/>
          </p:cNvSpPr>
          <p:nvPr>
            <p:ph type="sldNum" sz="quarter" idx="10"/>
          </p:nvPr>
        </p:nvSpPr>
        <p:spPr/>
        <p:txBody>
          <a:bodyPr/>
          <a:lstStyle/>
          <a:p>
            <a:fld id="{0CD6EC8B-9E95-4567-92FB-64514F577C9E}" type="slidenum">
              <a:rPr lang="en-US" sz="1600" smtClean="0">
                <a:solidFill>
                  <a:schemeClr val="bg1"/>
                </a:solidFill>
              </a:rPr>
              <a:pPr/>
              <a:t>15</a:t>
            </a:fld>
            <a:endParaRPr lang="en-US" sz="1600" dirty="0">
              <a:solidFill>
                <a:schemeClr val="bg1"/>
              </a:solidFill>
            </a:endParaRPr>
          </a:p>
        </p:txBody>
      </p:sp>
      <p:pic>
        <p:nvPicPr>
          <p:cNvPr id="10" name="Content Placeholder 9">
            <a:extLst>
              <a:ext uri="{FF2B5EF4-FFF2-40B4-BE49-F238E27FC236}">
                <a16:creationId xmlns:a16="http://schemas.microsoft.com/office/drawing/2014/main" id="{BDA95C3E-171F-4E62-05EC-FEDDFC45A8B3}"/>
              </a:ext>
              <a:ext uri="{C183D7F6-B498-43B3-948B-1728B52AA6E4}">
                <adec:decorative xmlns:adec="http://schemas.microsoft.com/office/drawing/2017/decorative" val="1"/>
              </a:ext>
            </a:extLst>
          </p:cNvPr>
          <p:cNvPicPr>
            <a:picLocks noGrp="1" noChangeAspect="1"/>
          </p:cNvPicPr>
          <p:nvPr>
            <p:ph idx="1"/>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317675" y="862878"/>
            <a:ext cx="4769426" cy="4769426"/>
          </a:xfrm>
        </p:spPr>
      </p:pic>
      <p:sp>
        <p:nvSpPr>
          <p:cNvPr id="4" name="TextBox 3">
            <a:extLst>
              <a:ext uri="{FF2B5EF4-FFF2-40B4-BE49-F238E27FC236}">
                <a16:creationId xmlns:a16="http://schemas.microsoft.com/office/drawing/2014/main" id="{F98F64FE-D1F3-A006-31AD-7F17EA0549AD}"/>
              </a:ext>
              <a:ext uri="{C183D7F6-B498-43B3-948B-1728B52AA6E4}">
                <adec:decorative xmlns:adec="http://schemas.microsoft.com/office/drawing/2017/decorative" val="1"/>
              </a:ext>
            </a:extLst>
          </p:cNvPr>
          <p:cNvSpPr txBox="1"/>
          <p:nvPr/>
        </p:nvSpPr>
        <p:spPr>
          <a:xfrm>
            <a:off x="1333500" y="2590800"/>
            <a:ext cx="4248623" cy="830997"/>
          </a:xfrm>
          <a:prstGeom prst="rect">
            <a:avLst/>
          </a:prstGeom>
          <a:noFill/>
        </p:spPr>
        <p:txBody>
          <a:bodyPr wrap="square" rtlCol="0">
            <a:spAutoFit/>
          </a:bodyPr>
          <a:lstStyle/>
          <a:p>
            <a:r>
              <a:rPr lang="en-US" sz="4800" dirty="0">
                <a:latin typeface="Verdana" panose="020B0604030504040204" pitchFamily="34" charset="0"/>
                <a:ea typeface="Verdana" panose="020B0604030504040204" pitchFamily="34" charset="0"/>
              </a:rPr>
              <a:t>Questions ?</a:t>
            </a:r>
          </a:p>
        </p:txBody>
      </p:sp>
    </p:spTree>
    <p:extLst>
      <p:ext uri="{BB962C8B-B14F-4D97-AF65-F5344CB8AC3E}">
        <p14:creationId xmlns:p14="http://schemas.microsoft.com/office/powerpoint/2010/main" val="37934825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2DE29-E478-70D0-525B-CFDC57E82D76}"/>
              </a:ext>
            </a:extLst>
          </p:cNvPr>
          <p:cNvSpPr>
            <a:spLocks noGrp="1"/>
          </p:cNvSpPr>
          <p:nvPr>
            <p:ph type="title"/>
          </p:nvPr>
        </p:nvSpPr>
        <p:spPr>
          <a:xfrm>
            <a:off x="426277" y="2063411"/>
            <a:ext cx="4183505" cy="1681635"/>
          </a:xfrm>
        </p:spPr>
        <p:txBody>
          <a:bodyPr/>
          <a:lstStyle/>
          <a:p>
            <a:r>
              <a:rPr lang="en-US" sz="5400" dirty="0">
                <a:latin typeface="+mj-lt"/>
              </a:rPr>
              <a:t>Author Searching</a:t>
            </a:r>
          </a:p>
        </p:txBody>
      </p:sp>
      <p:pic>
        <p:nvPicPr>
          <p:cNvPr id="5" name="Content Placeholder 4" descr="Fountain pin writing a letter">
            <a:extLst>
              <a:ext uri="{FF2B5EF4-FFF2-40B4-BE49-F238E27FC236}">
                <a16:creationId xmlns:a16="http://schemas.microsoft.com/office/drawing/2014/main" id="{EC3B3E3A-1882-012F-7723-019801DC0B14}"/>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4875872" y="861445"/>
            <a:ext cx="5795053" cy="4351338"/>
          </a:xfrm>
        </p:spPr>
      </p:pic>
      <p:sp>
        <p:nvSpPr>
          <p:cNvPr id="3" name="Slide Number Placeholder 2">
            <a:extLst>
              <a:ext uri="{FF2B5EF4-FFF2-40B4-BE49-F238E27FC236}">
                <a16:creationId xmlns:a16="http://schemas.microsoft.com/office/drawing/2014/main" id="{EB0CA637-C8E1-5374-1D37-598D10446A69}"/>
              </a:ext>
            </a:extLst>
          </p:cNvPr>
          <p:cNvSpPr>
            <a:spLocks noGrp="1"/>
          </p:cNvSpPr>
          <p:nvPr>
            <p:ph type="sldNum" sz="quarter" idx="10"/>
          </p:nvPr>
        </p:nvSpPr>
        <p:spPr/>
        <p:txBody>
          <a:bodyPr/>
          <a:lstStyle/>
          <a:p>
            <a:pPr>
              <a:defRPr/>
            </a:pPr>
            <a:fld id="{025F9F99-9BD9-4422-B838-F0A597D458BC}" type="slidenum">
              <a:rPr lang="en-US" sz="1400" b="1" smtClean="0">
                <a:solidFill>
                  <a:schemeClr val="bg1"/>
                </a:solidFill>
              </a:rPr>
              <a:pPr>
                <a:defRPr/>
              </a:pPr>
              <a:t>16</a:t>
            </a:fld>
            <a:endParaRPr lang="en-US" sz="1400" b="1" dirty="0">
              <a:solidFill>
                <a:schemeClr val="bg1"/>
              </a:solidFill>
            </a:endParaRPr>
          </a:p>
        </p:txBody>
      </p:sp>
    </p:spTree>
    <p:extLst>
      <p:ext uri="{BB962C8B-B14F-4D97-AF65-F5344CB8AC3E}">
        <p14:creationId xmlns:p14="http://schemas.microsoft.com/office/powerpoint/2010/main" val="35536464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989409-99D8-4605-AB0A-EE7839BD33B6}"/>
              </a:ext>
            </a:extLst>
          </p:cNvPr>
          <p:cNvSpPr>
            <a:spLocks noGrp="1"/>
          </p:cNvSpPr>
          <p:nvPr>
            <p:ph type="title"/>
          </p:nvPr>
        </p:nvSpPr>
        <p:spPr>
          <a:xfrm>
            <a:off x="1654865" y="232536"/>
            <a:ext cx="8882270" cy="820061"/>
          </a:xfrm>
        </p:spPr>
        <p:txBody>
          <a:bodyPr/>
          <a:lstStyle/>
          <a:p>
            <a:pPr algn="ctr"/>
            <a:r>
              <a:rPr lang="en-US" dirty="0">
                <a:latin typeface="Arial" panose="020B0604020202020204" pitchFamily="34" charset="0"/>
                <a:cs typeface="Arial" panose="020B0604020202020204" pitchFamily="34" charset="0"/>
              </a:rPr>
              <a:t>3</a:t>
            </a:r>
            <a:r>
              <a:rPr lang="en-US" baseline="30000" dirty="0">
                <a:latin typeface="Arial" panose="020B0604020202020204" pitchFamily="34" charset="0"/>
                <a:cs typeface="Arial" panose="020B0604020202020204" pitchFamily="34" charset="0"/>
              </a:rPr>
              <a:t>rd</a:t>
            </a:r>
            <a:r>
              <a:rPr lang="en-US" dirty="0">
                <a:latin typeface="Arial" panose="020B0604020202020204" pitchFamily="34" charset="0"/>
                <a:cs typeface="Arial" panose="020B0604020202020204" pitchFamily="34" charset="0"/>
              </a:rPr>
              <a:t> Stop: Author Translation Table</a:t>
            </a:r>
          </a:p>
        </p:txBody>
      </p:sp>
      <p:graphicFrame>
        <p:nvGraphicFramePr>
          <p:cNvPr id="7" name="Content Placeholder 6" descr="Author name translation table ">
            <a:extLst>
              <a:ext uri="{FF2B5EF4-FFF2-40B4-BE49-F238E27FC236}">
                <a16:creationId xmlns:a16="http://schemas.microsoft.com/office/drawing/2014/main" id="{16A2E269-2C89-487F-A164-27F85320F4DD}"/>
              </a:ext>
            </a:extLst>
          </p:cNvPr>
          <p:cNvGraphicFramePr>
            <a:graphicFrameLocks noGrp="1"/>
          </p:cNvGraphicFramePr>
          <p:nvPr>
            <p:ph idx="1"/>
            <p:extLst>
              <p:ext uri="{D42A27DB-BD31-4B8C-83A1-F6EECF244321}">
                <p14:modId xmlns:p14="http://schemas.microsoft.com/office/powerpoint/2010/main" val="374713748"/>
              </p:ext>
            </p:extLst>
          </p:nvPr>
        </p:nvGraphicFramePr>
        <p:xfrm>
          <a:off x="590795" y="1354403"/>
          <a:ext cx="11010410" cy="44867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a:extLst>
              <a:ext uri="{FF2B5EF4-FFF2-40B4-BE49-F238E27FC236}">
                <a16:creationId xmlns:a16="http://schemas.microsoft.com/office/drawing/2014/main" id="{9FE9D9FF-6D41-924D-2E02-36734AB5209F}"/>
              </a:ext>
            </a:extLst>
          </p:cNvPr>
          <p:cNvSpPr>
            <a:spLocks noGrp="1"/>
          </p:cNvSpPr>
          <p:nvPr>
            <p:ph type="sldNum" sz="quarter" idx="10"/>
          </p:nvPr>
        </p:nvSpPr>
        <p:spPr>
          <a:xfrm>
            <a:off x="11167672" y="6356350"/>
            <a:ext cx="584616" cy="365125"/>
          </a:xfrm>
        </p:spPr>
        <p:txBody>
          <a:bodyPr/>
          <a:lstStyle/>
          <a:p>
            <a:pPr>
              <a:defRPr/>
            </a:pPr>
            <a:fld id="{025F9F99-9BD9-4422-B838-F0A597D458BC}" type="slidenum">
              <a:rPr lang="en-US" sz="1400" b="1" smtClean="0">
                <a:solidFill>
                  <a:schemeClr val="bg1"/>
                </a:solidFill>
              </a:rPr>
              <a:pPr>
                <a:defRPr/>
              </a:pPr>
              <a:t>17</a:t>
            </a:fld>
            <a:endParaRPr lang="en-US" b="1" dirty="0">
              <a:solidFill>
                <a:schemeClr val="bg1"/>
              </a:solidFill>
            </a:endParaRPr>
          </a:p>
        </p:txBody>
      </p:sp>
    </p:spTree>
    <p:extLst>
      <p:ext uri="{BB962C8B-B14F-4D97-AF65-F5344CB8AC3E}">
        <p14:creationId xmlns:p14="http://schemas.microsoft.com/office/powerpoint/2010/main" val="12887295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19B87F-B51A-452D-5E35-3B608721290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0305793-7B7E-FB22-15CF-44AB0BA85B5E}"/>
              </a:ext>
              <a:ext uri="{C183D7F6-B498-43B3-948B-1728B52AA6E4}">
                <adec:decorative xmlns:adec="http://schemas.microsoft.com/office/drawing/2017/decorative" val="1"/>
              </a:ext>
            </a:extLst>
          </p:cNvPr>
          <p:cNvSpPr>
            <a:spLocks noGrp="1"/>
          </p:cNvSpPr>
          <p:nvPr>
            <p:ph type="title"/>
          </p:nvPr>
        </p:nvSpPr>
        <p:spPr>
          <a:xfrm>
            <a:off x="1104899" y="-1257300"/>
            <a:ext cx="4461164" cy="1485900"/>
          </a:xfrm>
        </p:spPr>
        <p:txBody>
          <a:bodyPr>
            <a:normAutofit/>
          </a:bodyPr>
          <a:lstStyle/>
          <a:p>
            <a:r>
              <a:rPr lang="en-US" sz="4800" dirty="0">
                <a:latin typeface="Verdana"/>
                <a:ea typeface="Verdana"/>
              </a:rPr>
              <a:t>3</a:t>
            </a:r>
            <a:endParaRPr lang="en-US" sz="4800" dirty="0"/>
          </a:p>
        </p:txBody>
      </p:sp>
      <p:sp>
        <p:nvSpPr>
          <p:cNvPr id="3" name="Slide Number Placeholder 2">
            <a:extLst>
              <a:ext uri="{FF2B5EF4-FFF2-40B4-BE49-F238E27FC236}">
                <a16:creationId xmlns:a16="http://schemas.microsoft.com/office/drawing/2014/main" id="{9784F892-6FF3-7DA8-4BAA-806031DA03B1}"/>
              </a:ext>
              <a:ext uri="{C183D7F6-B498-43B3-948B-1728B52AA6E4}">
                <adec:decorative xmlns:adec="http://schemas.microsoft.com/office/drawing/2017/decorative" val="1"/>
              </a:ext>
            </a:extLst>
          </p:cNvPr>
          <p:cNvSpPr>
            <a:spLocks noGrp="1"/>
          </p:cNvSpPr>
          <p:nvPr>
            <p:ph type="sldNum" sz="quarter" idx="10"/>
          </p:nvPr>
        </p:nvSpPr>
        <p:spPr/>
        <p:txBody>
          <a:bodyPr/>
          <a:lstStyle/>
          <a:p>
            <a:fld id="{0CD6EC8B-9E95-4567-92FB-64514F577C9E}" type="slidenum">
              <a:rPr lang="en-US" sz="1600" smtClean="0">
                <a:solidFill>
                  <a:schemeClr val="bg1"/>
                </a:solidFill>
              </a:rPr>
              <a:pPr/>
              <a:t>18</a:t>
            </a:fld>
            <a:endParaRPr lang="en-US" sz="1600" dirty="0">
              <a:solidFill>
                <a:schemeClr val="bg1"/>
              </a:solidFill>
            </a:endParaRPr>
          </a:p>
        </p:txBody>
      </p:sp>
      <p:pic>
        <p:nvPicPr>
          <p:cNvPr id="10" name="Content Placeholder 9">
            <a:extLst>
              <a:ext uri="{FF2B5EF4-FFF2-40B4-BE49-F238E27FC236}">
                <a16:creationId xmlns:a16="http://schemas.microsoft.com/office/drawing/2014/main" id="{198D1F84-EE7D-0BC3-C4F8-0083CDC97BD6}"/>
              </a:ext>
              <a:ext uri="{C183D7F6-B498-43B3-948B-1728B52AA6E4}">
                <adec:decorative xmlns:adec="http://schemas.microsoft.com/office/drawing/2017/decorative" val="1"/>
              </a:ext>
            </a:extLst>
          </p:cNvPr>
          <p:cNvPicPr>
            <a:picLocks noGrp="1" noChangeAspect="1"/>
          </p:cNvPicPr>
          <p:nvPr>
            <p:ph idx="1"/>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317675" y="862878"/>
            <a:ext cx="4769426" cy="4769426"/>
          </a:xfrm>
        </p:spPr>
      </p:pic>
      <p:sp>
        <p:nvSpPr>
          <p:cNvPr id="4" name="TextBox 3">
            <a:extLst>
              <a:ext uri="{FF2B5EF4-FFF2-40B4-BE49-F238E27FC236}">
                <a16:creationId xmlns:a16="http://schemas.microsoft.com/office/drawing/2014/main" id="{53988273-9624-37BD-38BC-856F86EFF910}"/>
              </a:ext>
              <a:ext uri="{C183D7F6-B498-43B3-948B-1728B52AA6E4}">
                <adec:decorative xmlns:adec="http://schemas.microsoft.com/office/drawing/2017/decorative" val="1"/>
              </a:ext>
            </a:extLst>
          </p:cNvPr>
          <p:cNvSpPr txBox="1"/>
          <p:nvPr/>
        </p:nvSpPr>
        <p:spPr>
          <a:xfrm>
            <a:off x="1333500" y="2832092"/>
            <a:ext cx="3638550" cy="830997"/>
          </a:xfrm>
          <a:prstGeom prst="rect">
            <a:avLst/>
          </a:prstGeom>
          <a:noFill/>
        </p:spPr>
        <p:txBody>
          <a:bodyPr wrap="square" rtlCol="0">
            <a:spAutoFit/>
          </a:bodyPr>
          <a:lstStyle/>
          <a:p>
            <a:r>
              <a:rPr lang="en-US" sz="4800" dirty="0">
                <a:latin typeface="Veranda"/>
              </a:rPr>
              <a:t>Questions</a:t>
            </a:r>
            <a:r>
              <a:rPr lang="en-US" dirty="0">
                <a:latin typeface="Veranda"/>
              </a:rPr>
              <a:t> </a:t>
            </a:r>
            <a:r>
              <a:rPr lang="en-US" sz="4800" dirty="0">
                <a:latin typeface="Veranda"/>
              </a:rPr>
              <a:t>?</a:t>
            </a:r>
          </a:p>
        </p:txBody>
      </p:sp>
    </p:spTree>
    <p:extLst>
      <p:ext uri="{BB962C8B-B14F-4D97-AF65-F5344CB8AC3E}">
        <p14:creationId xmlns:p14="http://schemas.microsoft.com/office/powerpoint/2010/main" val="29023924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6D792-7956-4873-C400-D22B0516EB75}"/>
              </a:ext>
            </a:extLst>
          </p:cNvPr>
          <p:cNvSpPr>
            <a:spLocks noGrp="1"/>
          </p:cNvSpPr>
          <p:nvPr>
            <p:ph type="title"/>
          </p:nvPr>
        </p:nvSpPr>
        <p:spPr>
          <a:xfrm>
            <a:off x="1158239" y="188686"/>
            <a:ext cx="9875520" cy="1103085"/>
          </a:xfrm>
        </p:spPr>
        <p:txBody>
          <a:bodyPr/>
          <a:lstStyle/>
          <a:p>
            <a:pPr algn="ctr"/>
            <a:r>
              <a:rPr lang="en-US">
                <a:solidFill>
                  <a:schemeClr val="tx1"/>
                </a:solidFill>
                <a:latin typeface="+mj-lt"/>
              </a:rPr>
              <a:t>5 Ways to </a:t>
            </a:r>
            <a:r>
              <a:rPr lang="en-US" dirty="0">
                <a:solidFill>
                  <a:schemeClr val="tx1"/>
                </a:solidFill>
                <a:latin typeface="+mj-lt"/>
              </a:rPr>
              <a:t>Bypass ATM</a:t>
            </a:r>
          </a:p>
        </p:txBody>
      </p:sp>
      <p:graphicFrame>
        <p:nvGraphicFramePr>
          <p:cNvPr id="4" name="Content Placeholder 3" descr="Table of the 5 ways to turn off or bypass Automatic Term Mapping.">
            <a:extLst>
              <a:ext uri="{FF2B5EF4-FFF2-40B4-BE49-F238E27FC236}">
                <a16:creationId xmlns:a16="http://schemas.microsoft.com/office/drawing/2014/main" id="{EF0A14E0-085D-A883-D4FB-327BB9545470}"/>
              </a:ext>
            </a:extLst>
          </p:cNvPr>
          <p:cNvGraphicFramePr>
            <a:graphicFrameLocks noGrp="1"/>
          </p:cNvGraphicFramePr>
          <p:nvPr>
            <p:ph idx="1"/>
            <p:extLst>
              <p:ext uri="{D42A27DB-BD31-4B8C-83A1-F6EECF244321}">
                <p14:modId xmlns:p14="http://schemas.microsoft.com/office/powerpoint/2010/main" val="2457454532"/>
              </p:ext>
            </p:extLst>
          </p:nvPr>
        </p:nvGraphicFramePr>
        <p:xfrm>
          <a:off x="1058805" y="1523999"/>
          <a:ext cx="10074389" cy="47461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045752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A4082C-0855-8466-3DB7-B8D738BDE2E8}"/>
              </a:ext>
            </a:extLst>
          </p:cNvPr>
          <p:cNvSpPr>
            <a:spLocks noGrp="1"/>
          </p:cNvSpPr>
          <p:nvPr>
            <p:ph type="title"/>
          </p:nvPr>
        </p:nvSpPr>
        <p:spPr>
          <a:xfrm>
            <a:off x="679175" y="294594"/>
            <a:ext cx="7064650" cy="920852"/>
          </a:xfrm>
        </p:spPr>
        <p:txBody>
          <a:bodyPr/>
          <a:lstStyle/>
          <a:p>
            <a:r>
              <a:rPr lang="en-US" dirty="0">
                <a:latin typeface="Arial" panose="020B0604020202020204" pitchFamily="34" charset="0"/>
                <a:cs typeface="Arial" panose="020B0604020202020204" pitchFamily="34" charset="0"/>
              </a:rPr>
              <a:t>For More PubMed Training</a:t>
            </a:r>
          </a:p>
        </p:txBody>
      </p:sp>
      <p:sp>
        <p:nvSpPr>
          <p:cNvPr id="3" name="Content Placeholder 2">
            <a:extLst>
              <a:ext uri="{FF2B5EF4-FFF2-40B4-BE49-F238E27FC236}">
                <a16:creationId xmlns:a16="http://schemas.microsoft.com/office/drawing/2014/main" id="{C327BF87-09A9-DCD0-146E-B1A26F5BCAE5}"/>
              </a:ext>
            </a:extLst>
          </p:cNvPr>
          <p:cNvSpPr>
            <a:spLocks noGrp="1"/>
          </p:cNvSpPr>
          <p:nvPr>
            <p:ph idx="1"/>
          </p:nvPr>
        </p:nvSpPr>
        <p:spPr>
          <a:xfrm>
            <a:off x="1103886" y="1601643"/>
            <a:ext cx="9984227" cy="3654713"/>
          </a:xfrm>
          <a:solidFill>
            <a:srgbClr val="00B050"/>
          </a:solidFill>
        </p:spPr>
        <p:txBody>
          <a:bodyPr/>
          <a:lstStyle/>
          <a:p>
            <a:pPr marL="0" indent="0" algn="ctr">
              <a:lnSpc>
                <a:spcPct val="100000"/>
              </a:lnSpc>
              <a:spcBef>
                <a:spcPts val="0"/>
              </a:spcBef>
              <a:buNone/>
            </a:pPr>
            <a:endParaRPr lang="en-US" sz="3600" dirty="0"/>
          </a:p>
          <a:p>
            <a:pPr marL="0" indent="0" algn="ctr">
              <a:lnSpc>
                <a:spcPct val="100000"/>
              </a:lnSpc>
              <a:spcBef>
                <a:spcPts val="0"/>
              </a:spcBef>
              <a:buNone/>
            </a:pPr>
            <a:r>
              <a:rPr lang="en-US" sz="3600" b="1" dirty="0">
                <a:solidFill>
                  <a:schemeClr val="tx1"/>
                </a:solidFill>
              </a:rPr>
              <a:t>Medical Subject Heading (MeSH) Changes and PubMed Searching On-Demand </a:t>
            </a:r>
          </a:p>
          <a:p>
            <a:pPr marL="0" indent="0" algn="ctr">
              <a:lnSpc>
                <a:spcPct val="100000"/>
              </a:lnSpc>
              <a:spcBef>
                <a:spcPts val="0"/>
              </a:spcBef>
              <a:buNone/>
            </a:pPr>
            <a:endParaRPr lang="en-US" sz="4400" b="1" dirty="0">
              <a:solidFill>
                <a:schemeClr val="tx1"/>
              </a:solidFill>
            </a:endParaRPr>
          </a:p>
          <a:p>
            <a:pPr marL="0" indent="0" algn="ctr">
              <a:lnSpc>
                <a:spcPct val="100000"/>
              </a:lnSpc>
              <a:spcBef>
                <a:spcPts val="0"/>
              </a:spcBef>
              <a:buNone/>
            </a:pPr>
            <a:r>
              <a:rPr lang="en-US" sz="36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NNLM Class Notification Email</a:t>
            </a:r>
          </a:p>
          <a:p>
            <a:pPr marL="0" indent="0" algn="ctr">
              <a:lnSpc>
                <a:spcPct val="100000"/>
              </a:lnSpc>
              <a:spcBef>
                <a:spcPts val="0"/>
              </a:spcBef>
              <a:buNone/>
            </a:pPr>
            <a:endParaRPr lang="en-US" sz="3600" b="1" dirty="0">
              <a:solidFill>
                <a:schemeClr val="tx1"/>
              </a:solidFill>
            </a:endParaRPr>
          </a:p>
          <a:p>
            <a:pPr marL="0" indent="0">
              <a:lnSpc>
                <a:spcPct val="100000"/>
              </a:lnSpc>
              <a:spcBef>
                <a:spcPts val="0"/>
              </a:spcBef>
              <a:buNone/>
            </a:pPr>
            <a:endParaRPr lang="en-US" sz="3600" dirty="0"/>
          </a:p>
          <a:p>
            <a:pPr marL="0" indent="0" algn="ctr">
              <a:lnSpc>
                <a:spcPct val="100000"/>
              </a:lnSpc>
              <a:spcBef>
                <a:spcPts val="0"/>
              </a:spcBef>
              <a:buNone/>
            </a:pPr>
            <a:endParaRPr lang="en-US" sz="3600" dirty="0"/>
          </a:p>
          <a:p>
            <a:pPr>
              <a:lnSpc>
                <a:spcPct val="100000"/>
              </a:lnSpc>
              <a:spcBef>
                <a:spcPts val="0"/>
              </a:spcBef>
            </a:pPr>
            <a:endParaRPr lang="en-US" sz="3600" dirty="0"/>
          </a:p>
          <a:p>
            <a:pPr marL="0" indent="0">
              <a:buNone/>
            </a:pPr>
            <a:endParaRPr lang="en-US" sz="3600" dirty="0"/>
          </a:p>
          <a:p>
            <a:pPr marL="0" indent="0" algn="ctr">
              <a:buNone/>
            </a:pPr>
            <a:endParaRPr lang="en-US" sz="3600" dirty="0"/>
          </a:p>
          <a:p>
            <a:pPr marL="0" indent="0" algn="ctr">
              <a:buNone/>
            </a:pPr>
            <a:endParaRPr lang="en-US" sz="3600" dirty="0"/>
          </a:p>
          <a:p>
            <a:pPr marL="0" indent="0" algn="ctr">
              <a:buNone/>
            </a:pPr>
            <a:endParaRPr lang="en-US" sz="3600" b="1" dirty="0"/>
          </a:p>
          <a:p>
            <a:pPr marL="0" indent="0" algn="ctr">
              <a:buNone/>
            </a:pPr>
            <a:endParaRPr lang="en-US" sz="3600" b="1" dirty="0"/>
          </a:p>
        </p:txBody>
      </p:sp>
      <p:sp>
        <p:nvSpPr>
          <p:cNvPr id="4" name="Slide Number Placeholder 3">
            <a:extLst>
              <a:ext uri="{FF2B5EF4-FFF2-40B4-BE49-F238E27FC236}">
                <a16:creationId xmlns:a16="http://schemas.microsoft.com/office/drawing/2014/main" id="{370334C4-8637-5F99-8CCC-0AB37C9F4B55}"/>
              </a:ext>
            </a:extLst>
          </p:cNvPr>
          <p:cNvSpPr>
            <a:spLocks noGrp="1"/>
          </p:cNvSpPr>
          <p:nvPr>
            <p:ph type="sldNum" sz="quarter" idx="10"/>
          </p:nvPr>
        </p:nvSpPr>
        <p:spPr/>
        <p:txBody>
          <a:bodyPr/>
          <a:lstStyle/>
          <a:p>
            <a:pPr>
              <a:defRPr/>
            </a:pPr>
            <a:fld id="{025F9F99-9BD9-4422-B838-F0A597D458BC}" type="slidenum">
              <a:rPr lang="en-US" sz="1400" b="1" smtClean="0">
                <a:solidFill>
                  <a:schemeClr val="bg1"/>
                </a:solidFill>
              </a:rPr>
              <a:pPr>
                <a:defRPr/>
              </a:pPr>
              <a:t>20</a:t>
            </a:fld>
            <a:endParaRPr lang="en-US" sz="1400" b="1" dirty="0">
              <a:solidFill>
                <a:schemeClr val="bg1"/>
              </a:solidFill>
            </a:endParaRPr>
          </a:p>
        </p:txBody>
      </p:sp>
    </p:spTree>
    <p:extLst>
      <p:ext uri="{BB962C8B-B14F-4D97-AF65-F5344CB8AC3E}">
        <p14:creationId xmlns:p14="http://schemas.microsoft.com/office/powerpoint/2010/main" val="40805094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607517-6729-BEB5-8B92-1D3BD80BA988}"/>
              </a:ext>
            </a:extLst>
          </p:cNvPr>
          <p:cNvSpPr>
            <a:spLocks noGrp="1"/>
          </p:cNvSpPr>
          <p:nvPr>
            <p:ph type="title"/>
          </p:nvPr>
        </p:nvSpPr>
        <p:spPr>
          <a:xfrm>
            <a:off x="816427" y="103278"/>
            <a:ext cx="10515600" cy="1061494"/>
          </a:xfrm>
        </p:spPr>
        <p:txBody>
          <a:bodyPr/>
          <a:lstStyle/>
          <a:p>
            <a:pPr algn="ctr"/>
            <a:r>
              <a:rPr lang="en-US" b="1" dirty="0">
                <a:solidFill>
                  <a:schemeClr val="tx1"/>
                </a:solidFill>
              </a:rPr>
              <a:t>Claim MLA CE</a:t>
            </a:r>
          </a:p>
        </p:txBody>
      </p:sp>
      <p:pic>
        <p:nvPicPr>
          <p:cNvPr id="6" name="Content Placeholder 5" descr="Instructions on how to claime MLA CE">
            <a:extLst>
              <a:ext uri="{FF2B5EF4-FFF2-40B4-BE49-F238E27FC236}">
                <a16:creationId xmlns:a16="http://schemas.microsoft.com/office/drawing/2014/main" id="{2C78D3B1-6331-DBC1-655F-3CC6134B7BC6}"/>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666677" y="1570354"/>
            <a:ext cx="10858645" cy="4401253"/>
          </a:xfrm>
        </p:spPr>
      </p:pic>
      <p:sp>
        <p:nvSpPr>
          <p:cNvPr id="4" name="Slide Number Placeholder 3">
            <a:extLst>
              <a:ext uri="{FF2B5EF4-FFF2-40B4-BE49-F238E27FC236}">
                <a16:creationId xmlns:a16="http://schemas.microsoft.com/office/drawing/2014/main" id="{795FABF1-D25B-ABB6-C312-B30077459768}"/>
              </a:ext>
            </a:extLst>
          </p:cNvPr>
          <p:cNvSpPr>
            <a:spLocks noGrp="1"/>
          </p:cNvSpPr>
          <p:nvPr>
            <p:ph type="sldNum" sz="quarter" idx="10"/>
          </p:nvPr>
        </p:nvSpPr>
        <p:spPr/>
        <p:txBody>
          <a:bodyPr/>
          <a:lstStyle/>
          <a:p>
            <a:pPr>
              <a:defRPr/>
            </a:pPr>
            <a:fld id="{025F9F99-9BD9-4422-B838-F0A597D458BC}" type="slidenum">
              <a:rPr lang="en-US" sz="1600" smtClean="0">
                <a:solidFill>
                  <a:schemeClr val="bg1"/>
                </a:solidFill>
              </a:rPr>
              <a:pPr>
                <a:defRPr/>
              </a:pPr>
              <a:t>21</a:t>
            </a:fld>
            <a:endParaRPr lang="en-US" dirty="0">
              <a:solidFill>
                <a:schemeClr val="bg1"/>
              </a:solidFill>
            </a:endParaRPr>
          </a:p>
        </p:txBody>
      </p:sp>
    </p:spTree>
    <p:extLst>
      <p:ext uri="{BB962C8B-B14F-4D97-AF65-F5344CB8AC3E}">
        <p14:creationId xmlns:p14="http://schemas.microsoft.com/office/powerpoint/2010/main" val="3624445901"/>
      </p:ext>
    </p:extLst>
  </p:cSld>
  <p:clrMapOvr>
    <a:masterClrMapping/>
  </p:clrMapOvr>
</p:sld>
</file>

<file path=ppt/theme/theme1.xml><?xml version="1.0" encoding="utf-8"?>
<a:theme xmlns:a="http://schemas.openxmlformats.org/drawingml/2006/main" name="Basis">
  <a:themeElements>
    <a:clrScheme name="Custom 15">
      <a:dk1>
        <a:srgbClr val="000000"/>
      </a:dk1>
      <a:lt1>
        <a:srgbClr val="FFFFFF"/>
      </a:lt1>
      <a:dk2>
        <a:srgbClr val="1F497D"/>
      </a:dk2>
      <a:lt2>
        <a:srgbClr val="EEECE1"/>
      </a:lt2>
      <a:accent1>
        <a:srgbClr val="366092"/>
      </a:accent1>
      <a:accent2>
        <a:srgbClr val="953734"/>
      </a:accent2>
      <a:accent3>
        <a:srgbClr val="586D2D"/>
      </a:accent3>
      <a:accent4>
        <a:srgbClr val="76923C"/>
      </a:accent4>
      <a:accent5>
        <a:srgbClr val="4BACC6"/>
      </a:accent5>
      <a:accent6>
        <a:srgbClr val="F78629"/>
      </a:accent6>
      <a:hlink>
        <a:srgbClr val="632423"/>
      </a:hlink>
      <a:folHlink>
        <a:srgbClr val="632423"/>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Metadata/LabelInfo.xml><?xml version="1.0" encoding="utf-8"?>
<clbl:labelList xmlns:clbl="http://schemas.microsoft.com/office/2020/mipLabelMetadata">
  <clbl:label id="{170051ed-867f-4092-a6af-8a42e27b7e09}" enabled="1" method="Standard" siteId="{5217e0e7-539d-4563-b1bf-7c6dcf074f91}" removed="0"/>
</clbl:labelList>
</file>

<file path=docProps/app.xml><?xml version="1.0" encoding="utf-8"?>
<Properties xmlns="http://schemas.openxmlformats.org/officeDocument/2006/extended-properties" xmlns:vt="http://schemas.openxmlformats.org/officeDocument/2006/docPropsVTypes">
  <TotalTime>628</TotalTime>
  <Words>4202</Words>
  <Application>Microsoft Office PowerPoint</Application>
  <PresentationFormat>Widescreen</PresentationFormat>
  <Paragraphs>346</Paragraphs>
  <Slides>21</Slides>
  <Notes>21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21</vt:i4>
      </vt:variant>
    </vt:vector>
  </HeadingPairs>
  <TitlesOfParts>
    <vt:vector size="32" baseType="lpstr">
      <vt:lpstr>Aptos</vt:lpstr>
      <vt:lpstr>Arial</vt:lpstr>
      <vt:lpstr>BlinkMacSystemFont</vt:lpstr>
      <vt:lpstr>Calibri</vt:lpstr>
      <vt:lpstr>Corbel</vt:lpstr>
      <vt:lpstr>Helvetica</vt:lpstr>
      <vt:lpstr>Symbol</vt:lpstr>
      <vt:lpstr>system-ui</vt:lpstr>
      <vt:lpstr>Veranda</vt:lpstr>
      <vt:lpstr>Verdana</vt:lpstr>
      <vt:lpstr>Basis</vt:lpstr>
      <vt:lpstr>How PubMed Works: Automatic Term Mapping  (ATM)</vt:lpstr>
      <vt:lpstr>Today’s Session</vt:lpstr>
      <vt:lpstr>Agenda</vt:lpstr>
      <vt:lpstr>Automatic Term Mapping: The Definition</vt:lpstr>
      <vt:lpstr>Search Tips from the National Library of Medicine</vt:lpstr>
      <vt:lpstr>The Search Box</vt:lpstr>
      <vt:lpstr>Search Details</vt:lpstr>
      <vt:lpstr>Expanded View of Search Details</vt:lpstr>
      <vt:lpstr>Questions?</vt:lpstr>
      <vt:lpstr>Three Translation Tables</vt:lpstr>
      <vt:lpstr>Imagine Your Terms on a Conveyor Belt</vt:lpstr>
      <vt:lpstr>1st Stop: Subject Translation Table</vt:lpstr>
      <vt:lpstr>1</vt:lpstr>
      <vt:lpstr>2nd Stop: Journals Translation Table</vt:lpstr>
      <vt:lpstr>2</vt:lpstr>
      <vt:lpstr>Author Searching</vt:lpstr>
      <vt:lpstr>3rd Stop: Author Translation Table</vt:lpstr>
      <vt:lpstr>3</vt:lpstr>
      <vt:lpstr>5 Ways to Bypass ATM</vt:lpstr>
      <vt:lpstr>For More PubMed Training</vt:lpstr>
      <vt:lpstr>Claim MLA 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Rebecca Brown</dc:creator>
  <cp:lastModifiedBy>Margie Sheppard</cp:lastModifiedBy>
  <cp:revision>55</cp:revision>
  <dcterms:created xsi:type="dcterms:W3CDTF">2024-10-31T20:28:02Z</dcterms:created>
  <dcterms:modified xsi:type="dcterms:W3CDTF">2026-06-23T19:06:25Z</dcterms:modified>
</cp:coreProperties>
</file>