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5"/>
  </p:notesMasterIdLst>
  <p:handoutMasterIdLst>
    <p:handoutMasterId r:id="rId16"/>
  </p:handoutMasterIdLst>
  <p:sldIdLst>
    <p:sldId id="310" r:id="rId2"/>
    <p:sldId id="329" r:id="rId3"/>
    <p:sldId id="303" r:id="rId4"/>
    <p:sldId id="330" r:id="rId5"/>
    <p:sldId id="331" r:id="rId6"/>
    <p:sldId id="332" r:id="rId7"/>
    <p:sldId id="333" r:id="rId8"/>
    <p:sldId id="334" r:id="rId9"/>
    <p:sldId id="335" r:id="rId10"/>
    <p:sldId id="336" r:id="rId11"/>
    <p:sldId id="337" r:id="rId12"/>
    <p:sldId id="298" r:id="rId13"/>
    <p:sldId id="323" r:id="rId14"/>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4263A4"/>
    <a:srgbClr val="99FFCC"/>
    <a:srgbClr val="3863A2"/>
    <a:srgbClr val="415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73971" autoAdjust="0"/>
  </p:normalViewPr>
  <p:slideViewPr>
    <p:cSldViewPr snapToGrid="0">
      <p:cViewPr varScale="1">
        <p:scale>
          <a:sx n="67" d="100"/>
          <a:sy n="67" d="100"/>
        </p:scale>
        <p:origin x="1350" y="72"/>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ADD31-091B-4E24-82B4-F5BD03FE63F4}" type="doc">
      <dgm:prSet loTypeId="urn:microsoft.com/office/officeart/2005/8/layout/default" loCatId="list" qsTypeId="urn:microsoft.com/office/officeart/2005/8/quickstyle/3d1" qsCatId="3D" csTypeId="urn:microsoft.com/office/officeart/2005/8/colors/accent1_2" csCatId="accent1"/>
      <dgm:spPr/>
      <dgm:t>
        <a:bodyPr/>
        <a:lstStyle/>
        <a:p>
          <a:endParaRPr lang="en-US"/>
        </a:p>
      </dgm:t>
    </dgm:pt>
    <dgm:pt modelId="{5E448B83-7028-4A26-A433-E5CE200F7600}">
      <dgm:prSet/>
      <dgm:spPr/>
      <dgm:t>
        <a:bodyPr/>
        <a:lstStyle/>
        <a:p>
          <a:pPr rtl="0"/>
          <a:r>
            <a:rPr lang="en-US" smtClean="0"/>
            <a:t>Genderqueer	</a:t>
          </a:r>
          <a:endParaRPr lang="en-US"/>
        </a:p>
      </dgm:t>
    </dgm:pt>
    <dgm:pt modelId="{97A7969A-35FA-46B8-8CBC-F274809ECAAA}" type="parTrans" cxnId="{23296D32-F65F-4755-A033-1DB12851782F}">
      <dgm:prSet/>
      <dgm:spPr/>
      <dgm:t>
        <a:bodyPr/>
        <a:lstStyle/>
        <a:p>
          <a:endParaRPr lang="en-US"/>
        </a:p>
      </dgm:t>
    </dgm:pt>
    <dgm:pt modelId="{A1770115-B759-411C-8D7D-E9F187682A8E}" type="sibTrans" cxnId="{23296D32-F65F-4755-A033-1DB12851782F}">
      <dgm:prSet/>
      <dgm:spPr/>
      <dgm:t>
        <a:bodyPr/>
        <a:lstStyle/>
        <a:p>
          <a:endParaRPr lang="en-US"/>
        </a:p>
      </dgm:t>
    </dgm:pt>
    <dgm:pt modelId="{E6BA433C-FD26-4B71-82D2-D99C36C66772}">
      <dgm:prSet/>
      <dgm:spPr/>
      <dgm:t>
        <a:bodyPr/>
        <a:lstStyle/>
        <a:p>
          <a:pPr rtl="0"/>
          <a:r>
            <a:rPr lang="en-US" smtClean="0"/>
            <a:t>Gender Fluid</a:t>
          </a:r>
          <a:endParaRPr lang="en-US"/>
        </a:p>
      </dgm:t>
    </dgm:pt>
    <dgm:pt modelId="{37381C4B-21DE-4434-8FE7-F0A5AEE54611}" type="parTrans" cxnId="{A98C29A5-0F3E-49B9-9352-7E024455F799}">
      <dgm:prSet/>
      <dgm:spPr/>
      <dgm:t>
        <a:bodyPr/>
        <a:lstStyle/>
        <a:p>
          <a:endParaRPr lang="en-US"/>
        </a:p>
      </dgm:t>
    </dgm:pt>
    <dgm:pt modelId="{CCE0A984-EF4F-4591-A7A4-EC94C46320B9}" type="sibTrans" cxnId="{A98C29A5-0F3E-49B9-9352-7E024455F799}">
      <dgm:prSet/>
      <dgm:spPr/>
      <dgm:t>
        <a:bodyPr/>
        <a:lstStyle/>
        <a:p>
          <a:endParaRPr lang="en-US"/>
        </a:p>
      </dgm:t>
    </dgm:pt>
    <dgm:pt modelId="{10E0C57B-9E83-4384-BF50-E517CBF1E543}">
      <dgm:prSet/>
      <dgm:spPr/>
      <dgm:t>
        <a:bodyPr/>
        <a:lstStyle/>
        <a:p>
          <a:pPr rtl="0"/>
          <a:r>
            <a:rPr lang="en-US" smtClean="0"/>
            <a:t>Non-binary</a:t>
          </a:r>
          <a:endParaRPr lang="en-US"/>
        </a:p>
      </dgm:t>
    </dgm:pt>
    <dgm:pt modelId="{831A3D78-2387-486A-B28B-33CDDF335BF4}" type="parTrans" cxnId="{A3808613-4DD4-4B22-857A-01B93D03CB13}">
      <dgm:prSet/>
      <dgm:spPr/>
      <dgm:t>
        <a:bodyPr/>
        <a:lstStyle/>
        <a:p>
          <a:endParaRPr lang="en-US"/>
        </a:p>
      </dgm:t>
    </dgm:pt>
    <dgm:pt modelId="{153E6317-58AF-4055-9891-75A2E933FC63}" type="sibTrans" cxnId="{A3808613-4DD4-4B22-857A-01B93D03CB13}">
      <dgm:prSet/>
      <dgm:spPr/>
      <dgm:t>
        <a:bodyPr/>
        <a:lstStyle/>
        <a:p>
          <a:endParaRPr lang="en-US"/>
        </a:p>
      </dgm:t>
    </dgm:pt>
    <dgm:pt modelId="{41E7C500-E085-4E82-B9C3-57A045C1B762}">
      <dgm:prSet/>
      <dgm:spPr/>
      <dgm:t>
        <a:bodyPr/>
        <a:lstStyle/>
        <a:p>
          <a:pPr rtl="0"/>
          <a:r>
            <a:rPr lang="en-US" smtClean="0"/>
            <a:t>Gender Expansive</a:t>
          </a:r>
          <a:endParaRPr lang="en-US"/>
        </a:p>
      </dgm:t>
    </dgm:pt>
    <dgm:pt modelId="{C74D0780-1424-4E1E-9DFF-389E570D4D4F}" type="parTrans" cxnId="{DBD742E1-C23D-4FA7-B253-7FAFDB08C6D1}">
      <dgm:prSet/>
      <dgm:spPr/>
      <dgm:t>
        <a:bodyPr/>
        <a:lstStyle/>
        <a:p>
          <a:endParaRPr lang="en-US"/>
        </a:p>
      </dgm:t>
    </dgm:pt>
    <dgm:pt modelId="{BA23C601-1AD3-4F51-870A-6B448221EA22}" type="sibTrans" cxnId="{DBD742E1-C23D-4FA7-B253-7FAFDB08C6D1}">
      <dgm:prSet/>
      <dgm:spPr/>
      <dgm:t>
        <a:bodyPr/>
        <a:lstStyle/>
        <a:p>
          <a:endParaRPr lang="en-US"/>
        </a:p>
      </dgm:t>
    </dgm:pt>
    <dgm:pt modelId="{F386BD6D-8DF8-403C-9F28-FCA6299BBC18}">
      <dgm:prSet/>
      <dgm:spPr/>
      <dgm:t>
        <a:bodyPr/>
        <a:lstStyle/>
        <a:p>
          <a:pPr rtl="0"/>
          <a:r>
            <a:rPr lang="en-US" smtClean="0"/>
            <a:t>Gender Creative </a:t>
          </a:r>
          <a:endParaRPr lang="en-US"/>
        </a:p>
      </dgm:t>
    </dgm:pt>
    <dgm:pt modelId="{19A7B302-E05B-4F24-AA4D-FB19E14D7285}" type="parTrans" cxnId="{21AA9352-56A4-4674-A1D8-856FB96B4918}">
      <dgm:prSet/>
      <dgm:spPr/>
      <dgm:t>
        <a:bodyPr/>
        <a:lstStyle/>
        <a:p>
          <a:endParaRPr lang="en-US"/>
        </a:p>
      </dgm:t>
    </dgm:pt>
    <dgm:pt modelId="{A26544BC-BB29-4488-9601-BD15BEFBD30C}" type="sibTrans" cxnId="{21AA9352-56A4-4674-A1D8-856FB96B4918}">
      <dgm:prSet/>
      <dgm:spPr/>
      <dgm:t>
        <a:bodyPr/>
        <a:lstStyle/>
        <a:p>
          <a:endParaRPr lang="en-US"/>
        </a:p>
      </dgm:t>
    </dgm:pt>
    <dgm:pt modelId="{D9CFDF3C-5E4C-4572-AA7B-7599A419BACF}">
      <dgm:prSet/>
      <dgm:spPr/>
      <dgm:t>
        <a:bodyPr/>
        <a:lstStyle/>
        <a:p>
          <a:pPr rtl="0"/>
          <a:r>
            <a:rPr lang="en-US" smtClean="0"/>
            <a:t>Demigender</a:t>
          </a:r>
          <a:endParaRPr lang="en-US"/>
        </a:p>
      </dgm:t>
    </dgm:pt>
    <dgm:pt modelId="{D017BDA6-4BDB-46A6-BC8A-EB4CB3064388}" type="parTrans" cxnId="{49EB0A24-FD84-41AF-93A8-EE28E1A5E98C}">
      <dgm:prSet/>
      <dgm:spPr/>
      <dgm:t>
        <a:bodyPr/>
        <a:lstStyle/>
        <a:p>
          <a:endParaRPr lang="en-US"/>
        </a:p>
      </dgm:t>
    </dgm:pt>
    <dgm:pt modelId="{8817477D-B2E7-424D-ADC9-8702263F5D34}" type="sibTrans" cxnId="{49EB0A24-FD84-41AF-93A8-EE28E1A5E98C}">
      <dgm:prSet/>
      <dgm:spPr/>
      <dgm:t>
        <a:bodyPr/>
        <a:lstStyle/>
        <a:p>
          <a:endParaRPr lang="en-US"/>
        </a:p>
      </dgm:t>
    </dgm:pt>
    <dgm:pt modelId="{00DA4FAF-F11A-4D8C-BD06-853937076685}">
      <dgm:prSet/>
      <dgm:spPr/>
      <dgm:t>
        <a:bodyPr/>
        <a:lstStyle/>
        <a:p>
          <a:pPr rtl="0"/>
          <a:r>
            <a:rPr lang="en-US" smtClean="0"/>
            <a:t>Bigender</a:t>
          </a:r>
          <a:endParaRPr lang="en-US"/>
        </a:p>
      </dgm:t>
    </dgm:pt>
    <dgm:pt modelId="{C5891879-F199-4428-A41E-61988FA0CFCF}" type="parTrans" cxnId="{6E8AD6EF-6B9A-4BE0-966A-AB8CFF8142B7}">
      <dgm:prSet/>
      <dgm:spPr/>
      <dgm:t>
        <a:bodyPr/>
        <a:lstStyle/>
        <a:p>
          <a:endParaRPr lang="en-US"/>
        </a:p>
      </dgm:t>
    </dgm:pt>
    <dgm:pt modelId="{2396DE2C-CA63-4B8A-B6B3-C2A6671D8465}" type="sibTrans" cxnId="{6E8AD6EF-6B9A-4BE0-966A-AB8CFF8142B7}">
      <dgm:prSet/>
      <dgm:spPr/>
      <dgm:t>
        <a:bodyPr/>
        <a:lstStyle/>
        <a:p>
          <a:endParaRPr lang="en-US"/>
        </a:p>
      </dgm:t>
    </dgm:pt>
    <dgm:pt modelId="{9EBA2FEA-E037-4948-BC35-EAA3BCFB368B}">
      <dgm:prSet/>
      <dgm:spPr/>
      <dgm:t>
        <a:bodyPr/>
        <a:lstStyle/>
        <a:p>
          <a:pPr rtl="0"/>
          <a:r>
            <a:rPr lang="en-US" smtClean="0"/>
            <a:t>Androgyne</a:t>
          </a:r>
          <a:endParaRPr lang="en-US"/>
        </a:p>
      </dgm:t>
    </dgm:pt>
    <dgm:pt modelId="{06E080B4-71B0-4709-A259-F93B78DFF26D}" type="parTrans" cxnId="{501B8BD1-C505-4155-8BE0-2D115E21128E}">
      <dgm:prSet/>
      <dgm:spPr/>
      <dgm:t>
        <a:bodyPr/>
        <a:lstStyle/>
        <a:p>
          <a:endParaRPr lang="en-US"/>
        </a:p>
      </dgm:t>
    </dgm:pt>
    <dgm:pt modelId="{DDC7EE69-14EE-4323-80C5-83254A7087AD}" type="sibTrans" cxnId="{501B8BD1-C505-4155-8BE0-2D115E21128E}">
      <dgm:prSet/>
      <dgm:spPr/>
      <dgm:t>
        <a:bodyPr/>
        <a:lstStyle/>
        <a:p>
          <a:endParaRPr lang="en-US"/>
        </a:p>
      </dgm:t>
    </dgm:pt>
    <dgm:pt modelId="{6943C664-4FB1-4903-BBE2-C07C215C6D18}">
      <dgm:prSet/>
      <dgm:spPr/>
      <dgm:t>
        <a:bodyPr/>
        <a:lstStyle/>
        <a:p>
          <a:pPr rtl="0"/>
          <a:r>
            <a:rPr lang="en-US" smtClean="0"/>
            <a:t>Agender</a:t>
          </a:r>
          <a:endParaRPr lang="en-US"/>
        </a:p>
      </dgm:t>
    </dgm:pt>
    <dgm:pt modelId="{09942885-F2B9-4D36-AB56-3E4961A7A671}" type="parTrans" cxnId="{1C1D98B0-D141-448C-B2D3-FB1DAEE958F8}">
      <dgm:prSet/>
      <dgm:spPr/>
      <dgm:t>
        <a:bodyPr/>
        <a:lstStyle/>
        <a:p>
          <a:endParaRPr lang="en-US"/>
        </a:p>
      </dgm:t>
    </dgm:pt>
    <dgm:pt modelId="{0EF3B64E-210B-4864-9BE7-626FA8EB2F89}" type="sibTrans" cxnId="{1C1D98B0-D141-448C-B2D3-FB1DAEE958F8}">
      <dgm:prSet/>
      <dgm:spPr/>
      <dgm:t>
        <a:bodyPr/>
        <a:lstStyle/>
        <a:p>
          <a:endParaRPr lang="en-US"/>
        </a:p>
      </dgm:t>
    </dgm:pt>
    <dgm:pt modelId="{DDE49553-DA42-45BF-B3BC-1D5705B7D60A}">
      <dgm:prSet/>
      <dgm:spPr/>
      <dgm:t>
        <a:bodyPr/>
        <a:lstStyle/>
        <a:p>
          <a:pPr rtl="0"/>
          <a:r>
            <a:rPr lang="en-US" smtClean="0"/>
            <a:t>Two-spirit</a:t>
          </a:r>
          <a:endParaRPr lang="en-US"/>
        </a:p>
      </dgm:t>
    </dgm:pt>
    <dgm:pt modelId="{AF9C9C85-2A67-40F3-8C19-C2BC5293983C}" type="parTrans" cxnId="{A1C95940-7D36-4808-8790-4D8DE61267C5}">
      <dgm:prSet/>
      <dgm:spPr/>
      <dgm:t>
        <a:bodyPr/>
        <a:lstStyle/>
        <a:p>
          <a:endParaRPr lang="en-US"/>
        </a:p>
      </dgm:t>
    </dgm:pt>
    <dgm:pt modelId="{E318D61F-0B88-476A-B3C7-D9D59CC36779}" type="sibTrans" cxnId="{A1C95940-7D36-4808-8790-4D8DE61267C5}">
      <dgm:prSet/>
      <dgm:spPr/>
      <dgm:t>
        <a:bodyPr/>
        <a:lstStyle/>
        <a:p>
          <a:endParaRPr lang="en-US"/>
        </a:p>
      </dgm:t>
    </dgm:pt>
    <dgm:pt modelId="{CE3A1075-EC40-4EEE-AC79-E381A4EBD93C}" type="pres">
      <dgm:prSet presAssocID="{8B1ADD31-091B-4E24-82B4-F5BD03FE63F4}" presName="diagram" presStyleCnt="0">
        <dgm:presLayoutVars>
          <dgm:dir/>
          <dgm:resizeHandles val="exact"/>
        </dgm:presLayoutVars>
      </dgm:prSet>
      <dgm:spPr/>
      <dgm:t>
        <a:bodyPr/>
        <a:lstStyle/>
        <a:p>
          <a:endParaRPr lang="en-US"/>
        </a:p>
      </dgm:t>
    </dgm:pt>
    <dgm:pt modelId="{A79D9964-63BC-40B8-891A-3199D9BD66BF}" type="pres">
      <dgm:prSet presAssocID="{5E448B83-7028-4A26-A433-E5CE200F7600}" presName="node" presStyleLbl="node1" presStyleIdx="0" presStyleCnt="10">
        <dgm:presLayoutVars>
          <dgm:bulletEnabled val="1"/>
        </dgm:presLayoutVars>
      </dgm:prSet>
      <dgm:spPr/>
      <dgm:t>
        <a:bodyPr/>
        <a:lstStyle/>
        <a:p>
          <a:endParaRPr lang="en-US"/>
        </a:p>
      </dgm:t>
    </dgm:pt>
    <dgm:pt modelId="{D763EBFC-4D71-48A1-9794-4BFC0226E111}" type="pres">
      <dgm:prSet presAssocID="{A1770115-B759-411C-8D7D-E9F187682A8E}" presName="sibTrans" presStyleCnt="0"/>
      <dgm:spPr/>
    </dgm:pt>
    <dgm:pt modelId="{C87DBD7A-310A-4C01-871B-07661341FE29}" type="pres">
      <dgm:prSet presAssocID="{E6BA433C-FD26-4B71-82D2-D99C36C66772}" presName="node" presStyleLbl="node1" presStyleIdx="1" presStyleCnt="10">
        <dgm:presLayoutVars>
          <dgm:bulletEnabled val="1"/>
        </dgm:presLayoutVars>
      </dgm:prSet>
      <dgm:spPr/>
      <dgm:t>
        <a:bodyPr/>
        <a:lstStyle/>
        <a:p>
          <a:endParaRPr lang="en-US"/>
        </a:p>
      </dgm:t>
    </dgm:pt>
    <dgm:pt modelId="{F2D58A00-E0A8-462B-BDEE-0FC6DFF148C5}" type="pres">
      <dgm:prSet presAssocID="{CCE0A984-EF4F-4591-A7A4-EC94C46320B9}" presName="sibTrans" presStyleCnt="0"/>
      <dgm:spPr/>
    </dgm:pt>
    <dgm:pt modelId="{02FB43A4-CA20-42CD-A13F-B548963B2A66}" type="pres">
      <dgm:prSet presAssocID="{10E0C57B-9E83-4384-BF50-E517CBF1E543}" presName="node" presStyleLbl="node1" presStyleIdx="2" presStyleCnt="10">
        <dgm:presLayoutVars>
          <dgm:bulletEnabled val="1"/>
        </dgm:presLayoutVars>
      </dgm:prSet>
      <dgm:spPr/>
      <dgm:t>
        <a:bodyPr/>
        <a:lstStyle/>
        <a:p>
          <a:endParaRPr lang="en-US"/>
        </a:p>
      </dgm:t>
    </dgm:pt>
    <dgm:pt modelId="{02ED39EF-85F5-41D6-B3B2-024B8494F804}" type="pres">
      <dgm:prSet presAssocID="{153E6317-58AF-4055-9891-75A2E933FC63}" presName="sibTrans" presStyleCnt="0"/>
      <dgm:spPr/>
    </dgm:pt>
    <dgm:pt modelId="{29D8B52E-0D06-4D53-B532-1D2E2D9FE46A}" type="pres">
      <dgm:prSet presAssocID="{41E7C500-E085-4E82-B9C3-57A045C1B762}" presName="node" presStyleLbl="node1" presStyleIdx="3" presStyleCnt="10">
        <dgm:presLayoutVars>
          <dgm:bulletEnabled val="1"/>
        </dgm:presLayoutVars>
      </dgm:prSet>
      <dgm:spPr/>
      <dgm:t>
        <a:bodyPr/>
        <a:lstStyle/>
        <a:p>
          <a:endParaRPr lang="en-US"/>
        </a:p>
      </dgm:t>
    </dgm:pt>
    <dgm:pt modelId="{5FD5D46B-77B7-460C-9D9A-F022A8AECFCF}" type="pres">
      <dgm:prSet presAssocID="{BA23C601-1AD3-4F51-870A-6B448221EA22}" presName="sibTrans" presStyleCnt="0"/>
      <dgm:spPr/>
    </dgm:pt>
    <dgm:pt modelId="{C6FBFFBE-D817-4A72-8813-5B05A4B11E5D}" type="pres">
      <dgm:prSet presAssocID="{F386BD6D-8DF8-403C-9F28-FCA6299BBC18}" presName="node" presStyleLbl="node1" presStyleIdx="4" presStyleCnt="10">
        <dgm:presLayoutVars>
          <dgm:bulletEnabled val="1"/>
        </dgm:presLayoutVars>
      </dgm:prSet>
      <dgm:spPr/>
      <dgm:t>
        <a:bodyPr/>
        <a:lstStyle/>
        <a:p>
          <a:endParaRPr lang="en-US"/>
        </a:p>
      </dgm:t>
    </dgm:pt>
    <dgm:pt modelId="{46C6A9E0-EC3D-45BF-A918-644161E82958}" type="pres">
      <dgm:prSet presAssocID="{A26544BC-BB29-4488-9601-BD15BEFBD30C}" presName="sibTrans" presStyleCnt="0"/>
      <dgm:spPr/>
    </dgm:pt>
    <dgm:pt modelId="{A4C30ECB-D538-4756-BB81-7516D1309045}" type="pres">
      <dgm:prSet presAssocID="{D9CFDF3C-5E4C-4572-AA7B-7599A419BACF}" presName="node" presStyleLbl="node1" presStyleIdx="5" presStyleCnt="10">
        <dgm:presLayoutVars>
          <dgm:bulletEnabled val="1"/>
        </dgm:presLayoutVars>
      </dgm:prSet>
      <dgm:spPr/>
      <dgm:t>
        <a:bodyPr/>
        <a:lstStyle/>
        <a:p>
          <a:endParaRPr lang="en-US"/>
        </a:p>
      </dgm:t>
    </dgm:pt>
    <dgm:pt modelId="{EAC9EB4C-72CE-46EB-9D27-7CB20BB736BB}" type="pres">
      <dgm:prSet presAssocID="{8817477D-B2E7-424D-ADC9-8702263F5D34}" presName="sibTrans" presStyleCnt="0"/>
      <dgm:spPr/>
    </dgm:pt>
    <dgm:pt modelId="{3F95DBD2-6F01-4C58-A55C-549071D3DEF8}" type="pres">
      <dgm:prSet presAssocID="{00DA4FAF-F11A-4D8C-BD06-853937076685}" presName="node" presStyleLbl="node1" presStyleIdx="6" presStyleCnt="10">
        <dgm:presLayoutVars>
          <dgm:bulletEnabled val="1"/>
        </dgm:presLayoutVars>
      </dgm:prSet>
      <dgm:spPr/>
      <dgm:t>
        <a:bodyPr/>
        <a:lstStyle/>
        <a:p>
          <a:endParaRPr lang="en-US"/>
        </a:p>
      </dgm:t>
    </dgm:pt>
    <dgm:pt modelId="{F253EDB9-97D5-425A-8A8A-A4EBD02EACEC}" type="pres">
      <dgm:prSet presAssocID="{2396DE2C-CA63-4B8A-B6B3-C2A6671D8465}" presName="sibTrans" presStyleCnt="0"/>
      <dgm:spPr/>
    </dgm:pt>
    <dgm:pt modelId="{BA4E2B95-4D93-4B31-B019-420403A16F94}" type="pres">
      <dgm:prSet presAssocID="{9EBA2FEA-E037-4948-BC35-EAA3BCFB368B}" presName="node" presStyleLbl="node1" presStyleIdx="7" presStyleCnt="10">
        <dgm:presLayoutVars>
          <dgm:bulletEnabled val="1"/>
        </dgm:presLayoutVars>
      </dgm:prSet>
      <dgm:spPr/>
      <dgm:t>
        <a:bodyPr/>
        <a:lstStyle/>
        <a:p>
          <a:endParaRPr lang="en-US"/>
        </a:p>
      </dgm:t>
    </dgm:pt>
    <dgm:pt modelId="{98E6E9F6-D396-4DC0-8CD1-7891444F5B44}" type="pres">
      <dgm:prSet presAssocID="{DDC7EE69-14EE-4323-80C5-83254A7087AD}" presName="sibTrans" presStyleCnt="0"/>
      <dgm:spPr/>
    </dgm:pt>
    <dgm:pt modelId="{D82012E8-A651-407B-A0F3-D482DA5B230F}" type="pres">
      <dgm:prSet presAssocID="{6943C664-4FB1-4903-BBE2-C07C215C6D18}" presName="node" presStyleLbl="node1" presStyleIdx="8" presStyleCnt="10">
        <dgm:presLayoutVars>
          <dgm:bulletEnabled val="1"/>
        </dgm:presLayoutVars>
      </dgm:prSet>
      <dgm:spPr/>
      <dgm:t>
        <a:bodyPr/>
        <a:lstStyle/>
        <a:p>
          <a:endParaRPr lang="en-US"/>
        </a:p>
      </dgm:t>
    </dgm:pt>
    <dgm:pt modelId="{6347A261-26A0-4C27-A57C-FE6A5A6EA569}" type="pres">
      <dgm:prSet presAssocID="{0EF3B64E-210B-4864-9BE7-626FA8EB2F89}" presName="sibTrans" presStyleCnt="0"/>
      <dgm:spPr/>
    </dgm:pt>
    <dgm:pt modelId="{7738EBB7-C9CB-42F2-AFE3-7A6B58A49B15}" type="pres">
      <dgm:prSet presAssocID="{DDE49553-DA42-45BF-B3BC-1D5705B7D60A}" presName="node" presStyleLbl="node1" presStyleIdx="9" presStyleCnt="10">
        <dgm:presLayoutVars>
          <dgm:bulletEnabled val="1"/>
        </dgm:presLayoutVars>
      </dgm:prSet>
      <dgm:spPr/>
      <dgm:t>
        <a:bodyPr/>
        <a:lstStyle/>
        <a:p>
          <a:endParaRPr lang="en-US"/>
        </a:p>
      </dgm:t>
    </dgm:pt>
  </dgm:ptLst>
  <dgm:cxnLst>
    <dgm:cxn modelId="{501B8BD1-C505-4155-8BE0-2D115E21128E}" srcId="{8B1ADD31-091B-4E24-82B4-F5BD03FE63F4}" destId="{9EBA2FEA-E037-4948-BC35-EAA3BCFB368B}" srcOrd="7" destOrd="0" parTransId="{06E080B4-71B0-4709-A259-F93B78DFF26D}" sibTransId="{DDC7EE69-14EE-4323-80C5-83254A7087AD}"/>
    <dgm:cxn modelId="{01D9F76F-E4C0-418A-93FE-AD7C5FC68291}" type="presOf" srcId="{E6BA433C-FD26-4B71-82D2-D99C36C66772}" destId="{C87DBD7A-310A-4C01-871B-07661341FE29}" srcOrd="0" destOrd="0" presId="urn:microsoft.com/office/officeart/2005/8/layout/default"/>
    <dgm:cxn modelId="{A1C95940-7D36-4808-8790-4D8DE61267C5}" srcId="{8B1ADD31-091B-4E24-82B4-F5BD03FE63F4}" destId="{DDE49553-DA42-45BF-B3BC-1D5705B7D60A}" srcOrd="9" destOrd="0" parTransId="{AF9C9C85-2A67-40F3-8C19-C2BC5293983C}" sibTransId="{E318D61F-0B88-476A-B3C7-D9D59CC36779}"/>
    <dgm:cxn modelId="{A26A78D6-6BE5-45F2-ADE0-1540DB5E970B}" type="presOf" srcId="{D9CFDF3C-5E4C-4572-AA7B-7599A419BACF}" destId="{A4C30ECB-D538-4756-BB81-7516D1309045}" srcOrd="0" destOrd="0" presId="urn:microsoft.com/office/officeart/2005/8/layout/default"/>
    <dgm:cxn modelId="{6BF6AE61-B94E-40C2-A375-BBB4E1D67254}" type="presOf" srcId="{00DA4FAF-F11A-4D8C-BD06-853937076685}" destId="{3F95DBD2-6F01-4C58-A55C-549071D3DEF8}" srcOrd="0" destOrd="0" presId="urn:microsoft.com/office/officeart/2005/8/layout/default"/>
    <dgm:cxn modelId="{9D6A2C20-6CD5-4D8A-ABD1-08FE1B495347}" type="presOf" srcId="{9EBA2FEA-E037-4948-BC35-EAA3BCFB368B}" destId="{BA4E2B95-4D93-4B31-B019-420403A16F94}" srcOrd="0" destOrd="0" presId="urn:microsoft.com/office/officeart/2005/8/layout/default"/>
    <dgm:cxn modelId="{23296D32-F65F-4755-A033-1DB12851782F}" srcId="{8B1ADD31-091B-4E24-82B4-F5BD03FE63F4}" destId="{5E448B83-7028-4A26-A433-E5CE200F7600}" srcOrd="0" destOrd="0" parTransId="{97A7969A-35FA-46B8-8CBC-F274809ECAAA}" sibTransId="{A1770115-B759-411C-8D7D-E9F187682A8E}"/>
    <dgm:cxn modelId="{DBD742E1-C23D-4FA7-B253-7FAFDB08C6D1}" srcId="{8B1ADD31-091B-4E24-82B4-F5BD03FE63F4}" destId="{41E7C500-E085-4E82-B9C3-57A045C1B762}" srcOrd="3" destOrd="0" parTransId="{C74D0780-1424-4E1E-9DFF-389E570D4D4F}" sibTransId="{BA23C601-1AD3-4F51-870A-6B448221EA22}"/>
    <dgm:cxn modelId="{036155A9-ECBB-481F-9A61-6697EBEED34D}" type="presOf" srcId="{8B1ADD31-091B-4E24-82B4-F5BD03FE63F4}" destId="{CE3A1075-EC40-4EEE-AC79-E381A4EBD93C}" srcOrd="0" destOrd="0" presId="urn:microsoft.com/office/officeart/2005/8/layout/default"/>
    <dgm:cxn modelId="{1C1D98B0-D141-448C-B2D3-FB1DAEE958F8}" srcId="{8B1ADD31-091B-4E24-82B4-F5BD03FE63F4}" destId="{6943C664-4FB1-4903-BBE2-C07C215C6D18}" srcOrd="8" destOrd="0" parTransId="{09942885-F2B9-4D36-AB56-3E4961A7A671}" sibTransId="{0EF3B64E-210B-4864-9BE7-626FA8EB2F89}"/>
    <dgm:cxn modelId="{A98C29A5-0F3E-49B9-9352-7E024455F799}" srcId="{8B1ADD31-091B-4E24-82B4-F5BD03FE63F4}" destId="{E6BA433C-FD26-4B71-82D2-D99C36C66772}" srcOrd="1" destOrd="0" parTransId="{37381C4B-21DE-4434-8FE7-F0A5AEE54611}" sibTransId="{CCE0A984-EF4F-4591-A7A4-EC94C46320B9}"/>
    <dgm:cxn modelId="{49EB0A24-FD84-41AF-93A8-EE28E1A5E98C}" srcId="{8B1ADD31-091B-4E24-82B4-F5BD03FE63F4}" destId="{D9CFDF3C-5E4C-4572-AA7B-7599A419BACF}" srcOrd="5" destOrd="0" parTransId="{D017BDA6-4BDB-46A6-BC8A-EB4CB3064388}" sibTransId="{8817477D-B2E7-424D-ADC9-8702263F5D34}"/>
    <dgm:cxn modelId="{21AA9352-56A4-4674-A1D8-856FB96B4918}" srcId="{8B1ADD31-091B-4E24-82B4-F5BD03FE63F4}" destId="{F386BD6D-8DF8-403C-9F28-FCA6299BBC18}" srcOrd="4" destOrd="0" parTransId="{19A7B302-E05B-4F24-AA4D-FB19E14D7285}" sibTransId="{A26544BC-BB29-4488-9601-BD15BEFBD30C}"/>
    <dgm:cxn modelId="{481A4FE9-DD63-4C0C-B649-3148D70BFBB7}" type="presOf" srcId="{F386BD6D-8DF8-403C-9F28-FCA6299BBC18}" destId="{C6FBFFBE-D817-4A72-8813-5B05A4B11E5D}" srcOrd="0" destOrd="0" presId="urn:microsoft.com/office/officeart/2005/8/layout/default"/>
    <dgm:cxn modelId="{DDE4FC3C-EAFD-41F9-8447-3516DA7B9E5A}" type="presOf" srcId="{5E448B83-7028-4A26-A433-E5CE200F7600}" destId="{A79D9964-63BC-40B8-891A-3199D9BD66BF}" srcOrd="0" destOrd="0" presId="urn:microsoft.com/office/officeart/2005/8/layout/default"/>
    <dgm:cxn modelId="{A3808613-4DD4-4B22-857A-01B93D03CB13}" srcId="{8B1ADD31-091B-4E24-82B4-F5BD03FE63F4}" destId="{10E0C57B-9E83-4384-BF50-E517CBF1E543}" srcOrd="2" destOrd="0" parTransId="{831A3D78-2387-486A-B28B-33CDDF335BF4}" sibTransId="{153E6317-58AF-4055-9891-75A2E933FC63}"/>
    <dgm:cxn modelId="{4CB9129A-A85D-4A62-8B34-5C9B6A325E5A}" type="presOf" srcId="{6943C664-4FB1-4903-BBE2-C07C215C6D18}" destId="{D82012E8-A651-407B-A0F3-D482DA5B230F}" srcOrd="0" destOrd="0" presId="urn:microsoft.com/office/officeart/2005/8/layout/default"/>
    <dgm:cxn modelId="{838B8DFC-F100-4390-AD43-B95637DBE016}" type="presOf" srcId="{41E7C500-E085-4E82-B9C3-57A045C1B762}" destId="{29D8B52E-0D06-4D53-B532-1D2E2D9FE46A}" srcOrd="0" destOrd="0" presId="urn:microsoft.com/office/officeart/2005/8/layout/default"/>
    <dgm:cxn modelId="{605DFCCE-A360-4CD1-9042-F857E5849F70}" type="presOf" srcId="{10E0C57B-9E83-4384-BF50-E517CBF1E543}" destId="{02FB43A4-CA20-42CD-A13F-B548963B2A66}" srcOrd="0" destOrd="0" presId="urn:microsoft.com/office/officeart/2005/8/layout/default"/>
    <dgm:cxn modelId="{F2F69F40-E690-4CAB-A81F-32ACC42E941E}" type="presOf" srcId="{DDE49553-DA42-45BF-B3BC-1D5705B7D60A}" destId="{7738EBB7-C9CB-42F2-AFE3-7A6B58A49B15}" srcOrd="0" destOrd="0" presId="urn:microsoft.com/office/officeart/2005/8/layout/default"/>
    <dgm:cxn modelId="{6E8AD6EF-6B9A-4BE0-966A-AB8CFF8142B7}" srcId="{8B1ADD31-091B-4E24-82B4-F5BD03FE63F4}" destId="{00DA4FAF-F11A-4D8C-BD06-853937076685}" srcOrd="6" destOrd="0" parTransId="{C5891879-F199-4428-A41E-61988FA0CFCF}" sibTransId="{2396DE2C-CA63-4B8A-B6B3-C2A6671D8465}"/>
    <dgm:cxn modelId="{B717F965-E45D-4B25-BC0A-E4336A1C708C}" type="presParOf" srcId="{CE3A1075-EC40-4EEE-AC79-E381A4EBD93C}" destId="{A79D9964-63BC-40B8-891A-3199D9BD66BF}" srcOrd="0" destOrd="0" presId="urn:microsoft.com/office/officeart/2005/8/layout/default"/>
    <dgm:cxn modelId="{A4734AC7-22FE-4F7E-B0C1-7A6C290271B6}" type="presParOf" srcId="{CE3A1075-EC40-4EEE-AC79-E381A4EBD93C}" destId="{D763EBFC-4D71-48A1-9794-4BFC0226E111}" srcOrd="1" destOrd="0" presId="urn:microsoft.com/office/officeart/2005/8/layout/default"/>
    <dgm:cxn modelId="{8239889F-7D0E-44C2-8EDB-7DBC81BB2030}" type="presParOf" srcId="{CE3A1075-EC40-4EEE-AC79-E381A4EBD93C}" destId="{C87DBD7A-310A-4C01-871B-07661341FE29}" srcOrd="2" destOrd="0" presId="urn:microsoft.com/office/officeart/2005/8/layout/default"/>
    <dgm:cxn modelId="{EACE9728-4F70-485D-90C6-BC1C93FB133F}" type="presParOf" srcId="{CE3A1075-EC40-4EEE-AC79-E381A4EBD93C}" destId="{F2D58A00-E0A8-462B-BDEE-0FC6DFF148C5}" srcOrd="3" destOrd="0" presId="urn:microsoft.com/office/officeart/2005/8/layout/default"/>
    <dgm:cxn modelId="{7B49FA0F-458C-4231-88E3-66E59CFA4E6E}" type="presParOf" srcId="{CE3A1075-EC40-4EEE-AC79-E381A4EBD93C}" destId="{02FB43A4-CA20-42CD-A13F-B548963B2A66}" srcOrd="4" destOrd="0" presId="urn:microsoft.com/office/officeart/2005/8/layout/default"/>
    <dgm:cxn modelId="{FC985892-89B7-4315-AAD1-DA3F71D63E20}" type="presParOf" srcId="{CE3A1075-EC40-4EEE-AC79-E381A4EBD93C}" destId="{02ED39EF-85F5-41D6-B3B2-024B8494F804}" srcOrd="5" destOrd="0" presId="urn:microsoft.com/office/officeart/2005/8/layout/default"/>
    <dgm:cxn modelId="{9322F644-3C8D-4E60-BDE9-CC76CE637388}" type="presParOf" srcId="{CE3A1075-EC40-4EEE-AC79-E381A4EBD93C}" destId="{29D8B52E-0D06-4D53-B532-1D2E2D9FE46A}" srcOrd="6" destOrd="0" presId="urn:microsoft.com/office/officeart/2005/8/layout/default"/>
    <dgm:cxn modelId="{931EC27E-A883-4303-8168-8AF7571DC48F}" type="presParOf" srcId="{CE3A1075-EC40-4EEE-AC79-E381A4EBD93C}" destId="{5FD5D46B-77B7-460C-9D9A-F022A8AECFCF}" srcOrd="7" destOrd="0" presId="urn:microsoft.com/office/officeart/2005/8/layout/default"/>
    <dgm:cxn modelId="{69B8788A-4B09-4825-93B4-75F4B1643045}" type="presParOf" srcId="{CE3A1075-EC40-4EEE-AC79-E381A4EBD93C}" destId="{C6FBFFBE-D817-4A72-8813-5B05A4B11E5D}" srcOrd="8" destOrd="0" presId="urn:microsoft.com/office/officeart/2005/8/layout/default"/>
    <dgm:cxn modelId="{71852195-4A08-499A-828D-6FA9CA2B684C}" type="presParOf" srcId="{CE3A1075-EC40-4EEE-AC79-E381A4EBD93C}" destId="{46C6A9E0-EC3D-45BF-A918-644161E82958}" srcOrd="9" destOrd="0" presId="urn:microsoft.com/office/officeart/2005/8/layout/default"/>
    <dgm:cxn modelId="{15AF36DF-4A17-4C5E-B288-800CAEC8306D}" type="presParOf" srcId="{CE3A1075-EC40-4EEE-AC79-E381A4EBD93C}" destId="{A4C30ECB-D538-4756-BB81-7516D1309045}" srcOrd="10" destOrd="0" presId="urn:microsoft.com/office/officeart/2005/8/layout/default"/>
    <dgm:cxn modelId="{916AD06F-B957-4A5C-8B45-2A58A4DCF2A9}" type="presParOf" srcId="{CE3A1075-EC40-4EEE-AC79-E381A4EBD93C}" destId="{EAC9EB4C-72CE-46EB-9D27-7CB20BB736BB}" srcOrd="11" destOrd="0" presId="urn:microsoft.com/office/officeart/2005/8/layout/default"/>
    <dgm:cxn modelId="{030695EA-840E-4BEF-BC91-EB1BA94804EC}" type="presParOf" srcId="{CE3A1075-EC40-4EEE-AC79-E381A4EBD93C}" destId="{3F95DBD2-6F01-4C58-A55C-549071D3DEF8}" srcOrd="12" destOrd="0" presId="urn:microsoft.com/office/officeart/2005/8/layout/default"/>
    <dgm:cxn modelId="{B15FEEBD-5EF8-465B-9294-DE5B2561388D}" type="presParOf" srcId="{CE3A1075-EC40-4EEE-AC79-E381A4EBD93C}" destId="{F253EDB9-97D5-425A-8A8A-A4EBD02EACEC}" srcOrd="13" destOrd="0" presId="urn:microsoft.com/office/officeart/2005/8/layout/default"/>
    <dgm:cxn modelId="{5AABEB2D-B224-491E-858E-4AD05010EF51}" type="presParOf" srcId="{CE3A1075-EC40-4EEE-AC79-E381A4EBD93C}" destId="{BA4E2B95-4D93-4B31-B019-420403A16F94}" srcOrd="14" destOrd="0" presId="urn:microsoft.com/office/officeart/2005/8/layout/default"/>
    <dgm:cxn modelId="{AF5F3759-74C1-4162-855D-97516668F990}" type="presParOf" srcId="{CE3A1075-EC40-4EEE-AC79-E381A4EBD93C}" destId="{98E6E9F6-D396-4DC0-8CD1-7891444F5B44}" srcOrd="15" destOrd="0" presId="urn:microsoft.com/office/officeart/2005/8/layout/default"/>
    <dgm:cxn modelId="{865ACCD2-1BA8-4361-84D7-115114E1368D}" type="presParOf" srcId="{CE3A1075-EC40-4EEE-AC79-E381A4EBD93C}" destId="{D82012E8-A651-407B-A0F3-D482DA5B230F}" srcOrd="16" destOrd="0" presId="urn:microsoft.com/office/officeart/2005/8/layout/default"/>
    <dgm:cxn modelId="{FF306FC7-8DFF-4F68-9F99-474F3E667E96}" type="presParOf" srcId="{CE3A1075-EC40-4EEE-AC79-E381A4EBD93C}" destId="{6347A261-26A0-4C27-A57C-FE6A5A6EA569}" srcOrd="17" destOrd="0" presId="urn:microsoft.com/office/officeart/2005/8/layout/default"/>
    <dgm:cxn modelId="{5854DE22-0F2E-4FF2-ABE5-394598F75DBC}" type="presParOf" srcId="{CE3A1075-EC40-4EEE-AC79-E381A4EBD93C}" destId="{7738EBB7-C9CB-42F2-AFE3-7A6B58A49B1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13BB0-D24D-4391-9F96-14CB8FD901B6}" type="doc">
      <dgm:prSet loTypeId="urn:microsoft.com/office/officeart/2008/layout/HorizontalMultiLevelHierarchy" loCatId="hierarchy" qsTypeId="urn:microsoft.com/office/officeart/2005/8/quickstyle/3d5" qsCatId="3D" csTypeId="urn:microsoft.com/office/officeart/2005/8/colors/accent1_2" csCatId="accent1" phldr="1"/>
      <dgm:spPr/>
      <dgm:t>
        <a:bodyPr/>
        <a:lstStyle/>
        <a:p>
          <a:endParaRPr lang="en-US"/>
        </a:p>
      </dgm:t>
    </dgm:pt>
    <dgm:pt modelId="{A0A98813-504A-4D26-8C08-3A3A129752E5}">
      <dgm:prSet/>
      <dgm:spPr/>
      <dgm:t>
        <a:bodyPr/>
        <a:lstStyle/>
        <a:p>
          <a:pPr rtl="0"/>
          <a:r>
            <a:rPr lang="en-US" smtClean="0"/>
            <a:t>Transgender</a:t>
          </a:r>
          <a:endParaRPr lang="en-US"/>
        </a:p>
      </dgm:t>
    </dgm:pt>
    <dgm:pt modelId="{9243F5B3-13D5-4633-9D43-1CD81DD74537}" type="parTrans" cxnId="{E47D53D1-CA5B-4A1D-B25F-B48D2CE80171}">
      <dgm:prSet/>
      <dgm:spPr/>
      <dgm:t>
        <a:bodyPr/>
        <a:lstStyle/>
        <a:p>
          <a:endParaRPr lang="en-US"/>
        </a:p>
      </dgm:t>
    </dgm:pt>
    <dgm:pt modelId="{0B565325-16E1-4E74-84EB-5A09F3E8390C}" type="sibTrans" cxnId="{E47D53D1-CA5B-4A1D-B25F-B48D2CE80171}">
      <dgm:prSet/>
      <dgm:spPr/>
      <dgm:t>
        <a:bodyPr/>
        <a:lstStyle/>
        <a:p>
          <a:endParaRPr lang="en-US"/>
        </a:p>
      </dgm:t>
    </dgm:pt>
    <dgm:pt modelId="{28D480A0-4597-4531-8BBD-863141A08D04}">
      <dgm:prSet/>
      <dgm:spPr/>
      <dgm:t>
        <a:bodyPr/>
        <a:lstStyle/>
        <a:p>
          <a:pPr rtl="0"/>
          <a:r>
            <a:rPr lang="en-US" smtClean="0"/>
            <a:t>Binary</a:t>
          </a:r>
          <a:endParaRPr lang="en-US"/>
        </a:p>
      </dgm:t>
    </dgm:pt>
    <dgm:pt modelId="{5D46DAA8-009A-4DF6-B6B2-53C514EBE963}" type="parTrans" cxnId="{DF668875-326C-4D6A-8D88-F2E424DE6A5A}">
      <dgm:prSet/>
      <dgm:spPr>
        <a:ln w="44450">
          <a:solidFill>
            <a:srgbClr val="009900"/>
          </a:solidFill>
        </a:ln>
      </dgm:spPr>
      <dgm:t>
        <a:bodyPr/>
        <a:lstStyle/>
        <a:p>
          <a:endParaRPr lang="en-US"/>
        </a:p>
      </dgm:t>
    </dgm:pt>
    <dgm:pt modelId="{892970CB-F7EC-4385-A057-1D514E7BA601}" type="sibTrans" cxnId="{DF668875-326C-4D6A-8D88-F2E424DE6A5A}">
      <dgm:prSet/>
      <dgm:spPr/>
      <dgm:t>
        <a:bodyPr/>
        <a:lstStyle/>
        <a:p>
          <a:endParaRPr lang="en-US"/>
        </a:p>
      </dgm:t>
    </dgm:pt>
    <dgm:pt modelId="{9A8C6177-3D34-4BD3-9A51-E513DFCDF49A}">
      <dgm:prSet/>
      <dgm:spPr/>
      <dgm:t>
        <a:bodyPr/>
        <a:lstStyle/>
        <a:p>
          <a:pPr rtl="0"/>
          <a:r>
            <a:rPr lang="en-US" smtClean="0"/>
            <a:t>Trans man</a:t>
          </a:r>
          <a:endParaRPr lang="en-US"/>
        </a:p>
      </dgm:t>
    </dgm:pt>
    <dgm:pt modelId="{10E61669-E53D-4D60-9C56-5FA3D2AC7998}" type="parTrans" cxnId="{8297669D-2430-44E3-8D55-14E32797EC9B}">
      <dgm:prSet/>
      <dgm:spPr>
        <a:ln w="44450">
          <a:solidFill>
            <a:srgbClr val="009900"/>
          </a:solidFill>
        </a:ln>
      </dgm:spPr>
      <dgm:t>
        <a:bodyPr/>
        <a:lstStyle/>
        <a:p>
          <a:endParaRPr lang="en-US"/>
        </a:p>
      </dgm:t>
    </dgm:pt>
    <dgm:pt modelId="{7537DFD9-D6C4-4A9E-9631-9D49C961241B}" type="sibTrans" cxnId="{8297669D-2430-44E3-8D55-14E32797EC9B}">
      <dgm:prSet/>
      <dgm:spPr/>
      <dgm:t>
        <a:bodyPr/>
        <a:lstStyle/>
        <a:p>
          <a:endParaRPr lang="en-US"/>
        </a:p>
      </dgm:t>
    </dgm:pt>
    <dgm:pt modelId="{03274513-5757-42A3-B572-EA445DA9B315}">
      <dgm:prSet/>
      <dgm:spPr/>
      <dgm:t>
        <a:bodyPr/>
        <a:lstStyle/>
        <a:p>
          <a:pPr rtl="0"/>
          <a:r>
            <a:rPr lang="en-US" dirty="0" smtClean="0"/>
            <a:t>Trans woman</a:t>
          </a:r>
          <a:endParaRPr lang="en-US" dirty="0"/>
        </a:p>
      </dgm:t>
    </dgm:pt>
    <dgm:pt modelId="{B8311E3A-87AF-4B40-93DF-3315BE159BC7}" type="parTrans" cxnId="{C024BE60-C27A-4904-94C8-8BAEA864B902}">
      <dgm:prSet/>
      <dgm:spPr>
        <a:ln w="44450">
          <a:solidFill>
            <a:srgbClr val="009900"/>
          </a:solidFill>
        </a:ln>
      </dgm:spPr>
      <dgm:t>
        <a:bodyPr/>
        <a:lstStyle/>
        <a:p>
          <a:endParaRPr lang="en-US"/>
        </a:p>
      </dgm:t>
    </dgm:pt>
    <dgm:pt modelId="{2B5D6744-20C7-4706-A78F-C6EA932D3CC8}" type="sibTrans" cxnId="{C024BE60-C27A-4904-94C8-8BAEA864B902}">
      <dgm:prSet/>
      <dgm:spPr/>
      <dgm:t>
        <a:bodyPr/>
        <a:lstStyle/>
        <a:p>
          <a:endParaRPr lang="en-US"/>
        </a:p>
      </dgm:t>
    </dgm:pt>
    <dgm:pt modelId="{268729CD-0918-470E-977D-DF7506E13914}">
      <dgm:prSet/>
      <dgm:spPr/>
      <dgm:t>
        <a:bodyPr/>
        <a:lstStyle/>
        <a:p>
          <a:pPr rtl="0"/>
          <a:r>
            <a:rPr lang="en-US" smtClean="0"/>
            <a:t>Non-Binary</a:t>
          </a:r>
          <a:endParaRPr lang="en-US"/>
        </a:p>
      </dgm:t>
    </dgm:pt>
    <dgm:pt modelId="{A135AEE9-29A8-4FFC-ADBC-F33B0AFAD41C}" type="parTrans" cxnId="{77926B3A-50DF-4974-BF36-AFDA6A193B47}">
      <dgm:prSet/>
      <dgm:spPr>
        <a:ln w="44450">
          <a:solidFill>
            <a:srgbClr val="009900"/>
          </a:solidFill>
        </a:ln>
      </dgm:spPr>
      <dgm:t>
        <a:bodyPr/>
        <a:lstStyle/>
        <a:p>
          <a:endParaRPr lang="en-US"/>
        </a:p>
      </dgm:t>
    </dgm:pt>
    <dgm:pt modelId="{9FF6FEFE-1E1C-4776-9416-6F647763A198}" type="sibTrans" cxnId="{77926B3A-50DF-4974-BF36-AFDA6A193B47}">
      <dgm:prSet/>
      <dgm:spPr/>
      <dgm:t>
        <a:bodyPr/>
        <a:lstStyle/>
        <a:p>
          <a:endParaRPr lang="en-US"/>
        </a:p>
      </dgm:t>
    </dgm:pt>
    <dgm:pt modelId="{3DF96163-4B67-4BAD-BE44-A6E705C06F71}">
      <dgm:prSet/>
      <dgm:spPr/>
      <dgm:t>
        <a:bodyPr/>
        <a:lstStyle/>
        <a:p>
          <a:pPr rtl="0"/>
          <a:r>
            <a:rPr lang="en-US" dirty="0" err="1" smtClean="0"/>
            <a:t>Bigender</a:t>
          </a:r>
          <a:endParaRPr lang="en-US" dirty="0"/>
        </a:p>
      </dgm:t>
    </dgm:pt>
    <dgm:pt modelId="{08873054-CD00-4E29-A9E7-6EDBB6E4582D}" type="parTrans" cxnId="{6ED93DFB-84EF-4D6C-9831-2181383F980A}">
      <dgm:prSet/>
      <dgm:spPr>
        <a:ln w="50800">
          <a:solidFill>
            <a:srgbClr val="009900"/>
          </a:solidFill>
        </a:ln>
      </dgm:spPr>
      <dgm:t>
        <a:bodyPr/>
        <a:lstStyle/>
        <a:p>
          <a:endParaRPr lang="en-US"/>
        </a:p>
      </dgm:t>
    </dgm:pt>
    <dgm:pt modelId="{708B02D6-A7FA-43BB-9641-F2FDA1B4DD36}" type="sibTrans" cxnId="{6ED93DFB-84EF-4D6C-9831-2181383F980A}">
      <dgm:prSet/>
      <dgm:spPr/>
      <dgm:t>
        <a:bodyPr/>
        <a:lstStyle/>
        <a:p>
          <a:endParaRPr lang="en-US"/>
        </a:p>
      </dgm:t>
    </dgm:pt>
    <dgm:pt modelId="{ADC1ED3D-AE33-47D9-822E-2DAC7C7B0F42}">
      <dgm:prSet/>
      <dgm:spPr/>
      <dgm:t>
        <a:bodyPr/>
        <a:lstStyle/>
        <a:p>
          <a:pPr rtl="0"/>
          <a:r>
            <a:rPr lang="en-US" dirty="0" err="1" smtClean="0"/>
            <a:t>Agender</a:t>
          </a:r>
          <a:endParaRPr lang="en-US" dirty="0"/>
        </a:p>
      </dgm:t>
      <dgm:extLst>
        <a:ext uri="{E40237B7-FDA0-4F09-8148-C483321AD2D9}">
          <dgm14:cNvPr xmlns:dgm14="http://schemas.microsoft.com/office/drawing/2010/diagram" id="0" name="" descr="Graphic showing that transgender is an umbrella term broken into binary and non binary with trans man and trans woman falling under binary. Non-binary includes  "/>
        </a:ext>
      </dgm:extLst>
    </dgm:pt>
    <dgm:pt modelId="{ECF99B5B-8336-4F50-9D6F-83200A5D3565}" type="parTrans" cxnId="{90645541-172D-473E-BF94-F986276583B9}">
      <dgm:prSet/>
      <dgm:spPr/>
      <dgm:t>
        <a:bodyPr/>
        <a:lstStyle/>
        <a:p>
          <a:endParaRPr lang="en-US"/>
        </a:p>
      </dgm:t>
    </dgm:pt>
    <dgm:pt modelId="{4272F570-9CAD-43CF-ACFF-702C8A683EE2}" type="sibTrans" cxnId="{90645541-172D-473E-BF94-F986276583B9}">
      <dgm:prSet/>
      <dgm:spPr/>
      <dgm:t>
        <a:bodyPr/>
        <a:lstStyle/>
        <a:p>
          <a:endParaRPr lang="en-US"/>
        </a:p>
      </dgm:t>
    </dgm:pt>
    <dgm:pt modelId="{C17E82E4-495E-464C-8341-4E7050CD969C}">
      <dgm:prSet/>
      <dgm:spPr/>
      <dgm:t>
        <a:bodyPr/>
        <a:lstStyle/>
        <a:p>
          <a:pPr algn="ctr" rtl="0"/>
          <a:r>
            <a:rPr lang="en-US" dirty="0" smtClean="0"/>
            <a:t>   Genderqueer	</a:t>
          </a:r>
          <a:endParaRPr lang="en-US" dirty="0"/>
        </a:p>
      </dgm:t>
    </dgm:pt>
    <dgm:pt modelId="{EE047F86-92BA-404D-A92C-F8C2BA2D5D3D}" type="parTrans" cxnId="{B90CE22D-DC50-4F62-8259-3D9F830860DC}">
      <dgm:prSet/>
      <dgm:spPr/>
      <dgm:t>
        <a:bodyPr/>
        <a:lstStyle/>
        <a:p>
          <a:endParaRPr lang="en-US"/>
        </a:p>
      </dgm:t>
    </dgm:pt>
    <dgm:pt modelId="{F10EF92F-C35A-4D0B-A7E6-F6A11F5226EF}" type="sibTrans" cxnId="{B90CE22D-DC50-4F62-8259-3D9F830860DC}">
      <dgm:prSet/>
      <dgm:spPr/>
      <dgm:t>
        <a:bodyPr/>
        <a:lstStyle/>
        <a:p>
          <a:endParaRPr lang="en-US"/>
        </a:p>
      </dgm:t>
    </dgm:pt>
    <dgm:pt modelId="{038CBCD1-711F-4E71-8E48-D8EAE52BDD36}">
      <dgm:prSet/>
      <dgm:spPr/>
      <dgm:t>
        <a:bodyPr/>
        <a:lstStyle/>
        <a:p>
          <a:pPr rtl="0"/>
          <a:r>
            <a:rPr lang="en-US" smtClean="0"/>
            <a:t>Gender Fluid</a:t>
          </a:r>
          <a:endParaRPr lang="en-US"/>
        </a:p>
      </dgm:t>
    </dgm:pt>
    <dgm:pt modelId="{94DDB7BA-2DE8-4BD8-8D4F-AA6001D24DA6}" type="parTrans" cxnId="{2A0DAAEA-12ED-4D4F-845B-2DF70DD29FE4}">
      <dgm:prSet/>
      <dgm:spPr/>
      <dgm:t>
        <a:bodyPr/>
        <a:lstStyle/>
        <a:p>
          <a:endParaRPr lang="en-US"/>
        </a:p>
      </dgm:t>
    </dgm:pt>
    <dgm:pt modelId="{F4D514EE-AB63-4A42-8D5C-434049D801BC}" type="sibTrans" cxnId="{2A0DAAEA-12ED-4D4F-845B-2DF70DD29FE4}">
      <dgm:prSet/>
      <dgm:spPr/>
      <dgm:t>
        <a:bodyPr/>
        <a:lstStyle/>
        <a:p>
          <a:endParaRPr lang="en-US"/>
        </a:p>
      </dgm:t>
    </dgm:pt>
    <dgm:pt modelId="{D3CDF78B-E5B7-460C-AC4E-14E27C347CB6}">
      <dgm:prSet/>
      <dgm:spPr/>
      <dgm:t>
        <a:bodyPr/>
        <a:lstStyle/>
        <a:p>
          <a:pPr rtl="0"/>
          <a:r>
            <a:rPr lang="en-US" dirty="0" smtClean="0"/>
            <a:t>Non-binary</a:t>
          </a:r>
          <a:endParaRPr lang="en-US" dirty="0"/>
        </a:p>
      </dgm:t>
    </dgm:pt>
    <dgm:pt modelId="{DA8FF264-2B9C-4DC6-8748-33CE0CE13AB3}" type="parTrans" cxnId="{8EB6B866-9FB8-4C80-AC15-EAE3505B1EE3}">
      <dgm:prSet/>
      <dgm:spPr>
        <a:ln w="44450">
          <a:solidFill>
            <a:srgbClr val="009900"/>
          </a:solidFill>
        </a:ln>
      </dgm:spPr>
      <dgm:t>
        <a:bodyPr/>
        <a:lstStyle/>
        <a:p>
          <a:endParaRPr lang="en-US"/>
        </a:p>
      </dgm:t>
    </dgm:pt>
    <dgm:pt modelId="{9D4C187C-BB2F-45A7-9129-2BB869A8CB0A}" type="sibTrans" cxnId="{8EB6B866-9FB8-4C80-AC15-EAE3505B1EE3}">
      <dgm:prSet/>
      <dgm:spPr/>
      <dgm:t>
        <a:bodyPr/>
        <a:lstStyle/>
        <a:p>
          <a:endParaRPr lang="en-US"/>
        </a:p>
      </dgm:t>
    </dgm:pt>
    <dgm:pt modelId="{3F85B2FB-0019-4F5B-BA65-435E2E2F5E6C}">
      <dgm:prSet/>
      <dgm:spPr/>
      <dgm:t>
        <a:bodyPr/>
        <a:lstStyle/>
        <a:p>
          <a:pPr rtl="0"/>
          <a:r>
            <a:rPr lang="en-US" smtClean="0"/>
            <a:t>More!</a:t>
          </a:r>
          <a:endParaRPr lang="en-US"/>
        </a:p>
      </dgm:t>
    </dgm:pt>
    <dgm:pt modelId="{847729A3-7AFA-472D-BDE2-8AB44BD2EF01}" type="parTrans" cxnId="{842472AC-0EC0-4AF4-854F-72FF85950780}">
      <dgm:prSet/>
      <dgm:spPr>
        <a:ln w="44450">
          <a:solidFill>
            <a:srgbClr val="009900"/>
          </a:solidFill>
        </a:ln>
      </dgm:spPr>
      <dgm:t>
        <a:bodyPr/>
        <a:lstStyle/>
        <a:p>
          <a:endParaRPr lang="en-US"/>
        </a:p>
      </dgm:t>
    </dgm:pt>
    <dgm:pt modelId="{9B375564-5265-4200-838C-6BA7AB573AEE}" type="sibTrans" cxnId="{842472AC-0EC0-4AF4-854F-72FF85950780}">
      <dgm:prSet/>
      <dgm:spPr/>
      <dgm:t>
        <a:bodyPr/>
        <a:lstStyle/>
        <a:p>
          <a:endParaRPr lang="en-US"/>
        </a:p>
      </dgm:t>
    </dgm:pt>
    <dgm:pt modelId="{B4CFC309-3A56-4F27-A2EE-CB079301FA50}" type="pres">
      <dgm:prSet presAssocID="{1F413BB0-D24D-4391-9F96-14CB8FD901B6}" presName="Name0" presStyleCnt="0">
        <dgm:presLayoutVars>
          <dgm:chPref val="1"/>
          <dgm:dir/>
          <dgm:animOne val="branch"/>
          <dgm:animLvl val="lvl"/>
          <dgm:resizeHandles val="exact"/>
        </dgm:presLayoutVars>
      </dgm:prSet>
      <dgm:spPr/>
      <dgm:t>
        <a:bodyPr/>
        <a:lstStyle/>
        <a:p>
          <a:endParaRPr lang="en-US"/>
        </a:p>
      </dgm:t>
    </dgm:pt>
    <dgm:pt modelId="{640A56E4-6E1E-4504-A701-D3BD79E8E769}" type="pres">
      <dgm:prSet presAssocID="{A0A98813-504A-4D26-8C08-3A3A129752E5}" presName="root1" presStyleCnt="0"/>
      <dgm:spPr/>
    </dgm:pt>
    <dgm:pt modelId="{01BB1DA0-4081-43A0-A3C1-6200F44CADC7}" type="pres">
      <dgm:prSet presAssocID="{A0A98813-504A-4D26-8C08-3A3A129752E5}" presName="LevelOneTextNode" presStyleLbl="node0" presStyleIdx="0" presStyleCnt="1">
        <dgm:presLayoutVars>
          <dgm:chPref val="3"/>
        </dgm:presLayoutVars>
      </dgm:prSet>
      <dgm:spPr/>
      <dgm:t>
        <a:bodyPr/>
        <a:lstStyle/>
        <a:p>
          <a:endParaRPr lang="en-US"/>
        </a:p>
      </dgm:t>
    </dgm:pt>
    <dgm:pt modelId="{C6716D3F-59FC-4A14-8052-750440991C82}" type="pres">
      <dgm:prSet presAssocID="{A0A98813-504A-4D26-8C08-3A3A129752E5}" presName="level2hierChild" presStyleCnt="0"/>
      <dgm:spPr/>
    </dgm:pt>
    <dgm:pt modelId="{AE12065B-6807-4297-A6DA-C809785E28C3}" type="pres">
      <dgm:prSet presAssocID="{5D46DAA8-009A-4DF6-B6B2-53C514EBE963}" presName="conn2-1" presStyleLbl="parChTrans1D2" presStyleIdx="0" presStyleCnt="2"/>
      <dgm:spPr/>
      <dgm:t>
        <a:bodyPr/>
        <a:lstStyle/>
        <a:p>
          <a:endParaRPr lang="en-US"/>
        </a:p>
      </dgm:t>
    </dgm:pt>
    <dgm:pt modelId="{F7099B97-CC70-44ED-B9D4-C74E82C812F8}" type="pres">
      <dgm:prSet presAssocID="{5D46DAA8-009A-4DF6-B6B2-53C514EBE963}" presName="connTx" presStyleLbl="parChTrans1D2" presStyleIdx="0" presStyleCnt="2"/>
      <dgm:spPr/>
      <dgm:t>
        <a:bodyPr/>
        <a:lstStyle/>
        <a:p>
          <a:endParaRPr lang="en-US"/>
        </a:p>
      </dgm:t>
    </dgm:pt>
    <dgm:pt modelId="{1749480D-3952-4D57-A8CA-5380C07FB237}" type="pres">
      <dgm:prSet presAssocID="{28D480A0-4597-4531-8BBD-863141A08D04}" presName="root2" presStyleCnt="0"/>
      <dgm:spPr/>
    </dgm:pt>
    <dgm:pt modelId="{6925F3B5-44C0-4959-A6C8-C026E8870599}" type="pres">
      <dgm:prSet presAssocID="{28D480A0-4597-4531-8BBD-863141A08D04}" presName="LevelTwoTextNode" presStyleLbl="node2" presStyleIdx="0" presStyleCnt="2">
        <dgm:presLayoutVars>
          <dgm:chPref val="3"/>
        </dgm:presLayoutVars>
      </dgm:prSet>
      <dgm:spPr/>
      <dgm:t>
        <a:bodyPr/>
        <a:lstStyle/>
        <a:p>
          <a:endParaRPr lang="en-US"/>
        </a:p>
      </dgm:t>
    </dgm:pt>
    <dgm:pt modelId="{03723440-E9F4-4E77-9CD6-D38F4397B75D}" type="pres">
      <dgm:prSet presAssocID="{28D480A0-4597-4531-8BBD-863141A08D04}" presName="level3hierChild" presStyleCnt="0"/>
      <dgm:spPr/>
    </dgm:pt>
    <dgm:pt modelId="{423F9995-3D4B-43FE-9224-88FBD5147E2E}" type="pres">
      <dgm:prSet presAssocID="{10E61669-E53D-4D60-9C56-5FA3D2AC7998}" presName="conn2-1" presStyleLbl="parChTrans1D3" presStyleIdx="0" presStyleCnt="8"/>
      <dgm:spPr/>
      <dgm:t>
        <a:bodyPr/>
        <a:lstStyle/>
        <a:p>
          <a:endParaRPr lang="en-US"/>
        </a:p>
      </dgm:t>
    </dgm:pt>
    <dgm:pt modelId="{BDBA4AB0-7604-4C22-BC24-BCDDF46574EF}" type="pres">
      <dgm:prSet presAssocID="{10E61669-E53D-4D60-9C56-5FA3D2AC7998}" presName="connTx" presStyleLbl="parChTrans1D3" presStyleIdx="0" presStyleCnt="8"/>
      <dgm:spPr/>
      <dgm:t>
        <a:bodyPr/>
        <a:lstStyle/>
        <a:p>
          <a:endParaRPr lang="en-US"/>
        </a:p>
      </dgm:t>
    </dgm:pt>
    <dgm:pt modelId="{F7187F13-37D2-4F10-A69B-AEBC382B0720}" type="pres">
      <dgm:prSet presAssocID="{9A8C6177-3D34-4BD3-9A51-E513DFCDF49A}" presName="root2" presStyleCnt="0"/>
      <dgm:spPr/>
    </dgm:pt>
    <dgm:pt modelId="{DCE63815-7D08-4816-86A3-BBF8395FF76D}" type="pres">
      <dgm:prSet presAssocID="{9A8C6177-3D34-4BD3-9A51-E513DFCDF49A}" presName="LevelTwoTextNode" presStyleLbl="node3" presStyleIdx="0" presStyleCnt="8">
        <dgm:presLayoutVars>
          <dgm:chPref val="3"/>
        </dgm:presLayoutVars>
      </dgm:prSet>
      <dgm:spPr/>
      <dgm:t>
        <a:bodyPr/>
        <a:lstStyle/>
        <a:p>
          <a:endParaRPr lang="en-US"/>
        </a:p>
      </dgm:t>
    </dgm:pt>
    <dgm:pt modelId="{52A3A616-759B-4082-B2DC-2CB1A30C1474}" type="pres">
      <dgm:prSet presAssocID="{9A8C6177-3D34-4BD3-9A51-E513DFCDF49A}" presName="level3hierChild" presStyleCnt="0"/>
      <dgm:spPr/>
    </dgm:pt>
    <dgm:pt modelId="{53B7B963-67A2-4F65-8730-3453B32BA935}" type="pres">
      <dgm:prSet presAssocID="{B8311E3A-87AF-4B40-93DF-3315BE159BC7}" presName="conn2-1" presStyleLbl="parChTrans1D3" presStyleIdx="1" presStyleCnt="8"/>
      <dgm:spPr/>
      <dgm:t>
        <a:bodyPr/>
        <a:lstStyle/>
        <a:p>
          <a:endParaRPr lang="en-US"/>
        </a:p>
      </dgm:t>
    </dgm:pt>
    <dgm:pt modelId="{4C3799BC-184F-4720-B7C7-8F6593617BC5}" type="pres">
      <dgm:prSet presAssocID="{B8311E3A-87AF-4B40-93DF-3315BE159BC7}" presName="connTx" presStyleLbl="parChTrans1D3" presStyleIdx="1" presStyleCnt="8"/>
      <dgm:spPr/>
      <dgm:t>
        <a:bodyPr/>
        <a:lstStyle/>
        <a:p>
          <a:endParaRPr lang="en-US"/>
        </a:p>
      </dgm:t>
    </dgm:pt>
    <dgm:pt modelId="{AA078314-D51D-4B2F-B9DE-1395923E7624}" type="pres">
      <dgm:prSet presAssocID="{03274513-5757-42A3-B572-EA445DA9B315}" presName="root2" presStyleCnt="0"/>
      <dgm:spPr/>
    </dgm:pt>
    <dgm:pt modelId="{78F1126D-DFEE-46B7-B51D-7CDFC61A09BD}" type="pres">
      <dgm:prSet presAssocID="{03274513-5757-42A3-B572-EA445DA9B315}" presName="LevelTwoTextNode" presStyleLbl="node3" presStyleIdx="1" presStyleCnt="8">
        <dgm:presLayoutVars>
          <dgm:chPref val="3"/>
        </dgm:presLayoutVars>
      </dgm:prSet>
      <dgm:spPr/>
      <dgm:t>
        <a:bodyPr/>
        <a:lstStyle/>
        <a:p>
          <a:endParaRPr lang="en-US"/>
        </a:p>
      </dgm:t>
    </dgm:pt>
    <dgm:pt modelId="{CD3DF4B2-0131-427C-8529-3E44718DB88E}" type="pres">
      <dgm:prSet presAssocID="{03274513-5757-42A3-B572-EA445DA9B315}" presName="level3hierChild" presStyleCnt="0"/>
      <dgm:spPr/>
    </dgm:pt>
    <dgm:pt modelId="{D55B948D-1E65-4DF0-95BE-4E7E16C4D1D1}" type="pres">
      <dgm:prSet presAssocID="{A135AEE9-29A8-4FFC-ADBC-F33B0AFAD41C}" presName="conn2-1" presStyleLbl="parChTrans1D2" presStyleIdx="1" presStyleCnt="2"/>
      <dgm:spPr/>
      <dgm:t>
        <a:bodyPr/>
        <a:lstStyle/>
        <a:p>
          <a:endParaRPr lang="en-US"/>
        </a:p>
      </dgm:t>
    </dgm:pt>
    <dgm:pt modelId="{7B63CD6F-9428-45E0-8FAB-BF7F1D65A3EC}" type="pres">
      <dgm:prSet presAssocID="{A135AEE9-29A8-4FFC-ADBC-F33B0AFAD41C}" presName="connTx" presStyleLbl="parChTrans1D2" presStyleIdx="1" presStyleCnt="2"/>
      <dgm:spPr/>
      <dgm:t>
        <a:bodyPr/>
        <a:lstStyle/>
        <a:p>
          <a:endParaRPr lang="en-US"/>
        </a:p>
      </dgm:t>
    </dgm:pt>
    <dgm:pt modelId="{71246961-CB99-4CD3-B0AC-667E7583FF63}" type="pres">
      <dgm:prSet presAssocID="{268729CD-0918-470E-977D-DF7506E13914}" presName="root2" presStyleCnt="0"/>
      <dgm:spPr/>
    </dgm:pt>
    <dgm:pt modelId="{0AEC0BB3-CC52-48D3-BB1D-09B91539604C}" type="pres">
      <dgm:prSet presAssocID="{268729CD-0918-470E-977D-DF7506E13914}" presName="LevelTwoTextNode" presStyleLbl="node2" presStyleIdx="1" presStyleCnt="2">
        <dgm:presLayoutVars>
          <dgm:chPref val="3"/>
        </dgm:presLayoutVars>
      </dgm:prSet>
      <dgm:spPr/>
      <dgm:t>
        <a:bodyPr/>
        <a:lstStyle/>
        <a:p>
          <a:endParaRPr lang="en-US"/>
        </a:p>
      </dgm:t>
    </dgm:pt>
    <dgm:pt modelId="{39B49EA3-0ACA-4B6D-B771-6382C65A6BEC}" type="pres">
      <dgm:prSet presAssocID="{268729CD-0918-470E-977D-DF7506E13914}" presName="level3hierChild" presStyleCnt="0"/>
      <dgm:spPr/>
    </dgm:pt>
    <dgm:pt modelId="{827934A4-BDE3-4509-A56F-2F59C2DD27C0}" type="pres">
      <dgm:prSet presAssocID="{08873054-CD00-4E29-A9E7-6EDBB6E4582D}" presName="conn2-1" presStyleLbl="parChTrans1D3" presStyleIdx="2" presStyleCnt="8"/>
      <dgm:spPr/>
      <dgm:t>
        <a:bodyPr/>
        <a:lstStyle/>
        <a:p>
          <a:endParaRPr lang="en-US"/>
        </a:p>
      </dgm:t>
    </dgm:pt>
    <dgm:pt modelId="{51F14022-44B6-4C93-98E1-A18DCBE33BFC}" type="pres">
      <dgm:prSet presAssocID="{08873054-CD00-4E29-A9E7-6EDBB6E4582D}" presName="connTx" presStyleLbl="parChTrans1D3" presStyleIdx="2" presStyleCnt="8"/>
      <dgm:spPr/>
      <dgm:t>
        <a:bodyPr/>
        <a:lstStyle/>
        <a:p>
          <a:endParaRPr lang="en-US"/>
        </a:p>
      </dgm:t>
    </dgm:pt>
    <dgm:pt modelId="{774B475A-E1F7-483D-9732-CA4206E2E3D8}" type="pres">
      <dgm:prSet presAssocID="{3DF96163-4B67-4BAD-BE44-A6E705C06F71}" presName="root2" presStyleCnt="0"/>
      <dgm:spPr/>
    </dgm:pt>
    <dgm:pt modelId="{44226B4A-ECEE-4E50-A024-55596B83F114}" type="pres">
      <dgm:prSet presAssocID="{3DF96163-4B67-4BAD-BE44-A6E705C06F71}" presName="LevelTwoTextNode" presStyleLbl="node3" presStyleIdx="2" presStyleCnt="8">
        <dgm:presLayoutVars>
          <dgm:chPref val="3"/>
        </dgm:presLayoutVars>
      </dgm:prSet>
      <dgm:spPr/>
      <dgm:t>
        <a:bodyPr/>
        <a:lstStyle/>
        <a:p>
          <a:endParaRPr lang="en-US"/>
        </a:p>
      </dgm:t>
    </dgm:pt>
    <dgm:pt modelId="{7370754B-CF6C-44B6-8FA7-414CF7001BC1}" type="pres">
      <dgm:prSet presAssocID="{3DF96163-4B67-4BAD-BE44-A6E705C06F71}" presName="level3hierChild" presStyleCnt="0"/>
      <dgm:spPr/>
    </dgm:pt>
    <dgm:pt modelId="{E458924C-8B47-4ADC-8232-C1644A4376C8}" type="pres">
      <dgm:prSet presAssocID="{ECF99B5B-8336-4F50-9D6F-83200A5D3565}" presName="conn2-1" presStyleLbl="parChTrans1D3" presStyleIdx="3" presStyleCnt="8"/>
      <dgm:spPr/>
      <dgm:t>
        <a:bodyPr/>
        <a:lstStyle/>
        <a:p>
          <a:endParaRPr lang="en-US"/>
        </a:p>
      </dgm:t>
    </dgm:pt>
    <dgm:pt modelId="{00E48AC4-5E98-445E-B254-103993D44584}" type="pres">
      <dgm:prSet presAssocID="{ECF99B5B-8336-4F50-9D6F-83200A5D3565}" presName="connTx" presStyleLbl="parChTrans1D3" presStyleIdx="3" presStyleCnt="8"/>
      <dgm:spPr/>
      <dgm:t>
        <a:bodyPr/>
        <a:lstStyle/>
        <a:p>
          <a:endParaRPr lang="en-US"/>
        </a:p>
      </dgm:t>
    </dgm:pt>
    <dgm:pt modelId="{DC477C53-D1BE-45A6-A39D-004D3191AD23}" type="pres">
      <dgm:prSet presAssocID="{ADC1ED3D-AE33-47D9-822E-2DAC7C7B0F42}" presName="root2" presStyleCnt="0"/>
      <dgm:spPr/>
    </dgm:pt>
    <dgm:pt modelId="{A8DA8869-ACBE-44BC-A479-4420EA2632EB}" type="pres">
      <dgm:prSet presAssocID="{ADC1ED3D-AE33-47D9-822E-2DAC7C7B0F42}" presName="LevelTwoTextNode" presStyleLbl="node3" presStyleIdx="3" presStyleCnt="8">
        <dgm:presLayoutVars>
          <dgm:chPref val="3"/>
        </dgm:presLayoutVars>
      </dgm:prSet>
      <dgm:spPr/>
      <dgm:t>
        <a:bodyPr/>
        <a:lstStyle/>
        <a:p>
          <a:endParaRPr lang="en-US"/>
        </a:p>
      </dgm:t>
    </dgm:pt>
    <dgm:pt modelId="{C2C01ECA-AE89-4060-9579-C622E1ECF4A4}" type="pres">
      <dgm:prSet presAssocID="{ADC1ED3D-AE33-47D9-822E-2DAC7C7B0F42}" presName="level3hierChild" presStyleCnt="0"/>
      <dgm:spPr/>
    </dgm:pt>
    <dgm:pt modelId="{9D764D9F-B0C3-4423-BA67-E6EAD173878D}" type="pres">
      <dgm:prSet presAssocID="{EE047F86-92BA-404D-A92C-F8C2BA2D5D3D}" presName="conn2-1" presStyleLbl="parChTrans1D3" presStyleIdx="4" presStyleCnt="8"/>
      <dgm:spPr/>
      <dgm:t>
        <a:bodyPr/>
        <a:lstStyle/>
        <a:p>
          <a:endParaRPr lang="en-US"/>
        </a:p>
      </dgm:t>
    </dgm:pt>
    <dgm:pt modelId="{EB74C015-035B-4716-A74E-C1EAD02EC16C}" type="pres">
      <dgm:prSet presAssocID="{EE047F86-92BA-404D-A92C-F8C2BA2D5D3D}" presName="connTx" presStyleLbl="parChTrans1D3" presStyleIdx="4" presStyleCnt="8"/>
      <dgm:spPr/>
      <dgm:t>
        <a:bodyPr/>
        <a:lstStyle/>
        <a:p>
          <a:endParaRPr lang="en-US"/>
        </a:p>
      </dgm:t>
    </dgm:pt>
    <dgm:pt modelId="{EC80BD5E-D04D-4B89-BD1F-E12D6F7132C0}" type="pres">
      <dgm:prSet presAssocID="{C17E82E4-495E-464C-8341-4E7050CD969C}" presName="root2" presStyleCnt="0"/>
      <dgm:spPr/>
    </dgm:pt>
    <dgm:pt modelId="{A38A7B2D-4F69-4613-AE2D-E9DE92017368}" type="pres">
      <dgm:prSet presAssocID="{C17E82E4-495E-464C-8341-4E7050CD969C}" presName="LevelTwoTextNode" presStyleLbl="node3" presStyleIdx="4" presStyleCnt="8">
        <dgm:presLayoutVars>
          <dgm:chPref val="3"/>
        </dgm:presLayoutVars>
      </dgm:prSet>
      <dgm:spPr/>
      <dgm:t>
        <a:bodyPr/>
        <a:lstStyle/>
        <a:p>
          <a:endParaRPr lang="en-US"/>
        </a:p>
      </dgm:t>
    </dgm:pt>
    <dgm:pt modelId="{3C120F94-40CE-4862-8A4D-A7DC4DE4E261}" type="pres">
      <dgm:prSet presAssocID="{C17E82E4-495E-464C-8341-4E7050CD969C}" presName="level3hierChild" presStyleCnt="0"/>
      <dgm:spPr/>
    </dgm:pt>
    <dgm:pt modelId="{0B192423-EAD6-4587-A017-F723F3EAFDFA}" type="pres">
      <dgm:prSet presAssocID="{94DDB7BA-2DE8-4BD8-8D4F-AA6001D24DA6}" presName="conn2-1" presStyleLbl="parChTrans1D3" presStyleIdx="5" presStyleCnt="8"/>
      <dgm:spPr/>
      <dgm:t>
        <a:bodyPr/>
        <a:lstStyle/>
        <a:p>
          <a:endParaRPr lang="en-US"/>
        </a:p>
      </dgm:t>
    </dgm:pt>
    <dgm:pt modelId="{37DCE8BB-9276-418D-BBFD-62DF05A71EAD}" type="pres">
      <dgm:prSet presAssocID="{94DDB7BA-2DE8-4BD8-8D4F-AA6001D24DA6}" presName="connTx" presStyleLbl="parChTrans1D3" presStyleIdx="5" presStyleCnt="8"/>
      <dgm:spPr/>
      <dgm:t>
        <a:bodyPr/>
        <a:lstStyle/>
        <a:p>
          <a:endParaRPr lang="en-US"/>
        </a:p>
      </dgm:t>
    </dgm:pt>
    <dgm:pt modelId="{4C9FD01B-3F20-469F-8AF1-0001D997913A}" type="pres">
      <dgm:prSet presAssocID="{038CBCD1-711F-4E71-8E48-D8EAE52BDD36}" presName="root2" presStyleCnt="0"/>
      <dgm:spPr/>
    </dgm:pt>
    <dgm:pt modelId="{6BDE8423-CAB7-4071-8A32-7EE0CB3B8DCE}" type="pres">
      <dgm:prSet presAssocID="{038CBCD1-711F-4E71-8E48-D8EAE52BDD36}" presName="LevelTwoTextNode" presStyleLbl="node3" presStyleIdx="5" presStyleCnt="8">
        <dgm:presLayoutVars>
          <dgm:chPref val="3"/>
        </dgm:presLayoutVars>
      </dgm:prSet>
      <dgm:spPr/>
      <dgm:t>
        <a:bodyPr/>
        <a:lstStyle/>
        <a:p>
          <a:endParaRPr lang="en-US"/>
        </a:p>
      </dgm:t>
    </dgm:pt>
    <dgm:pt modelId="{B76A45D3-59AD-4B52-921D-68A4C3383767}" type="pres">
      <dgm:prSet presAssocID="{038CBCD1-711F-4E71-8E48-D8EAE52BDD36}" presName="level3hierChild" presStyleCnt="0"/>
      <dgm:spPr/>
    </dgm:pt>
    <dgm:pt modelId="{A47EB129-1B03-409D-87A8-D21E0F2820A8}" type="pres">
      <dgm:prSet presAssocID="{DA8FF264-2B9C-4DC6-8748-33CE0CE13AB3}" presName="conn2-1" presStyleLbl="parChTrans1D3" presStyleIdx="6" presStyleCnt="8"/>
      <dgm:spPr/>
      <dgm:t>
        <a:bodyPr/>
        <a:lstStyle/>
        <a:p>
          <a:endParaRPr lang="en-US"/>
        </a:p>
      </dgm:t>
    </dgm:pt>
    <dgm:pt modelId="{BC0C72B5-217C-492B-9B4C-42467ABF43DF}" type="pres">
      <dgm:prSet presAssocID="{DA8FF264-2B9C-4DC6-8748-33CE0CE13AB3}" presName="connTx" presStyleLbl="parChTrans1D3" presStyleIdx="6" presStyleCnt="8"/>
      <dgm:spPr/>
      <dgm:t>
        <a:bodyPr/>
        <a:lstStyle/>
        <a:p>
          <a:endParaRPr lang="en-US"/>
        </a:p>
      </dgm:t>
    </dgm:pt>
    <dgm:pt modelId="{27258370-BFF2-410F-874B-84F60AFC2D6E}" type="pres">
      <dgm:prSet presAssocID="{D3CDF78B-E5B7-460C-AC4E-14E27C347CB6}" presName="root2" presStyleCnt="0"/>
      <dgm:spPr/>
    </dgm:pt>
    <dgm:pt modelId="{E7169BEB-EA5D-406D-AAC4-98736221C3E7}" type="pres">
      <dgm:prSet presAssocID="{D3CDF78B-E5B7-460C-AC4E-14E27C347CB6}" presName="LevelTwoTextNode" presStyleLbl="node3" presStyleIdx="6" presStyleCnt="8">
        <dgm:presLayoutVars>
          <dgm:chPref val="3"/>
        </dgm:presLayoutVars>
      </dgm:prSet>
      <dgm:spPr/>
      <dgm:t>
        <a:bodyPr/>
        <a:lstStyle/>
        <a:p>
          <a:endParaRPr lang="en-US"/>
        </a:p>
      </dgm:t>
    </dgm:pt>
    <dgm:pt modelId="{BF07C625-EC27-4570-8716-C0BA3CDC9BE1}" type="pres">
      <dgm:prSet presAssocID="{D3CDF78B-E5B7-460C-AC4E-14E27C347CB6}" presName="level3hierChild" presStyleCnt="0"/>
      <dgm:spPr/>
    </dgm:pt>
    <dgm:pt modelId="{62D30B21-70B5-461A-97F4-4599DD1D53B3}" type="pres">
      <dgm:prSet presAssocID="{847729A3-7AFA-472D-BDE2-8AB44BD2EF01}" presName="conn2-1" presStyleLbl="parChTrans1D3" presStyleIdx="7" presStyleCnt="8"/>
      <dgm:spPr/>
      <dgm:t>
        <a:bodyPr/>
        <a:lstStyle/>
        <a:p>
          <a:endParaRPr lang="en-US"/>
        </a:p>
      </dgm:t>
    </dgm:pt>
    <dgm:pt modelId="{337979D1-A6F9-45B6-8C4F-01F205EDE031}" type="pres">
      <dgm:prSet presAssocID="{847729A3-7AFA-472D-BDE2-8AB44BD2EF01}" presName="connTx" presStyleLbl="parChTrans1D3" presStyleIdx="7" presStyleCnt="8"/>
      <dgm:spPr/>
      <dgm:t>
        <a:bodyPr/>
        <a:lstStyle/>
        <a:p>
          <a:endParaRPr lang="en-US"/>
        </a:p>
      </dgm:t>
    </dgm:pt>
    <dgm:pt modelId="{9D1EE9BE-4083-4F24-AF41-26AA052C31D8}" type="pres">
      <dgm:prSet presAssocID="{3F85B2FB-0019-4F5B-BA65-435E2E2F5E6C}" presName="root2" presStyleCnt="0"/>
      <dgm:spPr/>
    </dgm:pt>
    <dgm:pt modelId="{0926CFA4-807A-4AA5-BE4A-A2EA1B9F74AD}" type="pres">
      <dgm:prSet presAssocID="{3F85B2FB-0019-4F5B-BA65-435E2E2F5E6C}" presName="LevelTwoTextNode" presStyleLbl="node3" presStyleIdx="7" presStyleCnt="8">
        <dgm:presLayoutVars>
          <dgm:chPref val="3"/>
        </dgm:presLayoutVars>
      </dgm:prSet>
      <dgm:spPr/>
      <dgm:t>
        <a:bodyPr/>
        <a:lstStyle/>
        <a:p>
          <a:endParaRPr lang="en-US"/>
        </a:p>
      </dgm:t>
    </dgm:pt>
    <dgm:pt modelId="{E631FD83-CD90-411C-A5E2-E4D0F1BB7CA8}" type="pres">
      <dgm:prSet presAssocID="{3F85B2FB-0019-4F5B-BA65-435E2E2F5E6C}" presName="level3hierChild" presStyleCnt="0"/>
      <dgm:spPr/>
    </dgm:pt>
  </dgm:ptLst>
  <dgm:cxnLst>
    <dgm:cxn modelId="{5CB730C2-0DEC-4F80-89EE-E7DF994EF58F}" type="presOf" srcId="{847729A3-7AFA-472D-BDE2-8AB44BD2EF01}" destId="{62D30B21-70B5-461A-97F4-4599DD1D53B3}" srcOrd="0" destOrd="0" presId="urn:microsoft.com/office/officeart/2008/layout/HorizontalMultiLevelHierarchy"/>
    <dgm:cxn modelId="{A157A946-BA3E-4C1D-8B61-C6F4F7D5553A}" type="presOf" srcId="{ECF99B5B-8336-4F50-9D6F-83200A5D3565}" destId="{00E48AC4-5E98-445E-B254-103993D44584}" srcOrd="1" destOrd="0" presId="urn:microsoft.com/office/officeart/2008/layout/HorizontalMultiLevelHierarchy"/>
    <dgm:cxn modelId="{49E2E2D0-B7F2-4C7A-AB42-8BAFE7AC8158}" type="presOf" srcId="{3F85B2FB-0019-4F5B-BA65-435E2E2F5E6C}" destId="{0926CFA4-807A-4AA5-BE4A-A2EA1B9F74AD}" srcOrd="0" destOrd="0" presId="urn:microsoft.com/office/officeart/2008/layout/HorizontalMultiLevelHierarchy"/>
    <dgm:cxn modelId="{90645541-172D-473E-BF94-F986276583B9}" srcId="{268729CD-0918-470E-977D-DF7506E13914}" destId="{ADC1ED3D-AE33-47D9-822E-2DAC7C7B0F42}" srcOrd="1" destOrd="0" parTransId="{ECF99B5B-8336-4F50-9D6F-83200A5D3565}" sibTransId="{4272F570-9CAD-43CF-ACFF-702C8A683EE2}"/>
    <dgm:cxn modelId="{8E111ACE-559D-451D-93FD-4AC91FC1D63E}" type="presOf" srcId="{94DDB7BA-2DE8-4BD8-8D4F-AA6001D24DA6}" destId="{37DCE8BB-9276-418D-BBFD-62DF05A71EAD}" srcOrd="1" destOrd="0" presId="urn:microsoft.com/office/officeart/2008/layout/HorizontalMultiLevelHierarchy"/>
    <dgm:cxn modelId="{DCA5CD47-AFBA-47EA-8CAE-99640D327C05}" type="presOf" srcId="{DA8FF264-2B9C-4DC6-8748-33CE0CE13AB3}" destId="{BC0C72B5-217C-492B-9B4C-42467ABF43DF}" srcOrd="1" destOrd="0" presId="urn:microsoft.com/office/officeart/2008/layout/HorizontalMultiLevelHierarchy"/>
    <dgm:cxn modelId="{F7C28C71-31A2-4CB7-9468-45FDC1A4797A}" type="presOf" srcId="{A135AEE9-29A8-4FFC-ADBC-F33B0AFAD41C}" destId="{7B63CD6F-9428-45E0-8FAB-BF7F1D65A3EC}" srcOrd="1" destOrd="0" presId="urn:microsoft.com/office/officeart/2008/layout/HorizontalMultiLevelHierarchy"/>
    <dgm:cxn modelId="{D56386E2-9B97-4531-A3AF-E4C249CA3197}" type="presOf" srcId="{94DDB7BA-2DE8-4BD8-8D4F-AA6001D24DA6}" destId="{0B192423-EAD6-4587-A017-F723F3EAFDFA}" srcOrd="0" destOrd="0" presId="urn:microsoft.com/office/officeart/2008/layout/HorizontalMultiLevelHierarchy"/>
    <dgm:cxn modelId="{77926B3A-50DF-4974-BF36-AFDA6A193B47}" srcId="{A0A98813-504A-4D26-8C08-3A3A129752E5}" destId="{268729CD-0918-470E-977D-DF7506E13914}" srcOrd="1" destOrd="0" parTransId="{A135AEE9-29A8-4FFC-ADBC-F33B0AFAD41C}" sibTransId="{9FF6FEFE-1E1C-4776-9416-6F647763A198}"/>
    <dgm:cxn modelId="{AF44F5EF-8451-4B20-950F-002A18A04077}" type="presOf" srcId="{9A8C6177-3D34-4BD3-9A51-E513DFCDF49A}" destId="{DCE63815-7D08-4816-86A3-BBF8395FF76D}" srcOrd="0" destOrd="0" presId="urn:microsoft.com/office/officeart/2008/layout/HorizontalMultiLevelHierarchy"/>
    <dgm:cxn modelId="{C024BE60-C27A-4904-94C8-8BAEA864B902}" srcId="{28D480A0-4597-4531-8BBD-863141A08D04}" destId="{03274513-5757-42A3-B572-EA445DA9B315}" srcOrd="1" destOrd="0" parTransId="{B8311E3A-87AF-4B40-93DF-3315BE159BC7}" sibTransId="{2B5D6744-20C7-4706-A78F-C6EA932D3CC8}"/>
    <dgm:cxn modelId="{C4A0EE0A-801A-4A15-8A55-5DA56AE1C850}" type="presOf" srcId="{10E61669-E53D-4D60-9C56-5FA3D2AC7998}" destId="{BDBA4AB0-7604-4C22-BC24-BCDDF46574EF}" srcOrd="1" destOrd="0" presId="urn:microsoft.com/office/officeart/2008/layout/HorizontalMultiLevelHierarchy"/>
    <dgm:cxn modelId="{273711E1-D98C-4258-A409-DF17628EF4CE}" type="presOf" srcId="{038CBCD1-711F-4E71-8E48-D8EAE52BDD36}" destId="{6BDE8423-CAB7-4071-8A32-7EE0CB3B8DCE}" srcOrd="0" destOrd="0" presId="urn:microsoft.com/office/officeart/2008/layout/HorizontalMultiLevelHierarchy"/>
    <dgm:cxn modelId="{7CBFC531-F6E9-4722-AEC2-7D379DEB047B}" type="presOf" srcId="{08873054-CD00-4E29-A9E7-6EDBB6E4582D}" destId="{827934A4-BDE3-4509-A56F-2F59C2DD27C0}" srcOrd="0" destOrd="0" presId="urn:microsoft.com/office/officeart/2008/layout/HorizontalMultiLevelHierarchy"/>
    <dgm:cxn modelId="{2A0DAAEA-12ED-4D4F-845B-2DF70DD29FE4}" srcId="{268729CD-0918-470E-977D-DF7506E13914}" destId="{038CBCD1-711F-4E71-8E48-D8EAE52BDD36}" srcOrd="3" destOrd="0" parTransId="{94DDB7BA-2DE8-4BD8-8D4F-AA6001D24DA6}" sibTransId="{F4D514EE-AB63-4A42-8D5C-434049D801BC}"/>
    <dgm:cxn modelId="{2ECA3581-CF4E-4BE7-B131-76F3122A2521}" type="presOf" srcId="{268729CD-0918-470E-977D-DF7506E13914}" destId="{0AEC0BB3-CC52-48D3-BB1D-09B91539604C}" srcOrd="0" destOrd="0" presId="urn:microsoft.com/office/officeart/2008/layout/HorizontalMultiLevelHierarchy"/>
    <dgm:cxn modelId="{77229E58-235F-47C4-A7ED-C5A135322107}" type="presOf" srcId="{5D46DAA8-009A-4DF6-B6B2-53C514EBE963}" destId="{F7099B97-CC70-44ED-B9D4-C74E82C812F8}" srcOrd="1" destOrd="0" presId="urn:microsoft.com/office/officeart/2008/layout/HorizontalMultiLevelHierarchy"/>
    <dgm:cxn modelId="{5A7672D6-5918-4E8F-88C0-DE8FC3A37369}" type="presOf" srcId="{10E61669-E53D-4D60-9C56-5FA3D2AC7998}" destId="{423F9995-3D4B-43FE-9224-88FBD5147E2E}" srcOrd="0" destOrd="0" presId="urn:microsoft.com/office/officeart/2008/layout/HorizontalMultiLevelHierarchy"/>
    <dgm:cxn modelId="{10653B79-BD13-4C7D-AD55-CD42E7B8DDB6}" type="presOf" srcId="{5D46DAA8-009A-4DF6-B6B2-53C514EBE963}" destId="{AE12065B-6807-4297-A6DA-C809785E28C3}" srcOrd="0" destOrd="0" presId="urn:microsoft.com/office/officeart/2008/layout/HorizontalMultiLevelHierarchy"/>
    <dgm:cxn modelId="{C797FCD8-0737-4FE3-8055-864F999A5B68}" type="presOf" srcId="{847729A3-7AFA-472D-BDE2-8AB44BD2EF01}" destId="{337979D1-A6F9-45B6-8C4F-01F205EDE031}" srcOrd="1" destOrd="0" presId="urn:microsoft.com/office/officeart/2008/layout/HorizontalMultiLevelHierarchy"/>
    <dgm:cxn modelId="{842472AC-0EC0-4AF4-854F-72FF85950780}" srcId="{268729CD-0918-470E-977D-DF7506E13914}" destId="{3F85B2FB-0019-4F5B-BA65-435E2E2F5E6C}" srcOrd="5" destOrd="0" parTransId="{847729A3-7AFA-472D-BDE2-8AB44BD2EF01}" sibTransId="{9B375564-5265-4200-838C-6BA7AB573AEE}"/>
    <dgm:cxn modelId="{A4417069-F914-45FB-BE3F-710A953AEFCC}" type="presOf" srcId="{A135AEE9-29A8-4FFC-ADBC-F33B0AFAD41C}" destId="{D55B948D-1E65-4DF0-95BE-4E7E16C4D1D1}" srcOrd="0" destOrd="0" presId="urn:microsoft.com/office/officeart/2008/layout/HorizontalMultiLevelHierarchy"/>
    <dgm:cxn modelId="{5CAE43FD-97D5-4AC6-95BF-CD4B1E38785B}" type="presOf" srcId="{ADC1ED3D-AE33-47D9-822E-2DAC7C7B0F42}" destId="{A8DA8869-ACBE-44BC-A479-4420EA2632EB}" srcOrd="0" destOrd="0" presId="urn:microsoft.com/office/officeart/2008/layout/HorizontalMultiLevelHierarchy"/>
    <dgm:cxn modelId="{8EB6B866-9FB8-4C80-AC15-EAE3505B1EE3}" srcId="{268729CD-0918-470E-977D-DF7506E13914}" destId="{D3CDF78B-E5B7-460C-AC4E-14E27C347CB6}" srcOrd="4" destOrd="0" parTransId="{DA8FF264-2B9C-4DC6-8748-33CE0CE13AB3}" sibTransId="{9D4C187C-BB2F-45A7-9129-2BB869A8CB0A}"/>
    <dgm:cxn modelId="{CA6A7A3B-9C93-4456-AAA8-7D4EBBFE2663}" type="presOf" srcId="{C17E82E4-495E-464C-8341-4E7050CD969C}" destId="{A38A7B2D-4F69-4613-AE2D-E9DE92017368}" srcOrd="0" destOrd="0" presId="urn:microsoft.com/office/officeart/2008/layout/HorizontalMultiLevelHierarchy"/>
    <dgm:cxn modelId="{39A0BF37-0E59-49C2-8902-B49B60ADD70C}" type="presOf" srcId="{28D480A0-4597-4531-8BBD-863141A08D04}" destId="{6925F3B5-44C0-4959-A6C8-C026E8870599}" srcOrd="0" destOrd="0" presId="urn:microsoft.com/office/officeart/2008/layout/HorizontalMultiLevelHierarchy"/>
    <dgm:cxn modelId="{52E3A745-1CB1-415D-AB48-D09268736657}" type="presOf" srcId="{EE047F86-92BA-404D-A92C-F8C2BA2D5D3D}" destId="{EB74C015-035B-4716-A74E-C1EAD02EC16C}" srcOrd="1" destOrd="0" presId="urn:microsoft.com/office/officeart/2008/layout/HorizontalMultiLevelHierarchy"/>
    <dgm:cxn modelId="{0C1630C4-537E-40AA-B2DE-51E455E459AB}" type="presOf" srcId="{03274513-5757-42A3-B572-EA445DA9B315}" destId="{78F1126D-DFEE-46B7-B51D-7CDFC61A09BD}" srcOrd="0" destOrd="0" presId="urn:microsoft.com/office/officeart/2008/layout/HorizontalMultiLevelHierarchy"/>
    <dgm:cxn modelId="{DCD6A938-C59B-4F71-A523-D8B61A9895AF}" type="presOf" srcId="{1F413BB0-D24D-4391-9F96-14CB8FD901B6}" destId="{B4CFC309-3A56-4F27-A2EE-CB079301FA50}" srcOrd="0" destOrd="0" presId="urn:microsoft.com/office/officeart/2008/layout/HorizontalMultiLevelHierarchy"/>
    <dgm:cxn modelId="{58E34CDD-EE09-4DED-B501-05CCBCF6BF6A}" type="presOf" srcId="{B8311E3A-87AF-4B40-93DF-3315BE159BC7}" destId="{4C3799BC-184F-4720-B7C7-8F6593617BC5}" srcOrd="1" destOrd="0" presId="urn:microsoft.com/office/officeart/2008/layout/HorizontalMultiLevelHierarchy"/>
    <dgm:cxn modelId="{FC612234-15C3-44A6-8269-169EB9614FBA}" type="presOf" srcId="{EE047F86-92BA-404D-A92C-F8C2BA2D5D3D}" destId="{9D764D9F-B0C3-4423-BA67-E6EAD173878D}" srcOrd="0" destOrd="0" presId="urn:microsoft.com/office/officeart/2008/layout/HorizontalMultiLevelHierarchy"/>
    <dgm:cxn modelId="{8297669D-2430-44E3-8D55-14E32797EC9B}" srcId="{28D480A0-4597-4531-8BBD-863141A08D04}" destId="{9A8C6177-3D34-4BD3-9A51-E513DFCDF49A}" srcOrd="0" destOrd="0" parTransId="{10E61669-E53D-4D60-9C56-5FA3D2AC7998}" sibTransId="{7537DFD9-D6C4-4A9E-9631-9D49C961241B}"/>
    <dgm:cxn modelId="{87A1181D-7563-4527-A1C9-F4942D00DDBA}" type="presOf" srcId="{D3CDF78B-E5B7-460C-AC4E-14E27C347CB6}" destId="{E7169BEB-EA5D-406D-AAC4-98736221C3E7}" srcOrd="0" destOrd="0" presId="urn:microsoft.com/office/officeart/2008/layout/HorizontalMultiLevelHierarchy"/>
    <dgm:cxn modelId="{3E0E8A3E-D81A-47FB-9412-B26CE892244B}" type="presOf" srcId="{DA8FF264-2B9C-4DC6-8748-33CE0CE13AB3}" destId="{A47EB129-1B03-409D-87A8-D21E0F2820A8}" srcOrd="0" destOrd="0" presId="urn:microsoft.com/office/officeart/2008/layout/HorizontalMultiLevelHierarchy"/>
    <dgm:cxn modelId="{426B962A-1C12-418F-A01C-54DFAAE8AAFA}" type="presOf" srcId="{3DF96163-4B67-4BAD-BE44-A6E705C06F71}" destId="{44226B4A-ECEE-4E50-A024-55596B83F114}" srcOrd="0" destOrd="0" presId="urn:microsoft.com/office/officeart/2008/layout/HorizontalMultiLevelHierarchy"/>
    <dgm:cxn modelId="{DF668875-326C-4D6A-8D88-F2E424DE6A5A}" srcId="{A0A98813-504A-4D26-8C08-3A3A129752E5}" destId="{28D480A0-4597-4531-8BBD-863141A08D04}" srcOrd="0" destOrd="0" parTransId="{5D46DAA8-009A-4DF6-B6B2-53C514EBE963}" sibTransId="{892970CB-F7EC-4385-A057-1D514E7BA601}"/>
    <dgm:cxn modelId="{F12ACA62-A89D-4E3F-9781-8E589A274151}" type="presOf" srcId="{ECF99B5B-8336-4F50-9D6F-83200A5D3565}" destId="{E458924C-8B47-4ADC-8232-C1644A4376C8}" srcOrd="0" destOrd="0" presId="urn:microsoft.com/office/officeart/2008/layout/HorizontalMultiLevelHierarchy"/>
    <dgm:cxn modelId="{E47D53D1-CA5B-4A1D-B25F-B48D2CE80171}" srcId="{1F413BB0-D24D-4391-9F96-14CB8FD901B6}" destId="{A0A98813-504A-4D26-8C08-3A3A129752E5}" srcOrd="0" destOrd="0" parTransId="{9243F5B3-13D5-4633-9D43-1CD81DD74537}" sibTransId="{0B565325-16E1-4E74-84EB-5A09F3E8390C}"/>
    <dgm:cxn modelId="{B01B035F-9A07-43B7-94DB-6267A40F3396}" type="presOf" srcId="{B8311E3A-87AF-4B40-93DF-3315BE159BC7}" destId="{53B7B963-67A2-4F65-8730-3453B32BA935}" srcOrd="0" destOrd="0" presId="urn:microsoft.com/office/officeart/2008/layout/HorizontalMultiLevelHierarchy"/>
    <dgm:cxn modelId="{B90CE22D-DC50-4F62-8259-3D9F830860DC}" srcId="{268729CD-0918-470E-977D-DF7506E13914}" destId="{C17E82E4-495E-464C-8341-4E7050CD969C}" srcOrd="2" destOrd="0" parTransId="{EE047F86-92BA-404D-A92C-F8C2BA2D5D3D}" sibTransId="{F10EF92F-C35A-4D0B-A7E6-F6A11F5226EF}"/>
    <dgm:cxn modelId="{6ED93DFB-84EF-4D6C-9831-2181383F980A}" srcId="{268729CD-0918-470E-977D-DF7506E13914}" destId="{3DF96163-4B67-4BAD-BE44-A6E705C06F71}" srcOrd="0" destOrd="0" parTransId="{08873054-CD00-4E29-A9E7-6EDBB6E4582D}" sibTransId="{708B02D6-A7FA-43BB-9641-F2FDA1B4DD36}"/>
    <dgm:cxn modelId="{C66479AB-BC6D-4837-8FE2-6524C062E259}" type="presOf" srcId="{08873054-CD00-4E29-A9E7-6EDBB6E4582D}" destId="{51F14022-44B6-4C93-98E1-A18DCBE33BFC}" srcOrd="1" destOrd="0" presId="urn:microsoft.com/office/officeart/2008/layout/HorizontalMultiLevelHierarchy"/>
    <dgm:cxn modelId="{12303D85-5C1A-47AF-81CB-E80BDE26B22A}" type="presOf" srcId="{A0A98813-504A-4D26-8C08-3A3A129752E5}" destId="{01BB1DA0-4081-43A0-A3C1-6200F44CADC7}" srcOrd="0" destOrd="0" presId="urn:microsoft.com/office/officeart/2008/layout/HorizontalMultiLevelHierarchy"/>
    <dgm:cxn modelId="{B85DA689-CEEC-43E8-9E94-1ADB3F29197B}" type="presParOf" srcId="{B4CFC309-3A56-4F27-A2EE-CB079301FA50}" destId="{640A56E4-6E1E-4504-A701-D3BD79E8E769}" srcOrd="0" destOrd="0" presId="urn:microsoft.com/office/officeart/2008/layout/HorizontalMultiLevelHierarchy"/>
    <dgm:cxn modelId="{8B98C340-1A2C-44A1-A708-BDB5683D72D5}" type="presParOf" srcId="{640A56E4-6E1E-4504-A701-D3BD79E8E769}" destId="{01BB1DA0-4081-43A0-A3C1-6200F44CADC7}" srcOrd="0" destOrd="0" presId="urn:microsoft.com/office/officeart/2008/layout/HorizontalMultiLevelHierarchy"/>
    <dgm:cxn modelId="{D1E9F6F1-6D30-49CE-B54B-FDD63C0A777F}" type="presParOf" srcId="{640A56E4-6E1E-4504-A701-D3BD79E8E769}" destId="{C6716D3F-59FC-4A14-8052-750440991C82}" srcOrd="1" destOrd="0" presId="urn:microsoft.com/office/officeart/2008/layout/HorizontalMultiLevelHierarchy"/>
    <dgm:cxn modelId="{90CE9C23-EF8E-4954-8E60-BE4AC6AA1EBF}" type="presParOf" srcId="{C6716D3F-59FC-4A14-8052-750440991C82}" destId="{AE12065B-6807-4297-A6DA-C809785E28C3}" srcOrd="0" destOrd="0" presId="urn:microsoft.com/office/officeart/2008/layout/HorizontalMultiLevelHierarchy"/>
    <dgm:cxn modelId="{D1875D84-D8B2-400F-A674-B25985306D1E}" type="presParOf" srcId="{AE12065B-6807-4297-A6DA-C809785E28C3}" destId="{F7099B97-CC70-44ED-B9D4-C74E82C812F8}" srcOrd="0" destOrd="0" presId="urn:microsoft.com/office/officeart/2008/layout/HorizontalMultiLevelHierarchy"/>
    <dgm:cxn modelId="{AD182A99-BF49-4ACA-A5E5-A8F7A7ED7477}" type="presParOf" srcId="{C6716D3F-59FC-4A14-8052-750440991C82}" destId="{1749480D-3952-4D57-A8CA-5380C07FB237}" srcOrd="1" destOrd="0" presId="urn:microsoft.com/office/officeart/2008/layout/HorizontalMultiLevelHierarchy"/>
    <dgm:cxn modelId="{EBF6D891-DF83-4A58-A323-507D05A94A68}" type="presParOf" srcId="{1749480D-3952-4D57-A8CA-5380C07FB237}" destId="{6925F3B5-44C0-4959-A6C8-C026E8870599}" srcOrd="0" destOrd="0" presId="urn:microsoft.com/office/officeart/2008/layout/HorizontalMultiLevelHierarchy"/>
    <dgm:cxn modelId="{6A505D74-70F9-41D8-ADDE-29101E13AD88}" type="presParOf" srcId="{1749480D-3952-4D57-A8CA-5380C07FB237}" destId="{03723440-E9F4-4E77-9CD6-D38F4397B75D}" srcOrd="1" destOrd="0" presId="urn:microsoft.com/office/officeart/2008/layout/HorizontalMultiLevelHierarchy"/>
    <dgm:cxn modelId="{6B32B405-11B4-4C9F-AE58-48E66024611F}" type="presParOf" srcId="{03723440-E9F4-4E77-9CD6-D38F4397B75D}" destId="{423F9995-3D4B-43FE-9224-88FBD5147E2E}" srcOrd="0" destOrd="0" presId="urn:microsoft.com/office/officeart/2008/layout/HorizontalMultiLevelHierarchy"/>
    <dgm:cxn modelId="{B1820437-96D1-4B31-98C5-DEF22A3F75B2}" type="presParOf" srcId="{423F9995-3D4B-43FE-9224-88FBD5147E2E}" destId="{BDBA4AB0-7604-4C22-BC24-BCDDF46574EF}" srcOrd="0" destOrd="0" presId="urn:microsoft.com/office/officeart/2008/layout/HorizontalMultiLevelHierarchy"/>
    <dgm:cxn modelId="{9EBE3450-AD4C-418E-9439-396EBD269B80}" type="presParOf" srcId="{03723440-E9F4-4E77-9CD6-D38F4397B75D}" destId="{F7187F13-37D2-4F10-A69B-AEBC382B0720}" srcOrd="1" destOrd="0" presId="urn:microsoft.com/office/officeart/2008/layout/HorizontalMultiLevelHierarchy"/>
    <dgm:cxn modelId="{1F8D6526-66D6-4F10-ADEE-0F7CD165BA76}" type="presParOf" srcId="{F7187F13-37D2-4F10-A69B-AEBC382B0720}" destId="{DCE63815-7D08-4816-86A3-BBF8395FF76D}" srcOrd="0" destOrd="0" presId="urn:microsoft.com/office/officeart/2008/layout/HorizontalMultiLevelHierarchy"/>
    <dgm:cxn modelId="{65F88831-4A9E-40BF-9FDC-ABBEA98805FB}" type="presParOf" srcId="{F7187F13-37D2-4F10-A69B-AEBC382B0720}" destId="{52A3A616-759B-4082-B2DC-2CB1A30C1474}" srcOrd="1" destOrd="0" presId="urn:microsoft.com/office/officeart/2008/layout/HorizontalMultiLevelHierarchy"/>
    <dgm:cxn modelId="{6AF98AC2-25E0-41A8-B9BD-ABB33EDDA327}" type="presParOf" srcId="{03723440-E9F4-4E77-9CD6-D38F4397B75D}" destId="{53B7B963-67A2-4F65-8730-3453B32BA935}" srcOrd="2" destOrd="0" presId="urn:microsoft.com/office/officeart/2008/layout/HorizontalMultiLevelHierarchy"/>
    <dgm:cxn modelId="{B326EBE8-72F2-496D-8E38-42483117FC5C}" type="presParOf" srcId="{53B7B963-67A2-4F65-8730-3453B32BA935}" destId="{4C3799BC-184F-4720-B7C7-8F6593617BC5}" srcOrd="0" destOrd="0" presId="urn:microsoft.com/office/officeart/2008/layout/HorizontalMultiLevelHierarchy"/>
    <dgm:cxn modelId="{9687443E-5C50-4C60-96BF-E0C829E5CFD1}" type="presParOf" srcId="{03723440-E9F4-4E77-9CD6-D38F4397B75D}" destId="{AA078314-D51D-4B2F-B9DE-1395923E7624}" srcOrd="3" destOrd="0" presId="urn:microsoft.com/office/officeart/2008/layout/HorizontalMultiLevelHierarchy"/>
    <dgm:cxn modelId="{C3AA32DD-3BA4-4061-8019-773A4FF6C5E3}" type="presParOf" srcId="{AA078314-D51D-4B2F-B9DE-1395923E7624}" destId="{78F1126D-DFEE-46B7-B51D-7CDFC61A09BD}" srcOrd="0" destOrd="0" presId="urn:microsoft.com/office/officeart/2008/layout/HorizontalMultiLevelHierarchy"/>
    <dgm:cxn modelId="{CA759810-D000-46FD-804E-71B5092817EB}" type="presParOf" srcId="{AA078314-D51D-4B2F-B9DE-1395923E7624}" destId="{CD3DF4B2-0131-427C-8529-3E44718DB88E}" srcOrd="1" destOrd="0" presId="urn:microsoft.com/office/officeart/2008/layout/HorizontalMultiLevelHierarchy"/>
    <dgm:cxn modelId="{B69C6F9A-0E74-469E-AD16-69F803BAA3B1}" type="presParOf" srcId="{C6716D3F-59FC-4A14-8052-750440991C82}" destId="{D55B948D-1E65-4DF0-95BE-4E7E16C4D1D1}" srcOrd="2" destOrd="0" presId="urn:microsoft.com/office/officeart/2008/layout/HorizontalMultiLevelHierarchy"/>
    <dgm:cxn modelId="{26804420-456C-4AF7-A590-E3E65DFA9C12}" type="presParOf" srcId="{D55B948D-1E65-4DF0-95BE-4E7E16C4D1D1}" destId="{7B63CD6F-9428-45E0-8FAB-BF7F1D65A3EC}" srcOrd="0" destOrd="0" presId="urn:microsoft.com/office/officeart/2008/layout/HorizontalMultiLevelHierarchy"/>
    <dgm:cxn modelId="{AB3C6592-6F40-4513-84E6-52977CED36B5}" type="presParOf" srcId="{C6716D3F-59FC-4A14-8052-750440991C82}" destId="{71246961-CB99-4CD3-B0AC-667E7583FF63}" srcOrd="3" destOrd="0" presId="urn:microsoft.com/office/officeart/2008/layout/HorizontalMultiLevelHierarchy"/>
    <dgm:cxn modelId="{02188C23-160A-4165-8C45-FF3497227793}" type="presParOf" srcId="{71246961-CB99-4CD3-B0AC-667E7583FF63}" destId="{0AEC0BB3-CC52-48D3-BB1D-09B91539604C}" srcOrd="0" destOrd="0" presId="urn:microsoft.com/office/officeart/2008/layout/HorizontalMultiLevelHierarchy"/>
    <dgm:cxn modelId="{6C5F7C14-5E40-4153-9DAD-3CB6E3308358}" type="presParOf" srcId="{71246961-CB99-4CD3-B0AC-667E7583FF63}" destId="{39B49EA3-0ACA-4B6D-B771-6382C65A6BEC}" srcOrd="1" destOrd="0" presId="urn:microsoft.com/office/officeart/2008/layout/HorizontalMultiLevelHierarchy"/>
    <dgm:cxn modelId="{1700A860-A49B-4B8A-924C-5EA9A21B1BD2}" type="presParOf" srcId="{39B49EA3-0ACA-4B6D-B771-6382C65A6BEC}" destId="{827934A4-BDE3-4509-A56F-2F59C2DD27C0}" srcOrd="0" destOrd="0" presId="urn:microsoft.com/office/officeart/2008/layout/HorizontalMultiLevelHierarchy"/>
    <dgm:cxn modelId="{502EECAA-0F45-43CC-94C1-57EC8A1BE246}" type="presParOf" srcId="{827934A4-BDE3-4509-A56F-2F59C2DD27C0}" destId="{51F14022-44B6-4C93-98E1-A18DCBE33BFC}" srcOrd="0" destOrd="0" presId="urn:microsoft.com/office/officeart/2008/layout/HorizontalMultiLevelHierarchy"/>
    <dgm:cxn modelId="{17D38F51-7955-4C51-8EE5-5EB381D1A4A1}" type="presParOf" srcId="{39B49EA3-0ACA-4B6D-B771-6382C65A6BEC}" destId="{774B475A-E1F7-483D-9732-CA4206E2E3D8}" srcOrd="1" destOrd="0" presId="urn:microsoft.com/office/officeart/2008/layout/HorizontalMultiLevelHierarchy"/>
    <dgm:cxn modelId="{4B184CDC-0488-4846-8538-77193AC37BFD}" type="presParOf" srcId="{774B475A-E1F7-483D-9732-CA4206E2E3D8}" destId="{44226B4A-ECEE-4E50-A024-55596B83F114}" srcOrd="0" destOrd="0" presId="urn:microsoft.com/office/officeart/2008/layout/HorizontalMultiLevelHierarchy"/>
    <dgm:cxn modelId="{8EBE5657-DAD3-40DB-830D-E2A902CB8D06}" type="presParOf" srcId="{774B475A-E1F7-483D-9732-CA4206E2E3D8}" destId="{7370754B-CF6C-44B6-8FA7-414CF7001BC1}" srcOrd="1" destOrd="0" presId="urn:microsoft.com/office/officeart/2008/layout/HorizontalMultiLevelHierarchy"/>
    <dgm:cxn modelId="{731C4045-44F1-4FB7-8CF9-64F73E93214E}" type="presParOf" srcId="{39B49EA3-0ACA-4B6D-B771-6382C65A6BEC}" destId="{E458924C-8B47-4ADC-8232-C1644A4376C8}" srcOrd="2" destOrd="0" presId="urn:microsoft.com/office/officeart/2008/layout/HorizontalMultiLevelHierarchy"/>
    <dgm:cxn modelId="{D6CF2C12-8B89-4C01-82FB-FE898A5B1B71}" type="presParOf" srcId="{E458924C-8B47-4ADC-8232-C1644A4376C8}" destId="{00E48AC4-5E98-445E-B254-103993D44584}" srcOrd="0" destOrd="0" presId="urn:microsoft.com/office/officeart/2008/layout/HorizontalMultiLevelHierarchy"/>
    <dgm:cxn modelId="{987D8CED-2572-4C6F-BCD2-9A3D208037FE}" type="presParOf" srcId="{39B49EA3-0ACA-4B6D-B771-6382C65A6BEC}" destId="{DC477C53-D1BE-45A6-A39D-004D3191AD23}" srcOrd="3" destOrd="0" presId="urn:microsoft.com/office/officeart/2008/layout/HorizontalMultiLevelHierarchy"/>
    <dgm:cxn modelId="{8C95F41A-256E-4DB9-A2B6-2F022AA1CF90}" type="presParOf" srcId="{DC477C53-D1BE-45A6-A39D-004D3191AD23}" destId="{A8DA8869-ACBE-44BC-A479-4420EA2632EB}" srcOrd="0" destOrd="0" presId="urn:microsoft.com/office/officeart/2008/layout/HorizontalMultiLevelHierarchy"/>
    <dgm:cxn modelId="{B31D6560-5C21-4580-BFD3-B92CEB57AA8D}" type="presParOf" srcId="{DC477C53-D1BE-45A6-A39D-004D3191AD23}" destId="{C2C01ECA-AE89-4060-9579-C622E1ECF4A4}" srcOrd="1" destOrd="0" presId="urn:microsoft.com/office/officeart/2008/layout/HorizontalMultiLevelHierarchy"/>
    <dgm:cxn modelId="{D65AF7A8-BD8B-498A-8EE2-557825855540}" type="presParOf" srcId="{39B49EA3-0ACA-4B6D-B771-6382C65A6BEC}" destId="{9D764D9F-B0C3-4423-BA67-E6EAD173878D}" srcOrd="4" destOrd="0" presId="urn:microsoft.com/office/officeart/2008/layout/HorizontalMultiLevelHierarchy"/>
    <dgm:cxn modelId="{457FC8D3-2B2E-4908-BCBC-E084219DF682}" type="presParOf" srcId="{9D764D9F-B0C3-4423-BA67-E6EAD173878D}" destId="{EB74C015-035B-4716-A74E-C1EAD02EC16C}" srcOrd="0" destOrd="0" presId="urn:microsoft.com/office/officeart/2008/layout/HorizontalMultiLevelHierarchy"/>
    <dgm:cxn modelId="{5BE5EC91-C477-449B-BFE0-62C17C8DADE1}" type="presParOf" srcId="{39B49EA3-0ACA-4B6D-B771-6382C65A6BEC}" destId="{EC80BD5E-D04D-4B89-BD1F-E12D6F7132C0}" srcOrd="5" destOrd="0" presId="urn:microsoft.com/office/officeart/2008/layout/HorizontalMultiLevelHierarchy"/>
    <dgm:cxn modelId="{0BB79426-2471-429F-A2E1-B5FA7379CDD1}" type="presParOf" srcId="{EC80BD5E-D04D-4B89-BD1F-E12D6F7132C0}" destId="{A38A7B2D-4F69-4613-AE2D-E9DE92017368}" srcOrd="0" destOrd="0" presId="urn:microsoft.com/office/officeart/2008/layout/HorizontalMultiLevelHierarchy"/>
    <dgm:cxn modelId="{D2C114ED-D72C-4415-AB54-2F07EC08EBFF}" type="presParOf" srcId="{EC80BD5E-D04D-4B89-BD1F-E12D6F7132C0}" destId="{3C120F94-40CE-4862-8A4D-A7DC4DE4E261}" srcOrd="1" destOrd="0" presId="urn:microsoft.com/office/officeart/2008/layout/HorizontalMultiLevelHierarchy"/>
    <dgm:cxn modelId="{0F1CD216-3B52-4E24-A1A0-FD99ED6BAAF9}" type="presParOf" srcId="{39B49EA3-0ACA-4B6D-B771-6382C65A6BEC}" destId="{0B192423-EAD6-4587-A017-F723F3EAFDFA}" srcOrd="6" destOrd="0" presId="urn:microsoft.com/office/officeart/2008/layout/HorizontalMultiLevelHierarchy"/>
    <dgm:cxn modelId="{85D1E98C-7F98-4ABD-88F2-7012CCD3A43D}" type="presParOf" srcId="{0B192423-EAD6-4587-A017-F723F3EAFDFA}" destId="{37DCE8BB-9276-418D-BBFD-62DF05A71EAD}" srcOrd="0" destOrd="0" presId="urn:microsoft.com/office/officeart/2008/layout/HorizontalMultiLevelHierarchy"/>
    <dgm:cxn modelId="{FDD7ACDD-B916-44CA-B035-9AC89C5F3219}" type="presParOf" srcId="{39B49EA3-0ACA-4B6D-B771-6382C65A6BEC}" destId="{4C9FD01B-3F20-469F-8AF1-0001D997913A}" srcOrd="7" destOrd="0" presId="urn:microsoft.com/office/officeart/2008/layout/HorizontalMultiLevelHierarchy"/>
    <dgm:cxn modelId="{CEE6BC2C-C87E-4EE8-A563-288A224EB204}" type="presParOf" srcId="{4C9FD01B-3F20-469F-8AF1-0001D997913A}" destId="{6BDE8423-CAB7-4071-8A32-7EE0CB3B8DCE}" srcOrd="0" destOrd="0" presId="urn:microsoft.com/office/officeart/2008/layout/HorizontalMultiLevelHierarchy"/>
    <dgm:cxn modelId="{24ED93B0-D5D7-40C5-B6D0-C00321331F1E}" type="presParOf" srcId="{4C9FD01B-3F20-469F-8AF1-0001D997913A}" destId="{B76A45D3-59AD-4B52-921D-68A4C3383767}" srcOrd="1" destOrd="0" presId="urn:microsoft.com/office/officeart/2008/layout/HorizontalMultiLevelHierarchy"/>
    <dgm:cxn modelId="{ED04FCAB-4D82-4806-BA6E-2FB78CD2478A}" type="presParOf" srcId="{39B49EA3-0ACA-4B6D-B771-6382C65A6BEC}" destId="{A47EB129-1B03-409D-87A8-D21E0F2820A8}" srcOrd="8" destOrd="0" presId="urn:microsoft.com/office/officeart/2008/layout/HorizontalMultiLevelHierarchy"/>
    <dgm:cxn modelId="{D270E793-C7BB-4A2A-9D12-9E1209A1FF10}" type="presParOf" srcId="{A47EB129-1B03-409D-87A8-D21E0F2820A8}" destId="{BC0C72B5-217C-492B-9B4C-42467ABF43DF}" srcOrd="0" destOrd="0" presId="urn:microsoft.com/office/officeart/2008/layout/HorizontalMultiLevelHierarchy"/>
    <dgm:cxn modelId="{1204C2CD-007A-4335-B956-8965F64761B7}" type="presParOf" srcId="{39B49EA3-0ACA-4B6D-B771-6382C65A6BEC}" destId="{27258370-BFF2-410F-874B-84F60AFC2D6E}" srcOrd="9" destOrd="0" presId="urn:microsoft.com/office/officeart/2008/layout/HorizontalMultiLevelHierarchy"/>
    <dgm:cxn modelId="{7DB03C2A-86AC-4F89-AB5D-8C78B9544F27}" type="presParOf" srcId="{27258370-BFF2-410F-874B-84F60AFC2D6E}" destId="{E7169BEB-EA5D-406D-AAC4-98736221C3E7}" srcOrd="0" destOrd="0" presId="urn:microsoft.com/office/officeart/2008/layout/HorizontalMultiLevelHierarchy"/>
    <dgm:cxn modelId="{06A46E5A-CDC2-4108-9D0F-E68FC92FABE3}" type="presParOf" srcId="{27258370-BFF2-410F-874B-84F60AFC2D6E}" destId="{BF07C625-EC27-4570-8716-C0BA3CDC9BE1}" srcOrd="1" destOrd="0" presId="urn:microsoft.com/office/officeart/2008/layout/HorizontalMultiLevelHierarchy"/>
    <dgm:cxn modelId="{BDF40EB0-2805-4C8B-A559-F26B77D626E8}" type="presParOf" srcId="{39B49EA3-0ACA-4B6D-B771-6382C65A6BEC}" destId="{62D30B21-70B5-461A-97F4-4599DD1D53B3}" srcOrd="10" destOrd="0" presId="urn:microsoft.com/office/officeart/2008/layout/HorizontalMultiLevelHierarchy"/>
    <dgm:cxn modelId="{AD86D937-9435-40D8-93A8-2049B849D9D1}" type="presParOf" srcId="{62D30B21-70B5-461A-97F4-4599DD1D53B3}" destId="{337979D1-A6F9-45B6-8C4F-01F205EDE031}" srcOrd="0" destOrd="0" presId="urn:microsoft.com/office/officeart/2008/layout/HorizontalMultiLevelHierarchy"/>
    <dgm:cxn modelId="{58EC5DBB-97B9-4BDF-B07A-BDA856A994CB}" type="presParOf" srcId="{39B49EA3-0ACA-4B6D-B771-6382C65A6BEC}" destId="{9D1EE9BE-4083-4F24-AF41-26AA052C31D8}" srcOrd="11" destOrd="0" presId="urn:microsoft.com/office/officeart/2008/layout/HorizontalMultiLevelHierarchy"/>
    <dgm:cxn modelId="{C88B7749-406E-4AB7-968E-EA40BF2A4B90}" type="presParOf" srcId="{9D1EE9BE-4083-4F24-AF41-26AA052C31D8}" destId="{0926CFA4-807A-4AA5-BE4A-A2EA1B9F74AD}" srcOrd="0" destOrd="0" presId="urn:microsoft.com/office/officeart/2008/layout/HorizontalMultiLevelHierarchy"/>
    <dgm:cxn modelId="{FD12DEA5-D27A-4E7D-A10E-51E5533399FF}" type="presParOf" srcId="{9D1EE9BE-4083-4F24-AF41-26AA052C31D8}" destId="{E631FD83-CD90-411C-A5E2-E4D0F1BB7CA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D9964-63BC-40B8-891A-3199D9BD66BF}">
      <dsp:nvSpPr>
        <dsp:cNvPr id="0" name=""/>
        <dsp:cNvSpPr/>
      </dsp:nvSpPr>
      <dsp:spPr>
        <a:xfrm>
          <a:off x="3762" y="698080"/>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Genderqueer	</a:t>
          </a:r>
          <a:endParaRPr lang="en-US" sz="2600" kern="1200"/>
        </a:p>
      </dsp:txBody>
      <dsp:txXfrm>
        <a:off x="3762" y="698080"/>
        <a:ext cx="2036979" cy="1222187"/>
      </dsp:txXfrm>
    </dsp:sp>
    <dsp:sp modelId="{C87DBD7A-310A-4C01-871B-07661341FE29}">
      <dsp:nvSpPr>
        <dsp:cNvPr id="0" name=""/>
        <dsp:cNvSpPr/>
      </dsp:nvSpPr>
      <dsp:spPr>
        <a:xfrm>
          <a:off x="2244439" y="698080"/>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Gender Fluid</a:t>
          </a:r>
          <a:endParaRPr lang="en-US" sz="2600" kern="1200"/>
        </a:p>
      </dsp:txBody>
      <dsp:txXfrm>
        <a:off x="2244439" y="698080"/>
        <a:ext cx="2036979" cy="1222187"/>
      </dsp:txXfrm>
    </dsp:sp>
    <dsp:sp modelId="{02FB43A4-CA20-42CD-A13F-B548963B2A66}">
      <dsp:nvSpPr>
        <dsp:cNvPr id="0" name=""/>
        <dsp:cNvSpPr/>
      </dsp:nvSpPr>
      <dsp:spPr>
        <a:xfrm>
          <a:off x="4485116" y="698080"/>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Non-binary</a:t>
          </a:r>
          <a:endParaRPr lang="en-US" sz="2600" kern="1200"/>
        </a:p>
      </dsp:txBody>
      <dsp:txXfrm>
        <a:off x="4485116" y="698080"/>
        <a:ext cx="2036979" cy="1222187"/>
      </dsp:txXfrm>
    </dsp:sp>
    <dsp:sp modelId="{29D8B52E-0D06-4D53-B532-1D2E2D9FE46A}">
      <dsp:nvSpPr>
        <dsp:cNvPr id="0" name=""/>
        <dsp:cNvSpPr/>
      </dsp:nvSpPr>
      <dsp:spPr>
        <a:xfrm>
          <a:off x="6725794" y="698080"/>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Gender Expansive</a:t>
          </a:r>
          <a:endParaRPr lang="en-US" sz="2600" kern="1200"/>
        </a:p>
      </dsp:txBody>
      <dsp:txXfrm>
        <a:off x="6725794" y="698080"/>
        <a:ext cx="2036979" cy="1222187"/>
      </dsp:txXfrm>
    </dsp:sp>
    <dsp:sp modelId="{C6FBFFBE-D817-4A72-8813-5B05A4B11E5D}">
      <dsp:nvSpPr>
        <dsp:cNvPr id="0" name=""/>
        <dsp:cNvSpPr/>
      </dsp:nvSpPr>
      <dsp:spPr>
        <a:xfrm>
          <a:off x="8966471" y="698080"/>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Gender Creative </a:t>
          </a:r>
          <a:endParaRPr lang="en-US" sz="2600" kern="1200"/>
        </a:p>
      </dsp:txBody>
      <dsp:txXfrm>
        <a:off x="8966471" y="698080"/>
        <a:ext cx="2036979" cy="1222187"/>
      </dsp:txXfrm>
    </dsp:sp>
    <dsp:sp modelId="{A4C30ECB-D538-4756-BB81-7516D1309045}">
      <dsp:nvSpPr>
        <dsp:cNvPr id="0" name=""/>
        <dsp:cNvSpPr/>
      </dsp:nvSpPr>
      <dsp:spPr>
        <a:xfrm>
          <a:off x="3762" y="2123966"/>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Demigender</a:t>
          </a:r>
          <a:endParaRPr lang="en-US" sz="2600" kern="1200"/>
        </a:p>
      </dsp:txBody>
      <dsp:txXfrm>
        <a:off x="3762" y="2123966"/>
        <a:ext cx="2036979" cy="1222187"/>
      </dsp:txXfrm>
    </dsp:sp>
    <dsp:sp modelId="{3F95DBD2-6F01-4C58-A55C-549071D3DEF8}">
      <dsp:nvSpPr>
        <dsp:cNvPr id="0" name=""/>
        <dsp:cNvSpPr/>
      </dsp:nvSpPr>
      <dsp:spPr>
        <a:xfrm>
          <a:off x="2244439" y="2123966"/>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Bigender</a:t>
          </a:r>
          <a:endParaRPr lang="en-US" sz="2600" kern="1200"/>
        </a:p>
      </dsp:txBody>
      <dsp:txXfrm>
        <a:off x="2244439" y="2123966"/>
        <a:ext cx="2036979" cy="1222187"/>
      </dsp:txXfrm>
    </dsp:sp>
    <dsp:sp modelId="{BA4E2B95-4D93-4B31-B019-420403A16F94}">
      <dsp:nvSpPr>
        <dsp:cNvPr id="0" name=""/>
        <dsp:cNvSpPr/>
      </dsp:nvSpPr>
      <dsp:spPr>
        <a:xfrm>
          <a:off x="4485116" y="2123966"/>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Androgyne</a:t>
          </a:r>
          <a:endParaRPr lang="en-US" sz="2600" kern="1200"/>
        </a:p>
      </dsp:txBody>
      <dsp:txXfrm>
        <a:off x="4485116" y="2123966"/>
        <a:ext cx="2036979" cy="1222187"/>
      </dsp:txXfrm>
    </dsp:sp>
    <dsp:sp modelId="{D82012E8-A651-407B-A0F3-D482DA5B230F}">
      <dsp:nvSpPr>
        <dsp:cNvPr id="0" name=""/>
        <dsp:cNvSpPr/>
      </dsp:nvSpPr>
      <dsp:spPr>
        <a:xfrm>
          <a:off x="6725794" y="2123966"/>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Agender</a:t>
          </a:r>
          <a:endParaRPr lang="en-US" sz="2600" kern="1200"/>
        </a:p>
      </dsp:txBody>
      <dsp:txXfrm>
        <a:off x="6725794" y="2123966"/>
        <a:ext cx="2036979" cy="1222187"/>
      </dsp:txXfrm>
    </dsp:sp>
    <dsp:sp modelId="{7738EBB7-C9CB-42F2-AFE3-7A6B58A49B15}">
      <dsp:nvSpPr>
        <dsp:cNvPr id="0" name=""/>
        <dsp:cNvSpPr/>
      </dsp:nvSpPr>
      <dsp:spPr>
        <a:xfrm>
          <a:off x="8966471" y="2123966"/>
          <a:ext cx="2036979" cy="1222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smtClean="0"/>
            <a:t>Two-spirit</a:t>
          </a:r>
          <a:endParaRPr lang="en-US" sz="2600" kern="1200"/>
        </a:p>
      </dsp:txBody>
      <dsp:txXfrm>
        <a:off x="8966471" y="2123966"/>
        <a:ext cx="2036979" cy="1222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30B21-70B5-461A-97F4-4599DD1D53B3}">
      <dsp:nvSpPr>
        <dsp:cNvPr id="0" name=""/>
        <dsp:cNvSpPr/>
      </dsp:nvSpPr>
      <dsp:spPr>
        <a:xfrm>
          <a:off x="6926897" y="4371848"/>
          <a:ext cx="467716" cy="2228072"/>
        </a:xfrm>
        <a:custGeom>
          <a:avLst/>
          <a:gdLst/>
          <a:ahLst/>
          <a:cxnLst/>
          <a:rect l="0" t="0" r="0" b="0"/>
          <a:pathLst>
            <a:path>
              <a:moveTo>
                <a:pt x="0" y="0"/>
              </a:moveTo>
              <a:lnTo>
                <a:pt x="233858" y="0"/>
              </a:lnTo>
              <a:lnTo>
                <a:pt x="233858" y="2228072"/>
              </a:lnTo>
              <a:lnTo>
                <a:pt x="467716" y="2228072"/>
              </a:lnTo>
            </a:path>
          </a:pathLst>
        </a:custGeom>
        <a:noFill/>
        <a:ln w="4445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7103840" y="5428968"/>
        <a:ext cx="113831" cy="113831"/>
      </dsp:txXfrm>
    </dsp:sp>
    <dsp:sp modelId="{A47EB129-1B03-409D-87A8-D21E0F2820A8}">
      <dsp:nvSpPr>
        <dsp:cNvPr id="0" name=""/>
        <dsp:cNvSpPr/>
      </dsp:nvSpPr>
      <dsp:spPr>
        <a:xfrm>
          <a:off x="6926897" y="4371848"/>
          <a:ext cx="467716" cy="1336843"/>
        </a:xfrm>
        <a:custGeom>
          <a:avLst/>
          <a:gdLst/>
          <a:ahLst/>
          <a:cxnLst/>
          <a:rect l="0" t="0" r="0" b="0"/>
          <a:pathLst>
            <a:path>
              <a:moveTo>
                <a:pt x="0" y="0"/>
              </a:moveTo>
              <a:lnTo>
                <a:pt x="233858" y="0"/>
              </a:lnTo>
              <a:lnTo>
                <a:pt x="233858" y="1336843"/>
              </a:lnTo>
              <a:lnTo>
                <a:pt x="467716" y="1336843"/>
              </a:lnTo>
            </a:path>
          </a:pathLst>
        </a:custGeom>
        <a:noFill/>
        <a:ln w="4445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25348" y="5004862"/>
        <a:ext cx="70815" cy="70815"/>
      </dsp:txXfrm>
    </dsp:sp>
    <dsp:sp modelId="{0B192423-EAD6-4587-A017-F723F3EAFDFA}">
      <dsp:nvSpPr>
        <dsp:cNvPr id="0" name=""/>
        <dsp:cNvSpPr/>
      </dsp:nvSpPr>
      <dsp:spPr>
        <a:xfrm>
          <a:off x="6926897" y="4371848"/>
          <a:ext cx="467716" cy="445614"/>
        </a:xfrm>
        <a:custGeom>
          <a:avLst/>
          <a:gdLst/>
          <a:ahLst/>
          <a:cxnLst/>
          <a:rect l="0" t="0" r="0" b="0"/>
          <a:pathLst>
            <a:path>
              <a:moveTo>
                <a:pt x="0" y="0"/>
              </a:moveTo>
              <a:lnTo>
                <a:pt x="233858" y="0"/>
              </a:lnTo>
              <a:lnTo>
                <a:pt x="233858" y="445614"/>
              </a:lnTo>
              <a:lnTo>
                <a:pt x="467716" y="445614"/>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44605" y="4578505"/>
        <a:ext cx="32300" cy="32300"/>
      </dsp:txXfrm>
    </dsp:sp>
    <dsp:sp modelId="{9D764D9F-B0C3-4423-BA67-E6EAD173878D}">
      <dsp:nvSpPr>
        <dsp:cNvPr id="0" name=""/>
        <dsp:cNvSpPr/>
      </dsp:nvSpPr>
      <dsp:spPr>
        <a:xfrm>
          <a:off x="6926897" y="3926233"/>
          <a:ext cx="467716" cy="445614"/>
        </a:xfrm>
        <a:custGeom>
          <a:avLst/>
          <a:gdLst/>
          <a:ahLst/>
          <a:cxnLst/>
          <a:rect l="0" t="0" r="0" b="0"/>
          <a:pathLst>
            <a:path>
              <a:moveTo>
                <a:pt x="0" y="445614"/>
              </a:moveTo>
              <a:lnTo>
                <a:pt x="233858" y="445614"/>
              </a:lnTo>
              <a:lnTo>
                <a:pt x="233858" y="0"/>
              </a:lnTo>
              <a:lnTo>
                <a:pt x="467716" y="0"/>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44605" y="4132890"/>
        <a:ext cx="32300" cy="32300"/>
      </dsp:txXfrm>
    </dsp:sp>
    <dsp:sp modelId="{E458924C-8B47-4ADC-8232-C1644A4376C8}">
      <dsp:nvSpPr>
        <dsp:cNvPr id="0" name=""/>
        <dsp:cNvSpPr/>
      </dsp:nvSpPr>
      <dsp:spPr>
        <a:xfrm>
          <a:off x="6926897" y="3035005"/>
          <a:ext cx="467716" cy="1336843"/>
        </a:xfrm>
        <a:custGeom>
          <a:avLst/>
          <a:gdLst/>
          <a:ahLst/>
          <a:cxnLst/>
          <a:rect l="0" t="0" r="0" b="0"/>
          <a:pathLst>
            <a:path>
              <a:moveTo>
                <a:pt x="0" y="1336843"/>
              </a:moveTo>
              <a:lnTo>
                <a:pt x="233858" y="1336843"/>
              </a:lnTo>
              <a:lnTo>
                <a:pt x="233858" y="0"/>
              </a:lnTo>
              <a:lnTo>
                <a:pt x="467716" y="0"/>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25348" y="3668019"/>
        <a:ext cx="70815" cy="70815"/>
      </dsp:txXfrm>
    </dsp:sp>
    <dsp:sp modelId="{827934A4-BDE3-4509-A56F-2F59C2DD27C0}">
      <dsp:nvSpPr>
        <dsp:cNvPr id="0" name=""/>
        <dsp:cNvSpPr/>
      </dsp:nvSpPr>
      <dsp:spPr>
        <a:xfrm>
          <a:off x="6926897" y="2143776"/>
          <a:ext cx="467716" cy="2228072"/>
        </a:xfrm>
        <a:custGeom>
          <a:avLst/>
          <a:gdLst/>
          <a:ahLst/>
          <a:cxnLst/>
          <a:rect l="0" t="0" r="0" b="0"/>
          <a:pathLst>
            <a:path>
              <a:moveTo>
                <a:pt x="0" y="2228072"/>
              </a:moveTo>
              <a:lnTo>
                <a:pt x="233858" y="2228072"/>
              </a:lnTo>
              <a:lnTo>
                <a:pt x="233858" y="0"/>
              </a:lnTo>
              <a:lnTo>
                <a:pt x="467716" y="0"/>
              </a:lnTo>
            </a:path>
          </a:pathLst>
        </a:custGeom>
        <a:noFill/>
        <a:ln w="5080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7103840" y="3200896"/>
        <a:ext cx="113831" cy="113831"/>
      </dsp:txXfrm>
    </dsp:sp>
    <dsp:sp modelId="{D55B948D-1E65-4DF0-95BE-4E7E16C4D1D1}">
      <dsp:nvSpPr>
        <dsp:cNvPr id="0" name=""/>
        <dsp:cNvSpPr/>
      </dsp:nvSpPr>
      <dsp:spPr>
        <a:xfrm>
          <a:off x="4120595" y="2589390"/>
          <a:ext cx="467716" cy="1782457"/>
        </a:xfrm>
        <a:custGeom>
          <a:avLst/>
          <a:gdLst/>
          <a:ahLst/>
          <a:cxnLst/>
          <a:rect l="0" t="0" r="0" b="0"/>
          <a:pathLst>
            <a:path>
              <a:moveTo>
                <a:pt x="0" y="0"/>
              </a:moveTo>
              <a:lnTo>
                <a:pt x="233858" y="0"/>
              </a:lnTo>
              <a:lnTo>
                <a:pt x="233858" y="1782457"/>
              </a:lnTo>
              <a:lnTo>
                <a:pt x="467716" y="1782457"/>
              </a:lnTo>
            </a:path>
          </a:pathLst>
        </a:custGeom>
        <a:noFill/>
        <a:ln w="4445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4308384" y="3434549"/>
        <a:ext cx="92140" cy="92140"/>
      </dsp:txXfrm>
    </dsp:sp>
    <dsp:sp modelId="{53B7B963-67A2-4F65-8730-3453B32BA935}">
      <dsp:nvSpPr>
        <dsp:cNvPr id="0" name=""/>
        <dsp:cNvSpPr/>
      </dsp:nvSpPr>
      <dsp:spPr>
        <a:xfrm>
          <a:off x="6926897" y="806932"/>
          <a:ext cx="467716" cy="445614"/>
        </a:xfrm>
        <a:custGeom>
          <a:avLst/>
          <a:gdLst/>
          <a:ahLst/>
          <a:cxnLst/>
          <a:rect l="0" t="0" r="0" b="0"/>
          <a:pathLst>
            <a:path>
              <a:moveTo>
                <a:pt x="0" y="0"/>
              </a:moveTo>
              <a:lnTo>
                <a:pt x="233858" y="0"/>
              </a:lnTo>
              <a:lnTo>
                <a:pt x="233858" y="445614"/>
              </a:lnTo>
              <a:lnTo>
                <a:pt x="467716" y="445614"/>
              </a:lnTo>
            </a:path>
          </a:pathLst>
        </a:custGeom>
        <a:noFill/>
        <a:ln w="4445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44605" y="1013589"/>
        <a:ext cx="32300" cy="32300"/>
      </dsp:txXfrm>
    </dsp:sp>
    <dsp:sp modelId="{423F9995-3D4B-43FE-9224-88FBD5147E2E}">
      <dsp:nvSpPr>
        <dsp:cNvPr id="0" name=""/>
        <dsp:cNvSpPr/>
      </dsp:nvSpPr>
      <dsp:spPr>
        <a:xfrm>
          <a:off x="6926897" y="361318"/>
          <a:ext cx="467716" cy="445614"/>
        </a:xfrm>
        <a:custGeom>
          <a:avLst/>
          <a:gdLst/>
          <a:ahLst/>
          <a:cxnLst/>
          <a:rect l="0" t="0" r="0" b="0"/>
          <a:pathLst>
            <a:path>
              <a:moveTo>
                <a:pt x="0" y="445614"/>
              </a:moveTo>
              <a:lnTo>
                <a:pt x="233858" y="445614"/>
              </a:lnTo>
              <a:lnTo>
                <a:pt x="233858" y="0"/>
              </a:lnTo>
              <a:lnTo>
                <a:pt x="467716" y="0"/>
              </a:lnTo>
            </a:path>
          </a:pathLst>
        </a:custGeom>
        <a:noFill/>
        <a:ln w="4445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44605" y="567975"/>
        <a:ext cx="32300" cy="32300"/>
      </dsp:txXfrm>
    </dsp:sp>
    <dsp:sp modelId="{AE12065B-6807-4297-A6DA-C809785E28C3}">
      <dsp:nvSpPr>
        <dsp:cNvPr id="0" name=""/>
        <dsp:cNvSpPr/>
      </dsp:nvSpPr>
      <dsp:spPr>
        <a:xfrm>
          <a:off x="4120595" y="806932"/>
          <a:ext cx="467716" cy="1782457"/>
        </a:xfrm>
        <a:custGeom>
          <a:avLst/>
          <a:gdLst/>
          <a:ahLst/>
          <a:cxnLst/>
          <a:rect l="0" t="0" r="0" b="0"/>
          <a:pathLst>
            <a:path>
              <a:moveTo>
                <a:pt x="0" y="1782457"/>
              </a:moveTo>
              <a:lnTo>
                <a:pt x="233858" y="1782457"/>
              </a:lnTo>
              <a:lnTo>
                <a:pt x="233858" y="0"/>
              </a:lnTo>
              <a:lnTo>
                <a:pt x="467716" y="0"/>
              </a:lnTo>
            </a:path>
          </a:pathLst>
        </a:custGeom>
        <a:noFill/>
        <a:ln w="44450" cap="flat" cmpd="sng" algn="ctr">
          <a:solidFill>
            <a:srgbClr val="009900"/>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4308384" y="1652091"/>
        <a:ext cx="92140" cy="92140"/>
      </dsp:txXfrm>
    </dsp:sp>
    <dsp:sp modelId="{01BB1DA0-4081-43A0-A3C1-6200F44CADC7}">
      <dsp:nvSpPr>
        <dsp:cNvPr id="0" name=""/>
        <dsp:cNvSpPr/>
      </dsp:nvSpPr>
      <dsp:spPr>
        <a:xfrm rot="16200000">
          <a:off x="1887832" y="2232898"/>
          <a:ext cx="3752542"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rtl="0">
            <a:lnSpc>
              <a:spcPct val="90000"/>
            </a:lnSpc>
            <a:spcBef>
              <a:spcPct val="0"/>
            </a:spcBef>
            <a:spcAft>
              <a:spcPct val="35000"/>
            </a:spcAft>
          </a:pPr>
          <a:r>
            <a:rPr lang="en-US" sz="4600" kern="1200" smtClean="0"/>
            <a:t>Transgender</a:t>
          </a:r>
          <a:endParaRPr lang="en-US" sz="4600" kern="1200"/>
        </a:p>
      </dsp:txBody>
      <dsp:txXfrm>
        <a:off x="1887832" y="2232898"/>
        <a:ext cx="3752542" cy="712983"/>
      </dsp:txXfrm>
    </dsp:sp>
    <dsp:sp modelId="{6925F3B5-44C0-4959-A6C8-C026E8870599}">
      <dsp:nvSpPr>
        <dsp:cNvPr id="0" name=""/>
        <dsp:cNvSpPr/>
      </dsp:nvSpPr>
      <dsp:spPr>
        <a:xfrm>
          <a:off x="4588312" y="450441"/>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smtClean="0"/>
            <a:t>Binary</a:t>
          </a:r>
          <a:endParaRPr lang="en-US" sz="2500" kern="1200"/>
        </a:p>
      </dsp:txBody>
      <dsp:txXfrm>
        <a:off x="4588312" y="450441"/>
        <a:ext cx="2338584" cy="712983"/>
      </dsp:txXfrm>
    </dsp:sp>
    <dsp:sp modelId="{DCE63815-7D08-4816-86A3-BBF8395FF76D}">
      <dsp:nvSpPr>
        <dsp:cNvPr id="0" name=""/>
        <dsp:cNvSpPr/>
      </dsp:nvSpPr>
      <dsp:spPr>
        <a:xfrm>
          <a:off x="7394614" y="4826"/>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smtClean="0"/>
            <a:t>Trans man</a:t>
          </a:r>
          <a:endParaRPr lang="en-US" sz="2500" kern="1200"/>
        </a:p>
      </dsp:txBody>
      <dsp:txXfrm>
        <a:off x="7394614" y="4826"/>
        <a:ext cx="2338584" cy="712983"/>
      </dsp:txXfrm>
    </dsp:sp>
    <dsp:sp modelId="{78F1126D-DFEE-46B7-B51D-7CDFC61A09BD}">
      <dsp:nvSpPr>
        <dsp:cNvPr id="0" name=""/>
        <dsp:cNvSpPr/>
      </dsp:nvSpPr>
      <dsp:spPr>
        <a:xfrm>
          <a:off x="7394614" y="896055"/>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Trans woman</a:t>
          </a:r>
          <a:endParaRPr lang="en-US" sz="2500" kern="1200" dirty="0"/>
        </a:p>
      </dsp:txBody>
      <dsp:txXfrm>
        <a:off x="7394614" y="896055"/>
        <a:ext cx="2338584" cy="712983"/>
      </dsp:txXfrm>
    </dsp:sp>
    <dsp:sp modelId="{0AEC0BB3-CC52-48D3-BB1D-09B91539604C}">
      <dsp:nvSpPr>
        <dsp:cNvPr id="0" name=""/>
        <dsp:cNvSpPr/>
      </dsp:nvSpPr>
      <dsp:spPr>
        <a:xfrm>
          <a:off x="4588312" y="4015356"/>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smtClean="0"/>
            <a:t>Non-Binary</a:t>
          </a:r>
          <a:endParaRPr lang="en-US" sz="2500" kern="1200"/>
        </a:p>
      </dsp:txBody>
      <dsp:txXfrm>
        <a:off x="4588312" y="4015356"/>
        <a:ext cx="2338584" cy="712983"/>
      </dsp:txXfrm>
    </dsp:sp>
    <dsp:sp modelId="{44226B4A-ECEE-4E50-A024-55596B83F114}">
      <dsp:nvSpPr>
        <dsp:cNvPr id="0" name=""/>
        <dsp:cNvSpPr/>
      </dsp:nvSpPr>
      <dsp:spPr>
        <a:xfrm>
          <a:off x="7394614" y="1787284"/>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err="1" smtClean="0"/>
            <a:t>Bigender</a:t>
          </a:r>
          <a:endParaRPr lang="en-US" sz="2500" kern="1200" dirty="0"/>
        </a:p>
      </dsp:txBody>
      <dsp:txXfrm>
        <a:off x="7394614" y="1787284"/>
        <a:ext cx="2338584" cy="712983"/>
      </dsp:txXfrm>
    </dsp:sp>
    <dsp:sp modelId="{A8DA8869-ACBE-44BC-A479-4420EA2632EB}">
      <dsp:nvSpPr>
        <dsp:cNvPr id="0" name=""/>
        <dsp:cNvSpPr/>
      </dsp:nvSpPr>
      <dsp:spPr>
        <a:xfrm>
          <a:off x="7394614" y="2678513"/>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err="1" smtClean="0"/>
            <a:t>Agender</a:t>
          </a:r>
          <a:endParaRPr lang="en-US" sz="2500" kern="1200" dirty="0"/>
        </a:p>
      </dsp:txBody>
      <dsp:txXfrm>
        <a:off x="7394614" y="2678513"/>
        <a:ext cx="2338584" cy="712983"/>
      </dsp:txXfrm>
    </dsp:sp>
    <dsp:sp modelId="{A38A7B2D-4F69-4613-AE2D-E9DE92017368}">
      <dsp:nvSpPr>
        <dsp:cNvPr id="0" name=""/>
        <dsp:cNvSpPr/>
      </dsp:nvSpPr>
      <dsp:spPr>
        <a:xfrm>
          <a:off x="7394614" y="3569742"/>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   Genderqueer	</a:t>
          </a:r>
          <a:endParaRPr lang="en-US" sz="2500" kern="1200" dirty="0"/>
        </a:p>
      </dsp:txBody>
      <dsp:txXfrm>
        <a:off x="7394614" y="3569742"/>
        <a:ext cx="2338584" cy="712983"/>
      </dsp:txXfrm>
    </dsp:sp>
    <dsp:sp modelId="{6BDE8423-CAB7-4071-8A32-7EE0CB3B8DCE}">
      <dsp:nvSpPr>
        <dsp:cNvPr id="0" name=""/>
        <dsp:cNvSpPr/>
      </dsp:nvSpPr>
      <dsp:spPr>
        <a:xfrm>
          <a:off x="7394614" y="4460971"/>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smtClean="0"/>
            <a:t>Gender Fluid</a:t>
          </a:r>
          <a:endParaRPr lang="en-US" sz="2500" kern="1200"/>
        </a:p>
      </dsp:txBody>
      <dsp:txXfrm>
        <a:off x="7394614" y="4460971"/>
        <a:ext cx="2338584" cy="712983"/>
      </dsp:txXfrm>
    </dsp:sp>
    <dsp:sp modelId="{E7169BEB-EA5D-406D-AAC4-98736221C3E7}">
      <dsp:nvSpPr>
        <dsp:cNvPr id="0" name=""/>
        <dsp:cNvSpPr/>
      </dsp:nvSpPr>
      <dsp:spPr>
        <a:xfrm>
          <a:off x="7394614" y="5352200"/>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dirty="0" smtClean="0"/>
            <a:t>Non-binary</a:t>
          </a:r>
          <a:endParaRPr lang="en-US" sz="2500" kern="1200" dirty="0"/>
        </a:p>
      </dsp:txBody>
      <dsp:txXfrm>
        <a:off x="7394614" y="5352200"/>
        <a:ext cx="2338584" cy="712983"/>
      </dsp:txXfrm>
    </dsp:sp>
    <dsp:sp modelId="{0926CFA4-807A-4AA5-BE4A-A2EA1B9F74AD}">
      <dsp:nvSpPr>
        <dsp:cNvPr id="0" name=""/>
        <dsp:cNvSpPr/>
      </dsp:nvSpPr>
      <dsp:spPr>
        <a:xfrm>
          <a:off x="7394614" y="6243429"/>
          <a:ext cx="2338584" cy="712983"/>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kern="1200" smtClean="0"/>
            <a:t>More!</a:t>
          </a:r>
          <a:endParaRPr lang="en-US" sz="2500" kern="1200"/>
        </a:p>
      </dsp:txBody>
      <dsp:txXfrm>
        <a:off x="7394614" y="6243429"/>
        <a:ext cx="2338584" cy="7129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3CA400-0E38-4557-9155-D9AE7B29BDA4}"/>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8196F60-D528-4AC9-A168-C38C5F35D184}"/>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978B803C-84D8-49A0-AB47-C4441D81FB00}" type="datetimeFigureOut">
              <a:rPr lang="en-US"/>
              <a:pPr>
                <a:defRPr/>
              </a:pPr>
              <a:t>11/21/2019</a:t>
            </a:fld>
            <a:endParaRPr lang="en-US" dirty="0"/>
          </a:p>
        </p:txBody>
      </p:sp>
      <p:sp>
        <p:nvSpPr>
          <p:cNvPr id="4" name="Footer Placeholder 3">
            <a:extLst>
              <a:ext uri="{FF2B5EF4-FFF2-40B4-BE49-F238E27FC236}">
                <a16:creationId xmlns:a16="http://schemas.microsoft.com/office/drawing/2014/main" id="{8DE96A71-493B-47AB-A7C7-F2D98A950CEF}"/>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3D3D33D-7E20-4457-B63D-7B88D5DD1A94}"/>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5BE4C448-26AB-4C2D-A977-99A4AA13BA45}"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286FE-62D9-4EBF-BB64-2523BA0D00EA}"/>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617FE1-D737-498E-9A43-D6243F0EEDD8}"/>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EC0DD10E-4ACF-4157-A3D0-8A6615B41D6D}" type="datetimeFigureOut">
              <a:rPr lang="en-US"/>
              <a:pPr>
                <a:defRPr/>
              </a:pPr>
              <a:t>11/21/2019</a:t>
            </a:fld>
            <a:endParaRPr lang="en-US" dirty="0"/>
          </a:p>
        </p:txBody>
      </p:sp>
      <p:sp>
        <p:nvSpPr>
          <p:cNvPr id="4" name="Slide Image Placeholder 3">
            <a:extLst>
              <a:ext uri="{FF2B5EF4-FFF2-40B4-BE49-F238E27FC236}">
                <a16:creationId xmlns:a16="http://schemas.microsoft.com/office/drawing/2014/main" id="{90817120-1C73-4F23-9FC9-09636B5E07BC}"/>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dirty="0"/>
          </a:p>
        </p:txBody>
      </p:sp>
      <p:sp>
        <p:nvSpPr>
          <p:cNvPr id="5" name="Notes Placeholder 4">
            <a:extLst>
              <a:ext uri="{FF2B5EF4-FFF2-40B4-BE49-F238E27FC236}">
                <a16:creationId xmlns:a16="http://schemas.microsoft.com/office/drawing/2014/main" id="{3DAFC5DE-17C6-497A-A664-173A018F7C8D}"/>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49B93F-981A-4AF2-AD94-01236F1601B9}"/>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51E0C0-9510-4BC7-9751-4526D679F4F6}"/>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10B6D52F-B296-4629-8656-CD0C85DE9E6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ACEDA3-4999-441A-BE1C-B03549E502C8}" type="slidenum">
              <a:rPr lang="en-US" altLang="en-US" smtClean="0"/>
              <a:pPr fontAlgn="base">
                <a:spcBef>
                  <a:spcPct val="0"/>
                </a:spcBef>
                <a:spcAft>
                  <a:spcPct val="0"/>
                </a:spcAft>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Pronouns matter. Here you can</a:t>
            </a:r>
            <a:r>
              <a:rPr lang="en-US" baseline="0" dirty="0" smtClean="0"/>
              <a:t> see different pronouns that someone may prefer. </a:t>
            </a:r>
            <a:r>
              <a:rPr lang="en-US" dirty="0" smtClean="0"/>
              <a:t>If you don’t know how someone would like to be addressed, it’s okay to ask them what pronouns</a:t>
            </a:r>
            <a:r>
              <a:rPr lang="en-US" baseline="0" dirty="0" smtClean="0"/>
              <a:t> they use. Always state your own pronouns before asking someone else’s theirs.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10</a:t>
            </a:fld>
            <a:endParaRPr lang="en-US" dirty="0"/>
          </a:p>
        </p:txBody>
      </p:sp>
    </p:spTree>
    <p:extLst>
      <p:ext uri="{BB962C8B-B14F-4D97-AF65-F5344CB8AC3E}">
        <p14:creationId xmlns:p14="http://schemas.microsoft.com/office/powerpoint/2010/main" val="2019184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statement is included at the end because some</a:t>
            </a:r>
            <a:r>
              <a:rPr lang="en-US" baseline="0" dirty="0" smtClean="0"/>
              <a:t> </a:t>
            </a:r>
            <a:r>
              <a:rPr lang="en-US" dirty="0" smtClean="0"/>
              <a:t>think that we're moving away from a binary gender society. This doesn't mean that people who identify as men and women will disappear, but rather that we are making way for more non-binary identities. More states</a:t>
            </a:r>
            <a:r>
              <a:rPr lang="en-US" baseline="0" dirty="0" smtClean="0"/>
              <a:t> may begin to</a:t>
            </a:r>
            <a:r>
              <a:rPr lang="en-US" dirty="0" smtClean="0"/>
              <a:t> allow gender-neutral X on driver's licenses instead of just M or F, more gender-neutral and all-gender restrooms, more co-ed sports teams, and generally less division between the sexes. Not only are we redefining what it means to be male and female, but we're redefining what it means to be human.</a:t>
            </a:r>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11</a:t>
            </a:fld>
            <a:endParaRPr lang="en-US" dirty="0"/>
          </a:p>
        </p:txBody>
      </p:sp>
    </p:spTree>
    <p:extLst>
      <p:ext uri="{BB962C8B-B14F-4D97-AF65-F5344CB8AC3E}">
        <p14:creationId xmlns:p14="http://schemas.microsoft.com/office/powerpoint/2010/main" val="1727173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dirty="0" smtClean="0">
              <a:solidFill>
                <a:srgbClr val="FF0000"/>
              </a:solidFill>
            </a:endParaRP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CA7EE7-83A3-4E29-A988-130F0868659F}" type="slidenum">
              <a:rPr lang="en-US" altLang="en-US" smtClean="0"/>
              <a:pPr fontAlgn="base">
                <a:spcBef>
                  <a:spcPct val="0"/>
                </a:spcBef>
                <a:spcAft>
                  <a:spcPct val="0"/>
                </a:spcAft>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13</a:t>
            </a:fld>
            <a:endParaRPr lang="en-US" dirty="0"/>
          </a:p>
        </p:txBody>
      </p:sp>
    </p:spTree>
    <p:extLst>
      <p:ext uri="{BB962C8B-B14F-4D97-AF65-F5344CB8AC3E}">
        <p14:creationId xmlns:p14="http://schemas.microsoft.com/office/powerpoint/2010/main" val="194230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03870-3B90-42FA-8A3F-5416BA4D4C00}" type="slidenum">
              <a:rPr lang="en-US" altLang="en-US" smtClean="0"/>
              <a:pPr fontAlgn="base">
                <a:spcBef>
                  <a:spcPct val="0"/>
                </a:spcBef>
                <a:spcAft>
                  <a:spcPct val="0"/>
                </a:spcAft>
              </a:pPr>
              <a:t>2</a:t>
            </a:fld>
            <a:endParaRPr lang="en-US" altLang="en-US" smtClean="0"/>
          </a:p>
        </p:txBody>
      </p:sp>
    </p:spTree>
    <p:extLst>
      <p:ext uri="{BB962C8B-B14F-4D97-AF65-F5344CB8AC3E}">
        <p14:creationId xmlns:p14="http://schemas.microsoft.com/office/powerpoint/2010/main" val="103304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D10620-A55E-49B1-92B1-BDBC61F54606}" type="slidenum">
              <a:rPr lang="en-US" altLang="en-US" smtClean="0"/>
              <a:pPr fontAlgn="base">
                <a:spcBef>
                  <a:spcPct val="0"/>
                </a:spcBef>
                <a:spcAft>
                  <a:spcPct val="0"/>
                </a:spcAft>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[NOTE to</a:t>
            </a:r>
            <a:r>
              <a:rPr lang="en-US" b="1" baseline="0" dirty="0" smtClean="0"/>
              <a:t> FACILITATOR: ask the audience to guess] </a:t>
            </a:r>
            <a:r>
              <a:rPr lang="en-US" dirty="0" smtClean="0"/>
              <a:t>Which definition below belongs to gender non-conforming and which belongs to non-binary? And why?</a:t>
            </a:r>
          </a:p>
          <a:p>
            <a:pPr marL="514350" indent="-514350">
              <a:buFont typeface="+mj-lt"/>
              <a:buAutoNum type="alphaUcPeriod"/>
            </a:pPr>
            <a:r>
              <a:rPr lang="en-US" dirty="0" smtClean="0"/>
              <a:t>A broad term referring to people who do not behave in a way that conforms to the traditional expectations of their gender, or whose gender expression does not fit neatly into a category</a:t>
            </a:r>
            <a:r>
              <a:rPr lang="en-US" baseline="30000" dirty="0" smtClean="0"/>
              <a:t>1</a:t>
            </a:r>
            <a:endParaRPr lang="en-US" dirty="0" smtClean="0"/>
          </a:p>
          <a:p>
            <a:pPr marL="514350" indent="-514350">
              <a:buFont typeface="+mj-lt"/>
              <a:buAutoNum type="alphaUcPeriod"/>
            </a:pPr>
            <a:r>
              <a:rPr lang="en-US" dirty="0" smtClean="0"/>
              <a:t>An adjective describing a person who does not identify exclusively as a man or a woman; may identify as being both a man and a woman, somewhere in between, or as falling complete outside these categories</a:t>
            </a:r>
            <a:r>
              <a:rPr lang="en-US" baseline="30000" dirty="0" smtClean="0"/>
              <a:t>1</a:t>
            </a:r>
            <a:endParaRPr lang="en-US" dirty="0" smtClean="0"/>
          </a:p>
          <a:p>
            <a:endParaRPr lang="en-US" baseline="0" dirty="0" smtClean="0"/>
          </a:p>
          <a:p>
            <a:r>
              <a:rPr lang="en-US" baseline="0" dirty="0" smtClean="0"/>
              <a:t>The answer? Gender non-conforming is A, non-binary is B</a:t>
            </a:r>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4</a:t>
            </a:fld>
            <a:endParaRPr lang="en-US" dirty="0"/>
          </a:p>
        </p:txBody>
      </p:sp>
    </p:spTree>
    <p:extLst>
      <p:ext uri="{BB962C8B-B14F-4D97-AF65-F5344CB8AC3E}">
        <p14:creationId xmlns:p14="http://schemas.microsoft.com/office/powerpoint/2010/main" val="2054180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Genderqueer	</a:t>
            </a:r>
          </a:p>
          <a:p>
            <a:r>
              <a:rPr lang="en-US" dirty="0" smtClean="0"/>
              <a:t>Gender Fluid</a:t>
            </a:r>
          </a:p>
          <a:p>
            <a:r>
              <a:rPr lang="en-US" dirty="0" smtClean="0"/>
              <a:t>Non-binary</a:t>
            </a:r>
          </a:p>
          <a:p>
            <a:r>
              <a:rPr lang="en-US" dirty="0" smtClean="0"/>
              <a:t>Gender Expansive</a:t>
            </a:r>
          </a:p>
          <a:p>
            <a:r>
              <a:rPr lang="en-US" dirty="0" smtClean="0"/>
              <a:t>Gender Creative </a:t>
            </a:r>
          </a:p>
          <a:p>
            <a:r>
              <a:rPr lang="en-US" dirty="0" err="1" smtClean="0"/>
              <a:t>Demigender</a:t>
            </a:r>
            <a:endParaRPr lang="en-US" dirty="0" smtClean="0"/>
          </a:p>
          <a:p>
            <a:r>
              <a:rPr lang="en-US" dirty="0" err="1" smtClean="0"/>
              <a:t>Bigender</a:t>
            </a:r>
            <a:endParaRPr lang="en-US" dirty="0" smtClean="0"/>
          </a:p>
          <a:p>
            <a:r>
              <a:rPr lang="en-US" dirty="0" err="1" smtClean="0"/>
              <a:t>Androgyne</a:t>
            </a:r>
            <a:endParaRPr lang="en-US" dirty="0" smtClean="0"/>
          </a:p>
          <a:p>
            <a:r>
              <a:rPr lang="en-US" dirty="0" err="1" smtClean="0"/>
              <a:t>Agender</a:t>
            </a:r>
            <a:endParaRPr lang="en-US" dirty="0" smtClean="0"/>
          </a:p>
          <a:p>
            <a:r>
              <a:rPr lang="en-US" dirty="0" smtClean="0"/>
              <a:t>Two-spirit</a:t>
            </a:r>
          </a:p>
          <a:p>
            <a:endParaRPr lang="en-US" dirty="0" smtClean="0"/>
          </a:p>
          <a:p>
            <a:r>
              <a:rPr lang="en-US" dirty="0" smtClean="0"/>
              <a:t>This is just a sample of</a:t>
            </a:r>
            <a:r>
              <a:rPr lang="en-US" baseline="0" dirty="0" smtClean="0"/>
              <a:t> some of the non-binary identities that exist. It is not a comprehensive list. It is not important that you know or memorize all these terms, just that you are aware that there are many ways to identify and there are more than just two genders.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5</a:t>
            </a:fld>
            <a:endParaRPr lang="en-US" dirty="0"/>
          </a:p>
        </p:txBody>
      </p:sp>
    </p:spTree>
    <p:extLst>
      <p:ext uri="{BB962C8B-B14F-4D97-AF65-F5344CB8AC3E}">
        <p14:creationId xmlns:p14="http://schemas.microsoft.com/office/powerpoint/2010/main" val="106758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does being non-binary mean? </a:t>
            </a:r>
            <a:r>
              <a:rPr lang="en-US" dirty="0" smtClean="0"/>
              <a:t>Gender non-conforming and non-binary people:</a:t>
            </a:r>
          </a:p>
          <a:p>
            <a:pPr lvl="1"/>
            <a:r>
              <a:rPr lang="en-US" dirty="0" smtClean="0"/>
              <a:t>Generally do not conform to traditional gender roles</a:t>
            </a:r>
          </a:p>
          <a:p>
            <a:pPr lvl="1"/>
            <a:r>
              <a:rPr lang="en-US" dirty="0" smtClean="0"/>
              <a:t>May or may not appear binary, that is they may or may not appear male or female. Some people who identify</a:t>
            </a:r>
            <a:r>
              <a:rPr lang="en-US" baseline="0" dirty="0" smtClean="0"/>
              <a:t> as non-binary may appear to be cisgender or appear to be a feminine woman, for example, when they do not identify that way. Conversely, some non-binary people may look very androgynous and it could be difficult to tell their sex based on appearance. </a:t>
            </a:r>
            <a:endParaRPr lang="en-US" dirty="0" smtClean="0"/>
          </a:p>
          <a:p>
            <a:pPr lvl="1"/>
            <a:r>
              <a:rPr lang="en-US" dirty="0" smtClean="0"/>
              <a:t>May identify as masculine or feminine or both or neither or something else entirely </a:t>
            </a:r>
          </a:p>
          <a:p>
            <a:pPr lvl="1"/>
            <a:r>
              <a:rPr lang="en-US" dirty="0" smtClean="0"/>
              <a:t>Can be assigned any sex at birth.</a:t>
            </a:r>
            <a:r>
              <a:rPr lang="en-US" baseline="0" dirty="0" smtClean="0"/>
              <a:t> Non-binary people could be assigned male or female or something else at birth. Non-binary people come in all sexes. </a:t>
            </a:r>
            <a:endParaRPr lang="en-US" dirty="0" smtClean="0"/>
          </a:p>
          <a:p>
            <a:pPr lvl="1"/>
            <a:r>
              <a:rPr lang="en-US" dirty="0" smtClean="0"/>
              <a:t>Have any sexual orientation.</a:t>
            </a:r>
            <a:r>
              <a:rPr lang="en-US" baseline="0" dirty="0" smtClean="0"/>
              <a:t> People who are non-binary can identify as gay, straight, lesbian, bisexual, pansexual, asexual, etc.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6</a:t>
            </a:fld>
            <a:endParaRPr lang="en-US" dirty="0"/>
          </a:p>
        </p:txBody>
      </p:sp>
    </p:spTree>
    <p:extLst>
      <p:ext uri="{BB962C8B-B14F-4D97-AF65-F5344CB8AC3E}">
        <p14:creationId xmlns:p14="http://schemas.microsoft.com/office/powerpoint/2010/main" val="414407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Some</a:t>
            </a:r>
            <a:r>
              <a:rPr lang="en-US" baseline="0" dirty="0" smtClean="0"/>
              <a:t> people may ask if being non-binary is the same as being transgender. No, not necessarily. All non-binary people fit under the transgender umbrella but not all trans people identify as non-binary. </a:t>
            </a:r>
            <a:r>
              <a:rPr lang="en-US" dirty="0" smtClean="0"/>
              <a:t>Transgender is the umbrella term</a:t>
            </a:r>
            <a:r>
              <a:rPr lang="en-US" baseline="0" dirty="0" smtClean="0"/>
              <a:t> for which non-binary and gender non-conforming people fit. Trans men and trans women who identify as men and women fall under a binary identity but because they are trans, they are under the transgender umbrella. Non-binary people also fall under the transgender umbrella.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7</a:t>
            </a:fld>
            <a:endParaRPr lang="en-US" dirty="0"/>
          </a:p>
        </p:txBody>
      </p:sp>
    </p:spTree>
    <p:extLst>
      <p:ext uri="{BB962C8B-B14F-4D97-AF65-F5344CB8AC3E}">
        <p14:creationId xmlns:p14="http://schemas.microsoft.com/office/powerpoint/2010/main" val="274034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who are non-binary may medically transition; not all non-binary people will. Some people who are transgender may identify as non-binary; many trans people do not. Many trans people identify within the binary,</a:t>
            </a:r>
            <a:r>
              <a:rPr lang="en-US" baseline="0" dirty="0" smtClean="0"/>
              <a:t> meaning they identify as male or female, not as gender non-conforming or non-binary.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8</a:t>
            </a:fld>
            <a:endParaRPr lang="en-US" dirty="0"/>
          </a:p>
        </p:txBody>
      </p:sp>
    </p:spTree>
    <p:extLst>
      <p:ext uri="{BB962C8B-B14F-4D97-AF65-F5344CB8AC3E}">
        <p14:creationId xmlns:p14="http://schemas.microsoft.com/office/powerpoint/2010/main" val="7703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Gender is complex. Instead</a:t>
            </a:r>
            <a:r>
              <a:rPr lang="en-US" baseline="0" dirty="0" smtClean="0"/>
              <a:t> of viewing gender as a spectrum with masculine on one side and feminine on the other, t</a:t>
            </a:r>
            <a:r>
              <a:rPr lang="en-US" dirty="0" smtClean="0"/>
              <a:t>his is another way of viewing gender. We are all part</a:t>
            </a:r>
            <a:r>
              <a:rPr lang="en-US" baseline="0" dirty="0" smtClean="0"/>
              <a:t> of the universe and we all make up separate individual stars. In 2016 at a the National Sexual Assault Conference, an individual named </a:t>
            </a:r>
            <a:r>
              <a:rPr lang="en-US" baseline="0" dirty="0" err="1" smtClean="0"/>
              <a:t>Liat</a:t>
            </a:r>
            <a:r>
              <a:rPr lang="en-US" baseline="0" dirty="0" smtClean="0"/>
              <a:t> Wexler from the Center for Community Solutions discussed this “three dimensional” concept, explaining that some of the continuums that describe gender don’t fit for everyone</a:t>
            </a:r>
            <a:r>
              <a:rPr lang="en-US" strike="noStrike" baseline="30000" dirty="0" smtClean="0"/>
              <a:t>4</a:t>
            </a:r>
            <a:r>
              <a:rPr lang="en-US" baseline="0" dirty="0" smtClean="0"/>
              <a:t>. They explained that instead of thinking where a person fits on a straight line, that the identities of man, woman, </a:t>
            </a:r>
            <a:r>
              <a:rPr lang="en-US" baseline="0" dirty="0" err="1" smtClean="0"/>
              <a:t>agender</a:t>
            </a:r>
            <a:r>
              <a:rPr lang="en-US" baseline="0" dirty="0" smtClean="0"/>
              <a:t>, </a:t>
            </a:r>
            <a:r>
              <a:rPr lang="en-US" baseline="0" dirty="0" err="1" smtClean="0"/>
              <a:t>bigender</a:t>
            </a:r>
            <a:r>
              <a:rPr lang="en-US" baseline="0" dirty="0" smtClean="0"/>
              <a:t>, genderqueer and beyond are a galaxy with every individual in that galaxy their own star</a:t>
            </a:r>
            <a:r>
              <a:rPr lang="en-US" strike="noStrike" baseline="30000" dirty="0" smtClean="0"/>
              <a:t>4</a:t>
            </a:r>
            <a:r>
              <a:rPr lang="en-US" baseline="0" dirty="0" smtClean="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9</a:t>
            </a:fld>
            <a:endParaRPr lang="en-US" dirty="0"/>
          </a:p>
        </p:txBody>
      </p:sp>
    </p:spTree>
    <p:extLst>
      <p:ext uri="{BB962C8B-B14F-4D97-AF65-F5344CB8AC3E}">
        <p14:creationId xmlns:p14="http://schemas.microsoft.com/office/powerpoint/2010/main" val="401890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3BDA122-05B9-446B-9B86-78D73C2D5A39}"/>
              </a:ext>
            </a:extLst>
          </p:cNvPr>
          <p:cNvSpPr>
            <a:spLocks noGrp="1"/>
          </p:cNvSpPr>
          <p:nvPr>
            <p:ph type="dt" sz="half" idx="10"/>
          </p:nvPr>
        </p:nvSpPr>
        <p:spPr/>
        <p:txBody>
          <a:bodyPr/>
          <a:lstStyle>
            <a:lvl1pPr>
              <a:defRPr/>
            </a:lvl1pPr>
          </a:lstStyle>
          <a:p>
            <a:pPr>
              <a:defRPr/>
            </a:pPr>
            <a:fld id="{95760D30-4098-4C26-9BD1-1067D339C502}" type="datetime1">
              <a:rPr lang="en-US"/>
              <a:pPr>
                <a:defRPr/>
              </a:pPr>
              <a:t>11/21/2019</a:t>
            </a:fld>
            <a:endParaRPr lang="en-US" dirty="0"/>
          </a:p>
        </p:txBody>
      </p:sp>
      <p:sp>
        <p:nvSpPr>
          <p:cNvPr id="6" name="Footer Placeholder 4">
            <a:extLst>
              <a:ext uri="{FF2B5EF4-FFF2-40B4-BE49-F238E27FC236}">
                <a16:creationId xmlns:a16="http://schemas.microsoft.com/office/drawing/2014/main" id="{CECED5D5-BB37-4070-8C51-B5B047586E7C}"/>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F3DBEF50-BC78-441D-BB0E-EA3AB08D83C0}"/>
              </a:ext>
            </a:extLst>
          </p:cNvPr>
          <p:cNvSpPr>
            <a:spLocks noGrp="1"/>
          </p:cNvSpPr>
          <p:nvPr>
            <p:ph type="sldNum" sz="quarter" idx="12"/>
          </p:nvPr>
        </p:nvSpPr>
        <p:spPr/>
        <p:txBody>
          <a:bodyPr/>
          <a:lstStyle>
            <a:lvl1pPr>
              <a:defRPr/>
            </a:lvl1pPr>
          </a:lstStyle>
          <a:p>
            <a:pPr>
              <a:defRPr/>
            </a:pPr>
            <a:fld id="{FB2DFFE4-041A-4264-87AD-F482C8EBFDF8}" type="slidenum">
              <a:rPr lang="en-US"/>
              <a:pPr>
                <a:defRPr/>
              </a:pPr>
              <a:t>‹#›</a:t>
            </a:fld>
            <a:endParaRPr lang="en-US" dirty="0"/>
          </a:p>
        </p:txBody>
      </p:sp>
    </p:spTree>
    <p:extLst>
      <p:ext uri="{BB962C8B-B14F-4D97-AF65-F5344CB8AC3E}">
        <p14:creationId xmlns:p14="http://schemas.microsoft.com/office/powerpoint/2010/main" val="213262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200384F1-4A30-4E1A-BC80-4C2FE4274AB3}"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DBA8476-5819-4466-B6D0-8403EC54FAB8}" type="slidenum">
              <a:rPr lang="en-US"/>
              <a:pPr>
                <a:defRPr/>
              </a:pPr>
              <a:t>‹#›</a:t>
            </a:fld>
            <a:endParaRPr lang="en-US" dirty="0"/>
          </a:p>
        </p:txBody>
      </p:sp>
    </p:spTree>
    <p:extLst>
      <p:ext uri="{BB962C8B-B14F-4D97-AF65-F5344CB8AC3E}">
        <p14:creationId xmlns:p14="http://schemas.microsoft.com/office/powerpoint/2010/main" val="7590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6E73312A-8047-46E0-BF0F-B8E1798B41EF}"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638D85A-6B55-437A-A810-9D17673157D8}" type="slidenum">
              <a:rPr lang="en-US"/>
              <a:pPr>
                <a:defRPr/>
              </a:pPr>
              <a:t>‹#›</a:t>
            </a:fld>
            <a:endParaRPr lang="en-US" dirty="0"/>
          </a:p>
        </p:txBody>
      </p:sp>
    </p:spTree>
    <p:extLst>
      <p:ext uri="{BB962C8B-B14F-4D97-AF65-F5344CB8AC3E}">
        <p14:creationId xmlns:p14="http://schemas.microsoft.com/office/powerpoint/2010/main" val="290971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1165651E-F158-47CB-883C-1FB9CCA6AE6E}"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2DE3F9CF-CC96-4626-9709-E812AD3E7B38}" type="slidenum">
              <a:rPr lang="en-US"/>
              <a:pPr>
                <a:defRPr/>
              </a:pPr>
              <a:t>‹#›</a:t>
            </a:fld>
            <a:endParaRPr lang="en-US" dirty="0"/>
          </a:p>
        </p:txBody>
      </p:sp>
    </p:spTree>
    <p:extLst>
      <p:ext uri="{BB962C8B-B14F-4D97-AF65-F5344CB8AC3E}">
        <p14:creationId xmlns:p14="http://schemas.microsoft.com/office/powerpoint/2010/main" val="140191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08E5C31C-0CD6-4E5E-9CBB-CB6A4419162A}"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66A39501-09F1-4C95-876C-43E5A6DE0565}" type="slidenum">
              <a:rPr lang="en-US"/>
              <a:pPr>
                <a:defRPr/>
              </a:pPr>
              <a:t>‹#›</a:t>
            </a:fld>
            <a:endParaRPr lang="en-US" dirty="0"/>
          </a:p>
        </p:txBody>
      </p:sp>
    </p:spTree>
    <p:extLst>
      <p:ext uri="{BB962C8B-B14F-4D97-AF65-F5344CB8AC3E}">
        <p14:creationId xmlns:p14="http://schemas.microsoft.com/office/powerpoint/2010/main" val="118291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4236177-29BB-45A4-A836-7BC94B748F34}"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3D7E22F7-DDA0-4EFB-A0AE-B7E802797E31}" type="slidenum">
              <a:rPr lang="en-US"/>
              <a:pPr>
                <a:defRPr/>
              </a:pPr>
              <a:t>‹#›</a:t>
            </a:fld>
            <a:endParaRPr lang="en-US" dirty="0"/>
          </a:p>
        </p:txBody>
      </p:sp>
    </p:spTree>
    <p:extLst>
      <p:ext uri="{BB962C8B-B14F-4D97-AF65-F5344CB8AC3E}">
        <p14:creationId xmlns:p14="http://schemas.microsoft.com/office/powerpoint/2010/main" val="31653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A68BF62-D2A9-446E-8544-D30831086BF7}" type="datetime1">
              <a:rPr lang="en-US"/>
              <a:pPr>
                <a:defRPr/>
              </a:pPr>
              <a:t>11/21/2019</a:t>
            </a:fld>
            <a:endParaRPr lang="en-US" dirty="0"/>
          </a:p>
        </p:txBody>
      </p:sp>
      <p:sp>
        <p:nvSpPr>
          <p:cNvPr id="8"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91F5A847-E391-417E-B046-8A614E067852}" type="slidenum">
              <a:rPr lang="en-US"/>
              <a:pPr>
                <a:defRPr/>
              </a:pPr>
              <a:t>‹#›</a:t>
            </a:fld>
            <a:endParaRPr lang="en-US" dirty="0"/>
          </a:p>
        </p:txBody>
      </p:sp>
    </p:spTree>
    <p:extLst>
      <p:ext uri="{BB962C8B-B14F-4D97-AF65-F5344CB8AC3E}">
        <p14:creationId xmlns:p14="http://schemas.microsoft.com/office/powerpoint/2010/main" val="211264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F9D5D81-2D34-4969-9FE3-5B3968481FF0}" type="datetime1">
              <a:rPr lang="en-US"/>
              <a:pPr>
                <a:defRPr/>
              </a:pPr>
              <a:t>11/21/2019</a:t>
            </a:fld>
            <a:endParaRPr lang="en-US" dirty="0"/>
          </a:p>
        </p:txBody>
      </p:sp>
      <p:sp>
        <p:nvSpPr>
          <p:cNvPr id="4"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C4B67AA-B756-4D94-9278-C09BAFC0F2A4}" type="slidenum">
              <a:rPr lang="en-US"/>
              <a:pPr>
                <a:defRPr/>
              </a:pPr>
              <a:t>‹#›</a:t>
            </a:fld>
            <a:endParaRPr lang="en-US" dirty="0"/>
          </a:p>
        </p:txBody>
      </p:sp>
    </p:spTree>
    <p:extLst>
      <p:ext uri="{BB962C8B-B14F-4D97-AF65-F5344CB8AC3E}">
        <p14:creationId xmlns:p14="http://schemas.microsoft.com/office/powerpoint/2010/main" val="37094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FD1E2896-4262-4661-AAA1-509956D7DC8E}" type="datetime1">
              <a:rPr lang="en-US"/>
              <a:pPr>
                <a:defRPr/>
              </a:pPr>
              <a:t>11/21/2019</a:t>
            </a:fld>
            <a:endParaRPr lang="en-US" dirty="0"/>
          </a:p>
        </p:txBody>
      </p:sp>
      <p:sp>
        <p:nvSpPr>
          <p:cNvPr id="3"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BF5A141-7AE9-4FC8-8EC3-645673BD1461}" type="slidenum">
              <a:rPr lang="en-US"/>
              <a:pPr>
                <a:defRPr/>
              </a:pPr>
              <a:t>‹#›</a:t>
            </a:fld>
            <a:endParaRPr lang="en-US" dirty="0"/>
          </a:p>
        </p:txBody>
      </p:sp>
    </p:spTree>
    <p:extLst>
      <p:ext uri="{BB962C8B-B14F-4D97-AF65-F5344CB8AC3E}">
        <p14:creationId xmlns:p14="http://schemas.microsoft.com/office/powerpoint/2010/main" val="254112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643C47D-FA46-4801-BAFA-641C196201C8}"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D308186-6170-40CD-8892-ABFD69E003E7}" type="slidenum">
              <a:rPr lang="en-US"/>
              <a:pPr>
                <a:defRPr/>
              </a:pPr>
              <a:t>‹#›</a:t>
            </a:fld>
            <a:endParaRPr lang="en-US" dirty="0"/>
          </a:p>
        </p:txBody>
      </p:sp>
    </p:spTree>
    <p:extLst>
      <p:ext uri="{BB962C8B-B14F-4D97-AF65-F5344CB8AC3E}">
        <p14:creationId xmlns:p14="http://schemas.microsoft.com/office/powerpoint/2010/main" val="76609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E8E9BE7-D62C-4FDC-B441-BA218949F549}"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7D9B11D-9042-470F-B7FA-E51D33D87F1B}" type="slidenum">
              <a:rPr lang="en-US"/>
              <a:pPr>
                <a:defRPr/>
              </a:pPr>
              <a:t>‹#›</a:t>
            </a:fld>
            <a:endParaRPr lang="en-US" dirty="0"/>
          </a:p>
        </p:txBody>
      </p:sp>
    </p:spTree>
    <p:extLst>
      <p:ext uri="{BB962C8B-B14F-4D97-AF65-F5344CB8AC3E}">
        <p14:creationId xmlns:p14="http://schemas.microsoft.com/office/powerpoint/2010/main" val="395032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9224EC3-CDE2-4768-899B-F7D48233FA6B}"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9DD04B-AD54-4E5F-8935-49B7B2DB5154}" type="slidenum">
              <a:rPr lang="en-US"/>
              <a:pPr>
                <a:defRPr/>
              </a:pPr>
              <a:t>‹#›</a:t>
            </a:fld>
            <a:endParaRPr lang="en-US" dirty="0"/>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transstudent.org/graphi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hyperlink" Target="http://www.welcomingschools.org/resources/definitions/definitions-for-adults/" TargetMode="External"/><Relationship Id="rId7" Type="http://schemas.openxmlformats.org/officeDocument/2006/relationships/hyperlink" Target="https://www.transstudent.org/graphic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watch?time_continue=2143&amp;v=QW3QFkOVoOk&amp;feature=emb_logo" TargetMode="External"/><Relationship Id="rId5" Type="http://schemas.openxmlformats.org/officeDocument/2006/relationships/hyperlink" Target="https://contexts.org/blog/sexual-orientation-versus-behavior-different-for-men-and-women/" TargetMode="External"/><Relationship Id="rId4" Type="http://schemas.openxmlformats.org/officeDocument/2006/relationships/hyperlink" Target="https://www.refinery29.com/en-us/sexual-orientation-types-of-sexualit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dirty="0"/>
              <a:t>Gender Non-Conforming </a:t>
            </a:r>
            <a:br>
              <a:rPr lang="en-US" dirty="0"/>
            </a:br>
            <a:r>
              <a:rPr lang="en-US" dirty="0" smtClean="0"/>
              <a:t>&amp; </a:t>
            </a:r>
            <a:r>
              <a:rPr lang="en-US" dirty="0"/>
              <a:t>Non-Binary</a:t>
            </a:r>
            <a:endParaRPr lang="en-US" altLang="en-US" dirty="0" smtClean="0"/>
          </a:p>
        </p:txBody>
      </p:sp>
      <p:sp>
        <p:nvSpPr>
          <p:cNvPr id="5123" name="Subtitle 4"/>
          <p:cNvSpPr>
            <a:spLocks noGrp="1" noChangeArrowheads="1"/>
          </p:cNvSpPr>
          <p:nvPr>
            <p:ph type="subTitle" idx="1"/>
          </p:nvPr>
        </p:nvSpPr>
        <p:spPr/>
        <p:txBody>
          <a:bodyPr/>
          <a:lstStyle/>
          <a:p>
            <a:r>
              <a:rPr lang="en-US" i="1" dirty="0"/>
              <a:t>Learn and improve care for all…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84" y="2031879"/>
            <a:ext cx="2483734" cy="746045"/>
          </a:xfrm>
        </p:spPr>
        <p:txBody>
          <a:bodyPr/>
          <a:lstStyle/>
          <a:p>
            <a:pPr algn="ctr"/>
            <a:r>
              <a:rPr lang="en-US" dirty="0" smtClean="0"/>
              <a:t>Pronouns</a:t>
            </a:r>
            <a:endParaRPr lang="en-US" dirty="0"/>
          </a:p>
        </p:txBody>
      </p:sp>
      <p:pic>
        <p:nvPicPr>
          <p:cNvPr id="4" name="Content Placeholder 3" descr="Trans Student Educational Resources gender pronoun guide. &#10;she/her/hers&#10;he/him/his&#10;they/them/theirs&#10;ze/Hir/Zir/Hirs/Zirs/Hirself/Zirself"/>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73346" y="211749"/>
            <a:ext cx="8310623" cy="6415802"/>
          </a:xfrm>
        </p:spPr>
      </p:pic>
      <p:sp>
        <p:nvSpPr>
          <p:cNvPr id="5" name="TextBox 4"/>
          <p:cNvSpPr txBox="1"/>
          <p:nvPr/>
        </p:nvSpPr>
        <p:spPr>
          <a:xfrm>
            <a:off x="237181" y="2777924"/>
            <a:ext cx="2876409" cy="1015663"/>
          </a:xfrm>
          <a:prstGeom prst="rect">
            <a:avLst/>
          </a:prstGeom>
          <a:noFill/>
        </p:spPr>
        <p:txBody>
          <a:bodyPr wrap="square" rtlCol="0">
            <a:spAutoFit/>
          </a:bodyPr>
          <a:lstStyle/>
          <a:p>
            <a:pPr lvl="0"/>
            <a:r>
              <a:rPr lang="en-US" sz="1400" b="1" dirty="0" smtClean="0"/>
              <a:t>Fig 1. </a:t>
            </a:r>
            <a:r>
              <a:rPr lang="en-US" sz="1400" dirty="0" smtClean="0"/>
              <a:t>Trans Student Educational Resources </a:t>
            </a:r>
            <a:r>
              <a:rPr lang="en-US" sz="1400" dirty="0" smtClean="0">
                <a:solidFill>
                  <a:prstClr val="black"/>
                </a:solidFill>
              </a:rPr>
              <a:t>(2019). Infographics. </a:t>
            </a:r>
            <a:r>
              <a:rPr lang="en-US" sz="1400" dirty="0">
                <a:solidFill>
                  <a:prstClr val="black"/>
                </a:solidFill>
              </a:rPr>
              <a:t>Retrieved from: </a:t>
            </a:r>
            <a:r>
              <a:rPr lang="en-US" sz="1400" dirty="0">
                <a:solidFill>
                  <a:prstClr val="black"/>
                </a:solidFill>
                <a:hlinkClick r:id="rId4"/>
              </a:rPr>
              <a:t>URL to Source</a:t>
            </a:r>
            <a:endParaRPr lang="en-US" sz="1400" dirty="0">
              <a:solidFill>
                <a:prstClr val="black"/>
              </a:solidFill>
            </a:endParaRPr>
          </a:p>
          <a:p>
            <a:r>
              <a:rPr lang="en-US" dirty="0" smtClean="0"/>
              <a:t> </a:t>
            </a:r>
            <a:endParaRPr lang="en-US" dirty="0"/>
          </a:p>
        </p:txBody>
      </p:sp>
    </p:spTree>
    <p:extLst>
      <p:ext uri="{BB962C8B-B14F-4D97-AF65-F5344CB8AC3E}">
        <p14:creationId xmlns:p14="http://schemas.microsoft.com/office/powerpoint/2010/main" val="4220939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rgbClr val="3863A2"/>
                </a:solidFill>
                <a:latin typeface="+mn-lt"/>
                <a:ea typeface="+mn-ea"/>
                <a:cs typeface="+mn-cs"/>
              </a:rPr>
              <a:t>The Future is Non-binary.</a:t>
            </a:r>
          </a:p>
        </p:txBody>
      </p:sp>
      <p:pic>
        <p:nvPicPr>
          <p:cNvPr id="4" name="Picture 3" descr="Two non-binary friends playing video gam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823" y="1976438"/>
            <a:ext cx="6048377" cy="4032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5907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dirty="0" smtClean="0"/>
              <a:t>Take home message</a:t>
            </a:r>
          </a:p>
        </p:txBody>
      </p:sp>
      <p:sp>
        <p:nvSpPr>
          <p:cNvPr id="3" name="Content Placeholder 2">
            <a:extLst>
              <a:ext uri="{FF2B5EF4-FFF2-40B4-BE49-F238E27FC236}">
                <a16:creationId xmlns:a16="http://schemas.microsoft.com/office/drawing/2014/main" id="{831521F1-A3AA-424E-ADD3-B358515AF8F8}"/>
              </a:ext>
            </a:extLst>
          </p:cNvPr>
          <p:cNvSpPr>
            <a:spLocks noGrp="1"/>
          </p:cNvSpPr>
          <p:nvPr>
            <p:ph idx="1"/>
          </p:nvPr>
        </p:nvSpPr>
        <p:spPr>
          <a:xfrm>
            <a:off x="838200" y="1789643"/>
            <a:ext cx="5739063" cy="3778779"/>
          </a:xfrm>
        </p:spPr>
        <p:txBody>
          <a:bodyPr rtlCol="0">
            <a:normAutofit/>
          </a:bodyPr>
          <a:lstStyle/>
          <a:p>
            <a:pPr marL="0" indent="0">
              <a:buNone/>
            </a:pPr>
            <a:r>
              <a:rPr lang="en-US" sz="3200" i="1" dirty="0"/>
              <a:t>Consider: </a:t>
            </a:r>
          </a:p>
          <a:p>
            <a:r>
              <a:rPr lang="en-US" sz="2400" dirty="0"/>
              <a:t>How can we be more inclusive of people who are non-binary and/or gender non-conforming?</a:t>
            </a:r>
          </a:p>
          <a:p>
            <a:endParaRPr lang="en-US" sz="900" dirty="0"/>
          </a:p>
          <a:p>
            <a:pPr marL="0" indent="0">
              <a:buNone/>
            </a:pPr>
            <a:r>
              <a:rPr lang="en-US" sz="3200" i="1" dirty="0"/>
              <a:t>Remember:</a:t>
            </a:r>
          </a:p>
          <a:p>
            <a:r>
              <a:rPr lang="en-US" sz="2400" dirty="0"/>
              <a:t>Not all people who are transgender are non-binary but all non-binary people are transgender</a:t>
            </a:r>
          </a:p>
        </p:txBody>
      </p:sp>
      <p:pic>
        <p:nvPicPr>
          <p:cNvPr id="2" name="Picture 1"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838199" y="1813809"/>
            <a:ext cx="10515601" cy="4048359"/>
          </a:xfrm>
        </p:spPr>
        <p:txBody>
          <a:bodyPr/>
          <a:lstStyle/>
          <a:p>
            <a:pPr marL="342900" marR="0" lvl="0" indent="-342900">
              <a:spcBef>
                <a:spcPts val="0"/>
              </a:spcBef>
              <a:spcAft>
                <a:spcPts val="0"/>
              </a:spcAft>
              <a:buFont typeface="+mj-lt"/>
              <a:buAutoNum type="arabicPeriod"/>
              <a:tabLst>
                <a:tab pos="457200" algn="l"/>
              </a:tabLst>
            </a:pPr>
            <a:r>
              <a:rPr lang="en-US" sz="1800" dirty="0">
                <a:latin typeface="Cambria" panose="02040503050406030204" pitchFamily="18" charset="0"/>
                <a:ea typeface="MS Mincho"/>
                <a:cs typeface="Times New Roman" panose="02020603050405020304" pitchFamily="18" charset="0"/>
              </a:rPr>
              <a:t>Human Rights Campaign. “LGBTQ Definition for Adults: Welcoming Schools.” </a:t>
            </a:r>
            <a:r>
              <a:rPr lang="en-US" sz="1800" i="1" dirty="0">
                <a:latin typeface="Cambria" panose="02040503050406030204" pitchFamily="18" charset="0"/>
                <a:ea typeface="MS Mincho"/>
                <a:cs typeface="Times New Roman" panose="02020603050405020304" pitchFamily="18" charset="0"/>
              </a:rPr>
              <a:t>Human Rights Campaign</a:t>
            </a:r>
            <a:r>
              <a:rPr lang="en-US" sz="1800" dirty="0">
                <a:latin typeface="Cambria" panose="02040503050406030204" pitchFamily="18" charset="0"/>
                <a:ea typeface="MS Mincho"/>
                <a:cs typeface="Times New Roman" panose="02020603050405020304" pitchFamily="18" charset="0"/>
              </a:rPr>
              <a:t>, </a:t>
            </a:r>
            <a:r>
              <a:rPr lang="en-US" sz="1800" u="sng" dirty="0">
                <a:solidFill>
                  <a:srgbClr val="0000FF"/>
                </a:solidFill>
                <a:latin typeface="Cambria" panose="02040503050406030204" pitchFamily="18" charset="0"/>
                <a:ea typeface="MS Mincho"/>
                <a:cs typeface="Times New Roman" panose="02020603050405020304" pitchFamily="18" charset="0"/>
                <a:hlinkClick r:id="rId3"/>
              </a:rPr>
              <a:t>URL to Source</a:t>
            </a:r>
            <a:endParaRPr lang="en-US" sz="1800"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latin typeface="Cambria" panose="02040503050406030204" pitchFamily="18" charset="0"/>
                <a:ea typeface="MS Mincho"/>
                <a:cs typeface="Times New Roman" panose="02020603050405020304" pitchFamily="18" charset="0"/>
              </a:rPr>
              <a:t>Brawbaw, Kasandra. “Allosexual, </a:t>
            </a:r>
            <a:r>
              <a:rPr lang="en-US" sz="1800" dirty="0" err="1">
                <a:latin typeface="Cambria" panose="02040503050406030204" pitchFamily="18" charset="0"/>
                <a:ea typeface="MS Mincho"/>
                <a:cs typeface="Times New Roman" panose="02020603050405020304" pitchFamily="18" charset="0"/>
              </a:rPr>
              <a:t>Demisexual</a:t>
            </a:r>
            <a:r>
              <a:rPr lang="en-US" sz="1800" dirty="0">
                <a:latin typeface="Cambria" panose="02040503050406030204" pitchFamily="18" charset="0"/>
                <a:ea typeface="MS Mincho"/>
                <a:cs typeface="Times New Roman" panose="02020603050405020304" pitchFamily="18" charset="0"/>
              </a:rPr>
              <a:t>, </a:t>
            </a:r>
            <a:r>
              <a:rPr lang="en-US" sz="1800" dirty="0" err="1">
                <a:latin typeface="Cambria" panose="02040503050406030204" pitchFamily="18" charset="0"/>
                <a:ea typeface="MS Mincho"/>
                <a:cs typeface="Times New Roman" panose="02020603050405020304" pitchFamily="18" charset="0"/>
              </a:rPr>
              <a:t>Bicurious</a:t>
            </a:r>
            <a:r>
              <a:rPr lang="en-US" sz="1800" dirty="0">
                <a:latin typeface="Cambria" panose="02040503050406030204" pitchFamily="18" charset="0"/>
                <a:ea typeface="MS Mincho"/>
                <a:cs typeface="Times New Roman" panose="02020603050405020304" pitchFamily="18" charset="0"/>
              </a:rPr>
              <a:t> -  &amp; Other Sexualities You Need to Know.” </a:t>
            </a:r>
            <a:r>
              <a:rPr lang="en-US" sz="1800" i="1" dirty="0">
                <a:latin typeface="Cambria" panose="02040503050406030204" pitchFamily="18" charset="0"/>
                <a:ea typeface="MS Mincho"/>
                <a:cs typeface="Times New Roman" panose="02020603050405020304" pitchFamily="18" charset="0"/>
              </a:rPr>
              <a:t>Refinery 29</a:t>
            </a:r>
            <a:r>
              <a:rPr lang="en-US" sz="1800" dirty="0">
                <a:latin typeface="Cambria" panose="02040503050406030204" pitchFamily="18" charset="0"/>
                <a:ea typeface="MS Mincho"/>
                <a:cs typeface="Times New Roman" panose="02020603050405020304" pitchFamily="18" charset="0"/>
              </a:rPr>
              <a:t>, 18 June 2019, </a:t>
            </a:r>
            <a:r>
              <a:rPr lang="en-US" sz="1800" u="sng" dirty="0">
                <a:solidFill>
                  <a:srgbClr val="0000FF"/>
                </a:solidFill>
                <a:latin typeface="Cambria" panose="02040503050406030204" pitchFamily="18" charset="0"/>
                <a:ea typeface="MS Mincho"/>
                <a:cs typeface="Times New Roman" panose="02020603050405020304" pitchFamily="18" charset="0"/>
                <a:hlinkClick r:id="rId4"/>
              </a:rPr>
              <a:t>URL to Source</a:t>
            </a:r>
            <a:endParaRPr lang="en-US" sz="1800"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latin typeface="Cambria" panose="02040503050406030204" pitchFamily="18" charset="0"/>
                <a:ea typeface="MS Mincho"/>
                <a:cs typeface="Times New Roman" panose="02020603050405020304" pitchFamily="18" charset="0"/>
              </a:rPr>
              <a:t>Brown, Eliza and Paula England. “Sexual orientation versus Behavior </a:t>
            </a:r>
            <a:r>
              <a:rPr lang="en-US" sz="1800" dirty="0">
                <a:latin typeface="Times New Roman" panose="02020603050405020304" pitchFamily="18" charset="0"/>
                <a:ea typeface="MS Mincho"/>
                <a:cs typeface="Times New Roman" panose="02020603050405020304" pitchFamily="18" charset="0"/>
              </a:rPr>
              <a:t>–</a:t>
            </a:r>
            <a:r>
              <a:rPr lang="en-US" sz="1800" dirty="0">
                <a:latin typeface="Cambria" panose="02040503050406030204" pitchFamily="18" charset="0"/>
                <a:ea typeface="MS Mincho"/>
                <a:cs typeface="Times New Roman" panose="02020603050405020304" pitchFamily="18" charset="0"/>
              </a:rPr>
              <a:t> Different for Men and Women?” </a:t>
            </a:r>
            <a:r>
              <a:rPr lang="en-US" sz="1800" i="1" dirty="0">
                <a:latin typeface="Cambria" panose="02040503050406030204" pitchFamily="18" charset="0"/>
                <a:ea typeface="MS Mincho"/>
                <a:cs typeface="Times New Roman" panose="02020603050405020304" pitchFamily="18" charset="0"/>
              </a:rPr>
              <a:t>Contexts.org</a:t>
            </a:r>
            <a:r>
              <a:rPr lang="en-US" sz="1800" dirty="0">
                <a:latin typeface="Cambria" panose="02040503050406030204" pitchFamily="18" charset="0"/>
                <a:ea typeface="MS Mincho"/>
                <a:cs typeface="Times New Roman" panose="02020603050405020304" pitchFamily="18" charset="0"/>
              </a:rPr>
              <a:t>, 29 February 2016, </a:t>
            </a:r>
            <a:r>
              <a:rPr lang="en-US" sz="1800" u="sng" dirty="0">
                <a:solidFill>
                  <a:srgbClr val="0000FF"/>
                </a:solidFill>
                <a:latin typeface="Cambria" panose="02040503050406030204" pitchFamily="18" charset="0"/>
                <a:ea typeface="MS Mincho"/>
                <a:cs typeface="Times New Roman" panose="02020603050405020304" pitchFamily="18" charset="0"/>
                <a:hlinkClick r:id="rId5"/>
              </a:rPr>
              <a:t>URL to </a:t>
            </a:r>
            <a:r>
              <a:rPr lang="en-US" sz="1800" u="sng" dirty="0" smtClean="0">
                <a:solidFill>
                  <a:srgbClr val="0000FF"/>
                </a:solidFill>
                <a:latin typeface="Cambria" panose="02040503050406030204" pitchFamily="18" charset="0"/>
                <a:ea typeface="MS Mincho"/>
                <a:cs typeface="Times New Roman" panose="02020603050405020304" pitchFamily="18" charset="0"/>
                <a:hlinkClick r:id="rId5"/>
              </a:rPr>
              <a:t>Source</a:t>
            </a:r>
            <a:endParaRPr lang="en-US" sz="1800" u="sng" dirty="0">
              <a:solidFill>
                <a:srgbClr val="0000FF"/>
              </a:solidFill>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altLang="en-US" sz="1800" dirty="0" smtClean="0"/>
              <a:t>California Coalition Against Sexual Assault </a:t>
            </a:r>
            <a:r>
              <a:rPr lang="en-US" altLang="en-US" sz="1800" dirty="0"/>
              <a:t>(2017, June 28). Applying the Universe Model of Gender in </a:t>
            </a:r>
            <a:r>
              <a:rPr lang="en-US" altLang="en-US" sz="1800" dirty="0" smtClean="0"/>
              <a:t>Prevention [video file]. </a:t>
            </a:r>
            <a:r>
              <a:rPr lang="en-US" altLang="en-US" sz="1800" dirty="0"/>
              <a:t>Retrieved from: </a:t>
            </a:r>
            <a:r>
              <a:rPr lang="en-US" altLang="en-US" sz="1800" dirty="0" smtClean="0">
                <a:hlinkClick r:id="rId6"/>
              </a:rPr>
              <a:t>URL to Source</a:t>
            </a:r>
            <a:endParaRPr lang="en-US" altLang="en-US" sz="1800" dirty="0" smtClean="0"/>
          </a:p>
          <a:p>
            <a:pPr marL="342900" indent="-342900">
              <a:spcBef>
                <a:spcPts val="0"/>
              </a:spcBef>
              <a:spcAft>
                <a:spcPts val="0"/>
              </a:spcAft>
              <a:buFont typeface="+mj-lt"/>
              <a:buAutoNum type="arabicPeriod"/>
              <a:tabLst>
                <a:tab pos="457200" algn="l"/>
              </a:tabLst>
            </a:pPr>
            <a:r>
              <a:rPr lang="en-US" sz="1800" dirty="0"/>
              <a:t>Trans Student Educational Resources </a:t>
            </a:r>
            <a:r>
              <a:rPr lang="en-US" sz="1800" dirty="0">
                <a:solidFill>
                  <a:prstClr val="black"/>
                </a:solidFill>
              </a:rPr>
              <a:t>(2019). Infographics. Retrieved from: </a:t>
            </a:r>
            <a:r>
              <a:rPr lang="en-US" sz="1800" dirty="0">
                <a:solidFill>
                  <a:prstClr val="black"/>
                </a:solidFill>
                <a:hlinkClick r:id="rId7"/>
              </a:rPr>
              <a:t>URL to Source</a:t>
            </a:r>
            <a:endParaRPr lang="en-US" sz="1800" dirty="0">
              <a:solidFill>
                <a:prstClr val="black"/>
              </a:solidFill>
            </a:endParaRPr>
          </a:p>
          <a:p>
            <a:pPr marL="342900" marR="0" lvl="0" indent="-342900">
              <a:spcBef>
                <a:spcPts val="0"/>
              </a:spcBef>
              <a:spcAft>
                <a:spcPts val="0"/>
              </a:spcAft>
              <a:buFont typeface="+mj-lt"/>
              <a:buAutoNum type="arabicPeriod"/>
              <a:tabLst>
                <a:tab pos="457200" algn="l"/>
              </a:tabLst>
            </a:pPr>
            <a:endParaRPr lang="en-US" altLang="en-US" sz="1800"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2259289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smtClean="0"/>
              <a:t>Discussion points from last module</a:t>
            </a:r>
          </a:p>
        </p:txBody>
      </p:sp>
      <p:sp>
        <p:nvSpPr>
          <p:cNvPr id="7171" name="Content Placeholder 2"/>
          <p:cNvSpPr>
            <a:spLocks noGrp="1" noChangeArrowheads="1"/>
          </p:cNvSpPr>
          <p:nvPr>
            <p:ph idx="1"/>
          </p:nvPr>
        </p:nvSpPr>
        <p:spPr>
          <a:xfrm>
            <a:off x="990600" y="2066925"/>
            <a:ext cx="4755107" cy="3279775"/>
          </a:xfrm>
        </p:spPr>
        <p:txBody>
          <a:bodyPr/>
          <a:lstStyle/>
          <a:p>
            <a:pPr marL="0" lvl="0" indent="0" eaLnBrk="1" fontAlgn="auto" hangingPunct="1">
              <a:spcAft>
                <a:spcPts val="0"/>
              </a:spcAft>
              <a:buNone/>
            </a:pPr>
            <a:r>
              <a:rPr lang="en-US" dirty="0">
                <a:solidFill>
                  <a:prstClr val="black"/>
                </a:solidFill>
              </a:rPr>
              <a:t>The transgender community is as diverse as every other community- how have you seen this demonstrated among your patients?</a:t>
            </a:r>
          </a:p>
          <a:p>
            <a:pPr marL="0" lvl="0" indent="0" defTabSz="457200" eaLnBrk="1" fontAlgn="auto" hangingPunct="1">
              <a:lnSpc>
                <a:spcPct val="100000"/>
              </a:lnSpc>
              <a:spcBef>
                <a:spcPct val="20000"/>
              </a:spcBef>
              <a:spcAft>
                <a:spcPts val="0"/>
              </a:spcAft>
              <a:buNone/>
            </a:pPr>
            <a:endParaRPr lang="en-US" sz="3000" dirty="0"/>
          </a:p>
        </p:txBody>
      </p:sp>
      <p:pic>
        <p:nvPicPr>
          <p:cNvPr id="5" name="Picture 4"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58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dirty="0" smtClean="0"/>
              <a:t>Objectives</a:t>
            </a:r>
          </a:p>
        </p:txBody>
      </p:sp>
      <p:sp>
        <p:nvSpPr>
          <p:cNvPr id="3" name="Content Placeholder 2">
            <a:extLst>
              <a:ext uri="{FF2B5EF4-FFF2-40B4-BE49-F238E27FC236}">
                <a16:creationId xmlns:a16="http://schemas.microsoft.com/office/drawing/2014/main" id="{1067ECC1-DC4E-466C-B333-3CC988297A44}"/>
              </a:ext>
            </a:extLst>
          </p:cNvPr>
          <p:cNvSpPr>
            <a:spLocks noGrp="1"/>
          </p:cNvSpPr>
          <p:nvPr>
            <p:ph idx="1"/>
          </p:nvPr>
        </p:nvSpPr>
        <p:spPr>
          <a:xfrm>
            <a:off x="838200" y="1825625"/>
            <a:ext cx="6318250" cy="3633788"/>
          </a:xfrm>
        </p:spPr>
        <p:txBody>
          <a:bodyPr rtlCol="0">
            <a:normAutofit/>
          </a:bodyPr>
          <a:lstStyle/>
          <a:p>
            <a:pPr marL="0" indent="0">
              <a:buNone/>
            </a:pPr>
            <a:r>
              <a:rPr lang="en-US" dirty="0"/>
              <a:t>By the end of the program, participants will: </a:t>
            </a:r>
          </a:p>
          <a:p>
            <a:r>
              <a:rPr lang="en-US" dirty="0"/>
              <a:t>Understand what it means to be gender non-conforming and/or non-binary</a:t>
            </a:r>
          </a:p>
          <a:p>
            <a:r>
              <a:rPr lang="en-US" dirty="0"/>
              <a:t>Recall various identities associated with gender non-conforming and non-binary </a:t>
            </a:r>
            <a:r>
              <a:rPr lang="en-US" dirty="0" smtClean="0"/>
              <a:t>communities</a:t>
            </a:r>
            <a:endParaRPr lang="en-US" dirty="0"/>
          </a:p>
        </p:txBody>
      </p:sp>
      <p:pic>
        <p:nvPicPr>
          <p:cNvPr id="7172" name="Picture 3" descr="Picture of a lightbulb with thought bubbl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pic>
        <p:nvPicPr>
          <p:cNvPr id="4" name="Picture 3" descr="Picture of a lightbulb inside a thought bubble. "/>
          <p:cNvPicPr>
            <a:picLocks noChangeAspect="1"/>
          </p:cNvPicPr>
          <p:nvPr/>
        </p:nvPicPr>
        <p:blipFill>
          <a:blip r:embed="rId3"/>
          <a:stretch>
            <a:fillRect/>
          </a:stretch>
        </p:blipFill>
        <p:spPr>
          <a:xfrm>
            <a:off x="510695" y="1882636"/>
            <a:ext cx="4772505" cy="3315897"/>
          </a:xfrm>
          <a:prstGeom prst="rect">
            <a:avLst/>
          </a:prstGeom>
          <a:ln>
            <a:noFill/>
          </a:ln>
          <a:effectLst>
            <a:softEdge rad="112500"/>
          </a:effectLst>
        </p:spPr>
      </p:pic>
      <p:sp>
        <p:nvSpPr>
          <p:cNvPr id="7" name="Content Placeholder 2"/>
          <p:cNvSpPr>
            <a:spLocks noGrp="1"/>
          </p:cNvSpPr>
          <p:nvPr>
            <p:ph sz="half" idx="1"/>
          </p:nvPr>
        </p:nvSpPr>
        <p:spPr>
          <a:xfrm>
            <a:off x="5554133" y="1690688"/>
            <a:ext cx="6300588" cy="4670563"/>
          </a:xfrm>
        </p:spPr>
        <p:txBody>
          <a:bodyPr/>
          <a:lstStyle/>
          <a:p>
            <a:pPr marL="0" indent="0">
              <a:buNone/>
            </a:pPr>
            <a:r>
              <a:rPr lang="en-US" sz="2400" dirty="0"/>
              <a:t>Which definition below belongs to gender non-conforming and which belongs to non-binary? And why?</a:t>
            </a:r>
          </a:p>
          <a:p>
            <a:pPr marL="514350" indent="-514350">
              <a:buFont typeface="+mj-lt"/>
              <a:buAutoNum type="alphaUcPeriod"/>
            </a:pPr>
            <a:r>
              <a:rPr lang="en-US" sz="2400" dirty="0"/>
              <a:t>A broad term referring to people who do not behave in a way that conforms to the traditional expectations of their gender, or whose gender expression does not fit neatly into a category</a:t>
            </a:r>
            <a:r>
              <a:rPr lang="en-US" sz="2400" baseline="30000" dirty="0"/>
              <a:t>1</a:t>
            </a:r>
            <a:endParaRPr lang="en-US" sz="2400" dirty="0"/>
          </a:p>
          <a:p>
            <a:pPr marL="514350" indent="-514350">
              <a:buFont typeface="+mj-lt"/>
              <a:buAutoNum type="alphaUcPeriod"/>
            </a:pPr>
            <a:r>
              <a:rPr lang="en-US" sz="2400" dirty="0"/>
              <a:t>An adjective describing a person who does not identify exclusively as a man or a woman; may identify as being both a man and a woman, somewhere in between, or as falling complete outside these </a:t>
            </a:r>
            <a:r>
              <a:rPr lang="en-US" sz="2400" dirty="0" smtClean="0"/>
              <a:t>categories</a:t>
            </a:r>
            <a:r>
              <a:rPr lang="en-US" sz="2400" baseline="30000" dirty="0" smtClean="0"/>
              <a:t>1</a:t>
            </a:r>
            <a:endParaRPr lang="en-US" sz="2400" dirty="0"/>
          </a:p>
        </p:txBody>
      </p:sp>
    </p:spTree>
    <p:extLst>
      <p:ext uri="{BB962C8B-B14F-4D97-AF65-F5344CB8AC3E}">
        <p14:creationId xmlns:p14="http://schemas.microsoft.com/office/powerpoint/2010/main" val="2044056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Non-binary Identities</a:t>
            </a:r>
            <a:endParaRPr lang="en-US" dirty="0"/>
          </a:p>
        </p:txBody>
      </p:sp>
      <p:graphicFrame>
        <p:nvGraphicFramePr>
          <p:cNvPr id="5" name="Content Placeholder 4" descr="Some of the non-binary identities that have been identified: &#10;Genderqueer &#10;Gender Fluid&#10;Non-binary&#10;Gender Expansive&#10;Gender Creative &#10;Demigender&#10;Bigender&#10;Androgyne&#10;Agender&#10;Two-spirit&#10;"/>
          <p:cNvGraphicFramePr>
            <a:graphicFrameLocks noGrp="1"/>
          </p:cNvGraphicFramePr>
          <p:nvPr>
            <p:ph sz="half" idx="1"/>
            <p:extLst>
              <p:ext uri="{D42A27DB-BD31-4B8C-83A1-F6EECF244321}">
                <p14:modId xmlns:p14="http://schemas.microsoft.com/office/powerpoint/2010/main" val="3231288917"/>
              </p:ext>
            </p:extLst>
          </p:nvPr>
        </p:nvGraphicFramePr>
        <p:xfrm>
          <a:off x="705464" y="1574900"/>
          <a:ext cx="11007213" cy="4044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776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Mean?</a:t>
            </a:r>
            <a:endParaRPr lang="en-US" dirty="0"/>
          </a:p>
        </p:txBody>
      </p:sp>
      <p:sp>
        <p:nvSpPr>
          <p:cNvPr id="5" name="Content Placeholder 4"/>
          <p:cNvSpPr>
            <a:spLocks noGrp="1"/>
          </p:cNvSpPr>
          <p:nvPr>
            <p:ph idx="1"/>
          </p:nvPr>
        </p:nvSpPr>
        <p:spPr>
          <a:xfrm>
            <a:off x="838200" y="1825625"/>
            <a:ext cx="10896600" cy="4351338"/>
          </a:xfrm>
        </p:spPr>
        <p:txBody>
          <a:bodyPr/>
          <a:lstStyle/>
          <a:p>
            <a:r>
              <a:rPr lang="en-US" sz="3200" dirty="0"/>
              <a:t>Gender non-conforming and non-binary people:</a:t>
            </a:r>
          </a:p>
          <a:p>
            <a:pPr lvl="1"/>
            <a:r>
              <a:rPr lang="en-US" sz="2800" dirty="0"/>
              <a:t>Generally do not conform to traditional gender roles</a:t>
            </a:r>
          </a:p>
          <a:p>
            <a:pPr lvl="1"/>
            <a:r>
              <a:rPr lang="en-US" sz="2800" dirty="0"/>
              <a:t>May or may not appear binary, that is they may or may not appear male or female</a:t>
            </a:r>
          </a:p>
          <a:p>
            <a:pPr lvl="1"/>
            <a:r>
              <a:rPr lang="en-US" sz="2800" dirty="0"/>
              <a:t>May identify as masculine or feminine or both or neither or something else entirely </a:t>
            </a:r>
          </a:p>
          <a:p>
            <a:pPr lvl="1"/>
            <a:r>
              <a:rPr lang="en-US" sz="2800" dirty="0"/>
              <a:t>Can be assigned any sex at birth</a:t>
            </a:r>
          </a:p>
          <a:p>
            <a:pPr lvl="1"/>
            <a:r>
              <a:rPr lang="en-US" sz="2800" dirty="0"/>
              <a:t>Have any sexual orientation</a:t>
            </a:r>
          </a:p>
          <a:p>
            <a:endParaRPr lang="en-US" dirty="0"/>
          </a:p>
        </p:txBody>
      </p:sp>
    </p:spTree>
    <p:extLst>
      <p:ext uri="{BB962C8B-B14F-4D97-AF65-F5344CB8AC3E}">
        <p14:creationId xmlns:p14="http://schemas.microsoft.com/office/powerpoint/2010/main" val="3115053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34" y="4156786"/>
            <a:ext cx="3790700" cy="1325563"/>
          </a:xfrm>
        </p:spPr>
        <p:txBody>
          <a:bodyPr/>
          <a:lstStyle/>
          <a:p>
            <a:pPr algn="ctr"/>
            <a:r>
              <a:rPr lang="en-US" sz="4800" b="1" i="1" dirty="0" smtClean="0">
                <a:solidFill>
                  <a:srgbClr val="4263A4"/>
                </a:solidFill>
              </a:rPr>
              <a:t>Transgender is an Umbrella</a:t>
            </a:r>
            <a:endParaRPr lang="en-US" sz="4800" b="1" i="1" dirty="0">
              <a:solidFill>
                <a:srgbClr val="4263A4"/>
              </a:solidFill>
            </a:endParaRPr>
          </a:p>
        </p:txBody>
      </p:sp>
      <p:graphicFrame>
        <p:nvGraphicFramePr>
          <p:cNvPr id="7" name="Diagram 6" descr="Graphic showing that Transgender is an umbrella term including binary and non-binary. Binary includes trans man and trans woman. Non-binary includes but is not limited to: bigender, agender, genderqueer, gender fluid, non-binary, and more. "/>
          <p:cNvGraphicFramePr/>
          <p:nvPr>
            <p:extLst>
              <p:ext uri="{D42A27DB-BD31-4B8C-83A1-F6EECF244321}">
                <p14:modId xmlns:p14="http://schemas.microsoft.com/office/powerpoint/2010/main" val="2603566384"/>
              </p:ext>
            </p:extLst>
          </p:nvPr>
        </p:nvGraphicFramePr>
        <p:xfrm>
          <a:off x="1474839" y="-221226"/>
          <a:ext cx="13140812" cy="6961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Picture of an umbrell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20000">
            <a:off x="8950" y="363863"/>
            <a:ext cx="5069932" cy="4642158"/>
          </a:xfrm>
          <a:prstGeom prst="rect">
            <a:avLst/>
          </a:prstGeom>
        </p:spPr>
      </p:pic>
    </p:spTree>
    <p:extLst>
      <p:ext uri="{BB962C8B-B14F-4D97-AF65-F5344CB8AC3E}">
        <p14:creationId xmlns:p14="http://schemas.microsoft.com/office/powerpoint/2010/main" val="4142341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Non-binary in Relation to Trans</a:t>
            </a:r>
            <a:endParaRPr lang="en-US" dirty="0"/>
          </a:p>
        </p:txBody>
      </p:sp>
      <p:sp>
        <p:nvSpPr>
          <p:cNvPr id="3" name="Content Placeholder 2"/>
          <p:cNvSpPr>
            <a:spLocks noGrp="1"/>
          </p:cNvSpPr>
          <p:nvPr>
            <p:ph idx="1"/>
          </p:nvPr>
        </p:nvSpPr>
        <p:spPr>
          <a:xfrm>
            <a:off x="838200" y="1825625"/>
            <a:ext cx="6375400" cy="4351338"/>
          </a:xfrm>
        </p:spPr>
        <p:txBody>
          <a:bodyPr/>
          <a:lstStyle/>
          <a:p>
            <a:r>
              <a:rPr lang="en-US" sz="3200" dirty="0"/>
              <a:t>Some people who are non-binary may medically transition; not all non-binary people will. </a:t>
            </a:r>
            <a:endParaRPr lang="en-US" sz="3200" dirty="0" smtClean="0"/>
          </a:p>
          <a:p>
            <a:endParaRPr lang="en-US" sz="1000" dirty="0"/>
          </a:p>
          <a:p>
            <a:r>
              <a:rPr lang="en-US" sz="3200" dirty="0"/>
              <a:t>Some people who are transgender may identify as non-binary; many trans people do not. </a:t>
            </a:r>
          </a:p>
        </p:txBody>
      </p:sp>
      <p:pic>
        <p:nvPicPr>
          <p:cNvPr id="4" name="Picture 3" descr="picture of a non-binary person holding a makeup brus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9588" y="1690688"/>
            <a:ext cx="3224212" cy="48363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96396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starry sky"/>
          <p:cNvPicPr>
            <a:picLocks noChangeAspect="1"/>
          </p:cNvPicPr>
          <p:nvPr/>
        </p:nvPicPr>
        <p:blipFill rotWithShape="1">
          <a:blip r:embed="rId3"/>
          <a:srcRect t="15838" b="2081"/>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Gender is a Universe</a:t>
            </a:r>
            <a:endParaRPr lang="en-US" dirty="0">
              <a:solidFill>
                <a:schemeClr val="bg1"/>
              </a:solidFill>
            </a:endParaRPr>
          </a:p>
        </p:txBody>
      </p:sp>
    </p:spTree>
    <p:extLst>
      <p:ext uri="{BB962C8B-B14F-4D97-AF65-F5344CB8AC3E}">
        <p14:creationId xmlns:p14="http://schemas.microsoft.com/office/powerpoint/2010/main" val="1653351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8890</TotalTime>
  <Words>1258</Words>
  <Application>Microsoft Office PowerPoint</Application>
  <PresentationFormat>Widescreen</PresentationFormat>
  <Paragraphs>105</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vt:lpstr>
      <vt:lpstr>MS Mincho</vt:lpstr>
      <vt:lpstr>Times New Roman</vt:lpstr>
      <vt:lpstr>Office Theme</vt:lpstr>
      <vt:lpstr>Gender Non-Conforming  &amp; Non-Binary</vt:lpstr>
      <vt:lpstr>Discussion points from last module</vt:lpstr>
      <vt:lpstr>Objectives</vt:lpstr>
      <vt:lpstr>What do you think?</vt:lpstr>
      <vt:lpstr>Non-binary Identities</vt:lpstr>
      <vt:lpstr>What Does it Mean?</vt:lpstr>
      <vt:lpstr>Transgender is an Umbrella</vt:lpstr>
      <vt:lpstr>Non-binary in Relation to Trans</vt:lpstr>
      <vt:lpstr>Gender is a Universe</vt:lpstr>
      <vt:lpstr>Pronouns</vt:lpstr>
      <vt:lpstr>The Future is Non-binary.</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431</cp:revision>
  <cp:lastPrinted>2019-11-04T01:50:47Z</cp:lastPrinted>
  <dcterms:created xsi:type="dcterms:W3CDTF">2018-06-07T18:55:41Z</dcterms:created>
  <dcterms:modified xsi:type="dcterms:W3CDTF">2019-11-21T19:16:01Z</dcterms:modified>
</cp:coreProperties>
</file>