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Lst>
  <p:notesMasterIdLst>
    <p:notesMasterId r:id="rId26"/>
  </p:notesMasterIdLst>
  <p:sldIdLst>
    <p:sldId id="2561" r:id="rId5"/>
    <p:sldId id="2562" r:id="rId6"/>
    <p:sldId id="266" r:id="rId7"/>
    <p:sldId id="2579" r:id="rId8"/>
    <p:sldId id="2580" r:id="rId9"/>
    <p:sldId id="2578" r:id="rId10"/>
    <p:sldId id="2563" r:id="rId11"/>
    <p:sldId id="2564" r:id="rId12"/>
    <p:sldId id="2565" r:id="rId13"/>
    <p:sldId id="2566" r:id="rId14"/>
    <p:sldId id="2567" r:id="rId15"/>
    <p:sldId id="2568" r:id="rId16"/>
    <p:sldId id="2569" r:id="rId17"/>
    <p:sldId id="2570" r:id="rId18"/>
    <p:sldId id="2571" r:id="rId19"/>
    <p:sldId id="2572" r:id="rId20"/>
    <p:sldId id="2573" r:id="rId21"/>
    <p:sldId id="2574" r:id="rId22"/>
    <p:sldId id="2575" r:id="rId23"/>
    <p:sldId id="2576" r:id="rId24"/>
    <p:sldId id="25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ta Management Needs Assessment for Academic Libraries" id="{450A8915-5109-4740-BC8F-7A5946A8E12F}">
          <p14:sldIdLst>
            <p14:sldId id="2561"/>
          </p14:sldIdLst>
        </p14:section>
        <p14:section name="Survey Overview" id="{5127D566-EBCF-437D-A167-DD4D75F16D69}">
          <p14:sldIdLst>
            <p14:sldId id="2562"/>
            <p14:sldId id="266"/>
            <p14:sldId id="2579"/>
            <p14:sldId id="2580"/>
            <p14:sldId id="2578"/>
            <p14:sldId id="2563"/>
          </p14:sldIdLst>
        </p14:section>
        <p14:section name="Key Survey Questions" id="{A37C4EFB-78C9-4032-BABA-5827FB667340}">
          <p14:sldIdLst>
            <p14:sldId id="2564"/>
            <p14:sldId id="2565"/>
          </p14:sldIdLst>
        </p14:section>
        <p14:section name="Findings: DMP &amp; Preservation" id="{D12389D7-04D4-41E2-9AD3-887B8073F40C}">
          <p14:sldIdLst>
            <p14:sldId id="2566"/>
            <p14:sldId id="2567"/>
          </p14:sldIdLst>
        </p14:section>
        <p14:section name="Findings: Repository &amp; File Types" id="{A511DEB7-A7AF-4EE4-8B8A-06D99AF2FEFE}">
          <p14:sldIdLst>
            <p14:sldId id="2568"/>
            <p14:sldId id="2569"/>
          </p14:sldIdLst>
        </p14:section>
        <p14:section name="Findings: Compliance &amp; Metadata" id="{2D88E5F8-A701-4F80-8611-003ABA0887E6}">
          <p14:sldIdLst>
            <p14:sldId id="2570"/>
            <p14:sldId id="2571"/>
          </p14:sldIdLst>
        </p14:section>
        <p14:section name="Findings: Storage &amp; Visualization" id="{90F23FE2-93DE-4AC2-84E9-7B1A2C5C8762}">
          <p14:sldIdLst>
            <p14:sldId id="2572"/>
            <p14:sldId id="2573"/>
          </p14:sldIdLst>
        </p14:section>
        <p14:section name="Library Service Implications" id="{F2C7DC78-8E68-4500-AD8C-83BA52987BF3}">
          <p14:sldIdLst>
            <p14:sldId id="2574"/>
            <p14:sldId id="2575"/>
          </p14:sldIdLst>
        </p14:section>
        <p14:section name="Activity &amp; Discussion" id="{5B48C8E2-CAD4-42B0-ADB5-A416A07DFC9B}">
          <p14:sldIdLst>
            <p14:sldId id="2576"/>
            <p14:sldId id="25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88" autoAdjust="0"/>
    <p:restoredTop sz="90068" autoAdjust="0"/>
  </p:normalViewPr>
  <p:slideViewPr>
    <p:cSldViewPr>
      <p:cViewPr varScale="1">
        <p:scale>
          <a:sx n="91" d="100"/>
          <a:sy n="91" d="100"/>
        </p:scale>
        <p:origin x="208" y="67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741B8-E4D8-4DC0-9530-C8E2493C95A8}"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46D01AE1-B3C8-457A-AE1A-FFFE05FC89BF}">
      <dgm:prSet/>
      <dgm:spPr/>
      <dgm:t>
        <a:bodyPr/>
        <a:lstStyle/>
        <a:p>
          <a:pPr>
            <a:lnSpc>
              <a:spcPct val="100000"/>
            </a:lnSpc>
            <a:defRPr b="1"/>
          </a:pPr>
          <a:r>
            <a:rPr lang="en-US" dirty="0"/>
            <a:t>Active Research Engagement</a:t>
          </a:r>
        </a:p>
      </dgm:t>
      <dgm:extLst>
        <a:ext uri="{E40237B7-FDA0-4F09-8148-C483321AD2D9}">
          <dgm14:cNvPr xmlns:dgm14="http://schemas.microsoft.com/office/drawing/2010/diagram" id="0" name="" descr="A chart of Active Research Engagement, Data Preservation Plans, and Public Data Sharing"/>
        </a:ext>
      </dgm:extLst>
    </dgm:pt>
    <dgm:pt modelId="{6F049A26-D8BC-46AD-A538-9692E4B59C0F}" type="parTrans" cxnId="{C528B265-FC18-4573-A43F-9FF45C52CFBE}">
      <dgm:prSet/>
      <dgm:spPr/>
      <dgm:t>
        <a:bodyPr/>
        <a:lstStyle/>
        <a:p>
          <a:endParaRPr lang="en-US"/>
        </a:p>
      </dgm:t>
    </dgm:pt>
    <dgm:pt modelId="{B2FA43CE-ADED-467B-9A25-AB80D958025B}" type="sibTrans" cxnId="{C528B265-FC18-4573-A43F-9FF45C52CFBE}">
      <dgm:prSet/>
      <dgm:spPr/>
      <dgm:t>
        <a:bodyPr/>
        <a:lstStyle/>
        <a:p>
          <a:pPr>
            <a:lnSpc>
              <a:spcPct val="100000"/>
            </a:lnSpc>
            <a:defRPr b="1"/>
          </a:pPr>
          <a:endParaRPr lang="en-US"/>
        </a:p>
      </dgm:t>
    </dgm:pt>
    <dgm:pt modelId="{95E61948-B5FA-4101-BC6B-9491ED2A0087}">
      <dgm:prSet/>
      <dgm:spPr/>
      <dgm:t>
        <a:bodyPr/>
        <a:lstStyle/>
        <a:p>
          <a:pPr>
            <a:lnSpc>
              <a:spcPct val="100000"/>
            </a:lnSpc>
          </a:pPr>
          <a:r>
            <a:rPr lang="en-US" dirty="0"/>
            <a:t>Many respondents actively work on multiple data-producing research projects, showing high research activity.</a:t>
          </a:r>
        </a:p>
      </dgm:t>
      <dgm:extLst>
        <a:ext uri="{E40237B7-FDA0-4F09-8148-C483321AD2D9}">
          <dgm14:cNvPr xmlns:dgm14="http://schemas.microsoft.com/office/drawing/2010/diagram" id="0" name="" descr="A chart of Active Research Engagement, Data Preservation Plans, and Public Data Sharing"/>
        </a:ext>
      </dgm:extLst>
    </dgm:pt>
    <dgm:pt modelId="{465E86B1-406A-4DFB-88FD-DE06119476C0}" type="parTrans" cxnId="{BBD8F12C-A6D8-49C6-8537-5C9498983AB6}">
      <dgm:prSet/>
      <dgm:spPr/>
      <dgm:t>
        <a:bodyPr/>
        <a:lstStyle/>
        <a:p>
          <a:endParaRPr lang="en-US"/>
        </a:p>
      </dgm:t>
    </dgm:pt>
    <dgm:pt modelId="{C2ED572B-3F0F-4CB6-A8EC-DA27A5CB8977}" type="sibTrans" cxnId="{BBD8F12C-A6D8-49C6-8537-5C9498983AB6}">
      <dgm:prSet/>
      <dgm:spPr/>
      <dgm:t>
        <a:bodyPr/>
        <a:lstStyle/>
        <a:p>
          <a:endParaRPr lang="en-US"/>
        </a:p>
      </dgm:t>
    </dgm:pt>
    <dgm:pt modelId="{A91E41ED-4C6D-4BB5-9458-79D13A0F2E7B}">
      <dgm:prSet/>
      <dgm:spPr/>
      <dgm:t>
        <a:bodyPr/>
        <a:lstStyle/>
        <a:p>
          <a:pPr>
            <a:lnSpc>
              <a:spcPct val="100000"/>
            </a:lnSpc>
            <a:defRPr b="1"/>
          </a:pPr>
          <a:r>
            <a:rPr lang="en-US"/>
            <a:t>Data Preservation Plans</a:t>
          </a:r>
        </a:p>
      </dgm:t>
      <dgm:extLst>
        <a:ext uri="{E40237B7-FDA0-4F09-8148-C483321AD2D9}">
          <dgm14:cNvPr xmlns:dgm14="http://schemas.microsoft.com/office/drawing/2010/diagram" id="0" name="" descr="A chart of Active Research Engagement, Data Preservation Plans, and Public Data Sharing"/>
        </a:ext>
      </dgm:extLst>
    </dgm:pt>
    <dgm:pt modelId="{A0B91616-4DD1-49FD-AB27-28D14369B0C5}" type="parTrans" cxnId="{361F2D1F-8661-4074-83F0-9F4EBC40F145}">
      <dgm:prSet/>
      <dgm:spPr/>
      <dgm:t>
        <a:bodyPr/>
        <a:lstStyle/>
        <a:p>
          <a:endParaRPr lang="en-US"/>
        </a:p>
      </dgm:t>
    </dgm:pt>
    <dgm:pt modelId="{55EE213A-F5EB-45C6-BCB0-EA44E636905B}" type="sibTrans" cxnId="{361F2D1F-8661-4074-83F0-9F4EBC40F145}">
      <dgm:prSet/>
      <dgm:spPr/>
      <dgm:t>
        <a:bodyPr/>
        <a:lstStyle/>
        <a:p>
          <a:pPr>
            <a:lnSpc>
              <a:spcPct val="100000"/>
            </a:lnSpc>
            <a:defRPr b="1"/>
          </a:pPr>
          <a:endParaRPr lang="en-US"/>
        </a:p>
      </dgm:t>
    </dgm:pt>
    <dgm:pt modelId="{EC038DC0-C351-49C1-A566-DF29D19D2211}">
      <dgm:prSet/>
      <dgm:spPr/>
      <dgm:t>
        <a:bodyPr/>
        <a:lstStyle/>
        <a:p>
          <a:pPr>
            <a:lnSpc>
              <a:spcPct val="100000"/>
            </a:lnSpc>
          </a:pPr>
          <a:r>
            <a:rPr lang="en-US"/>
            <a:t>Most funders require data preservation plans, but researchers often lack clarity on preservation durations.</a:t>
          </a:r>
        </a:p>
      </dgm:t>
      <dgm:extLst>
        <a:ext uri="{E40237B7-FDA0-4F09-8148-C483321AD2D9}">
          <dgm14:cNvPr xmlns:dgm14="http://schemas.microsoft.com/office/drawing/2010/diagram" id="0" name="" descr="A chart of Active Research Engagement, Data Preservation Plans, and Public Data Sharing"/>
        </a:ext>
      </dgm:extLst>
    </dgm:pt>
    <dgm:pt modelId="{590372A6-8113-49E9-BF64-4C4CCDD0FDF1}" type="parTrans" cxnId="{089BA953-178C-450E-96BA-805EB65A5438}">
      <dgm:prSet/>
      <dgm:spPr/>
      <dgm:t>
        <a:bodyPr/>
        <a:lstStyle/>
        <a:p>
          <a:endParaRPr lang="en-US"/>
        </a:p>
      </dgm:t>
    </dgm:pt>
    <dgm:pt modelId="{C6144406-351F-4C04-A8F2-E81DC29727E8}" type="sibTrans" cxnId="{089BA953-178C-450E-96BA-805EB65A5438}">
      <dgm:prSet/>
      <dgm:spPr/>
      <dgm:t>
        <a:bodyPr/>
        <a:lstStyle/>
        <a:p>
          <a:endParaRPr lang="en-US"/>
        </a:p>
      </dgm:t>
    </dgm:pt>
    <dgm:pt modelId="{46CD9FDC-254D-43F7-AB0A-98C767FE5302}">
      <dgm:prSet/>
      <dgm:spPr/>
      <dgm:t>
        <a:bodyPr/>
        <a:lstStyle/>
        <a:p>
          <a:pPr>
            <a:lnSpc>
              <a:spcPct val="100000"/>
            </a:lnSpc>
            <a:defRPr b="1"/>
          </a:pPr>
          <a:r>
            <a:rPr lang="en-US"/>
            <a:t>Public Data Sharing</a:t>
          </a:r>
        </a:p>
      </dgm:t>
      <dgm:extLst>
        <a:ext uri="{E40237B7-FDA0-4F09-8148-C483321AD2D9}">
          <dgm14:cNvPr xmlns:dgm14="http://schemas.microsoft.com/office/drawing/2010/diagram" id="0" name="" descr="A chart of Active Research Engagement, Data Preservation Plans, and Public Data Sharing"/>
        </a:ext>
      </dgm:extLst>
    </dgm:pt>
    <dgm:pt modelId="{E7C41A59-3D1C-4EAE-BDB9-F50DBDE0DDFB}" type="parTrans" cxnId="{E12E6E1F-3346-4DD9-8CBF-527627409A66}">
      <dgm:prSet/>
      <dgm:spPr/>
      <dgm:t>
        <a:bodyPr/>
        <a:lstStyle/>
        <a:p>
          <a:endParaRPr lang="en-US"/>
        </a:p>
      </dgm:t>
    </dgm:pt>
    <dgm:pt modelId="{571BDB99-D9FB-49E6-AC98-2C78DAD31748}" type="sibTrans" cxnId="{E12E6E1F-3346-4DD9-8CBF-527627409A66}">
      <dgm:prSet/>
      <dgm:spPr/>
      <dgm:t>
        <a:bodyPr/>
        <a:lstStyle/>
        <a:p>
          <a:endParaRPr lang="en-US"/>
        </a:p>
      </dgm:t>
    </dgm:pt>
    <dgm:pt modelId="{BB01C0FF-B878-494E-A000-1F267501D86C}">
      <dgm:prSet/>
      <dgm:spPr/>
      <dgm:t>
        <a:bodyPr/>
        <a:lstStyle/>
        <a:p>
          <a:pPr>
            <a:lnSpc>
              <a:spcPct val="100000"/>
            </a:lnSpc>
          </a:pPr>
          <a:r>
            <a:rPr lang="en-US" dirty="0"/>
            <a:t>A majority must share research data publicly, though timelines for sharing remain inconsistent across projects.</a:t>
          </a:r>
        </a:p>
      </dgm:t>
      <dgm:extLst>
        <a:ext uri="{E40237B7-FDA0-4F09-8148-C483321AD2D9}">
          <dgm14:cNvPr xmlns:dgm14="http://schemas.microsoft.com/office/drawing/2010/diagram" id="0" name="" descr="A chart of Active Research Engagement, Data Preservation Plans, and Public Data Sharing"/>
        </a:ext>
      </dgm:extLst>
    </dgm:pt>
    <dgm:pt modelId="{92EB36A0-41C0-4EE7-B2A1-955ECC523903}" type="parTrans" cxnId="{C5C690B2-F18B-447D-861C-42648888C7A6}">
      <dgm:prSet/>
      <dgm:spPr/>
      <dgm:t>
        <a:bodyPr/>
        <a:lstStyle/>
        <a:p>
          <a:endParaRPr lang="en-US"/>
        </a:p>
      </dgm:t>
    </dgm:pt>
    <dgm:pt modelId="{7609587B-21AD-4686-9E4D-A8478E332FA2}" type="sibTrans" cxnId="{C5C690B2-F18B-447D-861C-42648888C7A6}">
      <dgm:prSet/>
      <dgm:spPr/>
      <dgm:t>
        <a:bodyPr/>
        <a:lstStyle/>
        <a:p>
          <a:endParaRPr lang="en-US"/>
        </a:p>
      </dgm:t>
    </dgm:pt>
    <dgm:pt modelId="{18FF5B2C-4E2A-4C28-A8C3-23D6E029EB62}" type="pres">
      <dgm:prSet presAssocID="{7CC741B8-E4D8-4DC0-9530-C8E2493C95A8}" presName="Root" presStyleCnt="0">
        <dgm:presLayoutVars>
          <dgm:dir/>
          <dgm:resizeHandles val="exact"/>
        </dgm:presLayoutVars>
      </dgm:prSet>
      <dgm:spPr/>
    </dgm:pt>
    <dgm:pt modelId="{BCFBA90A-2BAC-490A-8FCB-868EA5C533E7}" type="pres">
      <dgm:prSet presAssocID="{46D01AE1-B3C8-457A-AE1A-FFFE05FC89BF}" presName="Composite" presStyleCnt="0"/>
      <dgm:spPr/>
    </dgm:pt>
    <dgm:pt modelId="{69FCABF1-5C15-4CF7-9356-2B188AA82B03}" type="pres">
      <dgm:prSet presAssocID="{46D01AE1-B3C8-457A-AE1A-FFFE05FC89B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5038" r="8964" b="3"/>
          <a:stretch/>
        </a:blipFill>
      </dgm:spPr>
      <dgm:extLst>
        <a:ext uri="{E40237B7-FDA0-4F09-8148-C483321AD2D9}">
          <dgm14:cNvPr xmlns:dgm14="http://schemas.microsoft.com/office/drawing/2010/diagram" id="0" name="" descr="Shot of two focused young male programmers working together on a computer while eating noodles in the office at night"/>
        </a:ext>
      </dgm:extLst>
    </dgm:pt>
    <dgm:pt modelId="{CB5ACCBD-A6CC-4A3A-8E0E-E8584B8A3FA7}" type="pres">
      <dgm:prSet presAssocID="{46D01AE1-B3C8-457A-AE1A-FFFE05FC89BF}" presName="Subtitle" presStyleLbl="revTx" presStyleIdx="0" presStyleCnt="6">
        <dgm:presLayoutVars>
          <dgm:chMax val="0"/>
          <dgm:bulletEnabled/>
        </dgm:presLayoutVars>
      </dgm:prSet>
      <dgm:spPr/>
    </dgm:pt>
    <dgm:pt modelId="{08A415D6-5D87-47D9-B514-76AC58DF13EC}" type="pres">
      <dgm:prSet presAssocID="{46D01AE1-B3C8-457A-AE1A-FFFE05FC89BF}" presName="Description" presStyleLbl="revTx" presStyleIdx="1" presStyleCnt="6">
        <dgm:presLayoutVars>
          <dgm:bulletEnabled/>
        </dgm:presLayoutVars>
      </dgm:prSet>
      <dgm:spPr/>
    </dgm:pt>
    <dgm:pt modelId="{46BB8D35-D9DB-4007-8EDA-21D47523C6B2}" type="pres">
      <dgm:prSet presAssocID="{B2FA43CE-ADED-467B-9A25-AB80D958025B}" presName="sibTrans" presStyleLbl="sibTrans2D1" presStyleIdx="0" presStyleCnt="0"/>
      <dgm:spPr/>
    </dgm:pt>
    <dgm:pt modelId="{0C98F79E-03DA-4CAA-8DDB-F5EDB97712E5}" type="pres">
      <dgm:prSet presAssocID="{A91E41ED-4C6D-4BB5-9458-79D13A0F2E7B}" presName="Composite" presStyleCnt="0"/>
      <dgm:spPr/>
    </dgm:pt>
    <dgm:pt modelId="{C60F12E7-F018-41E0-9B55-4DE120AD2D37}" type="pres">
      <dgm:prSet presAssocID="{A91E41ED-4C6D-4BB5-9458-79D13A0F2E7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322" r="15928"/>
          <a:stretch/>
        </a:blipFill>
      </dgm:spPr>
      <dgm:extLst>
        <a:ext uri="{E40237B7-FDA0-4F09-8148-C483321AD2D9}">
          <dgm14:cNvPr xmlns:dgm14="http://schemas.microsoft.com/office/drawing/2010/diagram" id="0" name="" descr="Classic hard drive, opened"/>
        </a:ext>
      </dgm:extLst>
    </dgm:pt>
    <dgm:pt modelId="{982D491D-0869-4D19-9A43-E90055CA7B17}" type="pres">
      <dgm:prSet presAssocID="{A91E41ED-4C6D-4BB5-9458-79D13A0F2E7B}" presName="Subtitle" presStyleLbl="revTx" presStyleIdx="2" presStyleCnt="6">
        <dgm:presLayoutVars>
          <dgm:chMax val="0"/>
          <dgm:bulletEnabled/>
        </dgm:presLayoutVars>
      </dgm:prSet>
      <dgm:spPr/>
    </dgm:pt>
    <dgm:pt modelId="{D214E1CC-BD47-461D-A397-419CBABEABC6}" type="pres">
      <dgm:prSet presAssocID="{A91E41ED-4C6D-4BB5-9458-79D13A0F2E7B}" presName="Description" presStyleLbl="revTx" presStyleIdx="3" presStyleCnt="6">
        <dgm:presLayoutVars>
          <dgm:bulletEnabled/>
        </dgm:presLayoutVars>
      </dgm:prSet>
      <dgm:spPr/>
    </dgm:pt>
    <dgm:pt modelId="{728F8A04-965A-4D71-BC9C-F01AA1C4658E}" type="pres">
      <dgm:prSet presAssocID="{55EE213A-F5EB-45C6-BCB0-EA44E636905B}" presName="sibTrans" presStyleLbl="sibTrans2D1" presStyleIdx="0" presStyleCnt="0"/>
      <dgm:spPr/>
    </dgm:pt>
    <dgm:pt modelId="{65CACF38-C69D-4DEA-93CD-D6694ACA9403}" type="pres">
      <dgm:prSet presAssocID="{46CD9FDC-254D-43F7-AB0A-98C767FE5302}" presName="Composite" presStyleCnt="0"/>
      <dgm:spPr/>
    </dgm:pt>
    <dgm:pt modelId="{5F6AAA82-31D0-4EBB-83D4-8E710DE4F743}" type="pres">
      <dgm:prSet presAssocID="{46CD9FDC-254D-43F7-AB0A-98C767FE5302}"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9603" r="15392" b="-7"/>
          <a:stretch/>
        </a:blipFill>
      </dgm:spPr>
      <dgm:extLst>
        <a:ext uri="{E40237B7-FDA0-4F09-8148-C483321AD2D9}">
          <dgm14:cNvPr xmlns:dgm14="http://schemas.microsoft.com/office/drawing/2010/diagram" id="0" name="" descr="Person shape digital technology concept"/>
        </a:ext>
      </dgm:extLst>
    </dgm:pt>
    <dgm:pt modelId="{3C90A755-501B-4B72-9117-9E3BD828875E}" type="pres">
      <dgm:prSet presAssocID="{46CD9FDC-254D-43F7-AB0A-98C767FE5302}" presName="Subtitle" presStyleLbl="revTx" presStyleIdx="4" presStyleCnt="6">
        <dgm:presLayoutVars>
          <dgm:chMax val="0"/>
          <dgm:bulletEnabled/>
        </dgm:presLayoutVars>
      </dgm:prSet>
      <dgm:spPr/>
    </dgm:pt>
    <dgm:pt modelId="{321F7337-564C-4552-9B38-4299AC8923B1}" type="pres">
      <dgm:prSet presAssocID="{46CD9FDC-254D-43F7-AB0A-98C767FE5302}" presName="Description" presStyleLbl="revTx" presStyleIdx="5" presStyleCnt="6">
        <dgm:presLayoutVars>
          <dgm:bulletEnabled/>
        </dgm:presLayoutVars>
      </dgm:prSet>
      <dgm:spPr/>
    </dgm:pt>
  </dgm:ptLst>
  <dgm:cxnLst>
    <dgm:cxn modelId="{361F2D1F-8661-4074-83F0-9F4EBC40F145}" srcId="{7CC741B8-E4D8-4DC0-9530-C8E2493C95A8}" destId="{A91E41ED-4C6D-4BB5-9458-79D13A0F2E7B}" srcOrd="1" destOrd="0" parTransId="{A0B91616-4DD1-49FD-AB27-28D14369B0C5}" sibTransId="{55EE213A-F5EB-45C6-BCB0-EA44E636905B}"/>
    <dgm:cxn modelId="{E12E6E1F-3346-4DD9-8CBF-527627409A66}" srcId="{7CC741B8-E4D8-4DC0-9530-C8E2493C95A8}" destId="{46CD9FDC-254D-43F7-AB0A-98C767FE5302}" srcOrd="2" destOrd="0" parTransId="{E7C41A59-3D1C-4EAE-BDB9-F50DBDE0DDFB}" sibTransId="{571BDB99-D9FB-49E6-AC98-2C78DAD31748}"/>
    <dgm:cxn modelId="{5C58C223-6B84-4CCC-A4C7-A94C1C74D4EB}" type="presOf" srcId="{95E61948-B5FA-4101-BC6B-9491ED2A0087}" destId="{08A415D6-5D87-47D9-B514-76AC58DF13EC}" srcOrd="0" destOrd="0" presId="urn:microsoft.com/office/officeart/2024/3/layout/verticalVisualTextBlock1"/>
    <dgm:cxn modelId="{BBD8F12C-A6D8-49C6-8537-5C9498983AB6}" srcId="{46D01AE1-B3C8-457A-AE1A-FFFE05FC89BF}" destId="{95E61948-B5FA-4101-BC6B-9491ED2A0087}" srcOrd="0" destOrd="0" parTransId="{465E86B1-406A-4DFB-88FD-DE06119476C0}" sibTransId="{C2ED572B-3F0F-4CB6-A8EC-DA27A5CB8977}"/>
    <dgm:cxn modelId="{B2D5BF33-B424-4AB0-A312-F9860C4BE030}" type="presOf" srcId="{46D01AE1-B3C8-457A-AE1A-FFFE05FC89BF}" destId="{CB5ACCBD-A6CC-4A3A-8E0E-E8584B8A3FA7}" srcOrd="0" destOrd="0" presId="urn:microsoft.com/office/officeart/2024/3/layout/verticalVisualTextBlock1"/>
    <dgm:cxn modelId="{89E3F445-16F5-4694-A5EB-235E437DCC50}" type="presOf" srcId="{BB01C0FF-B878-494E-A000-1F267501D86C}" destId="{321F7337-564C-4552-9B38-4299AC8923B1}" srcOrd="0" destOrd="0" presId="urn:microsoft.com/office/officeart/2024/3/layout/verticalVisualTextBlock1"/>
    <dgm:cxn modelId="{089BA953-178C-450E-96BA-805EB65A5438}" srcId="{A91E41ED-4C6D-4BB5-9458-79D13A0F2E7B}" destId="{EC038DC0-C351-49C1-A566-DF29D19D2211}" srcOrd="0" destOrd="0" parTransId="{590372A6-8113-49E9-BF64-4C4CCDD0FDF1}" sibTransId="{C6144406-351F-4C04-A8F2-E81DC29727E8}"/>
    <dgm:cxn modelId="{C528B265-FC18-4573-A43F-9FF45C52CFBE}" srcId="{7CC741B8-E4D8-4DC0-9530-C8E2493C95A8}" destId="{46D01AE1-B3C8-457A-AE1A-FFFE05FC89BF}" srcOrd="0" destOrd="0" parTransId="{6F049A26-D8BC-46AD-A538-9692E4B59C0F}" sibTransId="{B2FA43CE-ADED-467B-9A25-AB80D958025B}"/>
    <dgm:cxn modelId="{6640A897-DC8F-4F7E-9E14-E87C5BBAFD50}" type="presOf" srcId="{A91E41ED-4C6D-4BB5-9458-79D13A0F2E7B}" destId="{982D491D-0869-4D19-9A43-E90055CA7B17}" srcOrd="0" destOrd="0" presId="urn:microsoft.com/office/officeart/2024/3/layout/verticalVisualTextBlock1"/>
    <dgm:cxn modelId="{C5C690B2-F18B-447D-861C-42648888C7A6}" srcId="{46CD9FDC-254D-43F7-AB0A-98C767FE5302}" destId="{BB01C0FF-B878-494E-A000-1F267501D86C}" srcOrd="0" destOrd="0" parTransId="{92EB36A0-41C0-4EE7-B2A1-955ECC523903}" sibTransId="{7609587B-21AD-4686-9E4D-A8478E332FA2}"/>
    <dgm:cxn modelId="{BF5631B6-29F7-45AD-9AFF-FFB22571B16C}" type="presOf" srcId="{55EE213A-F5EB-45C6-BCB0-EA44E636905B}" destId="{728F8A04-965A-4D71-BC9C-F01AA1C4658E}" srcOrd="0" destOrd="0" presId="urn:microsoft.com/office/officeart/2024/3/layout/verticalVisualTextBlock1"/>
    <dgm:cxn modelId="{10A263C2-798E-44DB-8378-1ACA10D00DE2}" type="presOf" srcId="{B2FA43CE-ADED-467B-9A25-AB80D958025B}" destId="{46BB8D35-D9DB-4007-8EDA-21D47523C6B2}" srcOrd="0" destOrd="0" presId="urn:microsoft.com/office/officeart/2024/3/layout/verticalVisualTextBlock1"/>
    <dgm:cxn modelId="{04E16FC7-E24B-4228-92D0-BEC6D542E18F}" type="presOf" srcId="{7CC741B8-E4D8-4DC0-9530-C8E2493C95A8}" destId="{18FF5B2C-4E2A-4C28-A8C3-23D6E029EB62}" srcOrd="0" destOrd="0" presId="urn:microsoft.com/office/officeart/2024/3/layout/verticalVisualTextBlock1"/>
    <dgm:cxn modelId="{C58F75C7-C295-4726-82B5-60B2650CD50C}" type="presOf" srcId="{EC038DC0-C351-49C1-A566-DF29D19D2211}" destId="{D214E1CC-BD47-461D-A397-419CBABEABC6}" srcOrd="0" destOrd="0" presId="urn:microsoft.com/office/officeart/2024/3/layout/verticalVisualTextBlock1"/>
    <dgm:cxn modelId="{5D23EFCD-B367-4766-AD3A-A1192297E560}" type="presOf" srcId="{46CD9FDC-254D-43F7-AB0A-98C767FE5302}" destId="{3C90A755-501B-4B72-9117-9E3BD828875E}" srcOrd="0" destOrd="0" presId="urn:microsoft.com/office/officeart/2024/3/layout/verticalVisualTextBlock1"/>
    <dgm:cxn modelId="{4EB41F3B-0A3A-4DE2-B151-0CDD9B395214}" type="presParOf" srcId="{18FF5B2C-4E2A-4C28-A8C3-23D6E029EB62}" destId="{BCFBA90A-2BAC-490A-8FCB-868EA5C533E7}" srcOrd="0" destOrd="0" presId="urn:microsoft.com/office/officeart/2024/3/layout/verticalVisualTextBlock1"/>
    <dgm:cxn modelId="{FB211755-4884-4FB3-BB58-C4BCB19D0C6C}" type="presParOf" srcId="{BCFBA90A-2BAC-490A-8FCB-868EA5C533E7}" destId="{69FCABF1-5C15-4CF7-9356-2B188AA82B03}" srcOrd="0" destOrd="0" presId="urn:microsoft.com/office/officeart/2024/3/layout/verticalVisualTextBlock1"/>
    <dgm:cxn modelId="{63F6EB74-880F-44A1-B1E4-8C9D61B3B69A}" type="presParOf" srcId="{BCFBA90A-2BAC-490A-8FCB-868EA5C533E7}" destId="{CB5ACCBD-A6CC-4A3A-8E0E-E8584B8A3FA7}" srcOrd="1" destOrd="0" presId="urn:microsoft.com/office/officeart/2024/3/layout/verticalVisualTextBlock1"/>
    <dgm:cxn modelId="{B6736284-6934-42E0-B049-EFC441DE40CD}" type="presParOf" srcId="{BCFBA90A-2BAC-490A-8FCB-868EA5C533E7}" destId="{08A415D6-5D87-47D9-B514-76AC58DF13EC}" srcOrd="2" destOrd="0" presId="urn:microsoft.com/office/officeart/2024/3/layout/verticalVisualTextBlock1"/>
    <dgm:cxn modelId="{E7EFEAEF-DF51-423C-840D-E553B8775F02}" type="presParOf" srcId="{18FF5B2C-4E2A-4C28-A8C3-23D6E029EB62}" destId="{46BB8D35-D9DB-4007-8EDA-21D47523C6B2}" srcOrd="1" destOrd="0" presId="urn:microsoft.com/office/officeart/2024/3/layout/verticalVisualTextBlock1"/>
    <dgm:cxn modelId="{0E40CFFB-918E-4187-97AD-152C2BBE3330}" type="presParOf" srcId="{18FF5B2C-4E2A-4C28-A8C3-23D6E029EB62}" destId="{0C98F79E-03DA-4CAA-8DDB-F5EDB97712E5}" srcOrd="2" destOrd="0" presId="urn:microsoft.com/office/officeart/2024/3/layout/verticalVisualTextBlock1"/>
    <dgm:cxn modelId="{A7D41268-4E6D-4B86-B8D0-7C75B49AE6AB}" type="presParOf" srcId="{0C98F79E-03DA-4CAA-8DDB-F5EDB97712E5}" destId="{C60F12E7-F018-41E0-9B55-4DE120AD2D37}" srcOrd="0" destOrd="0" presId="urn:microsoft.com/office/officeart/2024/3/layout/verticalVisualTextBlock1"/>
    <dgm:cxn modelId="{790B3246-768A-4AD1-A780-EE3F96403294}" type="presParOf" srcId="{0C98F79E-03DA-4CAA-8DDB-F5EDB97712E5}" destId="{982D491D-0869-4D19-9A43-E90055CA7B17}" srcOrd="1" destOrd="0" presId="urn:microsoft.com/office/officeart/2024/3/layout/verticalVisualTextBlock1"/>
    <dgm:cxn modelId="{553B4119-EA7A-45DC-9DD0-E67427DB5C67}" type="presParOf" srcId="{0C98F79E-03DA-4CAA-8DDB-F5EDB97712E5}" destId="{D214E1CC-BD47-461D-A397-419CBABEABC6}" srcOrd="2" destOrd="0" presId="urn:microsoft.com/office/officeart/2024/3/layout/verticalVisualTextBlock1"/>
    <dgm:cxn modelId="{51F7A896-A151-4ADA-A645-F8EDA27E52FE}" type="presParOf" srcId="{18FF5B2C-4E2A-4C28-A8C3-23D6E029EB62}" destId="{728F8A04-965A-4D71-BC9C-F01AA1C4658E}" srcOrd="3" destOrd="0" presId="urn:microsoft.com/office/officeart/2024/3/layout/verticalVisualTextBlock1"/>
    <dgm:cxn modelId="{6DDB1606-6B73-4B2E-AAB8-BA5B8A2C0000}" type="presParOf" srcId="{18FF5B2C-4E2A-4C28-A8C3-23D6E029EB62}" destId="{65CACF38-C69D-4DEA-93CD-D6694ACA9403}" srcOrd="4" destOrd="0" presId="urn:microsoft.com/office/officeart/2024/3/layout/verticalVisualTextBlock1"/>
    <dgm:cxn modelId="{8FA3BCFE-D2FE-4D1E-9EE5-3A2D62999159}" type="presParOf" srcId="{65CACF38-C69D-4DEA-93CD-D6694ACA9403}" destId="{5F6AAA82-31D0-4EBB-83D4-8E710DE4F743}" srcOrd="0" destOrd="0" presId="urn:microsoft.com/office/officeart/2024/3/layout/verticalVisualTextBlock1"/>
    <dgm:cxn modelId="{8864458D-2BFC-47B5-A179-C88CBCF2E00F}" type="presParOf" srcId="{65CACF38-C69D-4DEA-93CD-D6694ACA9403}" destId="{3C90A755-501B-4B72-9117-9E3BD828875E}" srcOrd="1" destOrd="0" presId="urn:microsoft.com/office/officeart/2024/3/layout/verticalVisualTextBlock1"/>
    <dgm:cxn modelId="{4267B2A4-A7DB-4B81-B897-BDB10F0AC685}" type="presParOf" srcId="{65CACF38-C69D-4DEA-93CD-D6694ACA9403}" destId="{321F7337-564C-4552-9B38-4299AC8923B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CABF1-5C15-4CF7-9356-2B188AA82B03}">
      <dsp:nvSpPr>
        <dsp:cNvPr id="0" name=""/>
        <dsp:cNvSpPr/>
      </dsp:nvSpPr>
      <dsp:spPr>
        <a:xfrm>
          <a:off x="0" y="0"/>
          <a:ext cx="1499207" cy="14992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5038" r="8964" b="3"/>
          <a:stretch/>
        </a:blipFill>
        <a:ln>
          <a:noFill/>
        </a:ln>
        <a:effectLst/>
      </dsp:spPr>
      <dsp:style>
        <a:lnRef idx="0">
          <a:scrgbClr r="0" g="0" b="0"/>
        </a:lnRef>
        <a:fillRef idx="3">
          <a:scrgbClr r="0" g="0" b="0"/>
        </a:fillRef>
        <a:effectRef idx="2">
          <a:scrgbClr r="0" g="0" b="0"/>
        </a:effectRef>
        <a:fontRef idx="minor">
          <a:schemeClr val="lt1"/>
        </a:fontRef>
      </dsp:style>
    </dsp:sp>
    <dsp:sp modelId="{CB5ACCBD-A6CC-4A3A-8E0E-E8584B8A3FA7}">
      <dsp:nvSpPr>
        <dsp:cNvPr id="0" name=""/>
        <dsp:cNvSpPr/>
      </dsp:nvSpPr>
      <dsp:spPr>
        <a:xfrm>
          <a:off x="1679207" y="0"/>
          <a:ext cx="8891256" cy="362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Active Research Engagement</a:t>
          </a:r>
        </a:p>
      </dsp:txBody>
      <dsp:txXfrm>
        <a:off x="1679207" y="0"/>
        <a:ext cx="8891256" cy="362832"/>
      </dsp:txXfrm>
    </dsp:sp>
    <dsp:sp modelId="{08A415D6-5D87-47D9-B514-76AC58DF13EC}">
      <dsp:nvSpPr>
        <dsp:cNvPr id="0" name=""/>
        <dsp:cNvSpPr/>
      </dsp:nvSpPr>
      <dsp:spPr>
        <a:xfrm>
          <a:off x="1679207" y="362832"/>
          <a:ext cx="8891256" cy="113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Many respondents actively work on multiple data-producing research projects, showing high research activity.</a:t>
          </a:r>
        </a:p>
      </dsp:txBody>
      <dsp:txXfrm>
        <a:off x="1679207" y="362832"/>
        <a:ext cx="8891256" cy="1136375"/>
      </dsp:txXfrm>
    </dsp:sp>
    <dsp:sp modelId="{C60F12E7-F018-41E0-9B55-4DE120AD2D37}">
      <dsp:nvSpPr>
        <dsp:cNvPr id="0" name=""/>
        <dsp:cNvSpPr/>
      </dsp:nvSpPr>
      <dsp:spPr>
        <a:xfrm>
          <a:off x="0" y="1619144"/>
          <a:ext cx="1499207" cy="149920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322" r="15928"/>
          <a:stretch/>
        </a:blipFill>
        <a:ln>
          <a:noFill/>
        </a:ln>
        <a:effectLst/>
      </dsp:spPr>
      <dsp:style>
        <a:lnRef idx="0">
          <a:scrgbClr r="0" g="0" b="0"/>
        </a:lnRef>
        <a:fillRef idx="3">
          <a:scrgbClr r="0" g="0" b="0"/>
        </a:fillRef>
        <a:effectRef idx="2">
          <a:scrgbClr r="0" g="0" b="0"/>
        </a:effectRef>
        <a:fontRef idx="minor">
          <a:schemeClr val="lt1"/>
        </a:fontRef>
      </dsp:style>
    </dsp:sp>
    <dsp:sp modelId="{982D491D-0869-4D19-9A43-E90055CA7B17}">
      <dsp:nvSpPr>
        <dsp:cNvPr id="0" name=""/>
        <dsp:cNvSpPr/>
      </dsp:nvSpPr>
      <dsp:spPr>
        <a:xfrm>
          <a:off x="1679207" y="1619144"/>
          <a:ext cx="8891256" cy="362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Data Preservation Plans</a:t>
          </a:r>
        </a:p>
      </dsp:txBody>
      <dsp:txXfrm>
        <a:off x="1679207" y="1619144"/>
        <a:ext cx="8891256" cy="362832"/>
      </dsp:txXfrm>
    </dsp:sp>
    <dsp:sp modelId="{D214E1CC-BD47-461D-A397-419CBABEABC6}">
      <dsp:nvSpPr>
        <dsp:cNvPr id="0" name=""/>
        <dsp:cNvSpPr/>
      </dsp:nvSpPr>
      <dsp:spPr>
        <a:xfrm>
          <a:off x="1679207" y="1981976"/>
          <a:ext cx="8891256" cy="113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Most funders require data preservation plans, but researchers often lack clarity on preservation durations.</a:t>
          </a:r>
        </a:p>
      </dsp:txBody>
      <dsp:txXfrm>
        <a:off x="1679207" y="1981976"/>
        <a:ext cx="8891256" cy="1136375"/>
      </dsp:txXfrm>
    </dsp:sp>
    <dsp:sp modelId="{5F6AAA82-31D0-4EBB-83D4-8E710DE4F743}">
      <dsp:nvSpPr>
        <dsp:cNvPr id="0" name=""/>
        <dsp:cNvSpPr/>
      </dsp:nvSpPr>
      <dsp:spPr>
        <a:xfrm>
          <a:off x="0" y="3238288"/>
          <a:ext cx="1499207" cy="149920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9603" r="15392" b="-7"/>
          <a:stretch/>
        </a:blipFill>
        <a:ln>
          <a:noFill/>
        </a:ln>
        <a:effectLst/>
      </dsp:spPr>
      <dsp:style>
        <a:lnRef idx="0">
          <a:scrgbClr r="0" g="0" b="0"/>
        </a:lnRef>
        <a:fillRef idx="3">
          <a:scrgbClr r="0" g="0" b="0"/>
        </a:fillRef>
        <a:effectRef idx="2">
          <a:scrgbClr r="0" g="0" b="0"/>
        </a:effectRef>
        <a:fontRef idx="minor">
          <a:schemeClr val="lt1"/>
        </a:fontRef>
      </dsp:style>
    </dsp:sp>
    <dsp:sp modelId="{3C90A755-501B-4B72-9117-9E3BD828875E}">
      <dsp:nvSpPr>
        <dsp:cNvPr id="0" name=""/>
        <dsp:cNvSpPr/>
      </dsp:nvSpPr>
      <dsp:spPr>
        <a:xfrm>
          <a:off x="1679207" y="3238288"/>
          <a:ext cx="8891256" cy="362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Public Data Sharing</a:t>
          </a:r>
        </a:p>
      </dsp:txBody>
      <dsp:txXfrm>
        <a:off x="1679207" y="3238288"/>
        <a:ext cx="8891256" cy="362832"/>
      </dsp:txXfrm>
    </dsp:sp>
    <dsp:sp modelId="{321F7337-564C-4552-9B38-4299AC8923B1}">
      <dsp:nvSpPr>
        <dsp:cNvPr id="0" name=""/>
        <dsp:cNvSpPr/>
      </dsp:nvSpPr>
      <dsp:spPr>
        <a:xfrm>
          <a:off x="1679207" y="3601120"/>
          <a:ext cx="8891256" cy="113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A majority must share research data publicly, though timelines for sharing remain inconsistent across projects.</a:t>
          </a:r>
        </a:p>
      </dsp:txBody>
      <dsp:txXfrm>
        <a:off x="1679207" y="3601120"/>
        <a:ext cx="8891256" cy="113637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71F58-B0CF-4AA8-9311-A945522EA33F}" type="datetimeFigureOut">
              <a:t>10/3/25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A8989-6CEF-48FB-A4AE-71D67415396B}" type="slidenum">
              <a:t>‹#›</a:t>
            </a:fld>
            <a:endParaRPr lang="en-US"/>
          </a:p>
        </p:txBody>
      </p:sp>
    </p:spTree>
    <p:extLst>
      <p:ext uri="{BB962C8B-B14F-4D97-AF65-F5344CB8AC3E}">
        <p14:creationId xmlns:p14="http://schemas.microsoft.com/office/powerpoint/2010/main" val="196029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9C8E1E4D-50EC-4573-BD5F-60333F2E4C3D}" type="slidenum">
              <a:t>1</a:t>
            </a:fld>
            <a:endParaRPr lang="en-US"/>
          </a:p>
        </p:txBody>
      </p:sp>
    </p:spTree>
    <p:extLst>
      <p:ext uri="{BB962C8B-B14F-4D97-AF65-F5344CB8AC3E}">
        <p14:creationId xmlns:p14="http://schemas.microsoft.com/office/powerpoint/2010/main" val="423042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The survey revealed that a significant portion of respondents were actively engaged in data-producing research projects. Specifically, 8 out of 13 participants indicated they were working on two or more such projects. The same number reported that their research funders required them to have a data preservation plan in place. However, only 6 respondents were able to specify how long their data needed to be preserved, highlighting a gap in understanding of preservation requirements. Additionally, 75% of respondents stated that their funded research data needed to be shared publicly, though there was no consistent timeline for when this sharing should occur. These findings underscore the need for clearer guidance and support around data preservation and sharing practices.
</a:t>
            </a:r>
          </a:p>
        </p:txBody>
      </p:sp>
      <p:sp>
        <p:nvSpPr>
          <p:cNvPr id="4" name="Slide Number Placeholder 3"/>
          <p:cNvSpPr>
            <a:spLocks noGrp="1"/>
          </p:cNvSpPr>
          <p:nvPr>
            <p:ph type="sldNum" sz="quarter" idx="5"/>
          </p:nvPr>
        </p:nvSpPr>
        <p:spPr/>
        <p:txBody>
          <a:bodyPr/>
          <a:lstStyle/>
          <a:p>
            <a:fld id="{9C8E1E4D-50EC-4573-BD5F-60333F2E4C3D}" type="slidenum">
              <a:t>11</a:t>
            </a:fld>
            <a:endParaRPr lang="en-US"/>
          </a:p>
        </p:txBody>
      </p:sp>
    </p:spTree>
    <p:extLst>
      <p:ext uri="{BB962C8B-B14F-4D97-AF65-F5344CB8AC3E}">
        <p14:creationId xmlns:p14="http://schemas.microsoft.com/office/powerpoint/2010/main" val="426701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Interest in Repository and Data Format Needs
</a:t>
            </a:r>
          </a:p>
        </p:txBody>
      </p:sp>
      <p:sp>
        <p:nvSpPr>
          <p:cNvPr id="4" name="Slide Number Placeholder 3"/>
          <p:cNvSpPr>
            <a:spLocks noGrp="1"/>
          </p:cNvSpPr>
          <p:nvPr>
            <p:ph type="sldNum" sz="quarter" idx="5"/>
          </p:nvPr>
        </p:nvSpPr>
        <p:spPr/>
        <p:txBody>
          <a:bodyPr/>
          <a:lstStyle/>
          <a:p>
            <a:fld id="{9C8E1E4D-50EC-4573-BD5F-60333F2E4C3D}" type="slidenum">
              <a:t>12</a:t>
            </a:fld>
            <a:endParaRPr lang="en-US"/>
          </a:p>
        </p:txBody>
      </p:sp>
    </p:spTree>
    <p:extLst>
      <p:ext uri="{BB962C8B-B14F-4D97-AF65-F5344CB8AC3E}">
        <p14:creationId xmlns:p14="http://schemas.microsoft.com/office/powerpoint/2010/main" val="79053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More than 80% of survey respondents expressed interest in using a university-hosted public access research data repository if one were available. Participants cited a wide range of file types they would consider uploading, including raw data in comma or tab-delimited formats, complex audiovisual files, graphics, renderings, and code. This diversity in file types indicates a need for a repository that supports robust storage capabilities—exceeding 1TB for some researchers—and can accommodate various formats. The repository must also offer redundant backup and long-term data sharing capabilities to meet researchers' needs effectively.
</a:t>
            </a:r>
          </a:p>
        </p:txBody>
      </p:sp>
      <p:sp>
        <p:nvSpPr>
          <p:cNvPr id="4" name="Slide Number Placeholder 3"/>
          <p:cNvSpPr>
            <a:spLocks noGrp="1"/>
          </p:cNvSpPr>
          <p:nvPr>
            <p:ph type="sldNum" sz="quarter" idx="5"/>
          </p:nvPr>
        </p:nvSpPr>
        <p:spPr/>
        <p:txBody>
          <a:bodyPr/>
          <a:lstStyle/>
          <a:p>
            <a:fld id="{9C8E1E4D-50EC-4573-BD5F-60333F2E4C3D}" type="slidenum">
              <a:t>13</a:t>
            </a:fld>
            <a:endParaRPr lang="en-US"/>
          </a:p>
        </p:txBody>
      </p:sp>
    </p:spTree>
    <p:extLst>
      <p:ext uri="{BB962C8B-B14F-4D97-AF65-F5344CB8AC3E}">
        <p14:creationId xmlns:p14="http://schemas.microsoft.com/office/powerpoint/2010/main" val="260590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Regulatory Awareness and Metadata Challenges
</a:t>
            </a:r>
          </a:p>
        </p:txBody>
      </p:sp>
      <p:sp>
        <p:nvSpPr>
          <p:cNvPr id="4" name="Slide Number Placeholder 3"/>
          <p:cNvSpPr>
            <a:spLocks noGrp="1"/>
          </p:cNvSpPr>
          <p:nvPr>
            <p:ph type="sldNum" sz="quarter" idx="5"/>
          </p:nvPr>
        </p:nvSpPr>
        <p:spPr/>
        <p:txBody>
          <a:bodyPr/>
          <a:lstStyle/>
          <a:p>
            <a:fld id="{9C8E1E4D-50EC-4573-BD5F-60333F2E4C3D}" type="slidenum">
              <a:t>14</a:t>
            </a:fld>
            <a:endParaRPr lang="en-US"/>
          </a:p>
        </p:txBody>
      </p:sp>
    </p:spTree>
    <p:extLst>
      <p:ext uri="{BB962C8B-B14F-4D97-AF65-F5344CB8AC3E}">
        <p14:creationId xmlns:p14="http://schemas.microsoft.com/office/powerpoint/2010/main" val="192608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The survey results showed mixed levels of awareness regarding compliance with federal data privacy regulations. Only a few respondents indicated familiarity with specific regulations such as FISMA, FERPA, or HIPAA, with one response each. Alarmingly, 63% of participants selected 'don’t know' when asked about applicable regulations, suggesting a significant need for educational resources. Additionally, respondents reported challenges related to metadata standards, file naming conventions, and distinguishing between proprietary and open formats. These issues further justify the need for library-led initiatives to educate researchers on best practices in data management and compliance.
</a:t>
            </a:r>
          </a:p>
        </p:txBody>
      </p:sp>
      <p:sp>
        <p:nvSpPr>
          <p:cNvPr id="4" name="Slide Number Placeholder 3"/>
          <p:cNvSpPr>
            <a:spLocks noGrp="1"/>
          </p:cNvSpPr>
          <p:nvPr>
            <p:ph type="sldNum" sz="quarter" idx="5"/>
          </p:nvPr>
        </p:nvSpPr>
        <p:spPr/>
        <p:txBody>
          <a:bodyPr/>
          <a:lstStyle/>
          <a:p>
            <a:fld id="{9C8E1E4D-50EC-4573-BD5F-60333F2E4C3D}" type="slidenum">
              <a:t>15</a:t>
            </a:fld>
            <a:endParaRPr lang="en-US"/>
          </a:p>
        </p:txBody>
      </p:sp>
    </p:spTree>
    <p:extLst>
      <p:ext uri="{BB962C8B-B14F-4D97-AF65-F5344CB8AC3E}">
        <p14:creationId xmlns:p14="http://schemas.microsoft.com/office/powerpoint/2010/main" val="92743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Backup Practices and Visualization Tools
</a:t>
            </a:r>
          </a:p>
        </p:txBody>
      </p:sp>
      <p:sp>
        <p:nvSpPr>
          <p:cNvPr id="4" name="Slide Number Placeholder 3"/>
          <p:cNvSpPr>
            <a:spLocks noGrp="1"/>
          </p:cNvSpPr>
          <p:nvPr>
            <p:ph type="sldNum" sz="quarter" idx="5"/>
          </p:nvPr>
        </p:nvSpPr>
        <p:spPr/>
        <p:txBody>
          <a:bodyPr/>
          <a:lstStyle/>
          <a:p>
            <a:fld id="{9C8E1E4D-50EC-4573-BD5F-60333F2E4C3D}" type="slidenum">
              <a:t>16</a:t>
            </a:fld>
            <a:endParaRPr lang="en-US"/>
          </a:p>
        </p:txBody>
      </p:sp>
    </p:spTree>
    <p:extLst>
      <p:ext uri="{BB962C8B-B14F-4D97-AF65-F5344CB8AC3E}">
        <p14:creationId xmlns:p14="http://schemas.microsoft.com/office/powerpoint/2010/main" val="25663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Most respondents indicated that they back up their research data during the research process, with only one reporting that they do not. This highlights a general awareness of the importance of data security, though there is still room to improve automated backup solutions. Data visualization emerged as another critical area, with 89% of respondents regularly creating visualizations of their research data. Excel was the most commonly used tool, but others mentioned more advanced applications such as ArcGIS and Adobe Illustrator. Several participants expressed interest in attending workshops, tutorials, or accessing high-powered hardware, indicating a demand for enhanced visualization services within the library’s data services portfolio.
</a:t>
            </a:r>
          </a:p>
        </p:txBody>
      </p:sp>
      <p:sp>
        <p:nvSpPr>
          <p:cNvPr id="4" name="Slide Number Placeholder 3"/>
          <p:cNvSpPr>
            <a:spLocks noGrp="1"/>
          </p:cNvSpPr>
          <p:nvPr>
            <p:ph type="sldNum" sz="quarter" idx="5"/>
          </p:nvPr>
        </p:nvSpPr>
        <p:spPr/>
        <p:txBody>
          <a:bodyPr/>
          <a:lstStyle/>
          <a:p>
            <a:fld id="{9C8E1E4D-50EC-4573-BD5F-60333F2E4C3D}" type="slidenum">
              <a:t>17</a:t>
            </a:fld>
            <a:endParaRPr lang="en-US"/>
          </a:p>
        </p:txBody>
      </p:sp>
    </p:spTree>
    <p:extLst>
      <p:ext uri="{BB962C8B-B14F-4D97-AF65-F5344CB8AC3E}">
        <p14:creationId xmlns:p14="http://schemas.microsoft.com/office/powerpoint/2010/main" val="133617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Recommendations for Service Expansion
</a:t>
            </a:r>
          </a:p>
        </p:txBody>
      </p:sp>
      <p:sp>
        <p:nvSpPr>
          <p:cNvPr id="4" name="Slide Number Placeholder 3"/>
          <p:cNvSpPr>
            <a:spLocks noGrp="1"/>
          </p:cNvSpPr>
          <p:nvPr>
            <p:ph type="sldNum" sz="quarter" idx="5"/>
          </p:nvPr>
        </p:nvSpPr>
        <p:spPr/>
        <p:txBody>
          <a:bodyPr/>
          <a:lstStyle/>
          <a:p>
            <a:fld id="{9C8E1E4D-50EC-4573-BD5F-60333F2E4C3D}" type="slidenum">
              <a:t>18</a:t>
            </a:fld>
            <a:endParaRPr lang="en-US"/>
          </a:p>
        </p:txBody>
      </p:sp>
    </p:spTree>
    <p:extLst>
      <p:ext uri="{BB962C8B-B14F-4D97-AF65-F5344CB8AC3E}">
        <p14:creationId xmlns:p14="http://schemas.microsoft.com/office/powerpoint/2010/main" val="3611212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Based on the survey findings, several recommendations can be made to expand library services effectively. First, there is a clear need to provide comprehensive support for Data Management Plans, including educational resources and planning tools. Second, the library should develop a public access data repository capable of handling diverse file types and large storage needs. Third, training programs should be introduced to improve researchers’ understanding of compliance regulations and metadata standards. Finally, the library should invest in infrastructure to support data visualization, including high-powered desktops and specialized software. These enhancements will help researchers meet compliance requirements, improve data sharing practices, and support the university’s growing research profile.
</a:t>
            </a:r>
          </a:p>
        </p:txBody>
      </p:sp>
      <p:sp>
        <p:nvSpPr>
          <p:cNvPr id="4" name="Slide Number Placeholder 3"/>
          <p:cNvSpPr>
            <a:spLocks noGrp="1"/>
          </p:cNvSpPr>
          <p:nvPr>
            <p:ph type="sldNum" sz="quarter" idx="5"/>
          </p:nvPr>
        </p:nvSpPr>
        <p:spPr/>
        <p:txBody>
          <a:bodyPr/>
          <a:lstStyle/>
          <a:p>
            <a:fld id="{9C8E1E4D-50EC-4573-BD5F-60333F2E4C3D}" type="slidenum">
              <a:t>19</a:t>
            </a:fld>
            <a:endParaRPr lang="en-US"/>
          </a:p>
        </p:txBody>
      </p:sp>
    </p:spTree>
    <p:extLst>
      <p:ext uri="{BB962C8B-B14F-4D97-AF65-F5344CB8AC3E}">
        <p14:creationId xmlns:p14="http://schemas.microsoft.com/office/powerpoint/2010/main" val="55595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Engaging Librarians in Needs Assessment
</a:t>
            </a:r>
          </a:p>
        </p:txBody>
      </p:sp>
      <p:sp>
        <p:nvSpPr>
          <p:cNvPr id="4" name="Slide Number Placeholder 3"/>
          <p:cNvSpPr>
            <a:spLocks noGrp="1"/>
          </p:cNvSpPr>
          <p:nvPr>
            <p:ph type="sldNum" sz="quarter" idx="5"/>
          </p:nvPr>
        </p:nvSpPr>
        <p:spPr/>
        <p:txBody>
          <a:bodyPr/>
          <a:lstStyle/>
          <a:p>
            <a:fld id="{9C8E1E4D-50EC-4573-BD5F-60333F2E4C3D}" type="slidenum">
              <a:t>20</a:t>
            </a:fld>
            <a:endParaRPr lang="en-US"/>
          </a:p>
        </p:txBody>
      </p:sp>
    </p:spTree>
    <p:extLst>
      <p:ext uri="{BB962C8B-B14F-4D97-AF65-F5344CB8AC3E}">
        <p14:creationId xmlns:p14="http://schemas.microsoft.com/office/powerpoint/2010/main" val="126838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Purpose and Methodology
</a:t>
            </a:r>
          </a:p>
        </p:txBody>
      </p:sp>
      <p:sp>
        <p:nvSpPr>
          <p:cNvPr id="4" name="Slide Number Placeholder 3"/>
          <p:cNvSpPr>
            <a:spLocks noGrp="1"/>
          </p:cNvSpPr>
          <p:nvPr>
            <p:ph type="sldNum" sz="quarter" idx="5"/>
          </p:nvPr>
        </p:nvSpPr>
        <p:spPr/>
        <p:txBody>
          <a:bodyPr/>
          <a:lstStyle/>
          <a:p>
            <a:fld id="{9C8E1E4D-50EC-4573-BD5F-60333F2E4C3D}" type="slidenum">
              <a:t>2</a:t>
            </a:fld>
            <a:endParaRPr lang="en-US"/>
          </a:p>
        </p:txBody>
      </p:sp>
    </p:spTree>
    <p:extLst>
      <p:ext uri="{BB962C8B-B14F-4D97-AF65-F5344CB8AC3E}">
        <p14:creationId xmlns:p14="http://schemas.microsoft.com/office/powerpoint/2010/main" val="2012832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To conclude the presentation, librarians will be invited to participate in a brief activity and discussion session. The activity will involve reviewing their own institution’s data management needs, identifying gaps in services and researcher knowledge, and brainstorming potential library-led solutions. This interactive segment is designed to encourage reflection and collaboration, helping librarians apply the insights from the survey to their local contexts. The discussion will also provide an opportunity to share experiences, challenges, and strategies for implementing effective data services in academic libraries.
</a:t>
            </a:r>
          </a:p>
        </p:txBody>
      </p:sp>
      <p:sp>
        <p:nvSpPr>
          <p:cNvPr id="4" name="Slide Number Placeholder 3"/>
          <p:cNvSpPr>
            <a:spLocks noGrp="1"/>
          </p:cNvSpPr>
          <p:nvPr>
            <p:ph type="sldNum" sz="quarter" idx="5"/>
          </p:nvPr>
        </p:nvSpPr>
        <p:spPr/>
        <p:txBody>
          <a:bodyPr/>
          <a:lstStyle/>
          <a:p>
            <a:fld id="{9C8E1E4D-50EC-4573-BD5F-60333F2E4C3D}" type="slidenum">
              <a:t>21</a:t>
            </a:fld>
            <a:endParaRPr lang="en-US"/>
          </a:p>
        </p:txBody>
      </p:sp>
    </p:spTree>
    <p:extLst>
      <p:ext uri="{BB962C8B-B14F-4D97-AF65-F5344CB8AC3E}">
        <p14:creationId xmlns:p14="http://schemas.microsoft.com/office/powerpoint/2010/main" val="344334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a:t>
            </a:r>
          </a:p>
        </p:txBody>
      </p:sp>
      <p:sp>
        <p:nvSpPr>
          <p:cNvPr id="4" name="Slide Number Placeholder 3"/>
          <p:cNvSpPr>
            <a:spLocks noGrp="1"/>
          </p:cNvSpPr>
          <p:nvPr>
            <p:ph type="sldNum" sz="quarter" idx="5"/>
          </p:nvPr>
        </p:nvSpPr>
        <p:spPr/>
        <p:txBody>
          <a:bodyPr/>
          <a:lstStyle/>
          <a:p>
            <a:fld id="{BE1068E8-84E1-FB41-827C-ABB1C454B2BD}" type="slidenum">
              <a:rPr lang="en-US" smtClean="0"/>
              <a:t>3</a:t>
            </a:fld>
            <a:endParaRPr lang="en-US"/>
          </a:p>
        </p:txBody>
      </p:sp>
    </p:spTree>
    <p:extLst>
      <p:ext uri="{BB962C8B-B14F-4D97-AF65-F5344CB8AC3E}">
        <p14:creationId xmlns:p14="http://schemas.microsoft.com/office/powerpoint/2010/main" val="156636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A8989-6CEF-48FB-A4AE-71D67415396B}" type="slidenum">
              <a:rPr lang="en-US" smtClean="0"/>
              <a:t>5</a:t>
            </a:fld>
            <a:endParaRPr lang="en-US"/>
          </a:p>
        </p:txBody>
      </p:sp>
    </p:spTree>
    <p:extLst>
      <p:ext uri="{BB962C8B-B14F-4D97-AF65-F5344CB8AC3E}">
        <p14:creationId xmlns:p14="http://schemas.microsoft.com/office/powerpoint/2010/main" val="5221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D935-009B-15FA-7D36-E44D12BD6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ACD7F-621A-2A7E-6096-A970AAA17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0FECB-5AE0-79AE-ED09-DD9D40AD73BD}"/>
              </a:ext>
            </a:extLst>
          </p:cNvPr>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Purpose and Methodology
</a:t>
            </a:r>
          </a:p>
        </p:txBody>
      </p:sp>
      <p:sp>
        <p:nvSpPr>
          <p:cNvPr id="4" name="Slide Number Placeholder 3">
            <a:extLst>
              <a:ext uri="{FF2B5EF4-FFF2-40B4-BE49-F238E27FC236}">
                <a16:creationId xmlns:a16="http://schemas.microsoft.com/office/drawing/2014/main" id="{E1C30196-185F-4C37-5DE4-53F36681BCA0}"/>
              </a:ext>
            </a:extLst>
          </p:cNvPr>
          <p:cNvSpPr>
            <a:spLocks noGrp="1"/>
          </p:cNvSpPr>
          <p:nvPr>
            <p:ph type="sldNum" sz="quarter" idx="5"/>
          </p:nvPr>
        </p:nvSpPr>
        <p:spPr/>
        <p:txBody>
          <a:bodyPr/>
          <a:lstStyle/>
          <a:p>
            <a:fld id="{9C8E1E4D-50EC-4573-BD5F-60333F2E4C3D}" type="slidenum">
              <a:t>6</a:t>
            </a:fld>
            <a:endParaRPr lang="en-US"/>
          </a:p>
        </p:txBody>
      </p:sp>
    </p:spTree>
    <p:extLst>
      <p:ext uri="{BB962C8B-B14F-4D97-AF65-F5344CB8AC3E}">
        <p14:creationId xmlns:p14="http://schemas.microsoft.com/office/powerpoint/2010/main" val="216649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The Spring 2024 Data Management Plan (DMP) Survey was conducted by the University Libraries Data Management Workgroup at Coastal Carolina University. The primary goal of the survey was to assess the current state of data management needs and concerns among campus researchers, with the intention of using the findings to inform the expansion of data services offered by the university libraries. The survey targeted researchers who had published funded research and received external funding within the past three years. A total of 13 researchers consented to participate and completed the survey. The survey was distributed via email and ran for approximately one month. The results were intended to guide the development of educational resources, storage solutions, and visualization services to better support faculty in managing their research data.
</a:t>
            </a:r>
          </a:p>
        </p:txBody>
      </p:sp>
      <p:sp>
        <p:nvSpPr>
          <p:cNvPr id="4" name="Slide Number Placeholder 3"/>
          <p:cNvSpPr>
            <a:spLocks noGrp="1"/>
          </p:cNvSpPr>
          <p:nvPr>
            <p:ph type="sldNum" sz="quarter" idx="5"/>
          </p:nvPr>
        </p:nvSpPr>
        <p:spPr/>
        <p:txBody>
          <a:bodyPr/>
          <a:lstStyle/>
          <a:p>
            <a:fld id="{9C8E1E4D-50EC-4573-BD5F-60333F2E4C3D}" type="slidenum">
              <a:t>7</a:t>
            </a:fld>
            <a:endParaRPr lang="en-US"/>
          </a:p>
        </p:txBody>
      </p:sp>
    </p:spTree>
    <p:extLst>
      <p:ext uri="{BB962C8B-B14F-4D97-AF65-F5344CB8AC3E}">
        <p14:creationId xmlns:p14="http://schemas.microsoft.com/office/powerpoint/2010/main" val="295809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Themes and Focus Areas
</a:t>
            </a:r>
          </a:p>
        </p:txBody>
      </p:sp>
      <p:sp>
        <p:nvSpPr>
          <p:cNvPr id="4" name="Slide Number Placeholder 3"/>
          <p:cNvSpPr>
            <a:spLocks noGrp="1"/>
          </p:cNvSpPr>
          <p:nvPr>
            <p:ph type="sldNum" sz="quarter" idx="5"/>
          </p:nvPr>
        </p:nvSpPr>
        <p:spPr/>
        <p:txBody>
          <a:bodyPr/>
          <a:lstStyle/>
          <a:p>
            <a:fld id="{9C8E1E4D-50EC-4573-BD5F-60333F2E4C3D}" type="slidenum">
              <a:t>8</a:t>
            </a:fld>
            <a:endParaRPr lang="en-US"/>
          </a:p>
        </p:txBody>
      </p:sp>
    </p:spTree>
    <p:extLst>
      <p:ext uri="{BB962C8B-B14F-4D97-AF65-F5344CB8AC3E}">
        <p14:creationId xmlns:p14="http://schemas.microsoft.com/office/powerpoint/2010/main" val="315811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The survey explored several critical themes related to data management practices among faculty researchers. Key questions focused on the number of active research projects producing data, the types of data formats used, and whether researchers were required to have a data preservation plan. Additional questions addressed the existence of current data management plans, the duration for which data needed to be preserved, and the requirement to share data publicly. Researchers were also asked about their willingness to use a university-hosted data repository and the types of files they would consider uploading. Compliance with federal regulations such as FISMA, FERPA, and HIPAA was another area of inquiry, along with understanding of metadata standards, file naming conventions, and proprietary versus open formats. The survey also examined current storage and backup practices, the use of data visualization tools, and interest in library-provided services such as workshops and access to high-powered hardware.
</a:t>
            </a:r>
          </a:p>
        </p:txBody>
      </p:sp>
      <p:sp>
        <p:nvSpPr>
          <p:cNvPr id="4" name="Slide Number Placeholder 3"/>
          <p:cNvSpPr>
            <a:spLocks noGrp="1"/>
          </p:cNvSpPr>
          <p:nvPr>
            <p:ph type="sldNum" sz="quarter" idx="5"/>
          </p:nvPr>
        </p:nvSpPr>
        <p:spPr/>
        <p:txBody>
          <a:bodyPr/>
          <a:lstStyle/>
          <a:p>
            <a:fld id="{9C8E1E4D-50EC-4573-BD5F-60333F2E4C3D}" type="slidenum">
              <a:t>9</a:t>
            </a:fld>
            <a:endParaRPr lang="en-US"/>
          </a:p>
        </p:txBody>
      </p:sp>
    </p:spTree>
    <p:extLst>
      <p:ext uri="{BB962C8B-B14F-4D97-AF65-F5344CB8AC3E}">
        <p14:creationId xmlns:p14="http://schemas.microsoft.com/office/powerpoint/2010/main" val="71352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https://coastal54.sharepoint.com/sites/UniversityLibraries/_layouts/15/Doc.aspx?sourcedoc=%7BFED4C3DB-E848-4390-93A8-26D1E607D7CF%7D&amp;file=Spring%2024%20DMP%20Survey%20Results%20Writeup.docx&amp;action=default&amp;mobileredirect=true
Research Activity and Preservation Requirements
</a:t>
            </a:r>
          </a:p>
        </p:txBody>
      </p:sp>
      <p:sp>
        <p:nvSpPr>
          <p:cNvPr id="4" name="Slide Number Placeholder 3"/>
          <p:cNvSpPr>
            <a:spLocks noGrp="1"/>
          </p:cNvSpPr>
          <p:nvPr>
            <p:ph type="sldNum" sz="quarter" idx="5"/>
          </p:nvPr>
        </p:nvSpPr>
        <p:spPr/>
        <p:txBody>
          <a:bodyPr/>
          <a:lstStyle/>
          <a:p>
            <a:fld id="{9C8E1E4D-50EC-4573-BD5F-60333F2E4C3D}" type="slidenum">
              <a:t>10</a:t>
            </a:fld>
            <a:endParaRPr lang="en-US"/>
          </a:p>
        </p:txBody>
      </p:sp>
    </p:spTree>
    <p:extLst>
      <p:ext uri="{BB962C8B-B14F-4D97-AF65-F5344CB8AC3E}">
        <p14:creationId xmlns:p14="http://schemas.microsoft.com/office/powerpoint/2010/main" val="694872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useBgFill="1">
        <p:nvSpPr>
          <p:cNvPr id="15" name="Oval 14">
            <a:extLst>
              <a:ext uri="{FF2B5EF4-FFF2-40B4-BE49-F238E27FC236}">
                <a16:creationId xmlns:a16="http://schemas.microsoft.com/office/drawing/2014/main" id="{D9699E7E-EA95-258E-EE85-5B6712A5D963}"/>
              </a:ext>
              <a:ext uri="{C183D7F6-B498-43B3-948B-1728B52AA6E4}">
                <adec:decorative xmlns:adec="http://schemas.microsoft.com/office/drawing/2017/decorative" val="1"/>
              </a:ext>
            </a:extLst>
          </p:cNvPr>
          <p:cNvSpPr/>
          <p:nvPr/>
        </p:nvSpPr>
        <p:spPr>
          <a:xfrm>
            <a:off x="695096" y="1082040"/>
            <a:ext cx="4692243" cy="46922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12848"/>
            <a:ext cx="3941064" cy="14264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12">
            <a:extLst>
              <a:ext uri="{FF2B5EF4-FFF2-40B4-BE49-F238E27FC236}">
                <a16:creationId xmlns:a16="http://schemas.microsoft.com/office/drawing/2014/main" id="{360E5C64-41A3-7E7F-EE42-A3FC02532B17}"/>
              </a:ext>
            </a:extLst>
          </p:cNvPr>
          <p:cNvSpPr>
            <a:spLocks noGrp="1"/>
          </p:cNvSpPr>
          <p:nvPr>
            <p:ph type="pic" sz="quarter" idx="13" hasCustomPrompt="1"/>
          </p:nvPr>
        </p:nvSpPr>
        <p:spPr>
          <a:xfrm>
            <a:off x="0" y="0"/>
            <a:ext cx="12192000" cy="6858000"/>
          </a:xfrm>
          <a:custGeom>
            <a:avLst/>
            <a:gdLst>
              <a:gd name="connsiteX0" fmla="*/ 3048000 w 12192000"/>
              <a:gd name="connsiteY0" fmla="*/ 1114197 h 6858000"/>
              <a:gd name="connsiteX1" fmla="*/ 733197 w 12192000"/>
              <a:gd name="connsiteY1" fmla="*/ 3429000 h 6858000"/>
              <a:gd name="connsiteX2" fmla="*/ 3048000 w 12192000"/>
              <a:gd name="connsiteY2" fmla="*/ 5743803 h 6858000"/>
              <a:gd name="connsiteX3" fmla="*/ 5362803 w 12192000"/>
              <a:gd name="connsiteY3" fmla="*/ 3429000 h 6858000"/>
              <a:gd name="connsiteX4" fmla="*/ 3048000 w 12192000"/>
              <a:gd name="connsiteY4" fmla="*/ 1114197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48000" y="1114197"/>
                </a:moveTo>
                <a:cubicBezTo>
                  <a:pt x="1769570" y="1114197"/>
                  <a:pt x="733197" y="2150570"/>
                  <a:pt x="733197" y="3429000"/>
                </a:cubicBezTo>
                <a:cubicBezTo>
                  <a:pt x="733197" y="4707430"/>
                  <a:pt x="1769570" y="5743803"/>
                  <a:pt x="3048000" y="5743803"/>
                </a:cubicBezTo>
                <a:cubicBezTo>
                  <a:pt x="4326430" y="5743803"/>
                  <a:pt x="5362803" y="4707430"/>
                  <a:pt x="5362803" y="3429000"/>
                </a:cubicBezTo>
                <a:cubicBezTo>
                  <a:pt x="5362803" y="2150570"/>
                  <a:pt x="4326430" y="1114197"/>
                  <a:pt x="3048000" y="1114197"/>
                </a:cubicBezTo>
                <a:close/>
                <a:moveTo>
                  <a:pt x="0" y="0"/>
                </a:moveTo>
                <a:lnTo>
                  <a:pt x="12192000" y="0"/>
                </a:lnTo>
                <a:lnTo>
                  <a:pt x="12192000"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C57A2E3A-6DE5-8378-A089-49E8A2E29D17}"/>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9FA0CB7-81FD-E5AB-555F-E1C775A249E1}"/>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214A870A-A927-4B80-CF98-DCEAE185B2E6}"/>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7" name="Date Placeholder 6">
            <a:extLst>
              <a:ext uri="{FF2B5EF4-FFF2-40B4-BE49-F238E27FC236}">
                <a16:creationId xmlns:a16="http://schemas.microsoft.com/office/drawing/2014/main" id="{1C479C96-7BEB-F059-03DB-852A6D2778BB}"/>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13F6E6D0-87B4-4C3B-B3F0-66F0B5E50C89}" type="datetime4">
              <a:rPr lang="en-US" smtClean="0"/>
              <a:t>October 3, 2025</a:t>
            </a:fld>
            <a:endParaRPr lang="en-US"/>
          </a:p>
        </p:txBody>
      </p:sp>
    </p:spTree>
    <p:extLst>
      <p:ext uri="{BB962C8B-B14F-4D97-AF65-F5344CB8AC3E}">
        <p14:creationId xmlns:p14="http://schemas.microsoft.com/office/powerpoint/2010/main" val="4073361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8FE325-7EF4-2BC1-CC28-C3956EA44D90}"/>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64DC731D-DB3B-8EE9-1728-DB36948ABFE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 name="Straight Connector 2">
            <a:extLst>
              <a:ext uri="{FF2B5EF4-FFF2-40B4-BE49-F238E27FC236}">
                <a16:creationId xmlns:a16="http://schemas.microsoft.com/office/drawing/2014/main" id="{DD080AD5-EDF0-8614-3A6E-738026A999B2}"/>
              </a:ext>
              <a:ext uri="{C183D7F6-B498-43B3-948B-1728B52AA6E4}">
                <adec:decorative xmlns:adec="http://schemas.microsoft.com/office/drawing/2017/decorative" val="1"/>
              </a:ext>
            </a:extLst>
          </p:cNvPr>
          <p:cNvCxnSpPr>
            <a:cxnSpLocks/>
          </p:cNvCxnSpPr>
          <p:nvPr/>
        </p:nvCxnSpPr>
        <p:spPr>
          <a:xfrm>
            <a:off x="1099874" y="61722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992091" y="2514602"/>
            <a:ext cx="6812280" cy="3194302"/>
          </a:xfrm>
          <a:prstGeom prst="rect">
            <a:avLst/>
          </a:prstGeom>
        </p:spPr>
        <p:txBody>
          <a:bodyPr vert="horz" lIns="91440" tIns="45720" rIns="91440" bIns="45720" rtlCol="0" anchor="b">
            <a:normAutofit/>
          </a:bodyPr>
          <a:lstStyle>
            <a:lvl1pPr>
              <a:defRPr lang="en-US" sz="4400" dirty="0">
                <a:solidFill>
                  <a:schemeClr val="tx1"/>
                </a:solidFill>
              </a:defRPr>
            </a:lvl1pPr>
          </a:lstStyle>
          <a:p>
            <a:pPr lvl="0">
              <a:lnSpc>
                <a:spcPct val="120000"/>
              </a:lnSpc>
            </a:pPr>
            <a:r>
              <a:rPr lang="en-US"/>
              <a:t>Click to edit Master title style</a:t>
            </a:r>
            <a:endParaRPr lang="en-US" dirty="0"/>
          </a:p>
        </p:txBody>
      </p:sp>
      <p:sp>
        <p:nvSpPr>
          <p:cNvPr id="11" name="Footer Placeholder 10">
            <a:extLst>
              <a:ext uri="{FF2B5EF4-FFF2-40B4-BE49-F238E27FC236}">
                <a16:creationId xmlns:a16="http://schemas.microsoft.com/office/drawing/2014/main" id="{3963C56F-1F77-4203-D488-3829DB3A81DC}"/>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tx1"/>
                </a:solidFill>
              </a:defRPr>
            </a:lvl1pPr>
          </a:lstStyle>
          <a:p>
            <a:r>
              <a:rPr lang="en-US"/>
              <a:t>Sample Footer Text</a:t>
            </a:r>
          </a:p>
        </p:txBody>
      </p:sp>
      <p:sp>
        <p:nvSpPr>
          <p:cNvPr id="12" name="Slide Number Placeholder 11">
            <a:extLst>
              <a:ext uri="{FF2B5EF4-FFF2-40B4-BE49-F238E27FC236}">
                <a16:creationId xmlns:a16="http://schemas.microsoft.com/office/drawing/2014/main" id="{58E9AB81-9E4D-493C-6966-CE7F84541967}"/>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tx1"/>
                </a:solidFill>
              </a:defRPr>
            </a:lvl1pPr>
          </a:lstStyle>
          <a:p>
            <a:fld id="{CC057153-B650-4DEB-B370-79DDCFDCE934}" type="slidenum">
              <a:rPr lang="en-US" smtClean="0"/>
              <a:pPr/>
              <a:t>‹#›</a:t>
            </a:fld>
            <a:endParaRPr lang="en-US"/>
          </a:p>
        </p:txBody>
      </p:sp>
      <p:sp>
        <p:nvSpPr>
          <p:cNvPr id="10" name="Date Placeholder 9">
            <a:extLst>
              <a:ext uri="{FF2B5EF4-FFF2-40B4-BE49-F238E27FC236}">
                <a16:creationId xmlns:a16="http://schemas.microsoft.com/office/drawing/2014/main" id="{CCB33265-7891-EEAC-2A77-0EF54FFEF807}"/>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tx1"/>
                </a:solidFill>
              </a:defRPr>
            </a:lvl1pPr>
          </a:lstStyle>
          <a:p>
            <a:fld id="{DD4C18C5-23B1-43CA-8D0C-0D76624D967E}" type="datetime4">
              <a:rPr lang="en-US" smtClean="0"/>
              <a:t>October 3, 2025</a:t>
            </a:fld>
            <a:endParaRPr lang="en-US"/>
          </a:p>
        </p:txBody>
      </p:sp>
    </p:spTree>
    <p:extLst>
      <p:ext uri="{BB962C8B-B14F-4D97-AF65-F5344CB8AC3E}">
        <p14:creationId xmlns:p14="http://schemas.microsoft.com/office/powerpoint/2010/main" val="4013705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A713FDA-ABFC-FBE4-9C4A-3A90A222245B}"/>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44803" y="1987906"/>
            <a:ext cx="3606394" cy="2882188"/>
          </a:xfrm>
          <a:prstGeom prst="rect">
            <a:avLst/>
          </a:prstGeo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66715" y="608991"/>
            <a:ext cx="4943704"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lvl1pPr>
            <a:lvl2pPr marL="571500" indent="-342900">
              <a:buFont typeface="+mj-lt"/>
              <a:buAutoNum type="arabicPeriod"/>
              <a:defRPr lang="en-US" sz="1600"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p>
            <a:fld id="{18F42511-74F8-4B56-AAC6-3C98B1A0BAC5}" type="datetime4">
              <a:rPr lang="en-US" smtClean="0"/>
              <a:t>October 3, 2025</a:t>
            </a:fld>
            <a:endParaRPr lang="en-US"/>
          </a:p>
        </p:txBody>
      </p:sp>
    </p:spTree>
    <p:extLst>
      <p:ext uri="{BB962C8B-B14F-4D97-AF65-F5344CB8AC3E}">
        <p14:creationId xmlns:p14="http://schemas.microsoft.com/office/powerpoint/2010/main" val="323753151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8455-64EF-6D3F-F544-C7CBF0D5756A}"/>
              </a:ext>
              <a:ext uri="{C183D7F6-B498-43B3-948B-1728B52AA6E4}">
                <adec:decorative xmlns:adec="http://schemas.microsoft.com/office/drawing/2017/decorative" val="1"/>
              </a:ext>
            </a:extLst>
          </p:cNvPr>
          <p:cNvSpPr/>
          <p:nvPr/>
        </p:nvSpPr>
        <p:spPr>
          <a:xfrm>
            <a:off x="1" y="0"/>
            <a:ext cx="6093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19302" y="2357324"/>
            <a:ext cx="4396436" cy="2143353"/>
          </a:xfrm>
          <a:prstGeom prst="rect">
            <a:avLst/>
          </a:prstGeom>
        </p:spPr>
        <p:txBody>
          <a:bodyPr anchor="ctr">
            <a:normAutofit/>
          </a:bodyPr>
          <a:lstStyle>
            <a:lvl1pPr algn="ctr">
              <a:lnSpc>
                <a:spcPct val="100000"/>
              </a:lnSpc>
              <a:defRPr sz="60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325112"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lvl1pPr>
            <a:lvl2pPr marL="571500" indent="-342900">
              <a:buFont typeface="+mj-lt"/>
              <a:buAutoNum type="arabicPeriod"/>
              <a:defRPr lang="en-US" sz="1600"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p>
            <a:fld id="{D5E83ADB-4704-4C8F-8BDC-62411F5124DF}" type="datetime4">
              <a:rPr lang="en-US" smtClean="0"/>
              <a:t>October 3, 2025</a:t>
            </a:fld>
            <a:endParaRPr lang="en-US"/>
          </a:p>
        </p:txBody>
      </p:sp>
    </p:spTree>
    <p:extLst>
      <p:ext uri="{BB962C8B-B14F-4D97-AF65-F5344CB8AC3E}">
        <p14:creationId xmlns:p14="http://schemas.microsoft.com/office/powerpoint/2010/main" val="182950561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68DA2-8FD8-6D2D-DD3C-75F7AE70E30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00467" y="2320290"/>
            <a:ext cx="3691890" cy="2217420"/>
          </a:xfrm>
          <a:prstGeom prst="rect">
            <a:avLst/>
          </a:prstGeom>
        </p:spPr>
        <p:txBody>
          <a:bodyPr anchor="ctr">
            <a:normAutofit/>
          </a:bodyPr>
          <a:lstStyle>
            <a:lvl1pPr algn="ctr">
              <a:lnSpc>
                <a:spcPct val="100000"/>
              </a:lnSpc>
              <a:defRPr sz="4000">
                <a:solidFill>
                  <a:schemeClr val="tx1"/>
                </a:solidFill>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02FB81A4-D995-C460-96DC-F799CEACAB9A}"/>
              </a:ext>
            </a:extLst>
          </p:cNvPr>
          <p:cNvSpPr>
            <a:spLocks noGrp="1"/>
          </p:cNvSpPr>
          <p:nvPr>
            <p:ph type="pic" sz="quarter" idx="17" hasCustomPrompt="1"/>
          </p:nvPr>
        </p:nvSpPr>
        <p:spPr>
          <a:xfrm>
            <a:off x="0" y="0"/>
            <a:ext cx="6092825" cy="6858000"/>
          </a:xfrm>
          <a:custGeom>
            <a:avLst/>
            <a:gdLst>
              <a:gd name="connsiteX0" fmla="*/ 3046412 w 6092825"/>
              <a:gd name="connsiteY0" fmla="*/ 1298448 h 6858000"/>
              <a:gd name="connsiteX1" fmla="*/ 915860 w 6092825"/>
              <a:gd name="connsiteY1" fmla="*/ 3429000 h 6858000"/>
              <a:gd name="connsiteX2" fmla="*/ 3046412 w 6092825"/>
              <a:gd name="connsiteY2" fmla="*/ 5559552 h 6858000"/>
              <a:gd name="connsiteX3" fmla="*/ 5176964 w 6092825"/>
              <a:gd name="connsiteY3" fmla="*/ 3429000 h 6858000"/>
              <a:gd name="connsiteX4" fmla="*/ 3046412 w 6092825"/>
              <a:gd name="connsiteY4" fmla="*/ 1298448 h 6858000"/>
              <a:gd name="connsiteX5" fmla="*/ 0 w 6092825"/>
              <a:gd name="connsiteY5" fmla="*/ 0 h 6858000"/>
              <a:gd name="connsiteX6" fmla="*/ 6092825 w 6092825"/>
              <a:gd name="connsiteY6" fmla="*/ 0 h 6858000"/>
              <a:gd name="connsiteX7" fmla="*/ 6092825 w 6092825"/>
              <a:gd name="connsiteY7" fmla="*/ 6858000 h 6858000"/>
              <a:gd name="connsiteX8" fmla="*/ 0 w 609282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2825" h="6858000">
                <a:moveTo>
                  <a:pt x="3046412" y="1298448"/>
                </a:moveTo>
                <a:cubicBezTo>
                  <a:pt x="1869741" y="1298448"/>
                  <a:pt x="915860" y="2252329"/>
                  <a:pt x="915860" y="3429000"/>
                </a:cubicBezTo>
                <a:cubicBezTo>
                  <a:pt x="915860" y="4605671"/>
                  <a:pt x="1869741" y="5559552"/>
                  <a:pt x="3046412" y="5559552"/>
                </a:cubicBezTo>
                <a:cubicBezTo>
                  <a:pt x="4223083" y="5559552"/>
                  <a:pt x="5176964" y="4605671"/>
                  <a:pt x="5176964" y="3429000"/>
                </a:cubicBezTo>
                <a:cubicBezTo>
                  <a:pt x="5176964" y="2252329"/>
                  <a:pt x="4223083" y="1298448"/>
                  <a:pt x="3046412" y="1298448"/>
                </a:cubicBezTo>
                <a:close/>
                <a:moveTo>
                  <a:pt x="0" y="0"/>
                </a:moveTo>
                <a:lnTo>
                  <a:pt x="6092825" y="0"/>
                </a:lnTo>
                <a:lnTo>
                  <a:pt x="6092825" y="6858000"/>
                </a:lnTo>
                <a:lnTo>
                  <a:pt x="0" y="6858000"/>
                </a:lnTo>
                <a:close/>
              </a:path>
            </a:pathLst>
          </a:custGeom>
          <a:blipFill>
            <a:blip r:embed="rId2">
              <a:alphaModFix amt="80000"/>
            </a:blip>
            <a:stretch>
              <a:fillRect/>
            </a:stretch>
          </a:blipFill>
        </p:spPr>
        <p:txBody>
          <a:bodyPr wrap="square">
            <a:noAutofit/>
          </a:bodyPr>
          <a:lstStyle>
            <a:lvl1pPr marL="0" indent="0">
              <a:buNone/>
              <a:defRPr>
                <a:solidFill>
                  <a:schemeClr val="bg1"/>
                </a:solidFill>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427524"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solidFill>
                  <a:schemeClr val="tx1"/>
                </a:solidFill>
              </a:defRPr>
            </a:lvl1pPr>
            <a:lvl2pPr marL="571500" indent="-342900">
              <a:buFont typeface="+mj-lt"/>
              <a:buAutoNum type="arabicPeriod"/>
              <a:defRPr lang="en-US" sz="1600" dirty="0">
                <a:solidFill>
                  <a:schemeClr val="tx1"/>
                </a:solidFill>
              </a:defRPr>
            </a:lvl2pPr>
            <a:lvl3pPr marL="800100" indent="-342900">
              <a:buFont typeface="+mj-lt"/>
              <a:buAutoNum type="arabicPeriod"/>
              <a:defRPr lang="en-US" dirty="0">
                <a:solidFill>
                  <a:schemeClr val="tx1"/>
                </a:solidFill>
              </a:defRPr>
            </a:lvl3pPr>
            <a:lvl4pPr>
              <a:buFont typeface="+mj-lt"/>
              <a:buAutoNum type="arabicPeriod"/>
              <a:defRPr lang="en-US" dirty="0">
                <a:solidFill>
                  <a:schemeClr val="tx1"/>
                </a:solidFill>
              </a:defRPr>
            </a:lvl4pPr>
            <a:lvl5pPr>
              <a:buFont typeface="+mj-lt"/>
              <a:buAutoNum type="arabicPeriod"/>
              <a:defRPr lang="en-US" dirty="0">
                <a:solidFill>
                  <a:schemeClr val="tx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tx1"/>
                </a:solidFill>
              </a:defRPr>
            </a:lvl1pPr>
          </a:lstStyle>
          <a:p>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tx1"/>
                </a:solidFill>
              </a:defRPr>
            </a:lvl1pPr>
          </a:lstStyle>
          <a:p>
            <a:fld id="{CC057153-B650-4DEB-B370-79DDCFDCE934}" type="slidenum">
              <a:rPr lang="en-US" smtClean="0"/>
              <a:pP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tx1"/>
                </a:solidFill>
              </a:defRPr>
            </a:lvl1pPr>
          </a:lstStyle>
          <a:p>
            <a:fld id="{3B87997F-712C-46D0-8590-02827728B058}" type="datetime4">
              <a:rPr lang="en-US" smtClean="0"/>
              <a:t>October 3, 2025</a:t>
            </a:fld>
            <a:endParaRPr lang="en-US"/>
          </a:p>
        </p:txBody>
      </p:sp>
    </p:spTree>
    <p:extLst>
      <p:ext uri="{BB962C8B-B14F-4D97-AF65-F5344CB8AC3E}">
        <p14:creationId xmlns:p14="http://schemas.microsoft.com/office/powerpoint/2010/main" val="26090287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4332BD-3B0A-AAC1-7FB3-E6D50A1D4E61}"/>
              </a:ext>
              <a:ext uri="{C183D7F6-B498-43B3-948B-1728B52AA6E4}">
                <adec:decorative xmlns:adec="http://schemas.microsoft.com/office/drawing/2017/decorative" val="1"/>
              </a:ext>
            </a:extLst>
          </p:cNvPr>
          <p:cNvCxnSpPr>
            <a:cxnSpLocks/>
          </p:cNvCxnSpPr>
          <p:nvPr/>
        </p:nvCxnSpPr>
        <p:spPr>
          <a:xfrm>
            <a:off x="5610422" y="3429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44952" y="950976"/>
            <a:ext cx="6108192" cy="2039112"/>
          </a:xfrm>
          <a:prstGeom prst="rect">
            <a:avLst/>
          </a:prstGeom>
        </p:spPr>
        <p:txBody>
          <a:bodyPr anchor="b">
            <a:normAutofit/>
          </a:bodyPr>
          <a:lstStyle>
            <a:lvl1pPr algn="ctr">
              <a:lnSpc>
                <a:spcPct val="120000"/>
              </a:lnSpc>
              <a:defRPr sz="3600"/>
            </a:lvl1p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3667125" y="3849688"/>
            <a:ext cx="4864100" cy="1719262"/>
          </a:xfrm>
          <a:prstGeom prst="rect">
            <a:avLst/>
          </a:prstGeom>
        </p:spPr>
        <p:txBody>
          <a:bodyPr/>
          <a:lstStyle>
            <a:lvl1pPr marL="0" indent="0" algn="ctr">
              <a:lnSpc>
                <a:spcPct val="130000"/>
              </a:lnSpc>
              <a:buNone/>
              <a:defRPr sz="1800"/>
            </a:lvl1pPr>
            <a:lvl2pPr marL="457200" indent="0" algn="ctr">
              <a:lnSpc>
                <a:spcPct val="130000"/>
              </a:lnSpc>
              <a:buNone/>
              <a:defRPr sz="1600"/>
            </a:lvl2pPr>
            <a:lvl3pPr marL="914400" indent="0" algn="ctr">
              <a:lnSpc>
                <a:spcPct val="130000"/>
              </a:lnSpc>
              <a:buNone/>
              <a:defRPr/>
            </a:lvl3pPr>
            <a:lvl4pPr marL="1371600" indent="0" algn="ctr">
              <a:lnSpc>
                <a:spcPct val="130000"/>
              </a:lnSpc>
              <a:buNone/>
              <a:defRPr/>
            </a:lvl4pPr>
            <a:lvl5pPr marL="1828800" indent="0" algn="ctr">
              <a:lnSpc>
                <a:spcPct val="13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56C5D836-5754-4174-8068-82E220F5800B}" type="datetime4">
              <a:rPr lang="en-US" smtClean="0"/>
              <a:t>October 3, 2025</a:t>
            </a:fld>
            <a:endParaRPr lang="en-US"/>
          </a:p>
        </p:txBody>
      </p:sp>
    </p:spTree>
    <p:extLst>
      <p:ext uri="{BB962C8B-B14F-4D97-AF65-F5344CB8AC3E}">
        <p14:creationId xmlns:p14="http://schemas.microsoft.com/office/powerpoint/2010/main" val="156562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26464" y="1856232"/>
            <a:ext cx="3904488" cy="2176272"/>
          </a:xfrm>
          <a:prstGeom prst="rect">
            <a:avLst/>
          </a:prstGeo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6099048" y="1856232"/>
            <a:ext cx="4480560" cy="3822192"/>
          </a:xfrm>
          <a:prstGeom prst="rect">
            <a:avLst/>
          </a:prstGeo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8469542E-CD68-4AA3-924E-425E5C7795CF}" type="datetime4">
              <a:rPr lang="en-US" smtClean="0"/>
              <a:t>October 3, 2025</a:t>
            </a:fld>
            <a:endParaRPr lang="en-US"/>
          </a:p>
        </p:txBody>
      </p:sp>
    </p:spTree>
    <p:extLst>
      <p:ext uri="{BB962C8B-B14F-4D97-AF65-F5344CB8AC3E}">
        <p14:creationId xmlns:p14="http://schemas.microsoft.com/office/powerpoint/2010/main" val="301963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82DE3D-8384-2ED9-7C71-665F47AAD429}"/>
              </a:ext>
              <a:ext uri="{C183D7F6-B498-43B3-948B-1728B52AA6E4}">
                <adec:decorative xmlns:adec="http://schemas.microsoft.com/office/drawing/2017/decorative" val="1"/>
              </a:ext>
            </a:extLst>
          </p:cNvPr>
          <p:cNvSpPr/>
          <p:nvPr/>
        </p:nvSpPr>
        <p:spPr>
          <a:xfrm>
            <a:off x="0" y="0"/>
            <a:ext cx="722376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18388" y="2002536"/>
            <a:ext cx="5586984" cy="2898648"/>
          </a:xfrm>
          <a:prstGeom prst="rect">
            <a:avLst/>
          </a:prstGeom>
        </p:spPr>
        <p:txBody>
          <a:bodyPr anchor="ctr">
            <a:normAutofit/>
          </a:bodyPr>
          <a:lstStyle>
            <a:lvl1pPr algn="ctr">
              <a:lnSpc>
                <a:spcPct val="120000"/>
              </a:lnSpc>
              <a:defRPr sz="2800">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891272" y="758952"/>
            <a:ext cx="3200400"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FAA9F39B-6447-60F2-A02B-7241C415ABA1}"/>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23154C80-9BCD-5911-3E82-CB97ECBB41E3}"/>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B16BA4B7-B6C7-185E-7431-9A13D584D752}"/>
              </a:ext>
            </a:extLst>
          </p:cNvPr>
          <p:cNvSpPr>
            <a:spLocks noGrp="1"/>
          </p:cNvSpPr>
          <p:nvPr>
            <p:ph type="dt" sz="half" idx="14"/>
          </p:nvPr>
        </p:nvSpPr>
        <p:spPr>
          <a:xfrm rot="5400000">
            <a:off x="10469880" y="4892040"/>
            <a:ext cx="2670048" cy="365760"/>
          </a:xfrm>
          <a:prstGeom prst="rect">
            <a:avLst/>
          </a:prstGeom>
        </p:spPr>
        <p:txBody>
          <a:bodyPr/>
          <a:lstStyle/>
          <a:p>
            <a:fld id="{94EFC636-F6E8-4C4D-8568-457972E0BF82}" type="datetime4">
              <a:rPr lang="en-US" smtClean="0"/>
              <a:t>October 3, 2025</a:t>
            </a:fld>
            <a:endParaRPr lang="en-US"/>
          </a:p>
        </p:txBody>
      </p:sp>
    </p:spTree>
    <p:extLst>
      <p:ext uri="{BB962C8B-B14F-4D97-AF65-F5344CB8AC3E}">
        <p14:creationId xmlns:p14="http://schemas.microsoft.com/office/powerpoint/2010/main" val="367604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344168"/>
            <a:ext cx="3986784" cy="3813048"/>
          </a:xfrm>
          <a:prstGeom prst="rect">
            <a:avLst/>
          </a:prstGeom>
        </p:spPr>
        <p:txBody>
          <a:bodyPr anchor="t">
            <a:normAutofit/>
          </a:bodyPr>
          <a:lstStyle>
            <a:lvl1pP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94960" y="1344168"/>
            <a:ext cx="5486400" cy="45811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34BCAAF6-AC06-E7D8-D0C6-D9D520E07E6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73D48925-A360-AD49-BC43-5262EA064BDC}"/>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585171-F384-B8C1-2D82-898DAB291C88}"/>
              </a:ext>
            </a:extLst>
          </p:cNvPr>
          <p:cNvSpPr>
            <a:spLocks noGrp="1"/>
          </p:cNvSpPr>
          <p:nvPr>
            <p:ph type="dt" sz="half" idx="14"/>
          </p:nvPr>
        </p:nvSpPr>
        <p:spPr>
          <a:xfrm rot="5400000">
            <a:off x="10469880" y="4892040"/>
            <a:ext cx="2670048" cy="365760"/>
          </a:xfrm>
          <a:prstGeom prst="rect">
            <a:avLst/>
          </a:prstGeom>
        </p:spPr>
        <p:txBody>
          <a:bodyPr/>
          <a:lstStyle/>
          <a:p>
            <a:fld id="{AFDC1503-F478-4724-A668-233C9A58478D}" type="datetime4">
              <a:rPr lang="en-US" smtClean="0"/>
              <a:t>October 3, 2025</a:t>
            </a:fld>
            <a:endParaRPr lang="en-US"/>
          </a:p>
        </p:txBody>
      </p:sp>
    </p:spTree>
    <p:extLst>
      <p:ext uri="{BB962C8B-B14F-4D97-AF65-F5344CB8AC3E}">
        <p14:creationId xmlns:p14="http://schemas.microsoft.com/office/powerpoint/2010/main" val="236673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Oval 5">
            <a:extLst>
              <a:ext uri="{FF2B5EF4-FFF2-40B4-BE49-F238E27FC236}">
                <a16:creationId xmlns:a16="http://schemas.microsoft.com/office/drawing/2014/main" id="{E6D9E92F-86F7-70EE-6794-AB1238672DBD}"/>
              </a:ext>
              <a:ext uri="{C183D7F6-B498-43B3-948B-1728B52AA6E4}">
                <adec:decorative xmlns:adec="http://schemas.microsoft.com/office/drawing/2017/decorative" val="1"/>
              </a:ext>
            </a:extLst>
          </p:cNvPr>
          <p:cNvSpPr/>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42416" y="2286000"/>
            <a:ext cx="3968496" cy="2286000"/>
          </a:xfrm>
          <a:prstGeom prst="rect">
            <a:avLst/>
          </a:prstGeom>
        </p:spPr>
        <p:txBody>
          <a:bodyPr anchor="ctr">
            <a:normAutofit/>
          </a:bodyPr>
          <a:lstStyle>
            <a:lvl1pPr algn="ct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30568" y="758952"/>
            <a:ext cx="439826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5" name="Slide Number Placeholder 14">
            <a:extLst>
              <a:ext uri="{FF2B5EF4-FFF2-40B4-BE49-F238E27FC236}">
                <a16:creationId xmlns:a16="http://schemas.microsoft.com/office/drawing/2014/main" id="{2AB4F126-3659-1B8C-0217-AAEB427F481F}"/>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3" name="Date Placeholder 12">
            <a:extLst>
              <a:ext uri="{FF2B5EF4-FFF2-40B4-BE49-F238E27FC236}">
                <a16:creationId xmlns:a16="http://schemas.microsoft.com/office/drawing/2014/main" id="{C5560928-8A30-5E32-D337-B8F5011C0680}"/>
              </a:ext>
            </a:extLst>
          </p:cNvPr>
          <p:cNvSpPr>
            <a:spLocks noGrp="1"/>
          </p:cNvSpPr>
          <p:nvPr>
            <p:ph type="dt" sz="half" idx="14"/>
          </p:nvPr>
        </p:nvSpPr>
        <p:spPr>
          <a:xfrm rot="5400000">
            <a:off x="10469880" y="4892040"/>
            <a:ext cx="2670048" cy="365760"/>
          </a:xfrm>
          <a:prstGeom prst="rect">
            <a:avLst/>
          </a:prstGeom>
        </p:spPr>
        <p:txBody>
          <a:bodyPr/>
          <a:lstStyle/>
          <a:p>
            <a:fld id="{EEE9064D-9AB2-45E2-A243-3D991F981AD8}" type="datetime4">
              <a:rPr lang="en-US" smtClean="0"/>
              <a:t>October 3, 2025</a:t>
            </a:fld>
            <a:endParaRPr lang="en-US"/>
          </a:p>
        </p:txBody>
      </p:sp>
    </p:spTree>
    <p:extLst>
      <p:ext uri="{BB962C8B-B14F-4D97-AF65-F5344CB8AC3E}">
        <p14:creationId xmlns:p14="http://schemas.microsoft.com/office/powerpoint/2010/main" val="1725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24711" y="1042416"/>
            <a:ext cx="8778239" cy="859536"/>
          </a:xfrm>
          <a:prstGeom prst="rect">
            <a:avLst/>
          </a:prstGeom>
        </p:spPr>
        <p:txBody>
          <a:bodyPr anchor="b">
            <a:normAutofit/>
          </a:bodyPr>
          <a:lstStyle>
            <a:lvl1pP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124712" y="2286000"/>
            <a:ext cx="8778240" cy="385876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D222765E-6FC3-4FF4-B19E-ED5BAA536ADF}" type="datetime4">
              <a:rPr lang="en-US" smtClean="0"/>
              <a:t>October 3, 2025</a:t>
            </a:fld>
            <a:endParaRPr lang="en-US"/>
          </a:p>
        </p:txBody>
      </p:sp>
    </p:spTree>
    <p:extLst>
      <p:ext uri="{BB962C8B-B14F-4D97-AF65-F5344CB8AC3E}">
        <p14:creationId xmlns:p14="http://schemas.microsoft.com/office/powerpoint/2010/main" val="253430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02336"/>
            <a:ext cx="10570464" cy="1088136"/>
          </a:xfrm>
          <a:prstGeom prst="rect">
            <a:avLst/>
          </a:prstGeom>
        </p:spPr>
        <p:txBody>
          <a:bodyPr anchor="ctr"/>
          <a:lstStyle>
            <a:lvl1pPr>
              <a:lnSpc>
                <a:spcPct val="12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771561"/>
            <a:ext cx="10570464" cy="473823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C13AFFC-4568-3E17-7C33-09B92BCA6D9E}"/>
              </a:ext>
            </a:extLst>
          </p:cNvPr>
          <p:cNvSpPr>
            <a:spLocks noGrp="1"/>
          </p:cNvSpPr>
          <p:nvPr>
            <p:ph type="ftr" sz="quarter" idx="11"/>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DDB5C042-810A-BFD3-4734-36B6D4034FEF}"/>
              </a:ext>
            </a:extLst>
          </p:cNvPr>
          <p:cNvSpPr>
            <a:spLocks noGrp="1"/>
          </p:cNvSpPr>
          <p:nvPr>
            <p:ph type="sldNum" sz="quarter" idx="12"/>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8" name="Date Placeholder 7">
            <a:extLst>
              <a:ext uri="{FF2B5EF4-FFF2-40B4-BE49-F238E27FC236}">
                <a16:creationId xmlns:a16="http://schemas.microsoft.com/office/drawing/2014/main" id="{F6179C94-72AD-605C-3C39-C90A5F2E89D3}"/>
              </a:ext>
            </a:extLst>
          </p:cNvPr>
          <p:cNvSpPr>
            <a:spLocks noGrp="1"/>
          </p:cNvSpPr>
          <p:nvPr>
            <p:ph type="dt" sz="half" idx="10"/>
          </p:nvPr>
        </p:nvSpPr>
        <p:spPr>
          <a:xfrm rot="5400000">
            <a:off x="10469880" y="4892040"/>
            <a:ext cx="2670048" cy="365760"/>
          </a:xfrm>
          <a:prstGeom prst="rect">
            <a:avLst/>
          </a:prstGeom>
        </p:spPr>
        <p:txBody>
          <a:bodyPr/>
          <a:lstStyle/>
          <a:p>
            <a:fld id="{F41A7DA3-E571-4AB8-8090-2E9CED874689}" type="datetime4">
              <a:rPr lang="en-US" smtClean="0"/>
              <a:t>October 3, 2025</a:t>
            </a:fld>
            <a:endParaRPr lang="en-US"/>
          </a:p>
        </p:txBody>
      </p:sp>
    </p:spTree>
    <p:extLst>
      <p:ext uri="{BB962C8B-B14F-4D97-AF65-F5344CB8AC3E}">
        <p14:creationId xmlns:p14="http://schemas.microsoft.com/office/powerpoint/2010/main" val="210065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1000" y="758952"/>
            <a:ext cx="3276600" cy="4389120"/>
          </a:xfrm>
          <a:prstGeom prst="rect">
            <a:avLst/>
          </a:prstGeom>
        </p:spPr>
        <p:txBody>
          <a:bodyPr vert="horz" lIns="91440" tIns="45720" rIns="91440" bIns="45720" rtlCol="0" anchor="t">
            <a:normAutofit/>
          </a:bodyPr>
          <a:lstStyle>
            <a:lvl1pPr>
              <a:defRPr lang="en-US" sz="2600" dirty="0">
                <a:solidFill>
                  <a:schemeClr val="bg1"/>
                </a:solidFill>
              </a:defRPr>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782312" y="758952"/>
            <a:ext cx="6419088" cy="5330952"/>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5" name="Slide Number Placeholder 14">
            <a:extLst>
              <a:ext uri="{FF2B5EF4-FFF2-40B4-BE49-F238E27FC236}">
                <a16:creationId xmlns:a16="http://schemas.microsoft.com/office/drawing/2014/main" id="{2AB4F126-3659-1B8C-0217-AAEB427F481F}"/>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3" name="Date Placeholder 12">
            <a:extLst>
              <a:ext uri="{FF2B5EF4-FFF2-40B4-BE49-F238E27FC236}">
                <a16:creationId xmlns:a16="http://schemas.microsoft.com/office/drawing/2014/main" id="{C5560928-8A30-5E32-D337-B8F5011C0680}"/>
              </a:ext>
            </a:extLst>
          </p:cNvPr>
          <p:cNvSpPr>
            <a:spLocks noGrp="1"/>
          </p:cNvSpPr>
          <p:nvPr>
            <p:ph type="dt" sz="half" idx="14"/>
          </p:nvPr>
        </p:nvSpPr>
        <p:spPr>
          <a:xfrm rot="5400000">
            <a:off x="10469880" y="4892040"/>
            <a:ext cx="2670048" cy="365760"/>
          </a:xfrm>
          <a:prstGeom prst="rect">
            <a:avLst/>
          </a:prstGeom>
        </p:spPr>
        <p:txBody>
          <a:bodyPr/>
          <a:lstStyle/>
          <a:p>
            <a:fld id="{70A5E8A2-BE8C-4F0C-A297-8E3F932349F2}" type="datetime4">
              <a:rPr lang="en-US" smtClean="0"/>
              <a:t>October 3, 2025</a:t>
            </a:fld>
            <a:endParaRPr lang="en-US"/>
          </a:p>
        </p:txBody>
      </p:sp>
    </p:spTree>
    <p:extLst>
      <p:ext uri="{BB962C8B-B14F-4D97-AF65-F5344CB8AC3E}">
        <p14:creationId xmlns:p14="http://schemas.microsoft.com/office/powerpoint/2010/main" val="51917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548640"/>
            <a:ext cx="3026664" cy="4114800"/>
          </a:xfrm>
          <a:prstGeom prst="rect">
            <a:avLst/>
          </a:prstGeom>
        </p:spPr>
        <p:txBody>
          <a:bodyPr anchor="t">
            <a:normAutofit/>
          </a:bodyPr>
          <a:lstStyle>
            <a:lvl1pPr>
              <a:lnSpc>
                <a:spcPct val="120000"/>
              </a:lnSpc>
              <a:defRPr sz="2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187952" y="548640"/>
            <a:ext cx="7159752" cy="59527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68D5CF3B-4DE2-417A-9628-56DD36111FF5}" type="datetime4">
              <a:rPr lang="en-US" smtClean="0"/>
              <a:t>October 3, 2025</a:t>
            </a:fld>
            <a:endParaRPr lang="en-US"/>
          </a:p>
        </p:txBody>
      </p:sp>
    </p:spTree>
    <p:extLst>
      <p:ext uri="{BB962C8B-B14F-4D97-AF65-F5344CB8AC3E}">
        <p14:creationId xmlns:p14="http://schemas.microsoft.com/office/powerpoint/2010/main" val="261092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6720840" cy="1152144"/>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6720840"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hasCustomPrompt="1"/>
          </p:nvPr>
        </p:nvSpPr>
        <p:spPr>
          <a:xfrm>
            <a:off x="8132064" y="758952"/>
            <a:ext cx="330098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C8EBBEA4-B642-4482-AAAB-F8C968090D5B}" type="datetime4">
              <a:rPr lang="en-US" smtClean="0"/>
              <a:t>October 3, 2025</a:t>
            </a:fld>
            <a:endParaRPr lang="en-US"/>
          </a:p>
        </p:txBody>
      </p:sp>
    </p:spTree>
    <p:extLst>
      <p:ext uri="{BB962C8B-B14F-4D97-AF65-F5344CB8AC3E}">
        <p14:creationId xmlns:p14="http://schemas.microsoft.com/office/powerpoint/2010/main" val="266746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4782312" y="603504"/>
            <a:ext cx="6464808" cy="1307592"/>
          </a:xfrm>
          <a:prstGeom prst="rect">
            <a:avLst/>
          </a:prstGeom>
        </p:spPr>
        <p:txBody>
          <a:bodyPr/>
          <a:lstStyle>
            <a:lvl1pPr>
              <a:lnSpc>
                <a:spcPct val="120000"/>
              </a:lnSpc>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hasCustomPrompt="1"/>
          </p:nvPr>
        </p:nvSpPr>
        <p:spPr>
          <a:xfrm>
            <a:off x="0" y="0"/>
            <a:ext cx="4050792" cy="6858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2258568"/>
            <a:ext cx="6464808" cy="399592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3BA4593D-59CB-492E-ABE2-368F7D46160C}" type="datetime4">
              <a:rPr lang="en-US" smtClean="0"/>
              <a:t>October 3, 2025</a:t>
            </a:fld>
            <a:endParaRPr lang="en-US"/>
          </a:p>
        </p:txBody>
      </p:sp>
    </p:spTree>
    <p:extLst>
      <p:ext uri="{BB962C8B-B14F-4D97-AF65-F5344CB8AC3E}">
        <p14:creationId xmlns:p14="http://schemas.microsoft.com/office/powerpoint/2010/main" val="41199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7" y="256032"/>
            <a:ext cx="6949439" cy="1124712"/>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755648"/>
            <a:ext cx="6949440"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hasCustomPrompt="1"/>
          </p:nvPr>
        </p:nvSpPr>
        <p:spPr>
          <a:xfrm>
            <a:off x="8129016" y="758952"/>
            <a:ext cx="330098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A6A8C34F-BCF9-44D6-9A61-F95110E279A3}" type="datetime4">
              <a:rPr lang="en-US" smtClean="0"/>
              <a:t>October 3, 2025</a:t>
            </a:fld>
            <a:endParaRPr lang="en-US"/>
          </a:p>
        </p:txBody>
      </p:sp>
    </p:spTree>
    <p:extLst>
      <p:ext uri="{BB962C8B-B14F-4D97-AF65-F5344CB8AC3E}">
        <p14:creationId xmlns:p14="http://schemas.microsoft.com/office/powerpoint/2010/main" val="180974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674914"/>
            <a:ext cx="4544568" cy="1228925"/>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544568"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5958293" y="750863"/>
            <a:ext cx="5358384" cy="535838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B0C3BB61-8B73-424D-8581-F409903383E2}" type="datetime4">
              <a:rPr lang="en-US" smtClean="0"/>
              <a:t>October 3, 2025</a:t>
            </a:fld>
            <a:endParaRPr lang="en-US"/>
          </a:p>
        </p:txBody>
      </p:sp>
    </p:spTree>
    <p:extLst>
      <p:ext uri="{BB962C8B-B14F-4D97-AF65-F5344CB8AC3E}">
        <p14:creationId xmlns:p14="http://schemas.microsoft.com/office/powerpoint/2010/main" val="198833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5477256" cy="1143000"/>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5330952"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638544" y="1115568"/>
            <a:ext cx="4626864" cy="462686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E02D6E6F-2358-4D77-93A9-B458204A23A8}" type="datetime4">
              <a:rPr lang="en-US" smtClean="0"/>
              <a:t>October 3, 2025</a:t>
            </a:fld>
            <a:endParaRPr lang="en-US"/>
          </a:p>
        </p:txBody>
      </p:sp>
    </p:spTree>
    <p:extLst>
      <p:ext uri="{BB962C8B-B14F-4D97-AF65-F5344CB8AC3E}">
        <p14:creationId xmlns:p14="http://schemas.microsoft.com/office/powerpoint/2010/main" val="72853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10506456" cy="621792"/>
          </a:xfrm>
          <a:prstGeom prst="rect">
            <a:avLst/>
          </a:prstGeom>
        </p:spPr>
        <p:txBody>
          <a:bodyPr/>
          <a:lstStyle>
            <a:lvl1pPr>
              <a:lnSpc>
                <a:spcPct val="120000"/>
              </a:lnSpc>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12648" y="1837944"/>
            <a:ext cx="4261104" cy="426110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742432" y="1755648"/>
            <a:ext cx="5376672" cy="4416552"/>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6706A190-8EBD-4794-A851-92BB5E0BDD4D}" type="datetime4">
              <a:rPr lang="en-US" smtClean="0"/>
              <a:t>October 3, 2025</a:t>
            </a:fld>
            <a:endParaRPr lang="en-US"/>
          </a:p>
        </p:txBody>
      </p:sp>
    </p:spTree>
    <p:extLst>
      <p:ext uri="{BB962C8B-B14F-4D97-AF65-F5344CB8AC3E}">
        <p14:creationId xmlns:p14="http://schemas.microsoft.com/office/powerpoint/2010/main" val="3982414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4736592" cy="1143000"/>
          </a:xfrm>
          <a:prstGeom prst="rect">
            <a:avLst/>
          </a:prstGeom>
        </p:spPr>
        <p:txBody>
          <a:bodyPr vert="horz" lIns="91440" tIns="45720" rIns="91440" bIns="45720" rtlCol="0" anchor="b">
            <a:normAutofit/>
          </a:bodyPr>
          <a:lstStyle>
            <a:lvl1pPr>
              <a:defRPr lang="en-US" dirty="0"/>
            </a:lvl1pPr>
          </a:lstStyle>
          <a:p>
            <a:pPr lvl="0">
              <a:lnSpc>
                <a:spcPct val="120000"/>
              </a:lnSpc>
            </a:pPr>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75488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6083808" y="0"/>
            <a:ext cx="6108192" cy="6857999"/>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F84BFA0D-9A5F-4EE3-A3FD-82A86EE972AE}" type="datetime4">
              <a:rPr lang="en-US" smtClean="0"/>
              <a:t>October 3, 2025</a:t>
            </a:fld>
            <a:endParaRPr lang="en-US"/>
          </a:p>
        </p:txBody>
      </p:sp>
    </p:spTree>
    <p:extLst>
      <p:ext uri="{BB962C8B-B14F-4D97-AF65-F5344CB8AC3E}">
        <p14:creationId xmlns:p14="http://schemas.microsoft.com/office/powerpoint/2010/main" val="3482342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7569582" y="758952"/>
            <a:ext cx="3842130" cy="1143000"/>
          </a:xfrm>
          <a:prstGeom prst="rect">
            <a:avLst/>
          </a:prstGeom>
        </p:spPr>
        <p:txBody>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1" y="0"/>
            <a:ext cx="6835155" cy="6857999"/>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569582" y="2258568"/>
            <a:ext cx="3700397"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4FD3D564-0365-46F9-82BC-CDD300CEFE62}" type="datetime4">
              <a:rPr lang="en-US" smtClean="0"/>
              <a:t>October 3, 2025</a:t>
            </a:fld>
            <a:endParaRPr lang="en-US"/>
          </a:p>
        </p:txBody>
      </p:sp>
    </p:spTree>
    <p:extLst>
      <p:ext uri="{BB962C8B-B14F-4D97-AF65-F5344CB8AC3E}">
        <p14:creationId xmlns:p14="http://schemas.microsoft.com/office/powerpoint/2010/main" val="34510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5D86B5-411C-5D53-8E6C-26B857F5B5BD}"/>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752AE3-E97E-6381-3066-90B73D6C279A}"/>
              </a:ext>
              <a:ext uri="{C183D7F6-B498-43B3-948B-1728B52AA6E4}">
                <adec:decorative xmlns:adec="http://schemas.microsoft.com/office/drawing/2017/decorative" val="1"/>
              </a:ext>
            </a:extLst>
          </p:cNvPr>
          <p:cNvSpPr/>
          <p:nvPr/>
        </p:nvSpPr>
        <p:spPr>
          <a:xfrm>
            <a:off x="762000" y="762003"/>
            <a:ext cx="10667999" cy="533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1FC1D47-D22E-C8B6-52EE-977FA326BC59}"/>
              </a:ext>
              <a:ext uri="{C183D7F6-B498-43B3-948B-1728B52AA6E4}">
                <adec:decorative xmlns:adec="http://schemas.microsoft.com/office/drawing/2017/decorative" val="1"/>
              </a:ext>
            </a:extLst>
          </p:cNvPr>
          <p:cNvCxnSpPr>
            <a:cxnSpLocks/>
          </p:cNvCxnSpPr>
          <p:nvPr/>
        </p:nvCxnSpPr>
        <p:spPr>
          <a:xfrm>
            <a:off x="1550741"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20D13D9-271B-1B45-E2B5-49ADC53F7EFB}"/>
              </a:ext>
            </a:extLst>
          </p:cNvPr>
          <p:cNvSpPr/>
          <p:nvPr/>
        </p:nvSpPr>
        <p:spPr>
          <a:xfrm>
            <a:off x="6590056" y="1283542"/>
            <a:ext cx="4306824" cy="430682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5176"/>
            <a:ext cx="4672584" cy="2841220"/>
          </a:xfrm>
          <a:prstGeom prst="rect">
            <a:avLst/>
          </a:prstGeom>
        </p:spPr>
        <p:txBody>
          <a:bodyPr vert="horz" lIns="91440" tIns="45720" rIns="91440" bIns="45720" rtlCol="0" anchor="t">
            <a:normAutofit/>
          </a:bodyPr>
          <a:lstStyle>
            <a:lvl1pPr>
              <a:defRPr lang="en-US" sz="310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45999" y="4983480"/>
            <a:ext cx="4672584" cy="786384"/>
          </a:xfrm>
          <a:prstGeom prst="rect">
            <a:avLst/>
          </a:prstGeom>
        </p:spPr>
        <p:txBody>
          <a:bodyPr vert="horz" lIns="91440" tIns="45720" rIns="91440" bIns="45720" rtlCol="0">
            <a:normAutofit/>
          </a:bodyPr>
          <a:lstStyle>
            <a:lvl1pPr marL="0" indent="0">
              <a:buNone/>
              <a:defRPr lang="en-US" dirty="0">
                <a:solidFill>
                  <a:schemeClr val="tx1"/>
                </a:solidFill>
              </a:defRPr>
            </a:lvl1pPr>
          </a:lstStyle>
          <a:p>
            <a:pPr lvl="0"/>
            <a:r>
              <a:rPr lang="en-US"/>
              <a:t>Click to edit Master subtitle style</a:t>
            </a:r>
            <a:endParaRPr lang="en-US" dirty="0"/>
          </a:p>
        </p:txBody>
      </p:sp>
      <p:sp>
        <p:nvSpPr>
          <p:cNvPr id="22" name="Picture Placeholder 20">
            <a:extLst>
              <a:ext uri="{FF2B5EF4-FFF2-40B4-BE49-F238E27FC236}">
                <a16:creationId xmlns:a16="http://schemas.microsoft.com/office/drawing/2014/main" id="{FBACAA98-741E-5E01-790D-22D994E62DDB}"/>
              </a:ext>
            </a:extLst>
          </p:cNvPr>
          <p:cNvSpPr>
            <a:spLocks noGrp="1"/>
          </p:cNvSpPr>
          <p:nvPr>
            <p:ph type="pic" sz="quarter" idx="17" hasCustomPrompt="1"/>
          </p:nvPr>
        </p:nvSpPr>
        <p:spPr>
          <a:xfrm>
            <a:off x="6581777" y="1264436"/>
            <a:ext cx="4329128" cy="4329128"/>
          </a:xfrm>
          <a:custGeom>
            <a:avLst/>
            <a:gdLst>
              <a:gd name="connsiteX0" fmla="*/ 2164564 w 4329128"/>
              <a:gd name="connsiteY0" fmla="*/ 0 h 4329128"/>
              <a:gd name="connsiteX1" fmla="*/ 4329128 w 4329128"/>
              <a:gd name="connsiteY1" fmla="*/ 2164564 h 4329128"/>
              <a:gd name="connsiteX2" fmla="*/ 2164564 w 4329128"/>
              <a:gd name="connsiteY2" fmla="*/ 4329128 h 4329128"/>
              <a:gd name="connsiteX3" fmla="*/ 0 w 4329128"/>
              <a:gd name="connsiteY3" fmla="*/ 2164564 h 4329128"/>
              <a:gd name="connsiteX4" fmla="*/ 2164564 w 4329128"/>
              <a:gd name="connsiteY4" fmla="*/ 0 h 432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28" h="4329128">
                <a:moveTo>
                  <a:pt x="2164564" y="0"/>
                </a:moveTo>
                <a:cubicBezTo>
                  <a:pt x="3360020" y="0"/>
                  <a:pt x="4329128" y="969108"/>
                  <a:pt x="4329128" y="2164564"/>
                </a:cubicBezTo>
                <a:cubicBezTo>
                  <a:pt x="4329128" y="3360020"/>
                  <a:pt x="3360020" y="4329128"/>
                  <a:pt x="2164564" y="4329128"/>
                </a:cubicBezTo>
                <a:cubicBezTo>
                  <a:pt x="969108" y="4329128"/>
                  <a:pt x="0" y="3360020"/>
                  <a:pt x="0" y="2164564"/>
                </a:cubicBezTo>
                <a:cubicBezTo>
                  <a:pt x="0" y="969108"/>
                  <a:pt x="969108" y="0"/>
                  <a:pt x="2164564" y="0"/>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1CC8C939-7FAD-347B-1591-43D9B3231526}"/>
              </a:ext>
            </a:extLst>
          </p:cNvPr>
          <p:cNvSpPr>
            <a:spLocks noGrp="1"/>
          </p:cNvSpPr>
          <p:nvPr>
            <p:ph type="ftr" sz="quarter" idx="19"/>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85AAACDE-68BE-0B6C-22AE-1B3B232E2964}"/>
              </a:ext>
            </a:extLst>
          </p:cNvPr>
          <p:cNvSpPr>
            <a:spLocks noGrp="1"/>
          </p:cNvSpPr>
          <p:nvPr>
            <p:ph type="sldNum" sz="quarter" idx="20"/>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4" name="Date Placeholder 3">
            <a:extLst>
              <a:ext uri="{FF2B5EF4-FFF2-40B4-BE49-F238E27FC236}">
                <a16:creationId xmlns:a16="http://schemas.microsoft.com/office/drawing/2014/main" id="{AFD31B72-8374-965C-518F-8B0878FD79D0}"/>
              </a:ext>
            </a:extLst>
          </p:cNvPr>
          <p:cNvSpPr>
            <a:spLocks noGrp="1"/>
          </p:cNvSpPr>
          <p:nvPr>
            <p:ph type="dt" sz="half" idx="18"/>
          </p:nvPr>
        </p:nvSpPr>
        <p:spPr/>
        <p:txBody>
          <a:bodyPr/>
          <a:lstStyle>
            <a:lvl1pPr>
              <a:defRPr>
                <a:solidFill>
                  <a:schemeClr val="bg1"/>
                </a:solidFill>
              </a:defRPr>
            </a:lvl1pPr>
          </a:lstStyle>
          <a:p>
            <a:fld id="{1DD12A09-AD48-4A48-AB09-132ADC51F3E7}" type="datetime4">
              <a:rPr lang="en-US" smtClean="0"/>
              <a:t>October 3, 2025</a:t>
            </a:fld>
            <a:endParaRPr lang="en-US"/>
          </a:p>
        </p:txBody>
      </p:sp>
    </p:spTree>
    <p:extLst>
      <p:ext uri="{BB962C8B-B14F-4D97-AF65-F5344CB8AC3E}">
        <p14:creationId xmlns:p14="http://schemas.microsoft.com/office/powerpoint/2010/main" val="2825367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3704970" cy="1143000"/>
          </a:xfrm>
          <a:prstGeom prst="rect">
            <a:avLst/>
          </a:prstGeom>
        </p:spPr>
        <p:txBody>
          <a:bodyPr vert="horz" lIns="91440" tIns="45720" rIns="91440" bIns="45720" rtlCol="0" anchor="b">
            <a:normAutofit/>
          </a:bodyPr>
          <a:lstStyle>
            <a:lvl1pPr>
              <a:defRPr lang="en-US" dirty="0"/>
            </a:lvl1pPr>
          </a:lstStyle>
          <a:p>
            <a:pPr lvl="0">
              <a:lnSpc>
                <a:spcPct val="120000"/>
              </a:lnSpc>
            </a:pPr>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9" y="2258568"/>
            <a:ext cx="370497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5069897" y="758952"/>
            <a:ext cx="636010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C7397E9B-E8AE-4203-8459-BAC5DBFA1928}" type="datetime4">
              <a:rPr lang="en-US" smtClean="0"/>
              <a:t>October 3, 2025</a:t>
            </a:fld>
            <a:endParaRPr lang="en-US"/>
          </a:p>
        </p:txBody>
      </p:sp>
    </p:spTree>
    <p:extLst>
      <p:ext uri="{BB962C8B-B14F-4D97-AF65-F5344CB8AC3E}">
        <p14:creationId xmlns:p14="http://schemas.microsoft.com/office/powerpoint/2010/main" val="4007767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73619" y="1078992"/>
            <a:ext cx="2898648" cy="1947672"/>
          </a:xfrm>
          <a:prstGeom prst="rect">
            <a:avLst/>
          </a:prstGeom>
        </p:spPr>
        <p:txBody>
          <a:bodyPr vert="horz" lIns="91440" tIns="45720" rIns="91440" bIns="45720" rtlCol="0" anchor="b">
            <a:normAutofit/>
          </a:bodyPr>
          <a:lstStyle>
            <a:lvl1pPr>
              <a:defRPr lang="en-US" sz="2600" dirty="0"/>
            </a:lvl1pPr>
          </a:lstStyle>
          <a:p>
            <a:pPr lvl="0">
              <a:lnSpc>
                <a:spcPct val="120000"/>
              </a:lnSpc>
            </a:pPr>
            <a:r>
              <a:rPr lang="en-US"/>
              <a:t>Click to edit Master title style</a:t>
            </a:r>
            <a:endParaRPr lang="en-US" dirty="0"/>
          </a:p>
        </p:txBody>
      </p:sp>
      <p:sp>
        <p:nvSpPr>
          <p:cNvPr id="12" name="Picture Placeholder 11">
            <a:extLst>
              <a:ext uri="{FF2B5EF4-FFF2-40B4-BE49-F238E27FC236}">
                <a16:creationId xmlns:a16="http://schemas.microsoft.com/office/drawing/2014/main" id="{91A58A98-8307-74B9-8466-17F65EA798AC}"/>
              </a:ext>
            </a:extLst>
          </p:cNvPr>
          <p:cNvSpPr>
            <a:spLocks noGrp="1"/>
          </p:cNvSpPr>
          <p:nvPr>
            <p:ph type="pic" sz="quarter" idx="18" hasCustomPrompt="1"/>
          </p:nvPr>
        </p:nvSpPr>
        <p:spPr>
          <a:xfrm>
            <a:off x="0" y="0"/>
            <a:ext cx="7810394" cy="6858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73619" y="3099816"/>
            <a:ext cx="2898648" cy="2953512"/>
          </a:xfrm>
          <a:prstGeom prst="rect">
            <a:avLst/>
          </a:prstGeo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9488F9E5-3D9D-C4E8-DF44-34F555905C9C}"/>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37F38DE2-1429-FE2C-93AA-9AB9D9950E29}"/>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FAB3D1-987F-D6AE-2703-22238530CE39}"/>
              </a:ext>
            </a:extLst>
          </p:cNvPr>
          <p:cNvSpPr>
            <a:spLocks noGrp="1"/>
          </p:cNvSpPr>
          <p:nvPr>
            <p:ph type="dt" sz="half" idx="15"/>
          </p:nvPr>
        </p:nvSpPr>
        <p:spPr>
          <a:xfrm rot="5400000">
            <a:off x="10469880" y="4892040"/>
            <a:ext cx="2670048" cy="365760"/>
          </a:xfrm>
          <a:prstGeom prst="rect">
            <a:avLst/>
          </a:prstGeom>
        </p:spPr>
        <p:txBody>
          <a:bodyPr/>
          <a:lstStyle/>
          <a:p>
            <a:fld id="{32CF74C9-AA5A-4DD7-9934-B71855E316A9}" type="datetime4">
              <a:rPr lang="en-US" smtClean="0"/>
              <a:t>October 3, 2025</a:t>
            </a:fld>
            <a:endParaRPr lang="en-US"/>
          </a:p>
        </p:txBody>
      </p:sp>
    </p:spTree>
    <p:extLst>
      <p:ext uri="{BB962C8B-B14F-4D97-AF65-F5344CB8AC3E}">
        <p14:creationId xmlns:p14="http://schemas.microsoft.com/office/powerpoint/2010/main" val="2766434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10328"/>
            <a:ext cx="3621024" cy="1386300"/>
          </a:xfrm>
          <a:prstGeom prst="rect">
            <a:avLst/>
          </a:prstGeom>
        </p:spPr>
        <p:txBody>
          <a:bodyPr vert="horz" lIns="91440" tIns="45720" rIns="91440" bIns="45720" rtlCol="0" anchor="t">
            <a:normAutofit/>
          </a:bodyPr>
          <a:lstStyle>
            <a:lvl1pPr>
              <a:defRPr lang="en-US" sz="2400" dirty="0"/>
            </a:lvl1pPr>
          </a:lstStyle>
          <a:p>
            <a:pPr lvl="0">
              <a:lnSpc>
                <a:spcPct val="120000"/>
              </a:lnSpc>
            </a:pPr>
            <a:r>
              <a:rPr lang="en-US"/>
              <a:t>Click to edit Master title style</a:t>
            </a:r>
            <a:endParaRPr lang="en-US" dirty="0"/>
          </a:p>
        </p:txBody>
      </p:sp>
      <p:sp>
        <p:nvSpPr>
          <p:cNvPr id="11" name="Picture Placeholder 10">
            <a:extLst>
              <a:ext uri="{FF2B5EF4-FFF2-40B4-BE49-F238E27FC236}">
                <a16:creationId xmlns:a16="http://schemas.microsoft.com/office/drawing/2014/main" id="{39DAB963-58B8-E061-879B-826ED90F4AD9}"/>
              </a:ext>
            </a:extLst>
          </p:cNvPr>
          <p:cNvSpPr>
            <a:spLocks noGrp="1"/>
          </p:cNvSpPr>
          <p:nvPr>
            <p:ph type="pic" sz="quarter" idx="19" hasCustomPrompt="1"/>
          </p:nvPr>
        </p:nvSpPr>
        <p:spPr>
          <a:xfrm>
            <a:off x="740664" y="0"/>
            <a:ext cx="10680192" cy="4562856"/>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56048" y="4910328"/>
            <a:ext cx="6473952" cy="1499616"/>
          </a:xfrm>
          <a:prstGeom prst="rect">
            <a:avLst/>
          </a:prstGeo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Footer Placeholder 3">
            <a:extLst>
              <a:ext uri="{FF2B5EF4-FFF2-40B4-BE49-F238E27FC236}">
                <a16:creationId xmlns:a16="http://schemas.microsoft.com/office/drawing/2014/main" id="{3490BDC3-84FA-EB76-95E5-B0B30F2D695B}"/>
              </a:ext>
            </a:extLst>
          </p:cNvPr>
          <p:cNvSpPr>
            <a:spLocks noGrp="1"/>
          </p:cNvSpPr>
          <p:nvPr>
            <p:ph type="ftr" sz="quarter" idx="17"/>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5928215-E177-7864-608E-E316FDF22E31}"/>
              </a:ext>
            </a:extLst>
          </p:cNvPr>
          <p:cNvSpPr>
            <a:spLocks noGrp="1"/>
          </p:cNvSpPr>
          <p:nvPr>
            <p:ph type="sldNum" sz="quarter" idx="18"/>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5A3E53CA-A1D0-15C5-B9BF-4F653C8DE88C}"/>
              </a:ext>
            </a:extLst>
          </p:cNvPr>
          <p:cNvSpPr>
            <a:spLocks noGrp="1"/>
          </p:cNvSpPr>
          <p:nvPr>
            <p:ph type="dt" sz="half" idx="16"/>
          </p:nvPr>
        </p:nvSpPr>
        <p:spPr>
          <a:xfrm rot="5400000">
            <a:off x="10469880" y="4892040"/>
            <a:ext cx="2670048" cy="365760"/>
          </a:xfrm>
          <a:prstGeom prst="rect">
            <a:avLst/>
          </a:prstGeom>
        </p:spPr>
        <p:txBody>
          <a:bodyPr/>
          <a:lstStyle/>
          <a:p>
            <a:fld id="{222A1667-4A0F-48F9-BBF1-D3EC6E1022BA}" type="datetime4">
              <a:rPr lang="en-US" smtClean="0"/>
              <a:t>October 3, 2025</a:t>
            </a:fld>
            <a:endParaRPr lang="en-US"/>
          </a:p>
        </p:txBody>
      </p:sp>
    </p:spTree>
    <p:extLst>
      <p:ext uri="{BB962C8B-B14F-4D97-AF65-F5344CB8AC3E}">
        <p14:creationId xmlns:p14="http://schemas.microsoft.com/office/powerpoint/2010/main" val="977051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457200"/>
            <a:ext cx="10735056" cy="923544"/>
          </a:xfrm>
          <a:prstGeom prst="rect">
            <a:avLst/>
          </a:prstGeom>
        </p:spPr>
        <p:txBody>
          <a:bodyPr/>
          <a:lstStyle>
            <a:lvl1pPr>
              <a:lnSpc>
                <a:spcPct val="120000"/>
              </a:lnSpc>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hasCustomPrompt="1"/>
          </p:nvPr>
        </p:nvSpPr>
        <p:spPr>
          <a:xfrm>
            <a:off x="612648" y="1892808"/>
            <a:ext cx="3054096" cy="420624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187952" y="1755648"/>
            <a:ext cx="7159752"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DF247505-D930-4024-8CFE-611E51146D16}" type="datetime4">
              <a:rPr lang="en-US" smtClean="0"/>
              <a:t>October 3, 2025</a:t>
            </a:fld>
            <a:endParaRPr lang="en-US"/>
          </a:p>
        </p:txBody>
      </p:sp>
    </p:spTree>
    <p:extLst>
      <p:ext uri="{BB962C8B-B14F-4D97-AF65-F5344CB8AC3E}">
        <p14:creationId xmlns:p14="http://schemas.microsoft.com/office/powerpoint/2010/main" val="382122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6CE5D-5E71-34E9-21B5-8EEB677BAF70}"/>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3995928"/>
            <a:ext cx="3127248" cy="2093976"/>
          </a:xfrm>
          <a:prstGeom prst="rect">
            <a:avLst/>
          </a:prstGeom>
        </p:spPr>
        <p:txBody>
          <a:bodyPr vert="horz" lIns="91440" tIns="45720" rIns="91440" bIns="45720" rtlCol="0" anchor="ctr">
            <a:normAutofit/>
          </a:bodyPr>
          <a:lstStyle>
            <a:lvl1pPr algn="ctr">
              <a:defRPr lang="en-US" sz="2600" dirty="0">
                <a:solidFill>
                  <a:schemeClr val="bg1"/>
                </a:solidFill>
              </a:defRPr>
            </a:lvl1pPr>
          </a:lstStyle>
          <a:p>
            <a:pPr lvl="0">
              <a:lnSpc>
                <a:spcPct val="120000"/>
              </a:lnSpc>
            </a:pPr>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49224" y="813816"/>
            <a:ext cx="2752344" cy="275234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758952"/>
            <a:ext cx="6382512"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B5DAC964-5ED5-4E3D-98A1-C42D2BF958CA}" type="datetime4">
              <a:rPr lang="en-US" smtClean="0"/>
              <a:t>October 3, 2025</a:t>
            </a:fld>
            <a:endParaRPr lang="en-US"/>
          </a:p>
        </p:txBody>
      </p:sp>
    </p:spTree>
    <p:extLst>
      <p:ext uri="{BB962C8B-B14F-4D97-AF65-F5344CB8AC3E}">
        <p14:creationId xmlns:p14="http://schemas.microsoft.com/office/powerpoint/2010/main" val="3705582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19477"/>
            <a:ext cx="4617720" cy="1197864"/>
          </a:xfrm>
          <a:prstGeom prst="rect">
            <a:avLst/>
          </a:prstGeom>
        </p:spPr>
        <p:txBody>
          <a:bodyPr vert="horz" lIns="91440" tIns="45720" rIns="91440" bIns="45720" rtlCol="0" anchor="t">
            <a:normAutofit/>
          </a:bodyPr>
          <a:lstStyle>
            <a:lvl1pPr>
              <a:defRPr lang="en-US"/>
            </a:lvl1pPr>
          </a:lstStyle>
          <a:p>
            <a:pPr lvl="0"/>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950976" y="2148840"/>
            <a:ext cx="3877056" cy="3877056"/>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43016" y="950976"/>
            <a:ext cx="558698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9EC1A304-701C-41E4-B1CD-607E1F9CDC82}" type="datetime4">
              <a:rPr lang="en-US" smtClean="0"/>
              <a:t>October 3, 2025</a:t>
            </a:fld>
            <a:endParaRPr lang="en-US"/>
          </a:p>
        </p:txBody>
      </p:sp>
    </p:spTree>
    <p:extLst>
      <p:ext uri="{BB962C8B-B14F-4D97-AF65-F5344CB8AC3E}">
        <p14:creationId xmlns:p14="http://schemas.microsoft.com/office/powerpoint/2010/main" val="1615029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832104"/>
            <a:ext cx="3026664" cy="1975104"/>
          </a:xfrm>
          <a:prstGeom prst="rect">
            <a:avLst/>
          </a:prstGeom>
        </p:spPr>
        <p:txBody>
          <a:bodyPr vert="horz" lIns="91440" tIns="45720" rIns="91440" bIns="45720" rtlCol="0" anchor="t">
            <a:normAutofit/>
          </a:bodyPr>
          <a:lstStyle>
            <a:lvl1pPr>
              <a:defRPr lang="en-US" sz="2600"/>
            </a:lvl1pPr>
          </a:lstStyle>
          <a:p>
            <a:pPr lvl="0">
              <a:lnSpc>
                <a:spcPct val="120000"/>
              </a:lnSpc>
            </a:pPr>
            <a:r>
              <a:rPr lang="en-US"/>
              <a:t>Click to edit Master title style</a:t>
            </a:r>
            <a:endParaRPr lang="en-US" dirty="0"/>
          </a:p>
        </p:txBody>
      </p:sp>
      <p:sp>
        <p:nvSpPr>
          <p:cNvPr id="4" name="Picture Placeholder 3">
            <a:extLst>
              <a:ext uri="{FF2B5EF4-FFF2-40B4-BE49-F238E27FC236}">
                <a16:creationId xmlns:a16="http://schemas.microsoft.com/office/drawing/2014/main" id="{B62DDFA9-B759-66BE-7432-9BA3B78BA115}"/>
              </a:ext>
            </a:extLst>
          </p:cNvPr>
          <p:cNvSpPr>
            <a:spLocks noGrp="1"/>
          </p:cNvSpPr>
          <p:nvPr>
            <p:ph type="pic" sz="quarter" idx="15" hasCustomPrompt="1"/>
          </p:nvPr>
        </p:nvSpPr>
        <p:spPr>
          <a:xfrm>
            <a:off x="749808" y="3127248"/>
            <a:ext cx="2752344" cy="29718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87952" y="832104"/>
            <a:ext cx="7159752" cy="52669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0" name="Footer Placeholder 9">
            <a:extLst>
              <a:ext uri="{FF2B5EF4-FFF2-40B4-BE49-F238E27FC236}">
                <a16:creationId xmlns:a16="http://schemas.microsoft.com/office/drawing/2014/main" id="{1132C641-BBC6-FDF1-6E07-A4ECB6F4E075}"/>
              </a:ext>
            </a:extLst>
          </p:cNvPr>
          <p:cNvSpPr>
            <a:spLocks noGrp="1"/>
          </p:cNvSpPr>
          <p:nvPr>
            <p:ph type="ftr" sz="quarter" idx="17"/>
          </p:nvPr>
        </p:nvSpPr>
        <p:spPr/>
        <p:txBody>
          <a:bodyPr/>
          <a:lstStyle/>
          <a:p>
            <a:pPr algn="r"/>
            <a:r>
              <a:rPr lang="en-US"/>
              <a:t>Sample Footer Text</a:t>
            </a:r>
          </a:p>
        </p:txBody>
      </p:sp>
      <p:sp>
        <p:nvSpPr>
          <p:cNvPr id="11" name="Slide Number Placeholder 10">
            <a:extLst>
              <a:ext uri="{FF2B5EF4-FFF2-40B4-BE49-F238E27FC236}">
                <a16:creationId xmlns:a16="http://schemas.microsoft.com/office/drawing/2014/main" id="{A269CA60-CDC8-6DFB-019E-C9EAC0FF936A}"/>
              </a:ext>
            </a:extLst>
          </p:cNvPr>
          <p:cNvSpPr>
            <a:spLocks noGrp="1"/>
          </p:cNvSpPr>
          <p:nvPr>
            <p:ph type="sldNum" sz="quarter" idx="18"/>
          </p:nvPr>
        </p:nvSpPr>
        <p:spPr/>
        <p:txBody>
          <a:bodyPr/>
          <a:lstStyle/>
          <a:p>
            <a:pPr algn="ctr"/>
            <a:fld id="{8D252C1B-CBF0-4A4D-8F57-7FB989103249}" type="slidenum">
              <a:rPr lang="en-US" smtClean="0"/>
              <a:pPr algn="ctr"/>
              <a:t>‹#›</a:t>
            </a:fld>
            <a:endParaRPr lang="en-US"/>
          </a:p>
        </p:txBody>
      </p:sp>
      <p:sp>
        <p:nvSpPr>
          <p:cNvPr id="9" name="Date Placeholder 8">
            <a:extLst>
              <a:ext uri="{FF2B5EF4-FFF2-40B4-BE49-F238E27FC236}">
                <a16:creationId xmlns:a16="http://schemas.microsoft.com/office/drawing/2014/main" id="{EA71B670-6276-528F-4109-EE99F8B6D502}"/>
              </a:ext>
            </a:extLst>
          </p:cNvPr>
          <p:cNvSpPr>
            <a:spLocks noGrp="1"/>
          </p:cNvSpPr>
          <p:nvPr>
            <p:ph type="dt" sz="half" idx="16"/>
          </p:nvPr>
        </p:nvSpPr>
        <p:spPr/>
        <p:txBody>
          <a:bodyPr/>
          <a:lstStyle/>
          <a:p>
            <a:fld id="{1995FD63-C051-4851-A820-8DDBF241CA60}" type="datetime4">
              <a:rPr lang="en-US" smtClean="0"/>
              <a:t>October 3, 2025</a:t>
            </a:fld>
            <a:endParaRPr lang="en-US"/>
          </a:p>
        </p:txBody>
      </p:sp>
    </p:spTree>
    <p:extLst>
      <p:ext uri="{BB962C8B-B14F-4D97-AF65-F5344CB8AC3E}">
        <p14:creationId xmlns:p14="http://schemas.microsoft.com/office/powerpoint/2010/main" val="1232745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16E8A-F858-76B7-7703-ABB82298AB2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E65EC-69D1-FAC9-D6E5-6E8A2AB82A01}"/>
              </a:ext>
            </a:extLst>
          </p:cNvPr>
          <p:cNvSpPr>
            <a:spLocks noGrp="1"/>
          </p:cNvSpPr>
          <p:nvPr>
            <p:ph type="title"/>
          </p:nvPr>
        </p:nvSpPr>
        <p:spPr>
          <a:xfrm>
            <a:off x="2331720" y="4828032"/>
            <a:ext cx="7525512" cy="1545336"/>
          </a:xfrm>
        </p:spPr>
        <p:txBody>
          <a:bodyPr anchor="t">
            <a:normAutofit/>
          </a:bodyPr>
          <a:lstStyle>
            <a:lvl1pPr marL="0" algn="ctr">
              <a:lnSpc>
                <a:spcPct val="130000"/>
              </a:lnSpc>
              <a:spcBef>
                <a:spcPts val="0"/>
              </a:spcBef>
              <a:defRPr sz="2800" b="0" cap="none" spc="0" baseline="0">
                <a:solidFill>
                  <a:schemeClr val="tx1"/>
                </a:solidFill>
                <a:latin typeface="+mn-lt"/>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E207DB61-BE6C-9AEA-49B9-291425132BD9}"/>
              </a:ext>
            </a:extLst>
          </p:cNvPr>
          <p:cNvSpPr>
            <a:spLocks noGrp="1"/>
          </p:cNvSpPr>
          <p:nvPr>
            <p:ph sz="quarter" idx="13" hasCustomPrompt="1"/>
          </p:nvPr>
        </p:nvSpPr>
        <p:spPr>
          <a:xfrm>
            <a:off x="822960" y="548640"/>
            <a:ext cx="10543032" cy="4114800"/>
          </a:xfrm>
        </p:spPr>
        <p:txBody>
          <a:bodyPr anchor="b">
            <a:normAutofit/>
          </a:bodyPr>
          <a:lstStyle>
            <a:lvl1pPr marL="0" indent="0" algn="ctr">
              <a:lnSpc>
                <a:spcPct val="120000"/>
              </a:lnSpc>
              <a:spcBef>
                <a:spcPts val="0"/>
              </a:spcBef>
              <a:buNone/>
              <a:defRPr sz="23200" b="1" spc="500" baseline="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3" name="Footer Placeholder 2">
            <a:extLst>
              <a:ext uri="{FF2B5EF4-FFF2-40B4-BE49-F238E27FC236}">
                <a16:creationId xmlns:a16="http://schemas.microsoft.com/office/drawing/2014/main" id="{47D970E4-89C7-FDD7-2F15-A6B821976CD9}"/>
              </a:ext>
            </a:extLst>
          </p:cNvPr>
          <p:cNvSpPr>
            <a:spLocks noGrp="1"/>
          </p:cNvSpPr>
          <p:nvPr>
            <p:ph type="ftr" sz="quarter" idx="10"/>
          </p:nvPr>
        </p:nvSpPr>
        <p:spPr/>
        <p:txBody>
          <a:bodyPr/>
          <a:lstStyle>
            <a:lvl1pPr>
              <a:defRPr>
                <a:solidFill>
                  <a:schemeClr val="tx1"/>
                </a:solidFill>
              </a:defRPr>
            </a:lvl1pPr>
          </a:lstStyle>
          <a:p>
            <a:r>
              <a:rPr lang="en-US"/>
              <a:t>Sample Footer Text</a:t>
            </a:r>
          </a:p>
        </p:txBody>
      </p:sp>
      <p:sp>
        <p:nvSpPr>
          <p:cNvPr id="4" name="Slide Number Placeholder 3">
            <a:extLst>
              <a:ext uri="{FF2B5EF4-FFF2-40B4-BE49-F238E27FC236}">
                <a16:creationId xmlns:a16="http://schemas.microsoft.com/office/drawing/2014/main" id="{E7721770-26D7-706F-0EDB-A445E203E012}"/>
              </a:ext>
            </a:extLst>
          </p:cNvPr>
          <p:cNvSpPr>
            <a:spLocks noGrp="1"/>
          </p:cNvSpPr>
          <p:nvPr>
            <p:ph type="sldNum" sz="quarter" idx="11"/>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BC55A4EF-CED2-308E-B4C9-D9B9653D2AD1}"/>
              </a:ext>
            </a:extLst>
          </p:cNvPr>
          <p:cNvSpPr>
            <a:spLocks noGrp="1"/>
          </p:cNvSpPr>
          <p:nvPr>
            <p:ph type="dt" sz="half" idx="12"/>
          </p:nvPr>
        </p:nvSpPr>
        <p:spPr/>
        <p:txBody>
          <a:bodyPr/>
          <a:lstStyle>
            <a:lvl1pPr>
              <a:defRPr>
                <a:solidFill>
                  <a:schemeClr val="tx1"/>
                </a:solidFill>
              </a:defRPr>
            </a:lvl1pPr>
          </a:lstStyle>
          <a:p>
            <a:fld id="{B78997B2-9003-48CD-B83A-C903A0638E6F}" type="datetime4">
              <a:rPr lang="en-US" smtClean="0"/>
              <a:t>October 3, 2025</a:t>
            </a:fld>
            <a:endParaRPr lang="en-US"/>
          </a:p>
        </p:txBody>
      </p:sp>
    </p:spTree>
    <p:extLst>
      <p:ext uri="{BB962C8B-B14F-4D97-AF65-F5344CB8AC3E}">
        <p14:creationId xmlns:p14="http://schemas.microsoft.com/office/powerpoint/2010/main" val="280954006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43AE59-31BF-4CD0-B64D-488B187044A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EF9AB3-605A-C45F-3FFA-AEF6C0D87134}"/>
              </a:ext>
              <a:ext uri="{C183D7F6-B498-43B3-948B-1728B52AA6E4}">
                <adec:decorative xmlns:adec="http://schemas.microsoft.com/office/drawing/2017/decorative" val="1"/>
              </a:ext>
            </a:extLst>
          </p:cNvPr>
          <p:cNvSpPr/>
          <p:nvPr/>
        </p:nvSpPr>
        <p:spPr>
          <a:xfrm>
            <a:off x="829587" y="753291"/>
            <a:ext cx="5356272" cy="53562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40B12-A59E-654A-6E7E-8CBC32CC5C12}"/>
              </a:ext>
            </a:extLst>
          </p:cNvPr>
          <p:cNvSpPr>
            <a:spLocks noGrp="1"/>
          </p:cNvSpPr>
          <p:nvPr>
            <p:ph type="title"/>
          </p:nvPr>
        </p:nvSpPr>
        <p:spPr>
          <a:xfrm>
            <a:off x="7132320" y="1481328"/>
            <a:ext cx="3977640" cy="3886200"/>
          </a:xfrm>
        </p:spPr>
        <p:txBody>
          <a:bodyPr anchor="ctr"/>
          <a:lstStyle>
            <a:lvl1pPr algn="ctr">
              <a:spcBef>
                <a:spcPts val="1000"/>
              </a:spcBef>
              <a:defRPr b="0" cap="none" spc="0" baseline="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AA62E67-6EFE-A657-9851-29A1E17F2C61}"/>
              </a:ext>
            </a:extLst>
          </p:cNvPr>
          <p:cNvSpPr>
            <a:spLocks noGrp="1"/>
          </p:cNvSpPr>
          <p:nvPr>
            <p:ph sz="quarter" idx="13" hasCustomPrompt="1"/>
          </p:nvPr>
        </p:nvSpPr>
        <p:spPr>
          <a:xfrm>
            <a:off x="1005840" y="1399032"/>
            <a:ext cx="5029200" cy="3886200"/>
          </a:xfrm>
        </p:spPr>
        <p:txBody>
          <a:bodyPr anchor="ctr">
            <a:normAutofit/>
          </a:bodyPr>
          <a:lstStyle>
            <a:lvl1pPr marL="0" indent="0" algn="ctr">
              <a:lnSpc>
                <a:spcPct val="120000"/>
              </a:lnSpc>
              <a:spcBef>
                <a:spcPts val="0"/>
              </a:spcBef>
              <a:buNone/>
              <a:defRPr sz="16500" b="1" spc="500" baseline="0">
                <a:solidFill>
                  <a:schemeClr val="bg1"/>
                </a:solidFill>
                <a:latin typeface="+mj-lt"/>
              </a:defRPr>
            </a:lvl1pPr>
            <a:lvl2pPr marL="228600" indent="0">
              <a:buNone/>
              <a:defRPr/>
            </a:lvl2pPr>
          </a:lstStyle>
          <a:p>
            <a:pPr lvl="0"/>
            <a:r>
              <a:rPr lang="en-US" dirty="0"/>
              <a:t>##%</a:t>
            </a:r>
          </a:p>
        </p:txBody>
      </p:sp>
      <p:sp>
        <p:nvSpPr>
          <p:cNvPr id="3" name="Footer Placeholder 2">
            <a:extLst>
              <a:ext uri="{FF2B5EF4-FFF2-40B4-BE49-F238E27FC236}">
                <a16:creationId xmlns:a16="http://schemas.microsoft.com/office/drawing/2014/main" id="{980B5812-D54A-2810-00A5-4B3384EA458C}"/>
              </a:ext>
            </a:extLst>
          </p:cNvPr>
          <p:cNvSpPr>
            <a:spLocks noGrp="1"/>
          </p:cNvSpPr>
          <p:nvPr>
            <p:ph type="ftr" sz="quarter" idx="10"/>
          </p:nvPr>
        </p:nvSpPr>
        <p:spPr/>
        <p:txBody>
          <a:bodyPr/>
          <a:lstStyle>
            <a:lvl1pPr>
              <a:defRPr>
                <a:solidFill>
                  <a:schemeClr val="tx1"/>
                </a:solidFill>
              </a:defRPr>
            </a:lvl1pPr>
          </a:lstStyle>
          <a:p>
            <a:r>
              <a:rPr lang="en-US"/>
              <a:t>Sample Footer Text</a:t>
            </a:r>
          </a:p>
        </p:txBody>
      </p:sp>
      <p:sp>
        <p:nvSpPr>
          <p:cNvPr id="4" name="Slide Number Placeholder 3">
            <a:extLst>
              <a:ext uri="{FF2B5EF4-FFF2-40B4-BE49-F238E27FC236}">
                <a16:creationId xmlns:a16="http://schemas.microsoft.com/office/drawing/2014/main" id="{FC0F3867-F89A-4A63-8E1F-30A9D8443513}"/>
              </a:ext>
            </a:extLst>
          </p:cNvPr>
          <p:cNvSpPr>
            <a:spLocks noGrp="1"/>
          </p:cNvSpPr>
          <p:nvPr>
            <p:ph type="sldNum" sz="quarter" idx="11"/>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AAA9ED1A-DC2B-ED35-A437-746FE2AE3EFA}"/>
              </a:ext>
            </a:extLst>
          </p:cNvPr>
          <p:cNvSpPr>
            <a:spLocks noGrp="1"/>
          </p:cNvSpPr>
          <p:nvPr>
            <p:ph type="dt" sz="half" idx="12"/>
          </p:nvPr>
        </p:nvSpPr>
        <p:spPr/>
        <p:txBody>
          <a:bodyPr/>
          <a:lstStyle>
            <a:lvl1pPr>
              <a:defRPr>
                <a:solidFill>
                  <a:schemeClr val="tx1"/>
                </a:solidFill>
              </a:defRPr>
            </a:lvl1pPr>
          </a:lstStyle>
          <a:p>
            <a:fld id="{E231C0BD-AF59-4F1B-B4C9-58747A5032BD}" type="datetime4">
              <a:rPr lang="en-US" smtClean="0"/>
              <a:t>October 3, 2025</a:t>
            </a:fld>
            <a:endParaRPr lang="en-US"/>
          </a:p>
        </p:txBody>
      </p:sp>
    </p:spTree>
    <p:extLst>
      <p:ext uri="{BB962C8B-B14F-4D97-AF65-F5344CB8AC3E}">
        <p14:creationId xmlns:p14="http://schemas.microsoft.com/office/powerpoint/2010/main" val="26965471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1F36-A966-D880-C890-0B3EA3C978B6}"/>
              </a:ext>
            </a:extLst>
          </p:cNvPr>
          <p:cNvSpPr>
            <a:spLocks noGrp="1"/>
          </p:cNvSpPr>
          <p:nvPr>
            <p:ph type="title"/>
          </p:nvPr>
        </p:nvSpPr>
        <p:spPr>
          <a:xfrm>
            <a:off x="621792" y="5157216"/>
            <a:ext cx="6931152" cy="1353312"/>
          </a:xfrm>
        </p:spPr>
        <p:txBody>
          <a:bodyPr vert="horz" lIns="91440" tIns="45720" rIns="91440" bIns="45720" rtlCol="0" anchor="ctr">
            <a:normAutofit/>
          </a:bodyPr>
          <a:lstStyle>
            <a:lvl1pPr>
              <a:defRPr lang="en-US" b="0" cap="none" spc="0" baseline="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5B8CC9FE-E9AE-82C9-1D49-0568AE22C3A3}"/>
              </a:ext>
            </a:extLst>
          </p:cNvPr>
          <p:cNvSpPr>
            <a:spLocks noGrp="1"/>
          </p:cNvSpPr>
          <p:nvPr>
            <p:ph sz="quarter" idx="13" hasCustomPrompt="1"/>
          </p:nvPr>
        </p:nvSpPr>
        <p:spPr>
          <a:xfrm>
            <a:off x="621792" y="603504"/>
            <a:ext cx="10716768" cy="4206240"/>
          </a:xfrm>
        </p:spPr>
        <p:txBody>
          <a:bodyPr vert="horz" lIns="91440" tIns="45720" rIns="91440" bIns="45720" rtlCol="0" anchor="ctr">
            <a:normAutofit/>
          </a:bodyPr>
          <a:lstStyle>
            <a:lvl1pPr marL="0" indent="0">
              <a:lnSpc>
                <a:spcPct val="120000"/>
              </a:lnSpc>
              <a:spcBef>
                <a:spcPts val="0"/>
              </a:spcBef>
              <a:buNone/>
              <a:defRPr lang="en-US" sz="39000" b="1" spc="500" baseline="0"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29FA889A-0E94-96F7-790B-F7EF9DDB147D}"/>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2E4FEE4D-78A2-B098-B481-6CC916DC93AF}"/>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625CB889-1611-4735-09D2-89114FF81E80}"/>
              </a:ext>
            </a:extLst>
          </p:cNvPr>
          <p:cNvSpPr>
            <a:spLocks noGrp="1"/>
          </p:cNvSpPr>
          <p:nvPr>
            <p:ph type="dt" sz="half" idx="12"/>
          </p:nvPr>
        </p:nvSpPr>
        <p:spPr/>
        <p:txBody>
          <a:bodyPr/>
          <a:lstStyle/>
          <a:p>
            <a:fld id="{116C72B1-0A2D-429D-B2B1-BF5B377D1D89}" type="datetime4">
              <a:rPr lang="en-US" smtClean="0"/>
              <a:t>October 3, 2025</a:t>
            </a:fld>
            <a:endParaRPr lang="en-US"/>
          </a:p>
        </p:txBody>
      </p:sp>
    </p:spTree>
    <p:extLst>
      <p:ext uri="{BB962C8B-B14F-4D97-AF65-F5344CB8AC3E}">
        <p14:creationId xmlns:p14="http://schemas.microsoft.com/office/powerpoint/2010/main" val="61228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5330953" cy="53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6272"/>
            <a:ext cx="3959352" cy="2885843"/>
          </a:xfrm>
          <a:prstGeom prst="rect">
            <a:avLst/>
          </a:prstGeom>
        </p:spPr>
        <p:txBody>
          <a:bodyPr vert="horz" lIns="91440" tIns="45720" rIns="91440" bIns="45720" rtlCol="0" anchor="t">
            <a:normAutofit/>
          </a:bodyPr>
          <a:lstStyle>
            <a:lvl1pPr>
              <a:defRPr lang="en-US" sz="400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5143" y="5029200"/>
            <a:ext cx="3941064" cy="786384"/>
          </a:xfrm>
          <a:prstGeom prst="rect">
            <a:avLst/>
          </a:prstGeo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cxnSp>
        <p:nvCxnSpPr>
          <p:cNvPr id="7" name="Straight Connector 6">
            <a:extLst>
              <a:ext uri="{FF2B5EF4-FFF2-40B4-BE49-F238E27FC236}">
                <a16:creationId xmlns:a16="http://schemas.microsoft.com/office/drawing/2014/main" id="{12230C97-C8C3-2142-5720-3E811CE1E63C}"/>
              </a:ext>
              <a:ext uri="{C183D7F6-B498-43B3-948B-1728B52AA6E4}">
                <adec:decorative xmlns:adec="http://schemas.microsoft.com/office/drawing/2017/decorative" val="1"/>
              </a:ext>
            </a:extLst>
          </p:cNvPr>
          <p:cNvCxnSpPr>
            <a:cxnSpLocks/>
          </p:cNvCxnSpPr>
          <p:nvPr/>
        </p:nvCxnSpPr>
        <p:spPr>
          <a:xfrm>
            <a:off x="1463059" y="473225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7081DABC-6343-A24F-FE45-96400F8FB4BD}"/>
              </a:ext>
            </a:extLst>
          </p:cNvPr>
          <p:cNvSpPr>
            <a:spLocks noGrp="1"/>
          </p:cNvSpPr>
          <p:nvPr>
            <p:ph type="pic" sz="quarter" idx="13" hasCustomPrompt="1"/>
          </p:nvPr>
        </p:nvSpPr>
        <p:spPr>
          <a:xfrm>
            <a:off x="6099048" y="758951"/>
            <a:ext cx="5340096" cy="5333995"/>
          </a:xfrm>
          <a:prstGeom prst="rect">
            <a:avLst/>
          </a:prstGeom>
          <a:blipFill>
            <a:blip r:embed="rId2">
              <a:alphaModFix amt="80000"/>
            </a:blip>
            <a:stretch>
              <a:fillRect/>
            </a:stretch>
          </a:blipFill>
        </p:spPr>
        <p:txBody>
          <a:bodyPr/>
          <a:lstStyle>
            <a:lvl1pPr marL="0" indent="0">
              <a:buNone/>
              <a:defRPr/>
            </a:lvl1pPr>
          </a:lstStyle>
          <a:p>
            <a:r>
              <a:rPr lang="en-US" dirty="0"/>
              <a:t> </a:t>
            </a:r>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BB697729-EE3B-43A9-898D-9A5AFB5AB592}" type="datetime4">
              <a:rPr lang="en-US" smtClean="0"/>
              <a:t>October 3, 2025</a:t>
            </a:fld>
            <a:endParaRPr lang="en-US"/>
          </a:p>
        </p:txBody>
      </p:sp>
    </p:spTree>
    <p:extLst>
      <p:ext uri="{BB962C8B-B14F-4D97-AF65-F5344CB8AC3E}">
        <p14:creationId xmlns:p14="http://schemas.microsoft.com/office/powerpoint/2010/main" val="34646630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823960" cy="5605272"/>
          </a:xfrm>
          <a:prstGeom prst="rect">
            <a:avLst/>
          </a:prstGeom>
        </p:spPr>
        <p:txBody>
          <a:bodyPr anchor="ctr">
            <a:normAutofit/>
          </a:bodyPr>
          <a:lstStyle>
            <a:lvl1pPr marL="0" indent="0">
              <a:lnSpc>
                <a:spcPct val="100000"/>
              </a:lnSpc>
              <a:buNone/>
              <a:defRPr sz="6600" b="1">
                <a:latin typeface="+mj-lt"/>
              </a:defRPr>
            </a:lvl1pPr>
            <a:lvl2pPr marL="228600" indent="0">
              <a:lnSpc>
                <a:spcPct val="100000"/>
              </a:lnSpc>
              <a:buNone/>
              <a:defRPr sz="6000" b="1">
                <a:latin typeface="+mj-lt"/>
              </a:defRPr>
            </a:lvl2pPr>
            <a:lvl3pPr marL="457200" indent="0">
              <a:lnSpc>
                <a:spcPct val="100000"/>
              </a:lnSpc>
              <a:buNone/>
              <a:defRPr sz="5400" b="1">
                <a:latin typeface="+mj-lt"/>
              </a:defRPr>
            </a:lvl3pPr>
            <a:lvl4pPr marL="685800" indent="0">
              <a:lnSpc>
                <a:spcPct val="100000"/>
              </a:lnSpc>
              <a:buNone/>
              <a:defRPr sz="4800" b="1">
                <a:latin typeface="+mj-lt"/>
              </a:defRPr>
            </a:lvl4pPr>
            <a:lvl5pPr marL="914400" indent="0">
              <a:lnSpc>
                <a:spcPct val="100000"/>
              </a:lnSpc>
              <a:buNone/>
              <a:defRPr sz="44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238DD6E-BA45-325F-FC98-6AB079993A27}"/>
              </a:ext>
            </a:extLst>
          </p:cNvPr>
          <p:cNvSpPr>
            <a:spLocks noGrp="1"/>
          </p:cNvSpPr>
          <p:nvPr>
            <p:ph type="ftr" sz="quarter" idx="15"/>
          </p:nvPr>
        </p:nvSpPr>
        <p:spPr/>
        <p:txBody>
          <a:bodyPr/>
          <a:lstStyle/>
          <a:p>
            <a:pPr algn="r"/>
            <a:r>
              <a:rPr lang="en-US"/>
              <a:t>Sample Footer Text</a:t>
            </a:r>
          </a:p>
        </p:txBody>
      </p:sp>
      <p:sp>
        <p:nvSpPr>
          <p:cNvPr id="9" name="Slide Number Placeholder 8">
            <a:extLst>
              <a:ext uri="{FF2B5EF4-FFF2-40B4-BE49-F238E27FC236}">
                <a16:creationId xmlns:a16="http://schemas.microsoft.com/office/drawing/2014/main" id="{84561359-17E3-A6CE-455E-CE886396C407}"/>
              </a:ext>
            </a:extLst>
          </p:cNvPr>
          <p:cNvSpPr>
            <a:spLocks noGrp="1"/>
          </p:cNvSpPr>
          <p:nvPr>
            <p:ph type="sldNum" sz="quarter" idx="16"/>
          </p:nvPr>
        </p:nvSpPr>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3B755257-CD66-9127-946E-3A75867E9B50}"/>
              </a:ext>
            </a:extLst>
          </p:cNvPr>
          <p:cNvSpPr>
            <a:spLocks noGrp="1"/>
          </p:cNvSpPr>
          <p:nvPr>
            <p:ph type="dt" sz="half" idx="14"/>
          </p:nvPr>
        </p:nvSpPr>
        <p:spPr/>
        <p:txBody>
          <a:bodyPr/>
          <a:lstStyle/>
          <a:p>
            <a:fld id="{F4CD7DA1-433E-4F42-9B26-CF2D550CE4CE}" type="datetime4">
              <a:rPr lang="en-US" smtClean="0"/>
              <a:t>October 3, 2025</a:t>
            </a:fld>
            <a:endParaRPr lang="en-US"/>
          </a:p>
        </p:txBody>
      </p:sp>
    </p:spTree>
    <p:extLst>
      <p:ext uri="{BB962C8B-B14F-4D97-AF65-F5344CB8AC3E}">
        <p14:creationId xmlns:p14="http://schemas.microsoft.com/office/powerpoint/2010/main" val="2174225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DCB91B-F7AB-C799-1090-5C309D0D60A3}"/>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DDDF4-404D-D47E-DF36-45AD969EF65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45996" y="1243585"/>
            <a:ext cx="9363456" cy="4352544"/>
          </a:xfrm>
          <a:prstGeom prst="rect">
            <a:avLst/>
          </a:prstGeom>
        </p:spPr>
        <p:txBody>
          <a:bodyPr anchor="b">
            <a:normAutofit/>
          </a:bodyPr>
          <a:lstStyle>
            <a:lvl1pPr marL="0" indent="0">
              <a:lnSpc>
                <a:spcPct val="100000"/>
              </a:lnSpc>
              <a:buNone/>
              <a:defRPr sz="5400" b="1">
                <a:solidFill>
                  <a:schemeClr val="tx1"/>
                </a:solidFill>
                <a:latin typeface="+mj-lt"/>
              </a:defRPr>
            </a:lvl1pPr>
            <a:lvl2pPr marL="228600" indent="0">
              <a:lnSpc>
                <a:spcPct val="100000"/>
              </a:lnSpc>
              <a:buNone/>
              <a:defRPr sz="4800" b="1">
                <a:solidFill>
                  <a:schemeClr val="tx1"/>
                </a:solidFill>
                <a:latin typeface="+mj-lt"/>
              </a:defRPr>
            </a:lvl2pPr>
            <a:lvl3pPr marL="457200" indent="0">
              <a:lnSpc>
                <a:spcPct val="100000"/>
              </a:lnSpc>
              <a:buNone/>
              <a:defRPr sz="4400" b="1">
                <a:solidFill>
                  <a:schemeClr val="tx1"/>
                </a:solidFill>
                <a:latin typeface="+mj-lt"/>
              </a:defRPr>
            </a:lvl3pPr>
            <a:lvl4pPr marL="685800" indent="0">
              <a:lnSpc>
                <a:spcPct val="100000"/>
              </a:lnSpc>
              <a:buNone/>
              <a:defRPr sz="4000" b="1">
                <a:solidFill>
                  <a:schemeClr val="tx1"/>
                </a:solidFill>
                <a:latin typeface="+mj-lt"/>
              </a:defRPr>
            </a:lvl4pPr>
            <a:lvl5pPr marL="914400" indent="0">
              <a:lnSpc>
                <a:spcPct val="100000"/>
              </a:lnSpc>
              <a:buNone/>
              <a:defRPr sz="3600" b="1">
                <a:solidFill>
                  <a:schemeClr val="tx1"/>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7BF4B512-F99C-D9B7-72D2-817D72EBA2DB}"/>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Slide Number Placeholder 9">
            <a:extLst>
              <a:ext uri="{FF2B5EF4-FFF2-40B4-BE49-F238E27FC236}">
                <a16:creationId xmlns:a16="http://schemas.microsoft.com/office/drawing/2014/main" id="{63845CAD-AC7C-64D8-6E51-EE79214F6F82}"/>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8" name="Date Placeholder 7">
            <a:extLst>
              <a:ext uri="{FF2B5EF4-FFF2-40B4-BE49-F238E27FC236}">
                <a16:creationId xmlns:a16="http://schemas.microsoft.com/office/drawing/2014/main" id="{C50EBA60-CA19-124A-5E9C-A6B0920F6C60}"/>
              </a:ext>
            </a:extLst>
          </p:cNvPr>
          <p:cNvSpPr>
            <a:spLocks noGrp="1"/>
          </p:cNvSpPr>
          <p:nvPr>
            <p:ph type="dt" sz="half" idx="14"/>
          </p:nvPr>
        </p:nvSpPr>
        <p:spPr/>
        <p:txBody>
          <a:bodyPr/>
          <a:lstStyle>
            <a:lvl1pPr>
              <a:defRPr>
                <a:solidFill>
                  <a:schemeClr val="bg1"/>
                </a:solidFill>
              </a:defRPr>
            </a:lvl1pPr>
          </a:lstStyle>
          <a:p>
            <a:fld id="{83AB15FE-21A4-45E6-A659-0B78C0AFE145}" type="datetime4">
              <a:rPr lang="en-US" smtClean="0"/>
              <a:t>October 3, 2025</a:t>
            </a:fld>
            <a:endParaRPr lang="en-US"/>
          </a:p>
        </p:txBody>
      </p:sp>
    </p:spTree>
    <p:extLst>
      <p:ext uri="{BB962C8B-B14F-4D97-AF65-F5344CB8AC3E}">
        <p14:creationId xmlns:p14="http://schemas.microsoft.com/office/powerpoint/2010/main" val="54705388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E9CBC3-FB2F-021E-EC50-10053B0965CA}"/>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537E67D-6FAD-0A99-C787-882ED71E23B1}"/>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78305" y="1725930"/>
            <a:ext cx="8835390" cy="3406140"/>
          </a:xfrm>
          <a:prstGeom prst="rect">
            <a:avLst/>
          </a:prstGeom>
        </p:spPr>
        <p:txBody>
          <a:bodyPr anchor="ctr">
            <a:normAutofit/>
          </a:bodyPr>
          <a:lstStyle>
            <a:lvl1pPr marL="0" indent="0" algn="ctr">
              <a:lnSpc>
                <a:spcPct val="120000"/>
              </a:lnSpc>
              <a:buNone/>
              <a:defRPr sz="2800" b="1" cap="all" spc="400" baseline="0">
                <a:solidFill>
                  <a:schemeClr val="tx1"/>
                </a:solidFill>
                <a:latin typeface="+mj-lt"/>
              </a:defRPr>
            </a:lvl1pPr>
            <a:lvl2pPr marL="228600" indent="0" algn="ctr">
              <a:lnSpc>
                <a:spcPct val="120000"/>
              </a:lnSpc>
              <a:buNone/>
              <a:defRPr sz="2400" b="1" cap="all" spc="400" baseline="0">
                <a:solidFill>
                  <a:schemeClr val="tx1"/>
                </a:solidFill>
                <a:latin typeface="+mj-lt"/>
              </a:defRPr>
            </a:lvl2pPr>
            <a:lvl3pPr marL="457200" indent="0" algn="ctr">
              <a:lnSpc>
                <a:spcPct val="120000"/>
              </a:lnSpc>
              <a:buNone/>
              <a:defRPr sz="2000" b="1" cap="all" spc="400" baseline="0">
                <a:solidFill>
                  <a:schemeClr val="tx1"/>
                </a:solidFill>
                <a:latin typeface="+mj-lt"/>
              </a:defRPr>
            </a:lvl3pPr>
            <a:lvl4pPr marL="685800" indent="0" algn="ctr">
              <a:lnSpc>
                <a:spcPct val="120000"/>
              </a:lnSpc>
              <a:buNone/>
              <a:defRPr sz="1800" b="1" cap="all" spc="400" baseline="0">
                <a:solidFill>
                  <a:schemeClr val="tx1"/>
                </a:solidFill>
                <a:latin typeface="+mj-lt"/>
              </a:defRPr>
            </a:lvl4pPr>
            <a:lvl5pPr marL="914400" indent="0" algn="ctr">
              <a:lnSpc>
                <a:spcPct val="120000"/>
              </a:lnSpc>
              <a:buNone/>
              <a:defRPr sz="1600" b="1" cap="all" spc="400" baseline="0">
                <a:solidFill>
                  <a:schemeClr val="tx1"/>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3DE137C-5ECC-1E5D-1B32-66980AF57C90}"/>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F449DE64-06FD-C076-B922-72AA597784C2}"/>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4" name="Date Placeholder 3">
            <a:extLst>
              <a:ext uri="{FF2B5EF4-FFF2-40B4-BE49-F238E27FC236}">
                <a16:creationId xmlns:a16="http://schemas.microsoft.com/office/drawing/2014/main" id="{9B256F58-A38D-4FF6-B9F8-7CB586DD10DF}"/>
              </a:ext>
            </a:extLst>
          </p:cNvPr>
          <p:cNvSpPr>
            <a:spLocks noGrp="1"/>
          </p:cNvSpPr>
          <p:nvPr>
            <p:ph type="dt" sz="half" idx="14"/>
          </p:nvPr>
        </p:nvSpPr>
        <p:spPr/>
        <p:txBody>
          <a:bodyPr/>
          <a:lstStyle>
            <a:lvl1pPr>
              <a:defRPr>
                <a:solidFill>
                  <a:schemeClr val="bg1"/>
                </a:solidFill>
              </a:defRPr>
            </a:lvl1pPr>
          </a:lstStyle>
          <a:p>
            <a:fld id="{6278CC93-B0F3-4283-8974-85855996F404}" type="datetime4">
              <a:rPr lang="en-US" smtClean="0"/>
              <a:t>October 3, 2025</a:t>
            </a:fld>
            <a:endParaRPr lang="en-US"/>
          </a:p>
        </p:txBody>
      </p:sp>
    </p:spTree>
    <p:extLst>
      <p:ext uri="{BB962C8B-B14F-4D97-AF65-F5344CB8AC3E}">
        <p14:creationId xmlns:p14="http://schemas.microsoft.com/office/powerpoint/2010/main" val="35703575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B047BF-CD59-858F-FEF7-4BA0796EAB44}"/>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7B0D95-DF22-57F5-3C15-D2F909A7A2BD}"/>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90803-9DC8-DCE0-C7B4-CC97922ED804}"/>
              </a:ext>
            </a:extLst>
          </p:cNvPr>
          <p:cNvSpPr>
            <a:spLocks noGrp="1"/>
          </p:cNvSpPr>
          <p:nvPr>
            <p:ph type="title" hasCustomPrompt="1"/>
          </p:nvPr>
        </p:nvSpPr>
        <p:spPr>
          <a:xfrm>
            <a:off x="1472184" y="5148072"/>
            <a:ext cx="8887968" cy="594360"/>
          </a:xfrm>
        </p:spPr>
        <p:txBody>
          <a:bodyPr anchor="ctr">
            <a:normAutofit/>
          </a:bodyPr>
          <a:lstStyle>
            <a:lvl1pPr>
              <a:defRPr sz="1800" cap="none" spc="0" baseline="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898352C0-F184-BC65-77D9-FE1CE18255C4}"/>
              </a:ext>
            </a:extLst>
          </p:cNvPr>
          <p:cNvSpPr>
            <a:spLocks noGrp="1"/>
          </p:cNvSpPr>
          <p:nvPr>
            <p:ph sz="quarter" idx="13" hasCustomPrompt="1"/>
          </p:nvPr>
        </p:nvSpPr>
        <p:spPr>
          <a:xfrm>
            <a:off x="1289304" y="1344168"/>
            <a:ext cx="9070848" cy="3209544"/>
          </a:xfrm>
        </p:spPr>
        <p:txBody>
          <a:bodyPr anchor="ctr">
            <a:normAutofit/>
          </a:bodyPr>
          <a:lstStyle>
            <a:lvl1pPr marL="219456" indent="-219456">
              <a:lnSpc>
                <a:spcPct val="120000"/>
              </a:lnSpc>
              <a:buNone/>
              <a:defRPr sz="3200" b="1" cap="all" spc="500" baseline="0">
                <a:solidFill>
                  <a:schemeClr val="tx1"/>
                </a:solidFill>
                <a:latin typeface="+mj-lt"/>
              </a:defRPr>
            </a:lvl1pPr>
          </a:lstStyle>
          <a:p>
            <a:pPr lvl="0"/>
            <a:r>
              <a:rPr lang="en-US" dirty="0"/>
              <a:t>Click to edit Quote</a:t>
            </a:r>
          </a:p>
        </p:txBody>
      </p:sp>
      <p:sp>
        <p:nvSpPr>
          <p:cNvPr id="11" name="Footer Placeholder 10">
            <a:extLst>
              <a:ext uri="{FF2B5EF4-FFF2-40B4-BE49-F238E27FC236}">
                <a16:creationId xmlns:a16="http://schemas.microsoft.com/office/drawing/2014/main" id="{86BF1104-41B7-684E-F9A9-1628C76ECC2B}"/>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2" name="Slide Number Placeholder 11">
            <a:extLst>
              <a:ext uri="{FF2B5EF4-FFF2-40B4-BE49-F238E27FC236}">
                <a16:creationId xmlns:a16="http://schemas.microsoft.com/office/drawing/2014/main" id="{48FBF88A-AA04-CBE1-0E79-CE2CFF4D7D33}"/>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10" name="Date Placeholder 9">
            <a:extLst>
              <a:ext uri="{FF2B5EF4-FFF2-40B4-BE49-F238E27FC236}">
                <a16:creationId xmlns:a16="http://schemas.microsoft.com/office/drawing/2014/main" id="{003D9FE4-1C94-9ACB-155D-315DFA0F7362}"/>
              </a:ext>
            </a:extLst>
          </p:cNvPr>
          <p:cNvSpPr>
            <a:spLocks noGrp="1"/>
          </p:cNvSpPr>
          <p:nvPr>
            <p:ph type="dt" sz="half" idx="14"/>
          </p:nvPr>
        </p:nvSpPr>
        <p:spPr/>
        <p:txBody>
          <a:bodyPr/>
          <a:lstStyle>
            <a:lvl1pPr>
              <a:defRPr>
                <a:solidFill>
                  <a:schemeClr val="bg1"/>
                </a:solidFill>
              </a:defRPr>
            </a:lvl1pPr>
          </a:lstStyle>
          <a:p>
            <a:fld id="{92A23E84-B586-4994-9C0A-517325DCBE7E}" type="datetime4">
              <a:rPr lang="en-US" smtClean="0"/>
              <a:t>October 3, 2025</a:t>
            </a:fld>
            <a:endParaRPr lang="en-US"/>
          </a:p>
        </p:txBody>
      </p:sp>
    </p:spTree>
    <p:extLst>
      <p:ext uri="{BB962C8B-B14F-4D97-AF65-F5344CB8AC3E}">
        <p14:creationId xmlns:p14="http://schemas.microsoft.com/office/powerpoint/2010/main" val="318557736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3DAA-DB6D-3DD5-791D-6C11F750B10C}"/>
              </a:ext>
            </a:extLst>
          </p:cNvPr>
          <p:cNvSpPr>
            <a:spLocks noGrp="1"/>
          </p:cNvSpPr>
          <p:nvPr>
            <p:ph type="title" hasCustomPrompt="1"/>
          </p:nvPr>
        </p:nvSpPr>
        <p:spPr>
          <a:xfrm>
            <a:off x="838200" y="5513832"/>
            <a:ext cx="9400032" cy="758952"/>
          </a:xfrm>
        </p:spPr>
        <p:txBody>
          <a:bodyPr>
            <a:normAutofit/>
          </a:bodyPr>
          <a:lstStyle>
            <a:lvl1pPr>
              <a:lnSpc>
                <a:spcPct val="130000"/>
              </a:lnSpc>
              <a:spcBef>
                <a:spcPts val="1000"/>
              </a:spcBef>
              <a:defRPr sz="1800" b="0" cap="none" spc="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0D10BE25-847A-7528-A168-580A13743FD2}"/>
              </a:ext>
            </a:extLst>
          </p:cNvPr>
          <p:cNvSpPr>
            <a:spLocks noGrp="1"/>
          </p:cNvSpPr>
          <p:nvPr>
            <p:ph sz="quarter" idx="13" hasCustomPrompt="1"/>
          </p:nvPr>
        </p:nvSpPr>
        <p:spPr>
          <a:xfrm>
            <a:off x="594360" y="1371600"/>
            <a:ext cx="9646920" cy="4059936"/>
          </a:xfrm>
        </p:spPr>
        <p:txBody>
          <a:bodyPr anchor="b">
            <a:normAutofit/>
          </a:bodyPr>
          <a:lstStyle>
            <a:lvl1pPr marL="237744" indent="-237744">
              <a:lnSpc>
                <a:spcPct val="120000"/>
              </a:lnSpc>
              <a:spcBef>
                <a:spcPts val="0"/>
              </a:spcBef>
              <a:buNone/>
              <a:defRPr sz="4400" b="1" cap="all" spc="500" baseline="0">
                <a:latin typeface="+mj-lt"/>
              </a:defRPr>
            </a:lvl1pPr>
          </a:lstStyle>
          <a:p>
            <a:pPr lvl="0"/>
            <a:r>
              <a:rPr lang="en-US" dirty="0"/>
              <a:t>Click to edit Quote</a:t>
            </a:r>
          </a:p>
        </p:txBody>
      </p:sp>
      <p:sp>
        <p:nvSpPr>
          <p:cNvPr id="3" name="Footer Placeholder 2">
            <a:extLst>
              <a:ext uri="{FF2B5EF4-FFF2-40B4-BE49-F238E27FC236}">
                <a16:creationId xmlns:a16="http://schemas.microsoft.com/office/drawing/2014/main" id="{DFA08AEF-6F44-C01A-1B4C-CDFD81DAC784}"/>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103E3C2E-5ABE-2200-2F6C-07D63C18C3D4}"/>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DAE051C6-BCEC-6EFD-3C40-E49F22A7F09F}"/>
              </a:ext>
            </a:extLst>
          </p:cNvPr>
          <p:cNvSpPr>
            <a:spLocks noGrp="1"/>
          </p:cNvSpPr>
          <p:nvPr>
            <p:ph type="dt" sz="half" idx="12"/>
          </p:nvPr>
        </p:nvSpPr>
        <p:spPr/>
        <p:txBody>
          <a:bodyPr/>
          <a:lstStyle/>
          <a:p>
            <a:fld id="{00F79D1E-A118-4DED-8F9E-D9E3A0D2F006}" type="datetime4">
              <a:rPr lang="en-US" smtClean="0"/>
              <a:t>October 3, 2025</a:t>
            </a:fld>
            <a:endParaRPr lang="en-US"/>
          </a:p>
        </p:txBody>
      </p:sp>
    </p:spTree>
    <p:extLst>
      <p:ext uri="{BB962C8B-B14F-4D97-AF65-F5344CB8AC3E}">
        <p14:creationId xmlns:p14="http://schemas.microsoft.com/office/powerpoint/2010/main" val="2893874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076A-AC95-4A37-4537-500BEFEC2F42}"/>
              </a:ext>
            </a:extLst>
          </p:cNvPr>
          <p:cNvSpPr>
            <a:spLocks noGrp="1"/>
          </p:cNvSpPr>
          <p:nvPr>
            <p:ph type="title" hasCustomPrompt="1"/>
          </p:nvPr>
        </p:nvSpPr>
        <p:spPr>
          <a:xfrm>
            <a:off x="2048256" y="5230368"/>
            <a:ext cx="8101584" cy="1042416"/>
          </a:xfrm>
        </p:spPr>
        <p:txBody>
          <a:bodyPr anchor="ctr">
            <a:normAutofit/>
          </a:bodyPr>
          <a:lstStyle>
            <a:lvl1pPr algn="ctr">
              <a:lnSpc>
                <a:spcPct val="130000"/>
              </a:lnSpc>
              <a:spcBef>
                <a:spcPts val="1000"/>
              </a:spcBef>
              <a:defRPr sz="1800" spc="300"/>
            </a:lvl1pPr>
          </a:lstStyle>
          <a:p>
            <a:r>
              <a:rPr lang="en-US" dirty="0"/>
              <a:t>Quote author</a:t>
            </a:r>
          </a:p>
        </p:txBody>
      </p:sp>
      <p:sp>
        <p:nvSpPr>
          <p:cNvPr id="7" name="Content Placeholder 6">
            <a:extLst>
              <a:ext uri="{FF2B5EF4-FFF2-40B4-BE49-F238E27FC236}">
                <a16:creationId xmlns:a16="http://schemas.microsoft.com/office/drawing/2014/main" id="{14BE3FE6-FBCF-B08C-EAD2-43BD8008DE1B}"/>
              </a:ext>
            </a:extLst>
          </p:cNvPr>
          <p:cNvSpPr>
            <a:spLocks noGrp="1"/>
          </p:cNvSpPr>
          <p:nvPr>
            <p:ph sz="quarter" idx="13" hasCustomPrompt="1"/>
          </p:nvPr>
        </p:nvSpPr>
        <p:spPr>
          <a:xfrm>
            <a:off x="1682496" y="1042416"/>
            <a:ext cx="8823960" cy="3511296"/>
          </a:xfrm>
        </p:spPr>
        <p:txBody>
          <a:bodyPr anchor="ctr">
            <a:normAutofit/>
          </a:bodyPr>
          <a:lstStyle>
            <a:lvl1pPr marL="0" indent="0" algn="ctr">
              <a:lnSpc>
                <a:spcPct val="120000"/>
              </a:lnSpc>
              <a:spcBef>
                <a:spcPts val="0"/>
              </a:spcBef>
              <a:buNone/>
              <a:defRPr sz="3800"/>
            </a:lvl1pPr>
          </a:lstStyle>
          <a:p>
            <a:pPr lvl="0"/>
            <a:r>
              <a:rPr lang="en-US" dirty="0"/>
              <a:t>Click to edit Quote</a:t>
            </a:r>
          </a:p>
        </p:txBody>
      </p:sp>
      <p:sp>
        <p:nvSpPr>
          <p:cNvPr id="3" name="Footer Placeholder 2">
            <a:extLst>
              <a:ext uri="{FF2B5EF4-FFF2-40B4-BE49-F238E27FC236}">
                <a16:creationId xmlns:a16="http://schemas.microsoft.com/office/drawing/2014/main" id="{15B0A343-4456-257B-5B8B-E2E9A02F3134}"/>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43BFA228-8396-4E23-FC69-1F37D8C7689F}"/>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95F3F231-502C-F79C-1631-322CE76856FA}"/>
              </a:ext>
            </a:extLst>
          </p:cNvPr>
          <p:cNvSpPr>
            <a:spLocks noGrp="1"/>
          </p:cNvSpPr>
          <p:nvPr>
            <p:ph type="dt" sz="half" idx="12"/>
          </p:nvPr>
        </p:nvSpPr>
        <p:spPr/>
        <p:txBody>
          <a:bodyPr/>
          <a:lstStyle/>
          <a:p>
            <a:fld id="{2307C0A0-C516-49D6-8817-019B3DB731F6}" type="datetime4">
              <a:rPr lang="en-US" smtClean="0"/>
              <a:t>October 3, 2025</a:t>
            </a:fld>
            <a:endParaRPr lang="en-US"/>
          </a:p>
        </p:txBody>
      </p:sp>
      <p:cxnSp>
        <p:nvCxnSpPr>
          <p:cNvPr id="8" name="Straight Connector 7">
            <a:extLst>
              <a:ext uri="{FF2B5EF4-FFF2-40B4-BE49-F238E27FC236}">
                <a16:creationId xmlns:a16="http://schemas.microsoft.com/office/drawing/2014/main" id="{E28A6A5B-52A2-759F-925A-E739473F7E34}"/>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087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4">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51E22-90DE-A384-E734-7FC22A8B125D}"/>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377007-B85D-57C2-DBB4-58417F1C773B}"/>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B076A-AC95-4A37-4537-500BEFEC2F42}"/>
              </a:ext>
            </a:extLst>
          </p:cNvPr>
          <p:cNvSpPr>
            <a:spLocks noGrp="1"/>
          </p:cNvSpPr>
          <p:nvPr>
            <p:ph type="title" hasCustomPrompt="1"/>
          </p:nvPr>
        </p:nvSpPr>
        <p:spPr>
          <a:xfrm>
            <a:off x="2048256" y="5230368"/>
            <a:ext cx="8101584" cy="594360"/>
          </a:xfrm>
        </p:spPr>
        <p:txBody>
          <a:bodyPr anchor="t">
            <a:normAutofit/>
          </a:bodyPr>
          <a:lstStyle>
            <a:lvl1pPr algn="ctr">
              <a:lnSpc>
                <a:spcPct val="130000"/>
              </a:lnSpc>
              <a:spcBef>
                <a:spcPts val="1000"/>
              </a:spcBef>
              <a:defRPr sz="1800" spc="300">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4BE3FE6-FBCF-B08C-EAD2-43BD8008DE1B}"/>
              </a:ext>
            </a:extLst>
          </p:cNvPr>
          <p:cNvSpPr>
            <a:spLocks noGrp="1"/>
          </p:cNvSpPr>
          <p:nvPr>
            <p:ph sz="quarter" idx="13" hasCustomPrompt="1"/>
          </p:nvPr>
        </p:nvSpPr>
        <p:spPr>
          <a:xfrm>
            <a:off x="1682496" y="1335024"/>
            <a:ext cx="8823960" cy="3108960"/>
          </a:xfrm>
        </p:spPr>
        <p:txBody>
          <a:bodyPr anchor="ctr">
            <a:normAutofit/>
          </a:bodyPr>
          <a:lstStyle>
            <a:lvl1pPr marL="0" indent="0" algn="ctr">
              <a:lnSpc>
                <a:spcPct val="120000"/>
              </a:lnSpc>
              <a:spcBef>
                <a:spcPts val="0"/>
              </a:spcBef>
              <a:buNone/>
              <a:defRPr sz="4000">
                <a:solidFill>
                  <a:schemeClr val="tx1"/>
                </a:solidFill>
              </a:defRPr>
            </a:lvl1pPr>
          </a:lstStyle>
          <a:p>
            <a:pPr lvl="0"/>
            <a:r>
              <a:rPr lang="en-US" dirty="0"/>
              <a:t>Click to edit Quote</a:t>
            </a:r>
          </a:p>
        </p:txBody>
      </p:sp>
      <p:sp>
        <p:nvSpPr>
          <p:cNvPr id="3" name="Footer Placeholder 2">
            <a:extLst>
              <a:ext uri="{FF2B5EF4-FFF2-40B4-BE49-F238E27FC236}">
                <a16:creationId xmlns:a16="http://schemas.microsoft.com/office/drawing/2014/main" id="{15B0A343-4456-257B-5B8B-E2E9A02F3134}"/>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Slide Number Placeholder 3">
            <a:extLst>
              <a:ext uri="{FF2B5EF4-FFF2-40B4-BE49-F238E27FC236}">
                <a16:creationId xmlns:a16="http://schemas.microsoft.com/office/drawing/2014/main" id="{43BFA228-8396-4E23-FC69-1F37D8C7689F}"/>
              </a:ext>
            </a:extLst>
          </p:cNvPr>
          <p:cNvSpPr>
            <a:spLocks noGrp="1"/>
          </p:cNvSpPr>
          <p:nvPr>
            <p:ph type="sldNum" sz="quarter" idx="11"/>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95F3F231-502C-F79C-1631-322CE76856FA}"/>
              </a:ext>
            </a:extLst>
          </p:cNvPr>
          <p:cNvSpPr>
            <a:spLocks noGrp="1"/>
          </p:cNvSpPr>
          <p:nvPr>
            <p:ph type="dt" sz="half" idx="12"/>
          </p:nvPr>
        </p:nvSpPr>
        <p:spPr/>
        <p:txBody>
          <a:bodyPr/>
          <a:lstStyle>
            <a:lvl1pPr>
              <a:defRPr>
                <a:solidFill>
                  <a:schemeClr val="bg1"/>
                </a:solidFill>
              </a:defRPr>
            </a:lvl1pPr>
          </a:lstStyle>
          <a:p>
            <a:fld id="{AFD1CDEC-CB6B-4D1A-830E-B3F09AFB6CC1}" type="datetime4">
              <a:rPr lang="en-US" smtClean="0"/>
              <a:t>October 3, 2025</a:t>
            </a:fld>
            <a:endParaRPr lang="en-US"/>
          </a:p>
        </p:txBody>
      </p:sp>
      <p:cxnSp>
        <p:nvCxnSpPr>
          <p:cNvPr id="8" name="Straight Connector 7">
            <a:extLst>
              <a:ext uri="{FF2B5EF4-FFF2-40B4-BE49-F238E27FC236}">
                <a16:creationId xmlns:a16="http://schemas.microsoft.com/office/drawing/2014/main" id="{E28A6A5B-52A2-759F-925A-E739473F7E34}"/>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2EB36C-8E19-518C-7936-928B51B8A33C}"/>
              </a:ext>
              <a:ext uri="{C183D7F6-B498-43B3-948B-1728B52AA6E4}">
                <adec:decorative xmlns:adec="http://schemas.microsoft.com/office/drawing/2017/decorative" val="1"/>
              </a:ext>
            </a:extLst>
          </p:cNvPr>
          <p:cNvCxnSpPr>
            <a:cxnSpLocks/>
          </p:cNvCxnSpPr>
          <p:nvPr/>
        </p:nvCxnSpPr>
        <p:spPr>
          <a:xfrm>
            <a:off x="5614416" y="4910328"/>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6138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429768"/>
            <a:ext cx="10817352" cy="958480"/>
          </a:xfrm>
          <a:prstGeom prst="rect">
            <a:avLst/>
          </a:prstGeom>
        </p:spPr>
        <p:txBody>
          <a:bodyPr vert="horz" lIns="91440" tIns="45720" rIns="91440" bIns="45720" rtlCol="0" anchor="b">
            <a:normAutofit/>
          </a:bodyPr>
          <a:lstStyle>
            <a:lvl1pPr>
              <a:lnSpc>
                <a:spcPct val="120000"/>
              </a:lnSpc>
              <a:defRPr lang="en-US" dirty="0"/>
            </a:lvl1pPr>
          </a:lstStyle>
          <a:p>
            <a:pPr lvl="0"/>
            <a:r>
              <a:rPr lang="en-US"/>
              <a:t>Click to edit Master title style</a:t>
            </a:r>
          </a:p>
        </p:txBody>
      </p:sp>
      <p:sp>
        <p:nvSpPr>
          <p:cNvPr id="4" name="Content Placeholder 3">
            <a:extLst>
              <a:ext uri="{FF2B5EF4-FFF2-40B4-BE49-F238E27FC236}">
                <a16:creationId xmlns:a16="http://schemas.microsoft.com/office/drawing/2014/main" id="{BFA338E0-C170-B5BD-56A0-6831A85B2F21}"/>
              </a:ext>
            </a:extLst>
          </p:cNvPr>
          <p:cNvSpPr>
            <a:spLocks noGrp="1"/>
          </p:cNvSpPr>
          <p:nvPr>
            <p:ph sz="quarter" idx="18"/>
          </p:nvPr>
        </p:nvSpPr>
        <p:spPr>
          <a:xfrm>
            <a:off x="612775" y="2029968"/>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5231737-390D-A75F-1AA3-A6675DB7314C}"/>
              </a:ext>
            </a:extLst>
          </p:cNvPr>
          <p:cNvSpPr>
            <a:spLocks noGrp="1"/>
          </p:cNvSpPr>
          <p:nvPr>
            <p:ph sz="quarter" idx="19"/>
          </p:nvPr>
        </p:nvSpPr>
        <p:spPr>
          <a:xfrm>
            <a:off x="6382512" y="2029968"/>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D34EBE88-C826-A0CB-2F99-4593AD931017}"/>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3ABF7200-8BFC-1209-D217-A05B147C7362}"/>
              </a:ext>
            </a:extLst>
          </p:cNvPr>
          <p:cNvSpPr>
            <a:spLocks noGrp="1"/>
          </p:cNvSpPr>
          <p:nvPr>
            <p:ph type="sldNum" sz="quarter" idx="17"/>
          </p:nvPr>
        </p:nvSpPr>
        <p:spPr/>
        <p:txBody>
          <a:bodyPr/>
          <a:lstStyle/>
          <a:p>
            <a:pPr algn="ctr"/>
            <a:fld id="{8D252C1B-CBF0-4A4D-8F57-7FB989103249}" type="slidenum">
              <a:rPr lang="en-US" smtClean="0"/>
              <a:pPr algn="ctr"/>
              <a:t>‹#›</a:t>
            </a:fld>
            <a:endParaRPr lang="en-US"/>
          </a:p>
        </p:txBody>
      </p:sp>
      <p:sp>
        <p:nvSpPr>
          <p:cNvPr id="13" name="Date Placeholder 12">
            <a:extLst>
              <a:ext uri="{FF2B5EF4-FFF2-40B4-BE49-F238E27FC236}">
                <a16:creationId xmlns:a16="http://schemas.microsoft.com/office/drawing/2014/main" id="{A1910647-79B7-6086-34D9-EBD4D6E4C954}"/>
              </a:ext>
            </a:extLst>
          </p:cNvPr>
          <p:cNvSpPr>
            <a:spLocks noGrp="1"/>
          </p:cNvSpPr>
          <p:nvPr>
            <p:ph type="dt" sz="half" idx="15"/>
          </p:nvPr>
        </p:nvSpPr>
        <p:spPr/>
        <p:txBody>
          <a:bodyPr/>
          <a:lstStyle/>
          <a:p>
            <a:fld id="{FEDA8A73-7124-4840-A51A-773DD734FF02}" type="datetime4">
              <a:rPr lang="en-US" smtClean="0"/>
              <a:t>October 3, 2025</a:t>
            </a:fld>
            <a:endParaRPr lang="en-US"/>
          </a:p>
        </p:txBody>
      </p:sp>
    </p:spTree>
    <p:extLst>
      <p:ext uri="{BB962C8B-B14F-4D97-AF65-F5344CB8AC3E}">
        <p14:creationId xmlns:p14="http://schemas.microsoft.com/office/powerpoint/2010/main" val="4250281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18219-E186-2E63-46B3-4C1D3A8220EF}"/>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AB9BD-1632-7C73-3DD9-771EE45DC03D}"/>
              </a:ext>
            </a:extLst>
          </p:cNvPr>
          <p:cNvSpPr>
            <a:spLocks noGrp="1"/>
          </p:cNvSpPr>
          <p:nvPr>
            <p:ph sz="quarter" idx="18"/>
          </p:nvPr>
        </p:nvSpPr>
        <p:spPr>
          <a:xfrm>
            <a:off x="612775" y="2665413"/>
            <a:ext cx="5029200" cy="371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7">
            <a:extLst>
              <a:ext uri="{FF2B5EF4-FFF2-40B4-BE49-F238E27FC236}">
                <a16:creationId xmlns:a16="http://schemas.microsoft.com/office/drawing/2014/main" id="{38B165C5-C4ED-E04C-81FA-FDFA87F0A01C}"/>
              </a:ext>
            </a:extLst>
          </p:cNvPr>
          <p:cNvSpPr>
            <a:spLocks noGrp="1"/>
          </p:cNvSpPr>
          <p:nvPr>
            <p:ph sz="quarter" idx="19"/>
          </p:nvPr>
        </p:nvSpPr>
        <p:spPr>
          <a:xfrm>
            <a:off x="6381750" y="2665413"/>
            <a:ext cx="5029200" cy="371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0D28A929-F039-96E6-B29C-717106871CBD}"/>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766D40EC-432B-24BD-14A2-EA02DE69B663}"/>
              </a:ext>
            </a:extLst>
          </p:cNvPr>
          <p:cNvSpPr>
            <a:spLocks noGrp="1"/>
          </p:cNvSpPr>
          <p:nvPr>
            <p:ph type="sldNum" sz="quarter" idx="17"/>
          </p:nvPr>
        </p:nvSpPr>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405654AF-A639-3FB5-E967-011B97C87C67}"/>
              </a:ext>
            </a:extLst>
          </p:cNvPr>
          <p:cNvSpPr>
            <a:spLocks noGrp="1"/>
          </p:cNvSpPr>
          <p:nvPr>
            <p:ph type="dt" sz="half" idx="15"/>
          </p:nvPr>
        </p:nvSpPr>
        <p:spPr/>
        <p:txBody>
          <a:bodyPr/>
          <a:lstStyle/>
          <a:p>
            <a:fld id="{47F5CC4D-6073-4A05-86E2-9A5D9E5EE1C6}" type="datetime4">
              <a:rPr lang="en-US" smtClean="0"/>
              <a:t>October 3, 2025</a:t>
            </a:fld>
            <a:endParaRPr lang="en-US"/>
          </a:p>
        </p:txBody>
      </p:sp>
    </p:spTree>
    <p:extLst>
      <p:ext uri="{BB962C8B-B14F-4D97-AF65-F5344CB8AC3E}">
        <p14:creationId xmlns:p14="http://schemas.microsoft.com/office/powerpoint/2010/main" val="756036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7" name="Footer Placeholder 6">
            <a:extLst>
              <a:ext uri="{FF2B5EF4-FFF2-40B4-BE49-F238E27FC236}">
                <a16:creationId xmlns:a16="http://schemas.microsoft.com/office/drawing/2014/main" id="{9B4DD502-5BE6-822B-DB91-B6295D991AC2}"/>
              </a:ext>
            </a:extLst>
          </p:cNvPr>
          <p:cNvSpPr>
            <a:spLocks noGrp="1"/>
          </p:cNvSpPr>
          <p:nvPr>
            <p:ph type="ftr" sz="quarter" idx="11"/>
          </p:nvPr>
        </p:nvSpPr>
        <p:spPr/>
        <p:txBody>
          <a:bodyPr/>
          <a:lstStyle/>
          <a:p>
            <a:pPr algn="r"/>
            <a:r>
              <a:rPr lang="en-US"/>
              <a:t>Sample Footer Text</a:t>
            </a:r>
          </a:p>
        </p:txBody>
      </p:sp>
      <p:sp>
        <p:nvSpPr>
          <p:cNvPr id="8" name="Slide Number Placeholder 7">
            <a:extLst>
              <a:ext uri="{FF2B5EF4-FFF2-40B4-BE49-F238E27FC236}">
                <a16:creationId xmlns:a16="http://schemas.microsoft.com/office/drawing/2014/main" id="{3CBD9E88-9DFA-2EB7-34D5-E029BD46F5E3}"/>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26035DAD-0E07-921A-1F16-10A8BBFC3975}"/>
              </a:ext>
            </a:extLst>
          </p:cNvPr>
          <p:cNvSpPr>
            <a:spLocks noGrp="1"/>
          </p:cNvSpPr>
          <p:nvPr>
            <p:ph type="dt" sz="half" idx="10"/>
          </p:nvPr>
        </p:nvSpPr>
        <p:spPr/>
        <p:txBody>
          <a:bodyPr/>
          <a:lstStyle/>
          <a:p>
            <a:fld id="{5C0CB386-F940-461F-A152-905D02CFF5A2}" type="datetime4">
              <a:rPr lang="en-US" smtClean="0"/>
              <a:t>October 3, 2025</a:t>
            </a:fld>
            <a:endParaRPr lang="en-US"/>
          </a:p>
        </p:txBody>
      </p:sp>
    </p:spTree>
    <p:extLst>
      <p:ext uri="{BB962C8B-B14F-4D97-AF65-F5344CB8AC3E}">
        <p14:creationId xmlns:p14="http://schemas.microsoft.com/office/powerpoint/2010/main" val="204802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93A5D-2039-07DE-6F59-B5B0BA392F1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Oval 4">
            <a:extLst>
              <a:ext uri="{FF2B5EF4-FFF2-40B4-BE49-F238E27FC236}">
                <a16:creationId xmlns:a16="http://schemas.microsoft.com/office/drawing/2014/main" id="{9EC672D3-D8F8-3D61-3C4C-5C95F5E2613C}"/>
              </a:ext>
              <a:ext uri="{C183D7F6-B498-43B3-948B-1728B52AA6E4}">
                <adec:decorative xmlns:adec="http://schemas.microsoft.com/office/drawing/2017/decorative" val="1"/>
              </a:ext>
            </a:extLst>
          </p:cNvPr>
          <p:cNvSpPr/>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538975B-8704-9783-3024-A904B1D27242}"/>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86000"/>
            <a:ext cx="3941064" cy="1353312"/>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A4FC6076-33D1-25E4-ECF0-EBA6547E6F66}"/>
              </a:ext>
            </a:extLst>
          </p:cNvPr>
          <p:cNvSpPr>
            <a:spLocks noGrp="1"/>
          </p:cNvSpPr>
          <p:nvPr>
            <p:ph type="pic" sz="quarter" idx="13" hasCustomPrompt="1"/>
          </p:nvPr>
        </p:nvSpPr>
        <p:spPr>
          <a:xfrm>
            <a:off x="6099048" y="0"/>
            <a:ext cx="6099048" cy="6858000"/>
          </a:xfrm>
          <a:prstGeom prst="rect">
            <a:avLst/>
          </a:prstGeom>
          <a:blipFill>
            <a:blip r:embed="rId2">
              <a:alphaModFix amt="80000"/>
            </a:blip>
            <a:stretch>
              <a:fillRect/>
            </a:stretch>
          </a:blipFill>
        </p:spPr>
        <p:txBody>
          <a:bodyPr/>
          <a:lstStyle>
            <a:lvl1pPr marL="0" indent="0">
              <a:buNone/>
              <a:defRPr/>
            </a:lvl1pPr>
          </a:lstStyle>
          <a:p>
            <a:r>
              <a:rPr lang="en-US" dirty="0"/>
              <a:t> </a:t>
            </a:r>
          </a:p>
        </p:txBody>
      </p:sp>
      <p:sp>
        <p:nvSpPr>
          <p:cNvPr id="17" name="Footer Placeholder 16">
            <a:extLst>
              <a:ext uri="{FF2B5EF4-FFF2-40B4-BE49-F238E27FC236}">
                <a16:creationId xmlns:a16="http://schemas.microsoft.com/office/drawing/2014/main" id="{AC1630BD-E1B7-AF29-7C4B-B85965A099D7}"/>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dirty="0"/>
              <a:t>Sample Footer Text</a:t>
            </a:r>
          </a:p>
        </p:txBody>
      </p:sp>
      <p:sp>
        <p:nvSpPr>
          <p:cNvPr id="18" name="Slide Number Placeholder 17">
            <a:extLst>
              <a:ext uri="{FF2B5EF4-FFF2-40B4-BE49-F238E27FC236}">
                <a16:creationId xmlns:a16="http://schemas.microsoft.com/office/drawing/2014/main" id="{984E9A52-4A3D-D4E9-EB81-3D3DF57174E8}"/>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16" name="Date Placeholder 15">
            <a:extLst>
              <a:ext uri="{FF2B5EF4-FFF2-40B4-BE49-F238E27FC236}">
                <a16:creationId xmlns:a16="http://schemas.microsoft.com/office/drawing/2014/main" id="{BBD33975-EBFD-2750-DA6E-80E55F7B5DC4}"/>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25D84001-F520-4AD8-8668-0040A4F617EA}" type="datetime4">
              <a:rPr lang="en-US" smtClean="0"/>
              <a:t>October 3, 2025</a:t>
            </a:fld>
            <a:endParaRPr lang="en-US"/>
          </a:p>
        </p:txBody>
      </p:sp>
    </p:spTree>
    <p:extLst>
      <p:ext uri="{BB962C8B-B14F-4D97-AF65-F5344CB8AC3E}">
        <p14:creationId xmlns:p14="http://schemas.microsoft.com/office/powerpoint/2010/main" val="2140967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E11FDDA-B97C-DDC5-8DB1-E60BD2AA1DBB}"/>
              </a:ext>
            </a:extLst>
          </p:cNvPr>
          <p:cNvSpPr>
            <a:spLocks noGrp="1"/>
          </p:cNvSpPr>
          <p:nvPr>
            <p:ph type="ftr" sz="quarter" idx="11"/>
          </p:nvPr>
        </p:nvSpPr>
        <p:spPr/>
        <p:txBody>
          <a:bodyPr/>
          <a:lstStyle/>
          <a:p>
            <a:pPr algn="r"/>
            <a:r>
              <a:rPr lang="en-US"/>
              <a:t>Sample Footer Text</a:t>
            </a:r>
          </a:p>
        </p:txBody>
      </p:sp>
      <p:sp>
        <p:nvSpPr>
          <p:cNvPr id="7" name="Slide Number Placeholder 6">
            <a:extLst>
              <a:ext uri="{FF2B5EF4-FFF2-40B4-BE49-F238E27FC236}">
                <a16:creationId xmlns:a16="http://schemas.microsoft.com/office/drawing/2014/main" id="{7F72A1C0-DA96-EA1E-D5A0-508F879B0757}"/>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F97F18BD-749C-B50F-D44C-F42AA6AABEB9}"/>
              </a:ext>
            </a:extLst>
          </p:cNvPr>
          <p:cNvSpPr>
            <a:spLocks noGrp="1"/>
          </p:cNvSpPr>
          <p:nvPr>
            <p:ph type="dt" sz="half" idx="10"/>
          </p:nvPr>
        </p:nvSpPr>
        <p:spPr/>
        <p:txBody>
          <a:bodyPr/>
          <a:lstStyle/>
          <a:p>
            <a:fld id="{2ACAFA3B-E7FC-4334-92AC-6B8879F5B1DC}" type="datetime4">
              <a:rPr lang="en-US" smtClean="0"/>
              <a:t>October 3, 2025</a:t>
            </a:fld>
            <a:endParaRPr lang="en-US"/>
          </a:p>
        </p:txBody>
      </p:sp>
    </p:spTree>
    <p:extLst>
      <p:ext uri="{BB962C8B-B14F-4D97-AF65-F5344CB8AC3E}">
        <p14:creationId xmlns:p14="http://schemas.microsoft.com/office/powerpoint/2010/main" val="459542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758952"/>
            <a:ext cx="3595634" cy="2212848"/>
          </a:xfrm>
          <a:prstGeom prst="rect">
            <a:avLst/>
          </a:prstGeom>
        </p:spPr>
        <p:txBody>
          <a:bodyPr anchor="t">
            <a:normAutofit/>
          </a:bodyPr>
          <a:lstStyle>
            <a:lvl1pPr>
              <a:lnSpc>
                <a:spcPct val="120000"/>
              </a:lnSpc>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971800"/>
            <a:ext cx="3595634" cy="3127248"/>
          </a:xfrm>
          <a:prstGeom prst="rect">
            <a:avLst/>
          </a:prstGeom>
        </p:spPr>
        <p:txBody>
          <a:bodyPr anchor="t">
            <a:normAutofit/>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6" y="758952"/>
            <a:ext cx="6284130" cy="5340093"/>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3" name="Footer Placeholder 12">
            <a:extLst>
              <a:ext uri="{FF2B5EF4-FFF2-40B4-BE49-F238E27FC236}">
                <a16:creationId xmlns:a16="http://schemas.microsoft.com/office/drawing/2014/main" id="{247FD854-00E9-7A1B-6B8C-0458F22F1EC3}"/>
              </a:ext>
            </a:extLst>
          </p:cNvPr>
          <p:cNvSpPr>
            <a:spLocks noGrp="1"/>
          </p:cNvSpPr>
          <p:nvPr>
            <p:ph type="ftr" sz="quarter" idx="11"/>
          </p:nvPr>
        </p:nvSpPr>
        <p:spPr/>
        <p:txBody>
          <a:bodyPr/>
          <a:lstStyle/>
          <a:p>
            <a:pPr algn="r"/>
            <a:r>
              <a:rPr lang="en-US"/>
              <a:t>Sample Footer Text</a:t>
            </a:r>
          </a:p>
        </p:txBody>
      </p:sp>
      <p:sp>
        <p:nvSpPr>
          <p:cNvPr id="14" name="Slide Number Placeholder 13">
            <a:extLst>
              <a:ext uri="{FF2B5EF4-FFF2-40B4-BE49-F238E27FC236}">
                <a16:creationId xmlns:a16="http://schemas.microsoft.com/office/drawing/2014/main" id="{205E2392-B840-3FDD-E39D-8521DC827038}"/>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542EA063-3C1A-D1D2-916B-C1A4F124EA0C}"/>
              </a:ext>
            </a:extLst>
          </p:cNvPr>
          <p:cNvSpPr>
            <a:spLocks noGrp="1"/>
          </p:cNvSpPr>
          <p:nvPr>
            <p:ph type="dt" sz="half" idx="10"/>
          </p:nvPr>
        </p:nvSpPr>
        <p:spPr/>
        <p:txBody>
          <a:bodyPr/>
          <a:lstStyle/>
          <a:p>
            <a:fld id="{15FDBDE7-FECA-47E1-B2CA-19C097F5DD78}" type="datetime4">
              <a:rPr lang="en-US" smtClean="0"/>
              <a:t>October 3, 2025</a:t>
            </a:fld>
            <a:endParaRPr lang="en-US"/>
          </a:p>
        </p:txBody>
      </p:sp>
    </p:spTree>
    <p:extLst>
      <p:ext uri="{BB962C8B-B14F-4D97-AF65-F5344CB8AC3E}">
        <p14:creationId xmlns:p14="http://schemas.microsoft.com/office/powerpoint/2010/main" val="4262073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762000"/>
            <a:ext cx="3713996" cy="2212313"/>
          </a:xfrm>
          <a:prstGeom prst="rect">
            <a:avLst/>
          </a:prstGeom>
        </p:spPr>
        <p:txBody>
          <a:bodyPr anchor="t">
            <a:normAutofit/>
          </a:bodyPr>
          <a:lstStyle>
            <a:lvl1pPr>
              <a:lnSpc>
                <a:spcPct val="120000"/>
              </a:lnSpc>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401567"/>
            <a:ext cx="3713996" cy="2731008"/>
          </a:xfrm>
          <a:prstGeom prst="rect">
            <a:avLst/>
          </a:prstGeom>
        </p:spPr>
        <p:txBody>
          <a:bodyPr anchor="b"/>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BE5C5A3E-7D50-F47F-EB7E-84E9BE86B09F}"/>
              </a:ext>
            </a:extLst>
          </p:cNvPr>
          <p:cNvSpPr>
            <a:spLocks noGrp="1"/>
          </p:cNvSpPr>
          <p:nvPr>
            <p:ph type="pic" sz="quarter" idx="13" hasCustomPrompt="1"/>
          </p:nvPr>
        </p:nvSpPr>
        <p:spPr>
          <a:xfrm>
            <a:off x="5361359" y="762000"/>
            <a:ext cx="6068641" cy="5334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16" name="Footer Placeholder 15">
            <a:extLst>
              <a:ext uri="{FF2B5EF4-FFF2-40B4-BE49-F238E27FC236}">
                <a16:creationId xmlns:a16="http://schemas.microsoft.com/office/drawing/2014/main" id="{27DBDBE0-7D82-CCC0-82C8-C75970BFD286}"/>
              </a:ext>
            </a:extLst>
          </p:cNvPr>
          <p:cNvSpPr>
            <a:spLocks noGrp="1"/>
          </p:cNvSpPr>
          <p:nvPr>
            <p:ph type="ftr" sz="quarter" idx="15"/>
          </p:nvPr>
        </p:nvSpPr>
        <p:spPr/>
        <p:txBody>
          <a:bodyPr/>
          <a:lstStyle/>
          <a:p>
            <a:pPr algn="r"/>
            <a:r>
              <a:rPr lang="en-US"/>
              <a:t>Sample Footer Text</a:t>
            </a:r>
          </a:p>
        </p:txBody>
      </p:sp>
      <p:sp>
        <p:nvSpPr>
          <p:cNvPr id="17" name="Slide Number Placeholder 16">
            <a:extLst>
              <a:ext uri="{FF2B5EF4-FFF2-40B4-BE49-F238E27FC236}">
                <a16:creationId xmlns:a16="http://schemas.microsoft.com/office/drawing/2014/main" id="{098B971C-659F-56B1-E5C8-1551C52DEB0E}"/>
              </a:ext>
            </a:extLst>
          </p:cNvPr>
          <p:cNvSpPr>
            <a:spLocks noGrp="1"/>
          </p:cNvSpPr>
          <p:nvPr>
            <p:ph type="sldNum" sz="quarter" idx="16"/>
          </p:nvPr>
        </p:nvSpPr>
        <p:spPr/>
        <p:txBody>
          <a:bodyPr/>
          <a:lstStyle/>
          <a:p>
            <a:pPr algn="ctr"/>
            <a:fld id="{8D252C1B-CBF0-4A4D-8F57-7FB989103249}" type="slidenum">
              <a:rPr lang="en-US" smtClean="0"/>
              <a:pPr algn="ctr"/>
              <a:t>‹#›</a:t>
            </a:fld>
            <a:endParaRPr lang="en-US"/>
          </a:p>
        </p:txBody>
      </p:sp>
      <p:sp>
        <p:nvSpPr>
          <p:cNvPr id="15" name="Date Placeholder 14">
            <a:extLst>
              <a:ext uri="{FF2B5EF4-FFF2-40B4-BE49-F238E27FC236}">
                <a16:creationId xmlns:a16="http://schemas.microsoft.com/office/drawing/2014/main" id="{1018BD95-468D-0282-9949-1A0343239975}"/>
              </a:ext>
            </a:extLst>
          </p:cNvPr>
          <p:cNvSpPr>
            <a:spLocks noGrp="1"/>
          </p:cNvSpPr>
          <p:nvPr>
            <p:ph type="dt" sz="half" idx="14"/>
          </p:nvPr>
        </p:nvSpPr>
        <p:spPr/>
        <p:txBody>
          <a:bodyPr/>
          <a:lstStyle/>
          <a:p>
            <a:fld id="{5D4FB98F-DFF9-4531-9B19-10EA554FE457}" type="datetime4">
              <a:rPr lang="en-US" smtClean="0"/>
              <a:t>October 3, 2025</a:t>
            </a:fld>
            <a:endParaRPr lang="en-US"/>
          </a:p>
        </p:txBody>
      </p:sp>
    </p:spTree>
    <p:extLst>
      <p:ext uri="{BB962C8B-B14F-4D97-AF65-F5344CB8AC3E}">
        <p14:creationId xmlns:p14="http://schemas.microsoft.com/office/powerpoint/2010/main" val="1232919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115FEF-9929-7E5F-F0A4-112836087D7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937FE2A9-21DD-FB38-F9C9-5420B56B7136}"/>
              </a:ext>
              <a:ext uri="{C183D7F6-B498-43B3-948B-1728B52AA6E4}">
                <adec:decorative xmlns:adec="http://schemas.microsoft.com/office/drawing/2017/decorative" val="1"/>
              </a:ext>
            </a:extLst>
          </p:cNvPr>
          <p:cNvCxnSpPr>
            <a:cxnSpLocks/>
          </p:cNvCxnSpPr>
          <p:nvPr/>
        </p:nvCxnSpPr>
        <p:spPr>
          <a:xfrm>
            <a:off x="793007" y="761998"/>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033272"/>
            <a:ext cx="10680191" cy="1901952"/>
          </a:xfrm>
          <a:prstGeom prst="rect">
            <a:avLst/>
          </a:prstGeom>
        </p:spPr>
        <p:txBody>
          <a:bodyPr anchor="t">
            <a:normAutofit/>
          </a:bodyPr>
          <a:lstStyle>
            <a:lvl1pPr>
              <a:lnSpc>
                <a:spcPct val="120000"/>
              </a:lnSpc>
              <a:defRPr sz="4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593592"/>
            <a:ext cx="10680192" cy="2688336"/>
          </a:xfrm>
          <a:prstGeom prst="rect">
            <a:avLst/>
          </a:prstGeo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F424D638-A40E-7DBE-0BDA-0653484A371B}"/>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Slide Number Placeholder 9">
            <a:extLst>
              <a:ext uri="{FF2B5EF4-FFF2-40B4-BE49-F238E27FC236}">
                <a16:creationId xmlns:a16="http://schemas.microsoft.com/office/drawing/2014/main" id="{D432539E-E64F-6ECB-8128-09189D20DDE8}"/>
              </a:ext>
            </a:extLst>
          </p:cNvPr>
          <p:cNvSpPr>
            <a:spLocks noGrp="1"/>
          </p:cNvSpPr>
          <p:nvPr>
            <p:ph type="sldNum" sz="quarter" idx="16"/>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7" name="Date Placeholder 6">
            <a:extLst>
              <a:ext uri="{FF2B5EF4-FFF2-40B4-BE49-F238E27FC236}">
                <a16:creationId xmlns:a16="http://schemas.microsoft.com/office/drawing/2014/main" id="{260958E1-1A6E-215C-E558-5C2B7E025D13}"/>
              </a:ext>
            </a:extLst>
          </p:cNvPr>
          <p:cNvSpPr>
            <a:spLocks noGrp="1"/>
          </p:cNvSpPr>
          <p:nvPr>
            <p:ph type="dt" sz="half" idx="14"/>
          </p:nvPr>
        </p:nvSpPr>
        <p:spPr/>
        <p:txBody>
          <a:bodyPr/>
          <a:lstStyle>
            <a:lvl1pPr>
              <a:defRPr>
                <a:solidFill>
                  <a:schemeClr val="tx1"/>
                </a:solidFill>
              </a:defRPr>
            </a:lvl1pPr>
          </a:lstStyle>
          <a:p>
            <a:fld id="{C893B396-7097-498E-8C2A-9D79ADCCCAED}" type="datetime4">
              <a:rPr lang="en-US" smtClean="0"/>
              <a:t>October 3, 2025</a:t>
            </a:fld>
            <a:endParaRPr lang="en-US"/>
          </a:p>
        </p:txBody>
      </p:sp>
    </p:spTree>
    <p:extLst>
      <p:ext uri="{BB962C8B-B14F-4D97-AF65-F5344CB8AC3E}">
        <p14:creationId xmlns:p14="http://schemas.microsoft.com/office/powerpoint/2010/main" val="234542465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329EFD-F995-2B63-9CDE-9794EE624A63}"/>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9CBFB52-CE70-A084-2784-8ADA5CBB0506}"/>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59536" y="2441448"/>
            <a:ext cx="4389120" cy="1984248"/>
          </a:xfrm>
          <a:prstGeom prst="rect">
            <a:avLst/>
          </a:prstGeom>
        </p:spPr>
        <p:txBody>
          <a:bodyPr anchor="ctr">
            <a:normAutofit/>
          </a:bodyPr>
          <a:lstStyle>
            <a:lvl1pPr algn="ctr">
              <a:lnSpc>
                <a:spcPct val="120000"/>
              </a:lnSpc>
              <a:defRPr sz="40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272786" y="1792224"/>
            <a:ext cx="4626864" cy="3529584"/>
          </a:xfrm>
          <a:prstGeom prst="rect">
            <a:avLst/>
          </a:prstGeom>
        </p:spPr>
        <p:txBody>
          <a:bodyPr vert="horz" lIns="91440" tIns="45720" rIns="91440" bIns="45720" rtlCol="0" anchor="ctr">
            <a:normAutofit/>
          </a:bodyPr>
          <a:lstStyle>
            <a:lvl1pPr marL="0" indent="0">
              <a:lnSpc>
                <a:spcPct val="130000"/>
              </a:lnSpc>
              <a:buNone/>
              <a:defRPr lang="en-US" sz="2400" dirty="0">
                <a:solidFill>
                  <a:schemeClr val="tx1"/>
                </a:solidFill>
              </a:defRPr>
            </a:lvl1pPr>
            <a:lvl2pPr marL="228600" indent="0">
              <a:lnSpc>
                <a:spcPct val="130000"/>
              </a:lnSpc>
              <a:buNone/>
              <a:defRPr lang="en-US" sz="2000" dirty="0">
                <a:solidFill>
                  <a:schemeClr val="tx1"/>
                </a:solidFill>
              </a:defRPr>
            </a:lvl2pPr>
            <a:lvl3pPr marL="457200" indent="0">
              <a:lnSpc>
                <a:spcPct val="130000"/>
              </a:lnSpc>
              <a:buNone/>
              <a:defRPr lang="en-US" sz="1800" dirty="0">
                <a:solidFill>
                  <a:schemeClr val="tx1"/>
                </a:solidFill>
              </a:defRPr>
            </a:lvl3pPr>
            <a:lvl4pPr marL="685800" indent="0">
              <a:lnSpc>
                <a:spcPct val="130000"/>
              </a:lnSpc>
              <a:buNone/>
              <a:defRPr lang="en-US" sz="1600" dirty="0">
                <a:solidFill>
                  <a:schemeClr val="tx1"/>
                </a:solidFill>
              </a:defRPr>
            </a:lvl4pPr>
            <a:lvl5pPr marL="914400" indent="0">
              <a:lnSpc>
                <a:spcPct val="130000"/>
              </a:lnSpc>
              <a:buNone/>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AD01EFD6-9B00-587B-896E-04546E348CB7}"/>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3" name="Slide Number Placeholder 12">
            <a:extLst>
              <a:ext uri="{FF2B5EF4-FFF2-40B4-BE49-F238E27FC236}">
                <a16:creationId xmlns:a16="http://schemas.microsoft.com/office/drawing/2014/main" id="{16E3DBA5-3A5D-C80F-F079-E97456BEC2FA}"/>
              </a:ext>
            </a:extLst>
          </p:cNvPr>
          <p:cNvSpPr>
            <a:spLocks noGrp="1"/>
          </p:cNvSpPr>
          <p:nvPr>
            <p:ph type="sldNum" sz="quarter" idx="17"/>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11" name="Date Placeholder 10">
            <a:extLst>
              <a:ext uri="{FF2B5EF4-FFF2-40B4-BE49-F238E27FC236}">
                <a16:creationId xmlns:a16="http://schemas.microsoft.com/office/drawing/2014/main" id="{7470B87B-1EC8-FB40-1A35-1CFC24500D80}"/>
              </a:ext>
            </a:extLst>
          </p:cNvPr>
          <p:cNvSpPr>
            <a:spLocks noGrp="1"/>
          </p:cNvSpPr>
          <p:nvPr>
            <p:ph type="dt" sz="half" idx="15"/>
          </p:nvPr>
        </p:nvSpPr>
        <p:spPr/>
        <p:txBody>
          <a:bodyPr/>
          <a:lstStyle>
            <a:lvl1pPr>
              <a:defRPr>
                <a:solidFill>
                  <a:schemeClr val="tx1"/>
                </a:solidFill>
              </a:defRPr>
            </a:lvl1pPr>
          </a:lstStyle>
          <a:p>
            <a:fld id="{F6C243A7-CA09-4236-A001-D0FE00D74803}" type="datetime4">
              <a:rPr lang="en-US" smtClean="0"/>
              <a:t>October 3, 2025</a:t>
            </a:fld>
            <a:endParaRPr lang="en-US"/>
          </a:p>
        </p:txBody>
      </p:sp>
    </p:spTree>
    <p:extLst>
      <p:ext uri="{BB962C8B-B14F-4D97-AF65-F5344CB8AC3E}">
        <p14:creationId xmlns:p14="http://schemas.microsoft.com/office/powerpoint/2010/main" val="353998558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771A26-A749-5BFC-F3B1-40FD28B010E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4D0D36FE-2517-024E-B081-D0B2295EA3FA}"/>
              </a:ext>
              <a:ext uri="{C183D7F6-B498-43B3-948B-1728B52AA6E4}">
                <adec:decorative xmlns:adec="http://schemas.microsoft.com/office/drawing/2017/decorative" val="1"/>
              </a:ext>
            </a:extLst>
          </p:cNvPr>
          <p:cNvSpPr/>
          <p:nvPr/>
        </p:nvSpPr>
        <p:spPr>
          <a:xfrm>
            <a:off x="3417864" y="760144"/>
            <a:ext cx="5356272" cy="53562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3AD774-9783-18D4-7A22-0650BD37C844}"/>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014216" y="1746504"/>
            <a:ext cx="4160520" cy="18836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489704" y="4288536"/>
            <a:ext cx="3218688" cy="1316736"/>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78BD5BB2-178C-41F5-9A65-66E57637126A}" type="datetime4">
              <a:rPr lang="en-US" smtClean="0"/>
              <a:t>October 3, 2025</a:t>
            </a:fld>
            <a:endParaRPr lang="en-US"/>
          </a:p>
        </p:txBody>
      </p:sp>
    </p:spTree>
    <p:extLst>
      <p:ext uri="{BB962C8B-B14F-4D97-AF65-F5344CB8AC3E}">
        <p14:creationId xmlns:p14="http://schemas.microsoft.com/office/powerpoint/2010/main" val="3571674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351BD1-E526-ACBD-4244-F9E89D083E69}"/>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
        <p:nvSpPr>
          <p:cNvPr id="7" name="Date Placeholder 6">
            <a:extLst>
              <a:ext uri="{FF2B5EF4-FFF2-40B4-BE49-F238E27FC236}">
                <a16:creationId xmlns:a16="http://schemas.microsoft.com/office/drawing/2014/main" id="{D8F249E0-8120-4E46-8D3C-FFDE09A5C3F0}"/>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47B65FCB-A65A-4325-B833-0BA0262F4627}" type="datetime4">
              <a:rPr lang="en-US" smtClean="0"/>
              <a:t>October 3, 2025</a:t>
            </a:fld>
            <a:endParaRPr lang="en-US"/>
          </a:p>
        </p:txBody>
      </p:sp>
    </p:spTree>
    <p:extLst>
      <p:ext uri="{BB962C8B-B14F-4D97-AF65-F5344CB8AC3E}">
        <p14:creationId xmlns:p14="http://schemas.microsoft.com/office/powerpoint/2010/main" val="1204230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ctr">
            <a:normAutofit/>
          </a:bodyPr>
          <a:lstStyle>
            <a:lvl1pPr algn="ctr">
              <a:lnSpc>
                <a:spcPct val="120000"/>
              </a:lnSpc>
              <a:defRPr sz="4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ct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351BD1-E526-ACBD-4244-F9E89D083E69}"/>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
        <p:nvSpPr>
          <p:cNvPr id="7" name="Date Placeholder 6">
            <a:extLst>
              <a:ext uri="{FF2B5EF4-FFF2-40B4-BE49-F238E27FC236}">
                <a16:creationId xmlns:a16="http://schemas.microsoft.com/office/drawing/2014/main" id="{D8F249E0-8120-4E46-8D3C-FFDE09A5C3F0}"/>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6A394C09-235D-49B2-9B0D-273E7223E7EF}" type="datetime4">
              <a:rPr lang="en-US" smtClean="0"/>
              <a:t>October 3, 2025</a:t>
            </a:fld>
            <a:endParaRPr lang="en-US"/>
          </a:p>
        </p:txBody>
      </p:sp>
    </p:spTree>
    <p:extLst>
      <p:ext uri="{BB962C8B-B14F-4D97-AF65-F5344CB8AC3E}">
        <p14:creationId xmlns:p14="http://schemas.microsoft.com/office/powerpoint/2010/main" val="26243090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53313" y="1231637"/>
            <a:ext cx="6137453" cy="2698456"/>
          </a:xfrm>
          <a:prstGeom prst="rect">
            <a:avLst/>
          </a:prstGeo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3315" y="5010911"/>
            <a:ext cx="6137452" cy="819302"/>
          </a:xfrm>
          <a:prstGeom prst="rect">
            <a:avLst/>
          </a:prstGeo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cxnSp>
        <p:nvCxnSpPr>
          <p:cNvPr id="10" name="Straight Connector 9">
            <a:extLst>
              <a:ext uri="{FF2B5EF4-FFF2-40B4-BE49-F238E27FC236}">
                <a16:creationId xmlns:a16="http://schemas.microsoft.com/office/drawing/2014/main" id="{C23037B3-8974-2599-9C16-662BA59487C4}"/>
              </a:ext>
              <a:ext uri="{C183D7F6-B498-43B3-948B-1728B52AA6E4}">
                <adec:decorative xmlns:adec="http://schemas.microsoft.com/office/drawing/2017/decorative" val="1"/>
              </a:ext>
            </a:extLst>
          </p:cNvPr>
          <p:cNvCxnSpPr>
            <a:cxnSpLocks/>
          </p:cNvCxnSpPr>
          <p:nvPr/>
        </p:nvCxnSpPr>
        <p:spPr>
          <a:xfrm>
            <a:off x="1459441" y="480458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3BD11BA3-E918-4F6B-856F-6D6E048040B2}" type="datetime4">
              <a:rPr lang="en-US" smtClean="0"/>
              <a:t>October 3, 2025</a:t>
            </a:fld>
            <a:endParaRPr lang="en-US"/>
          </a:p>
        </p:txBody>
      </p:sp>
    </p:spTree>
    <p:extLst>
      <p:ext uri="{BB962C8B-B14F-4D97-AF65-F5344CB8AC3E}">
        <p14:creationId xmlns:p14="http://schemas.microsoft.com/office/powerpoint/2010/main" val="4027652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84B65554-DB7D-CC81-D612-8170BD715444}"/>
              </a:ext>
            </a:extLst>
          </p:cNvPr>
          <p:cNvSpPr>
            <a:spLocks noGrp="1"/>
          </p:cNvSpPr>
          <p:nvPr>
            <p:ph type="title"/>
          </p:nvPr>
        </p:nvSpPr>
        <p:spPr>
          <a:xfrm>
            <a:off x="612648"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46EA75EC-5FB9-4085-AA9C-B50367B6E92D}"/>
              </a:ext>
            </a:extLst>
          </p:cNvPr>
          <p:cNvSpPr>
            <a:spLocks noGrp="1"/>
          </p:cNvSpPr>
          <p:nvPr>
            <p:ph type="body" idx="1"/>
          </p:nvPr>
        </p:nvSpPr>
        <p:spPr>
          <a:xfrm>
            <a:off x="612648"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73E5B98-AB07-09F6-04F8-C2EB3C12CD78}"/>
              </a:ext>
            </a:extLst>
          </p:cNvPr>
          <p:cNvSpPr>
            <a:spLocks noGrp="1"/>
          </p:cNvSpPr>
          <p:nvPr>
            <p:ph type="ftr" sz="quarter" idx="3"/>
          </p:nvPr>
        </p:nvSpPr>
        <p:spPr>
          <a:xfrm rot="5400000">
            <a:off x="10469880" y="1609344"/>
            <a:ext cx="2670048" cy="365125"/>
          </a:xfrm>
          <a:prstGeom prst="rect">
            <a:avLst/>
          </a:prstGeom>
        </p:spPr>
        <p:txBody>
          <a:bodyPr vert="horz" lIns="91440" tIns="45720" rIns="91440" bIns="45720" rtlCol="0" anchor="ctr"/>
          <a:lstStyle>
            <a:lvl1pPr algn="r">
              <a:defRPr sz="700" b="1" cap="all" spc="300" baseline="0">
                <a:solidFill>
                  <a:schemeClr val="tx1"/>
                </a:solidFill>
              </a:defRPr>
            </a:lvl1pPr>
          </a:lstStyle>
          <a:p>
            <a:pPr algn="r"/>
            <a:r>
              <a:rPr lang="en-US"/>
              <a:t>Sample Footer Text</a:t>
            </a:r>
          </a:p>
        </p:txBody>
      </p:sp>
      <p:sp>
        <p:nvSpPr>
          <p:cNvPr id="6" name="Slide Number Placeholder 5">
            <a:extLst>
              <a:ext uri="{FF2B5EF4-FFF2-40B4-BE49-F238E27FC236}">
                <a16:creationId xmlns:a16="http://schemas.microsoft.com/office/drawing/2014/main" id="{0332D13A-F013-C2CA-B786-0E62D0843407}"/>
              </a:ext>
            </a:extLst>
          </p:cNvPr>
          <p:cNvSpPr>
            <a:spLocks noGrp="1"/>
          </p:cNvSpPr>
          <p:nvPr>
            <p:ph type="sldNum" sz="quarter" idx="4"/>
          </p:nvPr>
        </p:nvSpPr>
        <p:spPr>
          <a:xfrm>
            <a:off x="11494008" y="3218688"/>
            <a:ext cx="630936" cy="429768"/>
          </a:xfrm>
          <a:prstGeom prst="rect">
            <a:avLst/>
          </a:prstGeom>
        </p:spPr>
        <p:txBody>
          <a:bodyPr vert="horz" lIns="91440" tIns="45720" rIns="91440" bIns="45720" rtlCol="0" anchor="ctr"/>
          <a:lstStyle>
            <a:lvl1pPr algn="ctr">
              <a:defRPr sz="1600" b="1">
                <a:solidFill>
                  <a:schemeClr val="tx1"/>
                </a:solidFill>
                <a:latin typeface="+mj-lt"/>
              </a:defRPr>
            </a:lvl1pPr>
          </a:lstStyle>
          <a:p>
            <a:pPr algn="ctr"/>
            <a:fld id="{8D252C1B-CBF0-4A4D-8F57-7FB989103249}" type="slidenum">
              <a:rPr lang="en-US" smtClean="0"/>
              <a:pPr algn="ctr"/>
              <a:t>‹#›</a:t>
            </a:fld>
            <a:endParaRPr lang="en-US"/>
          </a:p>
        </p:txBody>
      </p:sp>
      <p:sp>
        <p:nvSpPr>
          <p:cNvPr id="4" name="Date Placeholder 3">
            <a:extLst>
              <a:ext uri="{FF2B5EF4-FFF2-40B4-BE49-F238E27FC236}">
                <a16:creationId xmlns:a16="http://schemas.microsoft.com/office/drawing/2014/main" id="{1E9F681B-72AC-AD9A-C239-A41763E16ADA}"/>
              </a:ext>
            </a:extLst>
          </p:cNvPr>
          <p:cNvSpPr>
            <a:spLocks noGrp="1"/>
          </p:cNvSpPr>
          <p:nvPr>
            <p:ph type="dt" sz="half" idx="2"/>
          </p:nvPr>
        </p:nvSpPr>
        <p:spPr>
          <a:xfrm rot="5400000">
            <a:off x="10479024" y="4882896"/>
            <a:ext cx="2670048"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6EA11648-0C4F-47A6-87C5-F11B07111556}" type="datetime4">
              <a:rPr lang="en-US" smtClean="0"/>
              <a:t>October 3, 2025</a:t>
            </a:fld>
            <a:endParaRPr lang="en-US"/>
          </a:p>
        </p:txBody>
      </p:sp>
    </p:spTree>
    <p:extLst>
      <p:ext uri="{BB962C8B-B14F-4D97-AF65-F5344CB8AC3E}">
        <p14:creationId xmlns:p14="http://schemas.microsoft.com/office/powerpoint/2010/main" val="179881722"/>
      </p:ext>
    </p:extLst>
  </p:cSld>
  <p:clrMap bg1="lt1" tx1="dk1" bg2="lt2" tx2="dk2" accent1="accent1" accent2="accent2" accent3="accent3" accent4="accent4" accent5="accent5" accent6="accent6" hlink="hlink" folHlink="folHlink"/>
  <p:sldLayoutIdLst>
    <p:sldLayoutId id="2147483873" r:id="rId1"/>
    <p:sldLayoutId id="2147483882" r:id="rId2"/>
    <p:sldLayoutId id="2147483871" r:id="rId3"/>
    <p:sldLayoutId id="2147483872" r:id="rId4"/>
    <p:sldLayoutId id="2147483874" r:id="rId5"/>
    <p:sldLayoutId id="2147483867" r:id="rId6"/>
    <p:sldLayoutId id="2147483868" r:id="rId7"/>
    <p:sldLayoutId id="2147483869" r:id="rId8"/>
    <p:sldLayoutId id="2147483870" r:id="rId9"/>
    <p:sldLayoutId id="2147483875" r:id="rId10"/>
    <p:sldLayoutId id="2147483877" r:id="rId11"/>
    <p:sldLayoutId id="2147483878" r:id="rId12"/>
    <p:sldLayoutId id="2147483879"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28" r:id="rId37"/>
    <p:sldLayoutId id="2147483929" r:id="rId38"/>
    <p:sldLayoutId id="2147483930" r:id="rId39"/>
    <p:sldLayoutId id="2147483909" r:id="rId40"/>
    <p:sldLayoutId id="2147483910" r:id="rId41"/>
    <p:sldLayoutId id="2147483911" r:id="rId42"/>
    <p:sldLayoutId id="2147483924" r:id="rId43"/>
    <p:sldLayoutId id="2147483925" r:id="rId44"/>
    <p:sldLayoutId id="2147483926" r:id="rId45"/>
    <p:sldLayoutId id="2147483927" r:id="rId46"/>
    <p:sldLayoutId id="2147483916" r:id="rId47"/>
    <p:sldLayoutId id="2147483917" r:id="rId48"/>
    <p:sldLayoutId id="2147483918" r:id="rId49"/>
    <p:sldLayoutId id="2147483919" r:id="rId50"/>
    <p:sldLayoutId id="2147483920" r:id="rId51"/>
    <p:sldLayoutId id="2147483921" r:id="rId52"/>
    <p:sldLayoutId id="2147483922" r:id="rId53"/>
    <p:sldLayoutId id="2147483923" r:id="rId54"/>
  </p:sldLayoutIdLst>
  <p:hf sldNum="0" hdr="0" ftr="0" dt="0"/>
  <p:txStyles>
    <p:titleStyle>
      <a:lvl1pPr algn="l" defTabSz="914400" rtl="0" eaLnBrk="1" latinLnBrk="0" hangingPunct="1">
        <a:lnSpc>
          <a:spcPct val="120000"/>
        </a:lnSpc>
        <a:spcBef>
          <a:spcPct val="0"/>
        </a:spcBef>
        <a:buNone/>
        <a:defRPr lang="en-US" sz="2800" b="1" kern="1200" cap="all" spc="500" baseline="0" dirty="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lang="en-US" sz="1400" kern="1200" smtClean="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2pPr>
      <a:lvl3pPr marL="6858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3pPr>
      <a:lvl4pPr marL="9144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4pPr>
      <a:lvl5pPr marL="1143000" indent="-228600" algn="l" defTabSz="914400" rtl="0" eaLnBrk="1" latinLnBrk="0" hangingPunct="1">
        <a:lnSpc>
          <a:spcPct val="130000"/>
        </a:lnSpc>
        <a:spcBef>
          <a:spcPts val="500"/>
        </a:spcBef>
        <a:buFont typeface="Arial" panose="020B0604020202020204" pitchFamily="34" charset="0"/>
        <a:buChar char="•"/>
        <a:defRPr lang="en-US"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9B0A-0E4E-3B7A-2179-7342CDC3E35C}"/>
              </a:ext>
            </a:extLst>
          </p:cNvPr>
          <p:cNvSpPr>
            <a:spLocks noGrp="1"/>
          </p:cNvSpPr>
          <p:nvPr>
            <p:ph type="ctrTitle"/>
          </p:nvPr>
        </p:nvSpPr>
        <p:spPr>
          <a:xfrm>
            <a:off x="2286000" y="1746504"/>
            <a:ext cx="7616952" cy="1883664"/>
          </a:xfrm>
        </p:spPr>
        <p:txBody>
          <a:bodyPr anchor="ctr">
            <a:normAutofit/>
          </a:bodyPr>
          <a:lstStyle/>
          <a:p>
            <a:pPr>
              <a:lnSpc>
                <a:spcPct val="110000"/>
              </a:lnSpc>
            </a:pPr>
            <a:r>
              <a:rPr lang="en-US" sz="3400" dirty="0"/>
              <a:t>Data SERVICES Needs Assessment for Academic Libraries</a:t>
            </a:r>
          </a:p>
        </p:txBody>
      </p:sp>
      <p:sp>
        <p:nvSpPr>
          <p:cNvPr id="3" name="Subtitle 2">
            <a:extLst>
              <a:ext uri="{FF2B5EF4-FFF2-40B4-BE49-F238E27FC236}">
                <a16:creationId xmlns:a16="http://schemas.microsoft.com/office/drawing/2014/main" id="{EF229709-D0E8-79F3-E0D0-9F4E9249431F}"/>
              </a:ext>
            </a:extLst>
          </p:cNvPr>
          <p:cNvSpPr>
            <a:spLocks noGrp="1"/>
          </p:cNvSpPr>
          <p:nvPr>
            <p:ph type="subTitle" idx="1"/>
          </p:nvPr>
        </p:nvSpPr>
        <p:spPr>
          <a:xfrm>
            <a:off x="2286000" y="4288536"/>
            <a:ext cx="7616952" cy="1042416"/>
          </a:xfrm>
        </p:spPr>
        <p:txBody>
          <a:bodyPr anchor="ctr">
            <a:normAutofit/>
          </a:bodyPr>
          <a:lstStyle/>
          <a:p>
            <a:r>
              <a:rPr lang="en-US" dirty="0"/>
              <a:t>Creating a Survey to Assess Institutional Needs for Data Services</a:t>
            </a:r>
          </a:p>
        </p:txBody>
      </p:sp>
    </p:spTree>
    <p:extLst>
      <p:ext uri="{BB962C8B-B14F-4D97-AF65-F5344CB8AC3E}">
        <p14:creationId xmlns:p14="http://schemas.microsoft.com/office/powerpoint/2010/main" val="37092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F0E8-01A5-B6A2-5BA8-F4F84B2F296E}"/>
              </a:ext>
            </a:extLst>
          </p:cNvPr>
          <p:cNvSpPr>
            <a:spLocks noGrp="1"/>
          </p:cNvSpPr>
          <p:nvPr>
            <p:ph type="ctrTitle"/>
          </p:nvPr>
        </p:nvSpPr>
        <p:spPr>
          <a:xfrm>
            <a:off x="992091" y="2514602"/>
            <a:ext cx="6812280" cy="3194302"/>
          </a:xfrm>
        </p:spPr>
        <p:txBody>
          <a:bodyPr anchor="b">
            <a:normAutofit/>
          </a:bodyPr>
          <a:lstStyle/>
          <a:p>
            <a:r>
              <a:rPr lang="en-US"/>
              <a:t>Findings: DMP &amp; Preservation</a:t>
            </a:r>
          </a:p>
        </p:txBody>
      </p:sp>
    </p:spTree>
    <p:extLst>
      <p:ext uri="{BB962C8B-B14F-4D97-AF65-F5344CB8AC3E}">
        <p14:creationId xmlns:p14="http://schemas.microsoft.com/office/powerpoint/2010/main" val="2925428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E063-AABC-BD0D-B034-E59FF7AAFF59}"/>
              </a:ext>
            </a:extLst>
          </p:cNvPr>
          <p:cNvSpPr>
            <a:spLocks noGrp="1"/>
          </p:cNvSpPr>
          <p:nvPr>
            <p:ph type="title"/>
          </p:nvPr>
        </p:nvSpPr>
        <p:spPr>
          <a:xfrm>
            <a:off x="612648" y="402336"/>
            <a:ext cx="10570464" cy="1088136"/>
          </a:xfrm>
        </p:spPr>
        <p:txBody>
          <a:bodyPr anchor="ctr">
            <a:normAutofit/>
          </a:bodyPr>
          <a:lstStyle/>
          <a:p>
            <a:r>
              <a:rPr lang="en-US"/>
              <a:t>Research Activity and Preservation Requirements</a:t>
            </a:r>
          </a:p>
        </p:txBody>
      </p:sp>
      <p:graphicFrame>
        <p:nvGraphicFramePr>
          <p:cNvPr id="4" name="Content Placeholder 3">
            <a:extLst>
              <a:ext uri="{FF2B5EF4-FFF2-40B4-BE49-F238E27FC236}">
                <a16:creationId xmlns:a16="http://schemas.microsoft.com/office/drawing/2014/main" id="{EF50483E-DA3F-4A2A-8BEF-BFEF7CC5A93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1210579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8" y="1771561"/>
          <a:ext cx="10570464" cy="473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8954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E6C4-6E20-254B-00ED-09F00BF400D9}"/>
              </a:ext>
            </a:extLst>
          </p:cNvPr>
          <p:cNvSpPr>
            <a:spLocks noGrp="1"/>
          </p:cNvSpPr>
          <p:nvPr>
            <p:ph type="ctrTitle"/>
          </p:nvPr>
        </p:nvSpPr>
        <p:spPr>
          <a:xfrm>
            <a:off x="992091" y="2514602"/>
            <a:ext cx="6812280" cy="3194302"/>
          </a:xfrm>
        </p:spPr>
        <p:txBody>
          <a:bodyPr anchor="b">
            <a:normAutofit/>
          </a:bodyPr>
          <a:lstStyle/>
          <a:p>
            <a:r>
              <a:rPr lang="en-US"/>
              <a:t>Findings: Repository &amp; File Types</a:t>
            </a:r>
          </a:p>
        </p:txBody>
      </p:sp>
    </p:spTree>
    <p:extLst>
      <p:ext uri="{BB962C8B-B14F-4D97-AF65-F5344CB8AC3E}">
        <p14:creationId xmlns:p14="http://schemas.microsoft.com/office/powerpoint/2010/main" val="661273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C984-A73A-3E72-AD63-4F873BFD2FF0}"/>
              </a:ext>
            </a:extLst>
          </p:cNvPr>
          <p:cNvSpPr>
            <a:spLocks noGrp="1"/>
          </p:cNvSpPr>
          <p:nvPr>
            <p:ph type="title"/>
          </p:nvPr>
        </p:nvSpPr>
        <p:spPr>
          <a:xfrm>
            <a:off x="612648" y="819477"/>
            <a:ext cx="4617720" cy="1197864"/>
          </a:xfrm>
        </p:spPr>
        <p:txBody>
          <a:bodyPr anchor="t">
            <a:normAutofit/>
          </a:bodyPr>
          <a:lstStyle/>
          <a:p>
            <a:pPr>
              <a:lnSpc>
                <a:spcPct val="110000"/>
              </a:lnSpc>
            </a:pPr>
            <a:r>
              <a:rPr lang="en-US" sz="2400"/>
              <a:t>Interest in Repository and Data Format Needs</a:t>
            </a:r>
          </a:p>
        </p:txBody>
      </p:sp>
      <p:pic>
        <p:nvPicPr>
          <p:cNvPr id="5" name="Content Placeholder 4" descr="Different kinds of  backup and storage equipment for digital data with white background - Floppy disk, blank CD, 3.5 hard disk , USB Flash Drive , compact flash card, SD Memory card, Micro SD memory card and 2.5 in hard disk">
            <a:extLst>
              <a:ext uri="{FF2B5EF4-FFF2-40B4-BE49-F238E27FC236}">
                <a16:creationId xmlns:a16="http://schemas.microsoft.com/office/drawing/2014/main" id="{B397C5D6-1057-4A54-BDCF-0D8D3B19210D}"/>
              </a:ext>
            </a:extLst>
          </p:cNvPr>
          <p:cNvPicPr>
            <a:picLocks noGrp="1" noChangeAspect="1"/>
          </p:cNvPicPr>
          <p:nvPr>
            <p:ph type="pic" sz="quarter" idx="18"/>
          </p:nvPr>
        </p:nvPicPr>
        <p:blipFill>
          <a:blip r:embed="rId3"/>
          <a:srcRect l="7416" r="25834" b="1"/>
          <a:stretch>
            <a:fillRect/>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76B6E441-1CAB-12B1-F365-30468F0BF57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3016" y="950976"/>
            <a:ext cx="5586984" cy="5330952"/>
          </a:xfrm>
        </p:spPr>
        <p:txBody>
          <a:bodyPr>
            <a:normAutofit/>
          </a:bodyPr>
          <a:lstStyle/>
          <a:p>
            <a:pPr marL="0" indent="0">
              <a:spcBef>
                <a:spcPts val="2500"/>
              </a:spcBef>
              <a:buFont typeface="Arial" panose="020B0604020202020204" pitchFamily="34" charset="0"/>
              <a:buNone/>
            </a:pPr>
            <a:r>
              <a:rPr lang="en-US" b="1" dirty="0"/>
              <a:t>High Interest in Repository</a:t>
            </a:r>
          </a:p>
          <a:p>
            <a:pPr marL="0" lvl="1" indent="0">
              <a:buFont typeface="Arial" panose="020B0604020202020204" pitchFamily="34" charset="0"/>
              <a:buNone/>
            </a:pPr>
            <a:r>
              <a:t>Over 80% of respondents want access to a university-hosted public research data repository for sharing their data.</a:t>
            </a:r>
            <a:endParaRPr lang="en-US"/>
          </a:p>
          <a:p>
            <a:pPr marL="0" indent="0">
              <a:spcBef>
                <a:spcPts val="2500"/>
              </a:spcBef>
              <a:buFont typeface="Arial" panose="020B0604020202020204" pitchFamily="34" charset="0"/>
              <a:buNone/>
            </a:pPr>
            <a:r>
              <a:rPr lang="en-US" b="1" dirty="0"/>
              <a:t>Diverse Data Formats</a:t>
            </a:r>
          </a:p>
          <a:p>
            <a:pPr marL="0" lvl="1" indent="0">
              <a:buFont typeface="Arial" panose="020B0604020202020204" pitchFamily="34" charset="0"/>
              <a:buNone/>
            </a:pPr>
            <a:r>
              <a:t>Researchers upload various file types including raw data, audiovisual files, graphics, renderings, and code formats.</a:t>
            </a:r>
            <a:endParaRPr lang="en-US"/>
          </a:p>
          <a:p>
            <a:pPr marL="0" indent="0">
              <a:spcBef>
                <a:spcPts val="2500"/>
              </a:spcBef>
              <a:buFont typeface="Arial" panose="020B0604020202020204" pitchFamily="34" charset="0"/>
              <a:buNone/>
            </a:pPr>
            <a:r>
              <a:rPr lang="en-US" b="1" dirty="0"/>
              <a:t>Robust Storage Needs</a:t>
            </a:r>
          </a:p>
          <a:p>
            <a:pPr marL="0" lvl="1" indent="0">
              <a:buFont typeface="Arial" panose="020B0604020202020204" pitchFamily="34" charset="0"/>
              <a:buNone/>
            </a:pPr>
            <a:r>
              <a:t>Repository must support large storage exceeding 1TB and handle multiple data formats for diverse research needs.</a:t>
            </a:r>
            <a:endParaRPr lang="en-US"/>
          </a:p>
          <a:p>
            <a:pPr marL="0" indent="0">
              <a:spcBef>
                <a:spcPts val="2500"/>
              </a:spcBef>
              <a:buFont typeface="Arial" panose="020B0604020202020204" pitchFamily="34" charset="0"/>
              <a:buNone/>
            </a:pPr>
            <a:r>
              <a:rPr lang="en-US" b="1" dirty="0"/>
              <a:t>Backup and Sharing</a:t>
            </a:r>
          </a:p>
          <a:p>
            <a:pPr marL="0" lvl="1" indent="0">
              <a:buNone/>
            </a:pPr>
            <a:r>
              <a:t>Redundant backup and long-term data sharing are critical features for an effective research data repository.</a:t>
            </a:r>
            <a:r>
              <a:rPr lang="en-US"/>
              <a:t> Storage within a lab for processing or visualization was also a high priority.</a:t>
            </a:r>
          </a:p>
        </p:txBody>
      </p:sp>
    </p:spTree>
    <p:extLst>
      <p:ext uri="{BB962C8B-B14F-4D97-AF65-F5344CB8AC3E}">
        <p14:creationId xmlns:p14="http://schemas.microsoft.com/office/powerpoint/2010/main" val="2831704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96BF-233F-09F9-7F59-6E994E8BC7F3}"/>
              </a:ext>
            </a:extLst>
          </p:cNvPr>
          <p:cNvSpPr>
            <a:spLocks noGrp="1"/>
          </p:cNvSpPr>
          <p:nvPr>
            <p:ph type="ctrTitle"/>
          </p:nvPr>
        </p:nvSpPr>
        <p:spPr>
          <a:xfrm>
            <a:off x="992091" y="2514602"/>
            <a:ext cx="6812280" cy="3194302"/>
          </a:xfrm>
        </p:spPr>
        <p:txBody>
          <a:bodyPr anchor="b">
            <a:normAutofit/>
          </a:bodyPr>
          <a:lstStyle/>
          <a:p>
            <a:r>
              <a:rPr lang="en-US"/>
              <a:t>Findings: Compliance &amp; Metadata</a:t>
            </a:r>
          </a:p>
        </p:txBody>
      </p:sp>
    </p:spTree>
    <p:extLst>
      <p:ext uri="{BB962C8B-B14F-4D97-AF65-F5344CB8AC3E}">
        <p14:creationId xmlns:p14="http://schemas.microsoft.com/office/powerpoint/2010/main" val="1594536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0A40-3AA9-B31B-49B1-DCDE139EE7D7}"/>
              </a:ext>
            </a:extLst>
          </p:cNvPr>
          <p:cNvSpPr>
            <a:spLocks noGrp="1"/>
          </p:cNvSpPr>
          <p:nvPr>
            <p:ph type="title"/>
          </p:nvPr>
        </p:nvSpPr>
        <p:spPr>
          <a:xfrm>
            <a:off x="612648" y="819477"/>
            <a:ext cx="4617720" cy="1197864"/>
          </a:xfrm>
        </p:spPr>
        <p:txBody>
          <a:bodyPr anchor="t">
            <a:normAutofit/>
          </a:bodyPr>
          <a:lstStyle/>
          <a:p>
            <a:pPr>
              <a:lnSpc>
                <a:spcPct val="110000"/>
              </a:lnSpc>
            </a:pPr>
            <a:r>
              <a:rPr lang="en-US" sz="2200"/>
              <a:t>Regulatory Awareness and Metadata Challenges</a:t>
            </a:r>
          </a:p>
        </p:txBody>
      </p:sp>
      <p:pic>
        <p:nvPicPr>
          <p:cNvPr id="5" name="Content Placeholder 4" descr="Social media network communication connection">
            <a:extLst>
              <a:ext uri="{FF2B5EF4-FFF2-40B4-BE49-F238E27FC236}">
                <a16:creationId xmlns:a16="http://schemas.microsoft.com/office/drawing/2014/main" id="{62DF7CBD-1C07-424D-88CD-EFE618E3AC08}"/>
              </a:ext>
            </a:extLst>
          </p:cNvPr>
          <p:cNvPicPr>
            <a:picLocks noGrp="1" noChangeAspect="1"/>
          </p:cNvPicPr>
          <p:nvPr>
            <p:ph type="pic" sz="quarter" idx="18"/>
          </p:nvPr>
        </p:nvPicPr>
        <p:blipFill>
          <a:blip r:embed="rId3"/>
          <a:srcRect l="22623" r="10628" b="1"/>
          <a:stretch>
            <a:fillRect/>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60FB0BD0-17AA-F4E0-EA39-5C84ABB65C3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3016" y="950976"/>
            <a:ext cx="5586984" cy="5330952"/>
          </a:xfrm>
        </p:spPr>
        <p:txBody>
          <a:bodyPr>
            <a:normAutofit/>
          </a:bodyPr>
          <a:lstStyle/>
          <a:p>
            <a:pPr marL="0" indent="0">
              <a:spcBef>
                <a:spcPts val="2500"/>
              </a:spcBef>
              <a:buFont typeface="Arial" panose="020B0604020202020204" pitchFamily="34" charset="0"/>
              <a:buNone/>
            </a:pPr>
            <a:r>
              <a:rPr lang="en-US" b="1"/>
              <a:t>Regulatory Awareness Gaps</a:t>
            </a:r>
          </a:p>
          <a:p>
            <a:pPr marL="0" lvl="1" indent="0">
              <a:buFont typeface="Arial" panose="020B0604020202020204" pitchFamily="34" charset="0"/>
              <a:buNone/>
            </a:pPr>
            <a:r>
              <a:t>Survey shows low familiarity with federal data privacy laws like FISMA, FERPA, and HIPAA among respondents.</a:t>
            </a:r>
            <a:endParaRPr lang="en-US"/>
          </a:p>
          <a:p>
            <a:pPr marL="0" indent="0">
              <a:spcBef>
                <a:spcPts val="2500"/>
              </a:spcBef>
              <a:buFont typeface="Arial" panose="020B0604020202020204" pitchFamily="34" charset="0"/>
              <a:buNone/>
            </a:pPr>
            <a:r>
              <a:rPr lang="en-US" b="1"/>
              <a:t>High Uncertainty Levels</a:t>
            </a:r>
          </a:p>
          <a:p>
            <a:pPr marL="0" lvl="1" indent="0">
              <a:buFont typeface="Arial" panose="020B0604020202020204" pitchFamily="34" charset="0"/>
              <a:buNone/>
            </a:pPr>
            <a:r>
              <a:t>63% of participants did not know which regulations apply, highlighting urgent educational needs.</a:t>
            </a:r>
            <a:endParaRPr lang="en-US"/>
          </a:p>
          <a:p>
            <a:pPr marL="0" indent="0">
              <a:spcBef>
                <a:spcPts val="2500"/>
              </a:spcBef>
              <a:buFont typeface="Arial" panose="020B0604020202020204" pitchFamily="34" charset="0"/>
              <a:buNone/>
            </a:pPr>
            <a:r>
              <a:rPr lang="en-US" b="1"/>
              <a:t>Metadata and File Challenges</a:t>
            </a:r>
          </a:p>
          <a:p>
            <a:pPr marL="0" lvl="1" indent="0">
              <a:buFont typeface="Arial" panose="020B0604020202020204" pitchFamily="34" charset="0"/>
              <a:buNone/>
            </a:pPr>
            <a:r>
              <a:t>Respondents face difficulties with metadata standards, file naming, and proprietary versus open formats.</a:t>
            </a:r>
            <a:endParaRPr lang="en-US"/>
          </a:p>
          <a:p>
            <a:pPr marL="0" indent="0">
              <a:spcBef>
                <a:spcPts val="2500"/>
              </a:spcBef>
              <a:buFont typeface="Arial" panose="020B0604020202020204" pitchFamily="34" charset="0"/>
              <a:buNone/>
            </a:pPr>
            <a:r>
              <a:rPr lang="en-US" b="1"/>
              <a:t>Need for Educational Initiatives</a:t>
            </a:r>
          </a:p>
          <a:p>
            <a:pPr marL="0" lvl="1" indent="0">
              <a:buFont typeface="Arial" panose="020B0604020202020204" pitchFamily="34" charset="0"/>
              <a:buNone/>
            </a:pPr>
            <a:r>
              <a:t>Library-led programs are essential to improve researcher knowledge on data management and compliance.</a:t>
            </a:r>
            <a:endParaRPr lang="en-US"/>
          </a:p>
        </p:txBody>
      </p:sp>
    </p:spTree>
    <p:extLst>
      <p:ext uri="{BB962C8B-B14F-4D97-AF65-F5344CB8AC3E}">
        <p14:creationId xmlns:p14="http://schemas.microsoft.com/office/powerpoint/2010/main" val="885377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9186-E925-2C29-71DC-276A97C35636}"/>
              </a:ext>
            </a:extLst>
          </p:cNvPr>
          <p:cNvSpPr>
            <a:spLocks noGrp="1"/>
          </p:cNvSpPr>
          <p:nvPr>
            <p:ph type="ctrTitle"/>
          </p:nvPr>
        </p:nvSpPr>
        <p:spPr>
          <a:xfrm>
            <a:off x="992091" y="2514602"/>
            <a:ext cx="6812280" cy="3194302"/>
          </a:xfrm>
        </p:spPr>
        <p:txBody>
          <a:bodyPr anchor="b">
            <a:normAutofit/>
          </a:bodyPr>
          <a:lstStyle/>
          <a:p>
            <a:r>
              <a:rPr lang="en-US"/>
              <a:t>Findings: Storage &amp; Visualization</a:t>
            </a:r>
          </a:p>
        </p:txBody>
      </p:sp>
    </p:spTree>
    <p:extLst>
      <p:ext uri="{BB962C8B-B14F-4D97-AF65-F5344CB8AC3E}">
        <p14:creationId xmlns:p14="http://schemas.microsoft.com/office/powerpoint/2010/main" val="18278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6F2F-8627-189B-FBAD-14DB34153D37}"/>
              </a:ext>
            </a:extLst>
          </p:cNvPr>
          <p:cNvSpPr>
            <a:spLocks noGrp="1"/>
          </p:cNvSpPr>
          <p:nvPr>
            <p:ph type="title"/>
          </p:nvPr>
        </p:nvSpPr>
        <p:spPr>
          <a:xfrm>
            <a:off x="7569582" y="758952"/>
            <a:ext cx="3842130" cy="1143000"/>
          </a:xfrm>
        </p:spPr>
        <p:txBody>
          <a:bodyPr anchor="b">
            <a:normAutofit/>
          </a:bodyPr>
          <a:lstStyle/>
          <a:p>
            <a:pPr>
              <a:lnSpc>
                <a:spcPct val="110000"/>
              </a:lnSpc>
            </a:pPr>
            <a:r>
              <a:rPr lang="en-US" sz="2000"/>
              <a:t>Backup Practices and Visualization Tools</a:t>
            </a:r>
          </a:p>
        </p:txBody>
      </p:sp>
      <p:pic>
        <p:nvPicPr>
          <p:cNvPr id="5" name="Content Placeholder 4" descr="Database symbols with arrows and file folder">
            <a:extLst>
              <a:ext uri="{FF2B5EF4-FFF2-40B4-BE49-F238E27FC236}">
                <a16:creationId xmlns:a16="http://schemas.microsoft.com/office/drawing/2014/main" id="{AB66BB0D-876E-497A-9CC2-38B2DAE09148}"/>
              </a:ext>
            </a:extLst>
          </p:cNvPr>
          <p:cNvPicPr>
            <a:picLocks noGrp="1" noChangeAspect="1"/>
          </p:cNvPicPr>
          <p:nvPr>
            <p:ph type="pic" sz="quarter" idx="18"/>
          </p:nvPr>
        </p:nvPicPr>
        <p:blipFill>
          <a:blip r:embed="rId3"/>
          <a:srcRect l="14827" r="1703" b="2"/>
          <a:stretch>
            <a:fillRect/>
          </a:stretch>
        </p:blipFill>
        <p:spPr>
          <a:xfrm>
            <a:off x="-1" y="10"/>
            <a:ext cx="6835155" cy="6857989"/>
          </a:xfrm>
          <a:prstGeom prst="rect">
            <a:avLst/>
          </a:prstGeom>
          <a:noFill/>
        </p:spPr>
      </p:pic>
      <p:sp>
        <p:nvSpPr>
          <p:cNvPr id="4" name="Content Placeholder 3">
            <a:extLst>
              <a:ext uri="{FF2B5EF4-FFF2-40B4-BE49-F238E27FC236}">
                <a16:creationId xmlns:a16="http://schemas.microsoft.com/office/drawing/2014/main" id="{33728404-437D-7128-A90E-63D7FE59443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69582" y="2258568"/>
            <a:ext cx="3700397" cy="3840480"/>
          </a:xfrm>
        </p:spPr>
        <p:txBody>
          <a:bodyPr vert="horz" lIns="91440" tIns="45720" rIns="91440" bIns="45720" rtlCol="0" anchor="t">
            <a:normAutofit/>
          </a:bodyPr>
          <a:lstStyle/>
          <a:p>
            <a:pPr marL="0" indent="0">
              <a:lnSpc>
                <a:spcPct val="120000"/>
              </a:lnSpc>
              <a:spcBef>
                <a:spcPts val="2500"/>
              </a:spcBef>
              <a:buFont typeface="Arial" panose="020B0604020202020204" pitchFamily="34" charset="0"/>
              <a:buNone/>
            </a:pPr>
            <a:r>
              <a:rPr lang="en-US" sz="1300" b="1" dirty="0"/>
              <a:t>Data Backup Awareness</a:t>
            </a:r>
          </a:p>
          <a:p>
            <a:pPr marL="0" lvl="1" indent="0">
              <a:lnSpc>
                <a:spcPct val="120000"/>
              </a:lnSpc>
              <a:buFont typeface="Arial" panose="020B0604020202020204" pitchFamily="34" charset="0"/>
              <a:buNone/>
            </a:pPr>
            <a:r>
              <a:rPr lang="en-US" sz="1300" dirty="0"/>
              <a:t>Most researchers back up their data, showing awareness of data security but a need for better automated solutions.</a:t>
            </a:r>
          </a:p>
          <a:p>
            <a:pPr marL="0" indent="0">
              <a:lnSpc>
                <a:spcPct val="120000"/>
              </a:lnSpc>
              <a:spcBef>
                <a:spcPts val="2500"/>
              </a:spcBef>
              <a:buFont typeface="Arial" panose="020B0604020202020204" pitchFamily="34" charset="0"/>
              <a:buNone/>
            </a:pPr>
            <a:r>
              <a:rPr lang="en-US" sz="1300" b="1" dirty="0"/>
              <a:t>Visualization Tool Usage</a:t>
            </a:r>
          </a:p>
          <a:p>
            <a:pPr marL="0" lvl="1" indent="0">
              <a:lnSpc>
                <a:spcPct val="120000"/>
              </a:lnSpc>
              <a:buNone/>
            </a:pPr>
            <a:r>
              <a:rPr lang="en-US" sz="1300" dirty="0"/>
              <a:t>89% of respondents use visualization tools regularly, mainly Excel, </a:t>
            </a:r>
            <a:r>
              <a:rPr lang="en-US" sz="1300"/>
              <a:t>SPSS, ArcGIS, and Adobe </a:t>
            </a:r>
            <a:r>
              <a:rPr lang="en-US" sz="1300" dirty="0"/>
              <a:t>Illustrator.</a:t>
            </a:r>
          </a:p>
          <a:p>
            <a:pPr marL="0" indent="0">
              <a:lnSpc>
                <a:spcPct val="120000"/>
              </a:lnSpc>
              <a:spcBef>
                <a:spcPts val="2500"/>
              </a:spcBef>
              <a:buFont typeface="Arial" panose="020B0604020202020204" pitchFamily="34" charset="0"/>
              <a:buNone/>
            </a:pPr>
            <a:r>
              <a:rPr lang="en-US" sz="1300" b="1" dirty="0"/>
              <a:t>Demand for Training and Resources</a:t>
            </a:r>
          </a:p>
          <a:p>
            <a:pPr marL="0" lvl="1" indent="0">
              <a:lnSpc>
                <a:spcPct val="120000"/>
              </a:lnSpc>
              <a:buFont typeface="Arial" panose="020B0604020202020204" pitchFamily="34" charset="0"/>
              <a:buNone/>
            </a:pPr>
            <a:r>
              <a:rPr lang="en-US" sz="1300" dirty="0"/>
              <a:t>Participants expressed interest in workshops, tutorials, and high-powered hardware for improving visualization skills.</a:t>
            </a:r>
          </a:p>
        </p:txBody>
      </p:sp>
    </p:spTree>
    <p:extLst>
      <p:ext uri="{BB962C8B-B14F-4D97-AF65-F5344CB8AC3E}">
        <p14:creationId xmlns:p14="http://schemas.microsoft.com/office/powerpoint/2010/main" val="40242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875B-0474-E4EB-135E-D1F197F09499}"/>
              </a:ext>
            </a:extLst>
          </p:cNvPr>
          <p:cNvSpPr>
            <a:spLocks noGrp="1"/>
          </p:cNvSpPr>
          <p:nvPr>
            <p:ph type="ctrTitle"/>
          </p:nvPr>
        </p:nvSpPr>
        <p:spPr>
          <a:xfrm>
            <a:off x="992091" y="2514602"/>
            <a:ext cx="6812280" cy="3194302"/>
          </a:xfrm>
        </p:spPr>
        <p:txBody>
          <a:bodyPr anchor="b">
            <a:normAutofit/>
          </a:bodyPr>
          <a:lstStyle/>
          <a:p>
            <a:r>
              <a:rPr lang="en-US"/>
              <a:t>Library Service Implications</a:t>
            </a:r>
          </a:p>
        </p:txBody>
      </p:sp>
    </p:spTree>
    <p:extLst>
      <p:ext uri="{BB962C8B-B14F-4D97-AF65-F5344CB8AC3E}">
        <p14:creationId xmlns:p14="http://schemas.microsoft.com/office/powerpoint/2010/main" val="2055155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D026-23E3-0A55-131E-2A4AE5B69979}"/>
              </a:ext>
            </a:extLst>
          </p:cNvPr>
          <p:cNvSpPr>
            <a:spLocks noGrp="1"/>
          </p:cNvSpPr>
          <p:nvPr>
            <p:ph type="title"/>
          </p:nvPr>
        </p:nvSpPr>
        <p:spPr>
          <a:xfrm>
            <a:off x="612648" y="819477"/>
            <a:ext cx="4617720" cy="1197864"/>
          </a:xfrm>
        </p:spPr>
        <p:txBody>
          <a:bodyPr anchor="t">
            <a:normAutofit/>
          </a:bodyPr>
          <a:lstStyle/>
          <a:p>
            <a:r>
              <a:rPr lang="en-US" sz="2600"/>
              <a:t>Recommendations for Service Expansion</a:t>
            </a:r>
          </a:p>
        </p:txBody>
      </p:sp>
      <p:pic>
        <p:nvPicPr>
          <p:cNvPr id="5" name="Content Placeholder 4" descr="Concept of businessman thinking / searching for idea.">
            <a:extLst>
              <a:ext uri="{FF2B5EF4-FFF2-40B4-BE49-F238E27FC236}">
                <a16:creationId xmlns:a16="http://schemas.microsoft.com/office/drawing/2014/main" id="{E1D671F6-CABF-4681-8865-A64EA935C7D4}"/>
              </a:ext>
            </a:extLst>
          </p:cNvPr>
          <p:cNvPicPr>
            <a:picLocks noGrp="1" noChangeAspect="1"/>
          </p:cNvPicPr>
          <p:nvPr>
            <p:ph type="pic" sz="quarter" idx="18"/>
          </p:nvPr>
        </p:nvPicPr>
        <p:blipFill>
          <a:blip r:embed="rId3"/>
          <a:srcRect l="10693" r="10805" b="-3"/>
          <a:stretch>
            <a:fillRect/>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8B60DADB-CA8C-D211-BE14-6213DE14820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3016" y="950976"/>
            <a:ext cx="5586984" cy="5330952"/>
          </a:xfrm>
        </p:spPr>
        <p:txBody>
          <a:bodyPr>
            <a:normAutofit/>
          </a:bodyPr>
          <a:lstStyle/>
          <a:p>
            <a:pPr marL="0" indent="0">
              <a:spcBef>
                <a:spcPts val="2500"/>
              </a:spcBef>
              <a:buFont typeface="Arial" panose="020B0604020202020204" pitchFamily="34" charset="0"/>
              <a:buNone/>
            </a:pPr>
            <a:r>
              <a:rPr lang="en-US" b="1"/>
              <a:t>*</a:t>
            </a:r>
            <a:r>
              <a:rPr lang="en-US" b="1" dirty="0"/>
              <a:t>Support for Data Management Plans</a:t>
            </a:r>
          </a:p>
          <a:p>
            <a:pPr marL="0" lvl="1" indent="0">
              <a:buFont typeface="Arial" panose="020B0604020202020204" pitchFamily="34" charset="0"/>
              <a:buNone/>
            </a:pPr>
            <a:r>
              <a:t>Provide educational resources and planning tools to assist researchers with Data Management Plans effectively.</a:t>
            </a:r>
            <a:endParaRPr lang="en-US"/>
          </a:p>
          <a:p>
            <a:pPr marL="0" indent="0">
              <a:spcBef>
                <a:spcPts val="2500"/>
              </a:spcBef>
              <a:buFont typeface="Arial" panose="020B0604020202020204" pitchFamily="34" charset="0"/>
              <a:buNone/>
            </a:pPr>
            <a:r>
              <a:rPr lang="en-US" b="1" i="1" dirty="0"/>
              <a:t>Public Data Repository Development</a:t>
            </a:r>
          </a:p>
          <a:p>
            <a:pPr marL="0" lvl="1" indent="0">
              <a:buFont typeface="Arial" panose="020B0604020202020204" pitchFamily="34" charset="0"/>
              <a:buNone/>
            </a:pPr>
            <a:r>
              <a:t>Develop a robust public access data repository to handle diverse file types and large storage needs securely.</a:t>
            </a:r>
            <a:endParaRPr lang="en-US"/>
          </a:p>
          <a:p>
            <a:pPr marL="0" indent="0">
              <a:spcBef>
                <a:spcPts val="2500"/>
              </a:spcBef>
              <a:buFont typeface="Arial" panose="020B0604020202020204" pitchFamily="34" charset="0"/>
              <a:buNone/>
            </a:pPr>
            <a:r>
              <a:rPr lang="en-US" b="1" i="1" dirty="0"/>
              <a:t>Training on Compliance and Metadata</a:t>
            </a:r>
          </a:p>
          <a:p>
            <a:pPr marL="0" lvl="1" indent="0">
              <a:buFont typeface="Arial" panose="020B0604020202020204" pitchFamily="34" charset="0"/>
              <a:buNone/>
            </a:pPr>
            <a:r>
              <a:t>Introduce training programs to improve researchers’ understanding of compliance regulations and metadata standards.</a:t>
            </a:r>
            <a:endParaRPr lang="en-US"/>
          </a:p>
          <a:p>
            <a:pPr marL="0" indent="0">
              <a:spcBef>
                <a:spcPts val="2500"/>
              </a:spcBef>
              <a:buFont typeface="Arial" panose="020B0604020202020204" pitchFamily="34" charset="0"/>
              <a:buNone/>
            </a:pPr>
            <a:r>
              <a:rPr lang="en-US" b="1"/>
              <a:t>*</a:t>
            </a:r>
            <a:r>
              <a:rPr lang="en-US" b="1" dirty="0"/>
              <a:t>Infrastructure for Data Visualization</a:t>
            </a:r>
          </a:p>
          <a:p>
            <a:pPr marL="0" lvl="1" indent="0">
              <a:buNone/>
            </a:pPr>
            <a:r>
              <a:t>Invest in high-powered desktops and specialized software to support advanced data visualization needs.</a:t>
            </a:r>
            <a:br>
              <a:rPr lang="en-US"/>
            </a:br>
            <a:br>
              <a:rPr lang="en-US"/>
            </a:br>
            <a:r>
              <a:rPr lang="en-US"/>
              <a:t>*  denotes immediate priorities, </a:t>
            </a:r>
            <a:r>
              <a:rPr lang="en-US" i="1"/>
              <a:t>Italics </a:t>
            </a:r>
            <a:r>
              <a:rPr lang="en-US"/>
              <a:t>denote long-term</a:t>
            </a:r>
          </a:p>
        </p:txBody>
      </p:sp>
    </p:spTree>
    <p:extLst>
      <p:ext uri="{BB962C8B-B14F-4D97-AF65-F5344CB8AC3E}">
        <p14:creationId xmlns:p14="http://schemas.microsoft.com/office/powerpoint/2010/main" val="627451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ED75-A74B-39D2-1770-43CE17BF0F02}"/>
              </a:ext>
            </a:extLst>
          </p:cNvPr>
          <p:cNvSpPr>
            <a:spLocks noGrp="1"/>
          </p:cNvSpPr>
          <p:nvPr>
            <p:ph type="ctrTitle"/>
          </p:nvPr>
        </p:nvSpPr>
        <p:spPr>
          <a:xfrm>
            <a:off x="992091" y="2514602"/>
            <a:ext cx="6812280" cy="3194302"/>
          </a:xfrm>
        </p:spPr>
        <p:txBody>
          <a:bodyPr anchor="b">
            <a:normAutofit/>
          </a:bodyPr>
          <a:lstStyle/>
          <a:p>
            <a:r>
              <a:rPr lang="en-US" dirty="0"/>
              <a:t>Context</a:t>
            </a:r>
          </a:p>
        </p:txBody>
      </p:sp>
    </p:spTree>
    <p:extLst>
      <p:ext uri="{BB962C8B-B14F-4D97-AF65-F5344CB8AC3E}">
        <p14:creationId xmlns:p14="http://schemas.microsoft.com/office/powerpoint/2010/main" val="2127506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98EA-09EE-B73B-7D06-64A8A65B3C45}"/>
              </a:ext>
            </a:extLst>
          </p:cNvPr>
          <p:cNvSpPr>
            <a:spLocks noGrp="1"/>
          </p:cNvSpPr>
          <p:nvPr>
            <p:ph type="ctrTitle"/>
          </p:nvPr>
        </p:nvSpPr>
        <p:spPr>
          <a:xfrm>
            <a:off x="992091" y="2514602"/>
            <a:ext cx="6812280" cy="3194302"/>
          </a:xfrm>
        </p:spPr>
        <p:txBody>
          <a:bodyPr anchor="b">
            <a:normAutofit/>
          </a:bodyPr>
          <a:lstStyle/>
          <a:p>
            <a:r>
              <a:rPr lang="en-US"/>
              <a:t>Activity &amp; Discussion</a:t>
            </a:r>
          </a:p>
        </p:txBody>
      </p:sp>
    </p:spTree>
    <p:extLst>
      <p:ext uri="{BB962C8B-B14F-4D97-AF65-F5344CB8AC3E}">
        <p14:creationId xmlns:p14="http://schemas.microsoft.com/office/powerpoint/2010/main" val="3047687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80EC-AC53-83E9-36C0-1BEAA77580EA}"/>
              </a:ext>
            </a:extLst>
          </p:cNvPr>
          <p:cNvSpPr>
            <a:spLocks noGrp="1"/>
          </p:cNvSpPr>
          <p:nvPr>
            <p:ph type="title"/>
          </p:nvPr>
        </p:nvSpPr>
        <p:spPr>
          <a:xfrm>
            <a:off x="612649" y="429768"/>
            <a:ext cx="10817352" cy="958480"/>
          </a:xfrm>
        </p:spPr>
        <p:txBody>
          <a:bodyPr anchor="b">
            <a:normAutofit/>
          </a:bodyPr>
          <a:lstStyle/>
          <a:p>
            <a:r>
              <a:rPr lang="en-US"/>
              <a:t>Engaging Librarians in Needs Assessment</a:t>
            </a:r>
          </a:p>
        </p:txBody>
      </p:sp>
      <p:pic>
        <p:nvPicPr>
          <p:cNvPr id="5" name="Content Placeholder 4" descr="Students in library">
            <a:extLst>
              <a:ext uri="{FF2B5EF4-FFF2-40B4-BE49-F238E27FC236}">
                <a16:creationId xmlns:a16="http://schemas.microsoft.com/office/drawing/2014/main" id="{36F2DA67-42C6-4C75-B1FA-47C4F0AD0A14}"/>
              </a:ext>
            </a:extLst>
          </p:cNvPr>
          <p:cNvPicPr>
            <a:picLocks noGrp="1" noChangeAspect="1"/>
          </p:cNvPicPr>
          <p:nvPr>
            <p:ph sz="quarter" idx="18"/>
          </p:nvPr>
        </p:nvPicPr>
        <p:blipFill>
          <a:blip r:embed="rId3"/>
          <a:srcRect l="14216" r="8493" b="-3"/>
          <a:stretch>
            <a:fillRect/>
          </a:stretch>
        </p:blipFill>
        <p:spPr>
          <a:xfrm>
            <a:off x="612775" y="2029968"/>
            <a:ext cx="5029200" cy="4343400"/>
          </a:xfrm>
          <a:prstGeom prst="rect">
            <a:avLst/>
          </a:prstGeom>
          <a:noFill/>
        </p:spPr>
      </p:pic>
      <p:sp>
        <p:nvSpPr>
          <p:cNvPr id="4" name="Content Placeholder 3">
            <a:extLst>
              <a:ext uri="{FF2B5EF4-FFF2-40B4-BE49-F238E27FC236}">
                <a16:creationId xmlns:a16="http://schemas.microsoft.com/office/drawing/2014/main" id="{F9D6301E-0A6B-65E3-2463-C9A0E86097EA}"/>
              </a:ext>
            </a:extLst>
          </p:cNvPr>
          <p:cNvSpPr>
            <a:spLocks noGrp="1"/>
          </p:cNvSpPr>
          <p:nvPr>
            <p:ph sz="quarter" idx="19"/>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82512" y="2029968"/>
            <a:ext cx="5029200" cy="4343400"/>
          </a:xfrm>
        </p:spPr>
        <p:txBody>
          <a:bodyPr vert="horz" lIns="91440" tIns="45720" rIns="91440" bIns="45720" rtlCol="0" anchor="t">
            <a:normAutofit fontScale="92500"/>
          </a:bodyPr>
          <a:lstStyle/>
          <a:p>
            <a:pPr marL="0" indent="0">
              <a:spcBef>
                <a:spcPts val="2500"/>
              </a:spcBef>
              <a:buFont typeface="Arial" panose="020B0604020202020204" pitchFamily="34" charset="0"/>
              <a:buNone/>
            </a:pPr>
            <a:endParaRPr lang="en-US" b="1" dirty="0"/>
          </a:p>
          <a:p>
            <a:pPr marL="0" indent="0">
              <a:spcBef>
                <a:spcPts val="2500"/>
              </a:spcBef>
              <a:buNone/>
            </a:pPr>
            <a:r>
              <a:rPr lang="en-US" b="1" dirty="0"/>
              <a:t>Brainstorming Questions</a:t>
            </a:r>
          </a:p>
          <a:p>
            <a:pPr marL="0" lvl="1" indent="0">
              <a:buNone/>
            </a:pPr>
            <a:r>
              <a:rPr lang="en-US" dirty="0"/>
              <a:t>What does your current research data infrastructure look like? What gaps have you identified in data services?</a:t>
            </a:r>
          </a:p>
          <a:p>
            <a:pPr marL="0" lvl="1" indent="0">
              <a:buNone/>
            </a:pPr>
            <a:r>
              <a:rPr lang="en-US" dirty="0"/>
              <a:t>What regulations are important to your primary research disciplines, and how will you educate patrons in best metadata practices?</a:t>
            </a:r>
          </a:p>
          <a:p>
            <a:pPr marL="0" lvl="1" indent="0">
              <a:buNone/>
            </a:pPr>
            <a:r>
              <a:rPr lang="en-US" dirty="0"/>
              <a:t>What kinds of services are your faculty asking for (software, data cleaning, finding existing datasets, repositories, help with DMPs)?</a:t>
            </a:r>
          </a:p>
          <a:p>
            <a:pPr marL="0" indent="0">
              <a:spcBef>
                <a:spcPts val="2500"/>
              </a:spcBef>
              <a:buFont typeface="Arial" panose="020B0604020202020204" pitchFamily="34" charset="0"/>
              <a:buNone/>
            </a:pPr>
            <a:r>
              <a:rPr lang="en-US" b="1" dirty="0"/>
              <a:t>Sharing Experiences</a:t>
            </a:r>
          </a:p>
          <a:p>
            <a:pPr marL="0" lvl="1" indent="0">
              <a:buNone/>
            </a:pPr>
            <a:r>
              <a:rPr lang="en-US" dirty="0"/>
              <a:t>If you have done or are planning to do a survey, share</a:t>
            </a:r>
            <a:r>
              <a:rPr dirty="0"/>
              <a:t> experiences and strategies for implementing effective data services</a:t>
            </a:r>
            <a:r>
              <a:rPr lang="en-US" dirty="0"/>
              <a:t>. The included worksheet can help you strategize.</a:t>
            </a:r>
          </a:p>
        </p:txBody>
      </p:sp>
    </p:spTree>
    <p:extLst>
      <p:ext uri="{BB962C8B-B14F-4D97-AF65-F5344CB8AC3E}">
        <p14:creationId xmlns:p14="http://schemas.microsoft.com/office/powerpoint/2010/main" val="4197972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bout CCU | Coastal Carolina">
            <a:extLst>
              <a:ext uri="{FF2B5EF4-FFF2-40B4-BE49-F238E27FC236}">
                <a16:creationId xmlns:a16="http://schemas.microsoft.com/office/drawing/2014/main" id="{1EA3CA61-53CD-50B5-7B90-73342B290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268" r="1" b="1"/>
          <a:stretch>
            <a:fillRect/>
          </a:stretch>
        </p:blipFill>
        <p:spPr bwMode="auto">
          <a:xfrm>
            <a:off x="-6" y="1634720"/>
            <a:ext cx="7642746" cy="52232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C396800-F99A-BD9A-A538-9E4E8CA244D4}"/>
              </a:ext>
            </a:extLst>
          </p:cNvPr>
          <p:cNvSpPr>
            <a:spLocks noGrp="1"/>
          </p:cNvSpPr>
          <p:nvPr>
            <p:ph type="title"/>
          </p:nvPr>
        </p:nvSpPr>
        <p:spPr>
          <a:xfrm>
            <a:off x="146074" y="439772"/>
            <a:ext cx="7437031" cy="1194949"/>
          </a:xfrm>
        </p:spPr>
        <p:txBody>
          <a:bodyPr>
            <a:noAutofit/>
          </a:bodyPr>
          <a:lstStyle/>
          <a:p>
            <a:r>
              <a:rPr lang="en-US" sz="3600" dirty="0">
                <a:solidFill>
                  <a:srgbClr val="FF0000"/>
                </a:solidFill>
              </a:rPr>
              <a:t>About Coastal Carolina University</a:t>
            </a:r>
            <a:endParaRPr lang="en-US" sz="3600" b="0" dirty="0">
              <a:solidFill>
                <a:srgbClr val="FF0000"/>
              </a:solidFill>
            </a:endParaRPr>
          </a:p>
        </p:txBody>
      </p:sp>
      <p:pic>
        <p:nvPicPr>
          <p:cNvPr id="7" name="Picture 6" descr="A building with columns and flowers">
            <a:extLst>
              <a:ext uri="{FF2B5EF4-FFF2-40B4-BE49-F238E27FC236}">
                <a16:creationId xmlns:a16="http://schemas.microsoft.com/office/drawing/2014/main" id="{66263D57-599D-1E3D-6D10-4FFDD7D7E558}"/>
              </a:ext>
            </a:extLst>
          </p:cNvPr>
          <p:cNvPicPr>
            <a:picLocks noChangeAspect="1"/>
          </p:cNvPicPr>
          <p:nvPr/>
        </p:nvPicPr>
        <p:blipFill>
          <a:blip r:embed="rId4"/>
          <a:srcRect l="25663" r="656" b="3"/>
          <a:stretch>
            <a:fillRect/>
          </a:stretch>
        </p:blipFill>
        <p:spPr>
          <a:xfrm>
            <a:off x="7643802" y="1"/>
            <a:ext cx="4537154" cy="3445036"/>
          </a:xfrm>
          <a:prstGeom prst="rect">
            <a:avLst/>
          </a:prstGeom>
        </p:spPr>
      </p:pic>
      <p:sp>
        <p:nvSpPr>
          <p:cNvPr id="3" name="Content Placeholder 2">
            <a:extLst>
              <a:ext uri="{FF2B5EF4-FFF2-40B4-BE49-F238E27FC236}">
                <a16:creationId xmlns:a16="http://schemas.microsoft.com/office/drawing/2014/main" id="{628B5CCC-C962-50F8-FE36-BE41969AC83B}"/>
              </a:ext>
            </a:extLst>
          </p:cNvPr>
          <p:cNvSpPr>
            <a:spLocks noGrp="1"/>
          </p:cNvSpPr>
          <p:nvPr>
            <p:ph idx="1"/>
          </p:nvPr>
        </p:nvSpPr>
        <p:spPr>
          <a:xfrm>
            <a:off x="1457709" y="3727307"/>
            <a:ext cx="4727315" cy="1920240"/>
          </a:xfrm>
          <a:solidFill>
            <a:schemeClr val="bg1"/>
          </a:solidFill>
        </p:spPr>
        <p:txBody>
          <a:bodyPr vert="horz" lIns="91440" tIns="45720" rIns="91440" bIns="45720" rtlCol="0" anchor="ctr">
            <a:normAutofit fontScale="92500" lnSpcReduction="20000"/>
          </a:bodyPr>
          <a:lstStyle/>
          <a:p>
            <a:pPr lvl="1">
              <a:buFont typeface="Courier New"/>
              <a:buChar char="o"/>
            </a:pPr>
            <a:r>
              <a:rPr lang="en-US" dirty="0"/>
              <a:t>Public 4-year Comprehensive in Conway, SC (Myrtle Beach Metro Area)</a:t>
            </a:r>
          </a:p>
          <a:p>
            <a:pPr lvl="1">
              <a:buFont typeface="Courier New"/>
              <a:buChar char="o"/>
            </a:pPr>
            <a:r>
              <a:rPr lang="en-US" dirty="0"/>
              <a:t>2025 Carnegie Classification: Research Colleges and Universities (stated goal of R2 by next round)</a:t>
            </a:r>
          </a:p>
          <a:p>
            <a:pPr lvl="1">
              <a:buFont typeface="Courier New"/>
              <a:buChar char="o"/>
            </a:pPr>
            <a:r>
              <a:rPr lang="en-US" dirty="0"/>
              <a:t>Total Enrollment:  ~11,000 students</a:t>
            </a:r>
          </a:p>
          <a:p>
            <a:pPr lvl="1">
              <a:buFont typeface="Courier New"/>
              <a:buChar char="o"/>
            </a:pPr>
            <a:r>
              <a:rPr lang="en-US" dirty="0"/>
              <a:t>Focus on Undergraduate Education</a:t>
            </a:r>
          </a:p>
          <a:p>
            <a:pPr lvl="1">
              <a:buFont typeface="Courier New"/>
              <a:buChar char="o"/>
            </a:pPr>
            <a:r>
              <a:rPr lang="en-US" dirty="0"/>
              <a:t>Growing masters’ and doctoral programs</a:t>
            </a:r>
          </a:p>
        </p:txBody>
      </p:sp>
      <p:pic>
        <p:nvPicPr>
          <p:cNvPr id="5" name="Picture 4" descr="A building with a round roof and steps">
            <a:extLst>
              <a:ext uri="{FF2B5EF4-FFF2-40B4-BE49-F238E27FC236}">
                <a16:creationId xmlns:a16="http://schemas.microsoft.com/office/drawing/2014/main" id="{7A5428F3-0932-E5C4-FD7C-3FB1F9E7A5DC}"/>
              </a:ext>
            </a:extLst>
          </p:cNvPr>
          <p:cNvPicPr>
            <a:picLocks noChangeAspect="1"/>
          </p:cNvPicPr>
          <p:nvPr/>
        </p:nvPicPr>
        <p:blipFill>
          <a:blip r:embed="rId5"/>
          <a:srcRect r="15512" b="3"/>
          <a:stretch>
            <a:fillRect/>
          </a:stretch>
        </p:blipFill>
        <p:spPr>
          <a:xfrm>
            <a:off x="7642739" y="3419060"/>
            <a:ext cx="4549261" cy="3472917"/>
          </a:xfrm>
          <a:prstGeom prst="rect">
            <a:avLst/>
          </a:prstGeom>
        </p:spPr>
      </p:pic>
      <p:cxnSp>
        <p:nvCxnSpPr>
          <p:cNvPr id="4" name="Straight Connector 3">
            <a:extLst>
              <a:ext uri="{FF2B5EF4-FFF2-40B4-BE49-F238E27FC236}">
                <a16:creationId xmlns:a16="http://schemas.microsoft.com/office/drawing/2014/main" id="{2E1C4B25-E1EE-E3AC-FBAE-B09090ACEB93}"/>
              </a:ext>
              <a:ext uri="{C183D7F6-B498-43B3-948B-1728B52AA6E4}">
                <adec:decorative xmlns:adec="http://schemas.microsoft.com/office/drawing/2017/decorative" val="1"/>
              </a:ext>
            </a:extLst>
          </p:cNvPr>
          <p:cNvCxnSpPr>
            <a:cxnSpLocks/>
          </p:cNvCxnSpPr>
          <p:nvPr/>
        </p:nvCxnSpPr>
        <p:spPr>
          <a:xfrm>
            <a:off x="236286" y="253117"/>
            <a:ext cx="7218062" cy="0"/>
          </a:xfrm>
          <a:prstGeom prst="line">
            <a:avLst/>
          </a:prstGeom>
          <a:ln w="111125">
            <a:solidFill>
              <a:schemeClr val="accent5"/>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2357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5BCB-B071-A1B8-D44D-6F61EF273FB2}"/>
              </a:ext>
            </a:extLst>
          </p:cNvPr>
          <p:cNvSpPr>
            <a:spLocks noGrp="1"/>
          </p:cNvSpPr>
          <p:nvPr>
            <p:ph type="title"/>
          </p:nvPr>
        </p:nvSpPr>
        <p:spPr/>
        <p:txBody>
          <a:bodyPr/>
          <a:lstStyle/>
          <a:p>
            <a:r>
              <a:rPr lang="en-US" dirty="0"/>
              <a:t>How We Started</a:t>
            </a:r>
          </a:p>
        </p:txBody>
      </p:sp>
      <p:sp>
        <p:nvSpPr>
          <p:cNvPr id="3" name="Content Placeholder 2">
            <a:extLst>
              <a:ext uri="{FF2B5EF4-FFF2-40B4-BE49-F238E27FC236}">
                <a16:creationId xmlns:a16="http://schemas.microsoft.com/office/drawing/2014/main" id="{8659F7F8-EF34-DB7E-1146-E0B68F88C652}"/>
              </a:ext>
            </a:extLst>
          </p:cNvPr>
          <p:cNvSpPr>
            <a:spLocks noGrp="1"/>
          </p:cNvSpPr>
          <p:nvPr>
            <p:ph sz="quarter" idx="13"/>
          </p:nvPr>
        </p:nvSpPr>
        <p:spPr>
          <a:xfrm>
            <a:off x="6871757" y="1062072"/>
            <a:ext cx="4325112" cy="5640019"/>
          </a:xfrm>
        </p:spPr>
        <p:txBody>
          <a:bodyPr>
            <a:normAutofit fontScale="92500"/>
          </a:bodyPr>
          <a:lstStyle/>
          <a:p>
            <a:pPr marL="285750" indent="-285750">
              <a:buFont typeface="Arial"/>
              <a:buChar char="•"/>
            </a:pPr>
            <a:r>
              <a:rPr lang="en-US"/>
              <a:t>Our Library had limited data services support, but increased research priorities led us to plan for a rollout of targeted services</a:t>
            </a:r>
          </a:p>
          <a:p>
            <a:pPr marL="285750" indent="-285750">
              <a:buFont typeface="Arial"/>
              <a:buChar char="•"/>
            </a:pPr>
            <a:r>
              <a:rPr lang="en-US"/>
              <a:t>We envisioned a top-down, faculty-led approach where highly productive faculty would be our first audience. They would in turn lead students to our services. </a:t>
            </a:r>
          </a:p>
          <a:p>
            <a:pPr marL="285750" indent="-285750">
              <a:buFont typeface="Arial"/>
              <a:buChar char="•"/>
            </a:pPr>
            <a:r>
              <a:rPr lang="en-US"/>
              <a:t>We collaborated with the Office of Research to isolate this population and survey them.</a:t>
            </a:r>
          </a:p>
          <a:p>
            <a:pPr marL="285750" indent="-285750">
              <a:buFont typeface="Arial"/>
              <a:buChar char="•"/>
            </a:pPr>
            <a:r>
              <a:rPr lang="en-US"/>
              <a:t>As a mid-sized, primarily undergraduate institution, we wanted to "right size" our initial rollout to make sure we weren't offering too much or too little. </a:t>
            </a:r>
          </a:p>
          <a:p>
            <a:pPr marL="0" indent="0">
              <a:buNone/>
            </a:pPr>
            <a:endParaRPr lang="en-US"/>
          </a:p>
          <a:p>
            <a:pPr marL="0" indent="0">
              <a:buNone/>
            </a:pPr>
            <a:endParaRPr lang="en-US"/>
          </a:p>
        </p:txBody>
      </p:sp>
    </p:spTree>
    <p:extLst>
      <p:ext uri="{BB962C8B-B14F-4D97-AF65-F5344CB8AC3E}">
        <p14:creationId xmlns:p14="http://schemas.microsoft.com/office/powerpoint/2010/main" val="28305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E999-8455-DA41-BFA7-879BD6819FCF}"/>
              </a:ext>
            </a:extLst>
          </p:cNvPr>
          <p:cNvSpPr>
            <a:spLocks noGrp="1"/>
          </p:cNvSpPr>
          <p:nvPr>
            <p:ph type="title"/>
          </p:nvPr>
        </p:nvSpPr>
        <p:spPr>
          <a:xfrm>
            <a:off x="1200467" y="2320290"/>
            <a:ext cx="3691890" cy="2217420"/>
          </a:xfrm>
        </p:spPr>
        <p:txBody>
          <a:bodyPr anchor="ctr">
            <a:normAutofit/>
          </a:bodyPr>
          <a:lstStyle/>
          <a:p>
            <a:r>
              <a:rPr lang="en-US" dirty="0"/>
              <a:t>How it’s Going</a:t>
            </a:r>
          </a:p>
        </p:txBody>
      </p:sp>
      <p:pic>
        <p:nvPicPr>
          <p:cNvPr id="4" name="Picture 3" descr="A room with several screens on the wall">
            <a:extLst>
              <a:ext uri="{FF2B5EF4-FFF2-40B4-BE49-F238E27FC236}">
                <a16:creationId xmlns:a16="http://schemas.microsoft.com/office/drawing/2014/main" id="{708E7B3B-A3F2-BAEC-695F-6695F198969F}"/>
              </a:ext>
            </a:extLst>
          </p:cNvPr>
          <p:cNvPicPr>
            <a:picLocks noChangeAspect="1"/>
          </p:cNvPicPr>
          <p:nvPr/>
        </p:nvPicPr>
        <p:blipFill>
          <a:blip r:embed="rId3"/>
          <a:srcRect l="5099" r="28270"/>
          <a:stretch>
            <a:fillRect/>
          </a:stretch>
        </p:blipFill>
        <p:spPr>
          <a:xfrm>
            <a:off x="20" y="10"/>
            <a:ext cx="6092805" cy="6857990"/>
          </a:xfrm>
          <a:custGeom>
            <a:avLst/>
            <a:gdLst>
              <a:gd name="connsiteX0" fmla="*/ 3046412 w 6092825"/>
              <a:gd name="connsiteY0" fmla="*/ 1298448 h 6858000"/>
              <a:gd name="connsiteX1" fmla="*/ 915860 w 6092825"/>
              <a:gd name="connsiteY1" fmla="*/ 3429000 h 6858000"/>
              <a:gd name="connsiteX2" fmla="*/ 3046412 w 6092825"/>
              <a:gd name="connsiteY2" fmla="*/ 5559552 h 6858000"/>
              <a:gd name="connsiteX3" fmla="*/ 5176964 w 6092825"/>
              <a:gd name="connsiteY3" fmla="*/ 3429000 h 6858000"/>
              <a:gd name="connsiteX4" fmla="*/ 3046412 w 6092825"/>
              <a:gd name="connsiteY4" fmla="*/ 1298448 h 6858000"/>
              <a:gd name="connsiteX5" fmla="*/ 0 w 6092825"/>
              <a:gd name="connsiteY5" fmla="*/ 0 h 6858000"/>
              <a:gd name="connsiteX6" fmla="*/ 6092825 w 6092825"/>
              <a:gd name="connsiteY6" fmla="*/ 0 h 6858000"/>
              <a:gd name="connsiteX7" fmla="*/ 6092825 w 6092825"/>
              <a:gd name="connsiteY7" fmla="*/ 6858000 h 6858000"/>
              <a:gd name="connsiteX8" fmla="*/ 0 w 609282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2825" h="6858000">
                <a:moveTo>
                  <a:pt x="3046412" y="1298448"/>
                </a:moveTo>
                <a:cubicBezTo>
                  <a:pt x="1869741" y="1298448"/>
                  <a:pt x="915860" y="2252329"/>
                  <a:pt x="915860" y="3429000"/>
                </a:cubicBezTo>
                <a:cubicBezTo>
                  <a:pt x="915860" y="4605671"/>
                  <a:pt x="1869741" y="5559552"/>
                  <a:pt x="3046412" y="5559552"/>
                </a:cubicBezTo>
                <a:cubicBezTo>
                  <a:pt x="4223083" y="5559552"/>
                  <a:pt x="5176964" y="4605671"/>
                  <a:pt x="5176964" y="3429000"/>
                </a:cubicBezTo>
                <a:cubicBezTo>
                  <a:pt x="5176964" y="2252329"/>
                  <a:pt x="4223083" y="1298448"/>
                  <a:pt x="3046412" y="1298448"/>
                </a:cubicBezTo>
                <a:close/>
                <a:moveTo>
                  <a:pt x="0" y="0"/>
                </a:moveTo>
                <a:lnTo>
                  <a:pt x="6092825" y="0"/>
                </a:lnTo>
                <a:lnTo>
                  <a:pt x="6092825" y="6858000"/>
                </a:lnTo>
                <a:lnTo>
                  <a:pt x="0" y="6858000"/>
                </a:lnTo>
                <a:close/>
              </a:path>
            </a:pathLst>
          </a:custGeom>
          <a:noFill/>
        </p:spPr>
      </p:pic>
      <p:sp>
        <p:nvSpPr>
          <p:cNvPr id="3" name="Content Placeholder 2">
            <a:extLst>
              <a:ext uri="{FF2B5EF4-FFF2-40B4-BE49-F238E27FC236}">
                <a16:creationId xmlns:a16="http://schemas.microsoft.com/office/drawing/2014/main" id="{97C2A672-24AD-573A-F55F-8E541DB8AB54}"/>
              </a:ext>
            </a:extLst>
          </p:cNvPr>
          <p:cNvSpPr>
            <a:spLocks noGrp="1"/>
          </p:cNvSpPr>
          <p:nvPr>
            <p:ph sz="quarter" idx="13"/>
          </p:nvPr>
        </p:nvSpPr>
        <p:spPr>
          <a:xfrm>
            <a:off x="7429391" y="494432"/>
            <a:ext cx="4427524" cy="5640019"/>
          </a:xfrm>
        </p:spPr>
        <p:txBody>
          <a:bodyPr anchor="ctr">
            <a:normAutofit/>
          </a:bodyPr>
          <a:lstStyle/>
          <a:p>
            <a:r>
              <a:rPr lang="en-US" dirty="0"/>
              <a:t>One year out – new library space, including a data visualization and VR lab</a:t>
            </a:r>
          </a:p>
          <a:p>
            <a:r>
              <a:rPr lang="en-US" dirty="0"/>
              <a:t>Software installed to meet researcher needs, secure storage for protected data</a:t>
            </a:r>
          </a:p>
          <a:p>
            <a:r>
              <a:rPr lang="en-US" dirty="0"/>
              <a:t>Purchased new subscription datasets, added resources to collection, and Sage Research Skills Data Visualization.</a:t>
            </a:r>
          </a:p>
          <a:p>
            <a:r>
              <a:rPr lang="en-US" dirty="0"/>
              <a:t>Comprehensive research guides on sharing data openly and DMPs</a:t>
            </a:r>
          </a:p>
          <a:p>
            <a:r>
              <a:rPr lang="en-US" dirty="0"/>
              <a:t>A series of workshops on data services, finding datasets, and data management</a:t>
            </a:r>
          </a:p>
          <a:p>
            <a:r>
              <a:rPr lang="en-US" dirty="0"/>
              <a:t>Expanding collaboration</a:t>
            </a:r>
          </a:p>
          <a:p>
            <a:endParaRPr lang="en-US" dirty="0"/>
          </a:p>
        </p:txBody>
      </p:sp>
    </p:spTree>
    <p:extLst>
      <p:ext uri="{BB962C8B-B14F-4D97-AF65-F5344CB8AC3E}">
        <p14:creationId xmlns:p14="http://schemas.microsoft.com/office/powerpoint/2010/main" val="171868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A0CC-F74C-415D-3698-D36B591DE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BE29F-02A6-D6E7-BF84-99104B32AB50}"/>
              </a:ext>
            </a:extLst>
          </p:cNvPr>
          <p:cNvSpPr>
            <a:spLocks noGrp="1"/>
          </p:cNvSpPr>
          <p:nvPr>
            <p:ph type="ctrTitle"/>
          </p:nvPr>
        </p:nvSpPr>
        <p:spPr>
          <a:xfrm>
            <a:off x="992091" y="2514602"/>
            <a:ext cx="6812280" cy="3194302"/>
          </a:xfrm>
        </p:spPr>
        <p:txBody>
          <a:bodyPr anchor="b">
            <a:normAutofit/>
          </a:bodyPr>
          <a:lstStyle/>
          <a:p>
            <a:r>
              <a:rPr lang="en-US"/>
              <a:t>Survey Overview</a:t>
            </a:r>
          </a:p>
        </p:txBody>
      </p:sp>
    </p:spTree>
    <p:extLst>
      <p:ext uri="{BB962C8B-B14F-4D97-AF65-F5344CB8AC3E}">
        <p14:creationId xmlns:p14="http://schemas.microsoft.com/office/powerpoint/2010/main" val="1285790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7E56-2FAA-8373-1445-7BEFEFBBE155}"/>
              </a:ext>
            </a:extLst>
          </p:cNvPr>
          <p:cNvSpPr>
            <a:spLocks noGrp="1"/>
          </p:cNvSpPr>
          <p:nvPr>
            <p:ph type="title"/>
          </p:nvPr>
        </p:nvSpPr>
        <p:spPr>
          <a:xfrm>
            <a:off x="612647" y="256032"/>
            <a:ext cx="6949439" cy="1124712"/>
          </a:xfrm>
        </p:spPr>
        <p:txBody>
          <a:bodyPr anchor="b">
            <a:normAutofit/>
          </a:bodyPr>
          <a:lstStyle/>
          <a:p>
            <a:r>
              <a:rPr lang="en-US"/>
              <a:t>Purpose and Methodology</a:t>
            </a:r>
          </a:p>
        </p:txBody>
      </p:sp>
      <p:sp>
        <p:nvSpPr>
          <p:cNvPr id="4" name="Content Placeholder 3">
            <a:extLst>
              <a:ext uri="{FF2B5EF4-FFF2-40B4-BE49-F238E27FC236}">
                <a16:creationId xmlns:a16="http://schemas.microsoft.com/office/drawing/2014/main" id="{7680698F-5F1F-6BE1-80E8-480DDC13556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1755648"/>
            <a:ext cx="6949440" cy="4343400"/>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dirty="0"/>
              <a:t>Survey Objective</a:t>
            </a:r>
          </a:p>
          <a:p>
            <a:pPr marL="0" lvl="1" indent="0">
              <a:buFont typeface="Arial" panose="020B0604020202020204" pitchFamily="34" charset="0"/>
              <a:buNone/>
            </a:pPr>
            <a:r>
              <a:t>The survey aimed to evaluate data management needs and concerns among university campus researchers.</a:t>
            </a:r>
            <a:endParaRPr lang="en-US"/>
          </a:p>
          <a:p>
            <a:pPr marL="0" indent="0">
              <a:spcBef>
                <a:spcPts val="2500"/>
              </a:spcBef>
              <a:buFont typeface="Arial" panose="020B0604020202020204" pitchFamily="34" charset="0"/>
              <a:buNone/>
            </a:pPr>
            <a:r>
              <a:rPr lang="en-US" b="1" dirty="0"/>
              <a:t>Target Participants</a:t>
            </a:r>
          </a:p>
          <a:p>
            <a:pPr marL="0" lvl="1" indent="0">
              <a:buNone/>
            </a:pPr>
            <a:r>
              <a:t>The survey targeted researchers </a:t>
            </a:r>
            <a:r>
              <a:rPr lang="en-US"/>
              <a:t>who</a:t>
            </a:r>
            <a:r>
              <a:t> </a:t>
            </a:r>
            <a:r>
              <a:rPr lang="en-US"/>
              <a:t>completed </a:t>
            </a:r>
            <a:r>
              <a:t>funded research </a:t>
            </a:r>
            <a:r>
              <a:rPr lang="en-US"/>
              <a:t>or had gained external</a:t>
            </a:r>
            <a:r>
              <a:t> funding in the last three years.</a:t>
            </a:r>
            <a:endParaRPr lang="en-US"/>
          </a:p>
          <a:p>
            <a:pPr marL="0" indent="0">
              <a:spcBef>
                <a:spcPts val="2500"/>
              </a:spcBef>
              <a:buFont typeface="Arial" panose="020B0604020202020204" pitchFamily="34" charset="0"/>
              <a:buNone/>
            </a:pPr>
            <a:r>
              <a:rPr lang="en-US" b="1" dirty="0"/>
              <a:t>Survey Distribution</a:t>
            </a:r>
          </a:p>
          <a:p>
            <a:pPr marL="0" lvl="1" indent="0">
              <a:buFont typeface="Arial" panose="020B0604020202020204" pitchFamily="34" charset="0"/>
              <a:buNone/>
            </a:pPr>
            <a:r>
              <a:t>The survey was distributed via email and conducted over a period of one month.</a:t>
            </a:r>
            <a:endParaRPr lang="en-US"/>
          </a:p>
          <a:p>
            <a:pPr marL="0" indent="0">
              <a:spcBef>
                <a:spcPts val="2500"/>
              </a:spcBef>
              <a:buFont typeface="Arial" panose="020B0604020202020204" pitchFamily="34" charset="0"/>
              <a:buNone/>
            </a:pPr>
            <a:r>
              <a:rPr lang="en-US" b="1" dirty="0"/>
              <a:t>Survey Outcome Usage</a:t>
            </a:r>
          </a:p>
          <a:p>
            <a:pPr marL="0" lvl="1" indent="0">
              <a:buNone/>
            </a:pPr>
            <a:r>
              <a:t>Results </a:t>
            </a:r>
            <a:r>
              <a:rPr lang="en-US"/>
              <a:t>guided</a:t>
            </a:r>
            <a:r>
              <a:t> the development of data services like educational resources</a:t>
            </a:r>
            <a:r>
              <a:rPr lang="en-US"/>
              <a:t>, data management planning assistant, and data processing and visualization services.</a:t>
            </a:r>
          </a:p>
        </p:txBody>
      </p:sp>
      <p:pic>
        <p:nvPicPr>
          <p:cNvPr id="5" name="Content Placeholder 4" descr="3d illustration">
            <a:extLst>
              <a:ext uri="{FF2B5EF4-FFF2-40B4-BE49-F238E27FC236}">
                <a16:creationId xmlns:a16="http://schemas.microsoft.com/office/drawing/2014/main" id="{DD7FA8FF-4658-415D-A920-55E7601E5AE9}"/>
              </a:ext>
            </a:extLst>
          </p:cNvPr>
          <p:cNvPicPr>
            <a:picLocks noGrp="1" noChangeAspect="1"/>
          </p:cNvPicPr>
          <p:nvPr>
            <p:ph type="pic" sz="quarter" idx="18"/>
          </p:nvPr>
        </p:nvPicPr>
        <p:blipFill>
          <a:blip r:embed="rId3"/>
          <a:srcRect l="11933" r="26144" b="-3"/>
          <a:stretch>
            <a:fillRect/>
          </a:stretch>
        </p:blipFill>
        <p:spPr>
          <a:xfrm>
            <a:off x="8129016" y="758952"/>
            <a:ext cx="3300984" cy="5330952"/>
          </a:xfrm>
          <a:prstGeom prst="rect">
            <a:avLst/>
          </a:prstGeom>
          <a:noFill/>
        </p:spPr>
      </p:pic>
    </p:spTree>
    <p:extLst>
      <p:ext uri="{BB962C8B-B14F-4D97-AF65-F5344CB8AC3E}">
        <p14:creationId xmlns:p14="http://schemas.microsoft.com/office/powerpoint/2010/main" val="2151794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0B05-D4F3-0BA6-4BA2-8BC4F1E77BA2}"/>
              </a:ext>
            </a:extLst>
          </p:cNvPr>
          <p:cNvSpPr>
            <a:spLocks noGrp="1"/>
          </p:cNvSpPr>
          <p:nvPr>
            <p:ph type="ctrTitle"/>
          </p:nvPr>
        </p:nvSpPr>
        <p:spPr>
          <a:xfrm>
            <a:off x="992091" y="2514602"/>
            <a:ext cx="6812280" cy="3194302"/>
          </a:xfrm>
        </p:spPr>
        <p:txBody>
          <a:bodyPr anchor="b">
            <a:normAutofit/>
          </a:bodyPr>
          <a:lstStyle/>
          <a:p>
            <a:r>
              <a:rPr lang="en-US"/>
              <a:t>Key Survey Questions</a:t>
            </a:r>
          </a:p>
        </p:txBody>
      </p:sp>
    </p:spTree>
    <p:extLst>
      <p:ext uri="{BB962C8B-B14F-4D97-AF65-F5344CB8AC3E}">
        <p14:creationId xmlns:p14="http://schemas.microsoft.com/office/powerpoint/2010/main" val="1784389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93FF-39FB-41FC-DE97-1C0E9E2920B4}"/>
              </a:ext>
            </a:extLst>
          </p:cNvPr>
          <p:cNvSpPr>
            <a:spLocks noGrp="1"/>
          </p:cNvSpPr>
          <p:nvPr>
            <p:ph type="title"/>
          </p:nvPr>
        </p:nvSpPr>
        <p:spPr>
          <a:xfrm>
            <a:off x="7569582" y="758952"/>
            <a:ext cx="3842130" cy="1143000"/>
          </a:xfrm>
        </p:spPr>
        <p:txBody>
          <a:bodyPr anchor="b">
            <a:normAutofit/>
          </a:bodyPr>
          <a:lstStyle/>
          <a:p>
            <a:r>
              <a:rPr lang="en-US"/>
              <a:t>Themes and Focus Areas</a:t>
            </a:r>
          </a:p>
        </p:txBody>
      </p:sp>
      <p:pic>
        <p:nvPicPr>
          <p:cNvPr id="5" name="Content Placeholder 4" descr="Cropped shot of two young designers planning on a glass board">
            <a:extLst>
              <a:ext uri="{FF2B5EF4-FFF2-40B4-BE49-F238E27FC236}">
                <a16:creationId xmlns:a16="http://schemas.microsoft.com/office/drawing/2014/main" id="{6042DD57-9673-47FC-BFEB-98C2900A069C}"/>
              </a:ext>
            </a:extLst>
          </p:cNvPr>
          <p:cNvPicPr>
            <a:picLocks noGrp="1" noChangeAspect="1"/>
          </p:cNvPicPr>
          <p:nvPr>
            <p:ph type="pic" sz="quarter" idx="18"/>
          </p:nvPr>
        </p:nvPicPr>
        <p:blipFill>
          <a:blip r:embed="rId3"/>
          <a:srcRect l="33473" r="-1" b="-1"/>
          <a:stretch>
            <a:fillRect/>
          </a:stretch>
        </p:blipFill>
        <p:spPr>
          <a:xfrm>
            <a:off x="-1" y="10"/>
            <a:ext cx="6835155" cy="6857989"/>
          </a:xfrm>
          <a:prstGeom prst="rect">
            <a:avLst/>
          </a:prstGeom>
          <a:noFill/>
        </p:spPr>
      </p:pic>
      <p:sp>
        <p:nvSpPr>
          <p:cNvPr id="4" name="Content Placeholder 3">
            <a:extLst>
              <a:ext uri="{FF2B5EF4-FFF2-40B4-BE49-F238E27FC236}">
                <a16:creationId xmlns:a16="http://schemas.microsoft.com/office/drawing/2014/main" id="{3E56DB50-13C4-5DE7-6D4F-D2EF3181783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69582" y="2258568"/>
            <a:ext cx="3700397" cy="3840480"/>
          </a:xfrm>
        </p:spPr>
        <p:txBody>
          <a:bodyPr>
            <a:normAutofit/>
          </a:bodyPr>
          <a:lstStyle/>
          <a:p>
            <a:pPr marL="0" indent="0">
              <a:lnSpc>
                <a:spcPct val="120000"/>
              </a:lnSpc>
              <a:spcBef>
                <a:spcPts val="2500"/>
              </a:spcBef>
              <a:buFont typeface="Arial" panose="020B0604020202020204" pitchFamily="34" charset="0"/>
              <a:buNone/>
            </a:pPr>
            <a:r>
              <a:rPr lang="en-US" sz="1300" b="1"/>
              <a:t>Data Management Practices</a:t>
            </a:r>
          </a:p>
          <a:p>
            <a:pPr marL="0" lvl="1" indent="0">
              <a:lnSpc>
                <a:spcPct val="120000"/>
              </a:lnSpc>
              <a:buFont typeface="Arial" panose="020B0604020202020204" pitchFamily="34" charset="0"/>
              <a:buNone/>
            </a:pPr>
            <a:r>
              <a:rPr lang="en-US" sz="1300"/>
              <a:t>The survey focused on active projects, data formats, preservation plans, and data sharing requirements among researchers.</a:t>
            </a:r>
          </a:p>
          <a:p>
            <a:pPr marL="0" indent="0">
              <a:lnSpc>
                <a:spcPct val="120000"/>
              </a:lnSpc>
              <a:spcBef>
                <a:spcPts val="2500"/>
              </a:spcBef>
              <a:buFont typeface="Arial" panose="020B0604020202020204" pitchFamily="34" charset="0"/>
              <a:buNone/>
            </a:pPr>
            <a:r>
              <a:rPr lang="en-US" sz="1300" b="1"/>
              <a:t>Regulatory Compliance</a:t>
            </a:r>
          </a:p>
          <a:p>
            <a:pPr marL="0" lvl="1" indent="0">
              <a:lnSpc>
                <a:spcPct val="120000"/>
              </a:lnSpc>
              <a:buFont typeface="Arial" panose="020B0604020202020204" pitchFamily="34" charset="0"/>
              <a:buNone/>
            </a:pPr>
            <a:r>
              <a:rPr lang="en-US" sz="1300"/>
              <a:t>Inquiry included compliance with federal regulations such as FISMA, FERPA, and HIPAA in managing research data.</a:t>
            </a:r>
          </a:p>
          <a:p>
            <a:pPr marL="0" indent="0">
              <a:lnSpc>
                <a:spcPct val="120000"/>
              </a:lnSpc>
              <a:spcBef>
                <a:spcPts val="2500"/>
              </a:spcBef>
              <a:buFont typeface="Arial" panose="020B0604020202020204" pitchFamily="34" charset="0"/>
              <a:buNone/>
            </a:pPr>
            <a:r>
              <a:rPr lang="en-US" sz="1300" b="1"/>
              <a:t>Storage and Visualization Tools</a:t>
            </a:r>
          </a:p>
          <a:p>
            <a:pPr marL="0" lvl="1" indent="0">
              <a:lnSpc>
                <a:spcPct val="120000"/>
              </a:lnSpc>
              <a:buFont typeface="Arial" panose="020B0604020202020204" pitchFamily="34" charset="0"/>
              <a:buNone/>
            </a:pPr>
            <a:r>
              <a:rPr lang="en-US" sz="1300"/>
              <a:t>The survey examined current storage, backup practices, data visualization tools, and library support services.</a:t>
            </a:r>
          </a:p>
        </p:txBody>
      </p:sp>
    </p:spTree>
    <p:extLst>
      <p:ext uri="{BB962C8B-B14F-4D97-AF65-F5344CB8AC3E}">
        <p14:creationId xmlns:p14="http://schemas.microsoft.com/office/powerpoint/2010/main" val="807257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ortal">
  <a:themeElements>
    <a:clrScheme name="Portal">
      <a:dk1>
        <a:sysClr val="windowText" lastClr="000000"/>
      </a:dk1>
      <a:lt1>
        <a:sysClr val="window" lastClr="FFFFFF"/>
      </a:lt1>
      <a:dk2>
        <a:srgbClr val="051618"/>
      </a:dk2>
      <a:lt2>
        <a:srgbClr val="EEEEE7"/>
      </a:lt2>
      <a:accent1>
        <a:srgbClr val="2E744E"/>
      </a:accent1>
      <a:accent2>
        <a:srgbClr val="64924A"/>
      </a:accent2>
      <a:accent3>
        <a:srgbClr val="A9A747"/>
      </a:accent3>
      <a:accent4>
        <a:srgbClr val="20758C"/>
      </a:accent4>
      <a:accent5>
        <a:srgbClr val="23958F"/>
      </a:accent5>
      <a:accent6>
        <a:srgbClr val="E48754"/>
      </a:accent6>
      <a:hlink>
        <a:srgbClr val="64924A"/>
      </a:hlink>
      <a:folHlink>
        <a:srgbClr val="23958F"/>
      </a:folHlink>
    </a:clrScheme>
    <a:fontScheme name="Portal">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rtal" id="{0ABBBF5E-3148-4678-B376-37E3B053AF96}" vid="{A0700DDD-AFAF-45FE-A421-C7B91699B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E183944-B4A3-408F-84AF-B39A80239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98A4A3-E691-488B-80DD-C39460F0CA79}">
  <ds:schemaRefs>
    <ds:schemaRef ds:uri="http://schemas.microsoft.com/sharepoint/v3/contenttype/forms"/>
  </ds:schemaRefs>
</ds:datastoreItem>
</file>

<file path=customXml/itemProps3.xml><?xml version="1.0" encoding="utf-8"?>
<ds:datastoreItem xmlns:ds="http://schemas.openxmlformats.org/officeDocument/2006/customXml" ds:itemID="{8230244F-B41E-4EF0-A264-C4482E5B071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Portal</Template>
  <TotalTime>1361</TotalTime>
  <Words>3077</Words>
  <Application>Microsoft Macintosh PowerPoint</Application>
  <PresentationFormat>Widescreen</PresentationFormat>
  <Paragraphs>133</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Trade Gothic Next Cond</vt:lpstr>
      <vt:lpstr>Trade Gothic Next Light</vt:lpstr>
      <vt:lpstr>Portal</vt:lpstr>
      <vt:lpstr>Data SERVICES Needs Assessment for Academic Libraries</vt:lpstr>
      <vt:lpstr>Context</vt:lpstr>
      <vt:lpstr>About Coastal Carolina University</vt:lpstr>
      <vt:lpstr>How We Started</vt:lpstr>
      <vt:lpstr>How it’s Going</vt:lpstr>
      <vt:lpstr>Survey Overview</vt:lpstr>
      <vt:lpstr>Purpose and Methodology</vt:lpstr>
      <vt:lpstr>Key Survey Questions</vt:lpstr>
      <vt:lpstr>Themes and Focus Areas</vt:lpstr>
      <vt:lpstr>Findings: DMP &amp; Preservation</vt:lpstr>
      <vt:lpstr>Research Activity and Preservation Requirements</vt:lpstr>
      <vt:lpstr>Findings: Repository &amp; File Types</vt:lpstr>
      <vt:lpstr>Interest in Repository and Data Format Needs</vt:lpstr>
      <vt:lpstr>Findings: Compliance &amp; Metadata</vt:lpstr>
      <vt:lpstr>Regulatory Awareness and Metadata Challenges</vt:lpstr>
      <vt:lpstr>Findings: Storage &amp; Visualization</vt:lpstr>
      <vt:lpstr>Backup Practices and Visualization Tools</vt:lpstr>
      <vt:lpstr>Library Service Implications</vt:lpstr>
      <vt:lpstr>Recommendations for Service Expansion</vt:lpstr>
      <vt:lpstr>Activity &amp; Discussion</vt:lpstr>
      <vt:lpstr>Engaging Librarians in Needs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De la Cruz, Justin</cp:lastModifiedBy>
  <cp:revision>238</cp:revision>
  <dcterms:created xsi:type="dcterms:W3CDTF">2025-08-21T17:42:37Z</dcterms:created>
  <dcterms:modified xsi:type="dcterms:W3CDTF">2025-10-03T18:55:23Z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