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88" r:id="rId2"/>
    <p:sldId id="302" r:id="rId3"/>
    <p:sldId id="303" r:id="rId4"/>
    <p:sldId id="304" r:id="rId5"/>
    <p:sldId id="258" r:id="rId6"/>
    <p:sldId id="267" r:id="rId7"/>
    <p:sldId id="294" r:id="rId8"/>
    <p:sldId id="305" r:id="rId9"/>
    <p:sldId id="306" r:id="rId10"/>
    <p:sldId id="915" r:id="rId11"/>
    <p:sldId id="284" r:id="rId12"/>
    <p:sldId id="898" r:id="rId13"/>
    <p:sldId id="907" r:id="rId14"/>
    <p:sldId id="917" r:id="rId15"/>
    <p:sldId id="918" r:id="rId16"/>
    <p:sldId id="913" r:id="rId17"/>
    <p:sldId id="919" r:id="rId18"/>
    <p:sldId id="259" r:id="rId19"/>
    <p:sldId id="906" r:id="rId20"/>
    <p:sldId id="914" r:id="rId21"/>
    <p:sldId id="916" r:id="rId22"/>
    <p:sldId id="301" r:id="rId23"/>
    <p:sldId id="900" r:id="rId24"/>
    <p:sldId id="901" r:id="rId25"/>
    <p:sldId id="892" r:id="rId26"/>
    <p:sldId id="920" r:id="rId27"/>
    <p:sldId id="298" r:id="rId28"/>
    <p:sldId id="883" r:id="rId29"/>
    <p:sldId id="293" r:id="rId3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7F3"/>
    <a:srgbClr val="AE73FF"/>
    <a:srgbClr val="E600FF"/>
    <a:srgbClr val="8000FF"/>
    <a:srgbClr val="4DE5FF"/>
    <a:srgbClr val="E7A12D"/>
    <a:srgbClr val="0592C1"/>
    <a:srgbClr val="C7E7FF"/>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399" autoAdjust="0"/>
    <p:restoredTop sz="96165" autoAdjust="0"/>
  </p:normalViewPr>
  <p:slideViewPr>
    <p:cSldViewPr snapToGrid="0">
      <p:cViewPr>
        <p:scale>
          <a:sx n="194" d="100"/>
          <a:sy n="194" d="100"/>
        </p:scale>
        <p:origin x="144" y="-768"/>
      </p:cViewPr>
      <p:guideLst/>
    </p:cSldViewPr>
  </p:slideViewPr>
  <p:outlineViewPr>
    <p:cViewPr>
      <p:scale>
        <a:sx n="33" d="100"/>
        <a:sy n="33" d="100"/>
      </p:scale>
      <p:origin x="0" y="-1323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58E55-220C-4A02-BF0F-A0728E13D1A8}" type="datetimeFigureOut">
              <a:rPr lang="en-US" smtClean="0"/>
              <a:t>4/1/24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8654EF-92F4-4E94-BAAC-740D39558F51}" type="slidenum">
              <a:rPr lang="en-US" smtClean="0"/>
              <a:t>‹#›</a:t>
            </a:fld>
            <a:endParaRPr lang="en-US"/>
          </a:p>
        </p:txBody>
      </p:sp>
    </p:spTree>
    <p:extLst>
      <p:ext uri="{BB962C8B-B14F-4D97-AF65-F5344CB8AC3E}">
        <p14:creationId xmlns:p14="http://schemas.microsoft.com/office/powerpoint/2010/main" val="1891596956"/>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8654EF-92F4-4E94-BAAC-740D39558F51}" type="slidenum">
              <a:rPr lang="en-US" smtClean="0"/>
              <a:t>1</a:t>
            </a:fld>
            <a:endParaRPr lang="en-US"/>
          </a:p>
        </p:txBody>
      </p:sp>
    </p:spTree>
    <p:extLst>
      <p:ext uri="{BB962C8B-B14F-4D97-AF65-F5344CB8AC3E}">
        <p14:creationId xmlns:p14="http://schemas.microsoft.com/office/powerpoint/2010/main" val="2214312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3B1B5E-696F-8A4A-9730-0DDA82FF5A34}" type="slidenum">
              <a:rPr lang="en-US" smtClean="0"/>
              <a:t>23</a:t>
            </a:fld>
            <a:endParaRPr lang="en-US"/>
          </a:p>
        </p:txBody>
      </p:sp>
    </p:spTree>
    <p:extLst>
      <p:ext uri="{BB962C8B-B14F-4D97-AF65-F5344CB8AC3E}">
        <p14:creationId xmlns:p14="http://schemas.microsoft.com/office/powerpoint/2010/main" val="3815053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3B1B5E-696F-8A4A-9730-0DDA82FF5A34}" type="slidenum">
              <a:rPr lang="en-US" smtClean="0"/>
              <a:t>24</a:t>
            </a:fld>
            <a:endParaRPr lang="en-US"/>
          </a:p>
        </p:txBody>
      </p:sp>
    </p:spTree>
    <p:extLst>
      <p:ext uri="{BB962C8B-B14F-4D97-AF65-F5344CB8AC3E}">
        <p14:creationId xmlns:p14="http://schemas.microsoft.com/office/powerpoint/2010/main" val="164510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3B1B5E-696F-8A4A-9730-0DDA82FF5A34}" type="slidenum">
              <a:rPr lang="en-US" smtClean="0"/>
              <a:t>25</a:t>
            </a:fld>
            <a:endParaRPr lang="en-US"/>
          </a:p>
        </p:txBody>
      </p:sp>
    </p:spTree>
    <p:extLst>
      <p:ext uri="{BB962C8B-B14F-4D97-AF65-F5344CB8AC3E}">
        <p14:creationId xmlns:p14="http://schemas.microsoft.com/office/powerpoint/2010/main" val="3703223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3B1B5E-696F-8A4A-9730-0DDA82FF5A34}" type="slidenum">
              <a:rPr lang="en-US" smtClean="0"/>
              <a:t>27</a:t>
            </a:fld>
            <a:endParaRPr lang="en-US"/>
          </a:p>
        </p:txBody>
      </p:sp>
    </p:spTree>
    <p:extLst>
      <p:ext uri="{BB962C8B-B14F-4D97-AF65-F5344CB8AC3E}">
        <p14:creationId xmlns:p14="http://schemas.microsoft.com/office/powerpoint/2010/main" val="60595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3B1B5E-696F-8A4A-9730-0DDA82FF5A34}" type="slidenum">
              <a:rPr lang="en-US" smtClean="0"/>
              <a:t>28</a:t>
            </a:fld>
            <a:endParaRPr lang="en-US"/>
          </a:p>
        </p:txBody>
      </p:sp>
    </p:spTree>
    <p:extLst>
      <p:ext uri="{BB962C8B-B14F-4D97-AF65-F5344CB8AC3E}">
        <p14:creationId xmlns:p14="http://schemas.microsoft.com/office/powerpoint/2010/main" val="2166814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dirty="0"/>
          </a:p>
        </p:txBody>
      </p:sp>
      <p:sp>
        <p:nvSpPr>
          <p:cNvPr id="108" name="Google Shape;108;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3B1B5E-696F-8A4A-9730-0DDA82FF5A34}" type="slidenum">
              <a:rPr lang="en-US" smtClean="0"/>
              <a:t>6</a:t>
            </a:fld>
            <a:endParaRPr lang="en-US"/>
          </a:p>
        </p:txBody>
      </p:sp>
    </p:spTree>
    <p:extLst>
      <p:ext uri="{BB962C8B-B14F-4D97-AF65-F5344CB8AC3E}">
        <p14:creationId xmlns:p14="http://schemas.microsoft.com/office/powerpoint/2010/main" val="666779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3B1B5E-696F-8A4A-9730-0DDA82FF5A34}" type="slidenum">
              <a:rPr lang="en-US" smtClean="0"/>
              <a:t>7</a:t>
            </a:fld>
            <a:endParaRPr lang="en-US"/>
          </a:p>
        </p:txBody>
      </p:sp>
    </p:spTree>
    <p:extLst>
      <p:ext uri="{BB962C8B-B14F-4D97-AF65-F5344CB8AC3E}">
        <p14:creationId xmlns:p14="http://schemas.microsoft.com/office/powerpoint/2010/main" val="1094970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9" name="Google Shape;139;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3B1B5E-696F-8A4A-9730-0DDA82FF5A34}" type="slidenum">
              <a:rPr lang="en-US" smtClean="0"/>
              <a:t>11</a:t>
            </a:fld>
            <a:endParaRPr lang="en-US"/>
          </a:p>
        </p:txBody>
      </p:sp>
    </p:spTree>
    <p:extLst>
      <p:ext uri="{BB962C8B-B14F-4D97-AF65-F5344CB8AC3E}">
        <p14:creationId xmlns:p14="http://schemas.microsoft.com/office/powerpoint/2010/main" val="2178057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anose="020B0604020202020204" pitchFamily="34" charset="0"/>
              <a:ea typeface="+mn-ea"/>
              <a:cs typeface="+mn-cs"/>
            </a:endParaRPr>
          </a:p>
        </p:txBody>
      </p:sp>
      <p:sp>
        <p:nvSpPr>
          <p:cNvPr id="4" name="Slide Number Placeholder 3"/>
          <p:cNvSpPr>
            <a:spLocks noGrp="1"/>
          </p:cNvSpPr>
          <p:nvPr>
            <p:ph type="sldNum" sz="quarter" idx="5"/>
          </p:nvPr>
        </p:nvSpPr>
        <p:spPr/>
        <p:txBody>
          <a:bodyPr/>
          <a:lstStyle/>
          <a:p>
            <a:fld id="{073B1B5E-696F-8A4A-9730-0DDA82FF5A34}" type="slidenum">
              <a:rPr lang="en-US" smtClean="0"/>
              <a:t>12</a:t>
            </a:fld>
            <a:endParaRPr lang="en-US"/>
          </a:p>
        </p:txBody>
      </p:sp>
    </p:spTree>
    <p:extLst>
      <p:ext uri="{BB962C8B-B14F-4D97-AF65-F5344CB8AC3E}">
        <p14:creationId xmlns:p14="http://schemas.microsoft.com/office/powerpoint/2010/main" val="3883402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3B1B5E-696F-8A4A-9730-0DDA82FF5A34}" type="slidenum">
              <a:rPr lang="en-US" smtClean="0"/>
              <a:t>13</a:t>
            </a:fld>
            <a:endParaRPr lang="en-US"/>
          </a:p>
        </p:txBody>
      </p:sp>
    </p:spTree>
    <p:extLst>
      <p:ext uri="{BB962C8B-B14F-4D97-AF65-F5344CB8AC3E}">
        <p14:creationId xmlns:p14="http://schemas.microsoft.com/office/powerpoint/2010/main" val="851439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3B1B5E-696F-8A4A-9730-0DDA82FF5A34}" type="slidenum">
              <a:rPr lang="en-US" smtClean="0"/>
              <a:t>19</a:t>
            </a:fld>
            <a:endParaRPr lang="en-US"/>
          </a:p>
        </p:txBody>
      </p:sp>
    </p:spTree>
    <p:extLst>
      <p:ext uri="{BB962C8B-B14F-4D97-AF65-F5344CB8AC3E}">
        <p14:creationId xmlns:p14="http://schemas.microsoft.com/office/powerpoint/2010/main" val="459788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0896" y="1085262"/>
            <a:ext cx="5349240" cy="1846681"/>
          </a:xfrm>
        </p:spPr>
        <p:txBody>
          <a:bodyPr anchor="b" anchorCtr="0"/>
          <a:lstStyle>
            <a:lvl1pPr algn="l">
              <a:lnSpc>
                <a:spcPct val="83000"/>
              </a:lnSpc>
              <a:defRPr sz="320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332072" y="3319544"/>
            <a:ext cx="4248150" cy="898923"/>
          </a:xfrm>
        </p:spPr>
        <p:txBody>
          <a:bodyPr>
            <a:noAutofit/>
          </a:bodyPr>
          <a:lstStyle>
            <a:lvl1pPr marL="0" indent="0" algn="l">
              <a:lnSpc>
                <a:spcPct val="105000"/>
              </a:lnSpc>
              <a:buNone/>
              <a:defRPr sz="1800" b="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4" name="Picture Placeholder 13">
            <a:extLst>
              <a:ext uri="{FF2B5EF4-FFF2-40B4-BE49-F238E27FC236}">
                <a16:creationId xmlns:a16="http://schemas.microsoft.com/office/drawing/2014/main" id="{7ECAB4B7-018A-0EBB-A58F-9FCA59C75D47}"/>
              </a:ext>
            </a:extLst>
          </p:cNvPr>
          <p:cNvSpPr>
            <a:spLocks noGrp="1"/>
          </p:cNvSpPr>
          <p:nvPr>
            <p:ph type="pic" sz="quarter" idx="10"/>
          </p:nvPr>
        </p:nvSpPr>
        <p:spPr>
          <a:xfrm>
            <a:off x="6103938" y="0"/>
            <a:ext cx="3040062" cy="5143500"/>
          </a:xfrm>
          <a:solidFill>
            <a:schemeClr val="bg1">
              <a:lumMod val="85000"/>
            </a:schemeClr>
          </a:solidFill>
        </p:spPr>
        <p:txBody>
          <a:bodyPr tIns="1005840"/>
          <a:lstStyle>
            <a:lvl1pPr algn="ctr">
              <a:defRPr>
                <a:solidFill>
                  <a:schemeClr val="tx2"/>
                </a:solidFill>
              </a:defRPr>
            </a:lvl1pPr>
          </a:lstStyle>
          <a:p>
            <a:r>
              <a:rPr lang="en-US"/>
              <a:t>Click icon to add picture</a:t>
            </a:r>
            <a:endParaRPr lang="en-US" dirty="0"/>
          </a:p>
        </p:txBody>
      </p:sp>
      <p:sp>
        <p:nvSpPr>
          <p:cNvPr id="4" name="Footer Placeholder 4">
            <a:extLst>
              <a:ext uri="{FF2B5EF4-FFF2-40B4-BE49-F238E27FC236}">
                <a16:creationId xmlns:a16="http://schemas.microsoft.com/office/drawing/2014/main" id="{D5984376-7EF8-C4F2-8073-BB3214F92532}"/>
              </a:ext>
            </a:extLst>
          </p:cNvPr>
          <p:cNvSpPr>
            <a:spLocks noGrp="1"/>
          </p:cNvSpPr>
          <p:nvPr>
            <p:ph type="ftr" sz="quarter" idx="3"/>
          </p:nvPr>
        </p:nvSpPr>
        <p:spPr>
          <a:xfrm>
            <a:off x="347663" y="4663440"/>
            <a:ext cx="1810512" cy="219456"/>
          </a:xfrm>
          <a:prstGeom prst="roundRect">
            <a:avLst>
              <a:gd name="adj" fmla="val 50000"/>
            </a:avLst>
          </a:prstGeom>
          <a:ln w="19050">
            <a:solidFill>
              <a:schemeClr val="bg1"/>
            </a:solidFill>
          </a:ln>
        </p:spPr>
        <p:txBody>
          <a:bodyPr vert="horz" lIns="182880" tIns="45720" rIns="91440" bIns="45720" rtlCol="0" anchor="ctr"/>
          <a:lstStyle>
            <a:lvl1pPr algn="l">
              <a:defRPr sz="1100" b="1">
                <a:solidFill>
                  <a:schemeClr val="bg1"/>
                </a:solidFill>
              </a:defRPr>
            </a:lvl1pPr>
          </a:lstStyle>
          <a:p>
            <a:r>
              <a:rPr lang="en-US" dirty="0"/>
              <a:t>NYU Langone Health</a:t>
            </a:r>
          </a:p>
        </p:txBody>
      </p:sp>
      <p:grpSp>
        <p:nvGrpSpPr>
          <p:cNvPr id="9" name="Graphic 6">
            <a:extLst>
              <a:ext uri="{FF2B5EF4-FFF2-40B4-BE49-F238E27FC236}">
                <a16:creationId xmlns:a16="http://schemas.microsoft.com/office/drawing/2014/main" id="{2C3FE37A-48C7-58B3-D251-61D0D66F8E01}"/>
              </a:ext>
            </a:extLst>
          </p:cNvPr>
          <p:cNvGrpSpPr>
            <a:grpSpLocks noChangeAspect="1"/>
          </p:cNvGrpSpPr>
          <p:nvPr userDrawn="1"/>
        </p:nvGrpSpPr>
        <p:grpSpPr>
          <a:xfrm>
            <a:off x="243751" y="256503"/>
            <a:ext cx="2560320" cy="659342"/>
            <a:chOff x="243131" y="4363879"/>
            <a:chExt cx="2050553" cy="528066"/>
          </a:xfrm>
          <a:solidFill>
            <a:srgbClr val="FFFFFF"/>
          </a:solidFill>
        </p:grpSpPr>
        <p:grpSp>
          <p:nvGrpSpPr>
            <p:cNvPr id="10" name="Graphic 6">
              <a:extLst>
                <a:ext uri="{FF2B5EF4-FFF2-40B4-BE49-F238E27FC236}">
                  <a16:creationId xmlns:a16="http://schemas.microsoft.com/office/drawing/2014/main" id="{6508CBD9-D9DB-327B-7BED-64A3D1441EFD}"/>
                </a:ext>
              </a:extLst>
            </p:cNvPr>
            <p:cNvGrpSpPr/>
            <p:nvPr/>
          </p:nvGrpSpPr>
          <p:grpSpPr>
            <a:xfrm>
              <a:off x="243131" y="4363879"/>
              <a:ext cx="460142" cy="527338"/>
              <a:chOff x="243131" y="4363879"/>
              <a:chExt cx="460142" cy="527338"/>
            </a:xfrm>
            <a:solidFill>
              <a:srgbClr val="FFFFFF"/>
            </a:solidFill>
          </p:grpSpPr>
          <p:grpSp>
            <p:nvGrpSpPr>
              <p:cNvPr id="39" name="Graphic 6">
                <a:extLst>
                  <a:ext uri="{FF2B5EF4-FFF2-40B4-BE49-F238E27FC236}">
                    <a16:creationId xmlns:a16="http://schemas.microsoft.com/office/drawing/2014/main" id="{239EBB7F-0D0B-1377-6058-2658A841592D}"/>
                  </a:ext>
                </a:extLst>
              </p:cNvPr>
              <p:cNvGrpSpPr/>
              <p:nvPr/>
            </p:nvGrpSpPr>
            <p:grpSpPr>
              <a:xfrm>
                <a:off x="243131" y="4363879"/>
                <a:ext cx="457650" cy="527338"/>
                <a:chOff x="243131" y="4363879"/>
                <a:chExt cx="457650" cy="527338"/>
              </a:xfrm>
              <a:solidFill>
                <a:srgbClr val="FFFFFF"/>
              </a:solidFill>
            </p:grpSpPr>
            <p:sp>
              <p:nvSpPr>
                <p:cNvPr id="41" name="Freeform 40">
                  <a:extLst>
                    <a:ext uri="{FF2B5EF4-FFF2-40B4-BE49-F238E27FC236}">
                      <a16:creationId xmlns:a16="http://schemas.microsoft.com/office/drawing/2014/main" id="{F6326973-2EEA-43F9-90CA-37C3697D055E}"/>
                    </a:ext>
                  </a:extLst>
                </p:cNvPr>
                <p:cNvSpPr/>
                <p:nvPr/>
              </p:nvSpPr>
              <p:spPr>
                <a:xfrm>
                  <a:off x="265989" y="4363879"/>
                  <a:ext cx="434792" cy="163309"/>
                </a:xfrm>
                <a:custGeom>
                  <a:avLst/>
                  <a:gdLst>
                    <a:gd name="connsiteX0" fmla="*/ 434359 w 434792"/>
                    <a:gd name="connsiteY0" fmla="*/ 108547 h 163309"/>
                    <a:gd name="connsiteX1" fmla="*/ 434359 w 434792"/>
                    <a:gd name="connsiteY1" fmla="*/ 108547 h 163309"/>
                    <a:gd name="connsiteX2" fmla="*/ 431434 w 434792"/>
                    <a:gd name="connsiteY2" fmla="*/ 103657 h 163309"/>
                    <a:gd name="connsiteX3" fmla="*/ 396330 w 434792"/>
                    <a:gd name="connsiteY3" fmla="*/ 64541 h 163309"/>
                    <a:gd name="connsiteX4" fmla="*/ 234461 w 434792"/>
                    <a:gd name="connsiteY4" fmla="*/ 0 h 163309"/>
                    <a:gd name="connsiteX5" fmla="*/ 48214 w 434792"/>
                    <a:gd name="connsiteY5" fmla="*/ 86055 h 163309"/>
                    <a:gd name="connsiteX6" fmla="*/ 433 w 434792"/>
                    <a:gd name="connsiteY6" fmla="*/ 161354 h 163309"/>
                    <a:gd name="connsiteX7" fmla="*/ 433 w 434792"/>
                    <a:gd name="connsiteY7" fmla="*/ 163309 h 163309"/>
                    <a:gd name="connsiteX8" fmla="*/ 1408 w 434792"/>
                    <a:gd name="connsiteY8" fmla="*/ 161354 h 163309"/>
                    <a:gd name="connsiteX9" fmla="*/ 54065 w 434792"/>
                    <a:gd name="connsiteY9" fmla="*/ 94856 h 163309"/>
                    <a:gd name="connsiteX10" fmla="*/ 235436 w 434792"/>
                    <a:gd name="connsiteY10" fmla="*/ 32271 h 163309"/>
                    <a:gd name="connsiteX11" fmla="*/ 386579 w 434792"/>
                    <a:gd name="connsiteY11" fmla="*/ 73343 h 163309"/>
                    <a:gd name="connsiteX12" fmla="*/ 429484 w 434792"/>
                    <a:gd name="connsiteY12" fmla="*/ 105613 h 163309"/>
                    <a:gd name="connsiteX13" fmla="*/ 434359 w 434792"/>
                    <a:gd name="connsiteY13" fmla="*/ 108547 h 163309"/>
                    <a:gd name="connsiteX14" fmla="*/ 434359 w 434792"/>
                    <a:gd name="connsiteY14" fmla="*/ 108547 h 16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4792" h="163309">
                      <a:moveTo>
                        <a:pt x="434359" y="108547"/>
                      </a:moveTo>
                      <a:cubicBezTo>
                        <a:pt x="434359" y="108547"/>
                        <a:pt x="435334" y="108547"/>
                        <a:pt x="434359" y="108547"/>
                      </a:cubicBezTo>
                      <a:cubicBezTo>
                        <a:pt x="434359" y="107569"/>
                        <a:pt x="433384" y="106591"/>
                        <a:pt x="431434" y="103657"/>
                      </a:cubicBezTo>
                      <a:cubicBezTo>
                        <a:pt x="429484" y="100724"/>
                        <a:pt x="414857" y="81166"/>
                        <a:pt x="396330" y="64541"/>
                      </a:cubicBezTo>
                      <a:cubicBezTo>
                        <a:pt x="378778" y="47917"/>
                        <a:pt x="323196" y="0"/>
                        <a:pt x="234461" y="0"/>
                      </a:cubicBezTo>
                      <a:cubicBezTo>
                        <a:pt x="142800" y="0"/>
                        <a:pt x="80393" y="49873"/>
                        <a:pt x="48214" y="86055"/>
                      </a:cubicBezTo>
                      <a:cubicBezTo>
                        <a:pt x="17010" y="121260"/>
                        <a:pt x="1408" y="160376"/>
                        <a:pt x="433" y="161354"/>
                      </a:cubicBezTo>
                      <a:cubicBezTo>
                        <a:pt x="433" y="162331"/>
                        <a:pt x="-542" y="162331"/>
                        <a:pt x="433" y="163309"/>
                      </a:cubicBezTo>
                      <a:cubicBezTo>
                        <a:pt x="1408" y="163309"/>
                        <a:pt x="1408" y="162331"/>
                        <a:pt x="1408" y="161354"/>
                      </a:cubicBezTo>
                      <a:cubicBezTo>
                        <a:pt x="2384" y="160376"/>
                        <a:pt x="17985" y="124193"/>
                        <a:pt x="54065" y="94856"/>
                      </a:cubicBezTo>
                      <a:cubicBezTo>
                        <a:pt x="90144" y="65519"/>
                        <a:pt x="148651" y="32271"/>
                        <a:pt x="235436" y="32271"/>
                      </a:cubicBezTo>
                      <a:cubicBezTo>
                        <a:pt x="309545" y="32271"/>
                        <a:pt x="362201" y="58674"/>
                        <a:pt x="386579" y="73343"/>
                      </a:cubicBezTo>
                      <a:cubicBezTo>
                        <a:pt x="410956" y="88011"/>
                        <a:pt x="426558" y="102680"/>
                        <a:pt x="429484" y="105613"/>
                      </a:cubicBezTo>
                      <a:cubicBezTo>
                        <a:pt x="432409" y="107569"/>
                        <a:pt x="433384" y="107569"/>
                        <a:pt x="434359" y="108547"/>
                      </a:cubicBezTo>
                      <a:cubicBezTo>
                        <a:pt x="434359" y="108547"/>
                        <a:pt x="434359" y="108547"/>
                        <a:pt x="434359" y="108547"/>
                      </a:cubicBezTo>
                      <a:close/>
                    </a:path>
                  </a:pathLst>
                </a:custGeom>
                <a:solidFill>
                  <a:srgbClr val="FFFFFF"/>
                </a:solidFill>
                <a:ln w="9729"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C3C1503-EF91-58A4-5ACA-9874DC3EE0CA}"/>
                    </a:ext>
                  </a:extLst>
                </p:cNvPr>
                <p:cNvSpPr/>
                <p:nvPr/>
              </p:nvSpPr>
              <p:spPr>
                <a:xfrm>
                  <a:off x="243131" y="4611287"/>
                  <a:ext cx="393834" cy="279929"/>
                </a:xfrm>
                <a:custGeom>
                  <a:avLst/>
                  <a:gdLst>
                    <a:gd name="connsiteX0" fmla="*/ 1839 w 393834"/>
                    <a:gd name="connsiteY0" fmla="*/ 0 h 279929"/>
                    <a:gd name="connsiteX1" fmla="*/ 1839 w 393834"/>
                    <a:gd name="connsiteY1" fmla="*/ 0 h 279929"/>
                    <a:gd name="connsiteX2" fmla="*/ 1839 w 393834"/>
                    <a:gd name="connsiteY2" fmla="*/ 3912 h 279929"/>
                    <a:gd name="connsiteX3" fmla="*/ 22316 w 393834"/>
                    <a:gd name="connsiteY3" fmla="*/ 93878 h 279929"/>
                    <a:gd name="connsiteX4" fmla="*/ 149081 w 393834"/>
                    <a:gd name="connsiteY4" fmla="*/ 221983 h 279929"/>
                    <a:gd name="connsiteX5" fmla="*/ 312900 w 393834"/>
                    <a:gd name="connsiteY5" fmla="*/ 251320 h 279929"/>
                    <a:gd name="connsiteX6" fmla="*/ 391885 w 393834"/>
                    <a:gd name="connsiteY6" fmla="*/ 228829 h 279929"/>
                    <a:gd name="connsiteX7" fmla="*/ 393835 w 393834"/>
                    <a:gd name="connsiteY7" fmla="*/ 227851 h 279929"/>
                    <a:gd name="connsiteX8" fmla="*/ 393835 w 393834"/>
                    <a:gd name="connsiteY8" fmla="*/ 227851 h 279929"/>
                    <a:gd name="connsiteX9" fmla="*/ 391885 w 393834"/>
                    <a:gd name="connsiteY9" fmla="*/ 228829 h 279929"/>
                    <a:gd name="connsiteX10" fmla="*/ 386034 w 393834"/>
                    <a:gd name="connsiteY10" fmla="*/ 233718 h 279929"/>
                    <a:gd name="connsiteX11" fmla="*/ 337278 w 393834"/>
                    <a:gd name="connsiteY11" fmla="*/ 261099 h 279929"/>
                    <a:gd name="connsiteX12" fmla="*/ 128604 w 393834"/>
                    <a:gd name="connsiteY12" fmla="*/ 250342 h 279929"/>
                    <a:gd name="connsiteX13" fmla="*/ 5739 w 393834"/>
                    <a:gd name="connsiteY13" fmla="*/ 81166 h 279929"/>
                    <a:gd name="connsiteX14" fmla="*/ 864 w 393834"/>
                    <a:gd name="connsiteY14" fmla="*/ 1956 h 279929"/>
                    <a:gd name="connsiteX15" fmla="*/ 1839 w 393834"/>
                    <a:gd name="connsiteY15" fmla="*/ 0 h 279929"/>
                    <a:gd name="connsiteX16" fmla="*/ 1839 w 393834"/>
                    <a:gd name="connsiteY16" fmla="*/ 0 h 27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3834" h="279929">
                      <a:moveTo>
                        <a:pt x="1839" y="0"/>
                      </a:moveTo>
                      <a:cubicBezTo>
                        <a:pt x="2814" y="0"/>
                        <a:pt x="2814" y="0"/>
                        <a:pt x="1839" y="0"/>
                      </a:cubicBezTo>
                      <a:cubicBezTo>
                        <a:pt x="2814" y="978"/>
                        <a:pt x="1839" y="1956"/>
                        <a:pt x="1839" y="3912"/>
                      </a:cubicBezTo>
                      <a:cubicBezTo>
                        <a:pt x="1839" y="5867"/>
                        <a:pt x="-111" y="48895"/>
                        <a:pt x="22316" y="93878"/>
                      </a:cubicBezTo>
                      <a:cubicBezTo>
                        <a:pt x="44744" y="140818"/>
                        <a:pt x="84724" y="189713"/>
                        <a:pt x="149081" y="221983"/>
                      </a:cubicBezTo>
                      <a:cubicBezTo>
                        <a:pt x="209538" y="251320"/>
                        <a:pt x="269020" y="256210"/>
                        <a:pt x="312900" y="251320"/>
                      </a:cubicBezTo>
                      <a:cubicBezTo>
                        <a:pt x="355805" y="246431"/>
                        <a:pt x="387984" y="230784"/>
                        <a:pt x="391885" y="228829"/>
                      </a:cubicBezTo>
                      <a:cubicBezTo>
                        <a:pt x="393835" y="227851"/>
                        <a:pt x="393835" y="227851"/>
                        <a:pt x="393835" y="227851"/>
                      </a:cubicBezTo>
                      <a:cubicBezTo>
                        <a:pt x="393835" y="227851"/>
                        <a:pt x="393835" y="227851"/>
                        <a:pt x="393835" y="227851"/>
                      </a:cubicBezTo>
                      <a:cubicBezTo>
                        <a:pt x="393835" y="227851"/>
                        <a:pt x="392860" y="228829"/>
                        <a:pt x="391885" y="228829"/>
                      </a:cubicBezTo>
                      <a:cubicBezTo>
                        <a:pt x="390909" y="229807"/>
                        <a:pt x="388959" y="231762"/>
                        <a:pt x="386034" y="233718"/>
                      </a:cubicBezTo>
                      <a:cubicBezTo>
                        <a:pt x="381158" y="237630"/>
                        <a:pt x="371407" y="246431"/>
                        <a:pt x="337278" y="261099"/>
                      </a:cubicBezTo>
                      <a:cubicBezTo>
                        <a:pt x="289498" y="281635"/>
                        <a:pt x="208563" y="294348"/>
                        <a:pt x="128604" y="250342"/>
                      </a:cubicBezTo>
                      <a:cubicBezTo>
                        <a:pt x="51570" y="208293"/>
                        <a:pt x="17441" y="135928"/>
                        <a:pt x="5739" y="81166"/>
                      </a:cubicBezTo>
                      <a:cubicBezTo>
                        <a:pt x="-3037" y="39116"/>
                        <a:pt x="864" y="4890"/>
                        <a:pt x="864" y="1956"/>
                      </a:cubicBezTo>
                      <a:cubicBezTo>
                        <a:pt x="1839" y="978"/>
                        <a:pt x="1839" y="978"/>
                        <a:pt x="1839" y="0"/>
                      </a:cubicBezTo>
                      <a:cubicBezTo>
                        <a:pt x="1839" y="0"/>
                        <a:pt x="1839" y="0"/>
                        <a:pt x="1839" y="0"/>
                      </a:cubicBezTo>
                      <a:close/>
                    </a:path>
                  </a:pathLst>
                </a:custGeom>
                <a:solidFill>
                  <a:srgbClr val="FFFFFF"/>
                </a:solidFill>
                <a:ln w="9729" cap="flat">
                  <a:noFill/>
                  <a:prstDash val="solid"/>
                  <a:miter/>
                </a:ln>
              </p:spPr>
              <p:txBody>
                <a:bodyPr rtlCol="0" anchor="ctr"/>
                <a:lstStyle/>
                <a:p>
                  <a:endParaRPr lang="en-US"/>
                </a:p>
              </p:txBody>
            </p:sp>
          </p:grpSp>
          <p:sp>
            <p:nvSpPr>
              <p:cNvPr id="40" name="Freeform 39">
                <a:extLst>
                  <a:ext uri="{FF2B5EF4-FFF2-40B4-BE49-F238E27FC236}">
                    <a16:creationId xmlns:a16="http://schemas.microsoft.com/office/drawing/2014/main" id="{9D363E0A-CC3B-C27E-98FF-3C167D8DB52B}"/>
                  </a:ext>
                </a:extLst>
              </p:cNvPr>
              <p:cNvSpPr/>
              <p:nvPr/>
            </p:nvSpPr>
            <p:spPr>
              <a:xfrm>
                <a:off x="341507" y="4535011"/>
                <a:ext cx="361767" cy="157441"/>
              </a:xfrm>
              <a:custGeom>
                <a:avLst/>
                <a:gdLst>
                  <a:gd name="connsiteX0" fmla="*/ 201849 w 361767"/>
                  <a:gd name="connsiteY0" fmla="*/ 154508 h 157441"/>
                  <a:gd name="connsiteX1" fmla="*/ 201849 w 361767"/>
                  <a:gd name="connsiteY1" fmla="*/ 93878 h 157441"/>
                  <a:gd name="connsiteX2" fmla="*/ 245729 w 361767"/>
                  <a:gd name="connsiteY2" fmla="*/ 0 h 157441"/>
                  <a:gd name="connsiteX3" fmla="*/ 211600 w 361767"/>
                  <a:gd name="connsiteY3" fmla="*/ 0 h 157441"/>
                  <a:gd name="connsiteX4" fmla="*/ 185272 w 361767"/>
                  <a:gd name="connsiteY4" fmla="*/ 61608 h 157441"/>
                  <a:gd name="connsiteX5" fmla="*/ 158944 w 361767"/>
                  <a:gd name="connsiteY5" fmla="*/ 0 h 157441"/>
                  <a:gd name="connsiteX6" fmla="*/ 123840 w 361767"/>
                  <a:gd name="connsiteY6" fmla="*/ 0 h 157441"/>
                  <a:gd name="connsiteX7" fmla="*/ 167720 w 361767"/>
                  <a:gd name="connsiteY7" fmla="*/ 93878 h 157441"/>
                  <a:gd name="connsiteX8" fmla="*/ 167720 w 361767"/>
                  <a:gd name="connsiteY8" fmla="*/ 154508 h 157441"/>
                  <a:gd name="connsiteX9" fmla="*/ 201849 w 361767"/>
                  <a:gd name="connsiteY9" fmla="*/ 154508 h 157441"/>
                  <a:gd name="connsiteX10" fmla="*/ 81910 w 361767"/>
                  <a:gd name="connsiteY10" fmla="*/ 88989 h 157441"/>
                  <a:gd name="connsiteX11" fmla="*/ 35104 w 361767"/>
                  <a:gd name="connsiteY11" fmla="*/ 978 h 157441"/>
                  <a:gd name="connsiteX12" fmla="*/ 35104 w 361767"/>
                  <a:gd name="connsiteY12" fmla="*/ 0 h 157441"/>
                  <a:gd name="connsiteX13" fmla="*/ 0 w 361767"/>
                  <a:gd name="connsiteY13" fmla="*/ 0 h 157441"/>
                  <a:gd name="connsiteX14" fmla="*/ 0 w 361767"/>
                  <a:gd name="connsiteY14" fmla="*/ 155486 h 157441"/>
                  <a:gd name="connsiteX15" fmla="*/ 31204 w 361767"/>
                  <a:gd name="connsiteY15" fmla="*/ 155486 h 157441"/>
                  <a:gd name="connsiteX16" fmla="*/ 31204 w 361767"/>
                  <a:gd name="connsiteY16" fmla="*/ 63564 h 157441"/>
                  <a:gd name="connsiteX17" fmla="*/ 81910 w 361767"/>
                  <a:gd name="connsiteY17" fmla="*/ 154508 h 157441"/>
                  <a:gd name="connsiteX18" fmla="*/ 82885 w 361767"/>
                  <a:gd name="connsiteY18" fmla="*/ 155486 h 157441"/>
                  <a:gd name="connsiteX19" fmla="*/ 114088 w 361767"/>
                  <a:gd name="connsiteY19" fmla="*/ 155486 h 157441"/>
                  <a:gd name="connsiteX20" fmla="*/ 114088 w 361767"/>
                  <a:gd name="connsiteY20" fmla="*/ 0 h 157441"/>
                  <a:gd name="connsiteX21" fmla="*/ 82885 w 361767"/>
                  <a:gd name="connsiteY21" fmla="*/ 0 h 157441"/>
                  <a:gd name="connsiteX22" fmla="*/ 82885 w 361767"/>
                  <a:gd name="connsiteY22" fmla="*/ 88989 h 157441"/>
                  <a:gd name="connsiteX23" fmla="*/ 361767 w 361767"/>
                  <a:gd name="connsiteY23" fmla="*/ 100724 h 157441"/>
                  <a:gd name="connsiteX24" fmla="*/ 361767 w 361767"/>
                  <a:gd name="connsiteY24" fmla="*/ 0 h 157441"/>
                  <a:gd name="connsiteX25" fmla="*/ 328613 w 361767"/>
                  <a:gd name="connsiteY25" fmla="*/ 0 h 157441"/>
                  <a:gd name="connsiteX26" fmla="*/ 328613 w 361767"/>
                  <a:gd name="connsiteY26" fmla="*/ 99746 h 157441"/>
                  <a:gd name="connsiteX27" fmla="*/ 309111 w 361767"/>
                  <a:gd name="connsiteY27" fmla="*/ 128105 h 157441"/>
                  <a:gd name="connsiteX28" fmla="*/ 289609 w 361767"/>
                  <a:gd name="connsiteY28" fmla="*/ 99746 h 157441"/>
                  <a:gd name="connsiteX29" fmla="*/ 289609 w 361767"/>
                  <a:gd name="connsiteY29" fmla="*/ 0 h 157441"/>
                  <a:gd name="connsiteX30" fmla="*/ 255480 w 361767"/>
                  <a:gd name="connsiteY30" fmla="*/ 0 h 157441"/>
                  <a:gd name="connsiteX31" fmla="*/ 255480 w 361767"/>
                  <a:gd name="connsiteY31" fmla="*/ 100724 h 157441"/>
                  <a:gd name="connsiteX32" fmla="*/ 309111 w 361767"/>
                  <a:gd name="connsiteY32" fmla="*/ 157442 h 157441"/>
                  <a:gd name="connsiteX33" fmla="*/ 361767 w 361767"/>
                  <a:gd name="connsiteY33" fmla="*/ 100724 h 15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61767" h="157441">
                    <a:moveTo>
                      <a:pt x="201849" y="154508"/>
                    </a:moveTo>
                    <a:lnTo>
                      <a:pt x="201849" y="93878"/>
                    </a:lnTo>
                    <a:lnTo>
                      <a:pt x="245729" y="0"/>
                    </a:lnTo>
                    <a:lnTo>
                      <a:pt x="211600" y="0"/>
                    </a:lnTo>
                    <a:lnTo>
                      <a:pt x="185272" y="61608"/>
                    </a:lnTo>
                    <a:lnTo>
                      <a:pt x="158944" y="0"/>
                    </a:lnTo>
                    <a:lnTo>
                      <a:pt x="123840" y="0"/>
                    </a:lnTo>
                    <a:lnTo>
                      <a:pt x="167720" y="93878"/>
                    </a:lnTo>
                    <a:lnTo>
                      <a:pt x="167720" y="154508"/>
                    </a:lnTo>
                    <a:lnTo>
                      <a:pt x="201849" y="154508"/>
                    </a:lnTo>
                    <a:close/>
                    <a:moveTo>
                      <a:pt x="81910" y="88989"/>
                    </a:moveTo>
                    <a:cubicBezTo>
                      <a:pt x="71183" y="67475"/>
                      <a:pt x="37054" y="3912"/>
                      <a:pt x="35104" y="978"/>
                    </a:cubicBezTo>
                    <a:lnTo>
                      <a:pt x="35104" y="0"/>
                    </a:lnTo>
                    <a:lnTo>
                      <a:pt x="0" y="0"/>
                    </a:lnTo>
                    <a:lnTo>
                      <a:pt x="0" y="155486"/>
                    </a:lnTo>
                    <a:lnTo>
                      <a:pt x="31204" y="155486"/>
                    </a:lnTo>
                    <a:lnTo>
                      <a:pt x="31204" y="63564"/>
                    </a:lnTo>
                    <a:cubicBezTo>
                      <a:pt x="42905" y="85077"/>
                      <a:pt x="79959" y="150597"/>
                      <a:pt x="81910" y="154508"/>
                    </a:cubicBezTo>
                    <a:lnTo>
                      <a:pt x="82885" y="155486"/>
                    </a:lnTo>
                    <a:lnTo>
                      <a:pt x="114088" y="155486"/>
                    </a:lnTo>
                    <a:lnTo>
                      <a:pt x="114088" y="0"/>
                    </a:lnTo>
                    <a:lnTo>
                      <a:pt x="82885" y="0"/>
                    </a:lnTo>
                    <a:lnTo>
                      <a:pt x="82885" y="88989"/>
                    </a:lnTo>
                    <a:close/>
                    <a:moveTo>
                      <a:pt x="361767" y="100724"/>
                    </a:moveTo>
                    <a:lnTo>
                      <a:pt x="361767" y="0"/>
                    </a:lnTo>
                    <a:lnTo>
                      <a:pt x="328613" y="0"/>
                    </a:lnTo>
                    <a:lnTo>
                      <a:pt x="328613" y="99746"/>
                    </a:lnTo>
                    <a:cubicBezTo>
                      <a:pt x="328613" y="120282"/>
                      <a:pt x="322763" y="128105"/>
                      <a:pt x="309111" y="128105"/>
                    </a:cubicBezTo>
                    <a:cubicBezTo>
                      <a:pt x="294484" y="128105"/>
                      <a:pt x="289609" y="120282"/>
                      <a:pt x="289609" y="99746"/>
                    </a:cubicBezTo>
                    <a:lnTo>
                      <a:pt x="289609" y="0"/>
                    </a:lnTo>
                    <a:lnTo>
                      <a:pt x="255480" y="0"/>
                    </a:lnTo>
                    <a:lnTo>
                      <a:pt x="255480" y="100724"/>
                    </a:lnTo>
                    <a:cubicBezTo>
                      <a:pt x="255480" y="137884"/>
                      <a:pt x="274007" y="157442"/>
                      <a:pt x="309111" y="157442"/>
                    </a:cubicBezTo>
                    <a:cubicBezTo>
                      <a:pt x="344215" y="157442"/>
                      <a:pt x="361767" y="138862"/>
                      <a:pt x="361767" y="100724"/>
                    </a:cubicBezTo>
                    <a:close/>
                  </a:path>
                </a:pathLst>
              </a:custGeom>
              <a:solidFill>
                <a:srgbClr val="FFFFFF"/>
              </a:solidFill>
              <a:ln w="9729" cap="flat">
                <a:noFill/>
                <a:prstDash val="solid"/>
                <a:miter/>
              </a:ln>
            </p:spPr>
            <p:txBody>
              <a:bodyPr rtlCol="0" anchor="ctr"/>
              <a:lstStyle/>
              <a:p>
                <a:endParaRPr lang="en-US"/>
              </a:p>
            </p:txBody>
          </p:sp>
        </p:grpSp>
        <p:grpSp>
          <p:nvGrpSpPr>
            <p:cNvPr id="11" name="Graphic 6">
              <a:extLst>
                <a:ext uri="{FF2B5EF4-FFF2-40B4-BE49-F238E27FC236}">
                  <a16:creationId xmlns:a16="http://schemas.microsoft.com/office/drawing/2014/main" id="{EFB0FB70-BB41-F5A5-1845-D1328FA15EAC}"/>
                </a:ext>
              </a:extLst>
            </p:cNvPr>
            <p:cNvGrpSpPr/>
            <p:nvPr/>
          </p:nvGrpSpPr>
          <p:grpSpPr>
            <a:xfrm>
              <a:off x="898297" y="4574127"/>
              <a:ext cx="765464" cy="118325"/>
              <a:chOff x="898297" y="4574127"/>
              <a:chExt cx="765464" cy="118325"/>
            </a:xfrm>
            <a:solidFill>
              <a:srgbClr val="FFFFFF"/>
            </a:solidFill>
          </p:grpSpPr>
          <p:sp>
            <p:nvSpPr>
              <p:cNvPr id="32" name="Freeform 31">
                <a:extLst>
                  <a:ext uri="{FF2B5EF4-FFF2-40B4-BE49-F238E27FC236}">
                    <a16:creationId xmlns:a16="http://schemas.microsoft.com/office/drawing/2014/main" id="{26EE4617-CD7F-AC17-8391-97692F2C78EF}"/>
                  </a:ext>
                </a:extLst>
              </p:cNvPr>
              <p:cNvSpPr/>
              <p:nvPr/>
            </p:nvSpPr>
            <p:spPr>
              <a:xfrm>
                <a:off x="898297" y="4575105"/>
                <a:ext cx="67282" cy="115392"/>
              </a:xfrm>
              <a:custGeom>
                <a:avLst/>
                <a:gdLst>
                  <a:gd name="connsiteX0" fmla="*/ 34129 w 67282"/>
                  <a:gd name="connsiteY0" fmla="*/ 115392 h 115392"/>
                  <a:gd name="connsiteX1" fmla="*/ 0 w 67282"/>
                  <a:gd name="connsiteY1" fmla="*/ 115392 h 115392"/>
                  <a:gd name="connsiteX2" fmla="*/ 0 w 67282"/>
                  <a:gd name="connsiteY2" fmla="*/ 1956 h 115392"/>
                  <a:gd name="connsiteX3" fmla="*/ 34129 w 67282"/>
                  <a:gd name="connsiteY3" fmla="*/ 1956 h 115392"/>
                  <a:gd name="connsiteX4" fmla="*/ 34129 w 67282"/>
                  <a:gd name="connsiteY4" fmla="*/ 16624 h 115392"/>
                  <a:gd name="connsiteX5" fmla="*/ 64358 w 67282"/>
                  <a:gd name="connsiteY5" fmla="*/ 0 h 115392"/>
                  <a:gd name="connsiteX6" fmla="*/ 66308 w 67282"/>
                  <a:gd name="connsiteY6" fmla="*/ 0 h 115392"/>
                  <a:gd name="connsiteX7" fmla="*/ 67283 w 67282"/>
                  <a:gd name="connsiteY7" fmla="*/ 0 h 115392"/>
                  <a:gd name="connsiteX8" fmla="*/ 67283 w 67282"/>
                  <a:gd name="connsiteY8" fmla="*/ 28359 h 115392"/>
                  <a:gd name="connsiteX9" fmla="*/ 65333 w 67282"/>
                  <a:gd name="connsiteY9" fmla="*/ 28359 h 115392"/>
                  <a:gd name="connsiteX10" fmla="*/ 59482 w 67282"/>
                  <a:gd name="connsiteY10" fmla="*/ 27381 h 115392"/>
                  <a:gd name="connsiteX11" fmla="*/ 34129 w 67282"/>
                  <a:gd name="connsiteY11" fmla="*/ 39116 h 115392"/>
                  <a:gd name="connsiteX12" fmla="*/ 34129 w 67282"/>
                  <a:gd name="connsiteY12" fmla="*/ 115392 h 11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282" h="115392">
                    <a:moveTo>
                      <a:pt x="34129" y="115392"/>
                    </a:moveTo>
                    <a:lnTo>
                      <a:pt x="0" y="115392"/>
                    </a:lnTo>
                    <a:lnTo>
                      <a:pt x="0" y="1956"/>
                    </a:lnTo>
                    <a:lnTo>
                      <a:pt x="34129" y="1956"/>
                    </a:lnTo>
                    <a:lnTo>
                      <a:pt x="34129" y="16624"/>
                    </a:lnTo>
                    <a:cubicBezTo>
                      <a:pt x="39980" y="7823"/>
                      <a:pt x="48756" y="0"/>
                      <a:pt x="64358" y="0"/>
                    </a:cubicBezTo>
                    <a:cubicBezTo>
                      <a:pt x="64358" y="0"/>
                      <a:pt x="66308" y="0"/>
                      <a:pt x="66308" y="0"/>
                    </a:cubicBezTo>
                    <a:lnTo>
                      <a:pt x="67283" y="0"/>
                    </a:lnTo>
                    <a:lnTo>
                      <a:pt x="67283" y="28359"/>
                    </a:lnTo>
                    <a:lnTo>
                      <a:pt x="65333" y="28359"/>
                    </a:lnTo>
                    <a:cubicBezTo>
                      <a:pt x="64358" y="28359"/>
                      <a:pt x="60457" y="27381"/>
                      <a:pt x="59482" y="27381"/>
                    </a:cubicBezTo>
                    <a:cubicBezTo>
                      <a:pt x="45830" y="27381"/>
                      <a:pt x="37054" y="35204"/>
                      <a:pt x="34129" y="39116"/>
                    </a:cubicBezTo>
                    <a:lnTo>
                      <a:pt x="34129" y="115392"/>
                    </a:lnTo>
                    <a:close/>
                  </a:path>
                </a:pathLst>
              </a:custGeom>
              <a:solidFill>
                <a:srgbClr val="FFFFFF"/>
              </a:solidFill>
              <a:ln w="9729"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60B8391-7101-60E2-A9EB-1F3191863214}"/>
                  </a:ext>
                </a:extLst>
              </p:cNvPr>
              <p:cNvSpPr/>
              <p:nvPr/>
            </p:nvSpPr>
            <p:spPr>
              <a:xfrm>
                <a:off x="1182055" y="4576083"/>
                <a:ext cx="93659" cy="116370"/>
              </a:xfrm>
              <a:custGeom>
                <a:avLst/>
                <a:gdLst>
                  <a:gd name="connsiteX0" fmla="*/ 48756 w 93659"/>
                  <a:gd name="connsiteY0" fmla="*/ 116370 h 116370"/>
                  <a:gd name="connsiteX1" fmla="*/ 975 w 93659"/>
                  <a:gd name="connsiteY1" fmla="*/ 96812 h 116370"/>
                  <a:gd name="connsiteX2" fmla="*/ 0 w 93659"/>
                  <a:gd name="connsiteY2" fmla="*/ 95834 h 116370"/>
                  <a:gd name="connsiteX3" fmla="*/ 17552 w 93659"/>
                  <a:gd name="connsiteY3" fmla="*/ 77254 h 116370"/>
                  <a:gd name="connsiteX4" fmla="*/ 18527 w 93659"/>
                  <a:gd name="connsiteY4" fmla="*/ 78232 h 116370"/>
                  <a:gd name="connsiteX5" fmla="*/ 48756 w 93659"/>
                  <a:gd name="connsiteY5" fmla="*/ 92901 h 116370"/>
                  <a:gd name="connsiteX6" fmla="*/ 62407 w 93659"/>
                  <a:gd name="connsiteY6" fmla="*/ 84099 h 116370"/>
                  <a:gd name="connsiteX7" fmla="*/ 41930 w 93659"/>
                  <a:gd name="connsiteY7" fmla="*/ 70409 h 116370"/>
                  <a:gd name="connsiteX8" fmla="*/ 4876 w 93659"/>
                  <a:gd name="connsiteY8" fmla="*/ 34227 h 116370"/>
                  <a:gd name="connsiteX9" fmla="*/ 47781 w 93659"/>
                  <a:gd name="connsiteY9" fmla="*/ 0 h 116370"/>
                  <a:gd name="connsiteX10" fmla="*/ 89711 w 93659"/>
                  <a:gd name="connsiteY10" fmla="*/ 17602 h 116370"/>
                  <a:gd name="connsiteX11" fmla="*/ 90686 w 93659"/>
                  <a:gd name="connsiteY11" fmla="*/ 18580 h 116370"/>
                  <a:gd name="connsiteX12" fmla="*/ 73134 w 93659"/>
                  <a:gd name="connsiteY12" fmla="*/ 37160 h 116370"/>
                  <a:gd name="connsiteX13" fmla="*/ 72158 w 93659"/>
                  <a:gd name="connsiteY13" fmla="*/ 36182 h 116370"/>
                  <a:gd name="connsiteX14" fmla="*/ 47781 w 93659"/>
                  <a:gd name="connsiteY14" fmla="*/ 24448 h 116370"/>
                  <a:gd name="connsiteX15" fmla="*/ 37054 w 93659"/>
                  <a:gd name="connsiteY15" fmla="*/ 32271 h 116370"/>
                  <a:gd name="connsiteX16" fmla="*/ 56557 w 93659"/>
                  <a:gd name="connsiteY16" fmla="*/ 45961 h 116370"/>
                  <a:gd name="connsiteX17" fmla="*/ 93611 w 93659"/>
                  <a:gd name="connsiteY17" fmla="*/ 82144 h 116370"/>
                  <a:gd name="connsiteX18" fmla="*/ 48756 w 93659"/>
                  <a:gd name="connsiteY18" fmla="*/ 116370 h 11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659" h="116370">
                    <a:moveTo>
                      <a:pt x="48756" y="116370"/>
                    </a:moveTo>
                    <a:cubicBezTo>
                      <a:pt x="27303" y="116370"/>
                      <a:pt x="12677" y="110503"/>
                      <a:pt x="975" y="96812"/>
                    </a:cubicBezTo>
                    <a:lnTo>
                      <a:pt x="0" y="95834"/>
                    </a:lnTo>
                    <a:lnTo>
                      <a:pt x="17552" y="77254"/>
                    </a:lnTo>
                    <a:lnTo>
                      <a:pt x="18527" y="78232"/>
                    </a:lnTo>
                    <a:cubicBezTo>
                      <a:pt x="27303" y="87033"/>
                      <a:pt x="39005" y="92901"/>
                      <a:pt x="48756" y="92901"/>
                    </a:cubicBezTo>
                    <a:cubicBezTo>
                      <a:pt x="54606" y="92901"/>
                      <a:pt x="62407" y="90945"/>
                      <a:pt x="62407" y="84099"/>
                    </a:cubicBezTo>
                    <a:cubicBezTo>
                      <a:pt x="62407" y="76276"/>
                      <a:pt x="53631" y="73343"/>
                      <a:pt x="41930" y="70409"/>
                    </a:cubicBezTo>
                    <a:cubicBezTo>
                      <a:pt x="25353" y="65519"/>
                      <a:pt x="4876" y="59652"/>
                      <a:pt x="4876" y="34227"/>
                    </a:cubicBezTo>
                    <a:cubicBezTo>
                      <a:pt x="4876" y="10757"/>
                      <a:pt x="26328" y="0"/>
                      <a:pt x="47781" y="0"/>
                    </a:cubicBezTo>
                    <a:cubicBezTo>
                      <a:pt x="63382" y="0"/>
                      <a:pt x="79959" y="6845"/>
                      <a:pt x="89711" y="17602"/>
                    </a:cubicBezTo>
                    <a:lnTo>
                      <a:pt x="90686" y="18580"/>
                    </a:lnTo>
                    <a:lnTo>
                      <a:pt x="73134" y="37160"/>
                    </a:lnTo>
                    <a:lnTo>
                      <a:pt x="72158" y="36182"/>
                    </a:lnTo>
                    <a:cubicBezTo>
                      <a:pt x="63382" y="27381"/>
                      <a:pt x="55582" y="24448"/>
                      <a:pt x="47781" y="24448"/>
                    </a:cubicBezTo>
                    <a:cubicBezTo>
                      <a:pt x="43880" y="24448"/>
                      <a:pt x="37054" y="25425"/>
                      <a:pt x="37054" y="32271"/>
                    </a:cubicBezTo>
                    <a:cubicBezTo>
                      <a:pt x="37054" y="40094"/>
                      <a:pt x="45830" y="42050"/>
                      <a:pt x="56557" y="45961"/>
                    </a:cubicBezTo>
                    <a:cubicBezTo>
                      <a:pt x="73134" y="50851"/>
                      <a:pt x="93611" y="56718"/>
                      <a:pt x="93611" y="82144"/>
                    </a:cubicBezTo>
                    <a:cubicBezTo>
                      <a:pt x="94586" y="98768"/>
                      <a:pt x="80935" y="116370"/>
                      <a:pt x="48756" y="116370"/>
                    </a:cubicBezTo>
                    <a:close/>
                  </a:path>
                </a:pathLst>
              </a:custGeom>
              <a:solidFill>
                <a:srgbClr val="FFFFFF"/>
              </a:solidFill>
              <a:ln w="9729"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90D8508-BF44-527A-0D73-411D966423B7}"/>
                  </a:ext>
                </a:extLst>
              </p:cNvPr>
              <p:cNvSpPr/>
              <p:nvPr/>
            </p:nvSpPr>
            <p:spPr>
              <a:xfrm>
                <a:off x="1079668" y="4576083"/>
                <a:ext cx="93659" cy="116370"/>
              </a:xfrm>
              <a:custGeom>
                <a:avLst/>
                <a:gdLst>
                  <a:gd name="connsiteX0" fmla="*/ 48756 w 93659"/>
                  <a:gd name="connsiteY0" fmla="*/ 116370 h 116370"/>
                  <a:gd name="connsiteX1" fmla="*/ 975 w 93659"/>
                  <a:gd name="connsiteY1" fmla="*/ 96812 h 116370"/>
                  <a:gd name="connsiteX2" fmla="*/ 0 w 93659"/>
                  <a:gd name="connsiteY2" fmla="*/ 95834 h 116370"/>
                  <a:gd name="connsiteX3" fmla="*/ 17552 w 93659"/>
                  <a:gd name="connsiteY3" fmla="*/ 77254 h 116370"/>
                  <a:gd name="connsiteX4" fmla="*/ 18527 w 93659"/>
                  <a:gd name="connsiteY4" fmla="*/ 78232 h 116370"/>
                  <a:gd name="connsiteX5" fmla="*/ 48756 w 93659"/>
                  <a:gd name="connsiteY5" fmla="*/ 92901 h 116370"/>
                  <a:gd name="connsiteX6" fmla="*/ 62407 w 93659"/>
                  <a:gd name="connsiteY6" fmla="*/ 84099 h 116370"/>
                  <a:gd name="connsiteX7" fmla="*/ 41930 w 93659"/>
                  <a:gd name="connsiteY7" fmla="*/ 70409 h 116370"/>
                  <a:gd name="connsiteX8" fmla="*/ 4876 w 93659"/>
                  <a:gd name="connsiteY8" fmla="*/ 34227 h 116370"/>
                  <a:gd name="connsiteX9" fmla="*/ 47781 w 93659"/>
                  <a:gd name="connsiteY9" fmla="*/ 0 h 116370"/>
                  <a:gd name="connsiteX10" fmla="*/ 89711 w 93659"/>
                  <a:gd name="connsiteY10" fmla="*/ 17602 h 116370"/>
                  <a:gd name="connsiteX11" fmla="*/ 90686 w 93659"/>
                  <a:gd name="connsiteY11" fmla="*/ 18580 h 116370"/>
                  <a:gd name="connsiteX12" fmla="*/ 73134 w 93659"/>
                  <a:gd name="connsiteY12" fmla="*/ 37160 h 116370"/>
                  <a:gd name="connsiteX13" fmla="*/ 72158 w 93659"/>
                  <a:gd name="connsiteY13" fmla="*/ 36182 h 116370"/>
                  <a:gd name="connsiteX14" fmla="*/ 47781 w 93659"/>
                  <a:gd name="connsiteY14" fmla="*/ 24448 h 116370"/>
                  <a:gd name="connsiteX15" fmla="*/ 37054 w 93659"/>
                  <a:gd name="connsiteY15" fmla="*/ 32271 h 116370"/>
                  <a:gd name="connsiteX16" fmla="*/ 56557 w 93659"/>
                  <a:gd name="connsiteY16" fmla="*/ 45961 h 116370"/>
                  <a:gd name="connsiteX17" fmla="*/ 93611 w 93659"/>
                  <a:gd name="connsiteY17" fmla="*/ 82144 h 116370"/>
                  <a:gd name="connsiteX18" fmla="*/ 48756 w 93659"/>
                  <a:gd name="connsiteY18" fmla="*/ 116370 h 11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659" h="116370">
                    <a:moveTo>
                      <a:pt x="48756" y="116370"/>
                    </a:moveTo>
                    <a:cubicBezTo>
                      <a:pt x="27303" y="116370"/>
                      <a:pt x="12677" y="110503"/>
                      <a:pt x="975" y="96812"/>
                    </a:cubicBezTo>
                    <a:lnTo>
                      <a:pt x="0" y="95834"/>
                    </a:lnTo>
                    <a:lnTo>
                      <a:pt x="17552" y="77254"/>
                    </a:lnTo>
                    <a:lnTo>
                      <a:pt x="18527" y="78232"/>
                    </a:lnTo>
                    <a:cubicBezTo>
                      <a:pt x="27303" y="87033"/>
                      <a:pt x="39005" y="92901"/>
                      <a:pt x="48756" y="92901"/>
                    </a:cubicBezTo>
                    <a:cubicBezTo>
                      <a:pt x="54606" y="92901"/>
                      <a:pt x="62407" y="90945"/>
                      <a:pt x="62407" y="84099"/>
                    </a:cubicBezTo>
                    <a:cubicBezTo>
                      <a:pt x="62407" y="76276"/>
                      <a:pt x="53631" y="73343"/>
                      <a:pt x="41930" y="70409"/>
                    </a:cubicBezTo>
                    <a:cubicBezTo>
                      <a:pt x="25353" y="65519"/>
                      <a:pt x="4876" y="59652"/>
                      <a:pt x="4876" y="34227"/>
                    </a:cubicBezTo>
                    <a:cubicBezTo>
                      <a:pt x="4876" y="10757"/>
                      <a:pt x="26328" y="0"/>
                      <a:pt x="47781" y="0"/>
                    </a:cubicBezTo>
                    <a:cubicBezTo>
                      <a:pt x="63382" y="0"/>
                      <a:pt x="79959" y="6845"/>
                      <a:pt x="89711" y="17602"/>
                    </a:cubicBezTo>
                    <a:lnTo>
                      <a:pt x="90686" y="18580"/>
                    </a:lnTo>
                    <a:lnTo>
                      <a:pt x="73134" y="37160"/>
                    </a:lnTo>
                    <a:lnTo>
                      <a:pt x="72158" y="36182"/>
                    </a:lnTo>
                    <a:cubicBezTo>
                      <a:pt x="63382" y="27381"/>
                      <a:pt x="55582" y="24448"/>
                      <a:pt x="47781" y="24448"/>
                    </a:cubicBezTo>
                    <a:cubicBezTo>
                      <a:pt x="43880" y="24448"/>
                      <a:pt x="37054" y="25425"/>
                      <a:pt x="37054" y="32271"/>
                    </a:cubicBezTo>
                    <a:cubicBezTo>
                      <a:pt x="37054" y="40094"/>
                      <a:pt x="45830" y="42050"/>
                      <a:pt x="56557" y="45961"/>
                    </a:cubicBezTo>
                    <a:cubicBezTo>
                      <a:pt x="73134" y="50851"/>
                      <a:pt x="93611" y="56718"/>
                      <a:pt x="93611" y="82144"/>
                    </a:cubicBezTo>
                    <a:cubicBezTo>
                      <a:pt x="94586" y="98768"/>
                      <a:pt x="80935" y="116370"/>
                      <a:pt x="48756" y="116370"/>
                    </a:cubicBezTo>
                    <a:close/>
                  </a:path>
                </a:pathLst>
              </a:custGeom>
              <a:solidFill>
                <a:srgbClr val="FFFFFF"/>
              </a:solidFill>
              <a:ln w="9729"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D148187-6775-2BB9-D72C-5168CD243F1C}"/>
                  </a:ext>
                </a:extLst>
              </p:cNvPr>
              <p:cNvSpPr/>
              <p:nvPr/>
            </p:nvSpPr>
            <p:spPr>
              <a:xfrm>
                <a:off x="1291268" y="4574127"/>
                <a:ext cx="152117" cy="118325"/>
              </a:xfrm>
              <a:custGeom>
                <a:avLst/>
                <a:gdLst>
                  <a:gd name="connsiteX0" fmla="*/ 152118 w 152117"/>
                  <a:gd name="connsiteY0" fmla="*/ 116370 h 118325"/>
                  <a:gd name="connsiteX1" fmla="*/ 118964 w 152117"/>
                  <a:gd name="connsiteY1" fmla="*/ 116370 h 118325"/>
                  <a:gd name="connsiteX2" fmla="*/ 118964 w 152117"/>
                  <a:gd name="connsiteY2" fmla="*/ 41072 h 118325"/>
                  <a:gd name="connsiteX3" fmla="*/ 110188 w 152117"/>
                  <a:gd name="connsiteY3" fmla="*/ 29337 h 118325"/>
                  <a:gd name="connsiteX4" fmla="*/ 93611 w 152117"/>
                  <a:gd name="connsiteY4" fmla="*/ 39116 h 118325"/>
                  <a:gd name="connsiteX5" fmla="*/ 93611 w 152117"/>
                  <a:gd name="connsiteY5" fmla="*/ 117348 h 118325"/>
                  <a:gd name="connsiteX6" fmla="*/ 59482 w 152117"/>
                  <a:gd name="connsiteY6" fmla="*/ 117348 h 118325"/>
                  <a:gd name="connsiteX7" fmla="*/ 59482 w 152117"/>
                  <a:gd name="connsiteY7" fmla="*/ 42050 h 118325"/>
                  <a:gd name="connsiteX8" fmla="*/ 51681 w 152117"/>
                  <a:gd name="connsiteY8" fmla="*/ 30315 h 118325"/>
                  <a:gd name="connsiteX9" fmla="*/ 34129 w 152117"/>
                  <a:gd name="connsiteY9" fmla="*/ 40094 h 118325"/>
                  <a:gd name="connsiteX10" fmla="*/ 34129 w 152117"/>
                  <a:gd name="connsiteY10" fmla="*/ 118326 h 118325"/>
                  <a:gd name="connsiteX11" fmla="*/ 0 w 152117"/>
                  <a:gd name="connsiteY11" fmla="*/ 118326 h 118325"/>
                  <a:gd name="connsiteX12" fmla="*/ 0 w 152117"/>
                  <a:gd name="connsiteY12" fmla="*/ 2934 h 118325"/>
                  <a:gd name="connsiteX13" fmla="*/ 34129 w 152117"/>
                  <a:gd name="connsiteY13" fmla="*/ 2934 h 118325"/>
                  <a:gd name="connsiteX14" fmla="*/ 34129 w 152117"/>
                  <a:gd name="connsiteY14" fmla="*/ 14669 h 118325"/>
                  <a:gd name="connsiteX15" fmla="*/ 65333 w 152117"/>
                  <a:gd name="connsiteY15" fmla="*/ 0 h 118325"/>
                  <a:gd name="connsiteX16" fmla="*/ 91661 w 152117"/>
                  <a:gd name="connsiteY16" fmla="*/ 15646 h 118325"/>
                  <a:gd name="connsiteX17" fmla="*/ 123840 w 152117"/>
                  <a:gd name="connsiteY17" fmla="*/ 0 h 118325"/>
                  <a:gd name="connsiteX18" fmla="*/ 152118 w 152117"/>
                  <a:gd name="connsiteY18" fmla="*/ 31293 h 118325"/>
                  <a:gd name="connsiteX19" fmla="*/ 152118 w 152117"/>
                  <a:gd name="connsiteY19" fmla="*/ 116370 h 11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117" h="118325">
                    <a:moveTo>
                      <a:pt x="152118" y="116370"/>
                    </a:moveTo>
                    <a:lnTo>
                      <a:pt x="118964" y="116370"/>
                    </a:lnTo>
                    <a:lnTo>
                      <a:pt x="118964" y="41072"/>
                    </a:lnTo>
                    <a:cubicBezTo>
                      <a:pt x="118964" y="32271"/>
                      <a:pt x="117014" y="29337"/>
                      <a:pt x="110188" y="29337"/>
                    </a:cubicBezTo>
                    <a:cubicBezTo>
                      <a:pt x="104337" y="29337"/>
                      <a:pt x="97511" y="34227"/>
                      <a:pt x="93611" y="39116"/>
                    </a:cubicBezTo>
                    <a:lnTo>
                      <a:pt x="93611" y="117348"/>
                    </a:lnTo>
                    <a:lnTo>
                      <a:pt x="59482" y="117348"/>
                    </a:lnTo>
                    <a:lnTo>
                      <a:pt x="59482" y="42050"/>
                    </a:lnTo>
                    <a:cubicBezTo>
                      <a:pt x="59482" y="33249"/>
                      <a:pt x="57532" y="30315"/>
                      <a:pt x="51681" y="30315"/>
                    </a:cubicBezTo>
                    <a:cubicBezTo>
                      <a:pt x="45830" y="30315"/>
                      <a:pt x="39005" y="35204"/>
                      <a:pt x="34129" y="40094"/>
                    </a:cubicBezTo>
                    <a:lnTo>
                      <a:pt x="34129" y="118326"/>
                    </a:lnTo>
                    <a:lnTo>
                      <a:pt x="0" y="118326"/>
                    </a:lnTo>
                    <a:lnTo>
                      <a:pt x="0" y="2934"/>
                    </a:lnTo>
                    <a:lnTo>
                      <a:pt x="34129" y="2934"/>
                    </a:lnTo>
                    <a:lnTo>
                      <a:pt x="34129" y="14669"/>
                    </a:lnTo>
                    <a:cubicBezTo>
                      <a:pt x="40955" y="6845"/>
                      <a:pt x="51681" y="0"/>
                      <a:pt x="65333" y="0"/>
                    </a:cubicBezTo>
                    <a:cubicBezTo>
                      <a:pt x="79959" y="0"/>
                      <a:pt x="87760" y="3912"/>
                      <a:pt x="91661" y="15646"/>
                    </a:cubicBezTo>
                    <a:cubicBezTo>
                      <a:pt x="98487" y="6845"/>
                      <a:pt x="110188" y="0"/>
                      <a:pt x="123840" y="0"/>
                    </a:cubicBezTo>
                    <a:cubicBezTo>
                      <a:pt x="142367" y="0"/>
                      <a:pt x="152118" y="9779"/>
                      <a:pt x="152118" y="31293"/>
                    </a:cubicBezTo>
                    <a:lnTo>
                      <a:pt x="152118" y="116370"/>
                    </a:lnTo>
                    <a:close/>
                  </a:path>
                </a:pathLst>
              </a:custGeom>
              <a:solidFill>
                <a:srgbClr val="FFFFFF"/>
              </a:solidFill>
              <a:ln w="9729"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885C909-1EA0-A351-36DB-81E3EEFBE431}"/>
                  </a:ext>
                </a:extLst>
              </p:cNvPr>
              <p:cNvSpPr/>
              <p:nvPr/>
            </p:nvSpPr>
            <p:spPr>
              <a:xfrm>
                <a:off x="1458012" y="4574127"/>
                <a:ext cx="96536" cy="117348"/>
              </a:xfrm>
              <a:custGeom>
                <a:avLst/>
                <a:gdLst>
                  <a:gd name="connsiteX0" fmla="*/ 28278 w 96536"/>
                  <a:gd name="connsiteY0" fmla="*/ 117348 h 117348"/>
                  <a:gd name="connsiteX1" fmla="*/ 0 w 96536"/>
                  <a:gd name="connsiteY1" fmla="*/ 88011 h 117348"/>
                  <a:gd name="connsiteX2" fmla="*/ 60457 w 96536"/>
                  <a:gd name="connsiteY2" fmla="*/ 42050 h 117348"/>
                  <a:gd name="connsiteX3" fmla="*/ 60457 w 96536"/>
                  <a:gd name="connsiteY3" fmla="*/ 38138 h 117348"/>
                  <a:gd name="connsiteX4" fmla="*/ 50706 w 96536"/>
                  <a:gd name="connsiteY4" fmla="*/ 26403 h 117348"/>
                  <a:gd name="connsiteX5" fmla="*/ 20477 w 96536"/>
                  <a:gd name="connsiteY5" fmla="*/ 38138 h 117348"/>
                  <a:gd name="connsiteX6" fmla="*/ 4876 w 96536"/>
                  <a:gd name="connsiteY6" fmla="*/ 17602 h 117348"/>
                  <a:gd name="connsiteX7" fmla="*/ 56557 w 96536"/>
                  <a:gd name="connsiteY7" fmla="*/ 0 h 117348"/>
                  <a:gd name="connsiteX8" fmla="*/ 93611 w 96536"/>
                  <a:gd name="connsiteY8" fmla="*/ 37160 h 117348"/>
                  <a:gd name="connsiteX9" fmla="*/ 93611 w 96536"/>
                  <a:gd name="connsiteY9" fmla="*/ 87033 h 117348"/>
                  <a:gd name="connsiteX10" fmla="*/ 96536 w 96536"/>
                  <a:gd name="connsiteY10" fmla="*/ 114414 h 117348"/>
                  <a:gd name="connsiteX11" fmla="*/ 96536 w 96536"/>
                  <a:gd name="connsiteY11" fmla="*/ 115392 h 117348"/>
                  <a:gd name="connsiteX12" fmla="*/ 63382 w 96536"/>
                  <a:gd name="connsiteY12" fmla="*/ 115392 h 117348"/>
                  <a:gd name="connsiteX13" fmla="*/ 61432 w 96536"/>
                  <a:gd name="connsiteY13" fmla="*/ 103657 h 117348"/>
                  <a:gd name="connsiteX14" fmla="*/ 28278 w 96536"/>
                  <a:gd name="connsiteY14" fmla="*/ 117348 h 117348"/>
                  <a:gd name="connsiteX15" fmla="*/ 60457 w 96536"/>
                  <a:gd name="connsiteY15" fmla="*/ 60630 h 117348"/>
                  <a:gd name="connsiteX16" fmla="*/ 32179 w 96536"/>
                  <a:gd name="connsiteY16" fmla="*/ 82144 h 117348"/>
                  <a:gd name="connsiteX17" fmla="*/ 41930 w 96536"/>
                  <a:gd name="connsiteY17" fmla="*/ 91923 h 117348"/>
                  <a:gd name="connsiteX18" fmla="*/ 60457 w 96536"/>
                  <a:gd name="connsiteY18" fmla="*/ 84099 h 117348"/>
                  <a:gd name="connsiteX19" fmla="*/ 60457 w 96536"/>
                  <a:gd name="connsiteY19" fmla="*/ 60630 h 11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536" h="117348">
                    <a:moveTo>
                      <a:pt x="28278" y="117348"/>
                    </a:moveTo>
                    <a:cubicBezTo>
                      <a:pt x="9751" y="117348"/>
                      <a:pt x="0" y="107569"/>
                      <a:pt x="0" y="88011"/>
                    </a:cubicBezTo>
                    <a:cubicBezTo>
                      <a:pt x="0" y="64541"/>
                      <a:pt x="19502" y="49873"/>
                      <a:pt x="60457" y="42050"/>
                    </a:cubicBezTo>
                    <a:lnTo>
                      <a:pt x="60457" y="38138"/>
                    </a:lnTo>
                    <a:cubicBezTo>
                      <a:pt x="60457" y="29337"/>
                      <a:pt x="57532" y="26403"/>
                      <a:pt x="50706" y="26403"/>
                    </a:cubicBezTo>
                    <a:cubicBezTo>
                      <a:pt x="38029" y="26403"/>
                      <a:pt x="26328" y="34227"/>
                      <a:pt x="20477" y="38138"/>
                    </a:cubicBezTo>
                    <a:lnTo>
                      <a:pt x="4876" y="17602"/>
                    </a:lnTo>
                    <a:cubicBezTo>
                      <a:pt x="18527" y="5867"/>
                      <a:pt x="37054" y="0"/>
                      <a:pt x="56557" y="0"/>
                    </a:cubicBezTo>
                    <a:cubicBezTo>
                      <a:pt x="81910" y="0"/>
                      <a:pt x="93611" y="10757"/>
                      <a:pt x="93611" y="37160"/>
                    </a:cubicBezTo>
                    <a:lnTo>
                      <a:pt x="93611" y="87033"/>
                    </a:lnTo>
                    <a:cubicBezTo>
                      <a:pt x="93611" y="101702"/>
                      <a:pt x="94586" y="108547"/>
                      <a:pt x="96536" y="114414"/>
                    </a:cubicBezTo>
                    <a:lnTo>
                      <a:pt x="96536" y="115392"/>
                    </a:lnTo>
                    <a:cubicBezTo>
                      <a:pt x="96536" y="115392"/>
                      <a:pt x="63382" y="115392"/>
                      <a:pt x="63382" y="115392"/>
                    </a:cubicBezTo>
                    <a:cubicBezTo>
                      <a:pt x="62407" y="112459"/>
                      <a:pt x="61432" y="108547"/>
                      <a:pt x="61432" y="103657"/>
                    </a:cubicBezTo>
                    <a:cubicBezTo>
                      <a:pt x="51681" y="113436"/>
                      <a:pt x="40955" y="117348"/>
                      <a:pt x="28278" y="117348"/>
                    </a:cubicBezTo>
                    <a:close/>
                    <a:moveTo>
                      <a:pt x="60457" y="60630"/>
                    </a:moveTo>
                    <a:cubicBezTo>
                      <a:pt x="40955" y="64541"/>
                      <a:pt x="32179" y="71387"/>
                      <a:pt x="32179" y="82144"/>
                    </a:cubicBezTo>
                    <a:cubicBezTo>
                      <a:pt x="32179" y="88989"/>
                      <a:pt x="35104" y="91923"/>
                      <a:pt x="41930" y="91923"/>
                    </a:cubicBezTo>
                    <a:cubicBezTo>
                      <a:pt x="48756" y="91923"/>
                      <a:pt x="54606" y="88989"/>
                      <a:pt x="60457" y="84099"/>
                    </a:cubicBezTo>
                    <a:lnTo>
                      <a:pt x="60457" y="60630"/>
                    </a:lnTo>
                    <a:close/>
                  </a:path>
                </a:pathLst>
              </a:custGeom>
              <a:solidFill>
                <a:srgbClr val="FFFFFF"/>
              </a:solidFill>
              <a:ln w="9729"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7CCDC15-F104-49DA-DCD8-5D1473C8F7A9}"/>
                  </a:ext>
                </a:extLst>
              </p:cNvPr>
              <p:cNvSpPr/>
              <p:nvPr/>
            </p:nvSpPr>
            <p:spPr>
              <a:xfrm>
                <a:off x="971430" y="4575105"/>
                <a:ext cx="99461" cy="117347"/>
              </a:xfrm>
              <a:custGeom>
                <a:avLst/>
                <a:gdLst>
                  <a:gd name="connsiteX0" fmla="*/ 49731 w 99461"/>
                  <a:gd name="connsiteY0" fmla="*/ 0 h 117347"/>
                  <a:gd name="connsiteX1" fmla="*/ 0 w 99461"/>
                  <a:gd name="connsiteY1" fmla="*/ 58674 h 117347"/>
                  <a:gd name="connsiteX2" fmla="*/ 49731 w 99461"/>
                  <a:gd name="connsiteY2" fmla="*/ 117348 h 117347"/>
                  <a:gd name="connsiteX3" fmla="*/ 99462 w 99461"/>
                  <a:gd name="connsiteY3" fmla="*/ 58674 h 117347"/>
                  <a:gd name="connsiteX4" fmla="*/ 49731 w 99461"/>
                  <a:gd name="connsiteY4" fmla="*/ 0 h 117347"/>
                  <a:gd name="connsiteX5" fmla="*/ 49731 w 99461"/>
                  <a:gd name="connsiteY5" fmla="*/ 89967 h 117347"/>
                  <a:gd name="connsiteX6" fmla="*/ 34129 w 99461"/>
                  <a:gd name="connsiteY6" fmla="*/ 58674 h 117347"/>
                  <a:gd name="connsiteX7" fmla="*/ 49731 w 99461"/>
                  <a:gd name="connsiteY7" fmla="*/ 28359 h 117347"/>
                  <a:gd name="connsiteX8" fmla="*/ 65333 w 99461"/>
                  <a:gd name="connsiteY8" fmla="*/ 58674 h 117347"/>
                  <a:gd name="connsiteX9" fmla="*/ 49731 w 99461"/>
                  <a:gd name="connsiteY9" fmla="*/ 89967 h 11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461" h="117347">
                    <a:moveTo>
                      <a:pt x="49731" y="0"/>
                    </a:moveTo>
                    <a:cubicBezTo>
                      <a:pt x="12677" y="0"/>
                      <a:pt x="0" y="30315"/>
                      <a:pt x="0" y="58674"/>
                    </a:cubicBezTo>
                    <a:cubicBezTo>
                      <a:pt x="0" y="101702"/>
                      <a:pt x="25353" y="117348"/>
                      <a:pt x="49731" y="117348"/>
                    </a:cubicBezTo>
                    <a:cubicBezTo>
                      <a:pt x="74109" y="117348"/>
                      <a:pt x="99462" y="101702"/>
                      <a:pt x="99462" y="58674"/>
                    </a:cubicBezTo>
                    <a:cubicBezTo>
                      <a:pt x="99462" y="14668"/>
                      <a:pt x="74109" y="0"/>
                      <a:pt x="49731" y="0"/>
                    </a:cubicBezTo>
                    <a:close/>
                    <a:moveTo>
                      <a:pt x="49731" y="89967"/>
                    </a:moveTo>
                    <a:cubicBezTo>
                      <a:pt x="42905" y="89967"/>
                      <a:pt x="34129" y="87033"/>
                      <a:pt x="34129" y="58674"/>
                    </a:cubicBezTo>
                    <a:cubicBezTo>
                      <a:pt x="34129" y="31293"/>
                      <a:pt x="42905" y="28359"/>
                      <a:pt x="49731" y="28359"/>
                    </a:cubicBezTo>
                    <a:cubicBezTo>
                      <a:pt x="56557" y="28359"/>
                      <a:pt x="65333" y="31293"/>
                      <a:pt x="65333" y="58674"/>
                    </a:cubicBezTo>
                    <a:cubicBezTo>
                      <a:pt x="65333" y="86055"/>
                      <a:pt x="57532" y="89967"/>
                      <a:pt x="49731" y="89967"/>
                    </a:cubicBezTo>
                    <a:close/>
                  </a:path>
                </a:pathLst>
              </a:custGeom>
              <a:solidFill>
                <a:srgbClr val="FFFFFF"/>
              </a:solidFill>
              <a:ln w="9729"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47E98B4-44E1-D042-327A-6A4A0A651227}"/>
                  </a:ext>
                </a:extLst>
              </p:cNvPr>
              <p:cNvSpPr/>
              <p:nvPr/>
            </p:nvSpPr>
            <p:spPr>
              <a:xfrm>
                <a:off x="1571126" y="4575105"/>
                <a:ext cx="92635" cy="114414"/>
              </a:xfrm>
              <a:custGeom>
                <a:avLst/>
                <a:gdLst>
                  <a:gd name="connsiteX0" fmla="*/ 64357 w 92635"/>
                  <a:gd name="connsiteY0" fmla="*/ 0 h 114414"/>
                  <a:gd name="connsiteX1" fmla="*/ 34129 w 92635"/>
                  <a:gd name="connsiteY1" fmla="*/ 13691 h 114414"/>
                  <a:gd name="connsiteX2" fmla="*/ 34129 w 92635"/>
                  <a:gd name="connsiteY2" fmla="*/ 1956 h 114414"/>
                  <a:gd name="connsiteX3" fmla="*/ 0 w 92635"/>
                  <a:gd name="connsiteY3" fmla="*/ 1956 h 114414"/>
                  <a:gd name="connsiteX4" fmla="*/ 0 w 92635"/>
                  <a:gd name="connsiteY4" fmla="*/ 114414 h 114414"/>
                  <a:gd name="connsiteX5" fmla="*/ 34129 w 92635"/>
                  <a:gd name="connsiteY5" fmla="*/ 114414 h 114414"/>
                  <a:gd name="connsiteX6" fmla="*/ 34129 w 92635"/>
                  <a:gd name="connsiteY6" fmla="*/ 37160 h 114414"/>
                  <a:gd name="connsiteX7" fmla="*/ 50706 w 92635"/>
                  <a:gd name="connsiteY7" fmla="*/ 28359 h 114414"/>
                  <a:gd name="connsiteX8" fmla="*/ 58507 w 92635"/>
                  <a:gd name="connsiteY8" fmla="*/ 39116 h 114414"/>
                  <a:gd name="connsiteX9" fmla="*/ 58507 w 92635"/>
                  <a:gd name="connsiteY9" fmla="*/ 114414 h 114414"/>
                  <a:gd name="connsiteX10" fmla="*/ 92636 w 92635"/>
                  <a:gd name="connsiteY10" fmla="*/ 114414 h 114414"/>
                  <a:gd name="connsiteX11" fmla="*/ 92636 w 92635"/>
                  <a:gd name="connsiteY11" fmla="*/ 30315 h 114414"/>
                  <a:gd name="connsiteX12" fmla="*/ 64357 w 92635"/>
                  <a:gd name="connsiteY12" fmla="*/ 0 h 11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635" h="114414">
                    <a:moveTo>
                      <a:pt x="64357" y="0"/>
                    </a:moveTo>
                    <a:cubicBezTo>
                      <a:pt x="51681" y="0"/>
                      <a:pt x="40955" y="6845"/>
                      <a:pt x="34129" y="13691"/>
                    </a:cubicBezTo>
                    <a:lnTo>
                      <a:pt x="34129" y="1956"/>
                    </a:lnTo>
                    <a:lnTo>
                      <a:pt x="0" y="1956"/>
                    </a:lnTo>
                    <a:lnTo>
                      <a:pt x="0" y="114414"/>
                    </a:lnTo>
                    <a:lnTo>
                      <a:pt x="34129" y="114414"/>
                    </a:lnTo>
                    <a:lnTo>
                      <a:pt x="34129" y="37160"/>
                    </a:lnTo>
                    <a:cubicBezTo>
                      <a:pt x="40955" y="31293"/>
                      <a:pt x="45830" y="28359"/>
                      <a:pt x="50706" y="28359"/>
                    </a:cubicBezTo>
                    <a:cubicBezTo>
                      <a:pt x="54606" y="28359"/>
                      <a:pt x="58507" y="29337"/>
                      <a:pt x="58507" y="39116"/>
                    </a:cubicBezTo>
                    <a:lnTo>
                      <a:pt x="58507" y="114414"/>
                    </a:lnTo>
                    <a:lnTo>
                      <a:pt x="92636" y="114414"/>
                    </a:lnTo>
                    <a:lnTo>
                      <a:pt x="92636" y="30315"/>
                    </a:lnTo>
                    <a:cubicBezTo>
                      <a:pt x="92636" y="9779"/>
                      <a:pt x="82885" y="0"/>
                      <a:pt x="64357" y="0"/>
                    </a:cubicBezTo>
                    <a:close/>
                  </a:path>
                </a:pathLst>
              </a:custGeom>
              <a:solidFill>
                <a:srgbClr val="FFFFFF"/>
              </a:solidFill>
              <a:ln w="9729" cap="flat">
                <a:noFill/>
                <a:prstDash val="solid"/>
                <a:miter/>
              </a:ln>
            </p:spPr>
            <p:txBody>
              <a:bodyPr rtlCol="0" anchor="ctr"/>
              <a:lstStyle/>
              <a:p>
                <a:endParaRPr lang="en-US"/>
              </a:p>
            </p:txBody>
          </p:sp>
        </p:grpSp>
        <p:sp>
          <p:nvSpPr>
            <p:cNvPr id="12" name="Freeform 11">
              <a:extLst>
                <a:ext uri="{FF2B5EF4-FFF2-40B4-BE49-F238E27FC236}">
                  <a16:creationId xmlns:a16="http://schemas.microsoft.com/office/drawing/2014/main" id="{6A833C22-D99A-7084-C3BF-8A635B8EB110}"/>
                </a:ext>
              </a:extLst>
            </p:cNvPr>
            <p:cNvSpPr/>
            <p:nvPr/>
          </p:nvSpPr>
          <p:spPr>
            <a:xfrm>
              <a:off x="650618" y="4732547"/>
              <a:ext cx="112138" cy="159397"/>
            </a:xfrm>
            <a:custGeom>
              <a:avLst/>
              <a:gdLst>
                <a:gd name="connsiteX0" fmla="*/ 67283 w 112138"/>
                <a:gd name="connsiteY0" fmla="*/ 64541 h 159397"/>
                <a:gd name="connsiteX1" fmla="*/ 64358 w 112138"/>
                <a:gd name="connsiteY1" fmla="*/ 63564 h 159397"/>
                <a:gd name="connsiteX2" fmla="*/ 40955 w 112138"/>
                <a:gd name="connsiteY2" fmla="*/ 42050 h 159397"/>
                <a:gd name="connsiteX3" fmla="*/ 55582 w 112138"/>
                <a:gd name="connsiteY3" fmla="*/ 29337 h 159397"/>
                <a:gd name="connsiteX4" fmla="*/ 80934 w 112138"/>
                <a:gd name="connsiteY4" fmla="*/ 49873 h 159397"/>
                <a:gd name="connsiteX5" fmla="*/ 81910 w 112138"/>
                <a:gd name="connsiteY5" fmla="*/ 51829 h 159397"/>
                <a:gd name="connsiteX6" fmla="*/ 109213 w 112138"/>
                <a:gd name="connsiteY6" fmla="*/ 37160 h 159397"/>
                <a:gd name="connsiteX7" fmla="*/ 108238 w 112138"/>
                <a:gd name="connsiteY7" fmla="*/ 35204 h 159397"/>
                <a:gd name="connsiteX8" fmla="*/ 55582 w 112138"/>
                <a:gd name="connsiteY8" fmla="*/ 0 h 159397"/>
                <a:gd name="connsiteX9" fmla="*/ 5851 w 112138"/>
                <a:gd name="connsiteY9" fmla="*/ 44006 h 159397"/>
                <a:gd name="connsiteX10" fmla="*/ 49731 w 112138"/>
                <a:gd name="connsiteY10" fmla="*/ 93878 h 159397"/>
                <a:gd name="connsiteX11" fmla="*/ 50706 w 112138"/>
                <a:gd name="connsiteY11" fmla="*/ 94856 h 159397"/>
                <a:gd name="connsiteX12" fmla="*/ 76059 w 112138"/>
                <a:gd name="connsiteY12" fmla="*/ 117348 h 159397"/>
                <a:gd name="connsiteX13" fmla="*/ 58507 w 112138"/>
                <a:gd name="connsiteY13" fmla="*/ 132017 h 159397"/>
                <a:gd name="connsiteX14" fmla="*/ 29253 w 112138"/>
                <a:gd name="connsiteY14" fmla="*/ 109525 h 159397"/>
                <a:gd name="connsiteX15" fmla="*/ 28278 w 112138"/>
                <a:gd name="connsiteY15" fmla="*/ 107569 h 159397"/>
                <a:gd name="connsiteX16" fmla="*/ 0 w 112138"/>
                <a:gd name="connsiteY16" fmla="*/ 120282 h 159397"/>
                <a:gd name="connsiteX17" fmla="*/ 975 w 112138"/>
                <a:gd name="connsiteY17" fmla="*/ 122238 h 159397"/>
                <a:gd name="connsiteX18" fmla="*/ 59482 w 112138"/>
                <a:gd name="connsiteY18" fmla="*/ 159398 h 159397"/>
                <a:gd name="connsiteX19" fmla="*/ 112138 w 112138"/>
                <a:gd name="connsiteY19" fmla="*/ 114414 h 159397"/>
                <a:gd name="connsiteX20" fmla="*/ 67283 w 112138"/>
                <a:gd name="connsiteY20" fmla="*/ 64541 h 15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138" h="159397">
                  <a:moveTo>
                    <a:pt x="67283" y="64541"/>
                  </a:moveTo>
                  <a:lnTo>
                    <a:pt x="64358" y="63564"/>
                  </a:lnTo>
                  <a:cubicBezTo>
                    <a:pt x="50706" y="57696"/>
                    <a:pt x="40955" y="51829"/>
                    <a:pt x="40955" y="42050"/>
                  </a:cubicBezTo>
                  <a:cubicBezTo>
                    <a:pt x="40955" y="34227"/>
                    <a:pt x="46805" y="29337"/>
                    <a:pt x="55582" y="29337"/>
                  </a:cubicBezTo>
                  <a:cubicBezTo>
                    <a:pt x="66308" y="29337"/>
                    <a:pt x="74109" y="36182"/>
                    <a:pt x="80934" y="49873"/>
                  </a:cubicBezTo>
                  <a:lnTo>
                    <a:pt x="81910" y="51829"/>
                  </a:lnTo>
                  <a:lnTo>
                    <a:pt x="109213" y="37160"/>
                  </a:lnTo>
                  <a:lnTo>
                    <a:pt x="108238" y="35204"/>
                  </a:lnTo>
                  <a:cubicBezTo>
                    <a:pt x="97511" y="11735"/>
                    <a:pt x="79959" y="0"/>
                    <a:pt x="55582" y="0"/>
                  </a:cubicBezTo>
                  <a:cubicBezTo>
                    <a:pt x="26328" y="0"/>
                    <a:pt x="5851" y="18580"/>
                    <a:pt x="5851" y="44006"/>
                  </a:cubicBezTo>
                  <a:cubicBezTo>
                    <a:pt x="5851" y="75298"/>
                    <a:pt x="30229" y="85077"/>
                    <a:pt x="49731" y="93878"/>
                  </a:cubicBezTo>
                  <a:lnTo>
                    <a:pt x="50706" y="94856"/>
                  </a:lnTo>
                  <a:cubicBezTo>
                    <a:pt x="66308" y="101702"/>
                    <a:pt x="76059" y="106591"/>
                    <a:pt x="76059" y="117348"/>
                  </a:cubicBezTo>
                  <a:cubicBezTo>
                    <a:pt x="76059" y="127127"/>
                    <a:pt x="69233" y="132017"/>
                    <a:pt x="58507" y="132017"/>
                  </a:cubicBezTo>
                  <a:cubicBezTo>
                    <a:pt x="42905" y="132017"/>
                    <a:pt x="34129" y="119304"/>
                    <a:pt x="29253" y="109525"/>
                  </a:cubicBezTo>
                  <a:lnTo>
                    <a:pt x="28278" y="107569"/>
                  </a:lnTo>
                  <a:lnTo>
                    <a:pt x="0" y="120282"/>
                  </a:lnTo>
                  <a:lnTo>
                    <a:pt x="975" y="122238"/>
                  </a:lnTo>
                  <a:cubicBezTo>
                    <a:pt x="12676" y="147663"/>
                    <a:pt x="32179" y="159398"/>
                    <a:pt x="59482" y="159398"/>
                  </a:cubicBezTo>
                  <a:cubicBezTo>
                    <a:pt x="84835" y="159398"/>
                    <a:pt x="112138" y="145707"/>
                    <a:pt x="112138" y="114414"/>
                  </a:cubicBezTo>
                  <a:cubicBezTo>
                    <a:pt x="111163" y="83122"/>
                    <a:pt x="86785" y="72365"/>
                    <a:pt x="67283" y="64541"/>
                  </a:cubicBezTo>
                  <a:close/>
                </a:path>
              </a:pathLst>
            </a:custGeom>
            <a:solidFill>
              <a:srgbClr val="FFFFFF"/>
            </a:solidFill>
            <a:ln w="972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E306964-F267-5E17-E3D3-4FA6F03CF50D}"/>
                </a:ext>
              </a:extLst>
            </p:cNvPr>
            <p:cNvSpPr/>
            <p:nvPr/>
          </p:nvSpPr>
          <p:spPr>
            <a:xfrm>
              <a:off x="776407" y="4773619"/>
              <a:ext cx="94586" cy="117348"/>
            </a:xfrm>
            <a:custGeom>
              <a:avLst/>
              <a:gdLst>
                <a:gd name="connsiteX0" fmla="*/ 64358 w 94586"/>
                <a:gd name="connsiteY0" fmla="*/ 72365 h 117348"/>
                <a:gd name="connsiteX1" fmla="*/ 49731 w 94586"/>
                <a:gd name="connsiteY1" fmla="*/ 90945 h 117348"/>
                <a:gd name="connsiteX2" fmla="*/ 35104 w 94586"/>
                <a:gd name="connsiteY2" fmla="*/ 58674 h 117348"/>
                <a:gd name="connsiteX3" fmla="*/ 49731 w 94586"/>
                <a:gd name="connsiteY3" fmla="*/ 27381 h 117348"/>
                <a:gd name="connsiteX4" fmla="*/ 63382 w 94586"/>
                <a:gd name="connsiteY4" fmla="*/ 44006 h 117348"/>
                <a:gd name="connsiteX5" fmla="*/ 63382 w 94586"/>
                <a:gd name="connsiteY5" fmla="*/ 45961 h 117348"/>
                <a:gd name="connsiteX6" fmla="*/ 94586 w 94586"/>
                <a:gd name="connsiteY6" fmla="*/ 39116 h 117348"/>
                <a:gd name="connsiteX7" fmla="*/ 93611 w 94586"/>
                <a:gd name="connsiteY7" fmla="*/ 37160 h 117348"/>
                <a:gd name="connsiteX8" fmla="*/ 49731 w 94586"/>
                <a:gd name="connsiteY8" fmla="*/ 0 h 117348"/>
                <a:gd name="connsiteX9" fmla="*/ 0 w 94586"/>
                <a:gd name="connsiteY9" fmla="*/ 58674 h 117348"/>
                <a:gd name="connsiteX10" fmla="*/ 48756 w 94586"/>
                <a:gd name="connsiteY10" fmla="*/ 117348 h 117348"/>
                <a:gd name="connsiteX11" fmla="*/ 93611 w 94586"/>
                <a:gd name="connsiteY11" fmla="*/ 80188 h 117348"/>
                <a:gd name="connsiteX12" fmla="*/ 94586 w 94586"/>
                <a:gd name="connsiteY12" fmla="*/ 78232 h 117348"/>
                <a:gd name="connsiteX13" fmla="*/ 64358 w 94586"/>
                <a:gd name="connsiteY13" fmla="*/ 70409 h 117348"/>
                <a:gd name="connsiteX14" fmla="*/ 64358 w 94586"/>
                <a:gd name="connsiteY14" fmla="*/ 72365 h 11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586" h="117348">
                  <a:moveTo>
                    <a:pt x="64358" y="72365"/>
                  </a:moveTo>
                  <a:cubicBezTo>
                    <a:pt x="61432" y="88989"/>
                    <a:pt x="54606" y="90945"/>
                    <a:pt x="49731" y="90945"/>
                  </a:cubicBezTo>
                  <a:cubicBezTo>
                    <a:pt x="43880" y="90945"/>
                    <a:pt x="35104" y="88011"/>
                    <a:pt x="35104" y="58674"/>
                  </a:cubicBezTo>
                  <a:cubicBezTo>
                    <a:pt x="35104" y="27381"/>
                    <a:pt x="45830" y="27381"/>
                    <a:pt x="49731" y="27381"/>
                  </a:cubicBezTo>
                  <a:cubicBezTo>
                    <a:pt x="55582" y="27381"/>
                    <a:pt x="59482" y="30315"/>
                    <a:pt x="63382" y="44006"/>
                  </a:cubicBezTo>
                  <a:lnTo>
                    <a:pt x="63382" y="45961"/>
                  </a:lnTo>
                  <a:lnTo>
                    <a:pt x="94586" y="39116"/>
                  </a:lnTo>
                  <a:lnTo>
                    <a:pt x="93611" y="37160"/>
                  </a:lnTo>
                  <a:cubicBezTo>
                    <a:pt x="89711" y="21514"/>
                    <a:pt x="80935" y="0"/>
                    <a:pt x="49731" y="0"/>
                  </a:cubicBezTo>
                  <a:cubicBezTo>
                    <a:pt x="25353" y="0"/>
                    <a:pt x="0" y="15646"/>
                    <a:pt x="0" y="58674"/>
                  </a:cubicBezTo>
                  <a:cubicBezTo>
                    <a:pt x="0" y="101702"/>
                    <a:pt x="25353" y="117348"/>
                    <a:pt x="48756" y="117348"/>
                  </a:cubicBezTo>
                  <a:cubicBezTo>
                    <a:pt x="72158" y="117348"/>
                    <a:pt x="87760" y="104635"/>
                    <a:pt x="93611" y="80188"/>
                  </a:cubicBezTo>
                  <a:lnTo>
                    <a:pt x="94586" y="78232"/>
                  </a:lnTo>
                  <a:lnTo>
                    <a:pt x="64358" y="70409"/>
                  </a:lnTo>
                  <a:lnTo>
                    <a:pt x="64358" y="72365"/>
                  </a:lnTo>
                  <a:close/>
                </a:path>
              </a:pathLst>
            </a:custGeom>
            <a:solidFill>
              <a:srgbClr val="FFFFFF"/>
            </a:solidFill>
            <a:ln w="972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ABDFDD0-5255-24BF-1BD9-B6AF41E2D884}"/>
                </a:ext>
              </a:extLst>
            </p:cNvPr>
            <p:cNvSpPr/>
            <p:nvPr/>
          </p:nvSpPr>
          <p:spPr>
            <a:xfrm>
              <a:off x="885620" y="4729613"/>
              <a:ext cx="92635" cy="160375"/>
            </a:xfrm>
            <a:custGeom>
              <a:avLst/>
              <a:gdLst>
                <a:gd name="connsiteX0" fmla="*/ 64358 w 92635"/>
                <a:gd name="connsiteY0" fmla="*/ 44006 h 160375"/>
                <a:gd name="connsiteX1" fmla="*/ 34129 w 92635"/>
                <a:gd name="connsiteY1" fmla="*/ 57696 h 160375"/>
                <a:gd name="connsiteX2" fmla="*/ 34129 w 92635"/>
                <a:gd name="connsiteY2" fmla="*/ 0 h 160375"/>
                <a:gd name="connsiteX3" fmla="*/ 0 w 92635"/>
                <a:gd name="connsiteY3" fmla="*/ 4890 h 160375"/>
                <a:gd name="connsiteX4" fmla="*/ 0 w 92635"/>
                <a:gd name="connsiteY4" fmla="*/ 160376 h 160375"/>
                <a:gd name="connsiteX5" fmla="*/ 34129 w 92635"/>
                <a:gd name="connsiteY5" fmla="*/ 160376 h 160375"/>
                <a:gd name="connsiteX6" fmla="*/ 34129 w 92635"/>
                <a:gd name="connsiteY6" fmla="*/ 83122 h 160375"/>
                <a:gd name="connsiteX7" fmla="*/ 50706 w 92635"/>
                <a:gd name="connsiteY7" fmla="*/ 74320 h 160375"/>
                <a:gd name="connsiteX8" fmla="*/ 58507 w 92635"/>
                <a:gd name="connsiteY8" fmla="*/ 85077 h 160375"/>
                <a:gd name="connsiteX9" fmla="*/ 58507 w 92635"/>
                <a:gd name="connsiteY9" fmla="*/ 160376 h 160375"/>
                <a:gd name="connsiteX10" fmla="*/ 92636 w 92635"/>
                <a:gd name="connsiteY10" fmla="*/ 160376 h 160375"/>
                <a:gd name="connsiteX11" fmla="*/ 92636 w 92635"/>
                <a:gd name="connsiteY11" fmla="*/ 74320 h 160375"/>
                <a:gd name="connsiteX12" fmla="*/ 64358 w 92635"/>
                <a:gd name="connsiteY12" fmla="*/ 44006 h 16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635" h="160375">
                  <a:moveTo>
                    <a:pt x="64358" y="44006"/>
                  </a:moveTo>
                  <a:cubicBezTo>
                    <a:pt x="51681" y="44006"/>
                    <a:pt x="40955" y="50851"/>
                    <a:pt x="34129" y="57696"/>
                  </a:cubicBezTo>
                  <a:lnTo>
                    <a:pt x="34129" y="0"/>
                  </a:lnTo>
                  <a:lnTo>
                    <a:pt x="0" y="4890"/>
                  </a:lnTo>
                  <a:lnTo>
                    <a:pt x="0" y="160376"/>
                  </a:lnTo>
                  <a:lnTo>
                    <a:pt x="34129" y="160376"/>
                  </a:lnTo>
                  <a:lnTo>
                    <a:pt x="34129" y="83122"/>
                  </a:lnTo>
                  <a:cubicBezTo>
                    <a:pt x="40955" y="77254"/>
                    <a:pt x="45830" y="74320"/>
                    <a:pt x="50706" y="74320"/>
                  </a:cubicBezTo>
                  <a:cubicBezTo>
                    <a:pt x="54606" y="74320"/>
                    <a:pt x="58507" y="75298"/>
                    <a:pt x="58507" y="85077"/>
                  </a:cubicBezTo>
                  <a:lnTo>
                    <a:pt x="58507" y="160376"/>
                  </a:lnTo>
                  <a:lnTo>
                    <a:pt x="92636" y="160376"/>
                  </a:lnTo>
                  <a:lnTo>
                    <a:pt x="92636" y="74320"/>
                  </a:lnTo>
                  <a:cubicBezTo>
                    <a:pt x="92636" y="54762"/>
                    <a:pt x="82885" y="44006"/>
                    <a:pt x="64358" y="44006"/>
                  </a:cubicBezTo>
                  <a:close/>
                </a:path>
              </a:pathLst>
            </a:custGeom>
            <a:solidFill>
              <a:srgbClr val="FFFFFF"/>
            </a:solidFill>
            <a:ln w="972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A91EEEB-A875-309A-637F-B17217DD6DC1}"/>
                </a:ext>
              </a:extLst>
            </p:cNvPr>
            <p:cNvSpPr/>
            <p:nvPr/>
          </p:nvSpPr>
          <p:spPr>
            <a:xfrm>
              <a:off x="990933" y="4773619"/>
              <a:ext cx="99461" cy="117348"/>
            </a:xfrm>
            <a:custGeom>
              <a:avLst/>
              <a:gdLst>
                <a:gd name="connsiteX0" fmla="*/ 49731 w 99461"/>
                <a:gd name="connsiteY0" fmla="*/ 0 h 117348"/>
                <a:gd name="connsiteX1" fmla="*/ 0 w 99461"/>
                <a:gd name="connsiteY1" fmla="*/ 58674 h 117348"/>
                <a:gd name="connsiteX2" fmla="*/ 49731 w 99461"/>
                <a:gd name="connsiteY2" fmla="*/ 117348 h 117348"/>
                <a:gd name="connsiteX3" fmla="*/ 99462 w 99461"/>
                <a:gd name="connsiteY3" fmla="*/ 58674 h 117348"/>
                <a:gd name="connsiteX4" fmla="*/ 49731 w 99461"/>
                <a:gd name="connsiteY4" fmla="*/ 0 h 117348"/>
                <a:gd name="connsiteX5" fmla="*/ 49731 w 99461"/>
                <a:gd name="connsiteY5" fmla="*/ 89967 h 117348"/>
                <a:gd name="connsiteX6" fmla="*/ 34129 w 99461"/>
                <a:gd name="connsiteY6" fmla="*/ 58674 h 117348"/>
                <a:gd name="connsiteX7" fmla="*/ 49731 w 99461"/>
                <a:gd name="connsiteY7" fmla="*/ 28359 h 117348"/>
                <a:gd name="connsiteX8" fmla="*/ 65333 w 99461"/>
                <a:gd name="connsiteY8" fmla="*/ 58674 h 117348"/>
                <a:gd name="connsiteX9" fmla="*/ 49731 w 99461"/>
                <a:gd name="connsiteY9" fmla="*/ 89967 h 11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461" h="117348">
                  <a:moveTo>
                    <a:pt x="49731" y="0"/>
                  </a:moveTo>
                  <a:cubicBezTo>
                    <a:pt x="12677" y="0"/>
                    <a:pt x="0" y="30315"/>
                    <a:pt x="0" y="58674"/>
                  </a:cubicBezTo>
                  <a:cubicBezTo>
                    <a:pt x="0" y="101702"/>
                    <a:pt x="25353" y="117348"/>
                    <a:pt x="49731" y="117348"/>
                  </a:cubicBezTo>
                  <a:cubicBezTo>
                    <a:pt x="74109" y="117348"/>
                    <a:pt x="99462" y="101702"/>
                    <a:pt x="99462" y="58674"/>
                  </a:cubicBezTo>
                  <a:cubicBezTo>
                    <a:pt x="99462" y="15646"/>
                    <a:pt x="74109" y="0"/>
                    <a:pt x="49731" y="0"/>
                  </a:cubicBezTo>
                  <a:close/>
                  <a:moveTo>
                    <a:pt x="49731" y="89967"/>
                  </a:moveTo>
                  <a:cubicBezTo>
                    <a:pt x="42905" y="89967"/>
                    <a:pt x="34129" y="87033"/>
                    <a:pt x="34129" y="58674"/>
                  </a:cubicBezTo>
                  <a:cubicBezTo>
                    <a:pt x="34129" y="31293"/>
                    <a:pt x="42905" y="28359"/>
                    <a:pt x="49731" y="28359"/>
                  </a:cubicBezTo>
                  <a:cubicBezTo>
                    <a:pt x="56557" y="28359"/>
                    <a:pt x="65333" y="31293"/>
                    <a:pt x="65333" y="58674"/>
                  </a:cubicBezTo>
                  <a:cubicBezTo>
                    <a:pt x="65333" y="87033"/>
                    <a:pt x="56557" y="89967"/>
                    <a:pt x="49731" y="89967"/>
                  </a:cubicBezTo>
                  <a:close/>
                </a:path>
              </a:pathLst>
            </a:custGeom>
            <a:solidFill>
              <a:srgbClr val="FFFFFF"/>
            </a:solidFill>
            <a:ln w="972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49D3F18-873B-84E1-D0F9-26B303CF48C3}"/>
                </a:ext>
              </a:extLst>
            </p:cNvPr>
            <p:cNvSpPr/>
            <p:nvPr/>
          </p:nvSpPr>
          <p:spPr>
            <a:xfrm>
              <a:off x="1102096" y="4773619"/>
              <a:ext cx="99461" cy="117348"/>
            </a:xfrm>
            <a:custGeom>
              <a:avLst/>
              <a:gdLst>
                <a:gd name="connsiteX0" fmla="*/ 49731 w 99461"/>
                <a:gd name="connsiteY0" fmla="*/ 0 h 117348"/>
                <a:gd name="connsiteX1" fmla="*/ 0 w 99461"/>
                <a:gd name="connsiteY1" fmla="*/ 58674 h 117348"/>
                <a:gd name="connsiteX2" fmla="*/ 49731 w 99461"/>
                <a:gd name="connsiteY2" fmla="*/ 117348 h 117348"/>
                <a:gd name="connsiteX3" fmla="*/ 99462 w 99461"/>
                <a:gd name="connsiteY3" fmla="*/ 58674 h 117348"/>
                <a:gd name="connsiteX4" fmla="*/ 49731 w 99461"/>
                <a:gd name="connsiteY4" fmla="*/ 0 h 117348"/>
                <a:gd name="connsiteX5" fmla="*/ 49731 w 99461"/>
                <a:gd name="connsiteY5" fmla="*/ 89967 h 117348"/>
                <a:gd name="connsiteX6" fmla="*/ 34129 w 99461"/>
                <a:gd name="connsiteY6" fmla="*/ 58674 h 117348"/>
                <a:gd name="connsiteX7" fmla="*/ 49731 w 99461"/>
                <a:gd name="connsiteY7" fmla="*/ 28359 h 117348"/>
                <a:gd name="connsiteX8" fmla="*/ 65333 w 99461"/>
                <a:gd name="connsiteY8" fmla="*/ 58674 h 117348"/>
                <a:gd name="connsiteX9" fmla="*/ 49731 w 99461"/>
                <a:gd name="connsiteY9" fmla="*/ 89967 h 11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461" h="117348">
                  <a:moveTo>
                    <a:pt x="49731" y="0"/>
                  </a:moveTo>
                  <a:cubicBezTo>
                    <a:pt x="12677" y="0"/>
                    <a:pt x="0" y="30315"/>
                    <a:pt x="0" y="58674"/>
                  </a:cubicBezTo>
                  <a:cubicBezTo>
                    <a:pt x="0" y="101702"/>
                    <a:pt x="25353" y="117348"/>
                    <a:pt x="49731" y="117348"/>
                  </a:cubicBezTo>
                  <a:cubicBezTo>
                    <a:pt x="74109" y="117348"/>
                    <a:pt x="99462" y="101702"/>
                    <a:pt x="99462" y="58674"/>
                  </a:cubicBezTo>
                  <a:cubicBezTo>
                    <a:pt x="99462" y="15646"/>
                    <a:pt x="73134" y="0"/>
                    <a:pt x="49731" y="0"/>
                  </a:cubicBezTo>
                  <a:close/>
                  <a:moveTo>
                    <a:pt x="49731" y="89967"/>
                  </a:moveTo>
                  <a:cubicBezTo>
                    <a:pt x="42905" y="89967"/>
                    <a:pt x="34129" y="87033"/>
                    <a:pt x="34129" y="58674"/>
                  </a:cubicBezTo>
                  <a:cubicBezTo>
                    <a:pt x="34129" y="31293"/>
                    <a:pt x="42905" y="28359"/>
                    <a:pt x="49731" y="28359"/>
                  </a:cubicBezTo>
                  <a:cubicBezTo>
                    <a:pt x="56557" y="28359"/>
                    <a:pt x="65333" y="31293"/>
                    <a:pt x="65333" y="58674"/>
                  </a:cubicBezTo>
                  <a:cubicBezTo>
                    <a:pt x="65333" y="87033"/>
                    <a:pt x="56557" y="89967"/>
                    <a:pt x="49731" y="89967"/>
                  </a:cubicBezTo>
                  <a:close/>
                </a:path>
              </a:pathLst>
            </a:custGeom>
            <a:solidFill>
              <a:srgbClr val="FFFFFF"/>
            </a:solidFill>
            <a:ln w="9729"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FE60B5B2-C9F4-79D8-5D27-168C64C3E221}"/>
                </a:ext>
              </a:extLst>
            </p:cNvPr>
            <p:cNvSpPr/>
            <p:nvPr/>
          </p:nvSpPr>
          <p:spPr>
            <a:xfrm>
              <a:off x="1284442" y="4773619"/>
              <a:ext cx="99487" cy="117348"/>
            </a:xfrm>
            <a:custGeom>
              <a:avLst/>
              <a:gdLst>
                <a:gd name="connsiteX0" fmla="*/ 49731 w 99487"/>
                <a:gd name="connsiteY0" fmla="*/ 0 h 117348"/>
                <a:gd name="connsiteX1" fmla="*/ 0 w 99487"/>
                <a:gd name="connsiteY1" fmla="*/ 58674 h 117348"/>
                <a:gd name="connsiteX2" fmla="*/ 49731 w 99487"/>
                <a:gd name="connsiteY2" fmla="*/ 117348 h 117348"/>
                <a:gd name="connsiteX3" fmla="*/ 99462 w 99487"/>
                <a:gd name="connsiteY3" fmla="*/ 58674 h 117348"/>
                <a:gd name="connsiteX4" fmla="*/ 49731 w 99487"/>
                <a:gd name="connsiteY4" fmla="*/ 0 h 117348"/>
                <a:gd name="connsiteX5" fmla="*/ 49731 w 99487"/>
                <a:gd name="connsiteY5" fmla="*/ 89967 h 117348"/>
                <a:gd name="connsiteX6" fmla="*/ 34129 w 99487"/>
                <a:gd name="connsiteY6" fmla="*/ 58674 h 117348"/>
                <a:gd name="connsiteX7" fmla="*/ 49731 w 99487"/>
                <a:gd name="connsiteY7" fmla="*/ 28359 h 117348"/>
                <a:gd name="connsiteX8" fmla="*/ 65333 w 99487"/>
                <a:gd name="connsiteY8" fmla="*/ 58674 h 117348"/>
                <a:gd name="connsiteX9" fmla="*/ 49731 w 99487"/>
                <a:gd name="connsiteY9" fmla="*/ 89967 h 11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487" h="117348">
                  <a:moveTo>
                    <a:pt x="49731" y="0"/>
                  </a:moveTo>
                  <a:cubicBezTo>
                    <a:pt x="12677" y="0"/>
                    <a:pt x="0" y="30315"/>
                    <a:pt x="0" y="58674"/>
                  </a:cubicBezTo>
                  <a:cubicBezTo>
                    <a:pt x="0" y="101702"/>
                    <a:pt x="25353" y="117348"/>
                    <a:pt x="49731" y="117348"/>
                  </a:cubicBezTo>
                  <a:cubicBezTo>
                    <a:pt x="74109" y="117348"/>
                    <a:pt x="99462" y="101702"/>
                    <a:pt x="99462" y="58674"/>
                  </a:cubicBezTo>
                  <a:cubicBezTo>
                    <a:pt x="100437" y="15646"/>
                    <a:pt x="74109" y="0"/>
                    <a:pt x="49731" y="0"/>
                  </a:cubicBezTo>
                  <a:close/>
                  <a:moveTo>
                    <a:pt x="49731" y="89967"/>
                  </a:moveTo>
                  <a:cubicBezTo>
                    <a:pt x="42905" y="89967"/>
                    <a:pt x="34129" y="87033"/>
                    <a:pt x="34129" y="58674"/>
                  </a:cubicBezTo>
                  <a:cubicBezTo>
                    <a:pt x="34129" y="31293"/>
                    <a:pt x="42905" y="28359"/>
                    <a:pt x="49731" y="28359"/>
                  </a:cubicBezTo>
                  <a:cubicBezTo>
                    <a:pt x="56557" y="28359"/>
                    <a:pt x="65333" y="31293"/>
                    <a:pt x="65333" y="58674"/>
                  </a:cubicBezTo>
                  <a:cubicBezTo>
                    <a:pt x="65333" y="87033"/>
                    <a:pt x="57532" y="89967"/>
                    <a:pt x="49731" y="89967"/>
                  </a:cubicBezTo>
                  <a:close/>
                </a:path>
              </a:pathLst>
            </a:custGeom>
            <a:solidFill>
              <a:srgbClr val="FFFFFF"/>
            </a:solidFill>
            <a:ln w="972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6B7A588-CFDF-3D19-9CAD-BD70D37B4D72}"/>
                </a:ext>
              </a:extLst>
            </p:cNvPr>
            <p:cNvSpPr/>
            <p:nvPr/>
          </p:nvSpPr>
          <p:spPr>
            <a:xfrm>
              <a:off x="1390729" y="4733525"/>
              <a:ext cx="69233" cy="156464"/>
            </a:xfrm>
            <a:custGeom>
              <a:avLst/>
              <a:gdLst>
                <a:gd name="connsiteX0" fmla="*/ 51681 w 69233"/>
                <a:gd name="connsiteY0" fmla="*/ 0 h 156464"/>
                <a:gd name="connsiteX1" fmla="*/ 15602 w 69233"/>
                <a:gd name="connsiteY1" fmla="*/ 35204 h 156464"/>
                <a:gd name="connsiteX2" fmla="*/ 15602 w 69233"/>
                <a:gd name="connsiteY2" fmla="*/ 43028 h 156464"/>
                <a:gd name="connsiteX3" fmla="*/ 0 w 69233"/>
                <a:gd name="connsiteY3" fmla="*/ 43028 h 156464"/>
                <a:gd name="connsiteX4" fmla="*/ 0 w 69233"/>
                <a:gd name="connsiteY4" fmla="*/ 69431 h 156464"/>
                <a:gd name="connsiteX5" fmla="*/ 15602 w 69233"/>
                <a:gd name="connsiteY5" fmla="*/ 69431 h 156464"/>
                <a:gd name="connsiteX6" fmla="*/ 15602 w 69233"/>
                <a:gd name="connsiteY6" fmla="*/ 156464 h 156464"/>
                <a:gd name="connsiteX7" fmla="*/ 49731 w 69233"/>
                <a:gd name="connsiteY7" fmla="*/ 156464 h 156464"/>
                <a:gd name="connsiteX8" fmla="*/ 49731 w 69233"/>
                <a:gd name="connsiteY8" fmla="*/ 69431 h 156464"/>
                <a:gd name="connsiteX9" fmla="*/ 69233 w 69233"/>
                <a:gd name="connsiteY9" fmla="*/ 69431 h 156464"/>
                <a:gd name="connsiteX10" fmla="*/ 69233 w 69233"/>
                <a:gd name="connsiteY10" fmla="*/ 43028 h 156464"/>
                <a:gd name="connsiteX11" fmla="*/ 49731 w 69233"/>
                <a:gd name="connsiteY11" fmla="*/ 43028 h 156464"/>
                <a:gd name="connsiteX12" fmla="*/ 49731 w 69233"/>
                <a:gd name="connsiteY12" fmla="*/ 36182 h 156464"/>
                <a:gd name="connsiteX13" fmla="*/ 60457 w 69233"/>
                <a:gd name="connsiteY13" fmla="*/ 26403 h 156464"/>
                <a:gd name="connsiteX14" fmla="*/ 67283 w 69233"/>
                <a:gd name="connsiteY14" fmla="*/ 27381 h 156464"/>
                <a:gd name="connsiteX15" fmla="*/ 69233 w 69233"/>
                <a:gd name="connsiteY15" fmla="*/ 27381 h 156464"/>
                <a:gd name="connsiteX16" fmla="*/ 69233 w 69233"/>
                <a:gd name="connsiteY16" fmla="*/ 978 h 156464"/>
                <a:gd name="connsiteX17" fmla="*/ 68258 w 69233"/>
                <a:gd name="connsiteY17" fmla="*/ 978 h 156464"/>
                <a:gd name="connsiteX18" fmla="*/ 51681 w 69233"/>
                <a:gd name="connsiteY18" fmla="*/ 0 h 15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233" h="156464">
                  <a:moveTo>
                    <a:pt x="51681" y="0"/>
                  </a:moveTo>
                  <a:cubicBezTo>
                    <a:pt x="19502" y="0"/>
                    <a:pt x="15602" y="18580"/>
                    <a:pt x="15602" y="35204"/>
                  </a:cubicBezTo>
                  <a:lnTo>
                    <a:pt x="15602" y="43028"/>
                  </a:lnTo>
                  <a:lnTo>
                    <a:pt x="0" y="43028"/>
                  </a:lnTo>
                  <a:lnTo>
                    <a:pt x="0" y="69431"/>
                  </a:lnTo>
                  <a:lnTo>
                    <a:pt x="15602" y="69431"/>
                  </a:lnTo>
                  <a:lnTo>
                    <a:pt x="15602" y="156464"/>
                  </a:lnTo>
                  <a:lnTo>
                    <a:pt x="49731" y="156464"/>
                  </a:lnTo>
                  <a:lnTo>
                    <a:pt x="49731" y="69431"/>
                  </a:lnTo>
                  <a:lnTo>
                    <a:pt x="69233" y="69431"/>
                  </a:lnTo>
                  <a:lnTo>
                    <a:pt x="69233" y="43028"/>
                  </a:lnTo>
                  <a:lnTo>
                    <a:pt x="49731" y="43028"/>
                  </a:lnTo>
                  <a:lnTo>
                    <a:pt x="49731" y="36182"/>
                  </a:lnTo>
                  <a:cubicBezTo>
                    <a:pt x="49731" y="28359"/>
                    <a:pt x="53631" y="26403"/>
                    <a:pt x="60457" y="26403"/>
                  </a:cubicBezTo>
                  <a:cubicBezTo>
                    <a:pt x="62407" y="26403"/>
                    <a:pt x="66308" y="26403"/>
                    <a:pt x="67283" y="27381"/>
                  </a:cubicBezTo>
                  <a:lnTo>
                    <a:pt x="69233" y="27381"/>
                  </a:lnTo>
                  <a:lnTo>
                    <a:pt x="69233" y="978"/>
                  </a:lnTo>
                  <a:lnTo>
                    <a:pt x="68258" y="978"/>
                  </a:lnTo>
                  <a:cubicBezTo>
                    <a:pt x="66308" y="0"/>
                    <a:pt x="56557" y="0"/>
                    <a:pt x="51681" y="0"/>
                  </a:cubicBezTo>
                  <a:close/>
                </a:path>
              </a:pathLst>
            </a:custGeom>
            <a:solidFill>
              <a:srgbClr val="FFFFFF"/>
            </a:solidFill>
            <a:ln w="9729"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EB4FB60F-85BB-8EB8-C135-070F810C67B2}"/>
                </a:ext>
              </a:extLst>
            </p:cNvPr>
            <p:cNvSpPr/>
            <p:nvPr/>
          </p:nvSpPr>
          <p:spPr>
            <a:xfrm>
              <a:off x="1501892" y="4733525"/>
              <a:ext cx="135540" cy="155486"/>
            </a:xfrm>
            <a:custGeom>
              <a:avLst/>
              <a:gdLst>
                <a:gd name="connsiteX0" fmla="*/ 68258 w 135540"/>
                <a:gd name="connsiteY0" fmla="*/ 101702 h 155486"/>
                <a:gd name="connsiteX1" fmla="*/ 42905 w 135540"/>
                <a:gd name="connsiteY1" fmla="*/ 0 h 155486"/>
                <a:gd name="connsiteX2" fmla="*/ 0 w 135540"/>
                <a:gd name="connsiteY2" fmla="*/ 0 h 155486"/>
                <a:gd name="connsiteX3" fmla="*/ 0 w 135540"/>
                <a:gd name="connsiteY3" fmla="*/ 155486 h 155486"/>
                <a:gd name="connsiteX4" fmla="*/ 29253 w 135540"/>
                <a:gd name="connsiteY4" fmla="*/ 155486 h 155486"/>
                <a:gd name="connsiteX5" fmla="*/ 29253 w 135540"/>
                <a:gd name="connsiteY5" fmla="*/ 58674 h 155486"/>
                <a:gd name="connsiteX6" fmla="*/ 53631 w 135540"/>
                <a:gd name="connsiteY6" fmla="*/ 155486 h 155486"/>
                <a:gd name="connsiteX7" fmla="*/ 79959 w 135540"/>
                <a:gd name="connsiteY7" fmla="*/ 155486 h 155486"/>
                <a:gd name="connsiteX8" fmla="*/ 104337 w 135540"/>
                <a:gd name="connsiteY8" fmla="*/ 59652 h 155486"/>
                <a:gd name="connsiteX9" fmla="*/ 104337 w 135540"/>
                <a:gd name="connsiteY9" fmla="*/ 155486 h 155486"/>
                <a:gd name="connsiteX10" fmla="*/ 135541 w 135540"/>
                <a:gd name="connsiteY10" fmla="*/ 155486 h 155486"/>
                <a:gd name="connsiteX11" fmla="*/ 135541 w 135540"/>
                <a:gd name="connsiteY11" fmla="*/ 0 h 155486"/>
                <a:gd name="connsiteX12" fmla="*/ 91661 w 135540"/>
                <a:gd name="connsiteY12" fmla="*/ 0 h 155486"/>
                <a:gd name="connsiteX13" fmla="*/ 68258 w 135540"/>
                <a:gd name="connsiteY13" fmla="*/ 101702 h 15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40" h="155486">
                  <a:moveTo>
                    <a:pt x="68258" y="101702"/>
                  </a:moveTo>
                  <a:lnTo>
                    <a:pt x="42905" y="0"/>
                  </a:lnTo>
                  <a:lnTo>
                    <a:pt x="0" y="0"/>
                  </a:lnTo>
                  <a:lnTo>
                    <a:pt x="0" y="155486"/>
                  </a:lnTo>
                  <a:lnTo>
                    <a:pt x="29253" y="155486"/>
                  </a:lnTo>
                  <a:lnTo>
                    <a:pt x="29253" y="58674"/>
                  </a:lnTo>
                  <a:cubicBezTo>
                    <a:pt x="31204" y="65519"/>
                    <a:pt x="53631" y="155486"/>
                    <a:pt x="53631" y="155486"/>
                  </a:cubicBezTo>
                  <a:lnTo>
                    <a:pt x="79959" y="155486"/>
                  </a:lnTo>
                  <a:cubicBezTo>
                    <a:pt x="79959" y="155486"/>
                    <a:pt x="102387" y="67475"/>
                    <a:pt x="104337" y="59652"/>
                  </a:cubicBezTo>
                  <a:lnTo>
                    <a:pt x="104337" y="155486"/>
                  </a:lnTo>
                  <a:lnTo>
                    <a:pt x="135541" y="155486"/>
                  </a:lnTo>
                  <a:lnTo>
                    <a:pt x="135541" y="0"/>
                  </a:lnTo>
                  <a:lnTo>
                    <a:pt x="91661" y="0"/>
                  </a:lnTo>
                  <a:lnTo>
                    <a:pt x="68258" y="101702"/>
                  </a:lnTo>
                  <a:close/>
                </a:path>
              </a:pathLst>
            </a:custGeom>
            <a:solidFill>
              <a:srgbClr val="FFFFFF"/>
            </a:solidFill>
            <a:ln w="972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EDFADB6-8D6F-CDFC-354E-EA72F57CFD21}"/>
                </a:ext>
              </a:extLst>
            </p:cNvPr>
            <p:cNvSpPr/>
            <p:nvPr/>
          </p:nvSpPr>
          <p:spPr>
            <a:xfrm>
              <a:off x="1652060" y="4772641"/>
              <a:ext cx="94586" cy="117348"/>
            </a:xfrm>
            <a:custGeom>
              <a:avLst/>
              <a:gdLst>
                <a:gd name="connsiteX0" fmla="*/ 73134 w 94586"/>
                <a:gd name="connsiteY0" fmla="*/ 78232 h 117348"/>
                <a:gd name="connsiteX1" fmla="*/ 51681 w 94586"/>
                <a:gd name="connsiteY1" fmla="*/ 90945 h 117348"/>
                <a:gd name="connsiteX2" fmla="*/ 34129 w 94586"/>
                <a:gd name="connsiteY2" fmla="*/ 68453 h 117348"/>
                <a:gd name="connsiteX3" fmla="*/ 94586 w 94586"/>
                <a:gd name="connsiteY3" fmla="*/ 68453 h 117348"/>
                <a:gd name="connsiteX4" fmla="*/ 94586 w 94586"/>
                <a:gd name="connsiteY4" fmla="*/ 60630 h 117348"/>
                <a:gd name="connsiteX5" fmla="*/ 48756 w 94586"/>
                <a:gd name="connsiteY5" fmla="*/ 0 h 117348"/>
                <a:gd name="connsiteX6" fmla="*/ 0 w 94586"/>
                <a:gd name="connsiteY6" fmla="*/ 58674 h 117348"/>
                <a:gd name="connsiteX7" fmla="*/ 49731 w 94586"/>
                <a:gd name="connsiteY7" fmla="*/ 117348 h 117348"/>
                <a:gd name="connsiteX8" fmla="*/ 93611 w 94586"/>
                <a:gd name="connsiteY8" fmla="*/ 93878 h 117348"/>
                <a:gd name="connsiteX9" fmla="*/ 94586 w 94586"/>
                <a:gd name="connsiteY9" fmla="*/ 91923 h 117348"/>
                <a:gd name="connsiteX10" fmla="*/ 74109 w 94586"/>
                <a:gd name="connsiteY10" fmla="*/ 75298 h 117348"/>
                <a:gd name="connsiteX11" fmla="*/ 73134 w 94586"/>
                <a:gd name="connsiteY11" fmla="*/ 78232 h 117348"/>
                <a:gd name="connsiteX12" fmla="*/ 35104 w 94586"/>
                <a:gd name="connsiteY12" fmla="*/ 47917 h 117348"/>
                <a:gd name="connsiteX13" fmla="*/ 49731 w 94586"/>
                <a:gd name="connsiteY13" fmla="*/ 28359 h 117348"/>
                <a:gd name="connsiteX14" fmla="*/ 63382 w 94586"/>
                <a:gd name="connsiteY14" fmla="*/ 47917 h 117348"/>
                <a:gd name="connsiteX15" fmla="*/ 35104 w 94586"/>
                <a:gd name="connsiteY15" fmla="*/ 47917 h 11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4586" h="117348">
                  <a:moveTo>
                    <a:pt x="73134" y="78232"/>
                  </a:moveTo>
                  <a:cubicBezTo>
                    <a:pt x="69233" y="84099"/>
                    <a:pt x="61432" y="90945"/>
                    <a:pt x="51681" y="90945"/>
                  </a:cubicBezTo>
                  <a:cubicBezTo>
                    <a:pt x="40955" y="90945"/>
                    <a:pt x="36079" y="83122"/>
                    <a:pt x="34129" y="68453"/>
                  </a:cubicBezTo>
                  <a:lnTo>
                    <a:pt x="94586" y="68453"/>
                  </a:lnTo>
                  <a:lnTo>
                    <a:pt x="94586" y="60630"/>
                  </a:lnTo>
                  <a:cubicBezTo>
                    <a:pt x="94586" y="22492"/>
                    <a:pt x="78009" y="0"/>
                    <a:pt x="48756" y="0"/>
                  </a:cubicBezTo>
                  <a:cubicBezTo>
                    <a:pt x="26328" y="0"/>
                    <a:pt x="0" y="15646"/>
                    <a:pt x="0" y="58674"/>
                  </a:cubicBezTo>
                  <a:cubicBezTo>
                    <a:pt x="0" y="95834"/>
                    <a:pt x="18527" y="117348"/>
                    <a:pt x="49731" y="117348"/>
                  </a:cubicBezTo>
                  <a:cubicBezTo>
                    <a:pt x="68258" y="117348"/>
                    <a:pt x="82885" y="109525"/>
                    <a:pt x="93611" y="93878"/>
                  </a:cubicBezTo>
                  <a:lnTo>
                    <a:pt x="94586" y="91923"/>
                  </a:lnTo>
                  <a:lnTo>
                    <a:pt x="74109" y="75298"/>
                  </a:lnTo>
                  <a:lnTo>
                    <a:pt x="73134" y="78232"/>
                  </a:lnTo>
                  <a:close/>
                  <a:moveTo>
                    <a:pt x="35104" y="47917"/>
                  </a:moveTo>
                  <a:cubicBezTo>
                    <a:pt x="36079" y="38138"/>
                    <a:pt x="39980" y="28359"/>
                    <a:pt x="49731" y="28359"/>
                  </a:cubicBezTo>
                  <a:cubicBezTo>
                    <a:pt x="54606" y="28359"/>
                    <a:pt x="62407" y="30315"/>
                    <a:pt x="63382" y="47917"/>
                  </a:cubicBezTo>
                  <a:lnTo>
                    <a:pt x="35104" y="47917"/>
                  </a:lnTo>
                  <a:close/>
                </a:path>
              </a:pathLst>
            </a:custGeom>
            <a:solidFill>
              <a:srgbClr val="FFFFFF"/>
            </a:solidFill>
            <a:ln w="9729"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05B2374-C895-832A-03FD-AE3A14EEC417}"/>
                </a:ext>
              </a:extLst>
            </p:cNvPr>
            <p:cNvSpPr/>
            <p:nvPr/>
          </p:nvSpPr>
          <p:spPr>
            <a:xfrm>
              <a:off x="1762248" y="4733525"/>
              <a:ext cx="101411" cy="157441"/>
            </a:xfrm>
            <a:custGeom>
              <a:avLst/>
              <a:gdLst>
                <a:gd name="connsiteX0" fmla="*/ 96536 w 101411"/>
                <a:gd name="connsiteY0" fmla="*/ 127127 h 157441"/>
                <a:gd name="connsiteX1" fmla="*/ 96536 w 101411"/>
                <a:gd name="connsiteY1" fmla="*/ 0 h 157441"/>
                <a:gd name="connsiteX2" fmla="*/ 62407 w 101411"/>
                <a:gd name="connsiteY2" fmla="*/ 0 h 157441"/>
                <a:gd name="connsiteX3" fmla="*/ 62407 w 101411"/>
                <a:gd name="connsiteY3" fmla="*/ 50851 h 157441"/>
                <a:gd name="connsiteX4" fmla="*/ 37054 w 101411"/>
                <a:gd name="connsiteY4" fmla="*/ 40094 h 157441"/>
                <a:gd name="connsiteX5" fmla="*/ 0 w 101411"/>
                <a:gd name="connsiteY5" fmla="*/ 99746 h 157441"/>
                <a:gd name="connsiteX6" fmla="*/ 37054 w 101411"/>
                <a:gd name="connsiteY6" fmla="*/ 157442 h 157441"/>
                <a:gd name="connsiteX7" fmla="*/ 63382 w 101411"/>
                <a:gd name="connsiteY7" fmla="*/ 145707 h 157441"/>
                <a:gd name="connsiteX8" fmla="*/ 65333 w 101411"/>
                <a:gd name="connsiteY8" fmla="*/ 154508 h 157441"/>
                <a:gd name="connsiteX9" fmla="*/ 66308 w 101411"/>
                <a:gd name="connsiteY9" fmla="*/ 155486 h 157441"/>
                <a:gd name="connsiteX10" fmla="*/ 101412 w 101411"/>
                <a:gd name="connsiteY10" fmla="*/ 155486 h 157441"/>
                <a:gd name="connsiteX11" fmla="*/ 100437 w 101411"/>
                <a:gd name="connsiteY11" fmla="*/ 152552 h 157441"/>
                <a:gd name="connsiteX12" fmla="*/ 96536 w 101411"/>
                <a:gd name="connsiteY12" fmla="*/ 127127 h 157441"/>
                <a:gd name="connsiteX13" fmla="*/ 62407 w 101411"/>
                <a:gd name="connsiteY13" fmla="*/ 77254 h 157441"/>
                <a:gd name="connsiteX14" fmla="*/ 62407 w 101411"/>
                <a:gd name="connsiteY14" fmla="*/ 120282 h 157441"/>
                <a:gd name="connsiteX15" fmla="*/ 47781 w 101411"/>
                <a:gd name="connsiteY15" fmla="*/ 129083 h 157441"/>
                <a:gd name="connsiteX16" fmla="*/ 33154 w 101411"/>
                <a:gd name="connsiteY16" fmla="*/ 98768 h 157441"/>
                <a:gd name="connsiteX17" fmla="*/ 47781 w 101411"/>
                <a:gd name="connsiteY17" fmla="*/ 69431 h 157441"/>
                <a:gd name="connsiteX18" fmla="*/ 62407 w 101411"/>
                <a:gd name="connsiteY18" fmla="*/ 77254 h 15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411" h="157441">
                  <a:moveTo>
                    <a:pt x="96536" y="127127"/>
                  </a:moveTo>
                  <a:lnTo>
                    <a:pt x="96536" y="0"/>
                  </a:lnTo>
                  <a:lnTo>
                    <a:pt x="62407" y="0"/>
                  </a:lnTo>
                  <a:lnTo>
                    <a:pt x="62407" y="50851"/>
                  </a:lnTo>
                  <a:cubicBezTo>
                    <a:pt x="55581" y="44006"/>
                    <a:pt x="46806" y="40094"/>
                    <a:pt x="37054" y="40094"/>
                  </a:cubicBezTo>
                  <a:cubicBezTo>
                    <a:pt x="13652" y="40094"/>
                    <a:pt x="0" y="61608"/>
                    <a:pt x="0" y="99746"/>
                  </a:cubicBezTo>
                  <a:cubicBezTo>
                    <a:pt x="0" y="147663"/>
                    <a:pt x="20477" y="157442"/>
                    <a:pt x="37054" y="157442"/>
                  </a:cubicBezTo>
                  <a:cubicBezTo>
                    <a:pt x="47781" y="157442"/>
                    <a:pt x="56557" y="153530"/>
                    <a:pt x="63382" y="145707"/>
                  </a:cubicBezTo>
                  <a:cubicBezTo>
                    <a:pt x="63382" y="148641"/>
                    <a:pt x="64358" y="152552"/>
                    <a:pt x="65333" y="154508"/>
                  </a:cubicBezTo>
                  <a:lnTo>
                    <a:pt x="66308" y="155486"/>
                  </a:lnTo>
                  <a:lnTo>
                    <a:pt x="101412" y="155486"/>
                  </a:lnTo>
                  <a:lnTo>
                    <a:pt x="100437" y="152552"/>
                  </a:lnTo>
                  <a:cubicBezTo>
                    <a:pt x="97511" y="147663"/>
                    <a:pt x="96536" y="139840"/>
                    <a:pt x="96536" y="127127"/>
                  </a:cubicBezTo>
                  <a:close/>
                  <a:moveTo>
                    <a:pt x="62407" y="77254"/>
                  </a:moveTo>
                  <a:lnTo>
                    <a:pt x="62407" y="120282"/>
                  </a:lnTo>
                  <a:cubicBezTo>
                    <a:pt x="58507" y="124193"/>
                    <a:pt x="53631" y="129083"/>
                    <a:pt x="47781" y="129083"/>
                  </a:cubicBezTo>
                  <a:cubicBezTo>
                    <a:pt x="41930" y="129083"/>
                    <a:pt x="33154" y="126149"/>
                    <a:pt x="33154" y="98768"/>
                  </a:cubicBezTo>
                  <a:cubicBezTo>
                    <a:pt x="33154" y="72365"/>
                    <a:pt x="39980" y="69431"/>
                    <a:pt x="47781" y="69431"/>
                  </a:cubicBezTo>
                  <a:cubicBezTo>
                    <a:pt x="52656" y="69431"/>
                    <a:pt x="56557" y="72365"/>
                    <a:pt x="62407" y="77254"/>
                  </a:cubicBezTo>
                  <a:close/>
                </a:path>
              </a:pathLst>
            </a:custGeom>
            <a:solidFill>
              <a:srgbClr val="FFFFFF"/>
            </a:solidFill>
            <a:ln w="9729"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5EFDD1C-5239-9776-9C12-4FC4A061B314}"/>
                </a:ext>
              </a:extLst>
            </p:cNvPr>
            <p:cNvSpPr/>
            <p:nvPr/>
          </p:nvSpPr>
          <p:spPr>
            <a:xfrm>
              <a:off x="1879262" y="4733525"/>
              <a:ext cx="34128" cy="30314"/>
            </a:xfrm>
            <a:custGeom>
              <a:avLst/>
              <a:gdLst>
                <a:gd name="connsiteX0" fmla="*/ 0 w 34128"/>
                <a:gd name="connsiteY0" fmla="*/ 0 h 30314"/>
                <a:gd name="connsiteX1" fmla="*/ 34129 w 34128"/>
                <a:gd name="connsiteY1" fmla="*/ 0 h 30314"/>
                <a:gd name="connsiteX2" fmla="*/ 34129 w 34128"/>
                <a:gd name="connsiteY2" fmla="*/ 30315 h 30314"/>
                <a:gd name="connsiteX3" fmla="*/ 0 w 34128"/>
                <a:gd name="connsiteY3" fmla="*/ 30315 h 30314"/>
              </a:gdLst>
              <a:ahLst/>
              <a:cxnLst>
                <a:cxn ang="0">
                  <a:pos x="connsiteX0" y="connsiteY0"/>
                </a:cxn>
                <a:cxn ang="0">
                  <a:pos x="connsiteX1" y="connsiteY1"/>
                </a:cxn>
                <a:cxn ang="0">
                  <a:pos x="connsiteX2" y="connsiteY2"/>
                </a:cxn>
                <a:cxn ang="0">
                  <a:pos x="connsiteX3" y="connsiteY3"/>
                </a:cxn>
              </a:cxnLst>
              <a:rect l="l" t="t" r="r" b="b"/>
              <a:pathLst>
                <a:path w="34128" h="30314">
                  <a:moveTo>
                    <a:pt x="0" y="0"/>
                  </a:moveTo>
                  <a:lnTo>
                    <a:pt x="34129" y="0"/>
                  </a:lnTo>
                  <a:lnTo>
                    <a:pt x="34129" y="30315"/>
                  </a:lnTo>
                  <a:lnTo>
                    <a:pt x="0" y="30315"/>
                  </a:lnTo>
                  <a:close/>
                </a:path>
              </a:pathLst>
            </a:custGeom>
            <a:solidFill>
              <a:srgbClr val="FFFFFF"/>
            </a:solidFill>
            <a:ln w="9729"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2EE1195-5411-977F-0CBE-027577C96A26}"/>
                </a:ext>
              </a:extLst>
            </p:cNvPr>
            <p:cNvSpPr/>
            <p:nvPr/>
          </p:nvSpPr>
          <p:spPr>
            <a:xfrm>
              <a:off x="1879262" y="4775574"/>
              <a:ext cx="34128" cy="113436"/>
            </a:xfrm>
            <a:custGeom>
              <a:avLst/>
              <a:gdLst>
                <a:gd name="connsiteX0" fmla="*/ 0 w 34128"/>
                <a:gd name="connsiteY0" fmla="*/ 0 h 113436"/>
                <a:gd name="connsiteX1" fmla="*/ 34129 w 34128"/>
                <a:gd name="connsiteY1" fmla="*/ 0 h 113436"/>
                <a:gd name="connsiteX2" fmla="*/ 34129 w 34128"/>
                <a:gd name="connsiteY2" fmla="*/ 113436 h 113436"/>
                <a:gd name="connsiteX3" fmla="*/ 0 w 34128"/>
                <a:gd name="connsiteY3" fmla="*/ 113436 h 113436"/>
              </a:gdLst>
              <a:ahLst/>
              <a:cxnLst>
                <a:cxn ang="0">
                  <a:pos x="connsiteX0" y="connsiteY0"/>
                </a:cxn>
                <a:cxn ang="0">
                  <a:pos x="connsiteX1" y="connsiteY1"/>
                </a:cxn>
                <a:cxn ang="0">
                  <a:pos x="connsiteX2" y="connsiteY2"/>
                </a:cxn>
                <a:cxn ang="0">
                  <a:pos x="connsiteX3" y="connsiteY3"/>
                </a:cxn>
              </a:cxnLst>
              <a:rect l="l" t="t" r="r" b="b"/>
              <a:pathLst>
                <a:path w="34128" h="113436">
                  <a:moveTo>
                    <a:pt x="0" y="0"/>
                  </a:moveTo>
                  <a:lnTo>
                    <a:pt x="34129" y="0"/>
                  </a:lnTo>
                  <a:lnTo>
                    <a:pt x="34129" y="113436"/>
                  </a:lnTo>
                  <a:lnTo>
                    <a:pt x="0" y="113436"/>
                  </a:lnTo>
                  <a:close/>
                </a:path>
              </a:pathLst>
            </a:custGeom>
            <a:solidFill>
              <a:srgbClr val="FFFFFF"/>
            </a:solidFill>
            <a:ln w="9729"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18B1A7-4AB2-C585-0DFD-A91D56C1B47A}"/>
                </a:ext>
              </a:extLst>
            </p:cNvPr>
            <p:cNvSpPr/>
            <p:nvPr/>
          </p:nvSpPr>
          <p:spPr>
            <a:xfrm>
              <a:off x="1928017" y="4773619"/>
              <a:ext cx="94586" cy="117348"/>
            </a:xfrm>
            <a:custGeom>
              <a:avLst/>
              <a:gdLst>
                <a:gd name="connsiteX0" fmla="*/ 64358 w 94586"/>
                <a:gd name="connsiteY0" fmla="*/ 72365 h 117348"/>
                <a:gd name="connsiteX1" fmla="*/ 49731 w 94586"/>
                <a:gd name="connsiteY1" fmla="*/ 90945 h 117348"/>
                <a:gd name="connsiteX2" fmla="*/ 35104 w 94586"/>
                <a:gd name="connsiteY2" fmla="*/ 58674 h 117348"/>
                <a:gd name="connsiteX3" fmla="*/ 49731 w 94586"/>
                <a:gd name="connsiteY3" fmla="*/ 27381 h 117348"/>
                <a:gd name="connsiteX4" fmla="*/ 63382 w 94586"/>
                <a:gd name="connsiteY4" fmla="*/ 44006 h 117348"/>
                <a:gd name="connsiteX5" fmla="*/ 63382 w 94586"/>
                <a:gd name="connsiteY5" fmla="*/ 45961 h 117348"/>
                <a:gd name="connsiteX6" fmla="*/ 94586 w 94586"/>
                <a:gd name="connsiteY6" fmla="*/ 39116 h 117348"/>
                <a:gd name="connsiteX7" fmla="*/ 93611 w 94586"/>
                <a:gd name="connsiteY7" fmla="*/ 37160 h 117348"/>
                <a:gd name="connsiteX8" fmla="*/ 49731 w 94586"/>
                <a:gd name="connsiteY8" fmla="*/ 0 h 117348"/>
                <a:gd name="connsiteX9" fmla="*/ 0 w 94586"/>
                <a:gd name="connsiteY9" fmla="*/ 58674 h 117348"/>
                <a:gd name="connsiteX10" fmla="*/ 48756 w 94586"/>
                <a:gd name="connsiteY10" fmla="*/ 117348 h 117348"/>
                <a:gd name="connsiteX11" fmla="*/ 93611 w 94586"/>
                <a:gd name="connsiteY11" fmla="*/ 80188 h 117348"/>
                <a:gd name="connsiteX12" fmla="*/ 94586 w 94586"/>
                <a:gd name="connsiteY12" fmla="*/ 78232 h 117348"/>
                <a:gd name="connsiteX13" fmla="*/ 64358 w 94586"/>
                <a:gd name="connsiteY13" fmla="*/ 70409 h 117348"/>
                <a:gd name="connsiteX14" fmla="*/ 64358 w 94586"/>
                <a:gd name="connsiteY14" fmla="*/ 72365 h 11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586" h="117348">
                  <a:moveTo>
                    <a:pt x="64358" y="72365"/>
                  </a:moveTo>
                  <a:cubicBezTo>
                    <a:pt x="61432" y="88989"/>
                    <a:pt x="54606" y="90945"/>
                    <a:pt x="49731" y="90945"/>
                  </a:cubicBezTo>
                  <a:cubicBezTo>
                    <a:pt x="43880" y="90945"/>
                    <a:pt x="35104" y="88011"/>
                    <a:pt x="35104" y="58674"/>
                  </a:cubicBezTo>
                  <a:cubicBezTo>
                    <a:pt x="35104" y="27381"/>
                    <a:pt x="45830" y="27381"/>
                    <a:pt x="49731" y="27381"/>
                  </a:cubicBezTo>
                  <a:cubicBezTo>
                    <a:pt x="55581" y="27381"/>
                    <a:pt x="59482" y="30315"/>
                    <a:pt x="63382" y="44006"/>
                  </a:cubicBezTo>
                  <a:lnTo>
                    <a:pt x="63382" y="45961"/>
                  </a:lnTo>
                  <a:lnTo>
                    <a:pt x="94586" y="39116"/>
                  </a:lnTo>
                  <a:lnTo>
                    <a:pt x="93611" y="37160"/>
                  </a:lnTo>
                  <a:cubicBezTo>
                    <a:pt x="89710" y="21514"/>
                    <a:pt x="80935" y="0"/>
                    <a:pt x="49731" y="0"/>
                  </a:cubicBezTo>
                  <a:cubicBezTo>
                    <a:pt x="25353" y="0"/>
                    <a:pt x="0" y="15646"/>
                    <a:pt x="0" y="58674"/>
                  </a:cubicBezTo>
                  <a:cubicBezTo>
                    <a:pt x="0" y="101702"/>
                    <a:pt x="25353" y="117348"/>
                    <a:pt x="48756" y="117348"/>
                  </a:cubicBezTo>
                  <a:cubicBezTo>
                    <a:pt x="72159" y="117348"/>
                    <a:pt x="87760" y="104635"/>
                    <a:pt x="93611" y="80188"/>
                  </a:cubicBezTo>
                  <a:lnTo>
                    <a:pt x="94586" y="78232"/>
                  </a:lnTo>
                  <a:lnTo>
                    <a:pt x="64358" y="70409"/>
                  </a:lnTo>
                  <a:lnTo>
                    <a:pt x="64358" y="72365"/>
                  </a:lnTo>
                  <a:close/>
                </a:path>
              </a:pathLst>
            </a:custGeom>
            <a:solidFill>
              <a:srgbClr val="FFFFFF"/>
            </a:solidFill>
            <a:ln w="9729"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FCEDD047-9D4C-668D-BF56-3F7C8E8E10C7}"/>
                </a:ext>
              </a:extLst>
            </p:cNvPr>
            <p:cNvSpPr/>
            <p:nvPr/>
          </p:nvSpPr>
          <p:spPr>
            <a:xfrm>
              <a:off x="2036255" y="4733525"/>
              <a:ext cx="34128" cy="30314"/>
            </a:xfrm>
            <a:custGeom>
              <a:avLst/>
              <a:gdLst>
                <a:gd name="connsiteX0" fmla="*/ 0 w 34128"/>
                <a:gd name="connsiteY0" fmla="*/ 0 h 30314"/>
                <a:gd name="connsiteX1" fmla="*/ 34129 w 34128"/>
                <a:gd name="connsiteY1" fmla="*/ 0 h 30314"/>
                <a:gd name="connsiteX2" fmla="*/ 34129 w 34128"/>
                <a:gd name="connsiteY2" fmla="*/ 30315 h 30314"/>
                <a:gd name="connsiteX3" fmla="*/ 0 w 34128"/>
                <a:gd name="connsiteY3" fmla="*/ 30315 h 30314"/>
              </a:gdLst>
              <a:ahLst/>
              <a:cxnLst>
                <a:cxn ang="0">
                  <a:pos x="connsiteX0" y="connsiteY0"/>
                </a:cxn>
                <a:cxn ang="0">
                  <a:pos x="connsiteX1" y="connsiteY1"/>
                </a:cxn>
                <a:cxn ang="0">
                  <a:pos x="connsiteX2" y="connsiteY2"/>
                </a:cxn>
                <a:cxn ang="0">
                  <a:pos x="connsiteX3" y="connsiteY3"/>
                </a:cxn>
              </a:cxnLst>
              <a:rect l="l" t="t" r="r" b="b"/>
              <a:pathLst>
                <a:path w="34128" h="30314">
                  <a:moveTo>
                    <a:pt x="0" y="0"/>
                  </a:moveTo>
                  <a:lnTo>
                    <a:pt x="34129" y="0"/>
                  </a:lnTo>
                  <a:lnTo>
                    <a:pt x="34129" y="30315"/>
                  </a:lnTo>
                  <a:lnTo>
                    <a:pt x="0" y="30315"/>
                  </a:lnTo>
                  <a:close/>
                </a:path>
              </a:pathLst>
            </a:custGeom>
            <a:solidFill>
              <a:srgbClr val="FFFFFF"/>
            </a:solidFill>
            <a:ln w="9729"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7DB383E0-544E-8A01-332B-D2FC18145744}"/>
                </a:ext>
              </a:extLst>
            </p:cNvPr>
            <p:cNvSpPr/>
            <p:nvPr/>
          </p:nvSpPr>
          <p:spPr>
            <a:xfrm>
              <a:off x="2036255" y="4775574"/>
              <a:ext cx="34128" cy="113436"/>
            </a:xfrm>
            <a:custGeom>
              <a:avLst/>
              <a:gdLst>
                <a:gd name="connsiteX0" fmla="*/ 0 w 34128"/>
                <a:gd name="connsiteY0" fmla="*/ 0 h 113436"/>
                <a:gd name="connsiteX1" fmla="*/ 34129 w 34128"/>
                <a:gd name="connsiteY1" fmla="*/ 0 h 113436"/>
                <a:gd name="connsiteX2" fmla="*/ 34129 w 34128"/>
                <a:gd name="connsiteY2" fmla="*/ 113436 h 113436"/>
                <a:gd name="connsiteX3" fmla="*/ 0 w 34128"/>
                <a:gd name="connsiteY3" fmla="*/ 113436 h 113436"/>
              </a:gdLst>
              <a:ahLst/>
              <a:cxnLst>
                <a:cxn ang="0">
                  <a:pos x="connsiteX0" y="connsiteY0"/>
                </a:cxn>
                <a:cxn ang="0">
                  <a:pos x="connsiteX1" y="connsiteY1"/>
                </a:cxn>
                <a:cxn ang="0">
                  <a:pos x="connsiteX2" y="connsiteY2"/>
                </a:cxn>
                <a:cxn ang="0">
                  <a:pos x="connsiteX3" y="connsiteY3"/>
                </a:cxn>
              </a:cxnLst>
              <a:rect l="l" t="t" r="r" b="b"/>
              <a:pathLst>
                <a:path w="34128" h="113436">
                  <a:moveTo>
                    <a:pt x="0" y="0"/>
                  </a:moveTo>
                  <a:lnTo>
                    <a:pt x="34129" y="0"/>
                  </a:lnTo>
                  <a:lnTo>
                    <a:pt x="34129" y="113436"/>
                  </a:lnTo>
                  <a:lnTo>
                    <a:pt x="0" y="113436"/>
                  </a:lnTo>
                  <a:close/>
                </a:path>
              </a:pathLst>
            </a:custGeom>
            <a:solidFill>
              <a:srgbClr val="FFFFFF"/>
            </a:solidFill>
            <a:ln w="9729"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819066F-1E2D-0573-655E-C8BAEACD248E}"/>
                </a:ext>
              </a:extLst>
            </p:cNvPr>
            <p:cNvSpPr/>
            <p:nvPr/>
          </p:nvSpPr>
          <p:spPr>
            <a:xfrm>
              <a:off x="2091836" y="4773619"/>
              <a:ext cx="92635" cy="115392"/>
            </a:xfrm>
            <a:custGeom>
              <a:avLst/>
              <a:gdLst>
                <a:gd name="connsiteX0" fmla="*/ 64358 w 92635"/>
                <a:gd name="connsiteY0" fmla="*/ 0 h 115392"/>
                <a:gd name="connsiteX1" fmla="*/ 34129 w 92635"/>
                <a:gd name="connsiteY1" fmla="*/ 13691 h 115392"/>
                <a:gd name="connsiteX2" fmla="*/ 34129 w 92635"/>
                <a:gd name="connsiteY2" fmla="*/ 1956 h 115392"/>
                <a:gd name="connsiteX3" fmla="*/ 0 w 92635"/>
                <a:gd name="connsiteY3" fmla="*/ 1956 h 115392"/>
                <a:gd name="connsiteX4" fmla="*/ 0 w 92635"/>
                <a:gd name="connsiteY4" fmla="*/ 115392 h 115392"/>
                <a:gd name="connsiteX5" fmla="*/ 34129 w 92635"/>
                <a:gd name="connsiteY5" fmla="*/ 115392 h 115392"/>
                <a:gd name="connsiteX6" fmla="*/ 34129 w 92635"/>
                <a:gd name="connsiteY6" fmla="*/ 38138 h 115392"/>
                <a:gd name="connsiteX7" fmla="*/ 50706 w 92635"/>
                <a:gd name="connsiteY7" fmla="*/ 29337 h 115392"/>
                <a:gd name="connsiteX8" fmla="*/ 58507 w 92635"/>
                <a:gd name="connsiteY8" fmla="*/ 40094 h 115392"/>
                <a:gd name="connsiteX9" fmla="*/ 58507 w 92635"/>
                <a:gd name="connsiteY9" fmla="*/ 115392 h 115392"/>
                <a:gd name="connsiteX10" fmla="*/ 92636 w 92635"/>
                <a:gd name="connsiteY10" fmla="*/ 115392 h 115392"/>
                <a:gd name="connsiteX11" fmla="*/ 92636 w 92635"/>
                <a:gd name="connsiteY11" fmla="*/ 30315 h 115392"/>
                <a:gd name="connsiteX12" fmla="*/ 64358 w 92635"/>
                <a:gd name="connsiteY12" fmla="*/ 0 h 11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635" h="115392">
                  <a:moveTo>
                    <a:pt x="64358" y="0"/>
                  </a:moveTo>
                  <a:cubicBezTo>
                    <a:pt x="51681" y="0"/>
                    <a:pt x="40955" y="6845"/>
                    <a:pt x="34129" y="13691"/>
                  </a:cubicBezTo>
                  <a:lnTo>
                    <a:pt x="34129" y="1956"/>
                  </a:lnTo>
                  <a:lnTo>
                    <a:pt x="0" y="1956"/>
                  </a:lnTo>
                  <a:lnTo>
                    <a:pt x="0" y="115392"/>
                  </a:lnTo>
                  <a:lnTo>
                    <a:pt x="34129" y="115392"/>
                  </a:lnTo>
                  <a:lnTo>
                    <a:pt x="34129" y="38138"/>
                  </a:lnTo>
                  <a:cubicBezTo>
                    <a:pt x="40955" y="32271"/>
                    <a:pt x="45830" y="29337"/>
                    <a:pt x="50706" y="29337"/>
                  </a:cubicBezTo>
                  <a:cubicBezTo>
                    <a:pt x="54606" y="29337"/>
                    <a:pt x="58507" y="30315"/>
                    <a:pt x="58507" y="40094"/>
                  </a:cubicBezTo>
                  <a:lnTo>
                    <a:pt x="58507" y="115392"/>
                  </a:lnTo>
                  <a:lnTo>
                    <a:pt x="92636" y="115392"/>
                  </a:lnTo>
                  <a:lnTo>
                    <a:pt x="92636" y="30315"/>
                  </a:lnTo>
                  <a:cubicBezTo>
                    <a:pt x="92636" y="10757"/>
                    <a:pt x="82885" y="0"/>
                    <a:pt x="64358" y="0"/>
                  </a:cubicBezTo>
                  <a:close/>
                </a:path>
              </a:pathLst>
            </a:custGeom>
            <a:solidFill>
              <a:srgbClr val="FFFFFF"/>
            </a:solidFill>
            <a:ln w="9729"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B64C457C-32A0-3514-A0B5-91A0132FD069}"/>
                </a:ext>
              </a:extLst>
            </p:cNvPr>
            <p:cNvSpPr/>
            <p:nvPr/>
          </p:nvSpPr>
          <p:spPr>
            <a:xfrm>
              <a:off x="2199099" y="4772641"/>
              <a:ext cx="94586" cy="117348"/>
            </a:xfrm>
            <a:custGeom>
              <a:avLst/>
              <a:gdLst>
                <a:gd name="connsiteX0" fmla="*/ 74109 w 94586"/>
                <a:gd name="connsiteY0" fmla="*/ 76276 h 117348"/>
                <a:gd name="connsiteX1" fmla="*/ 73134 w 94586"/>
                <a:gd name="connsiteY1" fmla="*/ 78232 h 117348"/>
                <a:gd name="connsiteX2" fmla="*/ 51681 w 94586"/>
                <a:gd name="connsiteY2" fmla="*/ 90945 h 117348"/>
                <a:gd name="connsiteX3" fmla="*/ 34129 w 94586"/>
                <a:gd name="connsiteY3" fmla="*/ 68453 h 117348"/>
                <a:gd name="connsiteX4" fmla="*/ 94586 w 94586"/>
                <a:gd name="connsiteY4" fmla="*/ 68453 h 117348"/>
                <a:gd name="connsiteX5" fmla="*/ 94586 w 94586"/>
                <a:gd name="connsiteY5" fmla="*/ 60630 h 117348"/>
                <a:gd name="connsiteX6" fmla="*/ 48756 w 94586"/>
                <a:gd name="connsiteY6" fmla="*/ 0 h 117348"/>
                <a:gd name="connsiteX7" fmla="*/ 0 w 94586"/>
                <a:gd name="connsiteY7" fmla="*/ 58674 h 117348"/>
                <a:gd name="connsiteX8" fmla="*/ 49731 w 94586"/>
                <a:gd name="connsiteY8" fmla="*/ 117348 h 117348"/>
                <a:gd name="connsiteX9" fmla="*/ 93611 w 94586"/>
                <a:gd name="connsiteY9" fmla="*/ 93878 h 117348"/>
                <a:gd name="connsiteX10" fmla="*/ 94586 w 94586"/>
                <a:gd name="connsiteY10" fmla="*/ 91923 h 117348"/>
                <a:gd name="connsiteX11" fmla="*/ 74109 w 94586"/>
                <a:gd name="connsiteY11" fmla="*/ 76276 h 117348"/>
                <a:gd name="connsiteX12" fmla="*/ 34129 w 94586"/>
                <a:gd name="connsiteY12" fmla="*/ 47917 h 117348"/>
                <a:gd name="connsiteX13" fmla="*/ 48756 w 94586"/>
                <a:gd name="connsiteY13" fmla="*/ 28359 h 117348"/>
                <a:gd name="connsiteX14" fmla="*/ 62407 w 94586"/>
                <a:gd name="connsiteY14" fmla="*/ 47917 h 117348"/>
                <a:gd name="connsiteX15" fmla="*/ 34129 w 94586"/>
                <a:gd name="connsiteY15" fmla="*/ 47917 h 11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4586" h="117348">
                  <a:moveTo>
                    <a:pt x="74109" y="76276"/>
                  </a:moveTo>
                  <a:lnTo>
                    <a:pt x="73134" y="78232"/>
                  </a:lnTo>
                  <a:cubicBezTo>
                    <a:pt x="69233" y="84099"/>
                    <a:pt x="61432" y="90945"/>
                    <a:pt x="51681" y="90945"/>
                  </a:cubicBezTo>
                  <a:cubicBezTo>
                    <a:pt x="40955" y="90945"/>
                    <a:pt x="36079" y="83122"/>
                    <a:pt x="34129" y="68453"/>
                  </a:cubicBezTo>
                  <a:lnTo>
                    <a:pt x="94586" y="68453"/>
                  </a:lnTo>
                  <a:lnTo>
                    <a:pt x="94586" y="60630"/>
                  </a:lnTo>
                  <a:cubicBezTo>
                    <a:pt x="94586" y="22492"/>
                    <a:pt x="78009" y="0"/>
                    <a:pt x="48756" y="0"/>
                  </a:cubicBezTo>
                  <a:cubicBezTo>
                    <a:pt x="26328" y="0"/>
                    <a:pt x="0" y="15646"/>
                    <a:pt x="0" y="58674"/>
                  </a:cubicBezTo>
                  <a:cubicBezTo>
                    <a:pt x="0" y="95834"/>
                    <a:pt x="18527" y="117348"/>
                    <a:pt x="49731" y="117348"/>
                  </a:cubicBezTo>
                  <a:cubicBezTo>
                    <a:pt x="68258" y="117348"/>
                    <a:pt x="82885" y="109525"/>
                    <a:pt x="93611" y="93878"/>
                  </a:cubicBezTo>
                  <a:lnTo>
                    <a:pt x="94586" y="91923"/>
                  </a:lnTo>
                  <a:lnTo>
                    <a:pt x="74109" y="76276"/>
                  </a:lnTo>
                  <a:close/>
                  <a:moveTo>
                    <a:pt x="34129" y="47917"/>
                  </a:moveTo>
                  <a:cubicBezTo>
                    <a:pt x="35104" y="38138"/>
                    <a:pt x="39005" y="28359"/>
                    <a:pt x="48756" y="28359"/>
                  </a:cubicBezTo>
                  <a:cubicBezTo>
                    <a:pt x="53631" y="28359"/>
                    <a:pt x="61432" y="30315"/>
                    <a:pt x="62407" y="47917"/>
                  </a:cubicBezTo>
                  <a:lnTo>
                    <a:pt x="34129" y="47917"/>
                  </a:lnTo>
                  <a:close/>
                </a:path>
              </a:pathLst>
            </a:custGeom>
            <a:solidFill>
              <a:srgbClr val="FFFFFF"/>
            </a:solidFill>
            <a:ln w="9729"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C8077EFE-1565-E08E-78B2-ED81C2B4D7A8}"/>
                </a:ext>
              </a:extLst>
            </p:cNvPr>
            <p:cNvSpPr/>
            <p:nvPr/>
          </p:nvSpPr>
          <p:spPr>
            <a:xfrm>
              <a:off x="1213259" y="4733525"/>
              <a:ext cx="34128" cy="155486"/>
            </a:xfrm>
            <a:custGeom>
              <a:avLst/>
              <a:gdLst>
                <a:gd name="connsiteX0" fmla="*/ 0 w 34128"/>
                <a:gd name="connsiteY0" fmla="*/ 0 h 155486"/>
                <a:gd name="connsiteX1" fmla="*/ 34129 w 34128"/>
                <a:gd name="connsiteY1" fmla="*/ 0 h 155486"/>
                <a:gd name="connsiteX2" fmla="*/ 34129 w 34128"/>
                <a:gd name="connsiteY2" fmla="*/ 155486 h 155486"/>
                <a:gd name="connsiteX3" fmla="*/ 0 w 34128"/>
                <a:gd name="connsiteY3" fmla="*/ 155486 h 155486"/>
              </a:gdLst>
              <a:ahLst/>
              <a:cxnLst>
                <a:cxn ang="0">
                  <a:pos x="connsiteX0" y="connsiteY0"/>
                </a:cxn>
                <a:cxn ang="0">
                  <a:pos x="connsiteX1" y="connsiteY1"/>
                </a:cxn>
                <a:cxn ang="0">
                  <a:pos x="connsiteX2" y="connsiteY2"/>
                </a:cxn>
                <a:cxn ang="0">
                  <a:pos x="connsiteX3" y="connsiteY3"/>
                </a:cxn>
              </a:cxnLst>
              <a:rect l="l" t="t" r="r" b="b"/>
              <a:pathLst>
                <a:path w="34128" h="155486">
                  <a:moveTo>
                    <a:pt x="0" y="0"/>
                  </a:moveTo>
                  <a:lnTo>
                    <a:pt x="34129" y="0"/>
                  </a:lnTo>
                  <a:lnTo>
                    <a:pt x="34129" y="155486"/>
                  </a:lnTo>
                  <a:lnTo>
                    <a:pt x="0" y="155486"/>
                  </a:lnTo>
                  <a:close/>
                </a:path>
              </a:pathLst>
            </a:custGeom>
            <a:solidFill>
              <a:srgbClr val="FFFFFF"/>
            </a:solidFill>
            <a:ln w="972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2B6C4203-C07A-55F4-0032-8D0ECDB3AF13}"/>
                </a:ext>
              </a:extLst>
            </p:cNvPr>
            <p:cNvSpPr/>
            <p:nvPr/>
          </p:nvSpPr>
          <p:spPr>
            <a:xfrm>
              <a:off x="757880" y="4528166"/>
              <a:ext cx="118963" cy="164287"/>
            </a:xfrm>
            <a:custGeom>
              <a:avLst/>
              <a:gdLst>
                <a:gd name="connsiteX0" fmla="*/ 64358 w 118963"/>
                <a:gd name="connsiteY0" fmla="*/ 109525 h 164287"/>
                <a:gd name="connsiteX1" fmla="*/ 86785 w 118963"/>
                <a:gd name="connsiteY1" fmla="*/ 109525 h 164287"/>
                <a:gd name="connsiteX2" fmla="*/ 62407 w 118963"/>
                <a:gd name="connsiteY2" fmla="*/ 136906 h 164287"/>
                <a:gd name="connsiteX3" fmla="*/ 34129 w 118963"/>
                <a:gd name="connsiteY3" fmla="*/ 82144 h 164287"/>
                <a:gd name="connsiteX4" fmla="*/ 60457 w 118963"/>
                <a:gd name="connsiteY4" fmla="*/ 30315 h 164287"/>
                <a:gd name="connsiteX5" fmla="*/ 83860 w 118963"/>
                <a:gd name="connsiteY5" fmla="*/ 58674 h 164287"/>
                <a:gd name="connsiteX6" fmla="*/ 116039 w 118963"/>
                <a:gd name="connsiteY6" fmla="*/ 54762 h 164287"/>
                <a:gd name="connsiteX7" fmla="*/ 62407 w 118963"/>
                <a:gd name="connsiteY7" fmla="*/ 0 h 164287"/>
                <a:gd name="connsiteX8" fmla="*/ 0 w 118963"/>
                <a:gd name="connsiteY8" fmla="*/ 82144 h 164287"/>
                <a:gd name="connsiteX9" fmla="*/ 58507 w 118963"/>
                <a:gd name="connsiteY9" fmla="*/ 164287 h 164287"/>
                <a:gd name="connsiteX10" fmla="*/ 92636 w 118963"/>
                <a:gd name="connsiteY10" fmla="*/ 145707 h 164287"/>
                <a:gd name="connsiteX11" fmla="*/ 92636 w 118963"/>
                <a:gd name="connsiteY11" fmla="*/ 161354 h 164287"/>
                <a:gd name="connsiteX12" fmla="*/ 118964 w 118963"/>
                <a:gd name="connsiteY12" fmla="*/ 161354 h 164287"/>
                <a:gd name="connsiteX13" fmla="*/ 118964 w 118963"/>
                <a:gd name="connsiteY13" fmla="*/ 83122 h 164287"/>
                <a:gd name="connsiteX14" fmla="*/ 65333 w 118963"/>
                <a:gd name="connsiteY14" fmla="*/ 83122 h 164287"/>
                <a:gd name="connsiteX15" fmla="*/ 65333 w 118963"/>
                <a:gd name="connsiteY15" fmla="*/ 109525 h 16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963" h="164287">
                  <a:moveTo>
                    <a:pt x="64358" y="109525"/>
                  </a:moveTo>
                  <a:lnTo>
                    <a:pt x="86785" y="109525"/>
                  </a:lnTo>
                  <a:cubicBezTo>
                    <a:pt x="84835" y="127127"/>
                    <a:pt x="76059" y="136906"/>
                    <a:pt x="62407" y="136906"/>
                  </a:cubicBezTo>
                  <a:cubicBezTo>
                    <a:pt x="50706" y="136906"/>
                    <a:pt x="34129" y="131039"/>
                    <a:pt x="34129" y="82144"/>
                  </a:cubicBezTo>
                  <a:cubicBezTo>
                    <a:pt x="34129" y="47917"/>
                    <a:pt x="42905" y="30315"/>
                    <a:pt x="60457" y="30315"/>
                  </a:cubicBezTo>
                  <a:cubicBezTo>
                    <a:pt x="73134" y="30315"/>
                    <a:pt x="78984" y="38138"/>
                    <a:pt x="83860" y="58674"/>
                  </a:cubicBezTo>
                  <a:lnTo>
                    <a:pt x="116039" y="54762"/>
                  </a:lnTo>
                  <a:cubicBezTo>
                    <a:pt x="109213" y="16624"/>
                    <a:pt x="92636" y="0"/>
                    <a:pt x="62407" y="0"/>
                  </a:cubicBezTo>
                  <a:cubicBezTo>
                    <a:pt x="23403" y="0"/>
                    <a:pt x="0" y="30315"/>
                    <a:pt x="0" y="82144"/>
                  </a:cubicBezTo>
                  <a:cubicBezTo>
                    <a:pt x="0" y="134950"/>
                    <a:pt x="21453" y="164287"/>
                    <a:pt x="58507" y="164287"/>
                  </a:cubicBezTo>
                  <a:cubicBezTo>
                    <a:pt x="75084" y="164287"/>
                    <a:pt x="86785" y="155486"/>
                    <a:pt x="92636" y="145707"/>
                  </a:cubicBezTo>
                  <a:lnTo>
                    <a:pt x="92636" y="161354"/>
                  </a:lnTo>
                  <a:lnTo>
                    <a:pt x="118964" y="161354"/>
                  </a:lnTo>
                  <a:lnTo>
                    <a:pt x="118964" y="83122"/>
                  </a:lnTo>
                  <a:lnTo>
                    <a:pt x="65333" y="83122"/>
                  </a:lnTo>
                  <a:lnTo>
                    <a:pt x="65333" y="109525"/>
                  </a:lnTo>
                  <a:close/>
                </a:path>
              </a:pathLst>
            </a:custGeom>
            <a:solidFill>
              <a:srgbClr val="FFFFFF"/>
            </a:solidFill>
            <a:ln w="9729" cap="flat">
              <a:noFill/>
              <a:prstDash val="solid"/>
              <a:miter/>
            </a:ln>
          </p:spPr>
          <p:txBody>
            <a:bodyPr rtlCol="0" anchor="ctr"/>
            <a:lstStyle/>
            <a:p>
              <a:endParaRPr lang="en-US"/>
            </a:p>
          </p:txBody>
        </p:sp>
      </p:grpSp>
    </p:spTree>
    <p:extLst>
      <p:ext uri="{BB962C8B-B14F-4D97-AF65-F5344CB8AC3E}">
        <p14:creationId xmlns:p14="http://schemas.microsoft.com/office/powerpoint/2010/main" val="85061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xt and Full Page Image">
    <p:spTree>
      <p:nvGrpSpPr>
        <p:cNvPr id="1" name=""/>
        <p:cNvGrpSpPr/>
        <p:nvPr/>
      </p:nvGrpSpPr>
      <p:grpSpPr>
        <a:xfrm>
          <a:off x="0" y="0"/>
          <a:ext cx="0" cy="0"/>
          <a:chOff x="0" y="0"/>
          <a:chExt cx="0" cy="0"/>
        </a:xfrm>
      </p:grpSpPr>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0" y="64294"/>
            <a:ext cx="9144001" cy="5079206"/>
          </a:xfrm>
          <a:solidFill>
            <a:schemeClr val="bg1">
              <a:lumMod val="85000"/>
            </a:schemeClr>
          </a:solidFill>
        </p:spPr>
        <p:txBody>
          <a:bodyPr tIns="1005840"/>
          <a:lstStyle>
            <a:lvl1pPr algn="ctr">
              <a:defRPr>
                <a:solidFill>
                  <a:schemeClr val="tx2"/>
                </a:solidFill>
              </a:defRPr>
            </a:lvl1pPr>
          </a:lstStyle>
          <a:p>
            <a:r>
              <a:rPr lang="en-US"/>
              <a:t>Click icon to add picture</a:t>
            </a:r>
            <a:endParaRPr lang="en-US" dirty="0"/>
          </a:p>
        </p:txBody>
      </p:sp>
      <p:sp>
        <p:nvSpPr>
          <p:cNvPr id="2" name="Title 1"/>
          <p:cNvSpPr>
            <a:spLocks noGrp="1"/>
          </p:cNvSpPr>
          <p:nvPr>
            <p:ph type="title"/>
          </p:nvPr>
        </p:nvSpPr>
        <p:spPr>
          <a:xfrm>
            <a:off x="326231" y="339586"/>
            <a:ext cx="6547104" cy="677108"/>
          </a:xfrm>
        </p:spPr>
        <p:txBody>
          <a:bodyPr/>
          <a:lstStyle>
            <a:lvl1pPr>
              <a:defRPr>
                <a:solidFill>
                  <a:schemeClr val="bg2"/>
                </a:solidFill>
              </a:defRPr>
            </a:lvl1pPr>
          </a:lstStyle>
          <a:p>
            <a:r>
              <a:rPr lang="en-US"/>
              <a:t>Click to edit Master title style</a:t>
            </a:r>
            <a:endParaRPr lang="en-US" dirty="0"/>
          </a:p>
        </p:txBody>
      </p:sp>
      <p:sp>
        <p:nvSpPr>
          <p:cNvPr id="13" name="Content Placeholder 2">
            <a:extLst>
              <a:ext uri="{FF2B5EF4-FFF2-40B4-BE49-F238E27FC236}">
                <a16:creationId xmlns:a16="http://schemas.microsoft.com/office/drawing/2014/main" id="{313CFE71-3F3A-F8D9-8EE4-516B6E1B2C9D}"/>
              </a:ext>
            </a:extLst>
          </p:cNvPr>
          <p:cNvSpPr>
            <a:spLocks noGrp="1"/>
          </p:cNvSpPr>
          <p:nvPr>
            <p:ph idx="13"/>
          </p:nvPr>
        </p:nvSpPr>
        <p:spPr>
          <a:xfrm>
            <a:off x="4899024" y="1542656"/>
            <a:ext cx="3978275" cy="2676918"/>
          </a:xfrm>
        </p:spPr>
        <p:txBody>
          <a:bodyPr/>
          <a:lstStyle>
            <a:lvl1pPr>
              <a:lnSpc>
                <a:spcPct val="82000"/>
              </a:lnSpc>
              <a:defRPr sz="3800">
                <a:solidFill>
                  <a:schemeClr val="bg2"/>
                </a:solidFill>
              </a:defRPr>
            </a:lvl1pPr>
            <a:lvl2pPr>
              <a:lnSpc>
                <a:spcPct val="115000"/>
              </a:lnSpc>
              <a:defRPr/>
            </a:lvl2pPr>
            <a:lvl3pPr>
              <a:lnSpc>
                <a:spcPct val="115000"/>
              </a:lnSpc>
              <a:defRPr/>
            </a:lvl3pPr>
            <a:lvl4pPr>
              <a:lnSpc>
                <a:spcPct val="115000"/>
              </a:lnSpc>
              <a:defRPr/>
            </a:lvl4pPr>
            <a:lvl5pPr>
              <a:lnSpc>
                <a:spcPct val="115000"/>
              </a:lnSpc>
              <a:defRPr/>
            </a:lvl5pPr>
          </a:lstStyle>
          <a:p>
            <a:pPr lvl="0"/>
            <a:r>
              <a:rPr lang="en-US"/>
              <a:t>Click to edit Master text styles</a:t>
            </a:r>
          </a:p>
        </p:txBody>
      </p:sp>
      <p:sp>
        <p:nvSpPr>
          <p:cNvPr id="5" name="Slide Number Placeholder 5">
            <a:extLst>
              <a:ext uri="{FF2B5EF4-FFF2-40B4-BE49-F238E27FC236}">
                <a16:creationId xmlns:a16="http://schemas.microsoft.com/office/drawing/2014/main" id="{2182874F-C92B-945D-B692-C1B9B8C5B79A}"/>
              </a:ext>
            </a:extLst>
          </p:cNvPr>
          <p:cNvSpPr>
            <a:spLocks noGrp="1"/>
          </p:cNvSpPr>
          <p:nvPr>
            <p:ph type="sldNum" sz="quarter" idx="4"/>
          </p:nvPr>
        </p:nvSpPr>
        <p:spPr>
          <a:xfrm>
            <a:off x="8518862" y="4642652"/>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dirty="0"/>
          </a:p>
        </p:txBody>
      </p:sp>
      <p:sp>
        <p:nvSpPr>
          <p:cNvPr id="6" name="Footer Placeholder 4">
            <a:extLst>
              <a:ext uri="{FF2B5EF4-FFF2-40B4-BE49-F238E27FC236}">
                <a16:creationId xmlns:a16="http://schemas.microsoft.com/office/drawing/2014/main" id="{7269D717-FC1D-BCA5-06DC-C482D1597C37}"/>
              </a:ext>
            </a:extLst>
          </p:cNvPr>
          <p:cNvSpPr>
            <a:spLocks noGrp="1"/>
          </p:cNvSpPr>
          <p:nvPr>
            <p:ph type="ftr" sz="quarter" idx="3"/>
          </p:nvPr>
        </p:nvSpPr>
        <p:spPr>
          <a:xfrm>
            <a:off x="7525512" y="4665770"/>
            <a:ext cx="859536" cy="95050"/>
          </a:xfrm>
          <a:prstGeom prst="roundRect">
            <a:avLst>
              <a:gd name="adj" fmla="val 50000"/>
            </a:avLst>
          </a:prstGeom>
          <a:ln>
            <a:solidFill>
              <a:schemeClr val="bg1"/>
            </a:solidFill>
          </a:ln>
        </p:spPr>
        <p:txBody>
          <a:bodyPr vert="horz" lIns="45720" tIns="45720" rIns="91440" bIns="45720" rtlCol="0" anchor="ctr"/>
          <a:lstStyle>
            <a:lvl1pPr algn="r">
              <a:defRPr sz="500" b="1">
                <a:solidFill>
                  <a:schemeClr val="bg1"/>
                </a:solidFill>
              </a:defRPr>
            </a:lvl1pPr>
          </a:lstStyle>
          <a:p>
            <a:r>
              <a:rPr lang="en-US" dirty="0"/>
              <a:t>NYU Langone Health</a:t>
            </a:r>
          </a:p>
        </p:txBody>
      </p:sp>
      <p:sp>
        <p:nvSpPr>
          <p:cNvPr id="11" name="Text Placeholder 9">
            <a:extLst>
              <a:ext uri="{FF2B5EF4-FFF2-40B4-BE49-F238E27FC236}">
                <a16:creationId xmlns:a16="http://schemas.microsoft.com/office/drawing/2014/main" id="{4315F7DC-EABB-DDE9-C8E2-809C1B3032F5}"/>
              </a:ext>
            </a:extLst>
          </p:cNvPr>
          <p:cNvSpPr>
            <a:spLocks noGrp="1"/>
          </p:cNvSpPr>
          <p:nvPr>
            <p:ph type="body" sz="quarter" idx="14" hasCustomPrompt="1"/>
          </p:nvPr>
        </p:nvSpPr>
        <p:spPr>
          <a:xfrm>
            <a:off x="281779" y="4543426"/>
            <a:ext cx="1331121" cy="358774"/>
          </a:xfrm>
          <a:blipFill>
            <a:blip r:embed="rId2">
              <a:extLst>
                <a:ext uri="{96DAC541-7B7A-43D3-8B79-37D633B846F1}">
                  <asvg:svgBlip xmlns:asvg="http://schemas.microsoft.com/office/drawing/2016/SVG/main" r:embed="rId3"/>
                </a:ext>
              </a:extLst>
            </a:blip>
            <a:stretch>
              <a:fillRect/>
            </a:stretch>
          </a:blipFill>
        </p:spPr>
        <p:txBody>
          <a:bodyPr/>
          <a:lstStyle/>
          <a:p>
            <a:pPr lvl="0"/>
            <a:r>
              <a:rPr lang="en-US" dirty="0"/>
              <a:t> </a:t>
            </a:r>
          </a:p>
        </p:txBody>
      </p:sp>
      <p:sp>
        <p:nvSpPr>
          <p:cNvPr id="3" name="Rectangle 2">
            <a:extLst>
              <a:ext uri="{FF2B5EF4-FFF2-40B4-BE49-F238E27FC236}">
                <a16:creationId xmlns:a16="http://schemas.microsoft.com/office/drawing/2014/main" id="{62A20A8B-87AB-FDB2-EAD7-42EA1319B801}"/>
              </a:ext>
            </a:extLst>
          </p:cNvPr>
          <p:cNvSpPr/>
          <p:nvPr userDrawn="1"/>
        </p:nvSpPr>
        <p:spPr>
          <a:xfrm>
            <a:off x="-2" y="0"/>
            <a:ext cx="9143999" cy="642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70781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Two Images">
    <p:spTree>
      <p:nvGrpSpPr>
        <p:cNvPr id="1" name=""/>
        <p:cNvGrpSpPr/>
        <p:nvPr/>
      </p:nvGrpSpPr>
      <p:grpSpPr>
        <a:xfrm>
          <a:off x="0" y="0"/>
          <a:ext cx="0" cy="0"/>
          <a:chOff x="0" y="0"/>
          <a:chExt cx="0" cy="0"/>
        </a:xfrm>
      </p:grpSpPr>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323851" y="1285875"/>
            <a:ext cx="4108546" cy="2300288"/>
          </a:xfrm>
          <a:solidFill>
            <a:schemeClr val="bg1">
              <a:lumMod val="85000"/>
            </a:schemeClr>
          </a:solidFill>
        </p:spPr>
        <p:txBody>
          <a:bodyPr tIns="731520"/>
          <a:lstStyle>
            <a:lvl1pPr algn="ctr">
              <a:defRPr>
                <a:solidFill>
                  <a:schemeClr val="tx2"/>
                </a:solidFill>
              </a:defRPr>
            </a:lvl1pPr>
          </a:lstStyle>
          <a:p>
            <a:r>
              <a:rPr lang="en-US"/>
              <a:t>Click icon to add picture</a:t>
            </a:r>
          </a:p>
        </p:txBody>
      </p:sp>
      <p:sp>
        <p:nvSpPr>
          <p:cNvPr id="2" name="Title 1"/>
          <p:cNvSpPr>
            <a:spLocks noGrp="1"/>
          </p:cNvSpPr>
          <p:nvPr>
            <p:ph type="title"/>
          </p:nvPr>
        </p:nvSpPr>
        <p:spPr/>
        <p:txBody>
          <a:bodyPr/>
          <a:lstStyle>
            <a:lvl1pPr>
              <a:defRPr>
                <a:solidFill>
                  <a:schemeClr val="bg2"/>
                </a:solidFill>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9C7DC55A-0110-4030-35AD-A950533BEB50}"/>
              </a:ext>
            </a:extLst>
          </p:cNvPr>
          <p:cNvSpPr>
            <a:spLocks noGrp="1"/>
          </p:cNvSpPr>
          <p:nvPr>
            <p:ph idx="1"/>
          </p:nvPr>
        </p:nvSpPr>
        <p:spPr>
          <a:xfrm>
            <a:off x="323849" y="3715519"/>
            <a:ext cx="4000501" cy="504057"/>
          </a:xfrm>
        </p:spPr>
        <p:txBody>
          <a:bodyPr/>
          <a:lstStyle>
            <a:lvl1pPr>
              <a:lnSpc>
                <a:spcPct val="115000"/>
              </a:lnSpc>
              <a:defRPr sz="900">
                <a:solidFill>
                  <a:schemeClr val="bg2"/>
                </a:solidFill>
              </a:defRPr>
            </a:lvl1pPr>
            <a:lvl2pPr>
              <a:lnSpc>
                <a:spcPct val="112000"/>
              </a:lnSpc>
              <a:defRPr sz="900">
                <a:solidFill>
                  <a:schemeClr val="bg1"/>
                </a:solidFill>
              </a:defRPr>
            </a:lvl2pPr>
            <a:lvl3pPr>
              <a:lnSpc>
                <a:spcPct val="112000"/>
              </a:lnSpc>
              <a:defRPr sz="1050"/>
            </a:lvl3pPr>
            <a:lvl4pPr>
              <a:lnSpc>
                <a:spcPct val="112000"/>
              </a:lnSpc>
              <a:defRPr sz="900"/>
            </a:lvl4pPr>
            <a:lvl5pPr>
              <a:lnSpc>
                <a:spcPct val="112000"/>
              </a:lnSpc>
              <a:defRPr sz="800"/>
            </a:lvl5pPr>
          </a:lstStyle>
          <a:p>
            <a:pPr lvl="0"/>
            <a:r>
              <a:rPr lang="en-US"/>
              <a:t>Click to edit Master text styles</a:t>
            </a:r>
          </a:p>
          <a:p>
            <a:pPr lvl="1"/>
            <a:r>
              <a:rPr lang="en-US"/>
              <a:t>Second level</a:t>
            </a:r>
          </a:p>
        </p:txBody>
      </p:sp>
      <p:sp>
        <p:nvSpPr>
          <p:cNvPr id="9" name="Picture Placeholder 13">
            <a:extLst>
              <a:ext uri="{FF2B5EF4-FFF2-40B4-BE49-F238E27FC236}">
                <a16:creationId xmlns:a16="http://schemas.microsoft.com/office/drawing/2014/main" id="{32AB9D3B-A168-5E4F-54A4-969E9494DB3C}"/>
              </a:ext>
            </a:extLst>
          </p:cNvPr>
          <p:cNvSpPr>
            <a:spLocks noGrp="1"/>
          </p:cNvSpPr>
          <p:nvPr>
            <p:ph type="pic" sz="quarter" idx="13"/>
          </p:nvPr>
        </p:nvSpPr>
        <p:spPr>
          <a:xfrm>
            <a:off x="4733926" y="1285875"/>
            <a:ext cx="4108546" cy="2300288"/>
          </a:xfrm>
          <a:solidFill>
            <a:schemeClr val="bg1">
              <a:lumMod val="85000"/>
            </a:schemeClr>
          </a:solidFill>
        </p:spPr>
        <p:txBody>
          <a:bodyPr tIns="731520"/>
          <a:lstStyle>
            <a:lvl1pPr algn="ctr">
              <a:defRPr>
                <a:solidFill>
                  <a:schemeClr val="tx2"/>
                </a:solidFill>
              </a:defRPr>
            </a:lvl1pPr>
          </a:lstStyle>
          <a:p>
            <a:r>
              <a:rPr lang="en-US"/>
              <a:t>Click icon to add picture</a:t>
            </a:r>
          </a:p>
        </p:txBody>
      </p:sp>
      <p:sp>
        <p:nvSpPr>
          <p:cNvPr id="10" name="Content Placeholder 2">
            <a:extLst>
              <a:ext uri="{FF2B5EF4-FFF2-40B4-BE49-F238E27FC236}">
                <a16:creationId xmlns:a16="http://schemas.microsoft.com/office/drawing/2014/main" id="{0D18C1C8-D8FB-BD07-A65C-92605D1A9036}"/>
              </a:ext>
            </a:extLst>
          </p:cNvPr>
          <p:cNvSpPr>
            <a:spLocks noGrp="1"/>
          </p:cNvSpPr>
          <p:nvPr>
            <p:ph idx="14"/>
          </p:nvPr>
        </p:nvSpPr>
        <p:spPr>
          <a:xfrm>
            <a:off x="4733924" y="3715519"/>
            <a:ext cx="4000501" cy="504057"/>
          </a:xfrm>
        </p:spPr>
        <p:txBody>
          <a:bodyPr/>
          <a:lstStyle>
            <a:lvl1pPr>
              <a:lnSpc>
                <a:spcPct val="115000"/>
              </a:lnSpc>
              <a:defRPr sz="900">
                <a:solidFill>
                  <a:schemeClr val="bg2"/>
                </a:solidFill>
              </a:defRPr>
            </a:lvl1pPr>
            <a:lvl2pPr>
              <a:lnSpc>
                <a:spcPct val="112000"/>
              </a:lnSpc>
              <a:defRPr sz="900">
                <a:solidFill>
                  <a:schemeClr val="bg1"/>
                </a:solidFill>
              </a:defRPr>
            </a:lvl2pPr>
            <a:lvl3pPr>
              <a:lnSpc>
                <a:spcPct val="112000"/>
              </a:lnSpc>
              <a:defRPr sz="1050"/>
            </a:lvl3pPr>
            <a:lvl4pPr>
              <a:lnSpc>
                <a:spcPct val="112000"/>
              </a:lnSpc>
              <a:defRPr sz="900"/>
            </a:lvl4pPr>
            <a:lvl5pPr>
              <a:lnSpc>
                <a:spcPct val="112000"/>
              </a:lnSpc>
              <a:defRPr sz="800"/>
            </a:lvl5pPr>
          </a:lstStyle>
          <a:p>
            <a:pPr lvl="0"/>
            <a:r>
              <a:rPr lang="en-US"/>
              <a:t>Click to edit Master text styles</a:t>
            </a:r>
          </a:p>
          <a:p>
            <a:pPr lvl="1"/>
            <a:r>
              <a:rPr lang="en-US"/>
              <a:t>Second level</a:t>
            </a:r>
          </a:p>
        </p:txBody>
      </p:sp>
      <p:sp>
        <p:nvSpPr>
          <p:cNvPr id="3" name="Slide Number Placeholder 5">
            <a:extLst>
              <a:ext uri="{FF2B5EF4-FFF2-40B4-BE49-F238E27FC236}">
                <a16:creationId xmlns:a16="http://schemas.microsoft.com/office/drawing/2014/main" id="{B4645FEE-0D66-8F6B-F262-51EC62F50AB8}"/>
              </a:ext>
            </a:extLst>
          </p:cNvPr>
          <p:cNvSpPr>
            <a:spLocks noGrp="1"/>
          </p:cNvSpPr>
          <p:nvPr>
            <p:ph type="sldNum" sz="quarter" idx="4"/>
          </p:nvPr>
        </p:nvSpPr>
        <p:spPr>
          <a:xfrm>
            <a:off x="8518862" y="4642652"/>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dirty="0"/>
          </a:p>
        </p:txBody>
      </p:sp>
      <p:sp>
        <p:nvSpPr>
          <p:cNvPr id="4" name="Footer Placeholder 4">
            <a:extLst>
              <a:ext uri="{FF2B5EF4-FFF2-40B4-BE49-F238E27FC236}">
                <a16:creationId xmlns:a16="http://schemas.microsoft.com/office/drawing/2014/main" id="{ED0B4290-54E2-3AC1-E4E5-72D1844E1B65}"/>
              </a:ext>
            </a:extLst>
          </p:cNvPr>
          <p:cNvSpPr>
            <a:spLocks noGrp="1"/>
          </p:cNvSpPr>
          <p:nvPr>
            <p:ph type="ftr" sz="quarter" idx="3"/>
          </p:nvPr>
        </p:nvSpPr>
        <p:spPr>
          <a:xfrm>
            <a:off x="7525512" y="4665770"/>
            <a:ext cx="859536" cy="95050"/>
          </a:xfrm>
          <a:prstGeom prst="roundRect">
            <a:avLst>
              <a:gd name="adj" fmla="val 50000"/>
            </a:avLst>
          </a:prstGeom>
          <a:ln>
            <a:solidFill>
              <a:schemeClr val="bg1"/>
            </a:solidFill>
          </a:ln>
        </p:spPr>
        <p:txBody>
          <a:bodyPr vert="horz" lIns="45720" tIns="45720" rIns="91440" bIns="45720" rtlCol="0" anchor="ctr"/>
          <a:lstStyle>
            <a:lvl1pPr>
              <a:defRPr lang="en-US" smtClean="0">
                <a:solidFill>
                  <a:schemeClr val="bg1"/>
                </a:solidFill>
              </a:defRPr>
            </a:lvl1pPr>
          </a:lstStyle>
          <a:p>
            <a:r>
              <a:rPr lang="en-US" dirty="0"/>
              <a:t>NYU Langone Health</a:t>
            </a:r>
          </a:p>
        </p:txBody>
      </p:sp>
    </p:spTree>
    <p:extLst>
      <p:ext uri="{BB962C8B-B14F-4D97-AF65-F5344CB8AC3E}">
        <p14:creationId xmlns:p14="http://schemas.microsoft.com/office/powerpoint/2010/main" val="3240590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Three Images">
    <p:spTree>
      <p:nvGrpSpPr>
        <p:cNvPr id="1" name=""/>
        <p:cNvGrpSpPr/>
        <p:nvPr/>
      </p:nvGrpSpPr>
      <p:grpSpPr>
        <a:xfrm>
          <a:off x="0" y="0"/>
          <a:ext cx="0" cy="0"/>
          <a:chOff x="0" y="0"/>
          <a:chExt cx="0" cy="0"/>
        </a:xfrm>
      </p:grpSpPr>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323851" y="1285875"/>
            <a:ext cx="2633472" cy="2300288"/>
          </a:xfrm>
          <a:solidFill>
            <a:schemeClr val="bg1">
              <a:lumMod val="85000"/>
            </a:schemeClr>
          </a:solidFill>
        </p:spPr>
        <p:txBody>
          <a:bodyPr tIns="731520"/>
          <a:lstStyle>
            <a:lvl1pPr algn="ctr">
              <a:defRPr>
                <a:solidFill>
                  <a:schemeClr val="tx2"/>
                </a:solidFill>
              </a:defRPr>
            </a:lvl1pPr>
          </a:lstStyle>
          <a:p>
            <a:r>
              <a:rPr lang="en-US"/>
              <a:t>Click icon to add picture</a:t>
            </a:r>
          </a:p>
        </p:txBody>
      </p:sp>
      <p:sp>
        <p:nvSpPr>
          <p:cNvPr id="2" name="Title 1"/>
          <p:cNvSpPr>
            <a:spLocks noGrp="1"/>
          </p:cNvSpPr>
          <p:nvPr>
            <p:ph type="title"/>
          </p:nvPr>
        </p:nvSpPr>
        <p:spPr/>
        <p:txBody>
          <a:bodyPr/>
          <a:lstStyle>
            <a:lvl1pPr>
              <a:defRPr>
                <a:solidFill>
                  <a:schemeClr val="bg2"/>
                </a:solidFill>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9C7DC55A-0110-4030-35AD-A950533BEB50}"/>
              </a:ext>
            </a:extLst>
          </p:cNvPr>
          <p:cNvSpPr>
            <a:spLocks noGrp="1"/>
          </p:cNvSpPr>
          <p:nvPr>
            <p:ph idx="1"/>
          </p:nvPr>
        </p:nvSpPr>
        <p:spPr>
          <a:xfrm>
            <a:off x="323849" y="3715519"/>
            <a:ext cx="2633472" cy="504057"/>
          </a:xfrm>
        </p:spPr>
        <p:txBody>
          <a:bodyPr/>
          <a:lstStyle>
            <a:lvl1pPr>
              <a:lnSpc>
                <a:spcPct val="115000"/>
              </a:lnSpc>
              <a:defRPr sz="900">
                <a:solidFill>
                  <a:schemeClr val="bg2"/>
                </a:solidFill>
              </a:defRPr>
            </a:lvl1pPr>
            <a:lvl2pPr>
              <a:lnSpc>
                <a:spcPct val="112000"/>
              </a:lnSpc>
              <a:defRPr sz="900">
                <a:solidFill>
                  <a:schemeClr val="bg1"/>
                </a:solidFill>
              </a:defRPr>
            </a:lvl2pPr>
            <a:lvl3pPr>
              <a:lnSpc>
                <a:spcPct val="112000"/>
              </a:lnSpc>
              <a:defRPr sz="1050"/>
            </a:lvl3pPr>
            <a:lvl4pPr>
              <a:lnSpc>
                <a:spcPct val="112000"/>
              </a:lnSpc>
              <a:defRPr sz="900"/>
            </a:lvl4pPr>
            <a:lvl5pPr>
              <a:lnSpc>
                <a:spcPct val="112000"/>
              </a:lnSpc>
              <a:defRPr sz="800"/>
            </a:lvl5pPr>
          </a:lstStyle>
          <a:p>
            <a:pPr lvl="0"/>
            <a:r>
              <a:rPr lang="en-US"/>
              <a:t>Click to edit Master text styles</a:t>
            </a:r>
          </a:p>
          <a:p>
            <a:pPr lvl="1"/>
            <a:r>
              <a:rPr lang="en-US"/>
              <a:t>Second level</a:t>
            </a:r>
          </a:p>
        </p:txBody>
      </p:sp>
      <p:sp>
        <p:nvSpPr>
          <p:cNvPr id="9" name="Picture Placeholder 13">
            <a:extLst>
              <a:ext uri="{FF2B5EF4-FFF2-40B4-BE49-F238E27FC236}">
                <a16:creationId xmlns:a16="http://schemas.microsoft.com/office/drawing/2014/main" id="{32AB9D3B-A168-5E4F-54A4-969E9494DB3C}"/>
              </a:ext>
            </a:extLst>
          </p:cNvPr>
          <p:cNvSpPr>
            <a:spLocks noGrp="1"/>
          </p:cNvSpPr>
          <p:nvPr>
            <p:ph type="pic" sz="quarter" idx="13"/>
          </p:nvPr>
        </p:nvSpPr>
        <p:spPr>
          <a:xfrm>
            <a:off x="3266314" y="1285875"/>
            <a:ext cx="2633472" cy="2300288"/>
          </a:xfrm>
          <a:solidFill>
            <a:schemeClr val="bg1">
              <a:lumMod val="85000"/>
            </a:schemeClr>
          </a:solidFill>
        </p:spPr>
        <p:txBody>
          <a:bodyPr tIns="731520"/>
          <a:lstStyle>
            <a:lvl1pPr algn="ctr">
              <a:defRPr>
                <a:solidFill>
                  <a:schemeClr val="tx2"/>
                </a:solidFill>
              </a:defRPr>
            </a:lvl1pPr>
          </a:lstStyle>
          <a:p>
            <a:r>
              <a:rPr lang="en-US"/>
              <a:t>Click icon to add picture</a:t>
            </a:r>
          </a:p>
        </p:txBody>
      </p:sp>
      <p:sp>
        <p:nvSpPr>
          <p:cNvPr id="10" name="Content Placeholder 2">
            <a:extLst>
              <a:ext uri="{FF2B5EF4-FFF2-40B4-BE49-F238E27FC236}">
                <a16:creationId xmlns:a16="http://schemas.microsoft.com/office/drawing/2014/main" id="{0D18C1C8-D8FB-BD07-A65C-92605D1A9036}"/>
              </a:ext>
            </a:extLst>
          </p:cNvPr>
          <p:cNvSpPr>
            <a:spLocks noGrp="1"/>
          </p:cNvSpPr>
          <p:nvPr>
            <p:ph idx="14"/>
          </p:nvPr>
        </p:nvSpPr>
        <p:spPr>
          <a:xfrm>
            <a:off x="3266313" y="3715519"/>
            <a:ext cx="2633472" cy="504057"/>
          </a:xfrm>
        </p:spPr>
        <p:txBody>
          <a:bodyPr/>
          <a:lstStyle>
            <a:lvl1pPr>
              <a:lnSpc>
                <a:spcPct val="115000"/>
              </a:lnSpc>
              <a:defRPr sz="900">
                <a:solidFill>
                  <a:schemeClr val="bg2"/>
                </a:solidFill>
              </a:defRPr>
            </a:lvl1pPr>
            <a:lvl2pPr>
              <a:lnSpc>
                <a:spcPct val="112000"/>
              </a:lnSpc>
              <a:defRPr sz="900">
                <a:solidFill>
                  <a:schemeClr val="bg1"/>
                </a:solidFill>
              </a:defRPr>
            </a:lvl2pPr>
            <a:lvl3pPr>
              <a:lnSpc>
                <a:spcPct val="112000"/>
              </a:lnSpc>
              <a:defRPr sz="1050"/>
            </a:lvl3pPr>
            <a:lvl4pPr>
              <a:lnSpc>
                <a:spcPct val="112000"/>
              </a:lnSpc>
              <a:defRPr sz="900"/>
            </a:lvl4pPr>
            <a:lvl5pPr>
              <a:lnSpc>
                <a:spcPct val="112000"/>
              </a:lnSpc>
              <a:defRPr sz="800"/>
            </a:lvl5pPr>
          </a:lstStyle>
          <a:p>
            <a:pPr lvl="0"/>
            <a:r>
              <a:rPr lang="en-US"/>
              <a:t>Click to edit Master text styles</a:t>
            </a:r>
          </a:p>
          <a:p>
            <a:pPr lvl="1"/>
            <a:r>
              <a:rPr lang="en-US"/>
              <a:t>Second level</a:t>
            </a:r>
          </a:p>
        </p:txBody>
      </p:sp>
      <p:sp>
        <p:nvSpPr>
          <p:cNvPr id="3" name="Slide Number Placeholder 5">
            <a:extLst>
              <a:ext uri="{FF2B5EF4-FFF2-40B4-BE49-F238E27FC236}">
                <a16:creationId xmlns:a16="http://schemas.microsoft.com/office/drawing/2014/main" id="{B4645FEE-0D66-8F6B-F262-51EC62F50AB8}"/>
              </a:ext>
            </a:extLst>
          </p:cNvPr>
          <p:cNvSpPr>
            <a:spLocks noGrp="1"/>
          </p:cNvSpPr>
          <p:nvPr>
            <p:ph type="sldNum" sz="quarter" idx="4"/>
          </p:nvPr>
        </p:nvSpPr>
        <p:spPr>
          <a:xfrm>
            <a:off x="8518862" y="4642652"/>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dirty="0"/>
          </a:p>
        </p:txBody>
      </p:sp>
      <p:sp>
        <p:nvSpPr>
          <p:cNvPr id="4" name="Footer Placeholder 4">
            <a:extLst>
              <a:ext uri="{FF2B5EF4-FFF2-40B4-BE49-F238E27FC236}">
                <a16:creationId xmlns:a16="http://schemas.microsoft.com/office/drawing/2014/main" id="{ED0B4290-54E2-3AC1-E4E5-72D1844E1B65}"/>
              </a:ext>
            </a:extLst>
          </p:cNvPr>
          <p:cNvSpPr>
            <a:spLocks noGrp="1"/>
          </p:cNvSpPr>
          <p:nvPr>
            <p:ph type="ftr" sz="quarter" idx="3"/>
          </p:nvPr>
        </p:nvSpPr>
        <p:spPr>
          <a:xfrm>
            <a:off x="7525512" y="4665770"/>
            <a:ext cx="859536" cy="95050"/>
          </a:xfrm>
          <a:prstGeom prst="roundRect">
            <a:avLst>
              <a:gd name="adj" fmla="val 50000"/>
            </a:avLst>
          </a:prstGeom>
          <a:ln>
            <a:solidFill>
              <a:schemeClr val="bg1"/>
            </a:solidFill>
          </a:ln>
        </p:spPr>
        <p:txBody>
          <a:bodyPr vert="horz" lIns="45720" tIns="45720" rIns="91440" bIns="45720" rtlCol="0" anchor="ctr"/>
          <a:lstStyle>
            <a:lvl1pPr>
              <a:defRPr lang="en-US" smtClean="0">
                <a:solidFill>
                  <a:schemeClr val="bg1"/>
                </a:solidFill>
              </a:defRPr>
            </a:lvl1pPr>
          </a:lstStyle>
          <a:p>
            <a:r>
              <a:rPr lang="en-US" dirty="0"/>
              <a:t>NYU Langone Health</a:t>
            </a:r>
          </a:p>
        </p:txBody>
      </p:sp>
      <p:sp>
        <p:nvSpPr>
          <p:cNvPr id="5" name="Picture Placeholder 13">
            <a:extLst>
              <a:ext uri="{FF2B5EF4-FFF2-40B4-BE49-F238E27FC236}">
                <a16:creationId xmlns:a16="http://schemas.microsoft.com/office/drawing/2014/main" id="{F1BDD536-E6BE-8F75-8E09-7164FBB4612B}"/>
              </a:ext>
            </a:extLst>
          </p:cNvPr>
          <p:cNvSpPr>
            <a:spLocks noGrp="1"/>
          </p:cNvSpPr>
          <p:nvPr>
            <p:ph type="pic" sz="quarter" idx="15"/>
          </p:nvPr>
        </p:nvSpPr>
        <p:spPr>
          <a:xfrm>
            <a:off x="6208776" y="1285875"/>
            <a:ext cx="2633472" cy="2300288"/>
          </a:xfrm>
          <a:solidFill>
            <a:schemeClr val="bg1">
              <a:lumMod val="85000"/>
            </a:schemeClr>
          </a:solidFill>
        </p:spPr>
        <p:txBody>
          <a:bodyPr tIns="731520"/>
          <a:lstStyle>
            <a:lvl1pPr algn="ctr">
              <a:defRPr>
                <a:solidFill>
                  <a:schemeClr val="tx2"/>
                </a:solidFill>
              </a:defRPr>
            </a:lvl1pPr>
          </a:lstStyle>
          <a:p>
            <a:r>
              <a:rPr lang="en-US"/>
              <a:t>Click icon to add picture</a:t>
            </a:r>
          </a:p>
        </p:txBody>
      </p:sp>
      <p:sp>
        <p:nvSpPr>
          <p:cNvPr id="6" name="Content Placeholder 2">
            <a:extLst>
              <a:ext uri="{FF2B5EF4-FFF2-40B4-BE49-F238E27FC236}">
                <a16:creationId xmlns:a16="http://schemas.microsoft.com/office/drawing/2014/main" id="{C9B4B917-387E-4074-A52F-4A3842B75A72}"/>
              </a:ext>
            </a:extLst>
          </p:cNvPr>
          <p:cNvSpPr>
            <a:spLocks noGrp="1"/>
          </p:cNvSpPr>
          <p:nvPr>
            <p:ph idx="16"/>
          </p:nvPr>
        </p:nvSpPr>
        <p:spPr>
          <a:xfrm>
            <a:off x="6208776" y="3715519"/>
            <a:ext cx="2633472" cy="504057"/>
          </a:xfrm>
        </p:spPr>
        <p:txBody>
          <a:bodyPr/>
          <a:lstStyle>
            <a:lvl1pPr>
              <a:lnSpc>
                <a:spcPct val="115000"/>
              </a:lnSpc>
              <a:defRPr sz="900">
                <a:solidFill>
                  <a:schemeClr val="bg2"/>
                </a:solidFill>
              </a:defRPr>
            </a:lvl1pPr>
            <a:lvl2pPr>
              <a:lnSpc>
                <a:spcPct val="112000"/>
              </a:lnSpc>
              <a:defRPr sz="900">
                <a:solidFill>
                  <a:schemeClr val="bg1"/>
                </a:solidFill>
              </a:defRPr>
            </a:lvl2pPr>
            <a:lvl3pPr>
              <a:lnSpc>
                <a:spcPct val="112000"/>
              </a:lnSpc>
              <a:defRPr sz="1050"/>
            </a:lvl3pPr>
            <a:lvl4pPr>
              <a:lnSpc>
                <a:spcPct val="112000"/>
              </a:lnSpc>
              <a:defRPr sz="900"/>
            </a:lvl4pPr>
            <a:lvl5pPr>
              <a:lnSpc>
                <a:spcPct val="112000"/>
              </a:lnSpc>
              <a:defRPr sz="8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897719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Four Images">
    <p:spTree>
      <p:nvGrpSpPr>
        <p:cNvPr id="1" name=""/>
        <p:cNvGrpSpPr/>
        <p:nvPr/>
      </p:nvGrpSpPr>
      <p:grpSpPr>
        <a:xfrm>
          <a:off x="0" y="0"/>
          <a:ext cx="0" cy="0"/>
          <a:chOff x="0" y="0"/>
          <a:chExt cx="0" cy="0"/>
        </a:xfrm>
      </p:grpSpPr>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323851" y="1634470"/>
            <a:ext cx="1881877" cy="1053623"/>
          </a:xfrm>
          <a:solidFill>
            <a:schemeClr val="bg1">
              <a:lumMod val="85000"/>
            </a:schemeClr>
          </a:solidFill>
        </p:spPr>
        <p:txBody>
          <a:bodyPr tIns="91440"/>
          <a:lstStyle>
            <a:lvl1pPr algn="ctr">
              <a:defRPr>
                <a:solidFill>
                  <a:schemeClr val="tx2"/>
                </a:solidFill>
              </a:defRPr>
            </a:lvl1pPr>
          </a:lstStyle>
          <a:p>
            <a:r>
              <a:rPr lang="en-US"/>
              <a:t>Click icon to add picture</a:t>
            </a:r>
            <a:endParaRPr lang="en-US" dirty="0"/>
          </a:p>
        </p:txBody>
      </p:sp>
      <p:sp>
        <p:nvSpPr>
          <p:cNvPr id="2" name="Title 1"/>
          <p:cNvSpPr>
            <a:spLocks noGrp="1"/>
          </p:cNvSpPr>
          <p:nvPr>
            <p:ph type="title"/>
          </p:nvPr>
        </p:nvSpPr>
        <p:spPr/>
        <p:txBody>
          <a:bodyPr/>
          <a:lstStyle>
            <a:lvl1pPr>
              <a:defRPr>
                <a:solidFill>
                  <a:schemeClr val="bg2"/>
                </a:solidFill>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9C7DC55A-0110-4030-35AD-A950533BEB50}"/>
              </a:ext>
            </a:extLst>
          </p:cNvPr>
          <p:cNvSpPr>
            <a:spLocks noGrp="1"/>
          </p:cNvSpPr>
          <p:nvPr>
            <p:ph idx="1"/>
          </p:nvPr>
        </p:nvSpPr>
        <p:spPr>
          <a:xfrm>
            <a:off x="323850" y="2828068"/>
            <a:ext cx="1881878" cy="1381982"/>
          </a:xfrm>
        </p:spPr>
        <p:txBody>
          <a:bodyPr/>
          <a:lstStyle>
            <a:lvl1pPr>
              <a:lnSpc>
                <a:spcPct val="115000"/>
              </a:lnSpc>
              <a:defRPr sz="900"/>
            </a:lvl1pPr>
            <a:lvl2pPr>
              <a:lnSpc>
                <a:spcPct val="112000"/>
              </a:lnSpc>
              <a:defRPr sz="900"/>
            </a:lvl2pPr>
            <a:lvl3pPr>
              <a:lnSpc>
                <a:spcPct val="112000"/>
              </a:lnSpc>
              <a:defRPr sz="1050"/>
            </a:lvl3pPr>
            <a:lvl4pPr>
              <a:lnSpc>
                <a:spcPct val="112000"/>
              </a:lnSpc>
              <a:defRPr sz="900"/>
            </a:lvl4pPr>
            <a:lvl5pPr>
              <a:lnSpc>
                <a:spcPct val="112000"/>
              </a:lnSpc>
              <a:defRPr sz="800"/>
            </a:lvl5pPr>
          </a:lstStyle>
          <a:p>
            <a:pPr lvl="0"/>
            <a:r>
              <a:rPr lang="en-US"/>
              <a:t>Click to edit Master text styles</a:t>
            </a:r>
          </a:p>
          <a:p>
            <a:pPr lvl="1"/>
            <a:r>
              <a:rPr lang="en-US"/>
              <a:t>Second level</a:t>
            </a:r>
          </a:p>
        </p:txBody>
      </p:sp>
      <p:sp>
        <p:nvSpPr>
          <p:cNvPr id="11" name="Picture Placeholder 13">
            <a:extLst>
              <a:ext uri="{FF2B5EF4-FFF2-40B4-BE49-F238E27FC236}">
                <a16:creationId xmlns:a16="http://schemas.microsoft.com/office/drawing/2014/main" id="{798FC0FE-33D3-F2F7-29D8-BFB66F8FB500}"/>
              </a:ext>
            </a:extLst>
          </p:cNvPr>
          <p:cNvSpPr>
            <a:spLocks noGrp="1"/>
          </p:cNvSpPr>
          <p:nvPr>
            <p:ph type="pic" sz="quarter" idx="15"/>
          </p:nvPr>
        </p:nvSpPr>
        <p:spPr>
          <a:xfrm>
            <a:off x="2527738" y="1634470"/>
            <a:ext cx="1881877" cy="1053623"/>
          </a:xfrm>
          <a:solidFill>
            <a:schemeClr val="bg1">
              <a:lumMod val="85000"/>
            </a:schemeClr>
          </a:solidFill>
        </p:spPr>
        <p:txBody>
          <a:bodyPr tIns="91440"/>
          <a:lstStyle>
            <a:lvl1pPr algn="ctr">
              <a:defRPr>
                <a:solidFill>
                  <a:schemeClr val="tx2"/>
                </a:solidFill>
              </a:defRPr>
            </a:lvl1pPr>
          </a:lstStyle>
          <a:p>
            <a:r>
              <a:rPr lang="en-US"/>
              <a:t>Click icon to add picture</a:t>
            </a:r>
          </a:p>
        </p:txBody>
      </p:sp>
      <p:sp>
        <p:nvSpPr>
          <p:cNvPr id="12" name="Picture Placeholder 13">
            <a:extLst>
              <a:ext uri="{FF2B5EF4-FFF2-40B4-BE49-F238E27FC236}">
                <a16:creationId xmlns:a16="http://schemas.microsoft.com/office/drawing/2014/main" id="{6B9052FE-07F2-2318-FAED-8F93C55BB715}"/>
              </a:ext>
            </a:extLst>
          </p:cNvPr>
          <p:cNvSpPr>
            <a:spLocks noGrp="1"/>
          </p:cNvSpPr>
          <p:nvPr>
            <p:ph type="pic" sz="quarter" idx="16"/>
          </p:nvPr>
        </p:nvSpPr>
        <p:spPr>
          <a:xfrm>
            <a:off x="4731625" y="1634470"/>
            <a:ext cx="1881877" cy="1053623"/>
          </a:xfrm>
          <a:solidFill>
            <a:schemeClr val="bg1">
              <a:lumMod val="85000"/>
            </a:schemeClr>
          </a:solidFill>
        </p:spPr>
        <p:txBody>
          <a:bodyPr tIns="91440"/>
          <a:lstStyle>
            <a:lvl1pPr algn="ctr">
              <a:defRPr>
                <a:solidFill>
                  <a:schemeClr val="tx2"/>
                </a:solidFill>
              </a:defRPr>
            </a:lvl1pPr>
          </a:lstStyle>
          <a:p>
            <a:r>
              <a:rPr lang="en-US"/>
              <a:t>Click icon to add picture</a:t>
            </a:r>
          </a:p>
        </p:txBody>
      </p:sp>
      <p:sp>
        <p:nvSpPr>
          <p:cNvPr id="13" name="Picture Placeholder 13">
            <a:extLst>
              <a:ext uri="{FF2B5EF4-FFF2-40B4-BE49-F238E27FC236}">
                <a16:creationId xmlns:a16="http://schemas.microsoft.com/office/drawing/2014/main" id="{1B733EA3-1907-BCFF-411F-10B15B638E03}"/>
              </a:ext>
            </a:extLst>
          </p:cNvPr>
          <p:cNvSpPr>
            <a:spLocks noGrp="1"/>
          </p:cNvSpPr>
          <p:nvPr>
            <p:ph type="pic" sz="quarter" idx="17"/>
          </p:nvPr>
        </p:nvSpPr>
        <p:spPr>
          <a:xfrm>
            <a:off x="6935513" y="1634470"/>
            <a:ext cx="1881877" cy="1053623"/>
          </a:xfrm>
          <a:solidFill>
            <a:schemeClr val="bg1">
              <a:lumMod val="85000"/>
            </a:schemeClr>
          </a:solidFill>
        </p:spPr>
        <p:txBody>
          <a:bodyPr tIns="91440"/>
          <a:lstStyle>
            <a:lvl1pPr algn="ctr">
              <a:defRPr>
                <a:solidFill>
                  <a:schemeClr val="tx2"/>
                </a:solidFill>
              </a:defRPr>
            </a:lvl1pPr>
          </a:lstStyle>
          <a:p>
            <a:r>
              <a:rPr lang="en-US"/>
              <a:t>Click icon to add picture</a:t>
            </a:r>
          </a:p>
        </p:txBody>
      </p:sp>
      <p:sp>
        <p:nvSpPr>
          <p:cNvPr id="14" name="Content Placeholder 2">
            <a:extLst>
              <a:ext uri="{FF2B5EF4-FFF2-40B4-BE49-F238E27FC236}">
                <a16:creationId xmlns:a16="http://schemas.microsoft.com/office/drawing/2014/main" id="{F1B4BB71-3293-6CFC-9E86-D40C6FB8E839}"/>
              </a:ext>
            </a:extLst>
          </p:cNvPr>
          <p:cNvSpPr>
            <a:spLocks noGrp="1"/>
          </p:cNvSpPr>
          <p:nvPr>
            <p:ph idx="18"/>
          </p:nvPr>
        </p:nvSpPr>
        <p:spPr>
          <a:xfrm>
            <a:off x="2527738" y="2828068"/>
            <a:ext cx="1881878" cy="1381982"/>
          </a:xfrm>
        </p:spPr>
        <p:txBody>
          <a:bodyPr/>
          <a:lstStyle>
            <a:lvl1pPr>
              <a:lnSpc>
                <a:spcPct val="115000"/>
              </a:lnSpc>
              <a:defRPr sz="900"/>
            </a:lvl1pPr>
            <a:lvl2pPr>
              <a:lnSpc>
                <a:spcPct val="112000"/>
              </a:lnSpc>
              <a:defRPr sz="900"/>
            </a:lvl2pPr>
            <a:lvl3pPr>
              <a:lnSpc>
                <a:spcPct val="112000"/>
              </a:lnSpc>
              <a:defRPr sz="1050"/>
            </a:lvl3pPr>
            <a:lvl4pPr>
              <a:lnSpc>
                <a:spcPct val="112000"/>
              </a:lnSpc>
              <a:defRPr sz="900"/>
            </a:lvl4pPr>
            <a:lvl5pPr>
              <a:lnSpc>
                <a:spcPct val="112000"/>
              </a:lnSpc>
              <a:defRPr sz="800"/>
            </a:lvl5pPr>
          </a:lstStyle>
          <a:p>
            <a:pPr lvl="0"/>
            <a:r>
              <a:rPr lang="en-US"/>
              <a:t>Click to edit Master text styles</a:t>
            </a:r>
          </a:p>
          <a:p>
            <a:pPr lvl="1"/>
            <a:r>
              <a:rPr lang="en-US"/>
              <a:t>Second level</a:t>
            </a:r>
          </a:p>
        </p:txBody>
      </p:sp>
      <p:sp>
        <p:nvSpPr>
          <p:cNvPr id="15" name="Content Placeholder 2">
            <a:extLst>
              <a:ext uri="{FF2B5EF4-FFF2-40B4-BE49-F238E27FC236}">
                <a16:creationId xmlns:a16="http://schemas.microsoft.com/office/drawing/2014/main" id="{113EDF18-D2BC-07DE-A7F8-CEA49F7C8A8F}"/>
              </a:ext>
            </a:extLst>
          </p:cNvPr>
          <p:cNvSpPr>
            <a:spLocks noGrp="1"/>
          </p:cNvSpPr>
          <p:nvPr>
            <p:ph idx="19"/>
          </p:nvPr>
        </p:nvSpPr>
        <p:spPr>
          <a:xfrm>
            <a:off x="4731625" y="2828068"/>
            <a:ext cx="1881878" cy="1381982"/>
          </a:xfrm>
        </p:spPr>
        <p:txBody>
          <a:bodyPr/>
          <a:lstStyle>
            <a:lvl1pPr>
              <a:lnSpc>
                <a:spcPct val="115000"/>
              </a:lnSpc>
              <a:defRPr sz="900"/>
            </a:lvl1pPr>
            <a:lvl2pPr>
              <a:lnSpc>
                <a:spcPct val="112000"/>
              </a:lnSpc>
              <a:defRPr sz="900"/>
            </a:lvl2pPr>
            <a:lvl3pPr>
              <a:lnSpc>
                <a:spcPct val="112000"/>
              </a:lnSpc>
              <a:defRPr sz="1050"/>
            </a:lvl3pPr>
            <a:lvl4pPr>
              <a:lnSpc>
                <a:spcPct val="112000"/>
              </a:lnSpc>
              <a:defRPr sz="900"/>
            </a:lvl4pPr>
            <a:lvl5pPr>
              <a:lnSpc>
                <a:spcPct val="112000"/>
              </a:lnSpc>
              <a:defRPr sz="800"/>
            </a:lvl5pPr>
          </a:lstStyle>
          <a:p>
            <a:pPr lvl="0"/>
            <a:r>
              <a:rPr lang="en-US"/>
              <a:t>Click to edit Master text styles</a:t>
            </a:r>
          </a:p>
          <a:p>
            <a:pPr lvl="1"/>
            <a:r>
              <a:rPr lang="en-US"/>
              <a:t>Second level</a:t>
            </a:r>
          </a:p>
        </p:txBody>
      </p:sp>
      <p:sp>
        <p:nvSpPr>
          <p:cNvPr id="16" name="Content Placeholder 2">
            <a:extLst>
              <a:ext uri="{FF2B5EF4-FFF2-40B4-BE49-F238E27FC236}">
                <a16:creationId xmlns:a16="http://schemas.microsoft.com/office/drawing/2014/main" id="{3BCA7B80-B75F-A050-86EB-5459E1FFF963}"/>
              </a:ext>
            </a:extLst>
          </p:cNvPr>
          <p:cNvSpPr>
            <a:spLocks noGrp="1"/>
          </p:cNvSpPr>
          <p:nvPr>
            <p:ph idx="20"/>
          </p:nvPr>
        </p:nvSpPr>
        <p:spPr>
          <a:xfrm>
            <a:off x="6935512" y="2828068"/>
            <a:ext cx="1881878" cy="1381982"/>
          </a:xfrm>
        </p:spPr>
        <p:txBody>
          <a:bodyPr/>
          <a:lstStyle>
            <a:lvl1pPr>
              <a:lnSpc>
                <a:spcPct val="115000"/>
              </a:lnSpc>
              <a:defRPr sz="900"/>
            </a:lvl1pPr>
            <a:lvl2pPr>
              <a:lnSpc>
                <a:spcPct val="112000"/>
              </a:lnSpc>
              <a:defRPr sz="900"/>
            </a:lvl2pPr>
            <a:lvl3pPr>
              <a:lnSpc>
                <a:spcPct val="112000"/>
              </a:lnSpc>
              <a:defRPr sz="1050"/>
            </a:lvl3pPr>
            <a:lvl4pPr>
              <a:lnSpc>
                <a:spcPct val="112000"/>
              </a:lnSpc>
              <a:defRPr sz="900"/>
            </a:lvl4pPr>
            <a:lvl5pPr>
              <a:lnSpc>
                <a:spcPct val="112000"/>
              </a:lnSpc>
              <a:defRPr sz="800"/>
            </a:lvl5pPr>
          </a:lstStyle>
          <a:p>
            <a:pPr lvl="0"/>
            <a:r>
              <a:rPr lang="en-US"/>
              <a:t>Click to edit Master text styles</a:t>
            </a:r>
          </a:p>
          <a:p>
            <a:pPr lvl="1"/>
            <a:r>
              <a:rPr lang="en-US"/>
              <a:t>Second level</a:t>
            </a:r>
          </a:p>
        </p:txBody>
      </p:sp>
      <p:sp>
        <p:nvSpPr>
          <p:cNvPr id="5" name="Slide Number Placeholder 5">
            <a:extLst>
              <a:ext uri="{FF2B5EF4-FFF2-40B4-BE49-F238E27FC236}">
                <a16:creationId xmlns:a16="http://schemas.microsoft.com/office/drawing/2014/main" id="{6E003EF9-3D7B-6B28-CFE9-B03186353ED1}"/>
              </a:ext>
            </a:extLst>
          </p:cNvPr>
          <p:cNvSpPr>
            <a:spLocks noGrp="1"/>
          </p:cNvSpPr>
          <p:nvPr>
            <p:ph type="sldNum" sz="quarter" idx="4"/>
          </p:nvPr>
        </p:nvSpPr>
        <p:spPr>
          <a:xfrm>
            <a:off x="8518862" y="4642652"/>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dirty="0"/>
          </a:p>
        </p:txBody>
      </p:sp>
      <p:sp>
        <p:nvSpPr>
          <p:cNvPr id="6" name="Footer Placeholder 4">
            <a:extLst>
              <a:ext uri="{FF2B5EF4-FFF2-40B4-BE49-F238E27FC236}">
                <a16:creationId xmlns:a16="http://schemas.microsoft.com/office/drawing/2014/main" id="{2DD5B95F-0E0C-BCE6-99F9-EEAB9BEFD687}"/>
              </a:ext>
            </a:extLst>
          </p:cNvPr>
          <p:cNvSpPr>
            <a:spLocks noGrp="1"/>
          </p:cNvSpPr>
          <p:nvPr>
            <p:ph type="ftr" sz="quarter" idx="3"/>
          </p:nvPr>
        </p:nvSpPr>
        <p:spPr>
          <a:xfrm>
            <a:off x="7525512" y="4665770"/>
            <a:ext cx="859536" cy="95050"/>
          </a:xfrm>
          <a:prstGeom prst="roundRect">
            <a:avLst>
              <a:gd name="adj" fmla="val 50000"/>
            </a:avLst>
          </a:prstGeom>
          <a:ln>
            <a:solidFill>
              <a:schemeClr val="bg1"/>
            </a:solidFill>
          </a:ln>
        </p:spPr>
        <p:txBody>
          <a:bodyPr vert="horz" lIns="45720" tIns="45720" rIns="91440" bIns="45720" rtlCol="0" anchor="ctr"/>
          <a:lstStyle>
            <a:lvl1pPr>
              <a:defRPr lang="en-US" smtClean="0">
                <a:solidFill>
                  <a:schemeClr val="bg1"/>
                </a:solidFill>
              </a:defRPr>
            </a:lvl1pPr>
          </a:lstStyle>
          <a:p>
            <a:r>
              <a:rPr lang="en-US" dirty="0"/>
              <a:t>NYU Langone Health</a:t>
            </a:r>
          </a:p>
        </p:txBody>
      </p:sp>
    </p:spTree>
    <p:extLst>
      <p:ext uri="{BB962C8B-B14F-4D97-AF65-F5344CB8AC3E}">
        <p14:creationId xmlns:p14="http://schemas.microsoft.com/office/powerpoint/2010/main" val="29085591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7108" y="306907"/>
            <a:ext cx="5175504" cy="2267712"/>
          </a:xfrm>
        </p:spPr>
        <p:txBody>
          <a:bodyPr anchor="b" anchorCtr="0"/>
          <a:lstStyle>
            <a:lvl1pPr>
              <a:lnSpc>
                <a:spcPct val="85000"/>
              </a:lnSpc>
              <a:defRPr sz="4500">
                <a:solidFill>
                  <a:schemeClr val="bg2"/>
                </a:solidFill>
              </a:defRPr>
            </a:lvl1pPr>
          </a:lstStyle>
          <a:p>
            <a:r>
              <a:rPr lang="en-US"/>
              <a:t>Click to edit Master title style</a:t>
            </a:r>
            <a:endParaRPr lang="en-US" dirty="0"/>
          </a:p>
        </p:txBody>
      </p:sp>
      <p:sp>
        <p:nvSpPr>
          <p:cNvPr id="3" name="Slide Number Placeholder 5">
            <a:extLst>
              <a:ext uri="{FF2B5EF4-FFF2-40B4-BE49-F238E27FC236}">
                <a16:creationId xmlns:a16="http://schemas.microsoft.com/office/drawing/2014/main" id="{72F7D3B8-F8F0-7738-693B-1FDED3B190DC}"/>
              </a:ext>
            </a:extLst>
          </p:cNvPr>
          <p:cNvSpPr>
            <a:spLocks noGrp="1"/>
          </p:cNvSpPr>
          <p:nvPr>
            <p:ph type="sldNum" sz="quarter" idx="4"/>
          </p:nvPr>
        </p:nvSpPr>
        <p:spPr>
          <a:xfrm>
            <a:off x="8518862" y="4642652"/>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dirty="0"/>
          </a:p>
        </p:txBody>
      </p:sp>
      <p:sp>
        <p:nvSpPr>
          <p:cNvPr id="4" name="Footer Placeholder 4">
            <a:extLst>
              <a:ext uri="{FF2B5EF4-FFF2-40B4-BE49-F238E27FC236}">
                <a16:creationId xmlns:a16="http://schemas.microsoft.com/office/drawing/2014/main" id="{2E869348-C125-19E7-ADD0-B37E17928236}"/>
              </a:ext>
            </a:extLst>
          </p:cNvPr>
          <p:cNvSpPr>
            <a:spLocks noGrp="1"/>
          </p:cNvSpPr>
          <p:nvPr>
            <p:ph type="ftr" sz="quarter" idx="3"/>
          </p:nvPr>
        </p:nvSpPr>
        <p:spPr>
          <a:xfrm>
            <a:off x="7525512" y="4665770"/>
            <a:ext cx="859536" cy="95050"/>
          </a:xfrm>
          <a:prstGeom prst="roundRect">
            <a:avLst>
              <a:gd name="adj" fmla="val 50000"/>
            </a:avLst>
          </a:prstGeom>
          <a:ln>
            <a:solidFill>
              <a:schemeClr val="bg1"/>
            </a:solidFill>
          </a:ln>
        </p:spPr>
        <p:txBody>
          <a:bodyPr vert="horz" lIns="45720" tIns="45720" rIns="91440" bIns="45720" rtlCol="0" anchor="ctr"/>
          <a:lstStyle>
            <a:lvl1pPr algn="r">
              <a:defRPr sz="500" b="1">
                <a:solidFill>
                  <a:schemeClr val="bg1"/>
                </a:solidFill>
              </a:defRPr>
            </a:lvl1pPr>
          </a:lstStyle>
          <a:p>
            <a:r>
              <a:rPr lang="en-US" dirty="0"/>
              <a:t>NYU Langone Health</a:t>
            </a:r>
          </a:p>
        </p:txBody>
      </p:sp>
    </p:spTree>
    <p:extLst>
      <p:ext uri="{BB962C8B-B14F-4D97-AF65-F5344CB8AC3E}">
        <p14:creationId xmlns:p14="http://schemas.microsoft.com/office/powerpoint/2010/main" val="4109047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Larg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47663" y="1597810"/>
            <a:ext cx="8238776" cy="2647182"/>
          </a:xfrm>
        </p:spPr>
        <p:txBody>
          <a:bodyPr/>
          <a:lstStyle>
            <a:lvl1pPr>
              <a:lnSpc>
                <a:spcPct val="85000"/>
              </a:lnSpc>
              <a:defRPr sz="5600">
                <a:solidFill>
                  <a:schemeClr val="bg2"/>
                </a:solidFill>
              </a:defRPr>
            </a:lvl1pPr>
            <a:lvl2pPr>
              <a:lnSpc>
                <a:spcPct val="115000"/>
              </a:lnSpc>
              <a:defRPr>
                <a:solidFill>
                  <a:schemeClr val="tx2"/>
                </a:solidFill>
              </a:defRPr>
            </a:lvl2pPr>
            <a:lvl3pPr>
              <a:lnSpc>
                <a:spcPct val="115000"/>
              </a:lnSpc>
              <a:defRPr>
                <a:solidFill>
                  <a:schemeClr val="tx2"/>
                </a:solidFill>
              </a:defRPr>
            </a:lvl3pPr>
            <a:lvl4pPr>
              <a:lnSpc>
                <a:spcPct val="115000"/>
              </a:lnSpc>
              <a:defRPr>
                <a:solidFill>
                  <a:schemeClr val="tx2"/>
                </a:solidFill>
              </a:defRPr>
            </a:lvl4pPr>
            <a:lvl5pPr>
              <a:lnSpc>
                <a:spcPct val="115000"/>
              </a:lnSpc>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2D57F39-02AA-089A-80FD-60D144D0644A}"/>
              </a:ext>
            </a:extLst>
          </p:cNvPr>
          <p:cNvSpPr>
            <a:spLocks noGrp="1"/>
          </p:cNvSpPr>
          <p:nvPr>
            <p:ph type="sldNum" sz="quarter" idx="4"/>
          </p:nvPr>
        </p:nvSpPr>
        <p:spPr>
          <a:xfrm>
            <a:off x="8518862" y="4642652"/>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dirty="0"/>
          </a:p>
        </p:txBody>
      </p:sp>
      <p:sp>
        <p:nvSpPr>
          <p:cNvPr id="7" name="Footer Placeholder 4">
            <a:extLst>
              <a:ext uri="{FF2B5EF4-FFF2-40B4-BE49-F238E27FC236}">
                <a16:creationId xmlns:a16="http://schemas.microsoft.com/office/drawing/2014/main" id="{3922684E-2340-6A8F-4341-D611B4F4FC93}"/>
              </a:ext>
            </a:extLst>
          </p:cNvPr>
          <p:cNvSpPr>
            <a:spLocks noGrp="1"/>
          </p:cNvSpPr>
          <p:nvPr>
            <p:ph type="ftr" sz="quarter" idx="3"/>
          </p:nvPr>
        </p:nvSpPr>
        <p:spPr>
          <a:xfrm>
            <a:off x="7525512" y="4665770"/>
            <a:ext cx="859536" cy="95050"/>
          </a:xfrm>
          <a:prstGeom prst="roundRect">
            <a:avLst>
              <a:gd name="adj" fmla="val 50000"/>
            </a:avLst>
          </a:prstGeom>
          <a:ln>
            <a:solidFill>
              <a:schemeClr val="bg1"/>
            </a:solidFill>
          </a:ln>
        </p:spPr>
        <p:txBody>
          <a:bodyPr vert="horz" lIns="45720" tIns="45720" rIns="91440" bIns="45720" rtlCol="0" anchor="ctr"/>
          <a:lstStyle>
            <a:lvl1pPr>
              <a:defRPr lang="en-US" smtClean="0"/>
            </a:lvl1pPr>
          </a:lstStyle>
          <a:p>
            <a:r>
              <a:rPr lang="en-US" dirty="0"/>
              <a:t>NYU Langone Health</a:t>
            </a:r>
          </a:p>
        </p:txBody>
      </p:sp>
    </p:spTree>
    <p:extLst>
      <p:ext uri="{BB962C8B-B14F-4D97-AF65-F5344CB8AC3E}">
        <p14:creationId xmlns:p14="http://schemas.microsoft.com/office/powerpoint/2010/main" val="198798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amp;A/Thank you">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6231" y="339582"/>
            <a:ext cx="2409990" cy="1321691"/>
          </a:xfrm>
        </p:spPr>
        <p:txBody>
          <a:bodyPr/>
          <a:lstStyle>
            <a:lvl1pPr>
              <a:lnSpc>
                <a:spcPct val="80000"/>
              </a:lnSpc>
              <a:defRPr sz="4600">
                <a:solidFill>
                  <a:schemeClr val="bg2"/>
                </a:solidFill>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9C7DC55A-0110-4030-35AD-A950533BEB50}"/>
              </a:ext>
            </a:extLst>
          </p:cNvPr>
          <p:cNvSpPr>
            <a:spLocks noGrp="1"/>
          </p:cNvSpPr>
          <p:nvPr>
            <p:ph idx="1"/>
          </p:nvPr>
        </p:nvSpPr>
        <p:spPr>
          <a:xfrm>
            <a:off x="323849" y="2387560"/>
            <a:ext cx="2412371" cy="1822490"/>
          </a:xfrm>
        </p:spPr>
        <p:txBody>
          <a:bodyPr/>
          <a:lstStyle>
            <a:lvl1pPr>
              <a:lnSpc>
                <a:spcPct val="115000"/>
              </a:lnSpc>
              <a:defRPr sz="1300" b="0">
                <a:solidFill>
                  <a:schemeClr val="bg2"/>
                </a:solidFill>
              </a:defRPr>
            </a:lvl1pPr>
            <a:lvl2pPr>
              <a:lnSpc>
                <a:spcPct val="112000"/>
              </a:lnSpc>
              <a:defRPr sz="1050">
                <a:solidFill>
                  <a:schemeClr val="bg2"/>
                </a:solidFill>
              </a:defRPr>
            </a:lvl2pPr>
            <a:lvl3pPr>
              <a:lnSpc>
                <a:spcPct val="112000"/>
              </a:lnSpc>
              <a:defRPr sz="1050">
                <a:solidFill>
                  <a:schemeClr val="bg2"/>
                </a:solidFill>
              </a:defRPr>
            </a:lvl3pPr>
            <a:lvl4pPr>
              <a:lnSpc>
                <a:spcPct val="112000"/>
              </a:lnSpc>
              <a:defRPr sz="900">
                <a:solidFill>
                  <a:schemeClr val="bg2"/>
                </a:solidFill>
              </a:defRPr>
            </a:lvl4pPr>
            <a:lvl5pPr>
              <a:lnSpc>
                <a:spcPct val="112000"/>
              </a:lnSpc>
              <a:defRPr sz="8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3036367" y="64295"/>
            <a:ext cx="6107634" cy="5079206"/>
          </a:xfrm>
          <a:solidFill>
            <a:schemeClr val="bg1">
              <a:lumMod val="85000"/>
            </a:schemeClr>
          </a:solidFill>
        </p:spPr>
        <p:txBody>
          <a:bodyPr tIns="1005840"/>
          <a:lstStyle>
            <a:lvl1pPr algn="ctr">
              <a:defRPr>
                <a:solidFill>
                  <a:schemeClr val="tx2"/>
                </a:solidFill>
              </a:defRPr>
            </a:lvl1pPr>
          </a:lstStyle>
          <a:p>
            <a:r>
              <a:rPr lang="en-US"/>
              <a:t>Click icon to add picture</a:t>
            </a:r>
          </a:p>
        </p:txBody>
      </p:sp>
      <p:sp>
        <p:nvSpPr>
          <p:cNvPr id="6" name="Slide Number Placeholder 5">
            <a:extLst>
              <a:ext uri="{FF2B5EF4-FFF2-40B4-BE49-F238E27FC236}">
                <a16:creationId xmlns:a16="http://schemas.microsoft.com/office/drawing/2014/main" id="{C35BB43B-1319-036D-5BDA-56D0F6DE0B73}"/>
              </a:ext>
            </a:extLst>
          </p:cNvPr>
          <p:cNvSpPr>
            <a:spLocks noGrp="1"/>
          </p:cNvSpPr>
          <p:nvPr>
            <p:ph type="sldNum" sz="quarter" idx="4"/>
          </p:nvPr>
        </p:nvSpPr>
        <p:spPr>
          <a:xfrm>
            <a:off x="8518862" y="4642652"/>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dirty="0"/>
          </a:p>
        </p:txBody>
      </p:sp>
      <p:sp>
        <p:nvSpPr>
          <p:cNvPr id="13" name="Footer Placeholder 4">
            <a:extLst>
              <a:ext uri="{FF2B5EF4-FFF2-40B4-BE49-F238E27FC236}">
                <a16:creationId xmlns:a16="http://schemas.microsoft.com/office/drawing/2014/main" id="{FC1D2822-C365-D619-8C43-2320D6891250}"/>
              </a:ext>
            </a:extLst>
          </p:cNvPr>
          <p:cNvSpPr>
            <a:spLocks noGrp="1"/>
          </p:cNvSpPr>
          <p:nvPr>
            <p:ph type="ftr" sz="quarter" idx="3"/>
          </p:nvPr>
        </p:nvSpPr>
        <p:spPr>
          <a:xfrm>
            <a:off x="7525512" y="4665770"/>
            <a:ext cx="859536" cy="95050"/>
          </a:xfrm>
          <a:prstGeom prst="roundRect">
            <a:avLst>
              <a:gd name="adj" fmla="val 50000"/>
            </a:avLst>
          </a:prstGeom>
          <a:ln>
            <a:solidFill>
              <a:schemeClr val="bg1"/>
            </a:solidFill>
          </a:ln>
        </p:spPr>
        <p:txBody>
          <a:bodyPr vert="horz" lIns="45720" tIns="45720" rIns="91440" bIns="45720" rtlCol="0" anchor="ctr"/>
          <a:lstStyle>
            <a:lvl1pPr algn="r">
              <a:defRPr sz="500" b="1">
                <a:solidFill>
                  <a:schemeClr val="bg1"/>
                </a:solidFill>
              </a:defRPr>
            </a:lvl1pPr>
          </a:lstStyle>
          <a:p>
            <a:r>
              <a:rPr lang="en-US" dirty="0"/>
              <a:t>NYU Langone Health</a:t>
            </a:r>
          </a:p>
        </p:txBody>
      </p:sp>
      <p:sp>
        <p:nvSpPr>
          <p:cNvPr id="9" name="Rectangle 8">
            <a:extLst>
              <a:ext uri="{FF2B5EF4-FFF2-40B4-BE49-F238E27FC236}">
                <a16:creationId xmlns:a16="http://schemas.microsoft.com/office/drawing/2014/main" id="{504150DF-3D62-15F1-F417-00E71E2CA620}"/>
              </a:ext>
            </a:extLst>
          </p:cNvPr>
          <p:cNvSpPr/>
          <p:nvPr userDrawn="1"/>
        </p:nvSpPr>
        <p:spPr>
          <a:xfrm>
            <a:off x="-2" y="0"/>
            <a:ext cx="9143999" cy="642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004737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5">
            <a:extLst>
              <a:ext uri="{FF2B5EF4-FFF2-40B4-BE49-F238E27FC236}">
                <a16:creationId xmlns:a16="http://schemas.microsoft.com/office/drawing/2014/main" id="{741B06AA-53AF-3F9D-598B-1507782FAEAF}"/>
              </a:ext>
            </a:extLst>
          </p:cNvPr>
          <p:cNvSpPr>
            <a:spLocks noGrp="1"/>
          </p:cNvSpPr>
          <p:nvPr>
            <p:ph type="sldNum" sz="quarter" idx="4"/>
          </p:nvPr>
        </p:nvSpPr>
        <p:spPr>
          <a:xfrm>
            <a:off x="8518862" y="4642652"/>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dirty="0"/>
          </a:p>
        </p:txBody>
      </p:sp>
      <p:sp>
        <p:nvSpPr>
          <p:cNvPr id="6" name="Footer Placeholder 4">
            <a:extLst>
              <a:ext uri="{FF2B5EF4-FFF2-40B4-BE49-F238E27FC236}">
                <a16:creationId xmlns:a16="http://schemas.microsoft.com/office/drawing/2014/main" id="{B31400FC-9419-F0A8-FFE4-EBFB9411A87F}"/>
              </a:ext>
            </a:extLst>
          </p:cNvPr>
          <p:cNvSpPr>
            <a:spLocks noGrp="1"/>
          </p:cNvSpPr>
          <p:nvPr>
            <p:ph type="ftr" sz="quarter" idx="3"/>
          </p:nvPr>
        </p:nvSpPr>
        <p:spPr>
          <a:xfrm>
            <a:off x="7525512" y="4665770"/>
            <a:ext cx="859536" cy="95050"/>
          </a:xfrm>
          <a:prstGeom prst="roundRect">
            <a:avLst>
              <a:gd name="adj" fmla="val 50000"/>
            </a:avLst>
          </a:prstGeom>
          <a:ln>
            <a:solidFill>
              <a:schemeClr val="bg1"/>
            </a:solidFill>
          </a:ln>
        </p:spPr>
        <p:txBody>
          <a:bodyPr vert="horz" lIns="45720" tIns="45720" rIns="91440" bIns="45720" rtlCol="0" anchor="ctr"/>
          <a:lstStyle>
            <a:lvl1pPr>
              <a:defRPr lang="en-US" smtClean="0">
                <a:solidFill>
                  <a:schemeClr val="bg1"/>
                </a:solidFill>
              </a:defRPr>
            </a:lvl1pPr>
          </a:lstStyle>
          <a:p>
            <a:r>
              <a:rPr lang="en-US" dirty="0"/>
              <a:t>NYU Langone Health</a:t>
            </a:r>
          </a:p>
        </p:txBody>
      </p:sp>
    </p:spTree>
    <p:extLst>
      <p:ext uri="{BB962C8B-B14F-4D97-AF65-F5344CB8AC3E}">
        <p14:creationId xmlns:p14="http://schemas.microsoft.com/office/powerpoint/2010/main" val="29428337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White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defRPr>
            </a:lvl1pPr>
          </a:lstStyle>
          <a:p>
            <a:r>
              <a:rPr lang="en-US"/>
              <a:t>Click to edit Master title style</a:t>
            </a:r>
            <a:endParaRPr lang="en-US" dirty="0"/>
          </a:p>
        </p:txBody>
      </p:sp>
      <p:sp>
        <p:nvSpPr>
          <p:cNvPr id="5" name="Slide Number Placeholder 5">
            <a:extLst>
              <a:ext uri="{FF2B5EF4-FFF2-40B4-BE49-F238E27FC236}">
                <a16:creationId xmlns:a16="http://schemas.microsoft.com/office/drawing/2014/main" id="{B17E10C4-E4F6-FE65-E1C5-8F8A3C41E7ED}"/>
              </a:ext>
            </a:extLst>
          </p:cNvPr>
          <p:cNvSpPr>
            <a:spLocks noGrp="1"/>
          </p:cNvSpPr>
          <p:nvPr>
            <p:ph type="sldNum" sz="quarter" idx="4"/>
          </p:nvPr>
        </p:nvSpPr>
        <p:spPr>
          <a:xfrm>
            <a:off x="8518862" y="4642652"/>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dirty="0"/>
          </a:p>
        </p:txBody>
      </p:sp>
      <p:sp>
        <p:nvSpPr>
          <p:cNvPr id="6" name="Footer Placeholder 4">
            <a:extLst>
              <a:ext uri="{FF2B5EF4-FFF2-40B4-BE49-F238E27FC236}">
                <a16:creationId xmlns:a16="http://schemas.microsoft.com/office/drawing/2014/main" id="{59BBAF0E-4E98-CE1F-1567-1F63719E2C25}"/>
              </a:ext>
            </a:extLst>
          </p:cNvPr>
          <p:cNvSpPr>
            <a:spLocks noGrp="1"/>
          </p:cNvSpPr>
          <p:nvPr>
            <p:ph type="ftr" sz="quarter" idx="3"/>
          </p:nvPr>
        </p:nvSpPr>
        <p:spPr>
          <a:xfrm>
            <a:off x="7525512" y="4665770"/>
            <a:ext cx="859536" cy="95050"/>
          </a:xfrm>
          <a:prstGeom prst="roundRect">
            <a:avLst>
              <a:gd name="adj" fmla="val 50000"/>
            </a:avLst>
          </a:prstGeom>
          <a:ln>
            <a:solidFill>
              <a:schemeClr val="bg1"/>
            </a:solidFill>
          </a:ln>
        </p:spPr>
        <p:txBody>
          <a:bodyPr vert="horz" lIns="45720" tIns="45720" rIns="91440" bIns="45720" rtlCol="0" anchor="ctr"/>
          <a:lstStyle>
            <a:lvl1pPr>
              <a:defRPr lang="en-US" smtClean="0">
                <a:solidFill>
                  <a:schemeClr val="bg1"/>
                </a:solidFill>
              </a:defRPr>
            </a:lvl1pPr>
          </a:lstStyle>
          <a:p>
            <a:r>
              <a:rPr lang="en-US" dirty="0"/>
              <a:t>NYU Langone Health</a:t>
            </a:r>
          </a:p>
        </p:txBody>
      </p:sp>
    </p:spTree>
    <p:extLst>
      <p:ext uri="{BB962C8B-B14F-4D97-AF65-F5344CB8AC3E}">
        <p14:creationId xmlns:p14="http://schemas.microsoft.com/office/powerpoint/2010/main" val="15951030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93BD8AE6-C2F0-35EB-8C96-26857916D76B}"/>
              </a:ext>
            </a:extLst>
          </p:cNvPr>
          <p:cNvSpPr>
            <a:spLocks noGrp="1"/>
          </p:cNvSpPr>
          <p:nvPr>
            <p:ph type="sldNum" sz="quarter" idx="4"/>
          </p:nvPr>
        </p:nvSpPr>
        <p:spPr>
          <a:xfrm>
            <a:off x="8518862" y="4642652"/>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dirty="0"/>
          </a:p>
        </p:txBody>
      </p:sp>
      <p:sp>
        <p:nvSpPr>
          <p:cNvPr id="5" name="Footer Placeholder 4">
            <a:extLst>
              <a:ext uri="{FF2B5EF4-FFF2-40B4-BE49-F238E27FC236}">
                <a16:creationId xmlns:a16="http://schemas.microsoft.com/office/drawing/2014/main" id="{D41A827C-0F55-D7E7-CD69-979D0EA686A8}"/>
              </a:ext>
            </a:extLst>
          </p:cNvPr>
          <p:cNvSpPr>
            <a:spLocks noGrp="1"/>
          </p:cNvSpPr>
          <p:nvPr>
            <p:ph type="ftr" sz="quarter" idx="3"/>
          </p:nvPr>
        </p:nvSpPr>
        <p:spPr>
          <a:xfrm>
            <a:off x="7525512" y="4665770"/>
            <a:ext cx="859536" cy="95050"/>
          </a:xfrm>
          <a:prstGeom prst="roundRect">
            <a:avLst>
              <a:gd name="adj" fmla="val 50000"/>
            </a:avLst>
          </a:prstGeom>
          <a:ln>
            <a:solidFill>
              <a:schemeClr val="bg1"/>
            </a:solidFill>
          </a:ln>
        </p:spPr>
        <p:txBody>
          <a:bodyPr vert="horz" lIns="45720" tIns="45720" rIns="91440" bIns="45720" rtlCol="0" anchor="ctr"/>
          <a:lstStyle>
            <a:lvl1pPr>
              <a:defRPr lang="en-US" smtClean="0">
                <a:solidFill>
                  <a:schemeClr val="bg1"/>
                </a:solidFill>
              </a:defRPr>
            </a:lvl1pPr>
          </a:lstStyle>
          <a:p>
            <a:r>
              <a:rPr lang="en-US" dirty="0"/>
              <a:t>NYU Langone Health</a:t>
            </a:r>
          </a:p>
        </p:txBody>
      </p:sp>
    </p:spTree>
    <p:extLst>
      <p:ext uri="{BB962C8B-B14F-4D97-AF65-F5344CB8AC3E}">
        <p14:creationId xmlns:p14="http://schemas.microsoft.com/office/powerpoint/2010/main" val="272604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0895" y="1085262"/>
            <a:ext cx="7778027" cy="1846681"/>
          </a:xfrm>
        </p:spPr>
        <p:txBody>
          <a:bodyPr anchor="ctr" anchorCtr="0"/>
          <a:lstStyle>
            <a:lvl1pPr algn="l">
              <a:lnSpc>
                <a:spcPct val="83000"/>
              </a:lnSpc>
              <a:defRPr sz="320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332072" y="2935224"/>
            <a:ext cx="4248150" cy="630936"/>
          </a:xfrm>
        </p:spPr>
        <p:txBody>
          <a:bodyPr anchor="b" anchorCtr="0">
            <a:noAutofit/>
          </a:bodyPr>
          <a:lstStyle>
            <a:lvl1pPr marL="0" indent="0" algn="l">
              <a:lnSpc>
                <a:spcPct val="105000"/>
              </a:lnSpc>
              <a:buNone/>
              <a:defRPr sz="1800" b="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4" name="Picture Placeholder 13">
            <a:extLst>
              <a:ext uri="{FF2B5EF4-FFF2-40B4-BE49-F238E27FC236}">
                <a16:creationId xmlns:a16="http://schemas.microsoft.com/office/drawing/2014/main" id="{7ECAB4B7-018A-0EBB-A58F-9FCA59C75D47}"/>
              </a:ext>
            </a:extLst>
          </p:cNvPr>
          <p:cNvSpPr>
            <a:spLocks noGrp="1"/>
          </p:cNvSpPr>
          <p:nvPr>
            <p:ph type="pic" sz="quarter" idx="10"/>
          </p:nvPr>
        </p:nvSpPr>
        <p:spPr>
          <a:xfrm>
            <a:off x="0" y="3891868"/>
            <a:ext cx="9144000" cy="1371600"/>
          </a:xfrm>
          <a:solidFill>
            <a:schemeClr val="bg1">
              <a:lumMod val="85000"/>
            </a:schemeClr>
          </a:solidFill>
        </p:spPr>
        <p:txBody>
          <a:bodyPr tIns="182880"/>
          <a:lstStyle>
            <a:lvl1pPr algn="ctr">
              <a:defRPr>
                <a:solidFill>
                  <a:schemeClr val="tx2"/>
                </a:solidFill>
              </a:defRPr>
            </a:lvl1pPr>
          </a:lstStyle>
          <a:p>
            <a:r>
              <a:rPr lang="en-US"/>
              <a:t>Click icon to add picture</a:t>
            </a:r>
            <a:endParaRPr lang="en-US" dirty="0"/>
          </a:p>
        </p:txBody>
      </p:sp>
      <p:sp>
        <p:nvSpPr>
          <p:cNvPr id="4" name="Footer Placeholder 4">
            <a:extLst>
              <a:ext uri="{FF2B5EF4-FFF2-40B4-BE49-F238E27FC236}">
                <a16:creationId xmlns:a16="http://schemas.microsoft.com/office/drawing/2014/main" id="{34272B26-4072-8C3F-43F5-B44B39AC989B}"/>
              </a:ext>
            </a:extLst>
          </p:cNvPr>
          <p:cNvSpPr>
            <a:spLocks noGrp="1"/>
          </p:cNvSpPr>
          <p:nvPr>
            <p:ph type="ftr" sz="quarter" idx="3"/>
          </p:nvPr>
        </p:nvSpPr>
        <p:spPr>
          <a:xfrm>
            <a:off x="7006911" y="453251"/>
            <a:ext cx="1810512" cy="219456"/>
          </a:xfrm>
          <a:prstGeom prst="roundRect">
            <a:avLst>
              <a:gd name="adj" fmla="val 50000"/>
            </a:avLst>
          </a:prstGeom>
          <a:ln w="19050">
            <a:solidFill>
              <a:schemeClr val="bg1"/>
            </a:solidFill>
          </a:ln>
        </p:spPr>
        <p:txBody>
          <a:bodyPr vert="horz" lIns="182880" tIns="45720" rIns="91440" bIns="45720" rtlCol="0" anchor="ctr"/>
          <a:lstStyle>
            <a:lvl1pPr algn="l">
              <a:defRPr sz="1100" b="1">
                <a:solidFill>
                  <a:schemeClr val="bg1"/>
                </a:solidFill>
              </a:defRPr>
            </a:lvl1pPr>
          </a:lstStyle>
          <a:p>
            <a:r>
              <a:rPr lang="en-US" dirty="0"/>
              <a:t>NYU Langone Health</a:t>
            </a:r>
          </a:p>
        </p:txBody>
      </p:sp>
      <p:grpSp>
        <p:nvGrpSpPr>
          <p:cNvPr id="9" name="Graphic 6">
            <a:extLst>
              <a:ext uri="{FF2B5EF4-FFF2-40B4-BE49-F238E27FC236}">
                <a16:creationId xmlns:a16="http://schemas.microsoft.com/office/drawing/2014/main" id="{CEBBC984-9E0D-6AE4-FDE7-B0EE3C1C0A64}"/>
              </a:ext>
            </a:extLst>
          </p:cNvPr>
          <p:cNvGrpSpPr>
            <a:grpSpLocks noChangeAspect="1"/>
          </p:cNvGrpSpPr>
          <p:nvPr userDrawn="1"/>
        </p:nvGrpSpPr>
        <p:grpSpPr>
          <a:xfrm>
            <a:off x="243751" y="256503"/>
            <a:ext cx="2560320" cy="659342"/>
            <a:chOff x="243131" y="4363879"/>
            <a:chExt cx="2050553" cy="528066"/>
          </a:xfrm>
          <a:solidFill>
            <a:srgbClr val="FFFFFF"/>
          </a:solidFill>
        </p:grpSpPr>
        <p:grpSp>
          <p:nvGrpSpPr>
            <p:cNvPr id="10" name="Graphic 6">
              <a:extLst>
                <a:ext uri="{FF2B5EF4-FFF2-40B4-BE49-F238E27FC236}">
                  <a16:creationId xmlns:a16="http://schemas.microsoft.com/office/drawing/2014/main" id="{29630852-F10C-818A-E2D6-9C78F371D1DA}"/>
                </a:ext>
              </a:extLst>
            </p:cNvPr>
            <p:cNvGrpSpPr/>
            <p:nvPr/>
          </p:nvGrpSpPr>
          <p:grpSpPr>
            <a:xfrm>
              <a:off x="243131" y="4363879"/>
              <a:ext cx="460142" cy="527338"/>
              <a:chOff x="243131" y="4363879"/>
              <a:chExt cx="460142" cy="527338"/>
            </a:xfrm>
            <a:solidFill>
              <a:srgbClr val="FFFFFF"/>
            </a:solidFill>
          </p:grpSpPr>
          <p:grpSp>
            <p:nvGrpSpPr>
              <p:cNvPr id="39" name="Graphic 6">
                <a:extLst>
                  <a:ext uri="{FF2B5EF4-FFF2-40B4-BE49-F238E27FC236}">
                    <a16:creationId xmlns:a16="http://schemas.microsoft.com/office/drawing/2014/main" id="{2B431986-70C1-C8F2-0571-D98F5F5D44BD}"/>
                  </a:ext>
                </a:extLst>
              </p:cNvPr>
              <p:cNvGrpSpPr/>
              <p:nvPr/>
            </p:nvGrpSpPr>
            <p:grpSpPr>
              <a:xfrm>
                <a:off x="243131" y="4363879"/>
                <a:ext cx="457650" cy="527338"/>
                <a:chOff x="243131" y="4363879"/>
                <a:chExt cx="457650" cy="527338"/>
              </a:xfrm>
              <a:solidFill>
                <a:srgbClr val="FFFFFF"/>
              </a:solidFill>
            </p:grpSpPr>
            <p:sp>
              <p:nvSpPr>
                <p:cNvPr id="41" name="Freeform 40">
                  <a:extLst>
                    <a:ext uri="{FF2B5EF4-FFF2-40B4-BE49-F238E27FC236}">
                      <a16:creationId xmlns:a16="http://schemas.microsoft.com/office/drawing/2014/main" id="{5B0CE715-2B93-9EAF-6C47-DC640A52E6FA}"/>
                    </a:ext>
                  </a:extLst>
                </p:cNvPr>
                <p:cNvSpPr/>
                <p:nvPr/>
              </p:nvSpPr>
              <p:spPr>
                <a:xfrm>
                  <a:off x="265989" y="4363879"/>
                  <a:ext cx="434792" cy="163309"/>
                </a:xfrm>
                <a:custGeom>
                  <a:avLst/>
                  <a:gdLst>
                    <a:gd name="connsiteX0" fmla="*/ 434359 w 434792"/>
                    <a:gd name="connsiteY0" fmla="*/ 108547 h 163309"/>
                    <a:gd name="connsiteX1" fmla="*/ 434359 w 434792"/>
                    <a:gd name="connsiteY1" fmla="*/ 108547 h 163309"/>
                    <a:gd name="connsiteX2" fmla="*/ 431434 w 434792"/>
                    <a:gd name="connsiteY2" fmla="*/ 103657 h 163309"/>
                    <a:gd name="connsiteX3" fmla="*/ 396330 w 434792"/>
                    <a:gd name="connsiteY3" fmla="*/ 64541 h 163309"/>
                    <a:gd name="connsiteX4" fmla="*/ 234461 w 434792"/>
                    <a:gd name="connsiteY4" fmla="*/ 0 h 163309"/>
                    <a:gd name="connsiteX5" fmla="*/ 48214 w 434792"/>
                    <a:gd name="connsiteY5" fmla="*/ 86055 h 163309"/>
                    <a:gd name="connsiteX6" fmla="*/ 433 w 434792"/>
                    <a:gd name="connsiteY6" fmla="*/ 161354 h 163309"/>
                    <a:gd name="connsiteX7" fmla="*/ 433 w 434792"/>
                    <a:gd name="connsiteY7" fmla="*/ 163309 h 163309"/>
                    <a:gd name="connsiteX8" fmla="*/ 1408 w 434792"/>
                    <a:gd name="connsiteY8" fmla="*/ 161354 h 163309"/>
                    <a:gd name="connsiteX9" fmla="*/ 54065 w 434792"/>
                    <a:gd name="connsiteY9" fmla="*/ 94856 h 163309"/>
                    <a:gd name="connsiteX10" fmla="*/ 235436 w 434792"/>
                    <a:gd name="connsiteY10" fmla="*/ 32271 h 163309"/>
                    <a:gd name="connsiteX11" fmla="*/ 386579 w 434792"/>
                    <a:gd name="connsiteY11" fmla="*/ 73343 h 163309"/>
                    <a:gd name="connsiteX12" fmla="*/ 429484 w 434792"/>
                    <a:gd name="connsiteY12" fmla="*/ 105613 h 163309"/>
                    <a:gd name="connsiteX13" fmla="*/ 434359 w 434792"/>
                    <a:gd name="connsiteY13" fmla="*/ 108547 h 163309"/>
                    <a:gd name="connsiteX14" fmla="*/ 434359 w 434792"/>
                    <a:gd name="connsiteY14" fmla="*/ 108547 h 16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4792" h="163309">
                      <a:moveTo>
                        <a:pt x="434359" y="108547"/>
                      </a:moveTo>
                      <a:cubicBezTo>
                        <a:pt x="434359" y="108547"/>
                        <a:pt x="435334" y="108547"/>
                        <a:pt x="434359" y="108547"/>
                      </a:cubicBezTo>
                      <a:cubicBezTo>
                        <a:pt x="434359" y="107569"/>
                        <a:pt x="433384" y="106591"/>
                        <a:pt x="431434" y="103657"/>
                      </a:cubicBezTo>
                      <a:cubicBezTo>
                        <a:pt x="429484" y="100724"/>
                        <a:pt x="414857" y="81166"/>
                        <a:pt x="396330" y="64541"/>
                      </a:cubicBezTo>
                      <a:cubicBezTo>
                        <a:pt x="378778" y="47917"/>
                        <a:pt x="323196" y="0"/>
                        <a:pt x="234461" y="0"/>
                      </a:cubicBezTo>
                      <a:cubicBezTo>
                        <a:pt x="142800" y="0"/>
                        <a:pt x="80393" y="49873"/>
                        <a:pt x="48214" y="86055"/>
                      </a:cubicBezTo>
                      <a:cubicBezTo>
                        <a:pt x="17010" y="121260"/>
                        <a:pt x="1408" y="160376"/>
                        <a:pt x="433" y="161354"/>
                      </a:cubicBezTo>
                      <a:cubicBezTo>
                        <a:pt x="433" y="162331"/>
                        <a:pt x="-542" y="162331"/>
                        <a:pt x="433" y="163309"/>
                      </a:cubicBezTo>
                      <a:cubicBezTo>
                        <a:pt x="1408" y="163309"/>
                        <a:pt x="1408" y="162331"/>
                        <a:pt x="1408" y="161354"/>
                      </a:cubicBezTo>
                      <a:cubicBezTo>
                        <a:pt x="2384" y="160376"/>
                        <a:pt x="17985" y="124193"/>
                        <a:pt x="54065" y="94856"/>
                      </a:cubicBezTo>
                      <a:cubicBezTo>
                        <a:pt x="90144" y="65519"/>
                        <a:pt x="148651" y="32271"/>
                        <a:pt x="235436" y="32271"/>
                      </a:cubicBezTo>
                      <a:cubicBezTo>
                        <a:pt x="309545" y="32271"/>
                        <a:pt x="362201" y="58674"/>
                        <a:pt x="386579" y="73343"/>
                      </a:cubicBezTo>
                      <a:cubicBezTo>
                        <a:pt x="410956" y="88011"/>
                        <a:pt x="426558" y="102680"/>
                        <a:pt x="429484" y="105613"/>
                      </a:cubicBezTo>
                      <a:cubicBezTo>
                        <a:pt x="432409" y="107569"/>
                        <a:pt x="433384" y="107569"/>
                        <a:pt x="434359" y="108547"/>
                      </a:cubicBezTo>
                      <a:cubicBezTo>
                        <a:pt x="434359" y="108547"/>
                        <a:pt x="434359" y="108547"/>
                        <a:pt x="434359" y="108547"/>
                      </a:cubicBezTo>
                      <a:close/>
                    </a:path>
                  </a:pathLst>
                </a:custGeom>
                <a:solidFill>
                  <a:srgbClr val="FFFFFF"/>
                </a:solidFill>
                <a:ln w="9729"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DEF4904-B04C-6362-AE07-2B891D579A7A}"/>
                    </a:ext>
                  </a:extLst>
                </p:cNvPr>
                <p:cNvSpPr/>
                <p:nvPr/>
              </p:nvSpPr>
              <p:spPr>
                <a:xfrm>
                  <a:off x="243131" y="4611287"/>
                  <a:ext cx="393834" cy="279929"/>
                </a:xfrm>
                <a:custGeom>
                  <a:avLst/>
                  <a:gdLst>
                    <a:gd name="connsiteX0" fmla="*/ 1839 w 393834"/>
                    <a:gd name="connsiteY0" fmla="*/ 0 h 279929"/>
                    <a:gd name="connsiteX1" fmla="*/ 1839 w 393834"/>
                    <a:gd name="connsiteY1" fmla="*/ 0 h 279929"/>
                    <a:gd name="connsiteX2" fmla="*/ 1839 w 393834"/>
                    <a:gd name="connsiteY2" fmla="*/ 3912 h 279929"/>
                    <a:gd name="connsiteX3" fmla="*/ 22316 w 393834"/>
                    <a:gd name="connsiteY3" fmla="*/ 93878 h 279929"/>
                    <a:gd name="connsiteX4" fmla="*/ 149081 w 393834"/>
                    <a:gd name="connsiteY4" fmla="*/ 221983 h 279929"/>
                    <a:gd name="connsiteX5" fmla="*/ 312900 w 393834"/>
                    <a:gd name="connsiteY5" fmla="*/ 251320 h 279929"/>
                    <a:gd name="connsiteX6" fmla="*/ 391885 w 393834"/>
                    <a:gd name="connsiteY6" fmla="*/ 228829 h 279929"/>
                    <a:gd name="connsiteX7" fmla="*/ 393835 w 393834"/>
                    <a:gd name="connsiteY7" fmla="*/ 227851 h 279929"/>
                    <a:gd name="connsiteX8" fmla="*/ 393835 w 393834"/>
                    <a:gd name="connsiteY8" fmla="*/ 227851 h 279929"/>
                    <a:gd name="connsiteX9" fmla="*/ 391885 w 393834"/>
                    <a:gd name="connsiteY9" fmla="*/ 228829 h 279929"/>
                    <a:gd name="connsiteX10" fmla="*/ 386034 w 393834"/>
                    <a:gd name="connsiteY10" fmla="*/ 233718 h 279929"/>
                    <a:gd name="connsiteX11" fmla="*/ 337278 w 393834"/>
                    <a:gd name="connsiteY11" fmla="*/ 261099 h 279929"/>
                    <a:gd name="connsiteX12" fmla="*/ 128604 w 393834"/>
                    <a:gd name="connsiteY12" fmla="*/ 250342 h 279929"/>
                    <a:gd name="connsiteX13" fmla="*/ 5739 w 393834"/>
                    <a:gd name="connsiteY13" fmla="*/ 81166 h 279929"/>
                    <a:gd name="connsiteX14" fmla="*/ 864 w 393834"/>
                    <a:gd name="connsiteY14" fmla="*/ 1956 h 279929"/>
                    <a:gd name="connsiteX15" fmla="*/ 1839 w 393834"/>
                    <a:gd name="connsiteY15" fmla="*/ 0 h 279929"/>
                    <a:gd name="connsiteX16" fmla="*/ 1839 w 393834"/>
                    <a:gd name="connsiteY16" fmla="*/ 0 h 27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3834" h="279929">
                      <a:moveTo>
                        <a:pt x="1839" y="0"/>
                      </a:moveTo>
                      <a:cubicBezTo>
                        <a:pt x="2814" y="0"/>
                        <a:pt x="2814" y="0"/>
                        <a:pt x="1839" y="0"/>
                      </a:cubicBezTo>
                      <a:cubicBezTo>
                        <a:pt x="2814" y="978"/>
                        <a:pt x="1839" y="1956"/>
                        <a:pt x="1839" y="3912"/>
                      </a:cubicBezTo>
                      <a:cubicBezTo>
                        <a:pt x="1839" y="5867"/>
                        <a:pt x="-111" y="48895"/>
                        <a:pt x="22316" y="93878"/>
                      </a:cubicBezTo>
                      <a:cubicBezTo>
                        <a:pt x="44744" y="140818"/>
                        <a:pt x="84724" y="189713"/>
                        <a:pt x="149081" y="221983"/>
                      </a:cubicBezTo>
                      <a:cubicBezTo>
                        <a:pt x="209538" y="251320"/>
                        <a:pt x="269020" y="256210"/>
                        <a:pt x="312900" y="251320"/>
                      </a:cubicBezTo>
                      <a:cubicBezTo>
                        <a:pt x="355805" y="246431"/>
                        <a:pt x="387984" y="230784"/>
                        <a:pt x="391885" y="228829"/>
                      </a:cubicBezTo>
                      <a:cubicBezTo>
                        <a:pt x="393835" y="227851"/>
                        <a:pt x="393835" y="227851"/>
                        <a:pt x="393835" y="227851"/>
                      </a:cubicBezTo>
                      <a:cubicBezTo>
                        <a:pt x="393835" y="227851"/>
                        <a:pt x="393835" y="227851"/>
                        <a:pt x="393835" y="227851"/>
                      </a:cubicBezTo>
                      <a:cubicBezTo>
                        <a:pt x="393835" y="227851"/>
                        <a:pt x="392860" y="228829"/>
                        <a:pt x="391885" y="228829"/>
                      </a:cubicBezTo>
                      <a:cubicBezTo>
                        <a:pt x="390909" y="229807"/>
                        <a:pt x="388959" y="231762"/>
                        <a:pt x="386034" y="233718"/>
                      </a:cubicBezTo>
                      <a:cubicBezTo>
                        <a:pt x="381158" y="237630"/>
                        <a:pt x="371407" y="246431"/>
                        <a:pt x="337278" y="261099"/>
                      </a:cubicBezTo>
                      <a:cubicBezTo>
                        <a:pt x="289498" y="281635"/>
                        <a:pt x="208563" y="294348"/>
                        <a:pt x="128604" y="250342"/>
                      </a:cubicBezTo>
                      <a:cubicBezTo>
                        <a:pt x="51570" y="208293"/>
                        <a:pt x="17441" y="135928"/>
                        <a:pt x="5739" y="81166"/>
                      </a:cubicBezTo>
                      <a:cubicBezTo>
                        <a:pt x="-3037" y="39116"/>
                        <a:pt x="864" y="4890"/>
                        <a:pt x="864" y="1956"/>
                      </a:cubicBezTo>
                      <a:cubicBezTo>
                        <a:pt x="1839" y="978"/>
                        <a:pt x="1839" y="978"/>
                        <a:pt x="1839" y="0"/>
                      </a:cubicBezTo>
                      <a:cubicBezTo>
                        <a:pt x="1839" y="0"/>
                        <a:pt x="1839" y="0"/>
                        <a:pt x="1839" y="0"/>
                      </a:cubicBezTo>
                      <a:close/>
                    </a:path>
                  </a:pathLst>
                </a:custGeom>
                <a:solidFill>
                  <a:srgbClr val="FFFFFF"/>
                </a:solidFill>
                <a:ln w="9729" cap="flat">
                  <a:noFill/>
                  <a:prstDash val="solid"/>
                  <a:miter/>
                </a:ln>
              </p:spPr>
              <p:txBody>
                <a:bodyPr rtlCol="0" anchor="ctr"/>
                <a:lstStyle/>
                <a:p>
                  <a:endParaRPr lang="en-US"/>
                </a:p>
              </p:txBody>
            </p:sp>
          </p:grpSp>
          <p:sp>
            <p:nvSpPr>
              <p:cNvPr id="40" name="Freeform 39">
                <a:extLst>
                  <a:ext uri="{FF2B5EF4-FFF2-40B4-BE49-F238E27FC236}">
                    <a16:creationId xmlns:a16="http://schemas.microsoft.com/office/drawing/2014/main" id="{AAB239BF-2F1C-2A77-86D4-B9BA60C17540}"/>
                  </a:ext>
                </a:extLst>
              </p:cNvPr>
              <p:cNvSpPr/>
              <p:nvPr/>
            </p:nvSpPr>
            <p:spPr>
              <a:xfrm>
                <a:off x="341507" y="4535011"/>
                <a:ext cx="361767" cy="157441"/>
              </a:xfrm>
              <a:custGeom>
                <a:avLst/>
                <a:gdLst>
                  <a:gd name="connsiteX0" fmla="*/ 201849 w 361767"/>
                  <a:gd name="connsiteY0" fmla="*/ 154508 h 157441"/>
                  <a:gd name="connsiteX1" fmla="*/ 201849 w 361767"/>
                  <a:gd name="connsiteY1" fmla="*/ 93878 h 157441"/>
                  <a:gd name="connsiteX2" fmla="*/ 245729 w 361767"/>
                  <a:gd name="connsiteY2" fmla="*/ 0 h 157441"/>
                  <a:gd name="connsiteX3" fmla="*/ 211600 w 361767"/>
                  <a:gd name="connsiteY3" fmla="*/ 0 h 157441"/>
                  <a:gd name="connsiteX4" fmla="*/ 185272 w 361767"/>
                  <a:gd name="connsiteY4" fmla="*/ 61608 h 157441"/>
                  <a:gd name="connsiteX5" fmla="*/ 158944 w 361767"/>
                  <a:gd name="connsiteY5" fmla="*/ 0 h 157441"/>
                  <a:gd name="connsiteX6" fmla="*/ 123840 w 361767"/>
                  <a:gd name="connsiteY6" fmla="*/ 0 h 157441"/>
                  <a:gd name="connsiteX7" fmla="*/ 167720 w 361767"/>
                  <a:gd name="connsiteY7" fmla="*/ 93878 h 157441"/>
                  <a:gd name="connsiteX8" fmla="*/ 167720 w 361767"/>
                  <a:gd name="connsiteY8" fmla="*/ 154508 h 157441"/>
                  <a:gd name="connsiteX9" fmla="*/ 201849 w 361767"/>
                  <a:gd name="connsiteY9" fmla="*/ 154508 h 157441"/>
                  <a:gd name="connsiteX10" fmla="*/ 81910 w 361767"/>
                  <a:gd name="connsiteY10" fmla="*/ 88989 h 157441"/>
                  <a:gd name="connsiteX11" fmla="*/ 35104 w 361767"/>
                  <a:gd name="connsiteY11" fmla="*/ 978 h 157441"/>
                  <a:gd name="connsiteX12" fmla="*/ 35104 w 361767"/>
                  <a:gd name="connsiteY12" fmla="*/ 0 h 157441"/>
                  <a:gd name="connsiteX13" fmla="*/ 0 w 361767"/>
                  <a:gd name="connsiteY13" fmla="*/ 0 h 157441"/>
                  <a:gd name="connsiteX14" fmla="*/ 0 w 361767"/>
                  <a:gd name="connsiteY14" fmla="*/ 155486 h 157441"/>
                  <a:gd name="connsiteX15" fmla="*/ 31204 w 361767"/>
                  <a:gd name="connsiteY15" fmla="*/ 155486 h 157441"/>
                  <a:gd name="connsiteX16" fmla="*/ 31204 w 361767"/>
                  <a:gd name="connsiteY16" fmla="*/ 63564 h 157441"/>
                  <a:gd name="connsiteX17" fmla="*/ 81910 w 361767"/>
                  <a:gd name="connsiteY17" fmla="*/ 154508 h 157441"/>
                  <a:gd name="connsiteX18" fmla="*/ 82885 w 361767"/>
                  <a:gd name="connsiteY18" fmla="*/ 155486 h 157441"/>
                  <a:gd name="connsiteX19" fmla="*/ 114088 w 361767"/>
                  <a:gd name="connsiteY19" fmla="*/ 155486 h 157441"/>
                  <a:gd name="connsiteX20" fmla="*/ 114088 w 361767"/>
                  <a:gd name="connsiteY20" fmla="*/ 0 h 157441"/>
                  <a:gd name="connsiteX21" fmla="*/ 82885 w 361767"/>
                  <a:gd name="connsiteY21" fmla="*/ 0 h 157441"/>
                  <a:gd name="connsiteX22" fmla="*/ 82885 w 361767"/>
                  <a:gd name="connsiteY22" fmla="*/ 88989 h 157441"/>
                  <a:gd name="connsiteX23" fmla="*/ 361767 w 361767"/>
                  <a:gd name="connsiteY23" fmla="*/ 100724 h 157441"/>
                  <a:gd name="connsiteX24" fmla="*/ 361767 w 361767"/>
                  <a:gd name="connsiteY24" fmla="*/ 0 h 157441"/>
                  <a:gd name="connsiteX25" fmla="*/ 328613 w 361767"/>
                  <a:gd name="connsiteY25" fmla="*/ 0 h 157441"/>
                  <a:gd name="connsiteX26" fmla="*/ 328613 w 361767"/>
                  <a:gd name="connsiteY26" fmla="*/ 99746 h 157441"/>
                  <a:gd name="connsiteX27" fmla="*/ 309111 w 361767"/>
                  <a:gd name="connsiteY27" fmla="*/ 128105 h 157441"/>
                  <a:gd name="connsiteX28" fmla="*/ 289609 w 361767"/>
                  <a:gd name="connsiteY28" fmla="*/ 99746 h 157441"/>
                  <a:gd name="connsiteX29" fmla="*/ 289609 w 361767"/>
                  <a:gd name="connsiteY29" fmla="*/ 0 h 157441"/>
                  <a:gd name="connsiteX30" fmla="*/ 255480 w 361767"/>
                  <a:gd name="connsiteY30" fmla="*/ 0 h 157441"/>
                  <a:gd name="connsiteX31" fmla="*/ 255480 w 361767"/>
                  <a:gd name="connsiteY31" fmla="*/ 100724 h 157441"/>
                  <a:gd name="connsiteX32" fmla="*/ 309111 w 361767"/>
                  <a:gd name="connsiteY32" fmla="*/ 157442 h 157441"/>
                  <a:gd name="connsiteX33" fmla="*/ 361767 w 361767"/>
                  <a:gd name="connsiteY33" fmla="*/ 100724 h 15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61767" h="157441">
                    <a:moveTo>
                      <a:pt x="201849" y="154508"/>
                    </a:moveTo>
                    <a:lnTo>
                      <a:pt x="201849" y="93878"/>
                    </a:lnTo>
                    <a:lnTo>
                      <a:pt x="245729" y="0"/>
                    </a:lnTo>
                    <a:lnTo>
                      <a:pt x="211600" y="0"/>
                    </a:lnTo>
                    <a:lnTo>
                      <a:pt x="185272" y="61608"/>
                    </a:lnTo>
                    <a:lnTo>
                      <a:pt x="158944" y="0"/>
                    </a:lnTo>
                    <a:lnTo>
                      <a:pt x="123840" y="0"/>
                    </a:lnTo>
                    <a:lnTo>
                      <a:pt x="167720" y="93878"/>
                    </a:lnTo>
                    <a:lnTo>
                      <a:pt x="167720" y="154508"/>
                    </a:lnTo>
                    <a:lnTo>
                      <a:pt x="201849" y="154508"/>
                    </a:lnTo>
                    <a:close/>
                    <a:moveTo>
                      <a:pt x="81910" y="88989"/>
                    </a:moveTo>
                    <a:cubicBezTo>
                      <a:pt x="71183" y="67475"/>
                      <a:pt x="37054" y="3912"/>
                      <a:pt x="35104" y="978"/>
                    </a:cubicBezTo>
                    <a:lnTo>
                      <a:pt x="35104" y="0"/>
                    </a:lnTo>
                    <a:lnTo>
                      <a:pt x="0" y="0"/>
                    </a:lnTo>
                    <a:lnTo>
                      <a:pt x="0" y="155486"/>
                    </a:lnTo>
                    <a:lnTo>
                      <a:pt x="31204" y="155486"/>
                    </a:lnTo>
                    <a:lnTo>
                      <a:pt x="31204" y="63564"/>
                    </a:lnTo>
                    <a:cubicBezTo>
                      <a:pt x="42905" y="85077"/>
                      <a:pt x="79959" y="150597"/>
                      <a:pt x="81910" y="154508"/>
                    </a:cubicBezTo>
                    <a:lnTo>
                      <a:pt x="82885" y="155486"/>
                    </a:lnTo>
                    <a:lnTo>
                      <a:pt x="114088" y="155486"/>
                    </a:lnTo>
                    <a:lnTo>
                      <a:pt x="114088" y="0"/>
                    </a:lnTo>
                    <a:lnTo>
                      <a:pt x="82885" y="0"/>
                    </a:lnTo>
                    <a:lnTo>
                      <a:pt x="82885" y="88989"/>
                    </a:lnTo>
                    <a:close/>
                    <a:moveTo>
                      <a:pt x="361767" y="100724"/>
                    </a:moveTo>
                    <a:lnTo>
                      <a:pt x="361767" y="0"/>
                    </a:lnTo>
                    <a:lnTo>
                      <a:pt x="328613" y="0"/>
                    </a:lnTo>
                    <a:lnTo>
                      <a:pt x="328613" y="99746"/>
                    </a:lnTo>
                    <a:cubicBezTo>
                      <a:pt x="328613" y="120282"/>
                      <a:pt x="322763" y="128105"/>
                      <a:pt x="309111" y="128105"/>
                    </a:cubicBezTo>
                    <a:cubicBezTo>
                      <a:pt x="294484" y="128105"/>
                      <a:pt x="289609" y="120282"/>
                      <a:pt x="289609" y="99746"/>
                    </a:cubicBezTo>
                    <a:lnTo>
                      <a:pt x="289609" y="0"/>
                    </a:lnTo>
                    <a:lnTo>
                      <a:pt x="255480" y="0"/>
                    </a:lnTo>
                    <a:lnTo>
                      <a:pt x="255480" y="100724"/>
                    </a:lnTo>
                    <a:cubicBezTo>
                      <a:pt x="255480" y="137884"/>
                      <a:pt x="274007" y="157442"/>
                      <a:pt x="309111" y="157442"/>
                    </a:cubicBezTo>
                    <a:cubicBezTo>
                      <a:pt x="344215" y="157442"/>
                      <a:pt x="361767" y="138862"/>
                      <a:pt x="361767" y="100724"/>
                    </a:cubicBezTo>
                    <a:close/>
                  </a:path>
                </a:pathLst>
              </a:custGeom>
              <a:solidFill>
                <a:srgbClr val="FFFFFF"/>
              </a:solidFill>
              <a:ln w="9729" cap="flat">
                <a:noFill/>
                <a:prstDash val="solid"/>
                <a:miter/>
              </a:ln>
            </p:spPr>
            <p:txBody>
              <a:bodyPr rtlCol="0" anchor="ctr"/>
              <a:lstStyle/>
              <a:p>
                <a:endParaRPr lang="en-US"/>
              </a:p>
            </p:txBody>
          </p:sp>
        </p:grpSp>
        <p:grpSp>
          <p:nvGrpSpPr>
            <p:cNvPr id="11" name="Graphic 6">
              <a:extLst>
                <a:ext uri="{FF2B5EF4-FFF2-40B4-BE49-F238E27FC236}">
                  <a16:creationId xmlns:a16="http://schemas.microsoft.com/office/drawing/2014/main" id="{A2B6F3FE-F361-5676-F0E7-272C2F318FA5}"/>
                </a:ext>
              </a:extLst>
            </p:cNvPr>
            <p:cNvGrpSpPr/>
            <p:nvPr/>
          </p:nvGrpSpPr>
          <p:grpSpPr>
            <a:xfrm>
              <a:off x="898297" y="4574127"/>
              <a:ext cx="765464" cy="118325"/>
              <a:chOff x="898297" y="4574127"/>
              <a:chExt cx="765464" cy="118325"/>
            </a:xfrm>
            <a:solidFill>
              <a:srgbClr val="FFFFFF"/>
            </a:solidFill>
          </p:grpSpPr>
          <p:sp>
            <p:nvSpPr>
              <p:cNvPr id="32" name="Freeform 31">
                <a:extLst>
                  <a:ext uri="{FF2B5EF4-FFF2-40B4-BE49-F238E27FC236}">
                    <a16:creationId xmlns:a16="http://schemas.microsoft.com/office/drawing/2014/main" id="{209A21BF-955E-395D-6FBF-01E2A128DE82}"/>
                  </a:ext>
                </a:extLst>
              </p:cNvPr>
              <p:cNvSpPr/>
              <p:nvPr/>
            </p:nvSpPr>
            <p:spPr>
              <a:xfrm>
                <a:off x="898297" y="4575105"/>
                <a:ext cx="67282" cy="115392"/>
              </a:xfrm>
              <a:custGeom>
                <a:avLst/>
                <a:gdLst>
                  <a:gd name="connsiteX0" fmla="*/ 34129 w 67282"/>
                  <a:gd name="connsiteY0" fmla="*/ 115392 h 115392"/>
                  <a:gd name="connsiteX1" fmla="*/ 0 w 67282"/>
                  <a:gd name="connsiteY1" fmla="*/ 115392 h 115392"/>
                  <a:gd name="connsiteX2" fmla="*/ 0 w 67282"/>
                  <a:gd name="connsiteY2" fmla="*/ 1956 h 115392"/>
                  <a:gd name="connsiteX3" fmla="*/ 34129 w 67282"/>
                  <a:gd name="connsiteY3" fmla="*/ 1956 h 115392"/>
                  <a:gd name="connsiteX4" fmla="*/ 34129 w 67282"/>
                  <a:gd name="connsiteY4" fmla="*/ 16624 h 115392"/>
                  <a:gd name="connsiteX5" fmla="*/ 64358 w 67282"/>
                  <a:gd name="connsiteY5" fmla="*/ 0 h 115392"/>
                  <a:gd name="connsiteX6" fmla="*/ 66308 w 67282"/>
                  <a:gd name="connsiteY6" fmla="*/ 0 h 115392"/>
                  <a:gd name="connsiteX7" fmla="*/ 67283 w 67282"/>
                  <a:gd name="connsiteY7" fmla="*/ 0 h 115392"/>
                  <a:gd name="connsiteX8" fmla="*/ 67283 w 67282"/>
                  <a:gd name="connsiteY8" fmla="*/ 28359 h 115392"/>
                  <a:gd name="connsiteX9" fmla="*/ 65333 w 67282"/>
                  <a:gd name="connsiteY9" fmla="*/ 28359 h 115392"/>
                  <a:gd name="connsiteX10" fmla="*/ 59482 w 67282"/>
                  <a:gd name="connsiteY10" fmla="*/ 27381 h 115392"/>
                  <a:gd name="connsiteX11" fmla="*/ 34129 w 67282"/>
                  <a:gd name="connsiteY11" fmla="*/ 39116 h 115392"/>
                  <a:gd name="connsiteX12" fmla="*/ 34129 w 67282"/>
                  <a:gd name="connsiteY12" fmla="*/ 115392 h 11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282" h="115392">
                    <a:moveTo>
                      <a:pt x="34129" y="115392"/>
                    </a:moveTo>
                    <a:lnTo>
                      <a:pt x="0" y="115392"/>
                    </a:lnTo>
                    <a:lnTo>
                      <a:pt x="0" y="1956"/>
                    </a:lnTo>
                    <a:lnTo>
                      <a:pt x="34129" y="1956"/>
                    </a:lnTo>
                    <a:lnTo>
                      <a:pt x="34129" y="16624"/>
                    </a:lnTo>
                    <a:cubicBezTo>
                      <a:pt x="39980" y="7823"/>
                      <a:pt x="48756" y="0"/>
                      <a:pt x="64358" y="0"/>
                    </a:cubicBezTo>
                    <a:cubicBezTo>
                      <a:pt x="64358" y="0"/>
                      <a:pt x="66308" y="0"/>
                      <a:pt x="66308" y="0"/>
                    </a:cubicBezTo>
                    <a:lnTo>
                      <a:pt x="67283" y="0"/>
                    </a:lnTo>
                    <a:lnTo>
                      <a:pt x="67283" y="28359"/>
                    </a:lnTo>
                    <a:lnTo>
                      <a:pt x="65333" y="28359"/>
                    </a:lnTo>
                    <a:cubicBezTo>
                      <a:pt x="64358" y="28359"/>
                      <a:pt x="60457" y="27381"/>
                      <a:pt x="59482" y="27381"/>
                    </a:cubicBezTo>
                    <a:cubicBezTo>
                      <a:pt x="45830" y="27381"/>
                      <a:pt x="37054" y="35204"/>
                      <a:pt x="34129" y="39116"/>
                    </a:cubicBezTo>
                    <a:lnTo>
                      <a:pt x="34129" y="115392"/>
                    </a:lnTo>
                    <a:close/>
                  </a:path>
                </a:pathLst>
              </a:custGeom>
              <a:solidFill>
                <a:srgbClr val="FFFFFF"/>
              </a:solidFill>
              <a:ln w="9729"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AC76AB6-8551-4BD3-2B20-015FBCB6FB87}"/>
                  </a:ext>
                </a:extLst>
              </p:cNvPr>
              <p:cNvSpPr/>
              <p:nvPr/>
            </p:nvSpPr>
            <p:spPr>
              <a:xfrm>
                <a:off x="1182055" y="4576083"/>
                <a:ext cx="93659" cy="116370"/>
              </a:xfrm>
              <a:custGeom>
                <a:avLst/>
                <a:gdLst>
                  <a:gd name="connsiteX0" fmla="*/ 48756 w 93659"/>
                  <a:gd name="connsiteY0" fmla="*/ 116370 h 116370"/>
                  <a:gd name="connsiteX1" fmla="*/ 975 w 93659"/>
                  <a:gd name="connsiteY1" fmla="*/ 96812 h 116370"/>
                  <a:gd name="connsiteX2" fmla="*/ 0 w 93659"/>
                  <a:gd name="connsiteY2" fmla="*/ 95834 h 116370"/>
                  <a:gd name="connsiteX3" fmla="*/ 17552 w 93659"/>
                  <a:gd name="connsiteY3" fmla="*/ 77254 h 116370"/>
                  <a:gd name="connsiteX4" fmla="*/ 18527 w 93659"/>
                  <a:gd name="connsiteY4" fmla="*/ 78232 h 116370"/>
                  <a:gd name="connsiteX5" fmla="*/ 48756 w 93659"/>
                  <a:gd name="connsiteY5" fmla="*/ 92901 h 116370"/>
                  <a:gd name="connsiteX6" fmla="*/ 62407 w 93659"/>
                  <a:gd name="connsiteY6" fmla="*/ 84099 h 116370"/>
                  <a:gd name="connsiteX7" fmla="*/ 41930 w 93659"/>
                  <a:gd name="connsiteY7" fmla="*/ 70409 h 116370"/>
                  <a:gd name="connsiteX8" fmla="*/ 4876 w 93659"/>
                  <a:gd name="connsiteY8" fmla="*/ 34227 h 116370"/>
                  <a:gd name="connsiteX9" fmla="*/ 47781 w 93659"/>
                  <a:gd name="connsiteY9" fmla="*/ 0 h 116370"/>
                  <a:gd name="connsiteX10" fmla="*/ 89711 w 93659"/>
                  <a:gd name="connsiteY10" fmla="*/ 17602 h 116370"/>
                  <a:gd name="connsiteX11" fmla="*/ 90686 w 93659"/>
                  <a:gd name="connsiteY11" fmla="*/ 18580 h 116370"/>
                  <a:gd name="connsiteX12" fmla="*/ 73134 w 93659"/>
                  <a:gd name="connsiteY12" fmla="*/ 37160 h 116370"/>
                  <a:gd name="connsiteX13" fmla="*/ 72158 w 93659"/>
                  <a:gd name="connsiteY13" fmla="*/ 36182 h 116370"/>
                  <a:gd name="connsiteX14" fmla="*/ 47781 w 93659"/>
                  <a:gd name="connsiteY14" fmla="*/ 24448 h 116370"/>
                  <a:gd name="connsiteX15" fmla="*/ 37054 w 93659"/>
                  <a:gd name="connsiteY15" fmla="*/ 32271 h 116370"/>
                  <a:gd name="connsiteX16" fmla="*/ 56557 w 93659"/>
                  <a:gd name="connsiteY16" fmla="*/ 45961 h 116370"/>
                  <a:gd name="connsiteX17" fmla="*/ 93611 w 93659"/>
                  <a:gd name="connsiteY17" fmla="*/ 82144 h 116370"/>
                  <a:gd name="connsiteX18" fmla="*/ 48756 w 93659"/>
                  <a:gd name="connsiteY18" fmla="*/ 116370 h 11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659" h="116370">
                    <a:moveTo>
                      <a:pt x="48756" y="116370"/>
                    </a:moveTo>
                    <a:cubicBezTo>
                      <a:pt x="27303" y="116370"/>
                      <a:pt x="12677" y="110503"/>
                      <a:pt x="975" y="96812"/>
                    </a:cubicBezTo>
                    <a:lnTo>
                      <a:pt x="0" y="95834"/>
                    </a:lnTo>
                    <a:lnTo>
                      <a:pt x="17552" y="77254"/>
                    </a:lnTo>
                    <a:lnTo>
                      <a:pt x="18527" y="78232"/>
                    </a:lnTo>
                    <a:cubicBezTo>
                      <a:pt x="27303" y="87033"/>
                      <a:pt x="39005" y="92901"/>
                      <a:pt x="48756" y="92901"/>
                    </a:cubicBezTo>
                    <a:cubicBezTo>
                      <a:pt x="54606" y="92901"/>
                      <a:pt x="62407" y="90945"/>
                      <a:pt x="62407" y="84099"/>
                    </a:cubicBezTo>
                    <a:cubicBezTo>
                      <a:pt x="62407" y="76276"/>
                      <a:pt x="53631" y="73343"/>
                      <a:pt x="41930" y="70409"/>
                    </a:cubicBezTo>
                    <a:cubicBezTo>
                      <a:pt x="25353" y="65519"/>
                      <a:pt x="4876" y="59652"/>
                      <a:pt x="4876" y="34227"/>
                    </a:cubicBezTo>
                    <a:cubicBezTo>
                      <a:pt x="4876" y="10757"/>
                      <a:pt x="26328" y="0"/>
                      <a:pt x="47781" y="0"/>
                    </a:cubicBezTo>
                    <a:cubicBezTo>
                      <a:pt x="63382" y="0"/>
                      <a:pt x="79959" y="6845"/>
                      <a:pt x="89711" y="17602"/>
                    </a:cubicBezTo>
                    <a:lnTo>
                      <a:pt x="90686" y="18580"/>
                    </a:lnTo>
                    <a:lnTo>
                      <a:pt x="73134" y="37160"/>
                    </a:lnTo>
                    <a:lnTo>
                      <a:pt x="72158" y="36182"/>
                    </a:lnTo>
                    <a:cubicBezTo>
                      <a:pt x="63382" y="27381"/>
                      <a:pt x="55582" y="24448"/>
                      <a:pt x="47781" y="24448"/>
                    </a:cubicBezTo>
                    <a:cubicBezTo>
                      <a:pt x="43880" y="24448"/>
                      <a:pt x="37054" y="25425"/>
                      <a:pt x="37054" y="32271"/>
                    </a:cubicBezTo>
                    <a:cubicBezTo>
                      <a:pt x="37054" y="40094"/>
                      <a:pt x="45830" y="42050"/>
                      <a:pt x="56557" y="45961"/>
                    </a:cubicBezTo>
                    <a:cubicBezTo>
                      <a:pt x="73134" y="50851"/>
                      <a:pt x="93611" y="56718"/>
                      <a:pt x="93611" y="82144"/>
                    </a:cubicBezTo>
                    <a:cubicBezTo>
                      <a:pt x="94586" y="98768"/>
                      <a:pt x="80935" y="116370"/>
                      <a:pt x="48756" y="116370"/>
                    </a:cubicBezTo>
                    <a:close/>
                  </a:path>
                </a:pathLst>
              </a:custGeom>
              <a:solidFill>
                <a:srgbClr val="FFFFFF"/>
              </a:solidFill>
              <a:ln w="9729"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E9361AEC-E6B8-7F88-1B93-19397BC0F18B}"/>
                  </a:ext>
                </a:extLst>
              </p:cNvPr>
              <p:cNvSpPr/>
              <p:nvPr/>
            </p:nvSpPr>
            <p:spPr>
              <a:xfrm>
                <a:off x="1079668" y="4576083"/>
                <a:ext cx="93659" cy="116370"/>
              </a:xfrm>
              <a:custGeom>
                <a:avLst/>
                <a:gdLst>
                  <a:gd name="connsiteX0" fmla="*/ 48756 w 93659"/>
                  <a:gd name="connsiteY0" fmla="*/ 116370 h 116370"/>
                  <a:gd name="connsiteX1" fmla="*/ 975 w 93659"/>
                  <a:gd name="connsiteY1" fmla="*/ 96812 h 116370"/>
                  <a:gd name="connsiteX2" fmla="*/ 0 w 93659"/>
                  <a:gd name="connsiteY2" fmla="*/ 95834 h 116370"/>
                  <a:gd name="connsiteX3" fmla="*/ 17552 w 93659"/>
                  <a:gd name="connsiteY3" fmla="*/ 77254 h 116370"/>
                  <a:gd name="connsiteX4" fmla="*/ 18527 w 93659"/>
                  <a:gd name="connsiteY4" fmla="*/ 78232 h 116370"/>
                  <a:gd name="connsiteX5" fmla="*/ 48756 w 93659"/>
                  <a:gd name="connsiteY5" fmla="*/ 92901 h 116370"/>
                  <a:gd name="connsiteX6" fmla="*/ 62407 w 93659"/>
                  <a:gd name="connsiteY6" fmla="*/ 84099 h 116370"/>
                  <a:gd name="connsiteX7" fmla="*/ 41930 w 93659"/>
                  <a:gd name="connsiteY7" fmla="*/ 70409 h 116370"/>
                  <a:gd name="connsiteX8" fmla="*/ 4876 w 93659"/>
                  <a:gd name="connsiteY8" fmla="*/ 34227 h 116370"/>
                  <a:gd name="connsiteX9" fmla="*/ 47781 w 93659"/>
                  <a:gd name="connsiteY9" fmla="*/ 0 h 116370"/>
                  <a:gd name="connsiteX10" fmla="*/ 89711 w 93659"/>
                  <a:gd name="connsiteY10" fmla="*/ 17602 h 116370"/>
                  <a:gd name="connsiteX11" fmla="*/ 90686 w 93659"/>
                  <a:gd name="connsiteY11" fmla="*/ 18580 h 116370"/>
                  <a:gd name="connsiteX12" fmla="*/ 73134 w 93659"/>
                  <a:gd name="connsiteY12" fmla="*/ 37160 h 116370"/>
                  <a:gd name="connsiteX13" fmla="*/ 72158 w 93659"/>
                  <a:gd name="connsiteY13" fmla="*/ 36182 h 116370"/>
                  <a:gd name="connsiteX14" fmla="*/ 47781 w 93659"/>
                  <a:gd name="connsiteY14" fmla="*/ 24448 h 116370"/>
                  <a:gd name="connsiteX15" fmla="*/ 37054 w 93659"/>
                  <a:gd name="connsiteY15" fmla="*/ 32271 h 116370"/>
                  <a:gd name="connsiteX16" fmla="*/ 56557 w 93659"/>
                  <a:gd name="connsiteY16" fmla="*/ 45961 h 116370"/>
                  <a:gd name="connsiteX17" fmla="*/ 93611 w 93659"/>
                  <a:gd name="connsiteY17" fmla="*/ 82144 h 116370"/>
                  <a:gd name="connsiteX18" fmla="*/ 48756 w 93659"/>
                  <a:gd name="connsiteY18" fmla="*/ 116370 h 11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659" h="116370">
                    <a:moveTo>
                      <a:pt x="48756" y="116370"/>
                    </a:moveTo>
                    <a:cubicBezTo>
                      <a:pt x="27303" y="116370"/>
                      <a:pt x="12677" y="110503"/>
                      <a:pt x="975" y="96812"/>
                    </a:cubicBezTo>
                    <a:lnTo>
                      <a:pt x="0" y="95834"/>
                    </a:lnTo>
                    <a:lnTo>
                      <a:pt x="17552" y="77254"/>
                    </a:lnTo>
                    <a:lnTo>
                      <a:pt x="18527" y="78232"/>
                    </a:lnTo>
                    <a:cubicBezTo>
                      <a:pt x="27303" y="87033"/>
                      <a:pt x="39005" y="92901"/>
                      <a:pt x="48756" y="92901"/>
                    </a:cubicBezTo>
                    <a:cubicBezTo>
                      <a:pt x="54606" y="92901"/>
                      <a:pt x="62407" y="90945"/>
                      <a:pt x="62407" y="84099"/>
                    </a:cubicBezTo>
                    <a:cubicBezTo>
                      <a:pt x="62407" y="76276"/>
                      <a:pt x="53631" y="73343"/>
                      <a:pt x="41930" y="70409"/>
                    </a:cubicBezTo>
                    <a:cubicBezTo>
                      <a:pt x="25353" y="65519"/>
                      <a:pt x="4876" y="59652"/>
                      <a:pt x="4876" y="34227"/>
                    </a:cubicBezTo>
                    <a:cubicBezTo>
                      <a:pt x="4876" y="10757"/>
                      <a:pt x="26328" y="0"/>
                      <a:pt x="47781" y="0"/>
                    </a:cubicBezTo>
                    <a:cubicBezTo>
                      <a:pt x="63382" y="0"/>
                      <a:pt x="79959" y="6845"/>
                      <a:pt x="89711" y="17602"/>
                    </a:cubicBezTo>
                    <a:lnTo>
                      <a:pt x="90686" y="18580"/>
                    </a:lnTo>
                    <a:lnTo>
                      <a:pt x="73134" y="37160"/>
                    </a:lnTo>
                    <a:lnTo>
                      <a:pt x="72158" y="36182"/>
                    </a:lnTo>
                    <a:cubicBezTo>
                      <a:pt x="63382" y="27381"/>
                      <a:pt x="55582" y="24448"/>
                      <a:pt x="47781" y="24448"/>
                    </a:cubicBezTo>
                    <a:cubicBezTo>
                      <a:pt x="43880" y="24448"/>
                      <a:pt x="37054" y="25425"/>
                      <a:pt x="37054" y="32271"/>
                    </a:cubicBezTo>
                    <a:cubicBezTo>
                      <a:pt x="37054" y="40094"/>
                      <a:pt x="45830" y="42050"/>
                      <a:pt x="56557" y="45961"/>
                    </a:cubicBezTo>
                    <a:cubicBezTo>
                      <a:pt x="73134" y="50851"/>
                      <a:pt x="93611" y="56718"/>
                      <a:pt x="93611" y="82144"/>
                    </a:cubicBezTo>
                    <a:cubicBezTo>
                      <a:pt x="94586" y="98768"/>
                      <a:pt x="80935" y="116370"/>
                      <a:pt x="48756" y="116370"/>
                    </a:cubicBezTo>
                    <a:close/>
                  </a:path>
                </a:pathLst>
              </a:custGeom>
              <a:solidFill>
                <a:srgbClr val="FFFFFF"/>
              </a:solidFill>
              <a:ln w="9729"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2F0B0F7-66AF-1FAC-E046-CAD9AC427D14}"/>
                  </a:ext>
                </a:extLst>
              </p:cNvPr>
              <p:cNvSpPr/>
              <p:nvPr/>
            </p:nvSpPr>
            <p:spPr>
              <a:xfrm>
                <a:off x="1291268" y="4574127"/>
                <a:ext cx="152117" cy="118325"/>
              </a:xfrm>
              <a:custGeom>
                <a:avLst/>
                <a:gdLst>
                  <a:gd name="connsiteX0" fmla="*/ 152118 w 152117"/>
                  <a:gd name="connsiteY0" fmla="*/ 116370 h 118325"/>
                  <a:gd name="connsiteX1" fmla="*/ 118964 w 152117"/>
                  <a:gd name="connsiteY1" fmla="*/ 116370 h 118325"/>
                  <a:gd name="connsiteX2" fmla="*/ 118964 w 152117"/>
                  <a:gd name="connsiteY2" fmla="*/ 41072 h 118325"/>
                  <a:gd name="connsiteX3" fmla="*/ 110188 w 152117"/>
                  <a:gd name="connsiteY3" fmla="*/ 29337 h 118325"/>
                  <a:gd name="connsiteX4" fmla="*/ 93611 w 152117"/>
                  <a:gd name="connsiteY4" fmla="*/ 39116 h 118325"/>
                  <a:gd name="connsiteX5" fmla="*/ 93611 w 152117"/>
                  <a:gd name="connsiteY5" fmla="*/ 117348 h 118325"/>
                  <a:gd name="connsiteX6" fmla="*/ 59482 w 152117"/>
                  <a:gd name="connsiteY6" fmla="*/ 117348 h 118325"/>
                  <a:gd name="connsiteX7" fmla="*/ 59482 w 152117"/>
                  <a:gd name="connsiteY7" fmla="*/ 42050 h 118325"/>
                  <a:gd name="connsiteX8" fmla="*/ 51681 w 152117"/>
                  <a:gd name="connsiteY8" fmla="*/ 30315 h 118325"/>
                  <a:gd name="connsiteX9" fmla="*/ 34129 w 152117"/>
                  <a:gd name="connsiteY9" fmla="*/ 40094 h 118325"/>
                  <a:gd name="connsiteX10" fmla="*/ 34129 w 152117"/>
                  <a:gd name="connsiteY10" fmla="*/ 118326 h 118325"/>
                  <a:gd name="connsiteX11" fmla="*/ 0 w 152117"/>
                  <a:gd name="connsiteY11" fmla="*/ 118326 h 118325"/>
                  <a:gd name="connsiteX12" fmla="*/ 0 w 152117"/>
                  <a:gd name="connsiteY12" fmla="*/ 2934 h 118325"/>
                  <a:gd name="connsiteX13" fmla="*/ 34129 w 152117"/>
                  <a:gd name="connsiteY13" fmla="*/ 2934 h 118325"/>
                  <a:gd name="connsiteX14" fmla="*/ 34129 w 152117"/>
                  <a:gd name="connsiteY14" fmla="*/ 14669 h 118325"/>
                  <a:gd name="connsiteX15" fmla="*/ 65333 w 152117"/>
                  <a:gd name="connsiteY15" fmla="*/ 0 h 118325"/>
                  <a:gd name="connsiteX16" fmla="*/ 91661 w 152117"/>
                  <a:gd name="connsiteY16" fmla="*/ 15646 h 118325"/>
                  <a:gd name="connsiteX17" fmla="*/ 123840 w 152117"/>
                  <a:gd name="connsiteY17" fmla="*/ 0 h 118325"/>
                  <a:gd name="connsiteX18" fmla="*/ 152118 w 152117"/>
                  <a:gd name="connsiteY18" fmla="*/ 31293 h 118325"/>
                  <a:gd name="connsiteX19" fmla="*/ 152118 w 152117"/>
                  <a:gd name="connsiteY19" fmla="*/ 116370 h 11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117" h="118325">
                    <a:moveTo>
                      <a:pt x="152118" y="116370"/>
                    </a:moveTo>
                    <a:lnTo>
                      <a:pt x="118964" y="116370"/>
                    </a:lnTo>
                    <a:lnTo>
                      <a:pt x="118964" y="41072"/>
                    </a:lnTo>
                    <a:cubicBezTo>
                      <a:pt x="118964" y="32271"/>
                      <a:pt x="117014" y="29337"/>
                      <a:pt x="110188" y="29337"/>
                    </a:cubicBezTo>
                    <a:cubicBezTo>
                      <a:pt x="104337" y="29337"/>
                      <a:pt x="97511" y="34227"/>
                      <a:pt x="93611" y="39116"/>
                    </a:cubicBezTo>
                    <a:lnTo>
                      <a:pt x="93611" y="117348"/>
                    </a:lnTo>
                    <a:lnTo>
                      <a:pt x="59482" y="117348"/>
                    </a:lnTo>
                    <a:lnTo>
                      <a:pt x="59482" y="42050"/>
                    </a:lnTo>
                    <a:cubicBezTo>
                      <a:pt x="59482" y="33249"/>
                      <a:pt x="57532" y="30315"/>
                      <a:pt x="51681" y="30315"/>
                    </a:cubicBezTo>
                    <a:cubicBezTo>
                      <a:pt x="45830" y="30315"/>
                      <a:pt x="39005" y="35204"/>
                      <a:pt x="34129" y="40094"/>
                    </a:cubicBezTo>
                    <a:lnTo>
                      <a:pt x="34129" y="118326"/>
                    </a:lnTo>
                    <a:lnTo>
                      <a:pt x="0" y="118326"/>
                    </a:lnTo>
                    <a:lnTo>
                      <a:pt x="0" y="2934"/>
                    </a:lnTo>
                    <a:lnTo>
                      <a:pt x="34129" y="2934"/>
                    </a:lnTo>
                    <a:lnTo>
                      <a:pt x="34129" y="14669"/>
                    </a:lnTo>
                    <a:cubicBezTo>
                      <a:pt x="40955" y="6845"/>
                      <a:pt x="51681" y="0"/>
                      <a:pt x="65333" y="0"/>
                    </a:cubicBezTo>
                    <a:cubicBezTo>
                      <a:pt x="79959" y="0"/>
                      <a:pt x="87760" y="3912"/>
                      <a:pt x="91661" y="15646"/>
                    </a:cubicBezTo>
                    <a:cubicBezTo>
                      <a:pt x="98487" y="6845"/>
                      <a:pt x="110188" y="0"/>
                      <a:pt x="123840" y="0"/>
                    </a:cubicBezTo>
                    <a:cubicBezTo>
                      <a:pt x="142367" y="0"/>
                      <a:pt x="152118" y="9779"/>
                      <a:pt x="152118" y="31293"/>
                    </a:cubicBezTo>
                    <a:lnTo>
                      <a:pt x="152118" y="116370"/>
                    </a:lnTo>
                    <a:close/>
                  </a:path>
                </a:pathLst>
              </a:custGeom>
              <a:solidFill>
                <a:srgbClr val="FFFFFF"/>
              </a:solidFill>
              <a:ln w="9729"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51183D3B-8E76-D8EF-2DCE-A239BFC1C5AF}"/>
                  </a:ext>
                </a:extLst>
              </p:cNvPr>
              <p:cNvSpPr/>
              <p:nvPr/>
            </p:nvSpPr>
            <p:spPr>
              <a:xfrm>
                <a:off x="1458012" y="4574127"/>
                <a:ext cx="96536" cy="117348"/>
              </a:xfrm>
              <a:custGeom>
                <a:avLst/>
                <a:gdLst>
                  <a:gd name="connsiteX0" fmla="*/ 28278 w 96536"/>
                  <a:gd name="connsiteY0" fmla="*/ 117348 h 117348"/>
                  <a:gd name="connsiteX1" fmla="*/ 0 w 96536"/>
                  <a:gd name="connsiteY1" fmla="*/ 88011 h 117348"/>
                  <a:gd name="connsiteX2" fmla="*/ 60457 w 96536"/>
                  <a:gd name="connsiteY2" fmla="*/ 42050 h 117348"/>
                  <a:gd name="connsiteX3" fmla="*/ 60457 w 96536"/>
                  <a:gd name="connsiteY3" fmla="*/ 38138 h 117348"/>
                  <a:gd name="connsiteX4" fmla="*/ 50706 w 96536"/>
                  <a:gd name="connsiteY4" fmla="*/ 26403 h 117348"/>
                  <a:gd name="connsiteX5" fmla="*/ 20477 w 96536"/>
                  <a:gd name="connsiteY5" fmla="*/ 38138 h 117348"/>
                  <a:gd name="connsiteX6" fmla="*/ 4876 w 96536"/>
                  <a:gd name="connsiteY6" fmla="*/ 17602 h 117348"/>
                  <a:gd name="connsiteX7" fmla="*/ 56557 w 96536"/>
                  <a:gd name="connsiteY7" fmla="*/ 0 h 117348"/>
                  <a:gd name="connsiteX8" fmla="*/ 93611 w 96536"/>
                  <a:gd name="connsiteY8" fmla="*/ 37160 h 117348"/>
                  <a:gd name="connsiteX9" fmla="*/ 93611 w 96536"/>
                  <a:gd name="connsiteY9" fmla="*/ 87033 h 117348"/>
                  <a:gd name="connsiteX10" fmla="*/ 96536 w 96536"/>
                  <a:gd name="connsiteY10" fmla="*/ 114414 h 117348"/>
                  <a:gd name="connsiteX11" fmla="*/ 96536 w 96536"/>
                  <a:gd name="connsiteY11" fmla="*/ 115392 h 117348"/>
                  <a:gd name="connsiteX12" fmla="*/ 63382 w 96536"/>
                  <a:gd name="connsiteY12" fmla="*/ 115392 h 117348"/>
                  <a:gd name="connsiteX13" fmla="*/ 61432 w 96536"/>
                  <a:gd name="connsiteY13" fmla="*/ 103657 h 117348"/>
                  <a:gd name="connsiteX14" fmla="*/ 28278 w 96536"/>
                  <a:gd name="connsiteY14" fmla="*/ 117348 h 117348"/>
                  <a:gd name="connsiteX15" fmla="*/ 60457 w 96536"/>
                  <a:gd name="connsiteY15" fmla="*/ 60630 h 117348"/>
                  <a:gd name="connsiteX16" fmla="*/ 32179 w 96536"/>
                  <a:gd name="connsiteY16" fmla="*/ 82144 h 117348"/>
                  <a:gd name="connsiteX17" fmla="*/ 41930 w 96536"/>
                  <a:gd name="connsiteY17" fmla="*/ 91923 h 117348"/>
                  <a:gd name="connsiteX18" fmla="*/ 60457 w 96536"/>
                  <a:gd name="connsiteY18" fmla="*/ 84099 h 117348"/>
                  <a:gd name="connsiteX19" fmla="*/ 60457 w 96536"/>
                  <a:gd name="connsiteY19" fmla="*/ 60630 h 11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536" h="117348">
                    <a:moveTo>
                      <a:pt x="28278" y="117348"/>
                    </a:moveTo>
                    <a:cubicBezTo>
                      <a:pt x="9751" y="117348"/>
                      <a:pt x="0" y="107569"/>
                      <a:pt x="0" y="88011"/>
                    </a:cubicBezTo>
                    <a:cubicBezTo>
                      <a:pt x="0" y="64541"/>
                      <a:pt x="19502" y="49873"/>
                      <a:pt x="60457" y="42050"/>
                    </a:cubicBezTo>
                    <a:lnTo>
                      <a:pt x="60457" y="38138"/>
                    </a:lnTo>
                    <a:cubicBezTo>
                      <a:pt x="60457" y="29337"/>
                      <a:pt x="57532" y="26403"/>
                      <a:pt x="50706" y="26403"/>
                    </a:cubicBezTo>
                    <a:cubicBezTo>
                      <a:pt x="38029" y="26403"/>
                      <a:pt x="26328" y="34227"/>
                      <a:pt x="20477" y="38138"/>
                    </a:cubicBezTo>
                    <a:lnTo>
                      <a:pt x="4876" y="17602"/>
                    </a:lnTo>
                    <a:cubicBezTo>
                      <a:pt x="18527" y="5867"/>
                      <a:pt x="37054" y="0"/>
                      <a:pt x="56557" y="0"/>
                    </a:cubicBezTo>
                    <a:cubicBezTo>
                      <a:pt x="81910" y="0"/>
                      <a:pt x="93611" y="10757"/>
                      <a:pt x="93611" y="37160"/>
                    </a:cubicBezTo>
                    <a:lnTo>
                      <a:pt x="93611" y="87033"/>
                    </a:lnTo>
                    <a:cubicBezTo>
                      <a:pt x="93611" y="101702"/>
                      <a:pt x="94586" y="108547"/>
                      <a:pt x="96536" y="114414"/>
                    </a:cubicBezTo>
                    <a:lnTo>
                      <a:pt x="96536" y="115392"/>
                    </a:lnTo>
                    <a:cubicBezTo>
                      <a:pt x="96536" y="115392"/>
                      <a:pt x="63382" y="115392"/>
                      <a:pt x="63382" y="115392"/>
                    </a:cubicBezTo>
                    <a:cubicBezTo>
                      <a:pt x="62407" y="112459"/>
                      <a:pt x="61432" y="108547"/>
                      <a:pt x="61432" y="103657"/>
                    </a:cubicBezTo>
                    <a:cubicBezTo>
                      <a:pt x="51681" y="113436"/>
                      <a:pt x="40955" y="117348"/>
                      <a:pt x="28278" y="117348"/>
                    </a:cubicBezTo>
                    <a:close/>
                    <a:moveTo>
                      <a:pt x="60457" y="60630"/>
                    </a:moveTo>
                    <a:cubicBezTo>
                      <a:pt x="40955" y="64541"/>
                      <a:pt x="32179" y="71387"/>
                      <a:pt x="32179" y="82144"/>
                    </a:cubicBezTo>
                    <a:cubicBezTo>
                      <a:pt x="32179" y="88989"/>
                      <a:pt x="35104" y="91923"/>
                      <a:pt x="41930" y="91923"/>
                    </a:cubicBezTo>
                    <a:cubicBezTo>
                      <a:pt x="48756" y="91923"/>
                      <a:pt x="54606" y="88989"/>
                      <a:pt x="60457" y="84099"/>
                    </a:cubicBezTo>
                    <a:lnTo>
                      <a:pt x="60457" y="60630"/>
                    </a:lnTo>
                    <a:close/>
                  </a:path>
                </a:pathLst>
              </a:custGeom>
              <a:solidFill>
                <a:srgbClr val="FFFFFF"/>
              </a:solidFill>
              <a:ln w="9729"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C75DDB4-3AB4-7214-0E7F-EA244CAA10C8}"/>
                  </a:ext>
                </a:extLst>
              </p:cNvPr>
              <p:cNvSpPr/>
              <p:nvPr/>
            </p:nvSpPr>
            <p:spPr>
              <a:xfrm>
                <a:off x="971430" y="4575105"/>
                <a:ext cx="99461" cy="117347"/>
              </a:xfrm>
              <a:custGeom>
                <a:avLst/>
                <a:gdLst>
                  <a:gd name="connsiteX0" fmla="*/ 49731 w 99461"/>
                  <a:gd name="connsiteY0" fmla="*/ 0 h 117347"/>
                  <a:gd name="connsiteX1" fmla="*/ 0 w 99461"/>
                  <a:gd name="connsiteY1" fmla="*/ 58674 h 117347"/>
                  <a:gd name="connsiteX2" fmla="*/ 49731 w 99461"/>
                  <a:gd name="connsiteY2" fmla="*/ 117348 h 117347"/>
                  <a:gd name="connsiteX3" fmla="*/ 99462 w 99461"/>
                  <a:gd name="connsiteY3" fmla="*/ 58674 h 117347"/>
                  <a:gd name="connsiteX4" fmla="*/ 49731 w 99461"/>
                  <a:gd name="connsiteY4" fmla="*/ 0 h 117347"/>
                  <a:gd name="connsiteX5" fmla="*/ 49731 w 99461"/>
                  <a:gd name="connsiteY5" fmla="*/ 89967 h 117347"/>
                  <a:gd name="connsiteX6" fmla="*/ 34129 w 99461"/>
                  <a:gd name="connsiteY6" fmla="*/ 58674 h 117347"/>
                  <a:gd name="connsiteX7" fmla="*/ 49731 w 99461"/>
                  <a:gd name="connsiteY7" fmla="*/ 28359 h 117347"/>
                  <a:gd name="connsiteX8" fmla="*/ 65333 w 99461"/>
                  <a:gd name="connsiteY8" fmla="*/ 58674 h 117347"/>
                  <a:gd name="connsiteX9" fmla="*/ 49731 w 99461"/>
                  <a:gd name="connsiteY9" fmla="*/ 89967 h 11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461" h="117347">
                    <a:moveTo>
                      <a:pt x="49731" y="0"/>
                    </a:moveTo>
                    <a:cubicBezTo>
                      <a:pt x="12677" y="0"/>
                      <a:pt x="0" y="30315"/>
                      <a:pt x="0" y="58674"/>
                    </a:cubicBezTo>
                    <a:cubicBezTo>
                      <a:pt x="0" y="101702"/>
                      <a:pt x="25353" y="117348"/>
                      <a:pt x="49731" y="117348"/>
                    </a:cubicBezTo>
                    <a:cubicBezTo>
                      <a:pt x="74109" y="117348"/>
                      <a:pt x="99462" y="101702"/>
                      <a:pt x="99462" y="58674"/>
                    </a:cubicBezTo>
                    <a:cubicBezTo>
                      <a:pt x="99462" y="14668"/>
                      <a:pt x="74109" y="0"/>
                      <a:pt x="49731" y="0"/>
                    </a:cubicBezTo>
                    <a:close/>
                    <a:moveTo>
                      <a:pt x="49731" y="89967"/>
                    </a:moveTo>
                    <a:cubicBezTo>
                      <a:pt x="42905" y="89967"/>
                      <a:pt x="34129" y="87033"/>
                      <a:pt x="34129" y="58674"/>
                    </a:cubicBezTo>
                    <a:cubicBezTo>
                      <a:pt x="34129" y="31293"/>
                      <a:pt x="42905" y="28359"/>
                      <a:pt x="49731" y="28359"/>
                    </a:cubicBezTo>
                    <a:cubicBezTo>
                      <a:pt x="56557" y="28359"/>
                      <a:pt x="65333" y="31293"/>
                      <a:pt x="65333" y="58674"/>
                    </a:cubicBezTo>
                    <a:cubicBezTo>
                      <a:pt x="65333" y="86055"/>
                      <a:pt x="57532" y="89967"/>
                      <a:pt x="49731" y="89967"/>
                    </a:cubicBezTo>
                    <a:close/>
                  </a:path>
                </a:pathLst>
              </a:custGeom>
              <a:solidFill>
                <a:srgbClr val="FFFFFF"/>
              </a:solidFill>
              <a:ln w="9729"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6D7255D-4EAA-0B5A-5714-04DE85CE8478}"/>
                  </a:ext>
                </a:extLst>
              </p:cNvPr>
              <p:cNvSpPr/>
              <p:nvPr/>
            </p:nvSpPr>
            <p:spPr>
              <a:xfrm>
                <a:off x="1571126" y="4575105"/>
                <a:ext cx="92635" cy="114414"/>
              </a:xfrm>
              <a:custGeom>
                <a:avLst/>
                <a:gdLst>
                  <a:gd name="connsiteX0" fmla="*/ 64357 w 92635"/>
                  <a:gd name="connsiteY0" fmla="*/ 0 h 114414"/>
                  <a:gd name="connsiteX1" fmla="*/ 34129 w 92635"/>
                  <a:gd name="connsiteY1" fmla="*/ 13691 h 114414"/>
                  <a:gd name="connsiteX2" fmla="*/ 34129 w 92635"/>
                  <a:gd name="connsiteY2" fmla="*/ 1956 h 114414"/>
                  <a:gd name="connsiteX3" fmla="*/ 0 w 92635"/>
                  <a:gd name="connsiteY3" fmla="*/ 1956 h 114414"/>
                  <a:gd name="connsiteX4" fmla="*/ 0 w 92635"/>
                  <a:gd name="connsiteY4" fmla="*/ 114414 h 114414"/>
                  <a:gd name="connsiteX5" fmla="*/ 34129 w 92635"/>
                  <a:gd name="connsiteY5" fmla="*/ 114414 h 114414"/>
                  <a:gd name="connsiteX6" fmla="*/ 34129 w 92635"/>
                  <a:gd name="connsiteY6" fmla="*/ 37160 h 114414"/>
                  <a:gd name="connsiteX7" fmla="*/ 50706 w 92635"/>
                  <a:gd name="connsiteY7" fmla="*/ 28359 h 114414"/>
                  <a:gd name="connsiteX8" fmla="*/ 58507 w 92635"/>
                  <a:gd name="connsiteY8" fmla="*/ 39116 h 114414"/>
                  <a:gd name="connsiteX9" fmla="*/ 58507 w 92635"/>
                  <a:gd name="connsiteY9" fmla="*/ 114414 h 114414"/>
                  <a:gd name="connsiteX10" fmla="*/ 92636 w 92635"/>
                  <a:gd name="connsiteY10" fmla="*/ 114414 h 114414"/>
                  <a:gd name="connsiteX11" fmla="*/ 92636 w 92635"/>
                  <a:gd name="connsiteY11" fmla="*/ 30315 h 114414"/>
                  <a:gd name="connsiteX12" fmla="*/ 64357 w 92635"/>
                  <a:gd name="connsiteY12" fmla="*/ 0 h 11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635" h="114414">
                    <a:moveTo>
                      <a:pt x="64357" y="0"/>
                    </a:moveTo>
                    <a:cubicBezTo>
                      <a:pt x="51681" y="0"/>
                      <a:pt x="40955" y="6845"/>
                      <a:pt x="34129" y="13691"/>
                    </a:cubicBezTo>
                    <a:lnTo>
                      <a:pt x="34129" y="1956"/>
                    </a:lnTo>
                    <a:lnTo>
                      <a:pt x="0" y="1956"/>
                    </a:lnTo>
                    <a:lnTo>
                      <a:pt x="0" y="114414"/>
                    </a:lnTo>
                    <a:lnTo>
                      <a:pt x="34129" y="114414"/>
                    </a:lnTo>
                    <a:lnTo>
                      <a:pt x="34129" y="37160"/>
                    </a:lnTo>
                    <a:cubicBezTo>
                      <a:pt x="40955" y="31293"/>
                      <a:pt x="45830" y="28359"/>
                      <a:pt x="50706" y="28359"/>
                    </a:cubicBezTo>
                    <a:cubicBezTo>
                      <a:pt x="54606" y="28359"/>
                      <a:pt x="58507" y="29337"/>
                      <a:pt x="58507" y="39116"/>
                    </a:cubicBezTo>
                    <a:lnTo>
                      <a:pt x="58507" y="114414"/>
                    </a:lnTo>
                    <a:lnTo>
                      <a:pt x="92636" y="114414"/>
                    </a:lnTo>
                    <a:lnTo>
                      <a:pt x="92636" y="30315"/>
                    </a:lnTo>
                    <a:cubicBezTo>
                      <a:pt x="92636" y="9779"/>
                      <a:pt x="82885" y="0"/>
                      <a:pt x="64357" y="0"/>
                    </a:cubicBezTo>
                    <a:close/>
                  </a:path>
                </a:pathLst>
              </a:custGeom>
              <a:solidFill>
                <a:srgbClr val="FFFFFF"/>
              </a:solidFill>
              <a:ln w="9729" cap="flat">
                <a:noFill/>
                <a:prstDash val="solid"/>
                <a:miter/>
              </a:ln>
            </p:spPr>
            <p:txBody>
              <a:bodyPr rtlCol="0" anchor="ctr"/>
              <a:lstStyle/>
              <a:p>
                <a:endParaRPr lang="en-US"/>
              </a:p>
            </p:txBody>
          </p:sp>
        </p:grpSp>
        <p:sp>
          <p:nvSpPr>
            <p:cNvPr id="12" name="Freeform 11">
              <a:extLst>
                <a:ext uri="{FF2B5EF4-FFF2-40B4-BE49-F238E27FC236}">
                  <a16:creationId xmlns:a16="http://schemas.microsoft.com/office/drawing/2014/main" id="{2E82D934-936F-65FC-1BFC-A47AF0502A23}"/>
                </a:ext>
              </a:extLst>
            </p:cNvPr>
            <p:cNvSpPr/>
            <p:nvPr/>
          </p:nvSpPr>
          <p:spPr>
            <a:xfrm>
              <a:off x="650618" y="4732547"/>
              <a:ext cx="112138" cy="159397"/>
            </a:xfrm>
            <a:custGeom>
              <a:avLst/>
              <a:gdLst>
                <a:gd name="connsiteX0" fmla="*/ 67283 w 112138"/>
                <a:gd name="connsiteY0" fmla="*/ 64541 h 159397"/>
                <a:gd name="connsiteX1" fmla="*/ 64358 w 112138"/>
                <a:gd name="connsiteY1" fmla="*/ 63564 h 159397"/>
                <a:gd name="connsiteX2" fmla="*/ 40955 w 112138"/>
                <a:gd name="connsiteY2" fmla="*/ 42050 h 159397"/>
                <a:gd name="connsiteX3" fmla="*/ 55582 w 112138"/>
                <a:gd name="connsiteY3" fmla="*/ 29337 h 159397"/>
                <a:gd name="connsiteX4" fmla="*/ 80934 w 112138"/>
                <a:gd name="connsiteY4" fmla="*/ 49873 h 159397"/>
                <a:gd name="connsiteX5" fmla="*/ 81910 w 112138"/>
                <a:gd name="connsiteY5" fmla="*/ 51829 h 159397"/>
                <a:gd name="connsiteX6" fmla="*/ 109213 w 112138"/>
                <a:gd name="connsiteY6" fmla="*/ 37160 h 159397"/>
                <a:gd name="connsiteX7" fmla="*/ 108238 w 112138"/>
                <a:gd name="connsiteY7" fmla="*/ 35204 h 159397"/>
                <a:gd name="connsiteX8" fmla="*/ 55582 w 112138"/>
                <a:gd name="connsiteY8" fmla="*/ 0 h 159397"/>
                <a:gd name="connsiteX9" fmla="*/ 5851 w 112138"/>
                <a:gd name="connsiteY9" fmla="*/ 44006 h 159397"/>
                <a:gd name="connsiteX10" fmla="*/ 49731 w 112138"/>
                <a:gd name="connsiteY10" fmla="*/ 93878 h 159397"/>
                <a:gd name="connsiteX11" fmla="*/ 50706 w 112138"/>
                <a:gd name="connsiteY11" fmla="*/ 94856 h 159397"/>
                <a:gd name="connsiteX12" fmla="*/ 76059 w 112138"/>
                <a:gd name="connsiteY12" fmla="*/ 117348 h 159397"/>
                <a:gd name="connsiteX13" fmla="*/ 58507 w 112138"/>
                <a:gd name="connsiteY13" fmla="*/ 132017 h 159397"/>
                <a:gd name="connsiteX14" fmla="*/ 29253 w 112138"/>
                <a:gd name="connsiteY14" fmla="*/ 109525 h 159397"/>
                <a:gd name="connsiteX15" fmla="*/ 28278 w 112138"/>
                <a:gd name="connsiteY15" fmla="*/ 107569 h 159397"/>
                <a:gd name="connsiteX16" fmla="*/ 0 w 112138"/>
                <a:gd name="connsiteY16" fmla="*/ 120282 h 159397"/>
                <a:gd name="connsiteX17" fmla="*/ 975 w 112138"/>
                <a:gd name="connsiteY17" fmla="*/ 122238 h 159397"/>
                <a:gd name="connsiteX18" fmla="*/ 59482 w 112138"/>
                <a:gd name="connsiteY18" fmla="*/ 159398 h 159397"/>
                <a:gd name="connsiteX19" fmla="*/ 112138 w 112138"/>
                <a:gd name="connsiteY19" fmla="*/ 114414 h 159397"/>
                <a:gd name="connsiteX20" fmla="*/ 67283 w 112138"/>
                <a:gd name="connsiteY20" fmla="*/ 64541 h 15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138" h="159397">
                  <a:moveTo>
                    <a:pt x="67283" y="64541"/>
                  </a:moveTo>
                  <a:lnTo>
                    <a:pt x="64358" y="63564"/>
                  </a:lnTo>
                  <a:cubicBezTo>
                    <a:pt x="50706" y="57696"/>
                    <a:pt x="40955" y="51829"/>
                    <a:pt x="40955" y="42050"/>
                  </a:cubicBezTo>
                  <a:cubicBezTo>
                    <a:pt x="40955" y="34227"/>
                    <a:pt x="46805" y="29337"/>
                    <a:pt x="55582" y="29337"/>
                  </a:cubicBezTo>
                  <a:cubicBezTo>
                    <a:pt x="66308" y="29337"/>
                    <a:pt x="74109" y="36182"/>
                    <a:pt x="80934" y="49873"/>
                  </a:cubicBezTo>
                  <a:lnTo>
                    <a:pt x="81910" y="51829"/>
                  </a:lnTo>
                  <a:lnTo>
                    <a:pt x="109213" y="37160"/>
                  </a:lnTo>
                  <a:lnTo>
                    <a:pt x="108238" y="35204"/>
                  </a:lnTo>
                  <a:cubicBezTo>
                    <a:pt x="97511" y="11735"/>
                    <a:pt x="79959" y="0"/>
                    <a:pt x="55582" y="0"/>
                  </a:cubicBezTo>
                  <a:cubicBezTo>
                    <a:pt x="26328" y="0"/>
                    <a:pt x="5851" y="18580"/>
                    <a:pt x="5851" y="44006"/>
                  </a:cubicBezTo>
                  <a:cubicBezTo>
                    <a:pt x="5851" y="75298"/>
                    <a:pt x="30229" y="85077"/>
                    <a:pt x="49731" y="93878"/>
                  </a:cubicBezTo>
                  <a:lnTo>
                    <a:pt x="50706" y="94856"/>
                  </a:lnTo>
                  <a:cubicBezTo>
                    <a:pt x="66308" y="101702"/>
                    <a:pt x="76059" y="106591"/>
                    <a:pt x="76059" y="117348"/>
                  </a:cubicBezTo>
                  <a:cubicBezTo>
                    <a:pt x="76059" y="127127"/>
                    <a:pt x="69233" y="132017"/>
                    <a:pt x="58507" y="132017"/>
                  </a:cubicBezTo>
                  <a:cubicBezTo>
                    <a:pt x="42905" y="132017"/>
                    <a:pt x="34129" y="119304"/>
                    <a:pt x="29253" y="109525"/>
                  </a:cubicBezTo>
                  <a:lnTo>
                    <a:pt x="28278" y="107569"/>
                  </a:lnTo>
                  <a:lnTo>
                    <a:pt x="0" y="120282"/>
                  </a:lnTo>
                  <a:lnTo>
                    <a:pt x="975" y="122238"/>
                  </a:lnTo>
                  <a:cubicBezTo>
                    <a:pt x="12676" y="147663"/>
                    <a:pt x="32179" y="159398"/>
                    <a:pt x="59482" y="159398"/>
                  </a:cubicBezTo>
                  <a:cubicBezTo>
                    <a:pt x="84835" y="159398"/>
                    <a:pt x="112138" y="145707"/>
                    <a:pt x="112138" y="114414"/>
                  </a:cubicBezTo>
                  <a:cubicBezTo>
                    <a:pt x="111163" y="83122"/>
                    <a:pt x="86785" y="72365"/>
                    <a:pt x="67283" y="64541"/>
                  </a:cubicBezTo>
                  <a:close/>
                </a:path>
              </a:pathLst>
            </a:custGeom>
            <a:solidFill>
              <a:srgbClr val="FFFFFF"/>
            </a:solidFill>
            <a:ln w="972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1C461FD-DC6B-DC4C-287E-5F2C2234B24F}"/>
                </a:ext>
              </a:extLst>
            </p:cNvPr>
            <p:cNvSpPr/>
            <p:nvPr/>
          </p:nvSpPr>
          <p:spPr>
            <a:xfrm>
              <a:off x="776407" y="4773619"/>
              <a:ext cx="94586" cy="117348"/>
            </a:xfrm>
            <a:custGeom>
              <a:avLst/>
              <a:gdLst>
                <a:gd name="connsiteX0" fmla="*/ 64358 w 94586"/>
                <a:gd name="connsiteY0" fmla="*/ 72365 h 117348"/>
                <a:gd name="connsiteX1" fmla="*/ 49731 w 94586"/>
                <a:gd name="connsiteY1" fmla="*/ 90945 h 117348"/>
                <a:gd name="connsiteX2" fmla="*/ 35104 w 94586"/>
                <a:gd name="connsiteY2" fmla="*/ 58674 h 117348"/>
                <a:gd name="connsiteX3" fmla="*/ 49731 w 94586"/>
                <a:gd name="connsiteY3" fmla="*/ 27381 h 117348"/>
                <a:gd name="connsiteX4" fmla="*/ 63382 w 94586"/>
                <a:gd name="connsiteY4" fmla="*/ 44006 h 117348"/>
                <a:gd name="connsiteX5" fmla="*/ 63382 w 94586"/>
                <a:gd name="connsiteY5" fmla="*/ 45961 h 117348"/>
                <a:gd name="connsiteX6" fmla="*/ 94586 w 94586"/>
                <a:gd name="connsiteY6" fmla="*/ 39116 h 117348"/>
                <a:gd name="connsiteX7" fmla="*/ 93611 w 94586"/>
                <a:gd name="connsiteY7" fmla="*/ 37160 h 117348"/>
                <a:gd name="connsiteX8" fmla="*/ 49731 w 94586"/>
                <a:gd name="connsiteY8" fmla="*/ 0 h 117348"/>
                <a:gd name="connsiteX9" fmla="*/ 0 w 94586"/>
                <a:gd name="connsiteY9" fmla="*/ 58674 h 117348"/>
                <a:gd name="connsiteX10" fmla="*/ 48756 w 94586"/>
                <a:gd name="connsiteY10" fmla="*/ 117348 h 117348"/>
                <a:gd name="connsiteX11" fmla="*/ 93611 w 94586"/>
                <a:gd name="connsiteY11" fmla="*/ 80188 h 117348"/>
                <a:gd name="connsiteX12" fmla="*/ 94586 w 94586"/>
                <a:gd name="connsiteY12" fmla="*/ 78232 h 117348"/>
                <a:gd name="connsiteX13" fmla="*/ 64358 w 94586"/>
                <a:gd name="connsiteY13" fmla="*/ 70409 h 117348"/>
                <a:gd name="connsiteX14" fmla="*/ 64358 w 94586"/>
                <a:gd name="connsiteY14" fmla="*/ 72365 h 11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586" h="117348">
                  <a:moveTo>
                    <a:pt x="64358" y="72365"/>
                  </a:moveTo>
                  <a:cubicBezTo>
                    <a:pt x="61432" y="88989"/>
                    <a:pt x="54606" y="90945"/>
                    <a:pt x="49731" y="90945"/>
                  </a:cubicBezTo>
                  <a:cubicBezTo>
                    <a:pt x="43880" y="90945"/>
                    <a:pt x="35104" y="88011"/>
                    <a:pt x="35104" y="58674"/>
                  </a:cubicBezTo>
                  <a:cubicBezTo>
                    <a:pt x="35104" y="27381"/>
                    <a:pt x="45830" y="27381"/>
                    <a:pt x="49731" y="27381"/>
                  </a:cubicBezTo>
                  <a:cubicBezTo>
                    <a:pt x="55582" y="27381"/>
                    <a:pt x="59482" y="30315"/>
                    <a:pt x="63382" y="44006"/>
                  </a:cubicBezTo>
                  <a:lnTo>
                    <a:pt x="63382" y="45961"/>
                  </a:lnTo>
                  <a:lnTo>
                    <a:pt x="94586" y="39116"/>
                  </a:lnTo>
                  <a:lnTo>
                    <a:pt x="93611" y="37160"/>
                  </a:lnTo>
                  <a:cubicBezTo>
                    <a:pt x="89711" y="21514"/>
                    <a:pt x="80935" y="0"/>
                    <a:pt x="49731" y="0"/>
                  </a:cubicBezTo>
                  <a:cubicBezTo>
                    <a:pt x="25353" y="0"/>
                    <a:pt x="0" y="15646"/>
                    <a:pt x="0" y="58674"/>
                  </a:cubicBezTo>
                  <a:cubicBezTo>
                    <a:pt x="0" y="101702"/>
                    <a:pt x="25353" y="117348"/>
                    <a:pt x="48756" y="117348"/>
                  </a:cubicBezTo>
                  <a:cubicBezTo>
                    <a:pt x="72158" y="117348"/>
                    <a:pt x="87760" y="104635"/>
                    <a:pt x="93611" y="80188"/>
                  </a:cubicBezTo>
                  <a:lnTo>
                    <a:pt x="94586" y="78232"/>
                  </a:lnTo>
                  <a:lnTo>
                    <a:pt x="64358" y="70409"/>
                  </a:lnTo>
                  <a:lnTo>
                    <a:pt x="64358" y="72365"/>
                  </a:lnTo>
                  <a:close/>
                </a:path>
              </a:pathLst>
            </a:custGeom>
            <a:solidFill>
              <a:srgbClr val="FFFFFF"/>
            </a:solidFill>
            <a:ln w="972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0CA5336E-F90C-154E-8658-B79FCAF67160}"/>
                </a:ext>
              </a:extLst>
            </p:cNvPr>
            <p:cNvSpPr/>
            <p:nvPr/>
          </p:nvSpPr>
          <p:spPr>
            <a:xfrm>
              <a:off x="885620" y="4729613"/>
              <a:ext cx="92635" cy="160375"/>
            </a:xfrm>
            <a:custGeom>
              <a:avLst/>
              <a:gdLst>
                <a:gd name="connsiteX0" fmla="*/ 64358 w 92635"/>
                <a:gd name="connsiteY0" fmla="*/ 44006 h 160375"/>
                <a:gd name="connsiteX1" fmla="*/ 34129 w 92635"/>
                <a:gd name="connsiteY1" fmla="*/ 57696 h 160375"/>
                <a:gd name="connsiteX2" fmla="*/ 34129 w 92635"/>
                <a:gd name="connsiteY2" fmla="*/ 0 h 160375"/>
                <a:gd name="connsiteX3" fmla="*/ 0 w 92635"/>
                <a:gd name="connsiteY3" fmla="*/ 4890 h 160375"/>
                <a:gd name="connsiteX4" fmla="*/ 0 w 92635"/>
                <a:gd name="connsiteY4" fmla="*/ 160376 h 160375"/>
                <a:gd name="connsiteX5" fmla="*/ 34129 w 92635"/>
                <a:gd name="connsiteY5" fmla="*/ 160376 h 160375"/>
                <a:gd name="connsiteX6" fmla="*/ 34129 w 92635"/>
                <a:gd name="connsiteY6" fmla="*/ 83122 h 160375"/>
                <a:gd name="connsiteX7" fmla="*/ 50706 w 92635"/>
                <a:gd name="connsiteY7" fmla="*/ 74320 h 160375"/>
                <a:gd name="connsiteX8" fmla="*/ 58507 w 92635"/>
                <a:gd name="connsiteY8" fmla="*/ 85077 h 160375"/>
                <a:gd name="connsiteX9" fmla="*/ 58507 w 92635"/>
                <a:gd name="connsiteY9" fmla="*/ 160376 h 160375"/>
                <a:gd name="connsiteX10" fmla="*/ 92636 w 92635"/>
                <a:gd name="connsiteY10" fmla="*/ 160376 h 160375"/>
                <a:gd name="connsiteX11" fmla="*/ 92636 w 92635"/>
                <a:gd name="connsiteY11" fmla="*/ 74320 h 160375"/>
                <a:gd name="connsiteX12" fmla="*/ 64358 w 92635"/>
                <a:gd name="connsiteY12" fmla="*/ 44006 h 16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635" h="160375">
                  <a:moveTo>
                    <a:pt x="64358" y="44006"/>
                  </a:moveTo>
                  <a:cubicBezTo>
                    <a:pt x="51681" y="44006"/>
                    <a:pt x="40955" y="50851"/>
                    <a:pt x="34129" y="57696"/>
                  </a:cubicBezTo>
                  <a:lnTo>
                    <a:pt x="34129" y="0"/>
                  </a:lnTo>
                  <a:lnTo>
                    <a:pt x="0" y="4890"/>
                  </a:lnTo>
                  <a:lnTo>
                    <a:pt x="0" y="160376"/>
                  </a:lnTo>
                  <a:lnTo>
                    <a:pt x="34129" y="160376"/>
                  </a:lnTo>
                  <a:lnTo>
                    <a:pt x="34129" y="83122"/>
                  </a:lnTo>
                  <a:cubicBezTo>
                    <a:pt x="40955" y="77254"/>
                    <a:pt x="45830" y="74320"/>
                    <a:pt x="50706" y="74320"/>
                  </a:cubicBezTo>
                  <a:cubicBezTo>
                    <a:pt x="54606" y="74320"/>
                    <a:pt x="58507" y="75298"/>
                    <a:pt x="58507" y="85077"/>
                  </a:cubicBezTo>
                  <a:lnTo>
                    <a:pt x="58507" y="160376"/>
                  </a:lnTo>
                  <a:lnTo>
                    <a:pt x="92636" y="160376"/>
                  </a:lnTo>
                  <a:lnTo>
                    <a:pt x="92636" y="74320"/>
                  </a:lnTo>
                  <a:cubicBezTo>
                    <a:pt x="92636" y="54762"/>
                    <a:pt x="82885" y="44006"/>
                    <a:pt x="64358" y="44006"/>
                  </a:cubicBezTo>
                  <a:close/>
                </a:path>
              </a:pathLst>
            </a:custGeom>
            <a:solidFill>
              <a:srgbClr val="FFFFFF"/>
            </a:solidFill>
            <a:ln w="972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442A96D-8DD6-F52B-B610-94BE34C9A409}"/>
                </a:ext>
              </a:extLst>
            </p:cNvPr>
            <p:cNvSpPr/>
            <p:nvPr/>
          </p:nvSpPr>
          <p:spPr>
            <a:xfrm>
              <a:off x="990933" y="4773619"/>
              <a:ext cx="99461" cy="117348"/>
            </a:xfrm>
            <a:custGeom>
              <a:avLst/>
              <a:gdLst>
                <a:gd name="connsiteX0" fmla="*/ 49731 w 99461"/>
                <a:gd name="connsiteY0" fmla="*/ 0 h 117348"/>
                <a:gd name="connsiteX1" fmla="*/ 0 w 99461"/>
                <a:gd name="connsiteY1" fmla="*/ 58674 h 117348"/>
                <a:gd name="connsiteX2" fmla="*/ 49731 w 99461"/>
                <a:gd name="connsiteY2" fmla="*/ 117348 h 117348"/>
                <a:gd name="connsiteX3" fmla="*/ 99462 w 99461"/>
                <a:gd name="connsiteY3" fmla="*/ 58674 h 117348"/>
                <a:gd name="connsiteX4" fmla="*/ 49731 w 99461"/>
                <a:gd name="connsiteY4" fmla="*/ 0 h 117348"/>
                <a:gd name="connsiteX5" fmla="*/ 49731 w 99461"/>
                <a:gd name="connsiteY5" fmla="*/ 89967 h 117348"/>
                <a:gd name="connsiteX6" fmla="*/ 34129 w 99461"/>
                <a:gd name="connsiteY6" fmla="*/ 58674 h 117348"/>
                <a:gd name="connsiteX7" fmla="*/ 49731 w 99461"/>
                <a:gd name="connsiteY7" fmla="*/ 28359 h 117348"/>
                <a:gd name="connsiteX8" fmla="*/ 65333 w 99461"/>
                <a:gd name="connsiteY8" fmla="*/ 58674 h 117348"/>
                <a:gd name="connsiteX9" fmla="*/ 49731 w 99461"/>
                <a:gd name="connsiteY9" fmla="*/ 89967 h 11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461" h="117348">
                  <a:moveTo>
                    <a:pt x="49731" y="0"/>
                  </a:moveTo>
                  <a:cubicBezTo>
                    <a:pt x="12677" y="0"/>
                    <a:pt x="0" y="30315"/>
                    <a:pt x="0" y="58674"/>
                  </a:cubicBezTo>
                  <a:cubicBezTo>
                    <a:pt x="0" y="101702"/>
                    <a:pt x="25353" y="117348"/>
                    <a:pt x="49731" y="117348"/>
                  </a:cubicBezTo>
                  <a:cubicBezTo>
                    <a:pt x="74109" y="117348"/>
                    <a:pt x="99462" y="101702"/>
                    <a:pt x="99462" y="58674"/>
                  </a:cubicBezTo>
                  <a:cubicBezTo>
                    <a:pt x="99462" y="15646"/>
                    <a:pt x="74109" y="0"/>
                    <a:pt x="49731" y="0"/>
                  </a:cubicBezTo>
                  <a:close/>
                  <a:moveTo>
                    <a:pt x="49731" y="89967"/>
                  </a:moveTo>
                  <a:cubicBezTo>
                    <a:pt x="42905" y="89967"/>
                    <a:pt x="34129" y="87033"/>
                    <a:pt x="34129" y="58674"/>
                  </a:cubicBezTo>
                  <a:cubicBezTo>
                    <a:pt x="34129" y="31293"/>
                    <a:pt x="42905" y="28359"/>
                    <a:pt x="49731" y="28359"/>
                  </a:cubicBezTo>
                  <a:cubicBezTo>
                    <a:pt x="56557" y="28359"/>
                    <a:pt x="65333" y="31293"/>
                    <a:pt x="65333" y="58674"/>
                  </a:cubicBezTo>
                  <a:cubicBezTo>
                    <a:pt x="65333" y="87033"/>
                    <a:pt x="56557" y="89967"/>
                    <a:pt x="49731" y="89967"/>
                  </a:cubicBezTo>
                  <a:close/>
                </a:path>
              </a:pathLst>
            </a:custGeom>
            <a:solidFill>
              <a:srgbClr val="FFFFFF"/>
            </a:solidFill>
            <a:ln w="972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E28FAB3-65D7-BBFA-1ECA-477193221432}"/>
                </a:ext>
              </a:extLst>
            </p:cNvPr>
            <p:cNvSpPr/>
            <p:nvPr/>
          </p:nvSpPr>
          <p:spPr>
            <a:xfrm>
              <a:off x="1102096" y="4773619"/>
              <a:ext cx="99461" cy="117348"/>
            </a:xfrm>
            <a:custGeom>
              <a:avLst/>
              <a:gdLst>
                <a:gd name="connsiteX0" fmla="*/ 49731 w 99461"/>
                <a:gd name="connsiteY0" fmla="*/ 0 h 117348"/>
                <a:gd name="connsiteX1" fmla="*/ 0 w 99461"/>
                <a:gd name="connsiteY1" fmla="*/ 58674 h 117348"/>
                <a:gd name="connsiteX2" fmla="*/ 49731 w 99461"/>
                <a:gd name="connsiteY2" fmla="*/ 117348 h 117348"/>
                <a:gd name="connsiteX3" fmla="*/ 99462 w 99461"/>
                <a:gd name="connsiteY3" fmla="*/ 58674 h 117348"/>
                <a:gd name="connsiteX4" fmla="*/ 49731 w 99461"/>
                <a:gd name="connsiteY4" fmla="*/ 0 h 117348"/>
                <a:gd name="connsiteX5" fmla="*/ 49731 w 99461"/>
                <a:gd name="connsiteY5" fmla="*/ 89967 h 117348"/>
                <a:gd name="connsiteX6" fmla="*/ 34129 w 99461"/>
                <a:gd name="connsiteY6" fmla="*/ 58674 h 117348"/>
                <a:gd name="connsiteX7" fmla="*/ 49731 w 99461"/>
                <a:gd name="connsiteY7" fmla="*/ 28359 h 117348"/>
                <a:gd name="connsiteX8" fmla="*/ 65333 w 99461"/>
                <a:gd name="connsiteY8" fmla="*/ 58674 h 117348"/>
                <a:gd name="connsiteX9" fmla="*/ 49731 w 99461"/>
                <a:gd name="connsiteY9" fmla="*/ 89967 h 11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461" h="117348">
                  <a:moveTo>
                    <a:pt x="49731" y="0"/>
                  </a:moveTo>
                  <a:cubicBezTo>
                    <a:pt x="12677" y="0"/>
                    <a:pt x="0" y="30315"/>
                    <a:pt x="0" y="58674"/>
                  </a:cubicBezTo>
                  <a:cubicBezTo>
                    <a:pt x="0" y="101702"/>
                    <a:pt x="25353" y="117348"/>
                    <a:pt x="49731" y="117348"/>
                  </a:cubicBezTo>
                  <a:cubicBezTo>
                    <a:pt x="74109" y="117348"/>
                    <a:pt x="99462" y="101702"/>
                    <a:pt x="99462" y="58674"/>
                  </a:cubicBezTo>
                  <a:cubicBezTo>
                    <a:pt x="99462" y="15646"/>
                    <a:pt x="73134" y="0"/>
                    <a:pt x="49731" y="0"/>
                  </a:cubicBezTo>
                  <a:close/>
                  <a:moveTo>
                    <a:pt x="49731" y="89967"/>
                  </a:moveTo>
                  <a:cubicBezTo>
                    <a:pt x="42905" y="89967"/>
                    <a:pt x="34129" y="87033"/>
                    <a:pt x="34129" y="58674"/>
                  </a:cubicBezTo>
                  <a:cubicBezTo>
                    <a:pt x="34129" y="31293"/>
                    <a:pt x="42905" y="28359"/>
                    <a:pt x="49731" y="28359"/>
                  </a:cubicBezTo>
                  <a:cubicBezTo>
                    <a:pt x="56557" y="28359"/>
                    <a:pt x="65333" y="31293"/>
                    <a:pt x="65333" y="58674"/>
                  </a:cubicBezTo>
                  <a:cubicBezTo>
                    <a:pt x="65333" y="87033"/>
                    <a:pt x="56557" y="89967"/>
                    <a:pt x="49731" y="89967"/>
                  </a:cubicBezTo>
                  <a:close/>
                </a:path>
              </a:pathLst>
            </a:custGeom>
            <a:solidFill>
              <a:srgbClr val="FFFFFF"/>
            </a:solidFill>
            <a:ln w="9729"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264F9BB-DEDB-A916-D357-4EAF345F2D6F}"/>
                </a:ext>
              </a:extLst>
            </p:cNvPr>
            <p:cNvSpPr/>
            <p:nvPr/>
          </p:nvSpPr>
          <p:spPr>
            <a:xfrm>
              <a:off x="1284442" y="4773619"/>
              <a:ext cx="99487" cy="117348"/>
            </a:xfrm>
            <a:custGeom>
              <a:avLst/>
              <a:gdLst>
                <a:gd name="connsiteX0" fmla="*/ 49731 w 99487"/>
                <a:gd name="connsiteY0" fmla="*/ 0 h 117348"/>
                <a:gd name="connsiteX1" fmla="*/ 0 w 99487"/>
                <a:gd name="connsiteY1" fmla="*/ 58674 h 117348"/>
                <a:gd name="connsiteX2" fmla="*/ 49731 w 99487"/>
                <a:gd name="connsiteY2" fmla="*/ 117348 h 117348"/>
                <a:gd name="connsiteX3" fmla="*/ 99462 w 99487"/>
                <a:gd name="connsiteY3" fmla="*/ 58674 h 117348"/>
                <a:gd name="connsiteX4" fmla="*/ 49731 w 99487"/>
                <a:gd name="connsiteY4" fmla="*/ 0 h 117348"/>
                <a:gd name="connsiteX5" fmla="*/ 49731 w 99487"/>
                <a:gd name="connsiteY5" fmla="*/ 89967 h 117348"/>
                <a:gd name="connsiteX6" fmla="*/ 34129 w 99487"/>
                <a:gd name="connsiteY6" fmla="*/ 58674 h 117348"/>
                <a:gd name="connsiteX7" fmla="*/ 49731 w 99487"/>
                <a:gd name="connsiteY7" fmla="*/ 28359 h 117348"/>
                <a:gd name="connsiteX8" fmla="*/ 65333 w 99487"/>
                <a:gd name="connsiteY8" fmla="*/ 58674 h 117348"/>
                <a:gd name="connsiteX9" fmla="*/ 49731 w 99487"/>
                <a:gd name="connsiteY9" fmla="*/ 89967 h 11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487" h="117348">
                  <a:moveTo>
                    <a:pt x="49731" y="0"/>
                  </a:moveTo>
                  <a:cubicBezTo>
                    <a:pt x="12677" y="0"/>
                    <a:pt x="0" y="30315"/>
                    <a:pt x="0" y="58674"/>
                  </a:cubicBezTo>
                  <a:cubicBezTo>
                    <a:pt x="0" y="101702"/>
                    <a:pt x="25353" y="117348"/>
                    <a:pt x="49731" y="117348"/>
                  </a:cubicBezTo>
                  <a:cubicBezTo>
                    <a:pt x="74109" y="117348"/>
                    <a:pt x="99462" y="101702"/>
                    <a:pt x="99462" y="58674"/>
                  </a:cubicBezTo>
                  <a:cubicBezTo>
                    <a:pt x="100437" y="15646"/>
                    <a:pt x="74109" y="0"/>
                    <a:pt x="49731" y="0"/>
                  </a:cubicBezTo>
                  <a:close/>
                  <a:moveTo>
                    <a:pt x="49731" y="89967"/>
                  </a:moveTo>
                  <a:cubicBezTo>
                    <a:pt x="42905" y="89967"/>
                    <a:pt x="34129" y="87033"/>
                    <a:pt x="34129" y="58674"/>
                  </a:cubicBezTo>
                  <a:cubicBezTo>
                    <a:pt x="34129" y="31293"/>
                    <a:pt x="42905" y="28359"/>
                    <a:pt x="49731" y="28359"/>
                  </a:cubicBezTo>
                  <a:cubicBezTo>
                    <a:pt x="56557" y="28359"/>
                    <a:pt x="65333" y="31293"/>
                    <a:pt x="65333" y="58674"/>
                  </a:cubicBezTo>
                  <a:cubicBezTo>
                    <a:pt x="65333" y="87033"/>
                    <a:pt x="57532" y="89967"/>
                    <a:pt x="49731" y="89967"/>
                  </a:cubicBezTo>
                  <a:close/>
                </a:path>
              </a:pathLst>
            </a:custGeom>
            <a:solidFill>
              <a:srgbClr val="FFFFFF"/>
            </a:solidFill>
            <a:ln w="972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9EC65F6-1997-8F3B-DA63-0801EAE014AE}"/>
                </a:ext>
              </a:extLst>
            </p:cNvPr>
            <p:cNvSpPr/>
            <p:nvPr/>
          </p:nvSpPr>
          <p:spPr>
            <a:xfrm>
              <a:off x="1390729" y="4733525"/>
              <a:ext cx="69233" cy="156464"/>
            </a:xfrm>
            <a:custGeom>
              <a:avLst/>
              <a:gdLst>
                <a:gd name="connsiteX0" fmla="*/ 51681 w 69233"/>
                <a:gd name="connsiteY0" fmla="*/ 0 h 156464"/>
                <a:gd name="connsiteX1" fmla="*/ 15602 w 69233"/>
                <a:gd name="connsiteY1" fmla="*/ 35204 h 156464"/>
                <a:gd name="connsiteX2" fmla="*/ 15602 w 69233"/>
                <a:gd name="connsiteY2" fmla="*/ 43028 h 156464"/>
                <a:gd name="connsiteX3" fmla="*/ 0 w 69233"/>
                <a:gd name="connsiteY3" fmla="*/ 43028 h 156464"/>
                <a:gd name="connsiteX4" fmla="*/ 0 w 69233"/>
                <a:gd name="connsiteY4" fmla="*/ 69431 h 156464"/>
                <a:gd name="connsiteX5" fmla="*/ 15602 w 69233"/>
                <a:gd name="connsiteY5" fmla="*/ 69431 h 156464"/>
                <a:gd name="connsiteX6" fmla="*/ 15602 w 69233"/>
                <a:gd name="connsiteY6" fmla="*/ 156464 h 156464"/>
                <a:gd name="connsiteX7" fmla="*/ 49731 w 69233"/>
                <a:gd name="connsiteY7" fmla="*/ 156464 h 156464"/>
                <a:gd name="connsiteX8" fmla="*/ 49731 w 69233"/>
                <a:gd name="connsiteY8" fmla="*/ 69431 h 156464"/>
                <a:gd name="connsiteX9" fmla="*/ 69233 w 69233"/>
                <a:gd name="connsiteY9" fmla="*/ 69431 h 156464"/>
                <a:gd name="connsiteX10" fmla="*/ 69233 w 69233"/>
                <a:gd name="connsiteY10" fmla="*/ 43028 h 156464"/>
                <a:gd name="connsiteX11" fmla="*/ 49731 w 69233"/>
                <a:gd name="connsiteY11" fmla="*/ 43028 h 156464"/>
                <a:gd name="connsiteX12" fmla="*/ 49731 w 69233"/>
                <a:gd name="connsiteY12" fmla="*/ 36182 h 156464"/>
                <a:gd name="connsiteX13" fmla="*/ 60457 w 69233"/>
                <a:gd name="connsiteY13" fmla="*/ 26403 h 156464"/>
                <a:gd name="connsiteX14" fmla="*/ 67283 w 69233"/>
                <a:gd name="connsiteY14" fmla="*/ 27381 h 156464"/>
                <a:gd name="connsiteX15" fmla="*/ 69233 w 69233"/>
                <a:gd name="connsiteY15" fmla="*/ 27381 h 156464"/>
                <a:gd name="connsiteX16" fmla="*/ 69233 w 69233"/>
                <a:gd name="connsiteY16" fmla="*/ 978 h 156464"/>
                <a:gd name="connsiteX17" fmla="*/ 68258 w 69233"/>
                <a:gd name="connsiteY17" fmla="*/ 978 h 156464"/>
                <a:gd name="connsiteX18" fmla="*/ 51681 w 69233"/>
                <a:gd name="connsiteY18" fmla="*/ 0 h 15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233" h="156464">
                  <a:moveTo>
                    <a:pt x="51681" y="0"/>
                  </a:moveTo>
                  <a:cubicBezTo>
                    <a:pt x="19502" y="0"/>
                    <a:pt x="15602" y="18580"/>
                    <a:pt x="15602" y="35204"/>
                  </a:cubicBezTo>
                  <a:lnTo>
                    <a:pt x="15602" y="43028"/>
                  </a:lnTo>
                  <a:lnTo>
                    <a:pt x="0" y="43028"/>
                  </a:lnTo>
                  <a:lnTo>
                    <a:pt x="0" y="69431"/>
                  </a:lnTo>
                  <a:lnTo>
                    <a:pt x="15602" y="69431"/>
                  </a:lnTo>
                  <a:lnTo>
                    <a:pt x="15602" y="156464"/>
                  </a:lnTo>
                  <a:lnTo>
                    <a:pt x="49731" y="156464"/>
                  </a:lnTo>
                  <a:lnTo>
                    <a:pt x="49731" y="69431"/>
                  </a:lnTo>
                  <a:lnTo>
                    <a:pt x="69233" y="69431"/>
                  </a:lnTo>
                  <a:lnTo>
                    <a:pt x="69233" y="43028"/>
                  </a:lnTo>
                  <a:lnTo>
                    <a:pt x="49731" y="43028"/>
                  </a:lnTo>
                  <a:lnTo>
                    <a:pt x="49731" y="36182"/>
                  </a:lnTo>
                  <a:cubicBezTo>
                    <a:pt x="49731" y="28359"/>
                    <a:pt x="53631" y="26403"/>
                    <a:pt x="60457" y="26403"/>
                  </a:cubicBezTo>
                  <a:cubicBezTo>
                    <a:pt x="62407" y="26403"/>
                    <a:pt x="66308" y="26403"/>
                    <a:pt x="67283" y="27381"/>
                  </a:cubicBezTo>
                  <a:lnTo>
                    <a:pt x="69233" y="27381"/>
                  </a:lnTo>
                  <a:lnTo>
                    <a:pt x="69233" y="978"/>
                  </a:lnTo>
                  <a:lnTo>
                    <a:pt x="68258" y="978"/>
                  </a:lnTo>
                  <a:cubicBezTo>
                    <a:pt x="66308" y="0"/>
                    <a:pt x="56557" y="0"/>
                    <a:pt x="51681" y="0"/>
                  </a:cubicBezTo>
                  <a:close/>
                </a:path>
              </a:pathLst>
            </a:custGeom>
            <a:solidFill>
              <a:srgbClr val="FFFFFF"/>
            </a:solidFill>
            <a:ln w="9729"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933821B-A2F8-3031-8497-2E86D3302955}"/>
                </a:ext>
              </a:extLst>
            </p:cNvPr>
            <p:cNvSpPr/>
            <p:nvPr/>
          </p:nvSpPr>
          <p:spPr>
            <a:xfrm>
              <a:off x="1501892" y="4733525"/>
              <a:ext cx="135540" cy="155486"/>
            </a:xfrm>
            <a:custGeom>
              <a:avLst/>
              <a:gdLst>
                <a:gd name="connsiteX0" fmla="*/ 68258 w 135540"/>
                <a:gd name="connsiteY0" fmla="*/ 101702 h 155486"/>
                <a:gd name="connsiteX1" fmla="*/ 42905 w 135540"/>
                <a:gd name="connsiteY1" fmla="*/ 0 h 155486"/>
                <a:gd name="connsiteX2" fmla="*/ 0 w 135540"/>
                <a:gd name="connsiteY2" fmla="*/ 0 h 155486"/>
                <a:gd name="connsiteX3" fmla="*/ 0 w 135540"/>
                <a:gd name="connsiteY3" fmla="*/ 155486 h 155486"/>
                <a:gd name="connsiteX4" fmla="*/ 29253 w 135540"/>
                <a:gd name="connsiteY4" fmla="*/ 155486 h 155486"/>
                <a:gd name="connsiteX5" fmla="*/ 29253 w 135540"/>
                <a:gd name="connsiteY5" fmla="*/ 58674 h 155486"/>
                <a:gd name="connsiteX6" fmla="*/ 53631 w 135540"/>
                <a:gd name="connsiteY6" fmla="*/ 155486 h 155486"/>
                <a:gd name="connsiteX7" fmla="*/ 79959 w 135540"/>
                <a:gd name="connsiteY7" fmla="*/ 155486 h 155486"/>
                <a:gd name="connsiteX8" fmla="*/ 104337 w 135540"/>
                <a:gd name="connsiteY8" fmla="*/ 59652 h 155486"/>
                <a:gd name="connsiteX9" fmla="*/ 104337 w 135540"/>
                <a:gd name="connsiteY9" fmla="*/ 155486 h 155486"/>
                <a:gd name="connsiteX10" fmla="*/ 135541 w 135540"/>
                <a:gd name="connsiteY10" fmla="*/ 155486 h 155486"/>
                <a:gd name="connsiteX11" fmla="*/ 135541 w 135540"/>
                <a:gd name="connsiteY11" fmla="*/ 0 h 155486"/>
                <a:gd name="connsiteX12" fmla="*/ 91661 w 135540"/>
                <a:gd name="connsiteY12" fmla="*/ 0 h 155486"/>
                <a:gd name="connsiteX13" fmla="*/ 68258 w 135540"/>
                <a:gd name="connsiteY13" fmla="*/ 101702 h 15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40" h="155486">
                  <a:moveTo>
                    <a:pt x="68258" y="101702"/>
                  </a:moveTo>
                  <a:lnTo>
                    <a:pt x="42905" y="0"/>
                  </a:lnTo>
                  <a:lnTo>
                    <a:pt x="0" y="0"/>
                  </a:lnTo>
                  <a:lnTo>
                    <a:pt x="0" y="155486"/>
                  </a:lnTo>
                  <a:lnTo>
                    <a:pt x="29253" y="155486"/>
                  </a:lnTo>
                  <a:lnTo>
                    <a:pt x="29253" y="58674"/>
                  </a:lnTo>
                  <a:cubicBezTo>
                    <a:pt x="31204" y="65519"/>
                    <a:pt x="53631" y="155486"/>
                    <a:pt x="53631" y="155486"/>
                  </a:cubicBezTo>
                  <a:lnTo>
                    <a:pt x="79959" y="155486"/>
                  </a:lnTo>
                  <a:cubicBezTo>
                    <a:pt x="79959" y="155486"/>
                    <a:pt x="102387" y="67475"/>
                    <a:pt x="104337" y="59652"/>
                  </a:cubicBezTo>
                  <a:lnTo>
                    <a:pt x="104337" y="155486"/>
                  </a:lnTo>
                  <a:lnTo>
                    <a:pt x="135541" y="155486"/>
                  </a:lnTo>
                  <a:lnTo>
                    <a:pt x="135541" y="0"/>
                  </a:lnTo>
                  <a:lnTo>
                    <a:pt x="91661" y="0"/>
                  </a:lnTo>
                  <a:lnTo>
                    <a:pt x="68258" y="101702"/>
                  </a:lnTo>
                  <a:close/>
                </a:path>
              </a:pathLst>
            </a:custGeom>
            <a:solidFill>
              <a:srgbClr val="FFFFFF"/>
            </a:solidFill>
            <a:ln w="972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35F5581-FE18-87D1-8F40-D93E5380BE49}"/>
                </a:ext>
              </a:extLst>
            </p:cNvPr>
            <p:cNvSpPr/>
            <p:nvPr/>
          </p:nvSpPr>
          <p:spPr>
            <a:xfrm>
              <a:off x="1652060" y="4772641"/>
              <a:ext cx="94586" cy="117348"/>
            </a:xfrm>
            <a:custGeom>
              <a:avLst/>
              <a:gdLst>
                <a:gd name="connsiteX0" fmla="*/ 73134 w 94586"/>
                <a:gd name="connsiteY0" fmla="*/ 78232 h 117348"/>
                <a:gd name="connsiteX1" fmla="*/ 51681 w 94586"/>
                <a:gd name="connsiteY1" fmla="*/ 90945 h 117348"/>
                <a:gd name="connsiteX2" fmla="*/ 34129 w 94586"/>
                <a:gd name="connsiteY2" fmla="*/ 68453 h 117348"/>
                <a:gd name="connsiteX3" fmla="*/ 94586 w 94586"/>
                <a:gd name="connsiteY3" fmla="*/ 68453 h 117348"/>
                <a:gd name="connsiteX4" fmla="*/ 94586 w 94586"/>
                <a:gd name="connsiteY4" fmla="*/ 60630 h 117348"/>
                <a:gd name="connsiteX5" fmla="*/ 48756 w 94586"/>
                <a:gd name="connsiteY5" fmla="*/ 0 h 117348"/>
                <a:gd name="connsiteX6" fmla="*/ 0 w 94586"/>
                <a:gd name="connsiteY6" fmla="*/ 58674 h 117348"/>
                <a:gd name="connsiteX7" fmla="*/ 49731 w 94586"/>
                <a:gd name="connsiteY7" fmla="*/ 117348 h 117348"/>
                <a:gd name="connsiteX8" fmla="*/ 93611 w 94586"/>
                <a:gd name="connsiteY8" fmla="*/ 93878 h 117348"/>
                <a:gd name="connsiteX9" fmla="*/ 94586 w 94586"/>
                <a:gd name="connsiteY9" fmla="*/ 91923 h 117348"/>
                <a:gd name="connsiteX10" fmla="*/ 74109 w 94586"/>
                <a:gd name="connsiteY10" fmla="*/ 75298 h 117348"/>
                <a:gd name="connsiteX11" fmla="*/ 73134 w 94586"/>
                <a:gd name="connsiteY11" fmla="*/ 78232 h 117348"/>
                <a:gd name="connsiteX12" fmla="*/ 35104 w 94586"/>
                <a:gd name="connsiteY12" fmla="*/ 47917 h 117348"/>
                <a:gd name="connsiteX13" fmla="*/ 49731 w 94586"/>
                <a:gd name="connsiteY13" fmla="*/ 28359 h 117348"/>
                <a:gd name="connsiteX14" fmla="*/ 63382 w 94586"/>
                <a:gd name="connsiteY14" fmla="*/ 47917 h 117348"/>
                <a:gd name="connsiteX15" fmla="*/ 35104 w 94586"/>
                <a:gd name="connsiteY15" fmla="*/ 47917 h 11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4586" h="117348">
                  <a:moveTo>
                    <a:pt x="73134" y="78232"/>
                  </a:moveTo>
                  <a:cubicBezTo>
                    <a:pt x="69233" y="84099"/>
                    <a:pt x="61432" y="90945"/>
                    <a:pt x="51681" y="90945"/>
                  </a:cubicBezTo>
                  <a:cubicBezTo>
                    <a:pt x="40955" y="90945"/>
                    <a:pt x="36079" y="83122"/>
                    <a:pt x="34129" y="68453"/>
                  </a:cubicBezTo>
                  <a:lnTo>
                    <a:pt x="94586" y="68453"/>
                  </a:lnTo>
                  <a:lnTo>
                    <a:pt x="94586" y="60630"/>
                  </a:lnTo>
                  <a:cubicBezTo>
                    <a:pt x="94586" y="22492"/>
                    <a:pt x="78009" y="0"/>
                    <a:pt x="48756" y="0"/>
                  </a:cubicBezTo>
                  <a:cubicBezTo>
                    <a:pt x="26328" y="0"/>
                    <a:pt x="0" y="15646"/>
                    <a:pt x="0" y="58674"/>
                  </a:cubicBezTo>
                  <a:cubicBezTo>
                    <a:pt x="0" y="95834"/>
                    <a:pt x="18527" y="117348"/>
                    <a:pt x="49731" y="117348"/>
                  </a:cubicBezTo>
                  <a:cubicBezTo>
                    <a:pt x="68258" y="117348"/>
                    <a:pt x="82885" y="109525"/>
                    <a:pt x="93611" y="93878"/>
                  </a:cubicBezTo>
                  <a:lnTo>
                    <a:pt x="94586" y="91923"/>
                  </a:lnTo>
                  <a:lnTo>
                    <a:pt x="74109" y="75298"/>
                  </a:lnTo>
                  <a:lnTo>
                    <a:pt x="73134" y="78232"/>
                  </a:lnTo>
                  <a:close/>
                  <a:moveTo>
                    <a:pt x="35104" y="47917"/>
                  </a:moveTo>
                  <a:cubicBezTo>
                    <a:pt x="36079" y="38138"/>
                    <a:pt x="39980" y="28359"/>
                    <a:pt x="49731" y="28359"/>
                  </a:cubicBezTo>
                  <a:cubicBezTo>
                    <a:pt x="54606" y="28359"/>
                    <a:pt x="62407" y="30315"/>
                    <a:pt x="63382" y="47917"/>
                  </a:cubicBezTo>
                  <a:lnTo>
                    <a:pt x="35104" y="47917"/>
                  </a:lnTo>
                  <a:close/>
                </a:path>
              </a:pathLst>
            </a:custGeom>
            <a:solidFill>
              <a:srgbClr val="FFFFFF"/>
            </a:solidFill>
            <a:ln w="9729"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43AC1B1-F4E6-E09B-E26C-441F8B545D69}"/>
                </a:ext>
              </a:extLst>
            </p:cNvPr>
            <p:cNvSpPr/>
            <p:nvPr/>
          </p:nvSpPr>
          <p:spPr>
            <a:xfrm>
              <a:off x="1762248" y="4733525"/>
              <a:ext cx="101411" cy="157441"/>
            </a:xfrm>
            <a:custGeom>
              <a:avLst/>
              <a:gdLst>
                <a:gd name="connsiteX0" fmla="*/ 96536 w 101411"/>
                <a:gd name="connsiteY0" fmla="*/ 127127 h 157441"/>
                <a:gd name="connsiteX1" fmla="*/ 96536 w 101411"/>
                <a:gd name="connsiteY1" fmla="*/ 0 h 157441"/>
                <a:gd name="connsiteX2" fmla="*/ 62407 w 101411"/>
                <a:gd name="connsiteY2" fmla="*/ 0 h 157441"/>
                <a:gd name="connsiteX3" fmla="*/ 62407 w 101411"/>
                <a:gd name="connsiteY3" fmla="*/ 50851 h 157441"/>
                <a:gd name="connsiteX4" fmla="*/ 37054 w 101411"/>
                <a:gd name="connsiteY4" fmla="*/ 40094 h 157441"/>
                <a:gd name="connsiteX5" fmla="*/ 0 w 101411"/>
                <a:gd name="connsiteY5" fmla="*/ 99746 h 157441"/>
                <a:gd name="connsiteX6" fmla="*/ 37054 w 101411"/>
                <a:gd name="connsiteY6" fmla="*/ 157442 h 157441"/>
                <a:gd name="connsiteX7" fmla="*/ 63382 w 101411"/>
                <a:gd name="connsiteY7" fmla="*/ 145707 h 157441"/>
                <a:gd name="connsiteX8" fmla="*/ 65333 w 101411"/>
                <a:gd name="connsiteY8" fmla="*/ 154508 h 157441"/>
                <a:gd name="connsiteX9" fmla="*/ 66308 w 101411"/>
                <a:gd name="connsiteY9" fmla="*/ 155486 h 157441"/>
                <a:gd name="connsiteX10" fmla="*/ 101412 w 101411"/>
                <a:gd name="connsiteY10" fmla="*/ 155486 h 157441"/>
                <a:gd name="connsiteX11" fmla="*/ 100437 w 101411"/>
                <a:gd name="connsiteY11" fmla="*/ 152552 h 157441"/>
                <a:gd name="connsiteX12" fmla="*/ 96536 w 101411"/>
                <a:gd name="connsiteY12" fmla="*/ 127127 h 157441"/>
                <a:gd name="connsiteX13" fmla="*/ 62407 w 101411"/>
                <a:gd name="connsiteY13" fmla="*/ 77254 h 157441"/>
                <a:gd name="connsiteX14" fmla="*/ 62407 w 101411"/>
                <a:gd name="connsiteY14" fmla="*/ 120282 h 157441"/>
                <a:gd name="connsiteX15" fmla="*/ 47781 w 101411"/>
                <a:gd name="connsiteY15" fmla="*/ 129083 h 157441"/>
                <a:gd name="connsiteX16" fmla="*/ 33154 w 101411"/>
                <a:gd name="connsiteY16" fmla="*/ 98768 h 157441"/>
                <a:gd name="connsiteX17" fmla="*/ 47781 w 101411"/>
                <a:gd name="connsiteY17" fmla="*/ 69431 h 157441"/>
                <a:gd name="connsiteX18" fmla="*/ 62407 w 101411"/>
                <a:gd name="connsiteY18" fmla="*/ 77254 h 15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411" h="157441">
                  <a:moveTo>
                    <a:pt x="96536" y="127127"/>
                  </a:moveTo>
                  <a:lnTo>
                    <a:pt x="96536" y="0"/>
                  </a:lnTo>
                  <a:lnTo>
                    <a:pt x="62407" y="0"/>
                  </a:lnTo>
                  <a:lnTo>
                    <a:pt x="62407" y="50851"/>
                  </a:lnTo>
                  <a:cubicBezTo>
                    <a:pt x="55581" y="44006"/>
                    <a:pt x="46806" y="40094"/>
                    <a:pt x="37054" y="40094"/>
                  </a:cubicBezTo>
                  <a:cubicBezTo>
                    <a:pt x="13652" y="40094"/>
                    <a:pt x="0" y="61608"/>
                    <a:pt x="0" y="99746"/>
                  </a:cubicBezTo>
                  <a:cubicBezTo>
                    <a:pt x="0" y="147663"/>
                    <a:pt x="20477" y="157442"/>
                    <a:pt x="37054" y="157442"/>
                  </a:cubicBezTo>
                  <a:cubicBezTo>
                    <a:pt x="47781" y="157442"/>
                    <a:pt x="56557" y="153530"/>
                    <a:pt x="63382" y="145707"/>
                  </a:cubicBezTo>
                  <a:cubicBezTo>
                    <a:pt x="63382" y="148641"/>
                    <a:pt x="64358" y="152552"/>
                    <a:pt x="65333" y="154508"/>
                  </a:cubicBezTo>
                  <a:lnTo>
                    <a:pt x="66308" y="155486"/>
                  </a:lnTo>
                  <a:lnTo>
                    <a:pt x="101412" y="155486"/>
                  </a:lnTo>
                  <a:lnTo>
                    <a:pt x="100437" y="152552"/>
                  </a:lnTo>
                  <a:cubicBezTo>
                    <a:pt x="97511" y="147663"/>
                    <a:pt x="96536" y="139840"/>
                    <a:pt x="96536" y="127127"/>
                  </a:cubicBezTo>
                  <a:close/>
                  <a:moveTo>
                    <a:pt x="62407" y="77254"/>
                  </a:moveTo>
                  <a:lnTo>
                    <a:pt x="62407" y="120282"/>
                  </a:lnTo>
                  <a:cubicBezTo>
                    <a:pt x="58507" y="124193"/>
                    <a:pt x="53631" y="129083"/>
                    <a:pt x="47781" y="129083"/>
                  </a:cubicBezTo>
                  <a:cubicBezTo>
                    <a:pt x="41930" y="129083"/>
                    <a:pt x="33154" y="126149"/>
                    <a:pt x="33154" y="98768"/>
                  </a:cubicBezTo>
                  <a:cubicBezTo>
                    <a:pt x="33154" y="72365"/>
                    <a:pt x="39980" y="69431"/>
                    <a:pt x="47781" y="69431"/>
                  </a:cubicBezTo>
                  <a:cubicBezTo>
                    <a:pt x="52656" y="69431"/>
                    <a:pt x="56557" y="72365"/>
                    <a:pt x="62407" y="77254"/>
                  </a:cubicBezTo>
                  <a:close/>
                </a:path>
              </a:pathLst>
            </a:custGeom>
            <a:solidFill>
              <a:srgbClr val="FFFFFF"/>
            </a:solidFill>
            <a:ln w="9729"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4D933AFD-46C7-46A9-1337-8CB94259D3AD}"/>
                </a:ext>
              </a:extLst>
            </p:cNvPr>
            <p:cNvSpPr/>
            <p:nvPr/>
          </p:nvSpPr>
          <p:spPr>
            <a:xfrm>
              <a:off x="1879262" y="4733525"/>
              <a:ext cx="34128" cy="30314"/>
            </a:xfrm>
            <a:custGeom>
              <a:avLst/>
              <a:gdLst>
                <a:gd name="connsiteX0" fmla="*/ 0 w 34128"/>
                <a:gd name="connsiteY0" fmla="*/ 0 h 30314"/>
                <a:gd name="connsiteX1" fmla="*/ 34129 w 34128"/>
                <a:gd name="connsiteY1" fmla="*/ 0 h 30314"/>
                <a:gd name="connsiteX2" fmla="*/ 34129 w 34128"/>
                <a:gd name="connsiteY2" fmla="*/ 30315 h 30314"/>
                <a:gd name="connsiteX3" fmla="*/ 0 w 34128"/>
                <a:gd name="connsiteY3" fmla="*/ 30315 h 30314"/>
              </a:gdLst>
              <a:ahLst/>
              <a:cxnLst>
                <a:cxn ang="0">
                  <a:pos x="connsiteX0" y="connsiteY0"/>
                </a:cxn>
                <a:cxn ang="0">
                  <a:pos x="connsiteX1" y="connsiteY1"/>
                </a:cxn>
                <a:cxn ang="0">
                  <a:pos x="connsiteX2" y="connsiteY2"/>
                </a:cxn>
                <a:cxn ang="0">
                  <a:pos x="connsiteX3" y="connsiteY3"/>
                </a:cxn>
              </a:cxnLst>
              <a:rect l="l" t="t" r="r" b="b"/>
              <a:pathLst>
                <a:path w="34128" h="30314">
                  <a:moveTo>
                    <a:pt x="0" y="0"/>
                  </a:moveTo>
                  <a:lnTo>
                    <a:pt x="34129" y="0"/>
                  </a:lnTo>
                  <a:lnTo>
                    <a:pt x="34129" y="30315"/>
                  </a:lnTo>
                  <a:lnTo>
                    <a:pt x="0" y="30315"/>
                  </a:lnTo>
                  <a:close/>
                </a:path>
              </a:pathLst>
            </a:custGeom>
            <a:solidFill>
              <a:srgbClr val="FFFFFF"/>
            </a:solidFill>
            <a:ln w="9729"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F2366194-1C72-9B74-841E-E51AFCD010D6}"/>
                </a:ext>
              </a:extLst>
            </p:cNvPr>
            <p:cNvSpPr/>
            <p:nvPr/>
          </p:nvSpPr>
          <p:spPr>
            <a:xfrm>
              <a:off x="1879262" y="4775574"/>
              <a:ext cx="34128" cy="113436"/>
            </a:xfrm>
            <a:custGeom>
              <a:avLst/>
              <a:gdLst>
                <a:gd name="connsiteX0" fmla="*/ 0 w 34128"/>
                <a:gd name="connsiteY0" fmla="*/ 0 h 113436"/>
                <a:gd name="connsiteX1" fmla="*/ 34129 w 34128"/>
                <a:gd name="connsiteY1" fmla="*/ 0 h 113436"/>
                <a:gd name="connsiteX2" fmla="*/ 34129 w 34128"/>
                <a:gd name="connsiteY2" fmla="*/ 113436 h 113436"/>
                <a:gd name="connsiteX3" fmla="*/ 0 w 34128"/>
                <a:gd name="connsiteY3" fmla="*/ 113436 h 113436"/>
              </a:gdLst>
              <a:ahLst/>
              <a:cxnLst>
                <a:cxn ang="0">
                  <a:pos x="connsiteX0" y="connsiteY0"/>
                </a:cxn>
                <a:cxn ang="0">
                  <a:pos x="connsiteX1" y="connsiteY1"/>
                </a:cxn>
                <a:cxn ang="0">
                  <a:pos x="connsiteX2" y="connsiteY2"/>
                </a:cxn>
                <a:cxn ang="0">
                  <a:pos x="connsiteX3" y="connsiteY3"/>
                </a:cxn>
              </a:cxnLst>
              <a:rect l="l" t="t" r="r" b="b"/>
              <a:pathLst>
                <a:path w="34128" h="113436">
                  <a:moveTo>
                    <a:pt x="0" y="0"/>
                  </a:moveTo>
                  <a:lnTo>
                    <a:pt x="34129" y="0"/>
                  </a:lnTo>
                  <a:lnTo>
                    <a:pt x="34129" y="113436"/>
                  </a:lnTo>
                  <a:lnTo>
                    <a:pt x="0" y="113436"/>
                  </a:lnTo>
                  <a:close/>
                </a:path>
              </a:pathLst>
            </a:custGeom>
            <a:solidFill>
              <a:srgbClr val="FFFFFF"/>
            </a:solidFill>
            <a:ln w="9729"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E6006F9-D2C2-A7D4-B363-39FBAC18A773}"/>
                </a:ext>
              </a:extLst>
            </p:cNvPr>
            <p:cNvSpPr/>
            <p:nvPr/>
          </p:nvSpPr>
          <p:spPr>
            <a:xfrm>
              <a:off x="1928017" y="4773619"/>
              <a:ext cx="94586" cy="117348"/>
            </a:xfrm>
            <a:custGeom>
              <a:avLst/>
              <a:gdLst>
                <a:gd name="connsiteX0" fmla="*/ 64358 w 94586"/>
                <a:gd name="connsiteY0" fmla="*/ 72365 h 117348"/>
                <a:gd name="connsiteX1" fmla="*/ 49731 w 94586"/>
                <a:gd name="connsiteY1" fmla="*/ 90945 h 117348"/>
                <a:gd name="connsiteX2" fmla="*/ 35104 w 94586"/>
                <a:gd name="connsiteY2" fmla="*/ 58674 h 117348"/>
                <a:gd name="connsiteX3" fmla="*/ 49731 w 94586"/>
                <a:gd name="connsiteY3" fmla="*/ 27381 h 117348"/>
                <a:gd name="connsiteX4" fmla="*/ 63382 w 94586"/>
                <a:gd name="connsiteY4" fmla="*/ 44006 h 117348"/>
                <a:gd name="connsiteX5" fmla="*/ 63382 w 94586"/>
                <a:gd name="connsiteY5" fmla="*/ 45961 h 117348"/>
                <a:gd name="connsiteX6" fmla="*/ 94586 w 94586"/>
                <a:gd name="connsiteY6" fmla="*/ 39116 h 117348"/>
                <a:gd name="connsiteX7" fmla="*/ 93611 w 94586"/>
                <a:gd name="connsiteY7" fmla="*/ 37160 h 117348"/>
                <a:gd name="connsiteX8" fmla="*/ 49731 w 94586"/>
                <a:gd name="connsiteY8" fmla="*/ 0 h 117348"/>
                <a:gd name="connsiteX9" fmla="*/ 0 w 94586"/>
                <a:gd name="connsiteY9" fmla="*/ 58674 h 117348"/>
                <a:gd name="connsiteX10" fmla="*/ 48756 w 94586"/>
                <a:gd name="connsiteY10" fmla="*/ 117348 h 117348"/>
                <a:gd name="connsiteX11" fmla="*/ 93611 w 94586"/>
                <a:gd name="connsiteY11" fmla="*/ 80188 h 117348"/>
                <a:gd name="connsiteX12" fmla="*/ 94586 w 94586"/>
                <a:gd name="connsiteY12" fmla="*/ 78232 h 117348"/>
                <a:gd name="connsiteX13" fmla="*/ 64358 w 94586"/>
                <a:gd name="connsiteY13" fmla="*/ 70409 h 117348"/>
                <a:gd name="connsiteX14" fmla="*/ 64358 w 94586"/>
                <a:gd name="connsiteY14" fmla="*/ 72365 h 11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586" h="117348">
                  <a:moveTo>
                    <a:pt x="64358" y="72365"/>
                  </a:moveTo>
                  <a:cubicBezTo>
                    <a:pt x="61432" y="88989"/>
                    <a:pt x="54606" y="90945"/>
                    <a:pt x="49731" y="90945"/>
                  </a:cubicBezTo>
                  <a:cubicBezTo>
                    <a:pt x="43880" y="90945"/>
                    <a:pt x="35104" y="88011"/>
                    <a:pt x="35104" y="58674"/>
                  </a:cubicBezTo>
                  <a:cubicBezTo>
                    <a:pt x="35104" y="27381"/>
                    <a:pt x="45830" y="27381"/>
                    <a:pt x="49731" y="27381"/>
                  </a:cubicBezTo>
                  <a:cubicBezTo>
                    <a:pt x="55581" y="27381"/>
                    <a:pt x="59482" y="30315"/>
                    <a:pt x="63382" y="44006"/>
                  </a:cubicBezTo>
                  <a:lnTo>
                    <a:pt x="63382" y="45961"/>
                  </a:lnTo>
                  <a:lnTo>
                    <a:pt x="94586" y="39116"/>
                  </a:lnTo>
                  <a:lnTo>
                    <a:pt x="93611" y="37160"/>
                  </a:lnTo>
                  <a:cubicBezTo>
                    <a:pt x="89710" y="21514"/>
                    <a:pt x="80935" y="0"/>
                    <a:pt x="49731" y="0"/>
                  </a:cubicBezTo>
                  <a:cubicBezTo>
                    <a:pt x="25353" y="0"/>
                    <a:pt x="0" y="15646"/>
                    <a:pt x="0" y="58674"/>
                  </a:cubicBezTo>
                  <a:cubicBezTo>
                    <a:pt x="0" y="101702"/>
                    <a:pt x="25353" y="117348"/>
                    <a:pt x="48756" y="117348"/>
                  </a:cubicBezTo>
                  <a:cubicBezTo>
                    <a:pt x="72159" y="117348"/>
                    <a:pt x="87760" y="104635"/>
                    <a:pt x="93611" y="80188"/>
                  </a:cubicBezTo>
                  <a:lnTo>
                    <a:pt x="94586" y="78232"/>
                  </a:lnTo>
                  <a:lnTo>
                    <a:pt x="64358" y="70409"/>
                  </a:lnTo>
                  <a:lnTo>
                    <a:pt x="64358" y="72365"/>
                  </a:lnTo>
                  <a:close/>
                </a:path>
              </a:pathLst>
            </a:custGeom>
            <a:solidFill>
              <a:srgbClr val="FFFFFF"/>
            </a:solidFill>
            <a:ln w="9729"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3A2BAFAC-B9CA-85AD-EE6A-2C6C0A771678}"/>
                </a:ext>
              </a:extLst>
            </p:cNvPr>
            <p:cNvSpPr/>
            <p:nvPr/>
          </p:nvSpPr>
          <p:spPr>
            <a:xfrm>
              <a:off x="2036255" y="4733525"/>
              <a:ext cx="34128" cy="30314"/>
            </a:xfrm>
            <a:custGeom>
              <a:avLst/>
              <a:gdLst>
                <a:gd name="connsiteX0" fmla="*/ 0 w 34128"/>
                <a:gd name="connsiteY0" fmla="*/ 0 h 30314"/>
                <a:gd name="connsiteX1" fmla="*/ 34129 w 34128"/>
                <a:gd name="connsiteY1" fmla="*/ 0 h 30314"/>
                <a:gd name="connsiteX2" fmla="*/ 34129 w 34128"/>
                <a:gd name="connsiteY2" fmla="*/ 30315 h 30314"/>
                <a:gd name="connsiteX3" fmla="*/ 0 w 34128"/>
                <a:gd name="connsiteY3" fmla="*/ 30315 h 30314"/>
              </a:gdLst>
              <a:ahLst/>
              <a:cxnLst>
                <a:cxn ang="0">
                  <a:pos x="connsiteX0" y="connsiteY0"/>
                </a:cxn>
                <a:cxn ang="0">
                  <a:pos x="connsiteX1" y="connsiteY1"/>
                </a:cxn>
                <a:cxn ang="0">
                  <a:pos x="connsiteX2" y="connsiteY2"/>
                </a:cxn>
                <a:cxn ang="0">
                  <a:pos x="connsiteX3" y="connsiteY3"/>
                </a:cxn>
              </a:cxnLst>
              <a:rect l="l" t="t" r="r" b="b"/>
              <a:pathLst>
                <a:path w="34128" h="30314">
                  <a:moveTo>
                    <a:pt x="0" y="0"/>
                  </a:moveTo>
                  <a:lnTo>
                    <a:pt x="34129" y="0"/>
                  </a:lnTo>
                  <a:lnTo>
                    <a:pt x="34129" y="30315"/>
                  </a:lnTo>
                  <a:lnTo>
                    <a:pt x="0" y="30315"/>
                  </a:lnTo>
                  <a:close/>
                </a:path>
              </a:pathLst>
            </a:custGeom>
            <a:solidFill>
              <a:srgbClr val="FFFFFF"/>
            </a:solidFill>
            <a:ln w="9729"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B114044-751B-96CC-B29E-41D558864F45}"/>
                </a:ext>
              </a:extLst>
            </p:cNvPr>
            <p:cNvSpPr/>
            <p:nvPr/>
          </p:nvSpPr>
          <p:spPr>
            <a:xfrm>
              <a:off x="2036255" y="4775574"/>
              <a:ext cx="34128" cy="113436"/>
            </a:xfrm>
            <a:custGeom>
              <a:avLst/>
              <a:gdLst>
                <a:gd name="connsiteX0" fmla="*/ 0 w 34128"/>
                <a:gd name="connsiteY0" fmla="*/ 0 h 113436"/>
                <a:gd name="connsiteX1" fmla="*/ 34129 w 34128"/>
                <a:gd name="connsiteY1" fmla="*/ 0 h 113436"/>
                <a:gd name="connsiteX2" fmla="*/ 34129 w 34128"/>
                <a:gd name="connsiteY2" fmla="*/ 113436 h 113436"/>
                <a:gd name="connsiteX3" fmla="*/ 0 w 34128"/>
                <a:gd name="connsiteY3" fmla="*/ 113436 h 113436"/>
              </a:gdLst>
              <a:ahLst/>
              <a:cxnLst>
                <a:cxn ang="0">
                  <a:pos x="connsiteX0" y="connsiteY0"/>
                </a:cxn>
                <a:cxn ang="0">
                  <a:pos x="connsiteX1" y="connsiteY1"/>
                </a:cxn>
                <a:cxn ang="0">
                  <a:pos x="connsiteX2" y="connsiteY2"/>
                </a:cxn>
                <a:cxn ang="0">
                  <a:pos x="connsiteX3" y="connsiteY3"/>
                </a:cxn>
              </a:cxnLst>
              <a:rect l="l" t="t" r="r" b="b"/>
              <a:pathLst>
                <a:path w="34128" h="113436">
                  <a:moveTo>
                    <a:pt x="0" y="0"/>
                  </a:moveTo>
                  <a:lnTo>
                    <a:pt x="34129" y="0"/>
                  </a:lnTo>
                  <a:lnTo>
                    <a:pt x="34129" y="113436"/>
                  </a:lnTo>
                  <a:lnTo>
                    <a:pt x="0" y="113436"/>
                  </a:lnTo>
                  <a:close/>
                </a:path>
              </a:pathLst>
            </a:custGeom>
            <a:solidFill>
              <a:srgbClr val="FFFFFF"/>
            </a:solidFill>
            <a:ln w="9729"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4F75BE11-8E41-BAB8-C305-54E270FF0ABD}"/>
                </a:ext>
              </a:extLst>
            </p:cNvPr>
            <p:cNvSpPr/>
            <p:nvPr/>
          </p:nvSpPr>
          <p:spPr>
            <a:xfrm>
              <a:off x="2091836" y="4773619"/>
              <a:ext cx="92635" cy="115392"/>
            </a:xfrm>
            <a:custGeom>
              <a:avLst/>
              <a:gdLst>
                <a:gd name="connsiteX0" fmla="*/ 64358 w 92635"/>
                <a:gd name="connsiteY0" fmla="*/ 0 h 115392"/>
                <a:gd name="connsiteX1" fmla="*/ 34129 w 92635"/>
                <a:gd name="connsiteY1" fmla="*/ 13691 h 115392"/>
                <a:gd name="connsiteX2" fmla="*/ 34129 w 92635"/>
                <a:gd name="connsiteY2" fmla="*/ 1956 h 115392"/>
                <a:gd name="connsiteX3" fmla="*/ 0 w 92635"/>
                <a:gd name="connsiteY3" fmla="*/ 1956 h 115392"/>
                <a:gd name="connsiteX4" fmla="*/ 0 w 92635"/>
                <a:gd name="connsiteY4" fmla="*/ 115392 h 115392"/>
                <a:gd name="connsiteX5" fmla="*/ 34129 w 92635"/>
                <a:gd name="connsiteY5" fmla="*/ 115392 h 115392"/>
                <a:gd name="connsiteX6" fmla="*/ 34129 w 92635"/>
                <a:gd name="connsiteY6" fmla="*/ 38138 h 115392"/>
                <a:gd name="connsiteX7" fmla="*/ 50706 w 92635"/>
                <a:gd name="connsiteY7" fmla="*/ 29337 h 115392"/>
                <a:gd name="connsiteX8" fmla="*/ 58507 w 92635"/>
                <a:gd name="connsiteY8" fmla="*/ 40094 h 115392"/>
                <a:gd name="connsiteX9" fmla="*/ 58507 w 92635"/>
                <a:gd name="connsiteY9" fmla="*/ 115392 h 115392"/>
                <a:gd name="connsiteX10" fmla="*/ 92636 w 92635"/>
                <a:gd name="connsiteY10" fmla="*/ 115392 h 115392"/>
                <a:gd name="connsiteX11" fmla="*/ 92636 w 92635"/>
                <a:gd name="connsiteY11" fmla="*/ 30315 h 115392"/>
                <a:gd name="connsiteX12" fmla="*/ 64358 w 92635"/>
                <a:gd name="connsiteY12" fmla="*/ 0 h 11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635" h="115392">
                  <a:moveTo>
                    <a:pt x="64358" y="0"/>
                  </a:moveTo>
                  <a:cubicBezTo>
                    <a:pt x="51681" y="0"/>
                    <a:pt x="40955" y="6845"/>
                    <a:pt x="34129" y="13691"/>
                  </a:cubicBezTo>
                  <a:lnTo>
                    <a:pt x="34129" y="1956"/>
                  </a:lnTo>
                  <a:lnTo>
                    <a:pt x="0" y="1956"/>
                  </a:lnTo>
                  <a:lnTo>
                    <a:pt x="0" y="115392"/>
                  </a:lnTo>
                  <a:lnTo>
                    <a:pt x="34129" y="115392"/>
                  </a:lnTo>
                  <a:lnTo>
                    <a:pt x="34129" y="38138"/>
                  </a:lnTo>
                  <a:cubicBezTo>
                    <a:pt x="40955" y="32271"/>
                    <a:pt x="45830" y="29337"/>
                    <a:pt x="50706" y="29337"/>
                  </a:cubicBezTo>
                  <a:cubicBezTo>
                    <a:pt x="54606" y="29337"/>
                    <a:pt x="58507" y="30315"/>
                    <a:pt x="58507" y="40094"/>
                  </a:cubicBezTo>
                  <a:lnTo>
                    <a:pt x="58507" y="115392"/>
                  </a:lnTo>
                  <a:lnTo>
                    <a:pt x="92636" y="115392"/>
                  </a:lnTo>
                  <a:lnTo>
                    <a:pt x="92636" y="30315"/>
                  </a:lnTo>
                  <a:cubicBezTo>
                    <a:pt x="92636" y="10757"/>
                    <a:pt x="82885" y="0"/>
                    <a:pt x="64358" y="0"/>
                  </a:cubicBezTo>
                  <a:close/>
                </a:path>
              </a:pathLst>
            </a:custGeom>
            <a:solidFill>
              <a:srgbClr val="FFFFFF"/>
            </a:solidFill>
            <a:ln w="9729"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00AF750-89FA-752F-46A2-7A613E7C56B5}"/>
                </a:ext>
              </a:extLst>
            </p:cNvPr>
            <p:cNvSpPr/>
            <p:nvPr/>
          </p:nvSpPr>
          <p:spPr>
            <a:xfrm>
              <a:off x="2199099" y="4772641"/>
              <a:ext cx="94586" cy="117348"/>
            </a:xfrm>
            <a:custGeom>
              <a:avLst/>
              <a:gdLst>
                <a:gd name="connsiteX0" fmla="*/ 74109 w 94586"/>
                <a:gd name="connsiteY0" fmla="*/ 76276 h 117348"/>
                <a:gd name="connsiteX1" fmla="*/ 73134 w 94586"/>
                <a:gd name="connsiteY1" fmla="*/ 78232 h 117348"/>
                <a:gd name="connsiteX2" fmla="*/ 51681 w 94586"/>
                <a:gd name="connsiteY2" fmla="*/ 90945 h 117348"/>
                <a:gd name="connsiteX3" fmla="*/ 34129 w 94586"/>
                <a:gd name="connsiteY3" fmla="*/ 68453 h 117348"/>
                <a:gd name="connsiteX4" fmla="*/ 94586 w 94586"/>
                <a:gd name="connsiteY4" fmla="*/ 68453 h 117348"/>
                <a:gd name="connsiteX5" fmla="*/ 94586 w 94586"/>
                <a:gd name="connsiteY5" fmla="*/ 60630 h 117348"/>
                <a:gd name="connsiteX6" fmla="*/ 48756 w 94586"/>
                <a:gd name="connsiteY6" fmla="*/ 0 h 117348"/>
                <a:gd name="connsiteX7" fmla="*/ 0 w 94586"/>
                <a:gd name="connsiteY7" fmla="*/ 58674 h 117348"/>
                <a:gd name="connsiteX8" fmla="*/ 49731 w 94586"/>
                <a:gd name="connsiteY8" fmla="*/ 117348 h 117348"/>
                <a:gd name="connsiteX9" fmla="*/ 93611 w 94586"/>
                <a:gd name="connsiteY9" fmla="*/ 93878 h 117348"/>
                <a:gd name="connsiteX10" fmla="*/ 94586 w 94586"/>
                <a:gd name="connsiteY10" fmla="*/ 91923 h 117348"/>
                <a:gd name="connsiteX11" fmla="*/ 74109 w 94586"/>
                <a:gd name="connsiteY11" fmla="*/ 76276 h 117348"/>
                <a:gd name="connsiteX12" fmla="*/ 34129 w 94586"/>
                <a:gd name="connsiteY12" fmla="*/ 47917 h 117348"/>
                <a:gd name="connsiteX13" fmla="*/ 48756 w 94586"/>
                <a:gd name="connsiteY13" fmla="*/ 28359 h 117348"/>
                <a:gd name="connsiteX14" fmla="*/ 62407 w 94586"/>
                <a:gd name="connsiteY14" fmla="*/ 47917 h 117348"/>
                <a:gd name="connsiteX15" fmla="*/ 34129 w 94586"/>
                <a:gd name="connsiteY15" fmla="*/ 47917 h 11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4586" h="117348">
                  <a:moveTo>
                    <a:pt x="74109" y="76276"/>
                  </a:moveTo>
                  <a:lnTo>
                    <a:pt x="73134" y="78232"/>
                  </a:lnTo>
                  <a:cubicBezTo>
                    <a:pt x="69233" y="84099"/>
                    <a:pt x="61432" y="90945"/>
                    <a:pt x="51681" y="90945"/>
                  </a:cubicBezTo>
                  <a:cubicBezTo>
                    <a:pt x="40955" y="90945"/>
                    <a:pt x="36079" y="83122"/>
                    <a:pt x="34129" y="68453"/>
                  </a:cubicBezTo>
                  <a:lnTo>
                    <a:pt x="94586" y="68453"/>
                  </a:lnTo>
                  <a:lnTo>
                    <a:pt x="94586" y="60630"/>
                  </a:lnTo>
                  <a:cubicBezTo>
                    <a:pt x="94586" y="22492"/>
                    <a:pt x="78009" y="0"/>
                    <a:pt x="48756" y="0"/>
                  </a:cubicBezTo>
                  <a:cubicBezTo>
                    <a:pt x="26328" y="0"/>
                    <a:pt x="0" y="15646"/>
                    <a:pt x="0" y="58674"/>
                  </a:cubicBezTo>
                  <a:cubicBezTo>
                    <a:pt x="0" y="95834"/>
                    <a:pt x="18527" y="117348"/>
                    <a:pt x="49731" y="117348"/>
                  </a:cubicBezTo>
                  <a:cubicBezTo>
                    <a:pt x="68258" y="117348"/>
                    <a:pt x="82885" y="109525"/>
                    <a:pt x="93611" y="93878"/>
                  </a:cubicBezTo>
                  <a:lnTo>
                    <a:pt x="94586" y="91923"/>
                  </a:lnTo>
                  <a:lnTo>
                    <a:pt x="74109" y="76276"/>
                  </a:lnTo>
                  <a:close/>
                  <a:moveTo>
                    <a:pt x="34129" y="47917"/>
                  </a:moveTo>
                  <a:cubicBezTo>
                    <a:pt x="35104" y="38138"/>
                    <a:pt x="39005" y="28359"/>
                    <a:pt x="48756" y="28359"/>
                  </a:cubicBezTo>
                  <a:cubicBezTo>
                    <a:pt x="53631" y="28359"/>
                    <a:pt x="61432" y="30315"/>
                    <a:pt x="62407" y="47917"/>
                  </a:cubicBezTo>
                  <a:lnTo>
                    <a:pt x="34129" y="47917"/>
                  </a:lnTo>
                  <a:close/>
                </a:path>
              </a:pathLst>
            </a:custGeom>
            <a:solidFill>
              <a:srgbClr val="FFFFFF"/>
            </a:solidFill>
            <a:ln w="9729"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748306C-388B-2657-439C-CC301AAD8576}"/>
                </a:ext>
              </a:extLst>
            </p:cNvPr>
            <p:cNvSpPr/>
            <p:nvPr/>
          </p:nvSpPr>
          <p:spPr>
            <a:xfrm>
              <a:off x="1213259" y="4733525"/>
              <a:ext cx="34128" cy="155486"/>
            </a:xfrm>
            <a:custGeom>
              <a:avLst/>
              <a:gdLst>
                <a:gd name="connsiteX0" fmla="*/ 0 w 34128"/>
                <a:gd name="connsiteY0" fmla="*/ 0 h 155486"/>
                <a:gd name="connsiteX1" fmla="*/ 34129 w 34128"/>
                <a:gd name="connsiteY1" fmla="*/ 0 h 155486"/>
                <a:gd name="connsiteX2" fmla="*/ 34129 w 34128"/>
                <a:gd name="connsiteY2" fmla="*/ 155486 h 155486"/>
                <a:gd name="connsiteX3" fmla="*/ 0 w 34128"/>
                <a:gd name="connsiteY3" fmla="*/ 155486 h 155486"/>
              </a:gdLst>
              <a:ahLst/>
              <a:cxnLst>
                <a:cxn ang="0">
                  <a:pos x="connsiteX0" y="connsiteY0"/>
                </a:cxn>
                <a:cxn ang="0">
                  <a:pos x="connsiteX1" y="connsiteY1"/>
                </a:cxn>
                <a:cxn ang="0">
                  <a:pos x="connsiteX2" y="connsiteY2"/>
                </a:cxn>
                <a:cxn ang="0">
                  <a:pos x="connsiteX3" y="connsiteY3"/>
                </a:cxn>
              </a:cxnLst>
              <a:rect l="l" t="t" r="r" b="b"/>
              <a:pathLst>
                <a:path w="34128" h="155486">
                  <a:moveTo>
                    <a:pt x="0" y="0"/>
                  </a:moveTo>
                  <a:lnTo>
                    <a:pt x="34129" y="0"/>
                  </a:lnTo>
                  <a:lnTo>
                    <a:pt x="34129" y="155486"/>
                  </a:lnTo>
                  <a:lnTo>
                    <a:pt x="0" y="155486"/>
                  </a:lnTo>
                  <a:close/>
                </a:path>
              </a:pathLst>
            </a:custGeom>
            <a:solidFill>
              <a:srgbClr val="FFFFFF"/>
            </a:solidFill>
            <a:ln w="972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2AD095B-FD4F-6812-82CE-2CF7170D646B}"/>
                </a:ext>
              </a:extLst>
            </p:cNvPr>
            <p:cNvSpPr/>
            <p:nvPr/>
          </p:nvSpPr>
          <p:spPr>
            <a:xfrm>
              <a:off x="757880" y="4528166"/>
              <a:ext cx="118963" cy="164287"/>
            </a:xfrm>
            <a:custGeom>
              <a:avLst/>
              <a:gdLst>
                <a:gd name="connsiteX0" fmla="*/ 64358 w 118963"/>
                <a:gd name="connsiteY0" fmla="*/ 109525 h 164287"/>
                <a:gd name="connsiteX1" fmla="*/ 86785 w 118963"/>
                <a:gd name="connsiteY1" fmla="*/ 109525 h 164287"/>
                <a:gd name="connsiteX2" fmla="*/ 62407 w 118963"/>
                <a:gd name="connsiteY2" fmla="*/ 136906 h 164287"/>
                <a:gd name="connsiteX3" fmla="*/ 34129 w 118963"/>
                <a:gd name="connsiteY3" fmla="*/ 82144 h 164287"/>
                <a:gd name="connsiteX4" fmla="*/ 60457 w 118963"/>
                <a:gd name="connsiteY4" fmla="*/ 30315 h 164287"/>
                <a:gd name="connsiteX5" fmla="*/ 83860 w 118963"/>
                <a:gd name="connsiteY5" fmla="*/ 58674 h 164287"/>
                <a:gd name="connsiteX6" fmla="*/ 116039 w 118963"/>
                <a:gd name="connsiteY6" fmla="*/ 54762 h 164287"/>
                <a:gd name="connsiteX7" fmla="*/ 62407 w 118963"/>
                <a:gd name="connsiteY7" fmla="*/ 0 h 164287"/>
                <a:gd name="connsiteX8" fmla="*/ 0 w 118963"/>
                <a:gd name="connsiteY8" fmla="*/ 82144 h 164287"/>
                <a:gd name="connsiteX9" fmla="*/ 58507 w 118963"/>
                <a:gd name="connsiteY9" fmla="*/ 164287 h 164287"/>
                <a:gd name="connsiteX10" fmla="*/ 92636 w 118963"/>
                <a:gd name="connsiteY10" fmla="*/ 145707 h 164287"/>
                <a:gd name="connsiteX11" fmla="*/ 92636 w 118963"/>
                <a:gd name="connsiteY11" fmla="*/ 161354 h 164287"/>
                <a:gd name="connsiteX12" fmla="*/ 118964 w 118963"/>
                <a:gd name="connsiteY12" fmla="*/ 161354 h 164287"/>
                <a:gd name="connsiteX13" fmla="*/ 118964 w 118963"/>
                <a:gd name="connsiteY13" fmla="*/ 83122 h 164287"/>
                <a:gd name="connsiteX14" fmla="*/ 65333 w 118963"/>
                <a:gd name="connsiteY14" fmla="*/ 83122 h 164287"/>
                <a:gd name="connsiteX15" fmla="*/ 65333 w 118963"/>
                <a:gd name="connsiteY15" fmla="*/ 109525 h 16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963" h="164287">
                  <a:moveTo>
                    <a:pt x="64358" y="109525"/>
                  </a:moveTo>
                  <a:lnTo>
                    <a:pt x="86785" y="109525"/>
                  </a:lnTo>
                  <a:cubicBezTo>
                    <a:pt x="84835" y="127127"/>
                    <a:pt x="76059" y="136906"/>
                    <a:pt x="62407" y="136906"/>
                  </a:cubicBezTo>
                  <a:cubicBezTo>
                    <a:pt x="50706" y="136906"/>
                    <a:pt x="34129" y="131039"/>
                    <a:pt x="34129" y="82144"/>
                  </a:cubicBezTo>
                  <a:cubicBezTo>
                    <a:pt x="34129" y="47917"/>
                    <a:pt x="42905" y="30315"/>
                    <a:pt x="60457" y="30315"/>
                  </a:cubicBezTo>
                  <a:cubicBezTo>
                    <a:pt x="73134" y="30315"/>
                    <a:pt x="78984" y="38138"/>
                    <a:pt x="83860" y="58674"/>
                  </a:cubicBezTo>
                  <a:lnTo>
                    <a:pt x="116039" y="54762"/>
                  </a:lnTo>
                  <a:cubicBezTo>
                    <a:pt x="109213" y="16624"/>
                    <a:pt x="92636" y="0"/>
                    <a:pt x="62407" y="0"/>
                  </a:cubicBezTo>
                  <a:cubicBezTo>
                    <a:pt x="23403" y="0"/>
                    <a:pt x="0" y="30315"/>
                    <a:pt x="0" y="82144"/>
                  </a:cubicBezTo>
                  <a:cubicBezTo>
                    <a:pt x="0" y="134950"/>
                    <a:pt x="21453" y="164287"/>
                    <a:pt x="58507" y="164287"/>
                  </a:cubicBezTo>
                  <a:cubicBezTo>
                    <a:pt x="75084" y="164287"/>
                    <a:pt x="86785" y="155486"/>
                    <a:pt x="92636" y="145707"/>
                  </a:cubicBezTo>
                  <a:lnTo>
                    <a:pt x="92636" y="161354"/>
                  </a:lnTo>
                  <a:lnTo>
                    <a:pt x="118964" y="161354"/>
                  </a:lnTo>
                  <a:lnTo>
                    <a:pt x="118964" y="83122"/>
                  </a:lnTo>
                  <a:lnTo>
                    <a:pt x="65333" y="83122"/>
                  </a:lnTo>
                  <a:lnTo>
                    <a:pt x="65333" y="109525"/>
                  </a:lnTo>
                  <a:close/>
                </a:path>
              </a:pathLst>
            </a:custGeom>
            <a:solidFill>
              <a:srgbClr val="FFFFFF"/>
            </a:solidFill>
            <a:ln w="9729" cap="flat">
              <a:noFill/>
              <a:prstDash val="solid"/>
              <a:miter/>
            </a:ln>
          </p:spPr>
          <p:txBody>
            <a:bodyPr rtlCol="0" anchor="ctr"/>
            <a:lstStyle/>
            <a:p>
              <a:endParaRPr lang="en-US"/>
            </a:p>
          </p:txBody>
        </p:sp>
      </p:grpSp>
    </p:spTree>
    <p:extLst>
      <p:ext uri="{BB962C8B-B14F-4D97-AF65-F5344CB8AC3E}">
        <p14:creationId xmlns:p14="http://schemas.microsoft.com/office/powerpoint/2010/main" val="3737620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7565" y="1223790"/>
            <a:ext cx="4248150" cy="1846681"/>
          </a:xfrm>
        </p:spPr>
        <p:txBody>
          <a:bodyPr anchor="ctr" anchorCtr="0"/>
          <a:lstStyle>
            <a:lvl1pPr algn="l">
              <a:lnSpc>
                <a:spcPct val="83000"/>
              </a:lnSpc>
              <a:defRPr sz="450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332072" y="3319544"/>
            <a:ext cx="4248150" cy="898923"/>
          </a:xfrm>
        </p:spPr>
        <p:txBody>
          <a:bodyPr>
            <a:noAutofit/>
          </a:bodyPr>
          <a:lstStyle>
            <a:lvl1pPr marL="0" indent="0" algn="l">
              <a:lnSpc>
                <a:spcPct val="105000"/>
              </a:lnSpc>
              <a:buNone/>
              <a:defRPr sz="1300" b="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4" name="Picture Placeholder 13">
            <a:extLst>
              <a:ext uri="{FF2B5EF4-FFF2-40B4-BE49-F238E27FC236}">
                <a16:creationId xmlns:a16="http://schemas.microsoft.com/office/drawing/2014/main" id="{7ECAB4B7-018A-0EBB-A58F-9FCA59C75D47}"/>
              </a:ext>
            </a:extLst>
          </p:cNvPr>
          <p:cNvSpPr>
            <a:spLocks noGrp="1"/>
          </p:cNvSpPr>
          <p:nvPr>
            <p:ph type="pic" sz="quarter" idx="10"/>
          </p:nvPr>
        </p:nvSpPr>
        <p:spPr>
          <a:xfrm>
            <a:off x="6103938" y="0"/>
            <a:ext cx="3040062" cy="5143500"/>
          </a:xfrm>
          <a:solidFill>
            <a:schemeClr val="bg1">
              <a:lumMod val="85000"/>
            </a:schemeClr>
          </a:solidFill>
        </p:spPr>
        <p:txBody>
          <a:bodyPr tIns="1005840"/>
          <a:lstStyle>
            <a:lvl1pPr algn="ctr">
              <a:defRPr>
                <a:solidFill>
                  <a:schemeClr val="tx2"/>
                </a:solidFill>
              </a:defRPr>
            </a:lvl1pPr>
          </a:lstStyle>
          <a:p>
            <a:r>
              <a:rPr lang="en-US"/>
              <a:t>Click icon to add picture</a:t>
            </a:r>
          </a:p>
        </p:txBody>
      </p:sp>
      <p:sp>
        <p:nvSpPr>
          <p:cNvPr id="12" name="Footer Placeholder 4">
            <a:extLst>
              <a:ext uri="{FF2B5EF4-FFF2-40B4-BE49-F238E27FC236}">
                <a16:creationId xmlns:a16="http://schemas.microsoft.com/office/drawing/2014/main" id="{38174009-F1AD-524C-D80E-4CAB996A7C10}"/>
              </a:ext>
            </a:extLst>
          </p:cNvPr>
          <p:cNvSpPr>
            <a:spLocks noGrp="1"/>
          </p:cNvSpPr>
          <p:nvPr>
            <p:ph type="ftr" sz="quarter" idx="3"/>
          </p:nvPr>
        </p:nvSpPr>
        <p:spPr>
          <a:xfrm>
            <a:off x="347663" y="4663440"/>
            <a:ext cx="1810512" cy="219456"/>
          </a:xfrm>
          <a:prstGeom prst="roundRect">
            <a:avLst>
              <a:gd name="adj" fmla="val 50000"/>
            </a:avLst>
          </a:prstGeom>
          <a:ln w="19050">
            <a:solidFill>
              <a:schemeClr val="bg1"/>
            </a:solidFill>
          </a:ln>
        </p:spPr>
        <p:txBody>
          <a:bodyPr vert="horz" lIns="182880" tIns="45720" rIns="91440" bIns="45720" rtlCol="0" anchor="ctr"/>
          <a:lstStyle>
            <a:lvl1pPr algn="l">
              <a:defRPr sz="1100" b="1">
                <a:solidFill>
                  <a:schemeClr val="bg1"/>
                </a:solidFill>
              </a:defRPr>
            </a:lvl1pPr>
          </a:lstStyle>
          <a:p>
            <a:r>
              <a:rPr lang="en-US" dirty="0"/>
              <a:t>NYU Langone Health</a:t>
            </a:r>
          </a:p>
        </p:txBody>
      </p:sp>
      <p:grpSp>
        <p:nvGrpSpPr>
          <p:cNvPr id="4" name="Graphic 6">
            <a:extLst>
              <a:ext uri="{FF2B5EF4-FFF2-40B4-BE49-F238E27FC236}">
                <a16:creationId xmlns:a16="http://schemas.microsoft.com/office/drawing/2014/main" id="{8D7618B1-37E8-49F0-5C78-F25B199C65B8}"/>
              </a:ext>
            </a:extLst>
          </p:cNvPr>
          <p:cNvGrpSpPr>
            <a:grpSpLocks noChangeAspect="1"/>
          </p:cNvGrpSpPr>
          <p:nvPr userDrawn="1"/>
        </p:nvGrpSpPr>
        <p:grpSpPr>
          <a:xfrm>
            <a:off x="243751" y="256503"/>
            <a:ext cx="2560320" cy="659342"/>
            <a:chOff x="243131" y="4363879"/>
            <a:chExt cx="2050553" cy="528066"/>
          </a:xfrm>
          <a:solidFill>
            <a:srgbClr val="FFFFFF"/>
          </a:solidFill>
        </p:grpSpPr>
        <p:grpSp>
          <p:nvGrpSpPr>
            <p:cNvPr id="7" name="Graphic 6">
              <a:extLst>
                <a:ext uri="{FF2B5EF4-FFF2-40B4-BE49-F238E27FC236}">
                  <a16:creationId xmlns:a16="http://schemas.microsoft.com/office/drawing/2014/main" id="{84DBA6A0-D1D1-61D5-E0F8-CA4F5CB2714C}"/>
                </a:ext>
              </a:extLst>
            </p:cNvPr>
            <p:cNvGrpSpPr/>
            <p:nvPr/>
          </p:nvGrpSpPr>
          <p:grpSpPr>
            <a:xfrm>
              <a:off x="243131" y="4363879"/>
              <a:ext cx="460142" cy="527338"/>
              <a:chOff x="243131" y="4363879"/>
              <a:chExt cx="460142" cy="527338"/>
            </a:xfrm>
            <a:solidFill>
              <a:srgbClr val="FFFFFF"/>
            </a:solidFill>
          </p:grpSpPr>
          <p:grpSp>
            <p:nvGrpSpPr>
              <p:cNvPr id="39" name="Graphic 6">
                <a:extLst>
                  <a:ext uri="{FF2B5EF4-FFF2-40B4-BE49-F238E27FC236}">
                    <a16:creationId xmlns:a16="http://schemas.microsoft.com/office/drawing/2014/main" id="{4C4BFFAE-F394-21B4-3D52-932D1AB5C8EC}"/>
                  </a:ext>
                </a:extLst>
              </p:cNvPr>
              <p:cNvGrpSpPr/>
              <p:nvPr/>
            </p:nvGrpSpPr>
            <p:grpSpPr>
              <a:xfrm>
                <a:off x="243131" y="4363879"/>
                <a:ext cx="457650" cy="527338"/>
                <a:chOff x="243131" y="4363879"/>
                <a:chExt cx="457650" cy="527338"/>
              </a:xfrm>
              <a:solidFill>
                <a:srgbClr val="FFFFFF"/>
              </a:solidFill>
            </p:grpSpPr>
            <p:sp>
              <p:nvSpPr>
                <p:cNvPr id="41" name="Freeform 40">
                  <a:extLst>
                    <a:ext uri="{FF2B5EF4-FFF2-40B4-BE49-F238E27FC236}">
                      <a16:creationId xmlns:a16="http://schemas.microsoft.com/office/drawing/2014/main" id="{E3152B65-5712-17B4-5A2F-7A2A90C599C1}"/>
                    </a:ext>
                  </a:extLst>
                </p:cNvPr>
                <p:cNvSpPr/>
                <p:nvPr/>
              </p:nvSpPr>
              <p:spPr>
                <a:xfrm>
                  <a:off x="265989" y="4363879"/>
                  <a:ext cx="434792" cy="163309"/>
                </a:xfrm>
                <a:custGeom>
                  <a:avLst/>
                  <a:gdLst>
                    <a:gd name="connsiteX0" fmla="*/ 434359 w 434792"/>
                    <a:gd name="connsiteY0" fmla="*/ 108547 h 163309"/>
                    <a:gd name="connsiteX1" fmla="*/ 434359 w 434792"/>
                    <a:gd name="connsiteY1" fmla="*/ 108547 h 163309"/>
                    <a:gd name="connsiteX2" fmla="*/ 431434 w 434792"/>
                    <a:gd name="connsiteY2" fmla="*/ 103657 h 163309"/>
                    <a:gd name="connsiteX3" fmla="*/ 396330 w 434792"/>
                    <a:gd name="connsiteY3" fmla="*/ 64541 h 163309"/>
                    <a:gd name="connsiteX4" fmla="*/ 234461 w 434792"/>
                    <a:gd name="connsiteY4" fmla="*/ 0 h 163309"/>
                    <a:gd name="connsiteX5" fmla="*/ 48214 w 434792"/>
                    <a:gd name="connsiteY5" fmla="*/ 86055 h 163309"/>
                    <a:gd name="connsiteX6" fmla="*/ 433 w 434792"/>
                    <a:gd name="connsiteY6" fmla="*/ 161354 h 163309"/>
                    <a:gd name="connsiteX7" fmla="*/ 433 w 434792"/>
                    <a:gd name="connsiteY7" fmla="*/ 163309 h 163309"/>
                    <a:gd name="connsiteX8" fmla="*/ 1408 w 434792"/>
                    <a:gd name="connsiteY8" fmla="*/ 161354 h 163309"/>
                    <a:gd name="connsiteX9" fmla="*/ 54065 w 434792"/>
                    <a:gd name="connsiteY9" fmla="*/ 94856 h 163309"/>
                    <a:gd name="connsiteX10" fmla="*/ 235436 w 434792"/>
                    <a:gd name="connsiteY10" fmla="*/ 32271 h 163309"/>
                    <a:gd name="connsiteX11" fmla="*/ 386579 w 434792"/>
                    <a:gd name="connsiteY11" fmla="*/ 73343 h 163309"/>
                    <a:gd name="connsiteX12" fmla="*/ 429484 w 434792"/>
                    <a:gd name="connsiteY12" fmla="*/ 105613 h 163309"/>
                    <a:gd name="connsiteX13" fmla="*/ 434359 w 434792"/>
                    <a:gd name="connsiteY13" fmla="*/ 108547 h 163309"/>
                    <a:gd name="connsiteX14" fmla="*/ 434359 w 434792"/>
                    <a:gd name="connsiteY14" fmla="*/ 108547 h 16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4792" h="163309">
                      <a:moveTo>
                        <a:pt x="434359" y="108547"/>
                      </a:moveTo>
                      <a:cubicBezTo>
                        <a:pt x="434359" y="108547"/>
                        <a:pt x="435334" y="108547"/>
                        <a:pt x="434359" y="108547"/>
                      </a:cubicBezTo>
                      <a:cubicBezTo>
                        <a:pt x="434359" y="107569"/>
                        <a:pt x="433384" y="106591"/>
                        <a:pt x="431434" y="103657"/>
                      </a:cubicBezTo>
                      <a:cubicBezTo>
                        <a:pt x="429484" y="100724"/>
                        <a:pt x="414857" y="81166"/>
                        <a:pt x="396330" y="64541"/>
                      </a:cubicBezTo>
                      <a:cubicBezTo>
                        <a:pt x="378778" y="47917"/>
                        <a:pt x="323196" y="0"/>
                        <a:pt x="234461" y="0"/>
                      </a:cubicBezTo>
                      <a:cubicBezTo>
                        <a:pt x="142800" y="0"/>
                        <a:pt x="80393" y="49873"/>
                        <a:pt x="48214" y="86055"/>
                      </a:cubicBezTo>
                      <a:cubicBezTo>
                        <a:pt x="17010" y="121260"/>
                        <a:pt x="1408" y="160376"/>
                        <a:pt x="433" y="161354"/>
                      </a:cubicBezTo>
                      <a:cubicBezTo>
                        <a:pt x="433" y="162331"/>
                        <a:pt x="-542" y="162331"/>
                        <a:pt x="433" y="163309"/>
                      </a:cubicBezTo>
                      <a:cubicBezTo>
                        <a:pt x="1408" y="163309"/>
                        <a:pt x="1408" y="162331"/>
                        <a:pt x="1408" y="161354"/>
                      </a:cubicBezTo>
                      <a:cubicBezTo>
                        <a:pt x="2384" y="160376"/>
                        <a:pt x="17985" y="124193"/>
                        <a:pt x="54065" y="94856"/>
                      </a:cubicBezTo>
                      <a:cubicBezTo>
                        <a:pt x="90144" y="65519"/>
                        <a:pt x="148651" y="32271"/>
                        <a:pt x="235436" y="32271"/>
                      </a:cubicBezTo>
                      <a:cubicBezTo>
                        <a:pt x="309545" y="32271"/>
                        <a:pt x="362201" y="58674"/>
                        <a:pt x="386579" y="73343"/>
                      </a:cubicBezTo>
                      <a:cubicBezTo>
                        <a:pt x="410956" y="88011"/>
                        <a:pt x="426558" y="102680"/>
                        <a:pt x="429484" y="105613"/>
                      </a:cubicBezTo>
                      <a:cubicBezTo>
                        <a:pt x="432409" y="107569"/>
                        <a:pt x="433384" y="107569"/>
                        <a:pt x="434359" y="108547"/>
                      </a:cubicBezTo>
                      <a:cubicBezTo>
                        <a:pt x="434359" y="108547"/>
                        <a:pt x="434359" y="108547"/>
                        <a:pt x="434359" y="108547"/>
                      </a:cubicBezTo>
                      <a:close/>
                    </a:path>
                  </a:pathLst>
                </a:custGeom>
                <a:solidFill>
                  <a:srgbClr val="FFFFFF"/>
                </a:solidFill>
                <a:ln w="9729"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C30174B3-8CCA-5C61-EEDD-1E0D5CAF5B79}"/>
                    </a:ext>
                  </a:extLst>
                </p:cNvPr>
                <p:cNvSpPr/>
                <p:nvPr/>
              </p:nvSpPr>
              <p:spPr>
                <a:xfrm>
                  <a:off x="243131" y="4611287"/>
                  <a:ext cx="393834" cy="279929"/>
                </a:xfrm>
                <a:custGeom>
                  <a:avLst/>
                  <a:gdLst>
                    <a:gd name="connsiteX0" fmla="*/ 1839 w 393834"/>
                    <a:gd name="connsiteY0" fmla="*/ 0 h 279929"/>
                    <a:gd name="connsiteX1" fmla="*/ 1839 w 393834"/>
                    <a:gd name="connsiteY1" fmla="*/ 0 h 279929"/>
                    <a:gd name="connsiteX2" fmla="*/ 1839 w 393834"/>
                    <a:gd name="connsiteY2" fmla="*/ 3912 h 279929"/>
                    <a:gd name="connsiteX3" fmla="*/ 22316 w 393834"/>
                    <a:gd name="connsiteY3" fmla="*/ 93878 h 279929"/>
                    <a:gd name="connsiteX4" fmla="*/ 149081 w 393834"/>
                    <a:gd name="connsiteY4" fmla="*/ 221983 h 279929"/>
                    <a:gd name="connsiteX5" fmla="*/ 312900 w 393834"/>
                    <a:gd name="connsiteY5" fmla="*/ 251320 h 279929"/>
                    <a:gd name="connsiteX6" fmla="*/ 391885 w 393834"/>
                    <a:gd name="connsiteY6" fmla="*/ 228829 h 279929"/>
                    <a:gd name="connsiteX7" fmla="*/ 393835 w 393834"/>
                    <a:gd name="connsiteY7" fmla="*/ 227851 h 279929"/>
                    <a:gd name="connsiteX8" fmla="*/ 393835 w 393834"/>
                    <a:gd name="connsiteY8" fmla="*/ 227851 h 279929"/>
                    <a:gd name="connsiteX9" fmla="*/ 391885 w 393834"/>
                    <a:gd name="connsiteY9" fmla="*/ 228829 h 279929"/>
                    <a:gd name="connsiteX10" fmla="*/ 386034 w 393834"/>
                    <a:gd name="connsiteY10" fmla="*/ 233718 h 279929"/>
                    <a:gd name="connsiteX11" fmla="*/ 337278 w 393834"/>
                    <a:gd name="connsiteY11" fmla="*/ 261099 h 279929"/>
                    <a:gd name="connsiteX12" fmla="*/ 128604 w 393834"/>
                    <a:gd name="connsiteY12" fmla="*/ 250342 h 279929"/>
                    <a:gd name="connsiteX13" fmla="*/ 5739 w 393834"/>
                    <a:gd name="connsiteY13" fmla="*/ 81166 h 279929"/>
                    <a:gd name="connsiteX14" fmla="*/ 864 w 393834"/>
                    <a:gd name="connsiteY14" fmla="*/ 1956 h 279929"/>
                    <a:gd name="connsiteX15" fmla="*/ 1839 w 393834"/>
                    <a:gd name="connsiteY15" fmla="*/ 0 h 279929"/>
                    <a:gd name="connsiteX16" fmla="*/ 1839 w 393834"/>
                    <a:gd name="connsiteY16" fmla="*/ 0 h 27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3834" h="279929">
                      <a:moveTo>
                        <a:pt x="1839" y="0"/>
                      </a:moveTo>
                      <a:cubicBezTo>
                        <a:pt x="2814" y="0"/>
                        <a:pt x="2814" y="0"/>
                        <a:pt x="1839" y="0"/>
                      </a:cubicBezTo>
                      <a:cubicBezTo>
                        <a:pt x="2814" y="978"/>
                        <a:pt x="1839" y="1956"/>
                        <a:pt x="1839" y="3912"/>
                      </a:cubicBezTo>
                      <a:cubicBezTo>
                        <a:pt x="1839" y="5867"/>
                        <a:pt x="-111" y="48895"/>
                        <a:pt x="22316" y="93878"/>
                      </a:cubicBezTo>
                      <a:cubicBezTo>
                        <a:pt x="44744" y="140818"/>
                        <a:pt x="84724" y="189713"/>
                        <a:pt x="149081" y="221983"/>
                      </a:cubicBezTo>
                      <a:cubicBezTo>
                        <a:pt x="209538" y="251320"/>
                        <a:pt x="269020" y="256210"/>
                        <a:pt x="312900" y="251320"/>
                      </a:cubicBezTo>
                      <a:cubicBezTo>
                        <a:pt x="355805" y="246431"/>
                        <a:pt x="387984" y="230784"/>
                        <a:pt x="391885" y="228829"/>
                      </a:cubicBezTo>
                      <a:cubicBezTo>
                        <a:pt x="393835" y="227851"/>
                        <a:pt x="393835" y="227851"/>
                        <a:pt x="393835" y="227851"/>
                      </a:cubicBezTo>
                      <a:cubicBezTo>
                        <a:pt x="393835" y="227851"/>
                        <a:pt x="393835" y="227851"/>
                        <a:pt x="393835" y="227851"/>
                      </a:cubicBezTo>
                      <a:cubicBezTo>
                        <a:pt x="393835" y="227851"/>
                        <a:pt x="392860" y="228829"/>
                        <a:pt x="391885" y="228829"/>
                      </a:cubicBezTo>
                      <a:cubicBezTo>
                        <a:pt x="390909" y="229807"/>
                        <a:pt x="388959" y="231762"/>
                        <a:pt x="386034" y="233718"/>
                      </a:cubicBezTo>
                      <a:cubicBezTo>
                        <a:pt x="381158" y="237630"/>
                        <a:pt x="371407" y="246431"/>
                        <a:pt x="337278" y="261099"/>
                      </a:cubicBezTo>
                      <a:cubicBezTo>
                        <a:pt x="289498" y="281635"/>
                        <a:pt x="208563" y="294348"/>
                        <a:pt x="128604" y="250342"/>
                      </a:cubicBezTo>
                      <a:cubicBezTo>
                        <a:pt x="51570" y="208293"/>
                        <a:pt x="17441" y="135928"/>
                        <a:pt x="5739" y="81166"/>
                      </a:cubicBezTo>
                      <a:cubicBezTo>
                        <a:pt x="-3037" y="39116"/>
                        <a:pt x="864" y="4890"/>
                        <a:pt x="864" y="1956"/>
                      </a:cubicBezTo>
                      <a:cubicBezTo>
                        <a:pt x="1839" y="978"/>
                        <a:pt x="1839" y="978"/>
                        <a:pt x="1839" y="0"/>
                      </a:cubicBezTo>
                      <a:cubicBezTo>
                        <a:pt x="1839" y="0"/>
                        <a:pt x="1839" y="0"/>
                        <a:pt x="1839" y="0"/>
                      </a:cubicBezTo>
                      <a:close/>
                    </a:path>
                  </a:pathLst>
                </a:custGeom>
                <a:solidFill>
                  <a:srgbClr val="FFFFFF"/>
                </a:solidFill>
                <a:ln w="9729" cap="flat">
                  <a:noFill/>
                  <a:prstDash val="solid"/>
                  <a:miter/>
                </a:ln>
              </p:spPr>
              <p:txBody>
                <a:bodyPr rtlCol="0" anchor="ctr"/>
                <a:lstStyle/>
                <a:p>
                  <a:endParaRPr lang="en-US"/>
                </a:p>
              </p:txBody>
            </p:sp>
          </p:grpSp>
          <p:sp>
            <p:nvSpPr>
              <p:cNvPr id="40" name="Freeform 39">
                <a:extLst>
                  <a:ext uri="{FF2B5EF4-FFF2-40B4-BE49-F238E27FC236}">
                    <a16:creationId xmlns:a16="http://schemas.microsoft.com/office/drawing/2014/main" id="{A4EE393F-4CA1-DE39-5D98-2517522D201F}"/>
                  </a:ext>
                </a:extLst>
              </p:cNvPr>
              <p:cNvSpPr/>
              <p:nvPr/>
            </p:nvSpPr>
            <p:spPr>
              <a:xfrm>
                <a:off x="341507" y="4535011"/>
                <a:ext cx="361767" cy="157441"/>
              </a:xfrm>
              <a:custGeom>
                <a:avLst/>
                <a:gdLst>
                  <a:gd name="connsiteX0" fmla="*/ 201849 w 361767"/>
                  <a:gd name="connsiteY0" fmla="*/ 154508 h 157441"/>
                  <a:gd name="connsiteX1" fmla="*/ 201849 w 361767"/>
                  <a:gd name="connsiteY1" fmla="*/ 93878 h 157441"/>
                  <a:gd name="connsiteX2" fmla="*/ 245729 w 361767"/>
                  <a:gd name="connsiteY2" fmla="*/ 0 h 157441"/>
                  <a:gd name="connsiteX3" fmla="*/ 211600 w 361767"/>
                  <a:gd name="connsiteY3" fmla="*/ 0 h 157441"/>
                  <a:gd name="connsiteX4" fmla="*/ 185272 w 361767"/>
                  <a:gd name="connsiteY4" fmla="*/ 61608 h 157441"/>
                  <a:gd name="connsiteX5" fmla="*/ 158944 w 361767"/>
                  <a:gd name="connsiteY5" fmla="*/ 0 h 157441"/>
                  <a:gd name="connsiteX6" fmla="*/ 123840 w 361767"/>
                  <a:gd name="connsiteY6" fmla="*/ 0 h 157441"/>
                  <a:gd name="connsiteX7" fmla="*/ 167720 w 361767"/>
                  <a:gd name="connsiteY7" fmla="*/ 93878 h 157441"/>
                  <a:gd name="connsiteX8" fmla="*/ 167720 w 361767"/>
                  <a:gd name="connsiteY8" fmla="*/ 154508 h 157441"/>
                  <a:gd name="connsiteX9" fmla="*/ 201849 w 361767"/>
                  <a:gd name="connsiteY9" fmla="*/ 154508 h 157441"/>
                  <a:gd name="connsiteX10" fmla="*/ 81910 w 361767"/>
                  <a:gd name="connsiteY10" fmla="*/ 88989 h 157441"/>
                  <a:gd name="connsiteX11" fmla="*/ 35104 w 361767"/>
                  <a:gd name="connsiteY11" fmla="*/ 978 h 157441"/>
                  <a:gd name="connsiteX12" fmla="*/ 35104 w 361767"/>
                  <a:gd name="connsiteY12" fmla="*/ 0 h 157441"/>
                  <a:gd name="connsiteX13" fmla="*/ 0 w 361767"/>
                  <a:gd name="connsiteY13" fmla="*/ 0 h 157441"/>
                  <a:gd name="connsiteX14" fmla="*/ 0 w 361767"/>
                  <a:gd name="connsiteY14" fmla="*/ 155486 h 157441"/>
                  <a:gd name="connsiteX15" fmla="*/ 31204 w 361767"/>
                  <a:gd name="connsiteY15" fmla="*/ 155486 h 157441"/>
                  <a:gd name="connsiteX16" fmla="*/ 31204 w 361767"/>
                  <a:gd name="connsiteY16" fmla="*/ 63564 h 157441"/>
                  <a:gd name="connsiteX17" fmla="*/ 81910 w 361767"/>
                  <a:gd name="connsiteY17" fmla="*/ 154508 h 157441"/>
                  <a:gd name="connsiteX18" fmla="*/ 82885 w 361767"/>
                  <a:gd name="connsiteY18" fmla="*/ 155486 h 157441"/>
                  <a:gd name="connsiteX19" fmla="*/ 114088 w 361767"/>
                  <a:gd name="connsiteY19" fmla="*/ 155486 h 157441"/>
                  <a:gd name="connsiteX20" fmla="*/ 114088 w 361767"/>
                  <a:gd name="connsiteY20" fmla="*/ 0 h 157441"/>
                  <a:gd name="connsiteX21" fmla="*/ 82885 w 361767"/>
                  <a:gd name="connsiteY21" fmla="*/ 0 h 157441"/>
                  <a:gd name="connsiteX22" fmla="*/ 82885 w 361767"/>
                  <a:gd name="connsiteY22" fmla="*/ 88989 h 157441"/>
                  <a:gd name="connsiteX23" fmla="*/ 361767 w 361767"/>
                  <a:gd name="connsiteY23" fmla="*/ 100724 h 157441"/>
                  <a:gd name="connsiteX24" fmla="*/ 361767 w 361767"/>
                  <a:gd name="connsiteY24" fmla="*/ 0 h 157441"/>
                  <a:gd name="connsiteX25" fmla="*/ 328613 w 361767"/>
                  <a:gd name="connsiteY25" fmla="*/ 0 h 157441"/>
                  <a:gd name="connsiteX26" fmla="*/ 328613 w 361767"/>
                  <a:gd name="connsiteY26" fmla="*/ 99746 h 157441"/>
                  <a:gd name="connsiteX27" fmla="*/ 309111 w 361767"/>
                  <a:gd name="connsiteY27" fmla="*/ 128105 h 157441"/>
                  <a:gd name="connsiteX28" fmla="*/ 289609 w 361767"/>
                  <a:gd name="connsiteY28" fmla="*/ 99746 h 157441"/>
                  <a:gd name="connsiteX29" fmla="*/ 289609 w 361767"/>
                  <a:gd name="connsiteY29" fmla="*/ 0 h 157441"/>
                  <a:gd name="connsiteX30" fmla="*/ 255480 w 361767"/>
                  <a:gd name="connsiteY30" fmla="*/ 0 h 157441"/>
                  <a:gd name="connsiteX31" fmla="*/ 255480 w 361767"/>
                  <a:gd name="connsiteY31" fmla="*/ 100724 h 157441"/>
                  <a:gd name="connsiteX32" fmla="*/ 309111 w 361767"/>
                  <a:gd name="connsiteY32" fmla="*/ 157442 h 157441"/>
                  <a:gd name="connsiteX33" fmla="*/ 361767 w 361767"/>
                  <a:gd name="connsiteY33" fmla="*/ 100724 h 15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61767" h="157441">
                    <a:moveTo>
                      <a:pt x="201849" y="154508"/>
                    </a:moveTo>
                    <a:lnTo>
                      <a:pt x="201849" y="93878"/>
                    </a:lnTo>
                    <a:lnTo>
                      <a:pt x="245729" y="0"/>
                    </a:lnTo>
                    <a:lnTo>
                      <a:pt x="211600" y="0"/>
                    </a:lnTo>
                    <a:lnTo>
                      <a:pt x="185272" y="61608"/>
                    </a:lnTo>
                    <a:lnTo>
                      <a:pt x="158944" y="0"/>
                    </a:lnTo>
                    <a:lnTo>
                      <a:pt x="123840" y="0"/>
                    </a:lnTo>
                    <a:lnTo>
                      <a:pt x="167720" y="93878"/>
                    </a:lnTo>
                    <a:lnTo>
                      <a:pt x="167720" y="154508"/>
                    </a:lnTo>
                    <a:lnTo>
                      <a:pt x="201849" y="154508"/>
                    </a:lnTo>
                    <a:close/>
                    <a:moveTo>
                      <a:pt x="81910" y="88989"/>
                    </a:moveTo>
                    <a:cubicBezTo>
                      <a:pt x="71183" y="67475"/>
                      <a:pt x="37054" y="3912"/>
                      <a:pt x="35104" y="978"/>
                    </a:cubicBezTo>
                    <a:lnTo>
                      <a:pt x="35104" y="0"/>
                    </a:lnTo>
                    <a:lnTo>
                      <a:pt x="0" y="0"/>
                    </a:lnTo>
                    <a:lnTo>
                      <a:pt x="0" y="155486"/>
                    </a:lnTo>
                    <a:lnTo>
                      <a:pt x="31204" y="155486"/>
                    </a:lnTo>
                    <a:lnTo>
                      <a:pt x="31204" y="63564"/>
                    </a:lnTo>
                    <a:cubicBezTo>
                      <a:pt x="42905" y="85077"/>
                      <a:pt x="79959" y="150597"/>
                      <a:pt x="81910" y="154508"/>
                    </a:cubicBezTo>
                    <a:lnTo>
                      <a:pt x="82885" y="155486"/>
                    </a:lnTo>
                    <a:lnTo>
                      <a:pt x="114088" y="155486"/>
                    </a:lnTo>
                    <a:lnTo>
                      <a:pt x="114088" y="0"/>
                    </a:lnTo>
                    <a:lnTo>
                      <a:pt x="82885" y="0"/>
                    </a:lnTo>
                    <a:lnTo>
                      <a:pt x="82885" y="88989"/>
                    </a:lnTo>
                    <a:close/>
                    <a:moveTo>
                      <a:pt x="361767" y="100724"/>
                    </a:moveTo>
                    <a:lnTo>
                      <a:pt x="361767" y="0"/>
                    </a:lnTo>
                    <a:lnTo>
                      <a:pt x="328613" y="0"/>
                    </a:lnTo>
                    <a:lnTo>
                      <a:pt x="328613" y="99746"/>
                    </a:lnTo>
                    <a:cubicBezTo>
                      <a:pt x="328613" y="120282"/>
                      <a:pt x="322763" y="128105"/>
                      <a:pt x="309111" y="128105"/>
                    </a:cubicBezTo>
                    <a:cubicBezTo>
                      <a:pt x="294484" y="128105"/>
                      <a:pt x="289609" y="120282"/>
                      <a:pt x="289609" y="99746"/>
                    </a:cubicBezTo>
                    <a:lnTo>
                      <a:pt x="289609" y="0"/>
                    </a:lnTo>
                    <a:lnTo>
                      <a:pt x="255480" y="0"/>
                    </a:lnTo>
                    <a:lnTo>
                      <a:pt x="255480" y="100724"/>
                    </a:lnTo>
                    <a:cubicBezTo>
                      <a:pt x="255480" y="137884"/>
                      <a:pt x="274007" y="157442"/>
                      <a:pt x="309111" y="157442"/>
                    </a:cubicBezTo>
                    <a:cubicBezTo>
                      <a:pt x="344215" y="157442"/>
                      <a:pt x="361767" y="138862"/>
                      <a:pt x="361767" y="100724"/>
                    </a:cubicBezTo>
                    <a:close/>
                  </a:path>
                </a:pathLst>
              </a:custGeom>
              <a:solidFill>
                <a:srgbClr val="FFFFFF"/>
              </a:solidFill>
              <a:ln w="9729" cap="flat">
                <a:noFill/>
                <a:prstDash val="solid"/>
                <a:miter/>
              </a:ln>
            </p:spPr>
            <p:txBody>
              <a:bodyPr rtlCol="0" anchor="ctr"/>
              <a:lstStyle/>
              <a:p>
                <a:endParaRPr lang="en-US"/>
              </a:p>
            </p:txBody>
          </p:sp>
        </p:grpSp>
        <p:grpSp>
          <p:nvGrpSpPr>
            <p:cNvPr id="8" name="Graphic 6">
              <a:extLst>
                <a:ext uri="{FF2B5EF4-FFF2-40B4-BE49-F238E27FC236}">
                  <a16:creationId xmlns:a16="http://schemas.microsoft.com/office/drawing/2014/main" id="{3FE2FD23-DE7B-EED5-6906-0E7551A1F53C}"/>
                </a:ext>
              </a:extLst>
            </p:cNvPr>
            <p:cNvGrpSpPr/>
            <p:nvPr/>
          </p:nvGrpSpPr>
          <p:grpSpPr>
            <a:xfrm>
              <a:off x="898297" y="4574127"/>
              <a:ext cx="765464" cy="118325"/>
              <a:chOff x="898297" y="4574127"/>
              <a:chExt cx="765464" cy="118325"/>
            </a:xfrm>
            <a:solidFill>
              <a:srgbClr val="FFFFFF"/>
            </a:solidFill>
          </p:grpSpPr>
          <p:sp>
            <p:nvSpPr>
              <p:cNvPr id="32" name="Freeform 31">
                <a:extLst>
                  <a:ext uri="{FF2B5EF4-FFF2-40B4-BE49-F238E27FC236}">
                    <a16:creationId xmlns:a16="http://schemas.microsoft.com/office/drawing/2014/main" id="{C1428A4D-9F20-05E9-31B2-19A52298CD1E}"/>
                  </a:ext>
                </a:extLst>
              </p:cNvPr>
              <p:cNvSpPr/>
              <p:nvPr/>
            </p:nvSpPr>
            <p:spPr>
              <a:xfrm>
                <a:off x="898297" y="4575105"/>
                <a:ext cx="67282" cy="115392"/>
              </a:xfrm>
              <a:custGeom>
                <a:avLst/>
                <a:gdLst>
                  <a:gd name="connsiteX0" fmla="*/ 34129 w 67282"/>
                  <a:gd name="connsiteY0" fmla="*/ 115392 h 115392"/>
                  <a:gd name="connsiteX1" fmla="*/ 0 w 67282"/>
                  <a:gd name="connsiteY1" fmla="*/ 115392 h 115392"/>
                  <a:gd name="connsiteX2" fmla="*/ 0 w 67282"/>
                  <a:gd name="connsiteY2" fmla="*/ 1956 h 115392"/>
                  <a:gd name="connsiteX3" fmla="*/ 34129 w 67282"/>
                  <a:gd name="connsiteY3" fmla="*/ 1956 h 115392"/>
                  <a:gd name="connsiteX4" fmla="*/ 34129 w 67282"/>
                  <a:gd name="connsiteY4" fmla="*/ 16624 h 115392"/>
                  <a:gd name="connsiteX5" fmla="*/ 64358 w 67282"/>
                  <a:gd name="connsiteY5" fmla="*/ 0 h 115392"/>
                  <a:gd name="connsiteX6" fmla="*/ 66308 w 67282"/>
                  <a:gd name="connsiteY6" fmla="*/ 0 h 115392"/>
                  <a:gd name="connsiteX7" fmla="*/ 67283 w 67282"/>
                  <a:gd name="connsiteY7" fmla="*/ 0 h 115392"/>
                  <a:gd name="connsiteX8" fmla="*/ 67283 w 67282"/>
                  <a:gd name="connsiteY8" fmla="*/ 28359 h 115392"/>
                  <a:gd name="connsiteX9" fmla="*/ 65333 w 67282"/>
                  <a:gd name="connsiteY9" fmla="*/ 28359 h 115392"/>
                  <a:gd name="connsiteX10" fmla="*/ 59482 w 67282"/>
                  <a:gd name="connsiteY10" fmla="*/ 27381 h 115392"/>
                  <a:gd name="connsiteX11" fmla="*/ 34129 w 67282"/>
                  <a:gd name="connsiteY11" fmla="*/ 39116 h 115392"/>
                  <a:gd name="connsiteX12" fmla="*/ 34129 w 67282"/>
                  <a:gd name="connsiteY12" fmla="*/ 115392 h 11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282" h="115392">
                    <a:moveTo>
                      <a:pt x="34129" y="115392"/>
                    </a:moveTo>
                    <a:lnTo>
                      <a:pt x="0" y="115392"/>
                    </a:lnTo>
                    <a:lnTo>
                      <a:pt x="0" y="1956"/>
                    </a:lnTo>
                    <a:lnTo>
                      <a:pt x="34129" y="1956"/>
                    </a:lnTo>
                    <a:lnTo>
                      <a:pt x="34129" y="16624"/>
                    </a:lnTo>
                    <a:cubicBezTo>
                      <a:pt x="39980" y="7823"/>
                      <a:pt x="48756" y="0"/>
                      <a:pt x="64358" y="0"/>
                    </a:cubicBezTo>
                    <a:cubicBezTo>
                      <a:pt x="64358" y="0"/>
                      <a:pt x="66308" y="0"/>
                      <a:pt x="66308" y="0"/>
                    </a:cubicBezTo>
                    <a:lnTo>
                      <a:pt x="67283" y="0"/>
                    </a:lnTo>
                    <a:lnTo>
                      <a:pt x="67283" y="28359"/>
                    </a:lnTo>
                    <a:lnTo>
                      <a:pt x="65333" y="28359"/>
                    </a:lnTo>
                    <a:cubicBezTo>
                      <a:pt x="64358" y="28359"/>
                      <a:pt x="60457" y="27381"/>
                      <a:pt x="59482" y="27381"/>
                    </a:cubicBezTo>
                    <a:cubicBezTo>
                      <a:pt x="45830" y="27381"/>
                      <a:pt x="37054" y="35204"/>
                      <a:pt x="34129" y="39116"/>
                    </a:cubicBezTo>
                    <a:lnTo>
                      <a:pt x="34129" y="115392"/>
                    </a:lnTo>
                    <a:close/>
                  </a:path>
                </a:pathLst>
              </a:custGeom>
              <a:solidFill>
                <a:srgbClr val="FFFFFF"/>
              </a:solidFill>
              <a:ln w="9729"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69CA9C3-716B-1989-B85C-AC3E0C445DC6}"/>
                  </a:ext>
                </a:extLst>
              </p:cNvPr>
              <p:cNvSpPr/>
              <p:nvPr/>
            </p:nvSpPr>
            <p:spPr>
              <a:xfrm>
                <a:off x="1182055" y="4576083"/>
                <a:ext cx="93659" cy="116370"/>
              </a:xfrm>
              <a:custGeom>
                <a:avLst/>
                <a:gdLst>
                  <a:gd name="connsiteX0" fmla="*/ 48756 w 93659"/>
                  <a:gd name="connsiteY0" fmla="*/ 116370 h 116370"/>
                  <a:gd name="connsiteX1" fmla="*/ 975 w 93659"/>
                  <a:gd name="connsiteY1" fmla="*/ 96812 h 116370"/>
                  <a:gd name="connsiteX2" fmla="*/ 0 w 93659"/>
                  <a:gd name="connsiteY2" fmla="*/ 95834 h 116370"/>
                  <a:gd name="connsiteX3" fmla="*/ 17552 w 93659"/>
                  <a:gd name="connsiteY3" fmla="*/ 77254 h 116370"/>
                  <a:gd name="connsiteX4" fmla="*/ 18527 w 93659"/>
                  <a:gd name="connsiteY4" fmla="*/ 78232 h 116370"/>
                  <a:gd name="connsiteX5" fmla="*/ 48756 w 93659"/>
                  <a:gd name="connsiteY5" fmla="*/ 92901 h 116370"/>
                  <a:gd name="connsiteX6" fmla="*/ 62407 w 93659"/>
                  <a:gd name="connsiteY6" fmla="*/ 84099 h 116370"/>
                  <a:gd name="connsiteX7" fmla="*/ 41930 w 93659"/>
                  <a:gd name="connsiteY7" fmla="*/ 70409 h 116370"/>
                  <a:gd name="connsiteX8" fmla="*/ 4876 w 93659"/>
                  <a:gd name="connsiteY8" fmla="*/ 34227 h 116370"/>
                  <a:gd name="connsiteX9" fmla="*/ 47781 w 93659"/>
                  <a:gd name="connsiteY9" fmla="*/ 0 h 116370"/>
                  <a:gd name="connsiteX10" fmla="*/ 89711 w 93659"/>
                  <a:gd name="connsiteY10" fmla="*/ 17602 h 116370"/>
                  <a:gd name="connsiteX11" fmla="*/ 90686 w 93659"/>
                  <a:gd name="connsiteY11" fmla="*/ 18580 h 116370"/>
                  <a:gd name="connsiteX12" fmla="*/ 73134 w 93659"/>
                  <a:gd name="connsiteY12" fmla="*/ 37160 h 116370"/>
                  <a:gd name="connsiteX13" fmla="*/ 72158 w 93659"/>
                  <a:gd name="connsiteY13" fmla="*/ 36182 h 116370"/>
                  <a:gd name="connsiteX14" fmla="*/ 47781 w 93659"/>
                  <a:gd name="connsiteY14" fmla="*/ 24448 h 116370"/>
                  <a:gd name="connsiteX15" fmla="*/ 37054 w 93659"/>
                  <a:gd name="connsiteY15" fmla="*/ 32271 h 116370"/>
                  <a:gd name="connsiteX16" fmla="*/ 56557 w 93659"/>
                  <a:gd name="connsiteY16" fmla="*/ 45961 h 116370"/>
                  <a:gd name="connsiteX17" fmla="*/ 93611 w 93659"/>
                  <a:gd name="connsiteY17" fmla="*/ 82144 h 116370"/>
                  <a:gd name="connsiteX18" fmla="*/ 48756 w 93659"/>
                  <a:gd name="connsiteY18" fmla="*/ 116370 h 11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659" h="116370">
                    <a:moveTo>
                      <a:pt x="48756" y="116370"/>
                    </a:moveTo>
                    <a:cubicBezTo>
                      <a:pt x="27303" y="116370"/>
                      <a:pt x="12677" y="110503"/>
                      <a:pt x="975" y="96812"/>
                    </a:cubicBezTo>
                    <a:lnTo>
                      <a:pt x="0" y="95834"/>
                    </a:lnTo>
                    <a:lnTo>
                      <a:pt x="17552" y="77254"/>
                    </a:lnTo>
                    <a:lnTo>
                      <a:pt x="18527" y="78232"/>
                    </a:lnTo>
                    <a:cubicBezTo>
                      <a:pt x="27303" y="87033"/>
                      <a:pt x="39005" y="92901"/>
                      <a:pt x="48756" y="92901"/>
                    </a:cubicBezTo>
                    <a:cubicBezTo>
                      <a:pt x="54606" y="92901"/>
                      <a:pt x="62407" y="90945"/>
                      <a:pt x="62407" y="84099"/>
                    </a:cubicBezTo>
                    <a:cubicBezTo>
                      <a:pt x="62407" y="76276"/>
                      <a:pt x="53631" y="73343"/>
                      <a:pt x="41930" y="70409"/>
                    </a:cubicBezTo>
                    <a:cubicBezTo>
                      <a:pt x="25353" y="65519"/>
                      <a:pt x="4876" y="59652"/>
                      <a:pt x="4876" y="34227"/>
                    </a:cubicBezTo>
                    <a:cubicBezTo>
                      <a:pt x="4876" y="10757"/>
                      <a:pt x="26328" y="0"/>
                      <a:pt x="47781" y="0"/>
                    </a:cubicBezTo>
                    <a:cubicBezTo>
                      <a:pt x="63382" y="0"/>
                      <a:pt x="79959" y="6845"/>
                      <a:pt x="89711" y="17602"/>
                    </a:cubicBezTo>
                    <a:lnTo>
                      <a:pt x="90686" y="18580"/>
                    </a:lnTo>
                    <a:lnTo>
                      <a:pt x="73134" y="37160"/>
                    </a:lnTo>
                    <a:lnTo>
                      <a:pt x="72158" y="36182"/>
                    </a:lnTo>
                    <a:cubicBezTo>
                      <a:pt x="63382" y="27381"/>
                      <a:pt x="55582" y="24448"/>
                      <a:pt x="47781" y="24448"/>
                    </a:cubicBezTo>
                    <a:cubicBezTo>
                      <a:pt x="43880" y="24448"/>
                      <a:pt x="37054" y="25425"/>
                      <a:pt x="37054" y="32271"/>
                    </a:cubicBezTo>
                    <a:cubicBezTo>
                      <a:pt x="37054" y="40094"/>
                      <a:pt x="45830" y="42050"/>
                      <a:pt x="56557" y="45961"/>
                    </a:cubicBezTo>
                    <a:cubicBezTo>
                      <a:pt x="73134" y="50851"/>
                      <a:pt x="93611" y="56718"/>
                      <a:pt x="93611" y="82144"/>
                    </a:cubicBezTo>
                    <a:cubicBezTo>
                      <a:pt x="94586" y="98768"/>
                      <a:pt x="80935" y="116370"/>
                      <a:pt x="48756" y="116370"/>
                    </a:cubicBezTo>
                    <a:close/>
                  </a:path>
                </a:pathLst>
              </a:custGeom>
              <a:solidFill>
                <a:srgbClr val="FFFFFF"/>
              </a:solidFill>
              <a:ln w="9729"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E908CADD-485C-803F-9838-09139D73A443}"/>
                  </a:ext>
                </a:extLst>
              </p:cNvPr>
              <p:cNvSpPr/>
              <p:nvPr/>
            </p:nvSpPr>
            <p:spPr>
              <a:xfrm>
                <a:off x="1079668" y="4576083"/>
                <a:ext cx="93659" cy="116370"/>
              </a:xfrm>
              <a:custGeom>
                <a:avLst/>
                <a:gdLst>
                  <a:gd name="connsiteX0" fmla="*/ 48756 w 93659"/>
                  <a:gd name="connsiteY0" fmla="*/ 116370 h 116370"/>
                  <a:gd name="connsiteX1" fmla="*/ 975 w 93659"/>
                  <a:gd name="connsiteY1" fmla="*/ 96812 h 116370"/>
                  <a:gd name="connsiteX2" fmla="*/ 0 w 93659"/>
                  <a:gd name="connsiteY2" fmla="*/ 95834 h 116370"/>
                  <a:gd name="connsiteX3" fmla="*/ 17552 w 93659"/>
                  <a:gd name="connsiteY3" fmla="*/ 77254 h 116370"/>
                  <a:gd name="connsiteX4" fmla="*/ 18527 w 93659"/>
                  <a:gd name="connsiteY4" fmla="*/ 78232 h 116370"/>
                  <a:gd name="connsiteX5" fmla="*/ 48756 w 93659"/>
                  <a:gd name="connsiteY5" fmla="*/ 92901 h 116370"/>
                  <a:gd name="connsiteX6" fmla="*/ 62407 w 93659"/>
                  <a:gd name="connsiteY6" fmla="*/ 84099 h 116370"/>
                  <a:gd name="connsiteX7" fmla="*/ 41930 w 93659"/>
                  <a:gd name="connsiteY7" fmla="*/ 70409 h 116370"/>
                  <a:gd name="connsiteX8" fmla="*/ 4876 w 93659"/>
                  <a:gd name="connsiteY8" fmla="*/ 34227 h 116370"/>
                  <a:gd name="connsiteX9" fmla="*/ 47781 w 93659"/>
                  <a:gd name="connsiteY9" fmla="*/ 0 h 116370"/>
                  <a:gd name="connsiteX10" fmla="*/ 89711 w 93659"/>
                  <a:gd name="connsiteY10" fmla="*/ 17602 h 116370"/>
                  <a:gd name="connsiteX11" fmla="*/ 90686 w 93659"/>
                  <a:gd name="connsiteY11" fmla="*/ 18580 h 116370"/>
                  <a:gd name="connsiteX12" fmla="*/ 73134 w 93659"/>
                  <a:gd name="connsiteY12" fmla="*/ 37160 h 116370"/>
                  <a:gd name="connsiteX13" fmla="*/ 72158 w 93659"/>
                  <a:gd name="connsiteY13" fmla="*/ 36182 h 116370"/>
                  <a:gd name="connsiteX14" fmla="*/ 47781 w 93659"/>
                  <a:gd name="connsiteY14" fmla="*/ 24448 h 116370"/>
                  <a:gd name="connsiteX15" fmla="*/ 37054 w 93659"/>
                  <a:gd name="connsiteY15" fmla="*/ 32271 h 116370"/>
                  <a:gd name="connsiteX16" fmla="*/ 56557 w 93659"/>
                  <a:gd name="connsiteY16" fmla="*/ 45961 h 116370"/>
                  <a:gd name="connsiteX17" fmla="*/ 93611 w 93659"/>
                  <a:gd name="connsiteY17" fmla="*/ 82144 h 116370"/>
                  <a:gd name="connsiteX18" fmla="*/ 48756 w 93659"/>
                  <a:gd name="connsiteY18" fmla="*/ 116370 h 11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659" h="116370">
                    <a:moveTo>
                      <a:pt x="48756" y="116370"/>
                    </a:moveTo>
                    <a:cubicBezTo>
                      <a:pt x="27303" y="116370"/>
                      <a:pt x="12677" y="110503"/>
                      <a:pt x="975" y="96812"/>
                    </a:cubicBezTo>
                    <a:lnTo>
                      <a:pt x="0" y="95834"/>
                    </a:lnTo>
                    <a:lnTo>
                      <a:pt x="17552" y="77254"/>
                    </a:lnTo>
                    <a:lnTo>
                      <a:pt x="18527" y="78232"/>
                    </a:lnTo>
                    <a:cubicBezTo>
                      <a:pt x="27303" y="87033"/>
                      <a:pt x="39005" y="92901"/>
                      <a:pt x="48756" y="92901"/>
                    </a:cubicBezTo>
                    <a:cubicBezTo>
                      <a:pt x="54606" y="92901"/>
                      <a:pt x="62407" y="90945"/>
                      <a:pt x="62407" y="84099"/>
                    </a:cubicBezTo>
                    <a:cubicBezTo>
                      <a:pt x="62407" y="76276"/>
                      <a:pt x="53631" y="73343"/>
                      <a:pt x="41930" y="70409"/>
                    </a:cubicBezTo>
                    <a:cubicBezTo>
                      <a:pt x="25353" y="65519"/>
                      <a:pt x="4876" y="59652"/>
                      <a:pt x="4876" y="34227"/>
                    </a:cubicBezTo>
                    <a:cubicBezTo>
                      <a:pt x="4876" y="10757"/>
                      <a:pt x="26328" y="0"/>
                      <a:pt x="47781" y="0"/>
                    </a:cubicBezTo>
                    <a:cubicBezTo>
                      <a:pt x="63382" y="0"/>
                      <a:pt x="79959" y="6845"/>
                      <a:pt x="89711" y="17602"/>
                    </a:cubicBezTo>
                    <a:lnTo>
                      <a:pt x="90686" y="18580"/>
                    </a:lnTo>
                    <a:lnTo>
                      <a:pt x="73134" y="37160"/>
                    </a:lnTo>
                    <a:lnTo>
                      <a:pt x="72158" y="36182"/>
                    </a:lnTo>
                    <a:cubicBezTo>
                      <a:pt x="63382" y="27381"/>
                      <a:pt x="55582" y="24448"/>
                      <a:pt x="47781" y="24448"/>
                    </a:cubicBezTo>
                    <a:cubicBezTo>
                      <a:pt x="43880" y="24448"/>
                      <a:pt x="37054" y="25425"/>
                      <a:pt x="37054" y="32271"/>
                    </a:cubicBezTo>
                    <a:cubicBezTo>
                      <a:pt x="37054" y="40094"/>
                      <a:pt x="45830" y="42050"/>
                      <a:pt x="56557" y="45961"/>
                    </a:cubicBezTo>
                    <a:cubicBezTo>
                      <a:pt x="73134" y="50851"/>
                      <a:pt x="93611" y="56718"/>
                      <a:pt x="93611" y="82144"/>
                    </a:cubicBezTo>
                    <a:cubicBezTo>
                      <a:pt x="94586" y="98768"/>
                      <a:pt x="80935" y="116370"/>
                      <a:pt x="48756" y="116370"/>
                    </a:cubicBezTo>
                    <a:close/>
                  </a:path>
                </a:pathLst>
              </a:custGeom>
              <a:solidFill>
                <a:srgbClr val="FFFFFF"/>
              </a:solidFill>
              <a:ln w="9729"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6E8D1DC5-8236-2850-4DF2-B2BE83CEFD9D}"/>
                  </a:ext>
                </a:extLst>
              </p:cNvPr>
              <p:cNvSpPr/>
              <p:nvPr/>
            </p:nvSpPr>
            <p:spPr>
              <a:xfrm>
                <a:off x="1291268" y="4574127"/>
                <a:ext cx="152117" cy="118325"/>
              </a:xfrm>
              <a:custGeom>
                <a:avLst/>
                <a:gdLst>
                  <a:gd name="connsiteX0" fmla="*/ 152118 w 152117"/>
                  <a:gd name="connsiteY0" fmla="*/ 116370 h 118325"/>
                  <a:gd name="connsiteX1" fmla="*/ 118964 w 152117"/>
                  <a:gd name="connsiteY1" fmla="*/ 116370 h 118325"/>
                  <a:gd name="connsiteX2" fmla="*/ 118964 w 152117"/>
                  <a:gd name="connsiteY2" fmla="*/ 41072 h 118325"/>
                  <a:gd name="connsiteX3" fmla="*/ 110188 w 152117"/>
                  <a:gd name="connsiteY3" fmla="*/ 29337 h 118325"/>
                  <a:gd name="connsiteX4" fmla="*/ 93611 w 152117"/>
                  <a:gd name="connsiteY4" fmla="*/ 39116 h 118325"/>
                  <a:gd name="connsiteX5" fmla="*/ 93611 w 152117"/>
                  <a:gd name="connsiteY5" fmla="*/ 117348 h 118325"/>
                  <a:gd name="connsiteX6" fmla="*/ 59482 w 152117"/>
                  <a:gd name="connsiteY6" fmla="*/ 117348 h 118325"/>
                  <a:gd name="connsiteX7" fmla="*/ 59482 w 152117"/>
                  <a:gd name="connsiteY7" fmla="*/ 42050 h 118325"/>
                  <a:gd name="connsiteX8" fmla="*/ 51681 w 152117"/>
                  <a:gd name="connsiteY8" fmla="*/ 30315 h 118325"/>
                  <a:gd name="connsiteX9" fmla="*/ 34129 w 152117"/>
                  <a:gd name="connsiteY9" fmla="*/ 40094 h 118325"/>
                  <a:gd name="connsiteX10" fmla="*/ 34129 w 152117"/>
                  <a:gd name="connsiteY10" fmla="*/ 118326 h 118325"/>
                  <a:gd name="connsiteX11" fmla="*/ 0 w 152117"/>
                  <a:gd name="connsiteY11" fmla="*/ 118326 h 118325"/>
                  <a:gd name="connsiteX12" fmla="*/ 0 w 152117"/>
                  <a:gd name="connsiteY12" fmla="*/ 2934 h 118325"/>
                  <a:gd name="connsiteX13" fmla="*/ 34129 w 152117"/>
                  <a:gd name="connsiteY13" fmla="*/ 2934 h 118325"/>
                  <a:gd name="connsiteX14" fmla="*/ 34129 w 152117"/>
                  <a:gd name="connsiteY14" fmla="*/ 14669 h 118325"/>
                  <a:gd name="connsiteX15" fmla="*/ 65333 w 152117"/>
                  <a:gd name="connsiteY15" fmla="*/ 0 h 118325"/>
                  <a:gd name="connsiteX16" fmla="*/ 91661 w 152117"/>
                  <a:gd name="connsiteY16" fmla="*/ 15646 h 118325"/>
                  <a:gd name="connsiteX17" fmla="*/ 123840 w 152117"/>
                  <a:gd name="connsiteY17" fmla="*/ 0 h 118325"/>
                  <a:gd name="connsiteX18" fmla="*/ 152118 w 152117"/>
                  <a:gd name="connsiteY18" fmla="*/ 31293 h 118325"/>
                  <a:gd name="connsiteX19" fmla="*/ 152118 w 152117"/>
                  <a:gd name="connsiteY19" fmla="*/ 116370 h 11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117" h="118325">
                    <a:moveTo>
                      <a:pt x="152118" y="116370"/>
                    </a:moveTo>
                    <a:lnTo>
                      <a:pt x="118964" y="116370"/>
                    </a:lnTo>
                    <a:lnTo>
                      <a:pt x="118964" y="41072"/>
                    </a:lnTo>
                    <a:cubicBezTo>
                      <a:pt x="118964" y="32271"/>
                      <a:pt x="117014" y="29337"/>
                      <a:pt x="110188" y="29337"/>
                    </a:cubicBezTo>
                    <a:cubicBezTo>
                      <a:pt x="104337" y="29337"/>
                      <a:pt x="97511" y="34227"/>
                      <a:pt x="93611" y="39116"/>
                    </a:cubicBezTo>
                    <a:lnTo>
                      <a:pt x="93611" y="117348"/>
                    </a:lnTo>
                    <a:lnTo>
                      <a:pt x="59482" y="117348"/>
                    </a:lnTo>
                    <a:lnTo>
                      <a:pt x="59482" y="42050"/>
                    </a:lnTo>
                    <a:cubicBezTo>
                      <a:pt x="59482" y="33249"/>
                      <a:pt x="57532" y="30315"/>
                      <a:pt x="51681" y="30315"/>
                    </a:cubicBezTo>
                    <a:cubicBezTo>
                      <a:pt x="45830" y="30315"/>
                      <a:pt x="39005" y="35204"/>
                      <a:pt x="34129" y="40094"/>
                    </a:cubicBezTo>
                    <a:lnTo>
                      <a:pt x="34129" y="118326"/>
                    </a:lnTo>
                    <a:lnTo>
                      <a:pt x="0" y="118326"/>
                    </a:lnTo>
                    <a:lnTo>
                      <a:pt x="0" y="2934"/>
                    </a:lnTo>
                    <a:lnTo>
                      <a:pt x="34129" y="2934"/>
                    </a:lnTo>
                    <a:lnTo>
                      <a:pt x="34129" y="14669"/>
                    </a:lnTo>
                    <a:cubicBezTo>
                      <a:pt x="40955" y="6845"/>
                      <a:pt x="51681" y="0"/>
                      <a:pt x="65333" y="0"/>
                    </a:cubicBezTo>
                    <a:cubicBezTo>
                      <a:pt x="79959" y="0"/>
                      <a:pt x="87760" y="3912"/>
                      <a:pt x="91661" y="15646"/>
                    </a:cubicBezTo>
                    <a:cubicBezTo>
                      <a:pt x="98487" y="6845"/>
                      <a:pt x="110188" y="0"/>
                      <a:pt x="123840" y="0"/>
                    </a:cubicBezTo>
                    <a:cubicBezTo>
                      <a:pt x="142367" y="0"/>
                      <a:pt x="152118" y="9779"/>
                      <a:pt x="152118" y="31293"/>
                    </a:cubicBezTo>
                    <a:lnTo>
                      <a:pt x="152118" y="116370"/>
                    </a:lnTo>
                    <a:close/>
                  </a:path>
                </a:pathLst>
              </a:custGeom>
              <a:solidFill>
                <a:srgbClr val="FFFFFF"/>
              </a:solidFill>
              <a:ln w="9729"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19708432-70FC-D9FE-98EA-59E1D314D0C2}"/>
                  </a:ext>
                </a:extLst>
              </p:cNvPr>
              <p:cNvSpPr/>
              <p:nvPr/>
            </p:nvSpPr>
            <p:spPr>
              <a:xfrm>
                <a:off x="1458012" y="4574127"/>
                <a:ext cx="96536" cy="117348"/>
              </a:xfrm>
              <a:custGeom>
                <a:avLst/>
                <a:gdLst>
                  <a:gd name="connsiteX0" fmla="*/ 28278 w 96536"/>
                  <a:gd name="connsiteY0" fmla="*/ 117348 h 117348"/>
                  <a:gd name="connsiteX1" fmla="*/ 0 w 96536"/>
                  <a:gd name="connsiteY1" fmla="*/ 88011 h 117348"/>
                  <a:gd name="connsiteX2" fmla="*/ 60457 w 96536"/>
                  <a:gd name="connsiteY2" fmla="*/ 42050 h 117348"/>
                  <a:gd name="connsiteX3" fmla="*/ 60457 w 96536"/>
                  <a:gd name="connsiteY3" fmla="*/ 38138 h 117348"/>
                  <a:gd name="connsiteX4" fmla="*/ 50706 w 96536"/>
                  <a:gd name="connsiteY4" fmla="*/ 26403 h 117348"/>
                  <a:gd name="connsiteX5" fmla="*/ 20477 w 96536"/>
                  <a:gd name="connsiteY5" fmla="*/ 38138 h 117348"/>
                  <a:gd name="connsiteX6" fmla="*/ 4876 w 96536"/>
                  <a:gd name="connsiteY6" fmla="*/ 17602 h 117348"/>
                  <a:gd name="connsiteX7" fmla="*/ 56557 w 96536"/>
                  <a:gd name="connsiteY7" fmla="*/ 0 h 117348"/>
                  <a:gd name="connsiteX8" fmla="*/ 93611 w 96536"/>
                  <a:gd name="connsiteY8" fmla="*/ 37160 h 117348"/>
                  <a:gd name="connsiteX9" fmla="*/ 93611 w 96536"/>
                  <a:gd name="connsiteY9" fmla="*/ 87033 h 117348"/>
                  <a:gd name="connsiteX10" fmla="*/ 96536 w 96536"/>
                  <a:gd name="connsiteY10" fmla="*/ 114414 h 117348"/>
                  <a:gd name="connsiteX11" fmla="*/ 96536 w 96536"/>
                  <a:gd name="connsiteY11" fmla="*/ 115392 h 117348"/>
                  <a:gd name="connsiteX12" fmla="*/ 63382 w 96536"/>
                  <a:gd name="connsiteY12" fmla="*/ 115392 h 117348"/>
                  <a:gd name="connsiteX13" fmla="*/ 61432 w 96536"/>
                  <a:gd name="connsiteY13" fmla="*/ 103657 h 117348"/>
                  <a:gd name="connsiteX14" fmla="*/ 28278 w 96536"/>
                  <a:gd name="connsiteY14" fmla="*/ 117348 h 117348"/>
                  <a:gd name="connsiteX15" fmla="*/ 60457 w 96536"/>
                  <a:gd name="connsiteY15" fmla="*/ 60630 h 117348"/>
                  <a:gd name="connsiteX16" fmla="*/ 32179 w 96536"/>
                  <a:gd name="connsiteY16" fmla="*/ 82144 h 117348"/>
                  <a:gd name="connsiteX17" fmla="*/ 41930 w 96536"/>
                  <a:gd name="connsiteY17" fmla="*/ 91923 h 117348"/>
                  <a:gd name="connsiteX18" fmla="*/ 60457 w 96536"/>
                  <a:gd name="connsiteY18" fmla="*/ 84099 h 117348"/>
                  <a:gd name="connsiteX19" fmla="*/ 60457 w 96536"/>
                  <a:gd name="connsiteY19" fmla="*/ 60630 h 11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536" h="117348">
                    <a:moveTo>
                      <a:pt x="28278" y="117348"/>
                    </a:moveTo>
                    <a:cubicBezTo>
                      <a:pt x="9751" y="117348"/>
                      <a:pt x="0" y="107569"/>
                      <a:pt x="0" y="88011"/>
                    </a:cubicBezTo>
                    <a:cubicBezTo>
                      <a:pt x="0" y="64541"/>
                      <a:pt x="19502" y="49873"/>
                      <a:pt x="60457" y="42050"/>
                    </a:cubicBezTo>
                    <a:lnTo>
                      <a:pt x="60457" y="38138"/>
                    </a:lnTo>
                    <a:cubicBezTo>
                      <a:pt x="60457" y="29337"/>
                      <a:pt x="57532" y="26403"/>
                      <a:pt x="50706" y="26403"/>
                    </a:cubicBezTo>
                    <a:cubicBezTo>
                      <a:pt x="38029" y="26403"/>
                      <a:pt x="26328" y="34227"/>
                      <a:pt x="20477" y="38138"/>
                    </a:cubicBezTo>
                    <a:lnTo>
                      <a:pt x="4876" y="17602"/>
                    </a:lnTo>
                    <a:cubicBezTo>
                      <a:pt x="18527" y="5867"/>
                      <a:pt x="37054" y="0"/>
                      <a:pt x="56557" y="0"/>
                    </a:cubicBezTo>
                    <a:cubicBezTo>
                      <a:pt x="81910" y="0"/>
                      <a:pt x="93611" y="10757"/>
                      <a:pt x="93611" y="37160"/>
                    </a:cubicBezTo>
                    <a:lnTo>
                      <a:pt x="93611" y="87033"/>
                    </a:lnTo>
                    <a:cubicBezTo>
                      <a:pt x="93611" y="101702"/>
                      <a:pt x="94586" y="108547"/>
                      <a:pt x="96536" y="114414"/>
                    </a:cubicBezTo>
                    <a:lnTo>
                      <a:pt x="96536" y="115392"/>
                    </a:lnTo>
                    <a:cubicBezTo>
                      <a:pt x="96536" y="115392"/>
                      <a:pt x="63382" y="115392"/>
                      <a:pt x="63382" y="115392"/>
                    </a:cubicBezTo>
                    <a:cubicBezTo>
                      <a:pt x="62407" y="112459"/>
                      <a:pt x="61432" y="108547"/>
                      <a:pt x="61432" y="103657"/>
                    </a:cubicBezTo>
                    <a:cubicBezTo>
                      <a:pt x="51681" y="113436"/>
                      <a:pt x="40955" y="117348"/>
                      <a:pt x="28278" y="117348"/>
                    </a:cubicBezTo>
                    <a:close/>
                    <a:moveTo>
                      <a:pt x="60457" y="60630"/>
                    </a:moveTo>
                    <a:cubicBezTo>
                      <a:pt x="40955" y="64541"/>
                      <a:pt x="32179" y="71387"/>
                      <a:pt x="32179" y="82144"/>
                    </a:cubicBezTo>
                    <a:cubicBezTo>
                      <a:pt x="32179" y="88989"/>
                      <a:pt x="35104" y="91923"/>
                      <a:pt x="41930" y="91923"/>
                    </a:cubicBezTo>
                    <a:cubicBezTo>
                      <a:pt x="48756" y="91923"/>
                      <a:pt x="54606" y="88989"/>
                      <a:pt x="60457" y="84099"/>
                    </a:cubicBezTo>
                    <a:lnTo>
                      <a:pt x="60457" y="60630"/>
                    </a:lnTo>
                    <a:close/>
                  </a:path>
                </a:pathLst>
              </a:custGeom>
              <a:solidFill>
                <a:srgbClr val="FFFFFF"/>
              </a:solidFill>
              <a:ln w="9729"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0A72021-25E8-F7ED-3036-9719C4B1FC57}"/>
                  </a:ext>
                </a:extLst>
              </p:cNvPr>
              <p:cNvSpPr/>
              <p:nvPr/>
            </p:nvSpPr>
            <p:spPr>
              <a:xfrm>
                <a:off x="971430" y="4575105"/>
                <a:ext cx="99461" cy="117347"/>
              </a:xfrm>
              <a:custGeom>
                <a:avLst/>
                <a:gdLst>
                  <a:gd name="connsiteX0" fmla="*/ 49731 w 99461"/>
                  <a:gd name="connsiteY0" fmla="*/ 0 h 117347"/>
                  <a:gd name="connsiteX1" fmla="*/ 0 w 99461"/>
                  <a:gd name="connsiteY1" fmla="*/ 58674 h 117347"/>
                  <a:gd name="connsiteX2" fmla="*/ 49731 w 99461"/>
                  <a:gd name="connsiteY2" fmla="*/ 117348 h 117347"/>
                  <a:gd name="connsiteX3" fmla="*/ 99462 w 99461"/>
                  <a:gd name="connsiteY3" fmla="*/ 58674 h 117347"/>
                  <a:gd name="connsiteX4" fmla="*/ 49731 w 99461"/>
                  <a:gd name="connsiteY4" fmla="*/ 0 h 117347"/>
                  <a:gd name="connsiteX5" fmla="*/ 49731 w 99461"/>
                  <a:gd name="connsiteY5" fmla="*/ 89967 h 117347"/>
                  <a:gd name="connsiteX6" fmla="*/ 34129 w 99461"/>
                  <a:gd name="connsiteY6" fmla="*/ 58674 h 117347"/>
                  <a:gd name="connsiteX7" fmla="*/ 49731 w 99461"/>
                  <a:gd name="connsiteY7" fmla="*/ 28359 h 117347"/>
                  <a:gd name="connsiteX8" fmla="*/ 65333 w 99461"/>
                  <a:gd name="connsiteY8" fmla="*/ 58674 h 117347"/>
                  <a:gd name="connsiteX9" fmla="*/ 49731 w 99461"/>
                  <a:gd name="connsiteY9" fmla="*/ 89967 h 11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461" h="117347">
                    <a:moveTo>
                      <a:pt x="49731" y="0"/>
                    </a:moveTo>
                    <a:cubicBezTo>
                      <a:pt x="12677" y="0"/>
                      <a:pt x="0" y="30315"/>
                      <a:pt x="0" y="58674"/>
                    </a:cubicBezTo>
                    <a:cubicBezTo>
                      <a:pt x="0" y="101702"/>
                      <a:pt x="25353" y="117348"/>
                      <a:pt x="49731" y="117348"/>
                    </a:cubicBezTo>
                    <a:cubicBezTo>
                      <a:pt x="74109" y="117348"/>
                      <a:pt x="99462" y="101702"/>
                      <a:pt x="99462" y="58674"/>
                    </a:cubicBezTo>
                    <a:cubicBezTo>
                      <a:pt x="99462" y="14668"/>
                      <a:pt x="74109" y="0"/>
                      <a:pt x="49731" y="0"/>
                    </a:cubicBezTo>
                    <a:close/>
                    <a:moveTo>
                      <a:pt x="49731" y="89967"/>
                    </a:moveTo>
                    <a:cubicBezTo>
                      <a:pt x="42905" y="89967"/>
                      <a:pt x="34129" y="87033"/>
                      <a:pt x="34129" y="58674"/>
                    </a:cubicBezTo>
                    <a:cubicBezTo>
                      <a:pt x="34129" y="31293"/>
                      <a:pt x="42905" y="28359"/>
                      <a:pt x="49731" y="28359"/>
                    </a:cubicBezTo>
                    <a:cubicBezTo>
                      <a:pt x="56557" y="28359"/>
                      <a:pt x="65333" y="31293"/>
                      <a:pt x="65333" y="58674"/>
                    </a:cubicBezTo>
                    <a:cubicBezTo>
                      <a:pt x="65333" y="86055"/>
                      <a:pt x="57532" y="89967"/>
                      <a:pt x="49731" y="89967"/>
                    </a:cubicBezTo>
                    <a:close/>
                  </a:path>
                </a:pathLst>
              </a:custGeom>
              <a:solidFill>
                <a:srgbClr val="FFFFFF"/>
              </a:solidFill>
              <a:ln w="9729"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2B5F0689-AFF7-9468-BC75-E2DE89FBA93F}"/>
                  </a:ext>
                </a:extLst>
              </p:cNvPr>
              <p:cNvSpPr/>
              <p:nvPr/>
            </p:nvSpPr>
            <p:spPr>
              <a:xfrm>
                <a:off x="1571126" y="4575105"/>
                <a:ext cx="92635" cy="114414"/>
              </a:xfrm>
              <a:custGeom>
                <a:avLst/>
                <a:gdLst>
                  <a:gd name="connsiteX0" fmla="*/ 64357 w 92635"/>
                  <a:gd name="connsiteY0" fmla="*/ 0 h 114414"/>
                  <a:gd name="connsiteX1" fmla="*/ 34129 w 92635"/>
                  <a:gd name="connsiteY1" fmla="*/ 13691 h 114414"/>
                  <a:gd name="connsiteX2" fmla="*/ 34129 w 92635"/>
                  <a:gd name="connsiteY2" fmla="*/ 1956 h 114414"/>
                  <a:gd name="connsiteX3" fmla="*/ 0 w 92635"/>
                  <a:gd name="connsiteY3" fmla="*/ 1956 h 114414"/>
                  <a:gd name="connsiteX4" fmla="*/ 0 w 92635"/>
                  <a:gd name="connsiteY4" fmla="*/ 114414 h 114414"/>
                  <a:gd name="connsiteX5" fmla="*/ 34129 w 92635"/>
                  <a:gd name="connsiteY5" fmla="*/ 114414 h 114414"/>
                  <a:gd name="connsiteX6" fmla="*/ 34129 w 92635"/>
                  <a:gd name="connsiteY6" fmla="*/ 37160 h 114414"/>
                  <a:gd name="connsiteX7" fmla="*/ 50706 w 92635"/>
                  <a:gd name="connsiteY7" fmla="*/ 28359 h 114414"/>
                  <a:gd name="connsiteX8" fmla="*/ 58507 w 92635"/>
                  <a:gd name="connsiteY8" fmla="*/ 39116 h 114414"/>
                  <a:gd name="connsiteX9" fmla="*/ 58507 w 92635"/>
                  <a:gd name="connsiteY9" fmla="*/ 114414 h 114414"/>
                  <a:gd name="connsiteX10" fmla="*/ 92636 w 92635"/>
                  <a:gd name="connsiteY10" fmla="*/ 114414 h 114414"/>
                  <a:gd name="connsiteX11" fmla="*/ 92636 w 92635"/>
                  <a:gd name="connsiteY11" fmla="*/ 30315 h 114414"/>
                  <a:gd name="connsiteX12" fmla="*/ 64357 w 92635"/>
                  <a:gd name="connsiteY12" fmla="*/ 0 h 11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635" h="114414">
                    <a:moveTo>
                      <a:pt x="64357" y="0"/>
                    </a:moveTo>
                    <a:cubicBezTo>
                      <a:pt x="51681" y="0"/>
                      <a:pt x="40955" y="6845"/>
                      <a:pt x="34129" y="13691"/>
                    </a:cubicBezTo>
                    <a:lnTo>
                      <a:pt x="34129" y="1956"/>
                    </a:lnTo>
                    <a:lnTo>
                      <a:pt x="0" y="1956"/>
                    </a:lnTo>
                    <a:lnTo>
                      <a:pt x="0" y="114414"/>
                    </a:lnTo>
                    <a:lnTo>
                      <a:pt x="34129" y="114414"/>
                    </a:lnTo>
                    <a:lnTo>
                      <a:pt x="34129" y="37160"/>
                    </a:lnTo>
                    <a:cubicBezTo>
                      <a:pt x="40955" y="31293"/>
                      <a:pt x="45830" y="28359"/>
                      <a:pt x="50706" y="28359"/>
                    </a:cubicBezTo>
                    <a:cubicBezTo>
                      <a:pt x="54606" y="28359"/>
                      <a:pt x="58507" y="29337"/>
                      <a:pt x="58507" y="39116"/>
                    </a:cubicBezTo>
                    <a:lnTo>
                      <a:pt x="58507" y="114414"/>
                    </a:lnTo>
                    <a:lnTo>
                      <a:pt x="92636" y="114414"/>
                    </a:lnTo>
                    <a:lnTo>
                      <a:pt x="92636" y="30315"/>
                    </a:lnTo>
                    <a:cubicBezTo>
                      <a:pt x="92636" y="9779"/>
                      <a:pt x="82885" y="0"/>
                      <a:pt x="64357" y="0"/>
                    </a:cubicBezTo>
                    <a:close/>
                  </a:path>
                </a:pathLst>
              </a:custGeom>
              <a:solidFill>
                <a:srgbClr val="FFFFFF"/>
              </a:solidFill>
              <a:ln w="9729" cap="flat">
                <a:noFill/>
                <a:prstDash val="solid"/>
                <a:miter/>
              </a:ln>
            </p:spPr>
            <p:txBody>
              <a:bodyPr rtlCol="0" anchor="ctr"/>
              <a:lstStyle/>
              <a:p>
                <a:endParaRPr lang="en-US"/>
              </a:p>
            </p:txBody>
          </p:sp>
        </p:grpSp>
        <p:sp>
          <p:nvSpPr>
            <p:cNvPr id="11" name="Freeform 10">
              <a:extLst>
                <a:ext uri="{FF2B5EF4-FFF2-40B4-BE49-F238E27FC236}">
                  <a16:creationId xmlns:a16="http://schemas.microsoft.com/office/drawing/2014/main" id="{241D7EC1-EC32-634A-0126-1A11480DA564}"/>
                </a:ext>
              </a:extLst>
            </p:cNvPr>
            <p:cNvSpPr/>
            <p:nvPr/>
          </p:nvSpPr>
          <p:spPr>
            <a:xfrm>
              <a:off x="650618" y="4732547"/>
              <a:ext cx="112138" cy="159397"/>
            </a:xfrm>
            <a:custGeom>
              <a:avLst/>
              <a:gdLst>
                <a:gd name="connsiteX0" fmla="*/ 67283 w 112138"/>
                <a:gd name="connsiteY0" fmla="*/ 64541 h 159397"/>
                <a:gd name="connsiteX1" fmla="*/ 64358 w 112138"/>
                <a:gd name="connsiteY1" fmla="*/ 63564 h 159397"/>
                <a:gd name="connsiteX2" fmla="*/ 40955 w 112138"/>
                <a:gd name="connsiteY2" fmla="*/ 42050 h 159397"/>
                <a:gd name="connsiteX3" fmla="*/ 55582 w 112138"/>
                <a:gd name="connsiteY3" fmla="*/ 29337 h 159397"/>
                <a:gd name="connsiteX4" fmla="*/ 80934 w 112138"/>
                <a:gd name="connsiteY4" fmla="*/ 49873 h 159397"/>
                <a:gd name="connsiteX5" fmla="*/ 81910 w 112138"/>
                <a:gd name="connsiteY5" fmla="*/ 51829 h 159397"/>
                <a:gd name="connsiteX6" fmla="*/ 109213 w 112138"/>
                <a:gd name="connsiteY6" fmla="*/ 37160 h 159397"/>
                <a:gd name="connsiteX7" fmla="*/ 108238 w 112138"/>
                <a:gd name="connsiteY7" fmla="*/ 35204 h 159397"/>
                <a:gd name="connsiteX8" fmla="*/ 55582 w 112138"/>
                <a:gd name="connsiteY8" fmla="*/ 0 h 159397"/>
                <a:gd name="connsiteX9" fmla="*/ 5851 w 112138"/>
                <a:gd name="connsiteY9" fmla="*/ 44006 h 159397"/>
                <a:gd name="connsiteX10" fmla="*/ 49731 w 112138"/>
                <a:gd name="connsiteY10" fmla="*/ 93878 h 159397"/>
                <a:gd name="connsiteX11" fmla="*/ 50706 w 112138"/>
                <a:gd name="connsiteY11" fmla="*/ 94856 h 159397"/>
                <a:gd name="connsiteX12" fmla="*/ 76059 w 112138"/>
                <a:gd name="connsiteY12" fmla="*/ 117348 h 159397"/>
                <a:gd name="connsiteX13" fmla="*/ 58507 w 112138"/>
                <a:gd name="connsiteY13" fmla="*/ 132017 h 159397"/>
                <a:gd name="connsiteX14" fmla="*/ 29253 w 112138"/>
                <a:gd name="connsiteY14" fmla="*/ 109525 h 159397"/>
                <a:gd name="connsiteX15" fmla="*/ 28278 w 112138"/>
                <a:gd name="connsiteY15" fmla="*/ 107569 h 159397"/>
                <a:gd name="connsiteX16" fmla="*/ 0 w 112138"/>
                <a:gd name="connsiteY16" fmla="*/ 120282 h 159397"/>
                <a:gd name="connsiteX17" fmla="*/ 975 w 112138"/>
                <a:gd name="connsiteY17" fmla="*/ 122238 h 159397"/>
                <a:gd name="connsiteX18" fmla="*/ 59482 w 112138"/>
                <a:gd name="connsiteY18" fmla="*/ 159398 h 159397"/>
                <a:gd name="connsiteX19" fmla="*/ 112138 w 112138"/>
                <a:gd name="connsiteY19" fmla="*/ 114414 h 159397"/>
                <a:gd name="connsiteX20" fmla="*/ 67283 w 112138"/>
                <a:gd name="connsiteY20" fmla="*/ 64541 h 15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138" h="159397">
                  <a:moveTo>
                    <a:pt x="67283" y="64541"/>
                  </a:moveTo>
                  <a:lnTo>
                    <a:pt x="64358" y="63564"/>
                  </a:lnTo>
                  <a:cubicBezTo>
                    <a:pt x="50706" y="57696"/>
                    <a:pt x="40955" y="51829"/>
                    <a:pt x="40955" y="42050"/>
                  </a:cubicBezTo>
                  <a:cubicBezTo>
                    <a:pt x="40955" y="34227"/>
                    <a:pt x="46805" y="29337"/>
                    <a:pt x="55582" y="29337"/>
                  </a:cubicBezTo>
                  <a:cubicBezTo>
                    <a:pt x="66308" y="29337"/>
                    <a:pt x="74109" y="36182"/>
                    <a:pt x="80934" y="49873"/>
                  </a:cubicBezTo>
                  <a:lnTo>
                    <a:pt x="81910" y="51829"/>
                  </a:lnTo>
                  <a:lnTo>
                    <a:pt x="109213" y="37160"/>
                  </a:lnTo>
                  <a:lnTo>
                    <a:pt x="108238" y="35204"/>
                  </a:lnTo>
                  <a:cubicBezTo>
                    <a:pt x="97511" y="11735"/>
                    <a:pt x="79959" y="0"/>
                    <a:pt x="55582" y="0"/>
                  </a:cubicBezTo>
                  <a:cubicBezTo>
                    <a:pt x="26328" y="0"/>
                    <a:pt x="5851" y="18580"/>
                    <a:pt x="5851" y="44006"/>
                  </a:cubicBezTo>
                  <a:cubicBezTo>
                    <a:pt x="5851" y="75298"/>
                    <a:pt x="30229" y="85077"/>
                    <a:pt x="49731" y="93878"/>
                  </a:cubicBezTo>
                  <a:lnTo>
                    <a:pt x="50706" y="94856"/>
                  </a:lnTo>
                  <a:cubicBezTo>
                    <a:pt x="66308" y="101702"/>
                    <a:pt x="76059" y="106591"/>
                    <a:pt x="76059" y="117348"/>
                  </a:cubicBezTo>
                  <a:cubicBezTo>
                    <a:pt x="76059" y="127127"/>
                    <a:pt x="69233" y="132017"/>
                    <a:pt x="58507" y="132017"/>
                  </a:cubicBezTo>
                  <a:cubicBezTo>
                    <a:pt x="42905" y="132017"/>
                    <a:pt x="34129" y="119304"/>
                    <a:pt x="29253" y="109525"/>
                  </a:cubicBezTo>
                  <a:lnTo>
                    <a:pt x="28278" y="107569"/>
                  </a:lnTo>
                  <a:lnTo>
                    <a:pt x="0" y="120282"/>
                  </a:lnTo>
                  <a:lnTo>
                    <a:pt x="975" y="122238"/>
                  </a:lnTo>
                  <a:cubicBezTo>
                    <a:pt x="12676" y="147663"/>
                    <a:pt x="32179" y="159398"/>
                    <a:pt x="59482" y="159398"/>
                  </a:cubicBezTo>
                  <a:cubicBezTo>
                    <a:pt x="84835" y="159398"/>
                    <a:pt x="112138" y="145707"/>
                    <a:pt x="112138" y="114414"/>
                  </a:cubicBezTo>
                  <a:cubicBezTo>
                    <a:pt x="111163" y="83122"/>
                    <a:pt x="86785" y="72365"/>
                    <a:pt x="67283" y="64541"/>
                  </a:cubicBezTo>
                  <a:close/>
                </a:path>
              </a:pathLst>
            </a:custGeom>
            <a:solidFill>
              <a:srgbClr val="FFFFFF"/>
            </a:solidFill>
            <a:ln w="972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64950E3-323B-DA5D-1165-A46D144903BE}"/>
                </a:ext>
              </a:extLst>
            </p:cNvPr>
            <p:cNvSpPr/>
            <p:nvPr/>
          </p:nvSpPr>
          <p:spPr>
            <a:xfrm>
              <a:off x="776407" y="4773619"/>
              <a:ext cx="94586" cy="117348"/>
            </a:xfrm>
            <a:custGeom>
              <a:avLst/>
              <a:gdLst>
                <a:gd name="connsiteX0" fmla="*/ 64358 w 94586"/>
                <a:gd name="connsiteY0" fmla="*/ 72365 h 117348"/>
                <a:gd name="connsiteX1" fmla="*/ 49731 w 94586"/>
                <a:gd name="connsiteY1" fmla="*/ 90945 h 117348"/>
                <a:gd name="connsiteX2" fmla="*/ 35104 w 94586"/>
                <a:gd name="connsiteY2" fmla="*/ 58674 h 117348"/>
                <a:gd name="connsiteX3" fmla="*/ 49731 w 94586"/>
                <a:gd name="connsiteY3" fmla="*/ 27381 h 117348"/>
                <a:gd name="connsiteX4" fmla="*/ 63382 w 94586"/>
                <a:gd name="connsiteY4" fmla="*/ 44006 h 117348"/>
                <a:gd name="connsiteX5" fmla="*/ 63382 w 94586"/>
                <a:gd name="connsiteY5" fmla="*/ 45961 h 117348"/>
                <a:gd name="connsiteX6" fmla="*/ 94586 w 94586"/>
                <a:gd name="connsiteY6" fmla="*/ 39116 h 117348"/>
                <a:gd name="connsiteX7" fmla="*/ 93611 w 94586"/>
                <a:gd name="connsiteY7" fmla="*/ 37160 h 117348"/>
                <a:gd name="connsiteX8" fmla="*/ 49731 w 94586"/>
                <a:gd name="connsiteY8" fmla="*/ 0 h 117348"/>
                <a:gd name="connsiteX9" fmla="*/ 0 w 94586"/>
                <a:gd name="connsiteY9" fmla="*/ 58674 h 117348"/>
                <a:gd name="connsiteX10" fmla="*/ 48756 w 94586"/>
                <a:gd name="connsiteY10" fmla="*/ 117348 h 117348"/>
                <a:gd name="connsiteX11" fmla="*/ 93611 w 94586"/>
                <a:gd name="connsiteY11" fmla="*/ 80188 h 117348"/>
                <a:gd name="connsiteX12" fmla="*/ 94586 w 94586"/>
                <a:gd name="connsiteY12" fmla="*/ 78232 h 117348"/>
                <a:gd name="connsiteX13" fmla="*/ 64358 w 94586"/>
                <a:gd name="connsiteY13" fmla="*/ 70409 h 117348"/>
                <a:gd name="connsiteX14" fmla="*/ 64358 w 94586"/>
                <a:gd name="connsiteY14" fmla="*/ 72365 h 11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586" h="117348">
                  <a:moveTo>
                    <a:pt x="64358" y="72365"/>
                  </a:moveTo>
                  <a:cubicBezTo>
                    <a:pt x="61432" y="88989"/>
                    <a:pt x="54606" y="90945"/>
                    <a:pt x="49731" y="90945"/>
                  </a:cubicBezTo>
                  <a:cubicBezTo>
                    <a:pt x="43880" y="90945"/>
                    <a:pt x="35104" y="88011"/>
                    <a:pt x="35104" y="58674"/>
                  </a:cubicBezTo>
                  <a:cubicBezTo>
                    <a:pt x="35104" y="27381"/>
                    <a:pt x="45830" y="27381"/>
                    <a:pt x="49731" y="27381"/>
                  </a:cubicBezTo>
                  <a:cubicBezTo>
                    <a:pt x="55582" y="27381"/>
                    <a:pt x="59482" y="30315"/>
                    <a:pt x="63382" y="44006"/>
                  </a:cubicBezTo>
                  <a:lnTo>
                    <a:pt x="63382" y="45961"/>
                  </a:lnTo>
                  <a:lnTo>
                    <a:pt x="94586" y="39116"/>
                  </a:lnTo>
                  <a:lnTo>
                    <a:pt x="93611" y="37160"/>
                  </a:lnTo>
                  <a:cubicBezTo>
                    <a:pt x="89711" y="21514"/>
                    <a:pt x="80935" y="0"/>
                    <a:pt x="49731" y="0"/>
                  </a:cubicBezTo>
                  <a:cubicBezTo>
                    <a:pt x="25353" y="0"/>
                    <a:pt x="0" y="15646"/>
                    <a:pt x="0" y="58674"/>
                  </a:cubicBezTo>
                  <a:cubicBezTo>
                    <a:pt x="0" y="101702"/>
                    <a:pt x="25353" y="117348"/>
                    <a:pt x="48756" y="117348"/>
                  </a:cubicBezTo>
                  <a:cubicBezTo>
                    <a:pt x="72158" y="117348"/>
                    <a:pt x="87760" y="104635"/>
                    <a:pt x="93611" y="80188"/>
                  </a:cubicBezTo>
                  <a:lnTo>
                    <a:pt x="94586" y="78232"/>
                  </a:lnTo>
                  <a:lnTo>
                    <a:pt x="64358" y="70409"/>
                  </a:lnTo>
                  <a:lnTo>
                    <a:pt x="64358" y="72365"/>
                  </a:lnTo>
                  <a:close/>
                </a:path>
              </a:pathLst>
            </a:custGeom>
            <a:solidFill>
              <a:srgbClr val="FFFFFF"/>
            </a:solidFill>
            <a:ln w="972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EBEB75D-4FBD-C0C7-62DB-60B016F3DD57}"/>
                </a:ext>
              </a:extLst>
            </p:cNvPr>
            <p:cNvSpPr/>
            <p:nvPr/>
          </p:nvSpPr>
          <p:spPr>
            <a:xfrm>
              <a:off x="885620" y="4729613"/>
              <a:ext cx="92635" cy="160375"/>
            </a:xfrm>
            <a:custGeom>
              <a:avLst/>
              <a:gdLst>
                <a:gd name="connsiteX0" fmla="*/ 64358 w 92635"/>
                <a:gd name="connsiteY0" fmla="*/ 44006 h 160375"/>
                <a:gd name="connsiteX1" fmla="*/ 34129 w 92635"/>
                <a:gd name="connsiteY1" fmla="*/ 57696 h 160375"/>
                <a:gd name="connsiteX2" fmla="*/ 34129 w 92635"/>
                <a:gd name="connsiteY2" fmla="*/ 0 h 160375"/>
                <a:gd name="connsiteX3" fmla="*/ 0 w 92635"/>
                <a:gd name="connsiteY3" fmla="*/ 4890 h 160375"/>
                <a:gd name="connsiteX4" fmla="*/ 0 w 92635"/>
                <a:gd name="connsiteY4" fmla="*/ 160376 h 160375"/>
                <a:gd name="connsiteX5" fmla="*/ 34129 w 92635"/>
                <a:gd name="connsiteY5" fmla="*/ 160376 h 160375"/>
                <a:gd name="connsiteX6" fmla="*/ 34129 w 92635"/>
                <a:gd name="connsiteY6" fmla="*/ 83122 h 160375"/>
                <a:gd name="connsiteX7" fmla="*/ 50706 w 92635"/>
                <a:gd name="connsiteY7" fmla="*/ 74320 h 160375"/>
                <a:gd name="connsiteX8" fmla="*/ 58507 w 92635"/>
                <a:gd name="connsiteY8" fmla="*/ 85077 h 160375"/>
                <a:gd name="connsiteX9" fmla="*/ 58507 w 92635"/>
                <a:gd name="connsiteY9" fmla="*/ 160376 h 160375"/>
                <a:gd name="connsiteX10" fmla="*/ 92636 w 92635"/>
                <a:gd name="connsiteY10" fmla="*/ 160376 h 160375"/>
                <a:gd name="connsiteX11" fmla="*/ 92636 w 92635"/>
                <a:gd name="connsiteY11" fmla="*/ 74320 h 160375"/>
                <a:gd name="connsiteX12" fmla="*/ 64358 w 92635"/>
                <a:gd name="connsiteY12" fmla="*/ 44006 h 16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635" h="160375">
                  <a:moveTo>
                    <a:pt x="64358" y="44006"/>
                  </a:moveTo>
                  <a:cubicBezTo>
                    <a:pt x="51681" y="44006"/>
                    <a:pt x="40955" y="50851"/>
                    <a:pt x="34129" y="57696"/>
                  </a:cubicBezTo>
                  <a:lnTo>
                    <a:pt x="34129" y="0"/>
                  </a:lnTo>
                  <a:lnTo>
                    <a:pt x="0" y="4890"/>
                  </a:lnTo>
                  <a:lnTo>
                    <a:pt x="0" y="160376"/>
                  </a:lnTo>
                  <a:lnTo>
                    <a:pt x="34129" y="160376"/>
                  </a:lnTo>
                  <a:lnTo>
                    <a:pt x="34129" y="83122"/>
                  </a:lnTo>
                  <a:cubicBezTo>
                    <a:pt x="40955" y="77254"/>
                    <a:pt x="45830" y="74320"/>
                    <a:pt x="50706" y="74320"/>
                  </a:cubicBezTo>
                  <a:cubicBezTo>
                    <a:pt x="54606" y="74320"/>
                    <a:pt x="58507" y="75298"/>
                    <a:pt x="58507" y="85077"/>
                  </a:cubicBezTo>
                  <a:lnTo>
                    <a:pt x="58507" y="160376"/>
                  </a:lnTo>
                  <a:lnTo>
                    <a:pt x="92636" y="160376"/>
                  </a:lnTo>
                  <a:lnTo>
                    <a:pt x="92636" y="74320"/>
                  </a:lnTo>
                  <a:cubicBezTo>
                    <a:pt x="92636" y="54762"/>
                    <a:pt x="82885" y="44006"/>
                    <a:pt x="64358" y="44006"/>
                  </a:cubicBezTo>
                  <a:close/>
                </a:path>
              </a:pathLst>
            </a:custGeom>
            <a:solidFill>
              <a:srgbClr val="FFFFFF"/>
            </a:solidFill>
            <a:ln w="972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6F4F235-398E-2236-7048-3C331C19858B}"/>
                </a:ext>
              </a:extLst>
            </p:cNvPr>
            <p:cNvSpPr/>
            <p:nvPr/>
          </p:nvSpPr>
          <p:spPr>
            <a:xfrm>
              <a:off x="990933" y="4773619"/>
              <a:ext cx="99461" cy="117348"/>
            </a:xfrm>
            <a:custGeom>
              <a:avLst/>
              <a:gdLst>
                <a:gd name="connsiteX0" fmla="*/ 49731 w 99461"/>
                <a:gd name="connsiteY0" fmla="*/ 0 h 117348"/>
                <a:gd name="connsiteX1" fmla="*/ 0 w 99461"/>
                <a:gd name="connsiteY1" fmla="*/ 58674 h 117348"/>
                <a:gd name="connsiteX2" fmla="*/ 49731 w 99461"/>
                <a:gd name="connsiteY2" fmla="*/ 117348 h 117348"/>
                <a:gd name="connsiteX3" fmla="*/ 99462 w 99461"/>
                <a:gd name="connsiteY3" fmla="*/ 58674 h 117348"/>
                <a:gd name="connsiteX4" fmla="*/ 49731 w 99461"/>
                <a:gd name="connsiteY4" fmla="*/ 0 h 117348"/>
                <a:gd name="connsiteX5" fmla="*/ 49731 w 99461"/>
                <a:gd name="connsiteY5" fmla="*/ 89967 h 117348"/>
                <a:gd name="connsiteX6" fmla="*/ 34129 w 99461"/>
                <a:gd name="connsiteY6" fmla="*/ 58674 h 117348"/>
                <a:gd name="connsiteX7" fmla="*/ 49731 w 99461"/>
                <a:gd name="connsiteY7" fmla="*/ 28359 h 117348"/>
                <a:gd name="connsiteX8" fmla="*/ 65333 w 99461"/>
                <a:gd name="connsiteY8" fmla="*/ 58674 h 117348"/>
                <a:gd name="connsiteX9" fmla="*/ 49731 w 99461"/>
                <a:gd name="connsiteY9" fmla="*/ 89967 h 11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461" h="117348">
                  <a:moveTo>
                    <a:pt x="49731" y="0"/>
                  </a:moveTo>
                  <a:cubicBezTo>
                    <a:pt x="12677" y="0"/>
                    <a:pt x="0" y="30315"/>
                    <a:pt x="0" y="58674"/>
                  </a:cubicBezTo>
                  <a:cubicBezTo>
                    <a:pt x="0" y="101702"/>
                    <a:pt x="25353" y="117348"/>
                    <a:pt x="49731" y="117348"/>
                  </a:cubicBezTo>
                  <a:cubicBezTo>
                    <a:pt x="74109" y="117348"/>
                    <a:pt x="99462" y="101702"/>
                    <a:pt x="99462" y="58674"/>
                  </a:cubicBezTo>
                  <a:cubicBezTo>
                    <a:pt x="99462" y="15646"/>
                    <a:pt x="74109" y="0"/>
                    <a:pt x="49731" y="0"/>
                  </a:cubicBezTo>
                  <a:close/>
                  <a:moveTo>
                    <a:pt x="49731" y="89967"/>
                  </a:moveTo>
                  <a:cubicBezTo>
                    <a:pt x="42905" y="89967"/>
                    <a:pt x="34129" y="87033"/>
                    <a:pt x="34129" y="58674"/>
                  </a:cubicBezTo>
                  <a:cubicBezTo>
                    <a:pt x="34129" y="31293"/>
                    <a:pt x="42905" y="28359"/>
                    <a:pt x="49731" y="28359"/>
                  </a:cubicBezTo>
                  <a:cubicBezTo>
                    <a:pt x="56557" y="28359"/>
                    <a:pt x="65333" y="31293"/>
                    <a:pt x="65333" y="58674"/>
                  </a:cubicBezTo>
                  <a:cubicBezTo>
                    <a:pt x="65333" y="87033"/>
                    <a:pt x="56557" y="89967"/>
                    <a:pt x="49731" y="89967"/>
                  </a:cubicBezTo>
                  <a:close/>
                </a:path>
              </a:pathLst>
            </a:custGeom>
            <a:solidFill>
              <a:srgbClr val="FFFFFF"/>
            </a:solidFill>
            <a:ln w="972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110D7B5-81C6-CF24-CE6B-15F01A6D9958}"/>
                </a:ext>
              </a:extLst>
            </p:cNvPr>
            <p:cNvSpPr/>
            <p:nvPr/>
          </p:nvSpPr>
          <p:spPr>
            <a:xfrm>
              <a:off x="1102096" y="4773619"/>
              <a:ext cx="99461" cy="117348"/>
            </a:xfrm>
            <a:custGeom>
              <a:avLst/>
              <a:gdLst>
                <a:gd name="connsiteX0" fmla="*/ 49731 w 99461"/>
                <a:gd name="connsiteY0" fmla="*/ 0 h 117348"/>
                <a:gd name="connsiteX1" fmla="*/ 0 w 99461"/>
                <a:gd name="connsiteY1" fmla="*/ 58674 h 117348"/>
                <a:gd name="connsiteX2" fmla="*/ 49731 w 99461"/>
                <a:gd name="connsiteY2" fmla="*/ 117348 h 117348"/>
                <a:gd name="connsiteX3" fmla="*/ 99462 w 99461"/>
                <a:gd name="connsiteY3" fmla="*/ 58674 h 117348"/>
                <a:gd name="connsiteX4" fmla="*/ 49731 w 99461"/>
                <a:gd name="connsiteY4" fmla="*/ 0 h 117348"/>
                <a:gd name="connsiteX5" fmla="*/ 49731 w 99461"/>
                <a:gd name="connsiteY5" fmla="*/ 89967 h 117348"/>
                <a:gd name="connsiteX6" fmla="*/ 34129 w 99461"/>
                <a:gd name="connsiteY6" fmla="*/ 58674 h 117348"/>
                <a:gd name="connsiteX7" fmla="*/ 49731 w 99461"/>
                <a:gd name="connsiteY7" fmla="*/ 28359 h 117348"/>
                <a:gd name="connsiteX8" fmla="*/ 65333 w 99461"/>
                <a:gd name="connsiteY8" fmla="*/ 58674 h 117348"/>
                <a:gd name="connsiteX9" fmla="*/ 49731 w 99461"/>
                <a:gd name="connsiteY9" fmla="*/ 89967 h 11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461" h="117348">
                  <a:moveTo>
                    <a:pt x="49731" y="0"/>
                  </a:moveTo>
                  <a:cubicBezTo>
                    <a:pt x="12677" y="0"/>
                    <a:pt x="0" y="30315"/>
                    <a:pt x="0" y="58674"/>
                  </a:cubicBezTo>
                  <a:cubicBezTo>
                    <a:pt x="0" y="101702"/>
                    <a:pt x="25353" y="117348"/>
                    <a:pt x="49731" y="117348"/>
                  </a:cubicBezTo>
                  <a:cubicBezTo>
                    <a:pt x="74109" y="117348"/>
                    <a:pt x="99462" y="101702"/>
                    <a:pt x="99462" y="58674"/>
                  </a:cubicBezTo>
                  <a:cubicBezTo>
                    <a:pt x="99462" y="15646"/>
                    <a:pt x="73134" y="0"/>
                    <a:pt x="49731" y="0"/>
                  </a:cubicBezTo>
                  <a:close/>
                  <a:moveTo>
                    <a:pt x="49731" y="89967"/>
                  </a:moveTo>
                  <a:cubicBezTo>
                    <a:pt x="42905" y="89967"/>
                    <a:pt x="34129" y="87033"/>
                    <a:pt x="34129" y="58674"/>
                  </a:cubicBezTo>
                  <a:cubicBezTo>
                    <a:pt x="34129" y="31293"/>
                    <a:pt x="42905" y="28359"/>
                    <a:pt x="49731" y="28359"/>
                  </a:cubicBezTo>
                  <a:cubicBezTo>
                    <a:pt x="56557" y="28359"/>
                    <a:pt x="65333" y="31293"/>
                    <a:pt x="65333" y="58674"/>
                  </a:cubicBezTo>
                  <a:cubicBezTo>
                    <a:pt x="65333" y="87033"/>
                    <a:pt x="56557" y="89967"/>
                    <a:pt x="49731" y="89967"/>
                  </a:cubicBezTo>
                  <a:close/>
                </a:path>
              </a:pathLst>
            </a:custGeom>
            <a:solidFill>
              <a:srgbClr val="FFFFFF"/>
            </a:solidFill>
            <a:ln w="9729"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F2BD4989-E443-6872-1768-B2EC7110077B}"/>
                </a:ext>
              </a:extLst>
            </p:cNvPr>
            <p:cNvSpPr/>
            <p:nvPr/>
          </p:nvSpPr>
          <p:spPr>
            <a:xfrm>
              <a:off x="1284442" y="4773619"/>
              <a:ext cx="99487" cy="117348"/>
            </a:xfrm>
            <a:custGeom>
              <a:avLst/>
              <a:gdLst>
                <a:gd name="connsiteX0" fmla="*/ 49731 w 99487"/>
                <a:gd name="connsiteY0" fmla="*/ 0 h 117348"/>
                <a:gd name="connsiteX1" fmla="*/ 0 w 99487"/>
                <a:gd name="connsiteY1" fmla="*/ 58674 h 117348"/>
                <a:gd name="connsiteX2" fmla="*/ 49731 w 99487"/>
                <a:gd name="connsiteY2" fmla="*/ 117348 h 117348"/>
                <a:gd name="connsiteX3" fmla="*/ 99462 w 99487"/>
                <a:gd name="connsiteY3" fmla="*/ 58674 h 117348"/>
                <a:gd name="connsiteX4" fmla="*/ 49731 w 99487"/>
                <a:gd name="connsiteY4" fmla="*/ 0 h 117348"/>
                <a:gd name="connsiteX5" fmla="*/ 49731 w 99487"/>
                <a:gd name="connsiteY5" fmla="*/ 89967 h 117348"/>
                <a:gd name="connsiteX6" fmla="*/ 34129 w 99487"/>
                <a:gd name="connsiteY6" fmla="*/ 58674 h 117348"/>
                <a:gd name="connsiteX7" fmla="*/ 49731 w 99487"/>
                <a:gd name="connsiteY7" fmla="*/ 28359 h 117348"/>
                <a:gd name="connsiteX8" fmla="*/ 65333 w 99487"/>
                <a:gd name="connsiteY8" fmla="*/ 58674 h 117348"/>
                <a:gd name="connsiteX9" fmla="*/ 49731 w 99487"/>
                <a:gd name="connsiteY9" fmla="*/ 89967 h 11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487" h="117348">
                  <a:moveTo>
                    <a:pt x="49731" y="0"/>
                  </a:moveTo>
                  <a:cubicBezTo>
                    <a:pt x="12677" y="0"/>
                    <a:pt x="0" y="30315"/>
                    <a:pt x="0" y="58674"/>
                  </a:cubicBezTo>
                  <a:cubicBezTo>
                    <a:pt x="0" y="101702"/>
                    <a:pt x="25353" y="117348"/>
                    <a:pt x="49731" y="117348"/>
                  </a:cubicBezTo>
                  <a:cubicBezTo>
                    <a:pt x="74109" y="117348"/>
                    <a:pt x="99462" y="101702"/>
                    <a:pt x="99462" y="58674"/>
                  </a:cubicBezTo>
                  <a:cubicBezTo>
                    <a:pt x="100437" y="15646"/>
                    <a:pt x="74109" y="0"/>
                    <a:pt x="49731" y="0"/>
                  </a:cubicBezTo>
                  <a:close/>
                  <a:moveTo>
                    <a:pt x="49731" y="89967"/>
                  </a:moveTo>
                  <a:cubicBezTo>
                    <a:pt x="42905" y="89967"/>
                    <a:pt x="34129" y="87033"/>
                    <a:pt x="34129" y="58674"/>
                  </a:cubicBezTo>
                  <a:cubicBezTo>
                    <a:pt x="34129" y="31293"/>
                    <a:pt x="42905" y="28359"/>
                    <a:pt x="49731" y="28359"/>
                  </a:cubicBezTo>
                  <a:cubicBezTo>
                    <a:pt x="56557" y="28359"/>
                    <a:pt x="65333" y="31293"/>
                    <a:pt x="65333" y="58674"/>
                  </a:cubicBezTo>
                  <a:cubicBezTo>
                    <a:pt x="65333" y="87033"/>
                    <a:pt x="57532" y="89967"/>
                    <a:pt x="49731" y="89967"/>
                  </a:cubicBezTo>
                  <a:close/>
                </a:path>
              </a:pathLst>
            </a:custGeom>
            <a:solidFill>
              <a:srgbClr val="FFFFFF"/>
            </a:solidFill>
            <a:ln w="972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3E312F52-78FB-12B3-1F11-D49546AC93E6}"/>
                </a:ext>
              </a:extLst>
            </p:cNvPr>
            <p:cNvSpPr/>
            <p:nvPr/>
          </p:nvSpPr>
          <p:spPr>
            <a:xfrm>
              <a:off x="1390729" y="4733525"/>
              <a:ext cx="69233" cy="156464"/>
            </a:xfrm>
            <a:custGeom>
              <a:avLst/>
              <a:gdLst>
                <a:gd name="connsiteX0" fmla="*/ 51681 w 69233"/>
                <a:gd name="connsiteY0" fmla="*/ 0 h 156464"/>
                <a:gd name="connsiteX1" fmla="*/ 15602 w 69233"/>
                <a:gd name="connsiteY1" fmla="*/ 35204 h 156464"/>
                <a:gd name="connsiteX2" fmla="*/ 15602 w 69233"/>
                <a:gd name="connsiteY2" fmla="*/ 43028 h 156464"/>
                <a:gd name="connsiteX3" fmla="*/ 0 w 69233"/>
                <a:gd name="connsiteY3" fmla="*/ 43028 h 156464"/>
                <a:gd name="connsiteX4" fmla="*/ 0 w 69233"/>
                <a:gd name="connsiteY4" fmla="*/ 69431 h 156464"/>
                <a:gd name="connsiteX5" fmla="*/ 15602 w 69233"/>
                <a:gd name="connsiteY5" fmla="*/ 69431 h 156464"/>
                <a:gd name="connsiteX6" fmla="*/ 15602 w 69233"/>
                <a:gd name="connsiteY6" fmla="*/ 156464 h 156464"/>
                <a:gd name="connsiteX7" fmla="*/ 49731 w 69233"/>
                <a:gd name="connsiteY7" fmla="*/ 156464 h 156464"/>
                <a:gd name="connsiteX8" fmla="*/ 49731 w 69233"/>
                <a:gd name="connsiteY8" fmla="*/ 69431 h 156464"/>
                <a:gd name="connsiteX9" fmla="*/ 69233 w 69233"/>
                <a:gd name="connsiteY9" fmla="*/ 69431 h 156464"/>
                <a:gd name="connsiteX10" fmla="*/ 69233 w 69233"/>
                <a:gd name="connsiteY10" fmla="*/ 43028 h 156464"/>
                <a:gd name="connsiteX11" fmla="*/ 49731 w 69233"/>
                <a:gd name="connsiteY11" fmla="*/ 43028 h 156464"/>
                <a:gd name="connsiteX12" fmla="*/ 49731 w 69233"/>
                <a:gd name="connsiteY12" fmla="*/ 36182 h 156464"/>
                <a:gd name="connsiteX13" fmla="*/ 60457 w 69233"/>
                <a:gd name="connsiteY13" fmla="*/ 26403 h 156464"/>
                <a:gd name="connsiteX14" fmla="*/ 67283 w 69233"/>
                <a:gd name="connsiteY14" fmla="*/ 27381 h 156464"/>
                <a:gd name="connsiteX15" fmla="*/ 69233 w 69233"/>
                <a:gd name="connsiteY15" fmla="*/ 27381 h 156464"/>
                <a:gd name="connsiteX16" fmla="*/ 69233 w 69233"/>
                <a:gd name="connsiteY16" fmla="*/ 978 h 156464"/>
                <a:gd name="connsiteX17" fmla="*/ 68258 w 69233"/>
                <a:gd name="connsiteY17" fmla="*/ 978 h 156464"/>
                <a:gd name="connsiteX18" fmla="*/ 51681 w 69233"/>
                <a:gd name="connsiteY18" fmla="*/ 0 h 15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233" h="156464">
                  <a:moveTo>
                    <a:pt x="51681" y="0"/>
                  </a:moveTo>
                  <a:cubicBezTo>
                    <a:pt x="19502" y="0"/>
                    <a:pt x="15602" y="18580"/>
                    <a:pt x="15602" y="35204"/>
                  </a:cubicBezTo>
                  <a:lnTo>
                    <a:pt x="15602" y="43028"/>
                  </a:lnTo>
                  <a:lnTo>
                    <a:pt x="0" y="43028"/>
                  </a:lnTo>
                  <a:lnTo>
                    <a:pt x="0" y="69431"/>
                  </a:lnTo>
                  <a:lnTo>
                    <a:pt x="15602" y="69431"/>
                  </a:lnTo>
                  <a:lnTo>
                    <a:pt x="15602" y="156464"/>
                  </a:lnTo>
                  <a:lnTo>
                    <a:pt x="49731" y="156464"/>
                  </a:lnTo>
                  <a:lnTo>
                    <a:pt x="49731" y="69431"/>
                  </a:lnTo>
                  <a:lnTo>
                    <a:pt x="69233" y="69431"/>
                  </a:lnTo>
                  <a:lnTo>
                    <a:pt x="69233" y="43028"/>
                  </a:lnTo>
                  <a:lnTo>
                    <a:pt x="49731" y="43028"/>
                  </a:lnTo>
                  <a:lnTo>
                    <a:pt x="49731" y="36182"/>
                  </a:lnTo>
                  <a:cubicBezTo>
                    <a:pt x="49731" y="28359"/>
                    <a:pt x="53631" y="26403"/>
                    <a:pt x="60457" y="26403"/>
                  </a:cubicBezTo>
                  <a:cubicBezTo>
                    <a:pt x="62407" y="26403"/>
                    <a:pt x="66308" y="26403"/>
                    <a:pt x="67283" y="27381"/>
                  </a:cubicBezTo>
                  <a:lnTo>
                    <a:pt x="69233" y="27381"/>
                  </a:lnTo>
                  <a:lnTo>
                    <a:pt x="69233" y="978"/>
                  </a:lnTo>
                  <a:lnTo>
                    <a:pt x="68258" y="978"/>
                  </a:lnTo>
                  <a:cubicBezTo>
                    <a:pt x="66308" y="0"/>
                    <a:pt x="56557" y="0"/>
                    <a:pt x="51681" y="0"/>
                  </a:cubicBezTo>
                  <a:close/>
                </a:path>
              </a:pathLst>
            </a:custGeom>
            <a:solidFill>
              <a:srgbClr val="FFFFFF"/>
            </a:solidFill>
            <a:ln w="9729"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3916423-8273-DD17-825A-26FC65891E9F}"/>
                </a:ext>
              </a:extLst>
            </p:cNvPr>
            <p:cNvSpPr/>
            <p:nvPr/>
          </p:nvSpPr>
          <p:spPr>
            <a:xfrm>
              <a:off x="1501892" y="4733525"/>
              <a:ext cx="135540" cy="155486"/>
            </a:xfrm>
            <a:custGeom>
              <a:avLst/>
              <a:gdLst>
                <a:gd name="connsiteX0" fmla="*/ 68258 w 135540"/>
                <a:gd name="connsiteY0" fmla="*/ 101702 h 155486"/>
                <a:gd name="connsiteX1" fmla="*/ 42905 w 135540"/>
                <a:gd name="connsiteY1" fmla="*/ 0 h 155486"/>
                <a:gd name="connsiteX2" fmla="*/ 0 w 135540"/>
                <a:gd name="connsiteY2" fmla="*/ 0 h 155486"/>
                <a:gd name="connsiteX3" fmla="*/ 0 w 135540"/>
                <a:gd name="connsiteY3" fmla="*/ 155486 h 155486"/>
                <a:gd name="connsiteX4" fmla="*/ 29253 w 135540"/>
                <a:gd name="connsiteY4" fmla="*/ 155486 h 155486"/>
                <a:gd name="connsiteX5" fmla="*/ 29253 w 135540"/>
                <a:gd name="connsiteY5" fmla="*/ 58674 h 155486"/>
                <a:gd name="connsiteX6" fmla="*/ 53631 w 135540"/>
                <a:gd name="connsiteY6" fmla="*/ 155486 h 155486"/>
                <a:gd name="connsiteX7" fmla="*/ 79959 w 135540"/>
                <a:gd name="connsiteY7" fmla="*/ 155486 h 155486"/>
                <a:gd name="connsiteX8" fmla="*/ 104337 w 135540"/>
                <a:gd name="connsiteY8" fmla="*/ 59652 h 155486"/>
                <a:gd name="connsiteX9" fmla="*/ 104337 w 135540"/>
                <a:gd name="connsiteY9" fmla="*/ 155486 h 155486"/>
                <a:gd name="connsiteX10" fmla="*/ 135541 w 135540"/>
                <a:gd name="connsiteY10" fmla="*/ 155486 h 155486"/>
                <a:gd name="connsiteX11" fmla="*/ 135541 w 135540"/>
                <a:gd name="connsiteY11" fmla="*/ 0 h 155486"/>
                <a:gd name="connsiteX12" fmla="*/ 91661 w 135540"/>
                <a:gd name="connsiteY12" fmla="*/ 0 h 155486"/>
                <a:gd name="connsiteX13" fmla="*/ 68258 w 135540"/>
                <a:gd name="connsiteY13" fmla="*/ 101702 h 15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40" h="155486">
                  <a:moveTo>
                    <a:pt x="68258" y="101702"/>
                  </a:moveTo>
                  <a:lnTo>
                    <a:pt x="42905" y="0"/>
                  </a:lnTo>
                  <a:lnTo>
                    <a:pt x="0" y="0"/>
                  </a:lnTo>
                  <a:lnTo>
                    <a:pt x="0" y="155486"/>
                  </a:lnTo>
                  <a:lnTo>
                    <a:pt x="29253" y="155486"/>
                  </a:lnTo>
                  <a:lnTo>
                    <a:pt x="29253" y="58674"/>
                  </a:lnTo>
                  <a:cubicBezTo>
                    <a:pt x="31204" y="65519"/>
                    <a:pt x="53631" y="155486"/>
                    <a:pt x="53631" y="155486"/>
                  </a:cubicBezTo>
                  <a:lnTo>
                    <a:pt x="79959" y="155486"/>
                  </a:lnTo>
                  <a:cubicBezTo>
                    <a:pt x="79959" y="155486"/>
                    <a:pt x="102387" y="67475"/>
                    <a:pt x="104337" y="59652"/>
                  </a:cubicBezTo>
                  <a:lnTo>
                    <a:pt x="104337" y="155486"/>
                  </a:lnTo>
                  <a:lnTo>
                    <a:pt x="135541" y="155486"/>
                  </a:lnTo>
                  <a:lnTo>
                    <a:pt x="135541" y="0"/>
                  </a:lnTo>
                  <a:lnTo>
                    <a:pt x="91661" y="0"/>
                  </a:lnTo>
                  <a:lnTo>
                    <a:pt x="68258" y="101702"/>
                  </a:lnTo>
                  <a:close/>
                </a:path>
              </a:pathLst>
            </a:custGeom>
            <a:solidFill>
              <a:srgbClr val="FFFFFF"/>
            </a:solidFill>
            <a:ln w="972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2879D69-0CA8-6A74-820B-9638BC06696D}"/>
                </a:ext>
              </a:extLst>
            </p:cNvPr>
            <p:cNvSpPr/>
            <p:nvPr/>
          </p:nvSpPr>
          <p:spPr>
            <a:xfrm>
              <a:off x="1652060" y="4772641"/>
              <a:ext cx="94586" cy="117348"/>
            </a:xfrm>
            <a:custGeom>
              <a:avLst/>
              <a:gdLst>
                <a:gd name="connsiteX0" fmla="*/ 73134 w 94586"/>
                <a:gd name="connsiteY0" fmla="*/ 78232 h 117348"/>
                <a:gd name="connsiteX1" fmla="*/ 51681 w 94586"/>
                <a:gd name="connsiteY1" fmla="*/ 90945 h 117348"/>
                <a:gd name="connsiteX2" fmla="*/ 34129 w 94586"/>
                <a:gd name="connsiteY2" fmla="*/ 68453 h 117348"/>
                <a:gd name="connsiteX3" fmla="*/ 94586 w 94586"/>
                <a:gd name="connsiteY3" fmla="*/ 68453 h 117348"/>
                <a:gd name="connsiteX4" fmla="*/ 94586 w 94586"/>
                <a:gd name="connsiteY4" fmla="*/ 60630 h 117348"/>
                <a:gd name="connsiteX5" fmla="*/ 48756 w 94586"/>
                <a:gd name="connsiteY5" fmla="*/ 0 h 117348"/>
                <a:gd name="connsiteX6" fmla="*/ 0 w 94586"/>
                <a:gd name="connsiteY6" fmla="*/ 58674 h 117348"/>
                <a:gd name="connsiteX7" fmla="*/ 49731 w 94586"/>
                <a:gd name="connsiteY7" fmla="*/ 117348 h 117348"/>
                <a:gd name="connsiteX8" fmla="*/ 93611 w 94586"/>
                <a:gd name="connsiteY8" fmla="*/ 93878 h 117348"/>
                <a:gd name="connsiteX9" fmla="*/ 94586 w 94586"/>
                <a:gd name="connsiteY9" fmla="*/ 91923 h 117348"/>
                <a:gd name="connsiteX10" fmla="*/ 74109 w 94586"/>
                <a:gd name="connsiteY10" fmla="*/ 75298 h 117348"/>
                <a:gd name="connsiteX11" fmla="*/ 73134 w 94586"/>
                <a:gd name="connsiteY11" fmla="*/ 78232 h 117348"/>
                <a:gd name="connsiteX12" fmla="*/ 35104 w 94586"/>
                <a:gd name="connsiteY12" fmla="*/ 47917 h 117348"/>
                <a:gd name="connsiteX13" fmla="*/ 49731 w 94586"/>
                <a:gd name="connsiteY13" fmla="*/ 28359 h 117348"/>
                <a:gd name="connsiteX14" fmla="*/ 63382 w 94586"/>
                <a:gd name="connsiteY14" fmla="*/ 47917 h 117348"/>
                <a:gd name="connsiteX15" fmla="*/ 35104 w 94586"/>
                <a:gd name="connsiteY15" fmla="*/ 47917 h 11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4586" h="117348">
                  <a:moveTo>
                    <a:pt x="73134" y="78232"/>
                  </a:moveTo>
                  <a:cubicBezTo>
                    <a:pt x="69233" y="84099"/>
                    <a:pt x="61432" y="90945"/>
                    <a:pt x="51681" y="90945"/>
                  </a:cubicBezTo>
                  <a:cubicBezTo>
                    <a:pt x="40955" y="90945"/>
                    <a:pt x="36079" y="83122"/>
                    <a:pt x="34129" y="68453"/>
                  </a:cubicBezTo>
                  <a:lnTo>
                    <a:pt x="94586" y="68453"/>
                  </a:lnTo>
                  <a:lnTo>
                    <a:pt x="94586" y="60630"/>
                  </a:lnTo>
                  <a:cubicBezTo>
                    <a:pt x="94586" y="22492"/>
                    <a:pt x="78009" y="0"/>
                    <a:pt x="48756" y="0"/>
                  </a:cubicBezTo>
                  <a:cubicBezTo>
                    <a:pt x="26328" y="0"/>
                    <a:pt x="0" y="15646"/>
                    <a:pt x="0" y="58674"/>
                  </a:cubicBezTo>
                  <a:cubicBezTo>
                    <a:pt x="0" y="95834"/>
                    <a:pt x="18527" y="117348"/>
                    <a:pt x="49731" y="117348"/>
                  </a:cubicBezTo>
                  <a:cubicBezTo>
                    <a:pt x="68258" y="117348"/>
                    <a:pt x="82885" y="109525"/>
                    <a:pt x="93611" y="93878"/>
                  </a:cubicBezTo>
                  <a:lnTo>
                    <a:pt x="94586" y="91923"/>
                  </a:lnTo>
                  <a:lnTo>
                    <a:pt x="74109" y="75298"/>
                  </a:lnTo>
                  <a:lnTo>
                    <a:pt x="73134" y="78232"/>
                  </a:lnTo>
                  <a:close/>
                  <a:moveTo>
                    <a:pt x="35104" y="47917"/>
                  </a:moveTo>
                  <a:cubicBezTo>
                    <a:pt x="36079" y="38138"/>
                    <a:pt x="39980" y="28359"/>
                    <a:pt x="49731" y="28359"/>
                  </a:cubicBezTo>
                  <a:cubicBezTo>
                    <a:pt x="54606" y="28359"/>
                    <a:pt x="62407" y="30315"/>
                    <a:pt x="63382" y="47917"/>
                  </a:cubicBezTo>
                  <a:lnTo>
                    <a:pt x="35104" y="47917"/>
                  </a:lnTo>
                  <a:close/>
                </a:path>
              </a:pathLst>
            </a:custGeom>
            <a:solidFill>
              <a:srgbClr val="FFFFFF"/>
            </a:solidFill>
            <a:ln w="9729"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2432F4A5-C2BD-11BB-B868-9D1C445206C8}"/>
                </a:ext>
              </a:extLst>
            </p:cNvPr>
            <p:cNvSpPr/>
            <p:nvPr/>
          </p:nvSpPr>
          <p:spPr>
            <a:xfrm>
              <a:off x="1762248" y="4733525"/>
              <a:ext cx="101411" cy="157441"/>
            </a:xfrm>
            <a:custGeom>
              <a:avLst/>
              <a:gdLst>
                <a:gd name="connsiteX0" fmla="*/ 96536 w 101411"/>
                <a:gd name="connsiteY0" fmla="*/ 127127 h 157441"/>
                <a:gd name="connsiteX1" fmla="*/ 96536 w 101411"/>
                <a:gd name="connsiteY1" fmla="*/ 0 h 157441"/>
                <a:gd name="connsiteX2" fmla="*/ 62407 w 101411"/>
                <a:gd name="connsiteY2" fmla="*/ 0 h 157441"/>
                <a:gd name="connsiteX3" fmla="*/ 62407 w 101411"/>
                <a:gd name="connsiteY3" fmla="*/ 50851 h 157441"/>
                <a:gd name="connsiteX4" fmla="*/ 37054 w 101411"/>
                <a:gd name="connsiteY4" fmla="*/ 40094 h 157441"/>
                <a:gd name="connsiteX5" fmla="*/ 0 w 101411"/>
                <a:gd name="connsiteY5" fmla="*/ 99746 h 157441"/>
                <a:gd name="connsiteX6" fmla="*/ 37054 w 101411"/>
                <a:gd name="connsiteY6" fmla="*/ 157442 h 157441"/>
                <a:gd name="connsiteX7" fmla="*/ 63382 w 101411"/>
                <a:gd name="connsiteY7" fmla="*/ 145707 h 157441"/>
                <a:gd name="connsiteX8" fmla="*/ 65333 w 101411"/>
                <a:gd name="connsiteY8" fmla="*/ 154508 h 157441"/>
                <a:gd name="connsiteX9" fmla="*/ 66308 w 101411"/>
                <a:gd name="connsiteY9" fmla="*/ 155486 h 157441"/>
                <a:gd name="connsiteX10" fmla="*/ 101412 w 101411"/>
                <a:gd name="connsiteY10" fmla="*/ 155486 h 157441"/>
                <a:gd name="connsiteX11" fmla="*/ 100437 w 101411"/>
                <a:gd name="connsiteY11" fmla="*/ 152552 h 157441"/>
                <a:gd name="connsiteX12" fmla="*/ 96536 w 101411"/>
                <a:gd name="connsiteY12" fmla="*/ 127127 h 157441"/>
                <a:gd name="connsiteX13" fmla="*/ 62407 w 101411"/>
                <a:gd name="connsiteY13" fmla="*/ 77254 h 157441"/>
                <a:gd name="connsiteX14" fmla="*/ 62407 w 101411"/>
                <a:gd name="connsiteY14" fmla="*/ 120282 h 157441"/>
                <a:gd name="connsiteX15" fmla="*/ 47781 w 101411"/>
                <a:gd name="connsiteY15" fmla="*/ 129083 h 157441"/>
                <a:gd name="connsiteX16" fmla="*/ 33154 w 101411"/>
                <a:gd name="connsiteY16" fmla="*/ 98768 h 157441"/>
                <a:gd name="connsiteX17" fmla="*/ 47781 w 101411"/>
                <a:gd name="connsiteY17" fmla="*/ 69431 h 157441"/>
                <a:gd name="connsiteX18" fmla="*/ 62407 w 101411"/>
                <a:gd name="connsiteY18" fmla="*/ 77254 h 15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411" h="157441">
                  <a:moveTo>
                    <a:pt x="96536" y="127127"/>
                  </a:moveTo>
                  <a:lnTo>
                    <a:pt x="96536" y="0"/>
                  </a:lnTo>
                  <a:lnTo>
                    <a:pt x="62407" y="0"/>
                  </a:lnTo>
                  <a:lnTo>
                    <a:pt x="62407" y="50851"/>
                  </a:lnTo>
                  <a:cubicBezTo>
                    <a:pt x="55581" y="44006"/>
                    <a:pt x="46806" y="40094"/>
                    <a:pt x="37054" y="40094"/>
                  </a:cubicBezTo>
                  <a:cubicBezTo>
                    <a:pt x="13652" y="40094"/>
                    <a:pt x="0" y="61608"/>
                    <a:pt x="0" y="99746"/>
                  </a:cubicBezTo>
                  <a:cubicBezTo>
                    <a:pt x="0" y="147663"/>
                    <a:pt x="20477" y="157442"/>
                    <a:pt x="37054" y="157442"/>
                  </a:cubicBezTo>
                  <a:cubicBezTo>
                    <a:pt x="47781" y="157442"/>
                    <a:pt x="56557" y="153530"/>
                    <a:pt x="63382" y="145707"/>
                  </a:cubicBezTo>
                  <a:cubicBezTo>
                    <a:pt x="63382" y="148641"/>
                    <a:pt x="64358" y="152552"/>
                    <a:pt x="65333" y="154508"/>
                  </a:cubicBezTo>
                  <a:lnTo>
                    <a:pt x="66308" y="155486"/>
                  </a:lnTo>
                  <a:lnTo>
                    <a:pt x="101412" y="155486"/>
                  </a:lnTo>
                  <a:lnTo>
                    <a:pt x="100437" y="152552"/>
                  </a:lnTo>
                  <a:cubicBezTo>
                    <a:pt x="97511" y="147663"/>
                    <a:pt x="96536" y="139840"/>
                    <a:pt x="96536" y="127127"/>
                  </a:cubicBezTo>
                  <a:close/>
                  <a:moveTo>
                    <a:pt x="62407" y="77254"/>
                  </a:moveTo>
                  <a:lnTo>
                    <a:pt x="62407" y="120282"/>
                  </a:lnTo>
                  <a:cubicBezTo>
                    <a:pt x="58507" y="124193"/>
                    <a:pt x="53631" y="129083"/>
                    <a:pt x="47781" y="129083"/>
                  </a:cubicBezTo>
                  <a:cubicBezTo>
                    <a:pt x="41930" y="129083"/>
                    <a:pt x="33154" y="126149"/>
                    <a:pt x="33154" y="98768"/>
                  </a:cubicBezTo>
                  <a:cubicBezTo>
                    <a:pt x="33154" y="72365"/>
                    <a:pt x="39980" y="69431"/>
                    <a:pt x="47781" y="69431"/>
                  </a:cubicBezTo>
                  <a:cubicBezTo>
                    <a:pt x="52656" y="69431"/>
                    <a:pt x="56557" y="72365"/>
                    <a:pt x="62407" y="77254"/>
                  </a:cubicBezTo>
                  <a:close/>
                </a:path>
              </a:pathLst>
            </a:custGeom>
            <a:solidFill>
              <a:srgbClr val="FFFFFF"/>
            </a:solidFill>
            <a:ln w="9729"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8056BCC-E8E2-3FD9-F3F0-D12183463024}"/>
                </a:ext>
              </a:extLst>
            </p:cNvPr>
            <p:cNvSpPr/>
            <p:nvPr/>
          </p:nvSpPr>
          <p:spPr>
            <a:xfrm>
              <a:off x="1879262" y="4733525"/>
              <a:ext cx="34128" cy="30314"/>
            </a:xfrm>
            <a:custGeom>
              <a:avLst/>
              <a:gdLst>
                <a:gd name="connsiteX0" fmla="*/ 0 w 34128"/>
                <a:gd name="connsiteY0" fmla="*/ 0 h 30314"/>
                <a:gd name="connsiteX1" fmla="*/ 34129 w 34128"/>
                <a:gd name="connsiteY1" fmla="*/ 0 h 30314"/>
                <a:gd name="connsiteX2" fmla="*/ 34129 w 34128"/>
                <a:gd name="connsiteY2" fmla="*/ 30315 h 30314"/>
                <a:gd name="connsiteX3" fmla="*/ 0 w 34128"/>
                <a:gd name="connsiteY3" fmla="*/ 30315 h 30314"/>
              </a:gdLst>
              <a:ahLst/>
              <a:cxnLst>
                <a:cxn ang="0">
                  <a:pos x="connsiteX0" y="connsiteY0"/>
                </a:cxn>
                <a:cxn ang="0">
                  <a:pos x="connsiteX1" y="connsiteY1"/>
                </a:cxn>
                <a:cxn ang="0">
                  <a:pos x="connsiteX2" y="connsiteY2"/>
                </a:cxn>
                <a:cxn ang="0">
                  <a:pos x="connsiteX3" y="connsiteY3"/>
                </a:cxn>
              </a:cxnLst>
              <a:rect l="l" t="t" r="r" b="b"/>
              <a:pathLst>
                <a:path w="34128" h="30314">
                  <a:moveTo>
                    <a:pt x="0" y="0"/>
                  </a:moveTo>
                  <a:lnTo>
                    <a:pt x="34129" y="0"/>
                  </a:lnTo>
                  <a:lnTo>
                    <a:pt x="34129" y="30315"/>
                  </a:lnTo>
                  <a:lnTo>
                    <a:pt x="0" y="30315"/>
                  </a:lnTo>
                  <a:close/>
                </a:path>
              </a:pathLst>
            </a:custGeom>
            <a:solidFill>
              <a:srgbClr val="FFFFFF"/>
            </a:solidFill>
            <a:ln w="9729"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C5F2673-CA47-B860-6334-0B4B47D0614F}"/>
                </a:ext>
              </a:extLst>
            </p:cNvPr>
            <p:cNvSpPr/>
            <p:nvPr/>
          </p:nvSpPr>
          <p:spPr>
            <a:xfrm>
              <a:off x="1879262" y="4775574"/>
              <a:ext cx="34128" cy="113436"/>
            </a:xfrm>
            <a:custGeom>
              <a:avLst/>
              <a:gdLst>
                <a:gd name="connsiteX0" fmla="*/ 0 w 34128"/>
                <a:gd name="connsiteY0" fmla="*/ 0 h 113436"/>
                <a:gd name="connsiteX1" fmla="*/ 34129 w 34128"/>
                <a:gd name="connsiteY1" fmla="*/ 0 h 113436"/>
                <a:gd name="connsiteX2" fmla="*/ 34129 w 34128"/>
                <a:gd name="connsiteY2" fmla="*/ 113436 h 113436"/>
                <a:gd name="connsiteX3" fmla="*/ 0 w 34128"/>
                <a:gd name="connsiteY3" fmla="*/ 113436 h 113436"/>
              </a:gdLst>
              <a:ahLst/>
              <a:cxnLst>
                <a:cxn ang="0">
                  <a:pos x="connsiteX0" y="connsiteY0"/>
                </a:cxn>
                <a:cxn ang="0">
                  <a:pos x="connsiteX1" y="connsiteY1"/>
                </a:cxn>
                <a:cxn ang="0">
                  <a:pos x="connsiteX2" y="connsiteY2"/>
                </a:cxn>
                <a:cxn ang="0">
                  <a:pos x="connsiteX3" y="connsiteY3"/>
                </a:cxn>
              </a:cxnLst>
              <a:rect l="l" t="t" r="r" b="b"/>
              <a:pathLst>
                <a:path w="34128" h="113436">
                  <a:moveTo>
                    <a:pt x="0" y="0"/>
                  </a:moveTo>
                  <a:lnTo>
                    <a:pt x="34129" y="0"/>
                  </a:lnTo>
                  <a:lnTo>
                    <a:pt x="34129" y="113436"/>
                  </a:lnTo>
                  <a:lnTo>
                    <a:pt x="0" y="113436"/>
                  </a:lnTo>
                  <a:close/>
                </a:path>
              </a:pathLst>
            </a:custGeom>
            <a:solidFill>
              <a:srgbClr val="FFFFFF"/>
            </a:solidFill>
            <a:ln w="9729"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41BAA057-DE89-6EF9-94C0-BB9C3C817F4D}"/>
                </a:ext>
              </a:extLst>
            </p:cNvPr>
            <p:cNvSpPr/>
            <p:nvPr/>
          </p:nvSpPr>
          <p:spPr>
            <a:xfrm>
              <a:off x="1928017" y="4773619"/>
              <a:ext cx="94586" cy="117348"/>
            </a:xfrm>
            <a:custGeom>
              <a:avLst/>
              <a:gdLst>
                <a:gd name="connsiteX0" fmla="*/ 64358 w 94586"/>
                <a:gd name="connsiteY0" fmla="*/ 72365 h 117348"/>
                <a:gd name="connsiteX1" fmla="*/ 49731 w 94586"/>
                <a:gd name="connsiteY1" fmla="*/ 90945 h 117348"/>
                <a:gd name="connsiteX2" fmla="*/ 35104 w 94586"/>
                <a:gd name="connsiteY2" fmla="*/ 58674 h 117348"/>
                <a:gd name="connsiteX3" fmla="*/ 49731 w 94586"/>
                <a:gd name="connsiteY3" fmla="*/ 27381 h 117348"/>
                <a:gd name="connsiteX4" fmla="*/ 63382 w 94586"/>
                <a:gd name="connsiteY4" fmla="*/ 44006 h 117348"/>
                <a:gd name="connsiteX5" fmla="*/ 63382 w 94586"/>
                <a:gd name="connsiteY5" fmla="*/ 45961 h 117348"/>
                <a:gd name="connsiteX6" fmla="*/ 94586 w 94586"/>
                <a:gd name="connsiteY6" fmla="*/ 39116 h 117348"/>
                <a:gd name="connsiteX7" fmla="*/ 93611 w 94586"/>
                <a:gd name="connsiteY7" fmla="*/ 37160 h 117348"/>
                <a:gd name="connsiteX8" fmla="*/ 49731 w 94586"/>
                <a:gd name="connsiteY8" fmla="*/ 0 h 117348"/>
                <a:gd name="connsiteX9" fmla="*/ 0 w 94586"/>
                <a:gd name="connsiteY9" fmla="*/ 58674 h 117348"/>
                <a:gd name="connsiteX10" fmla="*/ 48756 w 94586"/>
                <a:gd name="connsiteY10" fmla="*/ 117348 h 117348"/>
                <a:gd name="connsiteX11" fmla="*/ 93611 w 94586"/>
                <a:gd name="connsiteY11" fmla="*/ 80188 h 117348"/>
                <a:gd name="connsiteX12" fmla="*/ 94586 w 94586"/>
                <a:gd name="connsiteY12" fmla="*/ 78232 h 117348"/>
                <a:gd name="connsiteX13" fmla="*/ 64358 w 94586"/>
                <a:gd name="connsiteY13" fmla="*/ 70409 h 117348"/>
                <a:gd name="connsiteX14" fmla="*/ 64358 w 94586"/>
                <a:gd name="connsiteY14" fmla="*/ 72365 h 11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586" h="117348">
                  <a:moveTo>
                    <a:pt x="64358" y="72365"/>
                  </a:moveTo>
                  <a:cubicBezTo>
                    <a:pt x="61432" y="88989"/>
                    <a:pt x="54606" y="90945"/>
                    <a:pt x="49731" y="90945"/>
                  </a:cubicBezTo>
                  <a:cubicBezTo>
                    <a:pt x="43880" y="90945"/>
                    <a:pt x="35104" y="88011"/>
                    <a:pt x="35104" y="58674"/>
                  </a:cubicBezTo>
                  <a:cubicBezTo>
                    <a:pt x="35104" y="27381"/>
                    <a:pt x="45830" y="27381"/>
                    <a:pt x="49731" y="27381"/>
                  </a:cubicBezTo>
                  <a:cubicBezTo>
                    <a:pt x="55581" y="27381"/>
                    <a:pt x="59482" y="30315"/>
                    <a:pt x="63382" y="44006"/>
                  </a:cubicBezTo>
                  <a:lnTo>
                    <a:pt x="63382" y="45961"/>
                  </a:lnTo>
                  <a:lnTo>
                    <a:pt x="94586" y="39116"/>
                  </a:lnTo>
                  <a:lnTo>
                    <a:pt x="93611" y="37160"/>
                  </a:lnTo>
                  <a:cubicBezTo>
                    <a:pt x="89710" y="21514"/>
                    <a:pt x="80935" y="0"/>
                    <a:pt x="49731" y="0"/>
                  </a:cubicBezTo>
                  <a:cubicBezTo>
                    <a:pt x="25353" y="0"/>
                    <a:pt x="0" y="15646"/>
                    <a:pt x="0" y="58674"/>
                  </a:cubicBezTo>
                  <a:cubicBezTo>
                    <a:pt x="0" y="101702"/>
                    <a:pt x="25353" y="117348"/>
                    <a:pt x="48756" y="117348"/>
                  </a:cubicBezTo>
                  <a:cubicBezTo>
                    <a:pt x="72159" y="117348"/>
                    <a:pt x="87760" y="104635"/>
                    <a:pt x="93611" y="80188"/>
                  </a:cubicBezTo>
                  <a:lnTo>
                    <a:pt x="94586" y="78232"/>
                  </a:lnTo>
                  <a:lnTo>
                    <a:pt x="64358" y="70409"/>
                  </a:lnTo>
                  <a:lnTo>
                    <a:pt x="64358" y="72365"/>
                  </a:lnTo>
                  <a:close/>
                </a:path>
              </a:pathLst>
            </a:custGeom>
            <a:solidFill>
              <a:srgbClr val="FFFFFF"/>
            </a:solidFill>
            <a:ln w="9729"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E2CE7C6-9415-E95E-11C9-213CE646199C}"/>
                </a:ext>
              </a:extLst>
            </p:cNvPr>
            <p:cNvSpPr/>
            <p:nvPr/>
          </p:nvSpPr>
          <p:spPr>
            <a:xfrm>
              <a:off x="2036255" y="4733525"/>
              <a:ext cx="34128" cy="30314"/>
            </a:xfrm>
            <a:custGeom>
              <a:avLst/>
              <a:gdLst>
                <a:gd name="connsiteX0" fmla="*/ 0 w 34128"/>
                <a:gd name="connsiteY0" fmla="*/ 0 h 30314"/>
                <a:gd name="connsiteX1" fmla="*/ 34129 w 34128"/>
                <a:gd name="connsiteY1" fmla="*/ 0 h 30314"/>
                <a:gd name="connsiteX2" fmla="*/ 34129 w 34128"/>
                <a:gd name="connsiteY2" fmla="*/ 30315 h 30314"/>
                <a:gd name="connsiteX3" fmla="*/ 0 w 34128"/>
                <a:gd name="connsiteY3" fmla="*/ 30315 h 30314"/>
              </a:gdLst>
              <a:ahLst/>
              <a:cxnLst>
                <a:cxn ang="0">
                  <a:pos x="connsiteX0" y="connsiteY0"/>
                </a:cxn>
                <a:cxn ang="0">
                  <a:pos x="connsiteX1" y="connsiteY1"/>
                </a:cxn>
                <a:cxn ang="0">
                  <a:pos x="connsiteX2" y="connsiteY2"/>
                </a:cxn>
                <a:cxn ang="0">
                  <a:pos x="connsiteX3" y="connsiteY3"/>
                </a:cxn>
              </a:cxnLst>
              <a:rect l="l" t="t" r="r" b="b"/>
              <a:pathLst>
                <a:path w="34128" h="30314">
                  <a:moveTo>
                    <a:pt x="0" y="0"/>
                  </a:moveTo>
                  <a:lnTo>
                    <a:pt x="34129" y="0"/>
                  </a:lnTo>
                  <a:lnTo>
                    <a:pt x="34129" y="30315"/>
                  </a:lnTo>
                  <a:lnTo>
                    <a:pt x="0" y="30315"/>
                  </a:lnTo>
                  <a:close/>
                </a:path>
              </a:pathLst>
            </a:custGeom>
            <a:solidFill>
              <a:srgbClr val="FFFFFF"/>
            </a:solidFill>
            <a:ln w="9729"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0F7074DD-1079-6350-9756-1E0828FCEAB6}"/>
                </a:ext>
              </a:extLst>
            </p:cNvPr>
            <p:cNvSpPr/>
            <p:nvPr/>
          </p:nvSpPr>
          <p:spPr>
            <a:xfrm>
              <a:off x="2036255" y="4775574"/>
              <a:ext cx="34128" cy="113436"/>
            </a:xfrm>
            <a:custGeom>
              <a:avLst/>
              <a:gdLst>
                <a:gd name="connsiteX0" fmla="*/ 0 w 34128"/>
                <a:gd name="connsiteY0" fmla="*/ 0 h 113436"/>
                <a:gd name="connsiteX1" fmla="*/ 34129 w 34128"/>
                <a:gd name="connsiteY1" fmla="*/ 0 h 113436"/>
                <a:gd name="connsiteX2" fmla="*/ 34129 w 34128"/>
                <a:gd name="connsiteY2" fmla="*/ 113436 h 113436"/>
                <a:gd name="connsiteX3" fmla="*/ 0 w 34128"/>
                <a:gd name="connsiteY3" fmla="*/ 113436 h 113436"/>
              </a:gdLst>
              <a:ahLst/>
              <a:cxnLst>
                <a:cxn ang="0">
                  <a:pos x="connsiteX0" y="connsiteY0"/>
                </a:cxn>
                <a:cxn ang="0">
                  <a:pos x="connsiteX1" y="connsiteY1"/>
                </a:cxn>
                <a:cxn ang="0">
                  <a:pos x="connsiteX2" y="connsiteY2"/>
                </a:cxn>
                <a:cxn ang="0">
                  <a:pos x="connsiteX3" y="connsiteY3"/>
                </a:cxn>
              </a:cxnLst>
              <a:rect l="l" t="t" r="r" b="b"/>
              <a:pathLst>
                <a:path w="34128" h="113436">
                  <a:moveTo>
                    <a:pt x="0" y="0"/>
                  </a:moveTo>
                  <a:lnTo>
                    <a:pt x="34129" y="0"/>
                  </a:lnTo>
                  <a:lnTo>
                    <a:pt x="34129" y="113436"/>
                  </a:lnTo>
                  <a:lnTo>
                    <a:pt x="0" y="113436"/>
                  </a:lnTo>
                  <a:close/>
                </a:path>
              </a:pathLst>
            </a:custGeom>
            <a:solidFill>
              <a:srgbClr val="FFFFFF"/>
            </a:solidFill>
            <a:ln w="9729"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EE677ABD-E17D-6CCD-B16E-5A1D24C23831}"/>
                </a:ext>
              </a:extLst>
            </p:cNvPr>
            <p:cNvSpPr/>
            <p:nvPr/>
          </p:nvSpPr>
          <p:spPr>
            <a:xfrm>
              <a:off x="2091836" y="4773619"/>
              <a:ext cx="92635" cy="115392"/>
            </a:xfrm>
            <a:custGeom>
              <a:avLst/>
              <a:gdLst>
                <a:gd name="connsiteX0" fmla="*/ 64358 w 92635"/>
                <a:gd name="connsiteY0" fmla="*/ 0 h 115392"/>
                <a:gd name="connsiteX1" fmla="*/ 34129 w 92635"/>
                <a:gd name="connsiteY1" fmla="*/ 13691 h 115392"/>
                <a:gd name="connsiteX2" fmla="*/ 34129 w 92635"/>
                <a:gd name="connsiteY2" fmla="*/ 1956 h 115392"/>
                <a:gd name="connsiteX3" fmla="*/ 0 w 92635"/>
                <a:gd name="connsiteY3" fmla="*/ 1956 h 115392"/>
                <a:gd name="connsiteX4" fmla="*/ 0 w 92635"/>
                <a:gd name="connsiteY4" fmla="*/ 115392 h 115392"/>
                <a:gd name="connsiteX5" fmla="*/ 34129 w 92635"/>
                <a:gd name="connsiteY5" fmla="*/ 115392 h 115392"/>
                <a:gd name="connsiteX6" fmla="*/ 34129 w 92635"/>
                <a:gd name="connsiteY6" fmla="*/ 38138 h 115392"/>
                <a:gd name="connsiteX7" fmla="*/ 50706 w 92635"/>
                <a:gd name="connsiteY7" fmla="*/ 29337 h 115392"/>
                <a:gd name="connsiteX8" fmla="*/ 58507 w 92635"/>
                <a:gd name="connsiteY8" fmla="*/ 40094 h 115392"/>
                <a:gd name="connsiteX9" fmla="*/ 58507 w 92635"/>
                <a:gd name="connsiteY9" fmla="*/ 115392 h 115392"/>
                <a:gd name="connsiteX10" fmla="*/ 92636 w 92635"/>
                <a:gd name="connsiteY10" fmla="*/ 115392 h 115392"/>
                <a:gd name="connsiteX11" fmla="*/ 92636 w 92635"/>
                <a:gd name="connsiteY11" fmla="*/ 30315 h 115392"/>
                <a:gd name="connsiteX12" fmla="*/ 64358 w 92635"/>
                <a:gd name="connsiteY12" fmla="*/ 0 h 11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635" h="115392">
                  <a:moveTo>
                    <a:pt x="64358" y="0"/>
                  </a:moveTo>
                  <a:cubicBezTo>
                    <a:pt x="51681" y="0"/>
                    <a:pt x="40955" y="6845"/>
                    <a:pt x="34129" y="13691"/>
                  </a:cubicBezTo>
                  <a:lnTo>
                    <a:pt x="34129" y="1956"/>
                  </a:lnTo>
                  <a:lnTo>
                    <a:pt x="0" y="1956"/>
                  </a:lnTo>
                  <a:lnTo>
                    <a:pt x="0" y="115392"/>
                  </a:lnTo>
                  <a:lnTo>
                    <a:pt x="34129" y="115392"/>
                  </a:lnTo>
                  <a:lnTo>
                    <a:pt x="34129" y="38138"/>
                  </a:lnTo>
                  <a:cubicBezTo>
                    <a:pt x="40955" y="32271"/>
                    <a:pt x="45830" y="29337"/>
                    <a:pt x="50706" y="29337"/>
                  </a:cubicBezTo>
                  <a:cubicBezTo>
                    <a:pt x="54606" y="29337"/>
                    <a:pt x="58507" y="30315"/>
                    <a:pt x="58507" y="40094"/>
                  </a:cubicBezTo>
                  <a:lnTo>
                    <a:pt x="58507" y="115392"/>
                  </a:lnTo>
                  <a:lnTo>
                    <a:pt x="92636" y="115392"/>
                  </a:lnTo>
                  <a:lnTo>
                    <a:pt x="92636" y="30315"/>
                  </a:lnTo>
                  <a:cubicBezTo>
                    <a:pt x="92636" y="10757"/>
                    <a:pt x="82885" y="0"/>
                    <a:pt x="64358" y="0"/>
                  </a:cubicBezTo>
                  <a:close/>
                </a:path>
              </a:pathLst>
            </a:custGeom>
            <a:solidFill>
              <a:srgbClr val="FFFFFF"/>
            </a:solidFill>
            <a:ln w="9729"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379C0EE-EBAA-8102-320E-BD93759FED6E}"/>
                </a:ext>
              </a:extLst>
            </p:cNvPr>
            <p:cNvSpPr/>
            <p:nvPr/>
          </p:nvSpPr>
          <p:spPr>
            <a:xfrm>
              <a:off x="2199099" y="4772641"/>
              <a:ext cx="94586" cy="117348"/>
            </a:xfrm>
            <a:custGeom>
              <a:avLst/>
              <a:gdLst>
                <a:gd name="connsiteX0" fmla="*/ 74109 w 94586"/>
                <a:gd name="connsiteY0" fmla="*/ 76276 h 117348"/>
                <a:gd name="connsiteX1" fmla="*/ 73134 w 94586"/>
                <a:gd name="connsiteY1" fmla="*/ 78232 h 117348"/>
                <a:gd name="connsiteX2" fmla="*/ 51681 w 94586"/>
                <a:gd name="connsiteY2" fmla="*/ 90945 h 117348"/>
                <a:gd name="connsiteX3" fmla="*/ 34129 w 94586"/>
                <a:gd name="connsiteY3" fmla="*/ 68453 h 117348"/>
                <a:gd name="connsiteX4" fmla="*/ 94586 w 94586"/>
                <a:gd name="connsiteY4" fmla="*/ 68453 h 117348"/>
                <a:gd name="connsiteX5" fmla="*/ 94586 w 94586"/>
                <a:gd name="connsiteY5" fmla="*/ 60630 h 117348"/>
                <a:gd name="connsiteX6" fmla="*/ 48756 w 94586"/>
                <a:gd name="connsiteY6" fmla="*/ 0 h 117348"/>
                <a:gd name="connsiteX7" fmla="*/ 0 w 94586"/>
                <a:gd name="connsiteY7" fmla="*/ 58674 h 117348"/>
                <a:gd name="connsiteX8" fmla="*/ 49731 w 94586"/>
                <a:gd name="connsiteY8" fmla="*/ 117348 h 117348"/>
                <a:gd name="connsiteX9" fmla="*/ 93611 w 94586"/>
                <a:gd name="connsiteY9" fmla="*/ 93878 h 117348"/>
                <a:gd name="connsiteX10" fmla="*/ 94586 w 94586"/>
                <a:gd name="connsiteY10" fmla="*/ 91923 h 117348"/>
                <a:gd name="connsiteX11" fmla="*/ 74109 w 94586"/>
                <a:gd name="connsiteY11" fmla="*/ 76276 h 117348"/>
                <a:gd name="connsiteX12" fmla="*/ 34129 w 94586"/>
                <a:gd name="connsiteY12" fmla="*/ 47917 h 117348"/>
                <a:gd name="connsiteX13" fmla="*/ 48756 w 94586"/>
                <a:gd name="connsiteY13" fmla="*/ 28359 h 117348"/>
                <a:gd name="connsiteX14" fmla="*/ 62407 w 94586"/>
                <a:gd name="connsiteY14" fmla="*/ 47917 h 117348"/>
                <a:gd name="connsiteX15" fmla="*/ 34129 w 94586"/>
                <a:gd name="connsiteY15" fmla="*/ 47917 h 11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4586" h="117348">
                  <a:moveTo>
                    <a:pt x="74109" y="76276"/>
                  </a:moveTo>
                  <a:lnTo>
                    <a:pt x="73134" y="78232"/>
                  </a:lnTo>
                  <a:cubicBezTo>
                    <a:pt x="69233" y="84099"/>
                    <a:pt x="61432" y="90945"/>
                    <a:pt x="51681" y="90945"/>
                  </a:cubicBezTo>
                  <a:cubicBezTo>
                    <a:pt x="40955" y="90945"/>
                    <a:pt x="36079" y="83122"/>
                    <a:pt x="34129" y="68453"/>
                  </a:cubicBezTo>
                  <a:lnTo>
                    <a:pt x="94586" y="68453"/>
                  </a:lnTo>
                  <a:lnTo>
                    <a:pt x="94586" y="60630"/>
                  </a:lnTo>
                  <a:cubicBezTo>
                    <a:pt x="94586" y="22492"/>
                    <a:pt x="78009" y="0"/>
                    <a:pt x="48756" y="0"/>
                  </a:cubicBezTo>
                  <a:cubicBezTo>
                    <a:pt x="26328" y="0"/>
                    <a:pt x="0" y="15646"/>
                    <a:pt x="0" y="58674"/>
                  </a:cubicBezTo>
                  <a:cubicBezTo>
                    <a:pt x="0" y="95834"/>
                    <a:pt x="18527" y="117348"/>
                    <a:pt x="49731" y="117348"/>
                  </a:cubicBezTo>
                  <a:cubicBezTo>
                    <a:pt x="68258" y="117348"/>
                    <a:pt x="82885" y="109525"/>
                    <a:pt x="93611" y="93878"/>
                  </a:cubicBezTo>
                  <a:lnTo>
                    <a:pt x="94586" y="91923"/>
                  </a:lnTo>
                  <a:lnTo>
                    <a:pt x="74109" y="76276"/>
                  </a:lnTo>
                  <a:close/>
                  <a:moveTo>
                    <a:pt x="34129" y="47917"/>
                  </a:moveTo>
                  <a:cubicBezTo>
                    <a:pt x="35104" y="38138"/>
                    <a:pt x="39005" y="28359"/>
                    <a:pt x="48756" y="28359"/>
                  </a:cubicBezTo>
                  <a:cubicBezTo>
                    <a:pt x="53631" y="28359"/>
                    <a:pt x="61432" y="30315"/>
                    <a:pt x="62407" y="47917"/>
                  </a:cubicBezTo>
                  <a:lnTo>
                    <a:pt x="34129" y="47917"/>
                  </a:lnTo>
                  <a:close/>
                </a:path>
              </a:pathLst>
            </a:custGeom>
            <a:solidFill>
              <a:srgbClr val="FFFFFF"/>
            </a:solidFill>
            <a:ln w="9729"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BA6EEF46-B2F4-D7FF-B3CA-3CA48907B25D}"/>
                </a:ext>
              </a:extLst>
            </p:cNvPr>
            <p:cNvSpPr/>
            <p:nvPr/>
          </p:nvSpPr>
          <p:spPr>
            <a:xfrm>
              <a:off x="1213259" y="4733525"/>
              <a:ext cx="34128" cy="155486"/>
            </a:xfrm>
            <a:custGeom>
              <a:avLst/>
              <a:gdLst>
                <a:gd name="connsiteX0" fmla="*/ 0 w 34128"/>
                <a:gd name="connsiteY0" fmla="*/ 0 h 155486"/>
                <a:gd name="connsiteX1" fmla="*/ 34129 w 34128"/>
                <a:gd name="connsiteY1" fmla="*/ 0 h 155486"/>
                <a:gd name="connsiteX2" fmla="*/ 34129 w 34128"/>
                <a:gd name="connsiteY2" fmla="*/ 155486 h 155486"/>
                <a:gd name="connsiteX3" fmla="*/ 0 w 34128"/>
                <a:gd name="connsiteY3" fmla="*/ 155486 h 155486"/>
              </a:gdLst>
              <a:ahLst/>
              <a:cxnLst>
                <a:cxn ang="0">
                  <a:pos x="connsiteX0" y="connsiteY0"/>
                </a:cxn>
                <a:cxn ang="0">
                  <a:pos x="connsiteX1" y="connsiteY1"/>
                </a:cxn>
                <a:cxn ang="0">
                  <a:pos x="connsiteX2" y="connsiteY2"/>
                </a:cxn>
                <a:cxn ang="0">
                  <a:pos x="connsiteX3" y="connsiteY3"/>
                </a:cxn>
              </a:cxnLst>
              <a:rect l="l" t="t" r="r" b="b"/>
              <a:pathLst>
                <a:path w="34128" h="155486">
                  <a:moveTo>
                    <a:pt x="0" y="0"/>
                  </a:moveTo>
                  <a:lnTo>
                    <a:pt x="34129" y="0"/>
                  </a:lnTo>
                  <a:lnTo>
                    <a:pt x="34129" y="155486"/>
                  </a:lnTo>
                  <a:lnTo>
                    <a:pt x="0" y="155486"/>
                  </a:lnTo>
                  <a:close/>
                </a:path>
              </a:pathLst>
            </a:custGeom>
            <a:solidFill>
              <a:srgbClr val="FFFFFF"/>
            </a:solidFill>
            <a:ln w="972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75B2D516-D509-3164-F75E-1BC06A3BC0FC}"/>
                </a:ext>
              </a:extLst>
            </p:cNvPr>
            <p:cNvSpPr/>
            <p:nvPr/>
          </p:nvSpPr>
          <p:spPr>
            <a:xfrm>
              <a:off x="757880" y="4528166"/>
              <a:ext cx="118963" cy="164287"/>
            </a:xfrm>
            <a:custGeom>
              <a:avLst/>
              <a:gdLst>
                <a:gd name="connsiteX0" fmla="*/ 64358 w 118963"/>
                <a:gd name="connsiteY0" fmla="*/ 109525 h 164287"/>
                <a:gd name="connsiteX1" fmla="*/ 86785 w 118963"/>
                <a:gd name="connsiteY1" fmla="*/ 109525 h 164287"/>
                <a:gd name="connsiteX2" fmla="*/ 62407 w 118963"/>
                <a:gd name="connsiteY2" fmla="*/ 136906 h 164287"/>
                <a:gd name="connsiteX3" fmla="*/ 34129 w 118963"/>
                <a:gd name="connsiteY3" fmla="*/ 82144 h 164287"/>
                <a:gd name="connsiteX4" fmla="*/ 60457 w 118963"/>
                <a:gd name="connsiteY4" fmla="*/ 30315 h 164287"/>
                <a:gd name="connsiteX5" fmla="*/ 83860 w 118963"/>
                <a:gd name="connsiteY5" fmla="*/ 58674 h 164287"/>
                <a:gd name="connsiteX6" fmla="*/ 116039 w 118963"/>
                <a:gd name="connsiteY6" fmla="*/ 54762 h 164287"/>
                <a:gd name="connsiteX7" fmla="*/ 62407 w 118963"/>
                <a:gd name="connsiteY7" fmla="*/ 0 h 164287"/>
                <a:gd name="connsiteX8" fmla="*/ 0 w 118963"/>
                <a:gd name="connsiteY8" fmla="*/ 82144 h 164287"/>
                <a:gd name="connsiteX9" fmla="*/ 58507 w 118963"/>
                <a:gd name="connsiteY9" fmla="*/ 164287 h 164287"/>
                <a:gd name="connsiteX10" fmla="*/ 92636 w 118963"/>
                <a:gd name="connsiteY10" fmla="*/ 145707 h 164287"/>
                <a:gd name="connsiteX11" fmla="*/ 92636 w 118963"/>
                <a:gd name="connsiteY11" fmla="*/ 161354 h 164287"/>
                <a:gd name="connsiteX12" fmla="*/ 118964 w 118963"/>
                <a:gd name="connsiteY12" fmla="*/ 161354 h 164287"/>
                <a:gd name="connsiteX13" fmla="*/ 118964 w 118963"/>
                <a:gd name="connsiteY13" fmla="*/ 83122 h 164287"/>
                <a:gd name="connsiteX14" fmla="*/ 65333 w 118963"/>
                <a:gd name="connsiteY14" fmla="*/ 83122 h 164287"/>
                <a:gd name="connsiteX15" fmla="*/ 65333 w 118963"/>
                <a:gd name="connsiteY15" fmla="*/ 109525 h 16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963" h="164287">
                  <a:moveTo>
                    <a:pt x="64358" y="109525"/>
                  </a:moveTo>
                  <a:lnTo>
                    <a:pt x="86785" y="109525"/>
                  </a:lnTo>
                  <a:cubicBezTo>
                    <a:pt x="84835" y="127127"/>
                    <a:pt x="76059" y="136906"/>
                    <a:pt x="62407" y="136906"/>
                  </a:cubicBezTo>
                  <a:cubicBezTo>
                    <a:pt x="50706" y="136906"/>
                    <a:pt x="34129" y="131039"/>
                    <a:pt x="34129" y="82144"/>
                  </a:cubicBezTo>
                  <a:cubicBezTo>
                    <a:pt x="34129" y="47917"/>
                    <a:pt x="42905" y="30315"/>
                    <a:pt x="60457" y="30315"/>
                  </a:cubicBezTo>
                  <a:cubicBezTo>
                    <a:pt x="73134" y="30315"/>
                    <a:pt x="78984" y="38138"/>
                    <a:pt x="83860" y="58674"/>
                  </a:cubicBezTo>
                  <a:lnTo>
                    <a:pt x="116039" y="54762"/>
                  </a:lnTo>
                  <a:cubicBezTo>
                    <a:pt x="109213" y="16624"/>
                    <a:pt x="92636" y="0"/>
                    <a:pt x="62407" y="0"/>
                  </a:cubicBezTo>
                  <a:cubicBezTo>
                    <a:pt x="23403" y="0"/>
                    <a:pt x="0" y="30315"/>
                    <a:pt x="0" y="82144"/>
                  </a:cubicBezTo>
                  <a:cubicBezTo>
                    <a:pt x="0" y="134950"/>
                    <a:pt x="21453" y="164287"/>
                    <a:pt x="58507" y="164287"/>
                  </a:cubicBezTo>
                  <a:cubicBezTo>
                    <a:pt x="75084" y="164287"/>
                    <a:pt x="86785" y="155486"/>
                    <a:pt x="92636" y="145707"/>
                  </a:cubicBezTo>
                  <a:lnTo>
                    <a:pt x="92636" y="161354"/>
                  </a:lnTo>
                  <a:lnTo>
                    <a:pt x="118964" y="161354"/>
                  </a:lnTo>
                  <a:lnTo>
                    <a:pt x="118964" y="83122"/>
                  </a:lnTo>
                  <a:lnTo>
                    <a:pt x="65333" y="83122"/>
                  </a:lnTo>
                  <a:lnTo>
                    <a:pt x="65333" y="109525"/>
                  </a:lnTo>
                  <a:close/>
                </a:path>
              </a:pathLst>
            </a:custGeom>
            <a:solidFill>
              <a:srgbClr val="FFFFFF"/>
            </a:solidFill>
            <a:ln w="9729" cap="flat">
              <a:noFill/>
              <a:prstDash val="solid"/>
              <a:miter/>
            </a:ln>
          </p:spPr>
          <p:txBody>
            <a:bodyPr rtlCol="0" anchor="ctr"/>
            <a:lstStyle/>
            <a:p>
              <a:endParaRPr lang="en-US"/>
            </a:p>
          </p:txBody>
        </p:sp>
      </p:grpSp>
    </p:spTree>
    <p:extLst>
      <p:ext uri="{BB962C8B-B14F-4D97-AF65-F5344CB8AC3E}">
        <p14:creationId xmlns:p14="http://schemas.microsoft.com/office/powerpoint/2010/main" val="27975011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Full Page Photo">
  <p:cSld name="Full Page Photo">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457200" y="4251960"/>
            <a:ext cx="8229600" cy="31393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2"/>
              </a:buClr>
              <a:buSzPts val="2400"/>
              <a:buFont typeface="Arial"/>
              <a:buNone/>
              <a:defRPr sz="2400" b="1" i="0" cap="none">
                <a:solidFill>
                  <a:schemeClr val="dk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a:spLocks noGrp="1"/>
          </p:cNvSpPr>
          <p:nvPr>
            <p:ph type="pic" idx="2"/>
          </p:nvPr>
        </p:nvSpPr>
        <p:spPr>
          <a:xfrm>
            <a:off x="1588" y="0"/>
            <a:ext cx="9142412" cy="3804659"/>
          </a:xfrm>
          <a:prstGeom prst="rect">
            <a:avLst/>
          </a:prstGeom>
          <a:solidFill>
            <a:srgbClr val="6F6F67"/>
          </a:solidFill>
          <a:ln>
            <a:noFill/>
          </a:ln>
        </p:spPr>
      </p:sp>
      <p:sp>
        <p:nvSpPr>
          <p:cNvPr id="30" name="Google Shape;30;p25"/>
          <p:cNvSpPr txBox="1">
            <a:spLocks noGrp="1"/>
          </p:cNvSpPr>
          <p:nvPr>
            <p:ph type="ftr" idx="11"/>
          </p:nvPr>
        </p:nvSpPr>
        <p:spPr>
          <a:xfrm>
            <a:off x="764732" y="4843025"/>
            <a:ext cx="5479256"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sz="8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sldNum" idx="12"/>
          </p:nvPr>
        </p:nvSpPr>
        <p:spPr>
          <a:xfrm>
            <a:off x="457200" y="4843025"/>
            <a:ext cx="236764"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sz="800">
                <a:solidFill>
                  <a:schemeClr val="dk1"/>
                </a:solidFill>
                <a:latin typeface="Arial"/>
                <a:ea typeface="Arial"/>
                <a:cs typeface="Arial"/>
                <a:sym typeface="Arial"/>
              </a:defRPr>
            </a:lvl1pPr>
            <a:lvl2pPr marL="0" lvl="1" indent="0" algn="l">
              <a:spcBef>
                <a:spcPts val="0"/>
              </a:spcBef>
              <a:buNone/>
              <a:defRPr sz="800">
                <a:solidFill>
                  <a:schemeClr val="dk1"/>
                </a:solidFill>
                <a:latin typeface="Arial"/>
                <a:ea typeface="Arial"/>
                <a:cs typeface="Arial"/>
                <a:sym typeface="Arial"/>
              </a:defRPr>
            </a:lvl2pPr>
            <a:lvl3pPr marL="0" lvl="2" indent="0" algn="l">
              <a:spcBef>
                <a:spcPts val="0"/>
              </a:spcBef>
              <a:buNone/>
              <a:defRPr sz="800">
                <a:solidFill>
                  <a:schemeClr val="dk1"/>
                </a:solidFill>
                <a:latin typeface="Arial"/>
                <a:ea typeface="Arial"/>
                <a:cs typeface="Arial"/>
                <a:sym typeface="Arial"/>
              </a:defRPr>
            </a:lvl3pPr>
            <a:lvl4pPr marL="0" lvl="3" indent="0" algn="l">
              <a:spcBef>
                <a:spcPts val="0"/>
              </a:spcBef>
              <a:buNone/>
              <a:defRPr sz="800">
                <a:solidFill>
                  <a:schemeClr val="dk1"/>
                </a:solidFill>
                <a:latin typeface="Arial"/>
                <a:ea typeface="Arial"/>
                <a:cs typeface="Arial"/>
                <a:sym typeface="Arial"/>
              </a:defRPr>
            </a:lvl4pPr>
            <a:lvl5pPr marL="0" lvl="4" indent="0" algn="l">
              <a:spcBef>
                <a:spcPts val="0"/>
              </a:spcBef>
              <a:buNone/>
              <a:defRPr sz="800">
                <a:solidFill>
                  <a:schemeClr val="dk1"/>
                </a:solidFill>
                <a:latin typeface="Arial"/>
                <a:ea typeface="Arial"/>
                <a:cs typeface="Arial"/>
                <a:sym typeface="Arial"/>
              </a:defRPr>
            </a:lvl5pPr>
            <a:lvl6pPr marL="0" lvl="5" indent="0" algn="l">
              <a:spcBef>
                <a:spcPts val="0"/>
              </a:spcBef>
              <a:buNone/>
              <a:defRPr sz="800">
                <a:solidFill>
                  <a:schemeClr val="dk1"/>
                </a:solidFill>
                <a:latin typeface="Arial"/>
                <a:ea typeface="Arial"/>
                <a:cs typeface="Arial"/>
                <a:sym typeface="Arial"/>
              </a:defRPr>
            </a:lvl6pPr>
            <a:lvl7pPr marL="0" lvl="6" indent="0" algn="l">
              <a:spcBef>
                <a:spcPts val="0"/>
              </a:spcBef>
              <a:buNone/>
              <a:defRPr sz="800">
                <a:solidFill>
                  <a:schemeClr val="dk1"/>
                </a:solidFill>
                <a:latin typeface="Arial"/>
                <a:ea typeface="Arial"/>
                <a:cs typeface="Arial"/>
                <a:sym typeface="Arial"/>
              </a:defRPr>
            </a:lvl7pPr>
            <a:lvl8pPr marL="0" lvl="7" indent="0" algn="l">
              <a:spcBef>
                <a:spcPts val="0"/>
              </a:spcBef>
              <a:buNone/>
              <a:defRPr sz="800">
                <a:solidFill>
                  <a:schemeClr val="dk1"/>
                </a:solidFill>
                <a:latin typeface="Arial"/>
                <a:ea typeface="Arial"/>
                <a:cs typeface="Arial"/>
                <a:sym typeface="Arial"/>
              </a:defRPr>
            </a:lvl8pPr>
            <a:lvl9pPr marL="0" lvl="8" indent="0" algn="l">
              <a:spcBef>
                <a:spcPts val="0"/>
              </a:spcBef>
              <a:buNone/>
              <a:defRPr sz="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398343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968EC-3E02-4AEA-BF5D-54012DE49FA6}"/>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7A5E61E8-7073-42A8-82FA-FC5037D364C3}"/>
              </a:ext>
            </a:extLst>
          </p:cNvPr>
          <p:cNvSpPr>
            <a:spLocks noGrp="1"/>
          </p:cNvSpPr>
          <p:nvPr>
            <p:ph type="dt" sz="half" idx="10"/>
          </p:nvPr>
        </p:nvSpPr>
        <p:spPr/>
        <p:txBody>
          <a:bodyPr/>
          <a:lstStyle/>
          <a:p>
            <a:fld id="{C540774A-6E34-4025-AC88-5193B287621D}" type="datetimeFigureOut">
              <a:rPr lang="en-US" smtClean="0"/>
              <a:t>4/1/24</a:t>
            </a:fld>
            <a:endParaRPr lang="en-US"/>
          </a:p>
        </p:txBody>
      </p:sp>
      <p:sp>
        <p:nvSpPr>
          <p:cNvPr id="8" name="Content Placeholder 7">
            <a:extLst>
              <a:ext uri="{FF2B5EF4-FFF2-40B4-BE49-F238E27FC236}">
                <a16:creationId xmlns:a16="http://schemas.microsoft.com/office/drawing/2014/main" id="{F4F64B63-739F-4BEE-88AD-F7E17D008684}"/>
              </a:ext>
            </a:extLst>
          </p:cNvPr>
          <p:cNvSpPr>
            <a:spLocks noGrp="1"/>
          </p:cNvSpPr>
          <p:nvPr>
            <p:ph sz="quarter" idx="13"/>
          </p:nvPr>
        </p:nvSpPr>
        <p:spPr>
          <a:xfrm>
            <a:off x="457200" y="1353312"/>
            <a:ext cx="8229600" cy="3008376"/>
          </a:xfrm>
        </p:spPr>
        <p:txBody>
          <a:bodyPr/>
          <a:lstStyle>
            <a:lvl1pPr marL="228600" indent="-228600">
              <a:defRPr/>
            </a:lvl1pPr>
            <a:lvl2pPr marL="457200" indent="-228600">
              <a:defRPr/>
            </a:lvl2pPr>
            <a:lvl3pPr marL="685800" indent="-228600">
              <a:defRPr/>
            </a:lvl3pPr>
            <a:lvl4pPr marL="914400" indent="-228600">
              <a:defRPr/>
            </a:lvl4pPr>
            <a:lvl5pPr marL="1143000" indent="-2286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3">
            <a:extLst>
              <a:ext uri="{FF2B5EF4-FFF2-40B4-BE49-F238E27FC236}">
                <a16:creationId xmlns:a16="http://schemas.microsoft.com/office/drawing/2014/main" id="{B8830FB6-9F98-4115-B322-2C5C7971DA19}"/>
              </a:ext>
            </a:extLst>
          </p:cNvPr>
          <p:cNvSpPr>
            <a:spLocks noGrp="1"/>
          </p:cNvSpPr>
          <p:nvPr>
            <p:ph type="ftr" sz="quarter" idx="3"/>
          </p:nvPr>
        </p:nvSpPr>
        <p:spPr>
          <a:xfrm>
            <a:off x="764732" y="4843025"/>
            <a:ext cx="5479256" cy="123111"/>
          </a:xfrm>
          <a:prstGeom prst="rect">
            <a:avLst/>
          </a:prstGeom>
        </p:spPr>
        <p:txBody>
          <a:bodyPr vert="horz" wrap="square" lIns="0" tIns="0" rIns="0" bIns="0" rtlCol="0" anchor="ctr">
            <a:spAutoFit/>
          </a:bodyPr>
          <a:lstStyle>
            <a:lvl1pPr algn="l">
              <a:defRPr sz="800">
                <a:solidFill>
                  <a:schemeClr val="tx1"/>
                </a:solidFill>
              </a:defRPr>
            </a:lvl1pPr>
          </a:lstStyle>
          <a:p>
            <a:r>
              <a:rPr lang="en-US" dirty="0"/>
              <a:t>Division Name or Footer</a:t>
            </a:r>
          </a:p>
        </p:txBody>
      </p:sp>
      <p:sp>
        <p:nvSpPr>
          <p:cNvPr id="10" name="Slide Number Placeholder 4">
            <a:extLst>
              <a:ext uri="{FF2B5EF4-FFF2-40B4-BE49-F238E27FC236}">
                <a16:creationId xmlns:a16="http://schemas.microsoft.com/office/drawing/2014/main" id="{0FF60DDA-8D23-42FE-BD44-90DE24A9C025}"/>
              </a:ext>
            </a:extLst>
          </p:cNvPr>
          <p:cNvSpPr>
            <a:spLocks noGrp="1"/>
          </p:cNvSpPr>
          <p:nvPr>
            <p:ph type="sldNum" sz="quarter" idx="4"/>
          </p:nvPr>
        </p:nvSpPr>
        <p:spPr>
          <a:xfrm>
            <a:off x="457200" y="4843025"/>
            <a:ext cx="236764" cy="123111"/>
          </a:xfrm>
          <a:prstGeom prst="rect">
            <a:avLst/>
          </a:prstGeom>
        </p:spPr>
        <p:txBody>
          <a:bodyPr vert="horz" wrap="square" lIns="0" tIns="0" rIns="0" bIns="0" rtlCol="0" anchor="ctr">
            <a:spAutoFit/>
          </a:bodyPr>
          <a:lstStyle>
            <a:lvl1pPr>
              <a:defRPr lang="en-US" sz="800" smtClean="0"/>
            </a:lvl1pPr>
          </a:lstStyle>
          <a:p>
            <a:fld id="{811F7B40-3EE5-44CD-B63D-443206A23245}" type="slidenum">
              <a:rPr lang="en-US" smtClean="0"/>
              <a:pPr/>
              <a:t>‹#›</a:t>
            </a:fld>
            <a:endParaRPr lang="en-US" dirty="0"/>
          </a:p>
        </p:txBody>
      </p:sp>
    </p:spTree>
    <p:extLst>
      <p:ext uri="{BB962C8B-B14F-4D97-AF65-F5344CB8AC3E}">
        <p14:creationId xmlns:p14="http://schemas.microsoft.com/office/powerpoint/2010/main" val="4275129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968EC-3E02-4AEA-BF5D-54012DE49FA6}"/>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7A5E61E8-7073-42A8-82FA-FC5037D364C3}"/>
              </a:ext>
            </a:extLst>
          </p:cNvPr>
          <p:cNvSpPr>
            <a:spLocks noGrp="1"/>
          </p:cNvSpPr>
          <p:nvPr>
            <p:ph type="dt" sz="half" idx="10"/>
          </p:nvPr>
        </p:nvSpPr>
        <p:spPr/>
        <p:txBody>
          <a:bodyPr/>
          <a:lstStyle/>
          <a:p>
            <a:fld id="{C540774A-6E34-4025-AC88-5193B287621D}" type="datetimeFigureOut">
              <a:rPr lang="en-US" smtClean="0"/>
              <a:t>4/1/24</a:t>
            </a:fld>
            <a:endParaRPr lang="en-US"/>
          </a:p>
        </p:txBody>
      </p:sp>
      <p:sp>
        <p:nvSpPr>
          <p:cNvPr id="8" name="Content Placeholder 7">
            <a:extLst>
              <a:ext uri="{FF2B5EF4-FFF2-40B4-BE49-F238E27FC236}">
                <a16:creationId xmlns:a16="http://schemas.microsoft.com/office/drawing/2014/main" id="{F4F64B63-739F-4BEE-88AD-F7E17D008684}"/>
              </a:ext>
            </a:extLst>
          </p:cNvPr>
          <p:cNvSpPr>
            <a:spLocks noGrp="1"/>
          </p:cNvSpPr>
          <p:nvPr>
            <p:ph sz="quarter" idx="13"/>
          </p:nvPr>
        </p:nvSpPr>
        <p:spPr>
          <a:xfrm>
            <a:off x="457200" y="1353312"/>
            <a:ext cx="8229600" cy="3008376"/>
          </a:xfrm>
        </p:spPr>
        <p:txBody>
          <a:bodyPr/>
          <a:lstStyle>
            <a:lvl1pPr marL="228600" indent="-228600">
              <a:defRPr/>
            </a:lvl1pPr>
            <a:lvl2pPr marL="457200" indent="-228600">
              <a:defRPr/>
            </a:lvl2pPr>
            <a:lvl3pPr marL="685800" indent="-228600">
              <a:defRPr/>
            </a:lvl3pPr>
            <a:lvl4pPr marL="914400" indent="-228600">
              <a:defRPr/>
            </a:lvl4pPr>
            <a:lvl5pPr marL="1143000" indent="-2286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3">
            <a:extLst>
              <a:ext uri="{FF2B5EF4-FFF2-40B4-BE49-F238E27FC236}">
                <a16:creationId xmlns:a16="http://schemas.microsoft.com/office/drawing/2014/main" id="{B8830FB6-9F98-4115-B322-2C5C7971DA19}"/>
              </a:ext>
            </a:extLst>
          </p:cNvPr>
          <p:cNvSpPr>
            <a:spLocks noGrp="1"/>
          </p:cNvSpPr>
          <p:nvPr>
            <p:ph type="ftr" sz="quarter" idx="3"/>
          </p:nvPr>
        </p:nvSpPr>
        <p:spPr>
          <a:xfrm>
            <a:off x="764732" y="4843025"/>
            <a:ext cx="5479256" cy="123111"/>
          </a:xfrm>
          <a:prstGeom prst="rect">
            <a:avLst/>
          </a:prstGeom>
        </p:spPr>
        <p:txBody>
          <a:bodyPr vert="horz" wrap="square" lIns="0" tIns="0" rIns="0" bIns="0" rtlCol="0" anchor="ctr">
            <a:spAutoFit/>
          </a:bodyPr>
          <a:lstStyle>
            <a:lvl1pPr algn="l">
              <a:defRPr sz="800">
                <a:solidFill>
                  <a:schemeClr val="tx1"/>
                </a:solidFill>
              </a:defRPr>
            </a:lvl1pPr>
          </a:lstStyle>
          <a:p>
            <a:r>
              <a:rPr lang="en-US" dirty="0"/>
              <a:t>Division Name or Footer</a:t>
            </a:r>
          </a:p>
        </p:txBody>
      </p:sp>
      <p:sp>
        <p:nvSpPr>
          <p:cNvPr id="10" name="Slide Number Placeholder 4">
            <a:extLst>
              <a:ext uri="{FF2B5EF4-FFF2-40B4-BE49-F238E27FC236}">
                <a16:creationId xmlns:a16="http://schemas.microsoft.com/office/drawing/2014/main" id="{0FF60DDA-8D23-42FE-BD44-90DE24A9C025}"/>
              </a:ext>
            </a:extLst>
          </p:cNvPr>
          <p:cNvSpPr>
            <a:spLocks noGrp="1"/>
          </p:cNvSpPr>
          <p:nvPr>
            <p:ph type="sldNum" sz="quarter" idx="4"/>
          </p:nvPr>
        </p:nvSpPr>
        <p:spPr>
          <a:xfrm>
            <a:off x="457200" y="4843025"/>
            <a:ext cx="236764" cy="123111"/>
          </a:xfrm>
          <a:prstGeom prst="rect">
            <a:avLst/>
          </a:prstGeom>
        </p:spPr>
        <p:txBody>
          <a:bodyPr vert="horz" wrap="square" lIns="0" tIns="0" rIns="0" bIns="0" rtlCol="0" anchor="ctr">
            <a:spAutoFit/>
          </a:bodyPr>
          <a:lstStyle>
            <a:lvl1pPr>
              <a:defRPr lang="en-US" sz="800" smtClean="0"/>
            </a:lvl1pPr>
          </a:lstStyle>
          <a:p>
            <a:fld id="{811F7B40-3EE5-44CD-B63D-443206A23245}" type="slidenum">
              <a:rPr lang="en-US" smtClean="0"/>
              <a:pPr/>
              <a:t>‹#›</a:t>
            </a:fld>
            <a:endParaRPr lang="en-US" dirty="0"/>
          </a:p>
        </p:txBody>
      </p:sp>
    </p:spTree>
    <p:extLst>
      <p:ext uri="{BB962C8B-B14F-4D97-AF65-F5344CB8AC3E}">
        <p14:creationId xmlns:p14="http://schemas.microsoft.com/office/powerpoint/2010/main" val="31376986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p:cSld name="3_Title and Content">
    <p:spTree>
      <p:nvGrpSpPr>
        <p:cNvPr id="1" name="Shape 41"/>
        <p:cNvGrpSpPr/>
        <p:nvPr/>
      </p:nvGrpSpPr>
      <p:grpSpPr>
        <a:xfrm>
          <a:off x="0" y="0"/>
          <a:ext cx="0" cy="0"/>
          <a:chOff x="0" y="0"/>
          <a:chExt cx="0" cy="0"/>
        </a:xfrm>
      </p:grpSpPr>
      <p:sp>
        <p:nvSpPr>
          <p:cNvPr id="42" name="Google Shape;42;p27"/>
          <p:cNvSpPr txBox="1">
            <a:spLocks noGrp="1"/>
          </p:cNvSpPr>
          <p:nvPr>
            <p:ph type="title"/>
          </p:nvPr>
        </p:nvSpPr>
        <p:spPr>
          <a:xfrm>
            <a:off x="457199" y="786384"/>
            <a:ext cx="8229601" cy="31393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27"/>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4" name="Google Shape;44;p27"/>
          <p:cNvSpPr txBox="1">
            <a:spLocks noGrp="1"/>
          </p:cNvSpPr>
          <p:nvPr>
            <p:ph type="body" idx="1"/>
          </p:nvPr>
        </p:nvSpPr>
        <p:spPr>
          <a:xfrm>
            <a:off x="457200" y="1353312"/>
            <a:ext cx="8229600" cy="3008376"/>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800"/>
              </a:spcBef>
              <a:spcAft>
                <a:spcPts val="0"/>
              </a:spcAft>
              <a:buSzPts val="1600"/>
              <a:buChar char="•"/>
              <a:defRPr/>
            </a:lvl1pPr>
            <a:lvl2pPr marL="914400" lvl="1" indent="-317500" algn="l">
              <a:lnSpc>
                <a:spcPct val="100000"/>
              </a:lnSpc>
              <a:spcBef>
                <a:spcPts val="800"/>
              </a:spcBef>
              <a:spcAft>
                <a:spcPts val="0"/>
              </a:spcAft>
              <a:buSzPts val="1400"/>
              <a:buChar char="–"/>
              <a:defRPr/>
            </a:lvl2pPr>
            <a:lvl3pPr marL="1371600" lvl="2" indent="-304800" algn="l">
              <a:lnSpc>
                <a:spcPct val="100000"/>
              </a:lnSpc>
              <a:spcBef>
                <a:spcPts val="800"/>
              </a:spcBef>
              <a:spcAft>
                <a:spcPts val="0"/>
              </a:spcAft>
              <a:buSzPts val="1200"/>
              <a:buChar char="•"/>
              <a:defRPr/>
            </a:lvl3pPr>
            <a:lvl4pPr marL="1828800" lvl="3" indent="-304800" algn="l">
              <a:lnSpc>
                <a:spcPct val="100000"/>
              </a:lnSpc>
              <a:spcBef>
                <a:spcPts val="800"/>
              </a:spcBef>
              <a:spcAft>
                <a:spcPts val="0"/>
              </a:spcAft>
              <a:buSzPts val="1200"/>
              <a:buChar char="–"/>
              <a:defRPr/>
            </a:lvl4pPr>
            <a:lvl5pPr marL="2286000" lvl="4" indent="-304800" algn="l">
              <a:lnSpc>
                <a:spcPct val="100000"/>
              </a:lnSpc>
              <a:spcBef>
                <a:spcPts val="800"/>
              </a:spcBef>
              <a:spcAft>
                <a:spcPts val="0"/>
              </a:spcAft>
              <a:buSzPts val="12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5" name="Google Shape;45;p27"/>
          <p:cNvSpPr txBox="1">
            <a:spLocks noGrp="1"/>
          </p:cNvSpPr>
          <p:nvPr>
            <p:ph type="ftr" idx="11"/>
          </p:nvPr>
        </p:nvSpPr>
        <p:spPr>
          <a:xfrm>
            <a:off x="764732" y="4843025"/>
            <a:ext cx="5479256"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sz="8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27"/>
          <p:cNvSpPr txBox="1">
            <a:spLocks noGrp="1"/>
          </p:cNvSpPr>
          <p:nvPr>
            <p:ph type="sldNum" idx="12"/>
          </p:nvPr>
        </p:nvSpPr>
        <p:spPr>
          <a:xfrm>
            <a:off x="457200" y="4843025"/>
            <a:ext cx="236764"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sz="800">
                <a:solidFill>
                  <a:schemeClr val="dk1"/>
                </a:solidFill>
                <a:latin typeface="Arial"/>
                <a:ea typeface="Arial"/>
                <a:cs typeface="Arial"/>
                <a:sym typeface="Arial"/>
              </a:defRPr>
            </a:lvl1pPr>
            <a:lvl2pPr marL="0" lvl="1" indent="0" algn="l">
              <a:spcBef>
                <a:spcPts val="0"/>
              </a:spcBef>
              <a:buNone/>
              <a:defRPr sz="800">
                <a:solidFill>
                  <a:schemeClr val="dk1"/>
                </a:solidFill>
                <a:latin typeface="Arial"/>
                <a:ea typeface="Arial"/>
                <a:cs typeface="Arial"/>
                <a:sym typeface="Arial"/>
              </a:defRPr>
            </a:lvl2pPr>
            <a:lvl3pPr marL="0" lvl="2" indent="0" algn="l">
              <a:spcBef>
                <a:spcPts val="0"/>
              </a:spcBef>
              <a:buNone/>
              <a:defRPr sz="800">
                <a:solidFill>
                  <a:schemeClr val="dk1"/>
                </a:solidFill>
                <a:latin typeface="Arial"/>
                <a:ea typeface="Arial"/>
                <a:cs typeface="Arial"/>
                <a:sym typeface="Arial"/>
              </a:defRPr>
            </a:lvl3pPr>
            <a:lvl4pPr marL="0" lvl="3" indent="0" algn="l">
              <a:spcBef>
                <a:spcPts val="0"/>
              </a:spcBef>
              <a:buNone/>
              <a:defRPr sz="800">
                <a:solidFill>
                  <a:schemeClr val="dk1"/>
                </a:solidFill>
                <a:latin typeface="Arial"/>
                <a:ea typeface="Arial"/>
                <a:cs typeface="Arial"/>
                <a:sym typeface="Arial"/>
              </a:defRPr>
            </a:lvl4pPr>
            <a:lvl5pPr marL="0" lvl="4" indent="0" algn="l">
              <a:spcBef>
                <a:spcPts val="0"/>
              </a:spcBef>
              <a:buNone/>
              <a:defRPr sz="800">
                <a:solidFill>
                  <a:schemeClr val="dk1"/>
                </a:solidFill>
                <a:latin typeface="Arial"/>
                <a:ea typeface="Arial"/>
                <a:cs typeface="Arial"/>
                <a:sym typeface="Arial"/>
              </a:defRPr>
            </a:lvl5pPr>
            <a:lvl6pPr marL="0" lvl="5" indent="0" algn="l">
              <a:spcBef>
                <a:spcPts val="0"/>
              </a:spcBef>
              <a:buNone/>
              <a:defRPr sz="800">
                <a:solidFill>
                  <a:schemeClr val="dk1"/>
                </a:solidFill>
                <a:latin typeface="Arial"/>
                <a:ea typeface="Arial"/>
                <a:cs typeface="Arial"/>
                <a:sym typeface="Arial"/>
              </a:defRPr>
            </a:lvl6pPr>
            <a:lvl7pPr marL="0" lvl="6" indent="0" algn="l">
              <a:spcBef>
                <a:spcPts val="0"/>
              </a:spcBef>
              <a:buNone/>
              <a:defRPr sz="800">
                <a:solidFill>
                  <a:schemeClr val="dk1"/>
                </a:solidFill>
                <a:latin typeface="Arial"/>
                <a:ea typeface="Arial"/>
                <a:cs typeface="Arial"/>
                <a:sym typeface="Arial"/>
              </a:defRPr>
            </a:lvl7pPr>
            <a:lvl8pPr marL="0" lvl="7" indent="0" algn="l">
              <a:spcBef>
                <a:spcPts val="0"/>
              </a:spcBef>
              <a:buNone/>
              <a:defRPr sz="800">
                <a:solidFill>
                  <a:schemeClr val="dk1"/>
                </a:solidFill>
                <a:latin typeface="Arial"/>
                <a:ea typeface="Arial"/>
                <a:cs typeface="Arial"/>
                <a:sym typeface="Arial"/>
              </a:defRPr>
            </a:lvl8pPr>
            <a:lvl9pPr marL="0" lvl="8" indent="0" algn="l">
              <a:spcBef>
                <a:spcPts val="0"/>
              </a:spcBef>
              <a:buNone/>
              <a:defRPr sz="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79882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968EC-3E02-4AEA-BF5D-54012DE49FA6}"/>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7A5E61E8-7073-42A8-82FA-FC5037D364C3}"/>
              </a:ext>
            </a:extLst>
          </p:cNvPr>
          <p:cNvSpPr>
            <a:spLocks noGrp="1"/>
          </p:cNvSpPr>
          <p:nvPr>
            <p:ph type="dt" sz="half" idx="10"/>
          </p:nvPr>
        </p:nvSpPr>
        <p:spPr/>
        <p:txBody>
          <a:bodyPr/>
          <a:lstStyle/>
          <a:p>
            <a:fld id="{C540774A-6E34-4025-AC88-5193B287621D}" type="datetimeFigureOut">
              <a:rPr lang="en-US" smtClean="0"/>
              <a:t>4/1/24</a:t>
            </a:fld>
            <a:endParaRPr lang="en-US"/>
          </a:p>
        </p:txBody>
      </p:sp>
      <p:sp>
        <p:nvSpPr>
          <p:cNvPr id="8" name="Content Placeholder 7">
            <a:extLst>
              <a:ext uri="{FF2B5EF4-FFF2-40B4-BE49-F238E27FC236}">
                <a16:creationId xmlns:a16="http://schemas.microsoft.com/office/drawing/2014/main" id="{F4F64B63-739F-4BEE-88AD-F7E17D008684}"/>
              </a:ext>
            </a:extLst>
          </p:cNvPr>
          <p:cNvSpPr>
            <a:spLocks noGrp="1"/>
          </p:cNvSpPr>
          <p:nvPr>
            <p:ph sz="quarter" idx="13"/>
          </p:nvPr>
        </p:nvSpPr>
        <p:spPr>
          <a:xfrm>
            <a:off x="457200" y="1353312"/>
            <a:ext cx="8229600" cy="3008376"/>
          </a:xfrm>
        </p:spPr>
        <p:txBody>
          <a:bodyPr/>
          <a:lstStyle>
            <a:lvl1pPr marL="228600" indent="-228600">
              <a:defRPr/>
            </a:lvl1pPr>
            <a:lvl2pPr marL="457200" indent="-228600">
              <a:defRPr/>
            </a:lvl2pPr>
            <a:lvl3pPr marL="685800" indent="-228600">
              <a:defRPr/>
            </a:lvl3pPr>
            <a:lvl4pPr marL="914400" indent="-228600">
              <a:defRPr/>
            </a:lvl4pPr>
            <a:lvl5pPr marL="1143000" indent="-2286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3">
            <a:extLst>
              <a:ext uri="{FF2B5EF4-FFF2-40B4-BE49-F238E27FC236}">
                <a16:creationId xmlns:a16="http://schemas.microsoft.com/office/drawing/2014/main" id="{B8830FB6-9F98-4115-B322-2C5C7971DA19}"/>
              </a:ext>
            </a:extLst>
          </p:cNvPr>
          <p:cNvSpPr>
            <a:spLocks noGrp="1"/>
          </p:cNvSpPr>
          <p:nvPr>
            <p:ph type="ftr" sz="quarter" idx="3"/>
          </p:nvPr>
        </p:nvSpPr>
        <p:spPr>
          <a:xfrm>
            <a:off x="764732" y="4843025"/>
            <a:ext cx="5479256" cy="123111"/>
          </a:xfrm>
          <a:prstGeom prst="rect">
            <a:avLst/>
          </a:prstGeom>
        </p:spPr>
        <p:txBody>
          <a:bodyPr vert="horz" wrap="square" lIns="0" tIns="0" rIns="0" bIns="0" rtlCol="0" anchor="ctr">
            <a:spAutoFit/>
          </a:bodyPr>
          <a:lstStyle>
            <a:lvl1pPr algn="l">
              <a:defRPr sz="800">
                <a:solidFill>
                  <a:schemeClr val="tx1"/>
                </a:solidFill>
              </a:defRPr>
            </a:lvl1pPr>
          </a:lstStyle>
          <a:p>
            <a:r>
              <a:rPr lang="en-US" dirty="0"/>
              <a:t>Division Name or Footer</a:t>
            </a:r>
          </a:p>
        </p:txBody>
      </p:sp>
      <p:sp>
        <p:nvSpPr>
          <p:cNvPr id="10" name="Slide Number Placeholder 4">
            <a:extLst>
              <a:ext uri="{FF2B5EF4-FFF2-40B4-BE49-F238E27FC236}">
                <a16:creationId xmlns:a16="http://schemas.microsoft.com/office/drawing/2014/main" id="{0FF60DDA-8D23-42FE-BD44-90DE24A9C025}"/>
              </a:ext>
            </a:extLst>
          </p:cNvPr>
          <p:cNvSpPr>
            <a:spLocks noGrp="1"/>
          </p:cNvSpPr>
          <p:nvPr>
            <p:ph type="sldNum" sz="quarter" idx="4"/>
          </p:nvPr>
        </p:nvSpPr>
        <p:spPr>
          <a:xfrm>
            <a:off x="457200" y="4843025"/>
            <a:ext cx="236764" cy="123111"/>
          </a:xfrm>
          <a:prstGeom prst="rect">
            <a:avLst/>
          </a:prstGeom>
        </p:spPr>
        <p:txBody>
          <a:bodyPr vert="horz" wrap="square" lIns="0" tIns="0" rIns="0" bIns="0" rtlCol="0" anchor="ctr">
            <a:spAutoFit/>
          </a:bodyPr>
          <a:lstStyle>
            <a:lvl1pPr>
              <a:defRPr lang="en-US" sz="800" smtClean="0"/>
            </a:lvl1pPr>
          </a:lstStyle>
          <a:p>
            <a:fld id="{811F7B40-3EE5-44CD-B63D-443206A23245}" type="slidenum">
              <a:rPr lang="en-US" smtClean="0"/>
              <a:pPr/>
              <a:t>‹#›</a:t>
            </a:fld>
            <a:endParaRPr lang="en-US" dirty="0"/>
          </a:p>
        </p:txBody>
      </p:sp>
    </p:spTree>
    <p:extLst>
      <p:ext uri="{BB962C8B-B14F-4D97-AF65-F5344CB8AC3E}">
        <p14:creationId xmlns:p14="http://schemas.microsoft.com/office/powerpoint/2010/main" val="2008566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968EC-3E02-4AEA-BF5D-54012DE49FA6}"/>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7A5E61E8-7073-42A8-82FA-FC5037D364C3}"/>
              </a:ext>
            </a:extLst>
          </p:cNvPr>
          <p:cNvSpPr>
            <a:spLocks noGrp="1"/>
          </p:cNvSpPr>
          <p:nvPr>
            <p:ph type="dt" sz="half" idx="10"/>
          </p:nvPr>
        </p:nvSpPr>
        <p:spPr/>
        <p:txBody>
          <a:bodyPr/>
          <a:lstStyle/>
          <a:p>
            <a:fld id="{C540774A-6E34-4025-AC88-5193B287621D}" type="datetimeFigureOut">
              <a:rPr lang="en-US" smtClean="0"/>
              <a:t>4/1/24</a:t>
            </a:fld>
            <a:endParaRPr lang="en-US"/>
          </a:p>
        </p:txBody>
      </p:sp>
      <p:sp>
        <p:nvSpPr>
          <p:cNvPr id="8" name="Content Placeholder 7">
            <a:extLst>
              <a:ext uri="{FF2B5EF4-FFF2-40B4-BE49-F238E27FC236}">
                <a16:creationId xmlns:a16="http://schemas.microsoft.com/office/drawing/2014/main" id="{F4F64B63-739F-4BEE-88AD-F7E17D008684}"/>
              </a:ext>
            </a:extLst>
          </p:cNvPr>
          <p:cNvSpPr>
            <a:spLocks noGrp="1"/>
          </p:cNvSpPr>
          <p:nvPr>
            <p:ph sz="quarter" idx="13"/>
          </p:nvPr>
        </p:nvSpPr>
        <p:spPr>
          <a:xfrm>
            <a:off x="457200" y="1353312"/>
            <a:ext cx="8229600" cy="3008376"/>
          </a:xfrm>
        </p:spPr>
        <p:txBody>
          <a:bodyPr/>
          <a:lstStyle>
            <a:lvl1pPr marL="228600" indent="-228600">
              <a:defRPr/>
            </a:lvl1pPr>
            <a:lvl2pPr marL="457200" indent="-228600">
              <a:defRPr/>
            </a:lvl2pPr>
            <a:lvl3pPr marL="685800" indent="-228600">
              <a:defRPr/>
            </a:lvl3pPr>
            <a:lvl4pPr marL="914400" indent="-228600">
              <a:defRPr/>
            </a:lvl4pPr>
            <a:lvl5pPr marL="1143000" indent="-2286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3">
            <a:extLst>
              <a:ext uri="{FF2B5EF4-FFF2-40B4-BE49-F238E27FC236}">
                <a16:creationId xmlns:a16="http://schemas.microsoft.com/office/drawing/2014/main" id="{B8830FB6-9F98-4115-B322-2C5C7971DA19}"/>
              </a:ext>
            </a:extLst>
          </p:cNvPr>
          <p:cNvSpPr>
            <a:spLocks noGrp="1"/>
          </p:cNvSpPr>
          <p:nvPr>
            <p:ph type="ftr" sz="quarter" idx="3"/>
          </p:nvPr>
        </p:nvSpPr>
        <p:spPr>
          <a:xfrm>
            <a:off x="764732" y="4843025"/>
            <a:ext cx="5479256" cy="123111"/>
          </a:xfrm>
          <a:prstGeom prst="rect">
            <a:avLst/>
          </a:prstGeom>
        </p:spPr>
        <p:txBody>
          <a:bodyPr vert="horz" wrap="square" lIns="0" tIns="0" rIns="0" bIns="0" rtlCol="0" anchor="ctr">
            <a:spAutoFit/>
          </a:bodyPr>
          <a:lstStyle>
            <a:lvl1pPr algn="l">
              <a:defRPr sz="800">
                <a:solidFill>
                  <a:schemeClr val="tx1"/>
                </a:solidFill>
              </a:defRPr>
            </a:lvl1pPr>
          </a:lstStyle>
          <a:p>
            <a:r>
              <a:rPr lang="en-US" dirty="0"/>
              <a:t>Division Name or Footer</a:t>
            </a:r>
          </a:p>
        </p:txBody>
      </p:sp>
      <p:sp>
        <p:nvSpPr>
          <p:cNvPr id="10" name="Slide Number Placeholder 4">
            <a:extLst>
              <a:ext uri="{FF2B5EF4-FFF2-40B4-BE49-F238E27FC236}">
                <a16:creationId xmlns:a16="http://schemas.microsoft.com/office/drawing/2014/main" id="{0FF60DDA-8D23-42FE-BD44-90DE24A9C025}"/>
              </a:ext>
            </a:extLst>
          </p:cNvPr>
          <p:cNvSpPr>
            <a:spLocks noGrp="1"/>
          </p:cNvSpPr>
          <p:nvPr>
            <p:ph type="sldNum" sz="quarter" idx="4"/>
          </p:nvPr>
        </p:nvSpPr>
        <p:spPr>
          <a:xfrm>
            <a:off x="457200" y="4843025"/>
            <a:ext cx="236764" cy="123111"/>
          </a:xfrm>
          <a:prstGeom prst="rect">
            <a:avLst/>
          </a:prstGeom>
        </p:spPr>
        <p:txBody>
          <a:bodyPr vert="horz" wrap="square" lIns="0" tIns="0" rIns="0" bIns="0" rtlCol="0" anchor="ctr">
            <a:spAutoFit/>
          </a:bodyPr>
          <a:lstStyle>
            <a:lvl1pPr>
              <a:defRPr lang="en-US" sz="800" smtClean="0"/>
            </a:lvl1pPr>
          </a:lstStyle>
          <a:p>
            <a:fld id="{811F7B40-3EE5-44CD-B63D-443206A23245}" type="slidenum">
              <a:rPr lang="en-US" smtClean="0"/>
              <a:pPr/>
              <a:t>‹#›</a:t>
            </a:fld>
            <a:endParaRPr lang="en-US" dirty="0"/>
          </a:p>
        </p:txBody>
      </p:sp>
    </p:spTree>
    <p:extLst>
      <p:ext uri="{BB962C8B-B14F-4D97-AF65-F5344CB8AC3E}">
        <p14:creationId xmlns:p14="http://schemas.microsoft.com/office/powerpoint/2010/main" val="14678747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968EC-3E02-4AEA-BF5D-54012DE49FA6}"/>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7A5E61E8-7073-42A8-82FA-FC5037D364C3}"/>
              </a:ext>
            </a:extLst>
          </p:cNvPr>
          <p:cNvSpPr>
            <a:spLocks noGrp="1"/>
          </p:cNvSpPr>
          <p:nvPr>
            <p:ph type="dt" sz="half" idx="10"/>
          </p:nvPr>
        </p:nvSpPr>
        <p:spPr/>
        <p:txBody>
          <a:bodyPr/>
          <a:lstStyle/>
          <a:p>
            <a:fld id="{C540774A-6E34-4025-AC88-5193B287621D}" type="datetimeFigureOut">
              <a:rPr lang="en-US" smtClean="0"/>
              <a:t>4/1/24</a:t>
            </a:fld>
            <a:endParaRPr lang="en-US"/>
          </a:p>
        </p:txBody>
      </p:sp>
      <p:sp>
        <p:nvSpPr>
          <p:cNvPr id="8" name="Content Placeholder 7">
            <a:extLst>
              <a:ext uri="{FF2B5EF4-FFF2-40B4-BE49-F238E27FC236}">
                <a16:creationId xmlns:a16="http://schemas.microsoft.com/office/drawing/2014/main" id="{F4F64B63-739F-4BEE-88AD-F7E17D008684}"/>
              </a:ext>
            </a:extLst>
          </p:cNvPr>
          <p:cNvSpPr>
            <a:spLocks noGrp="1"/>
          </p:cNvSpPr>
          <p:nvPr>
            <p:ph sz="quarter" idx="13"/>
          </p:nvPr>
        </p:nvSpPr>
        <p:spPr>
          <a:xfrm>
            <a:off x="457200" y="1353312"/>
            <a:ext cx="8229600" cy="3008376"/>
          </a:xfrm>
        </p:spPr>
        <p:txBody>
          <a:bodyPr/>
          <a:lstStyle>
            <a:lvl1pPr marL="228600" indent="-228600">
              <a:defRPr/>
            </a:lvl1pPr>
            <a:lvl2pPr marL="457200" indent="-228600">
              <a:defRPr/>
            </a:lvl2pPr>
            <a:lvl3pPr marL="685800" indent="-228600">
              <a:defRPr/>
            </a:lvl3pPr>
            <a:lvl4pPr marL="914400" indent="-228600">
              <a:defRPr/>
            </a:lvl4pPr>
            <a:lvl5pPr marL="1143000" indent="-2286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3">
            <a:extLst>
              <a:ext uri="{FF2B5EF4-FFF2-40B4-BE49-F238E27FC236}">
                <a16:creationId xmlns:a16="http://schemas.microsoft.com/office/drawing/2014/main" id="{B8830FB6-9F98-4115-B322-2C5C7971DA19}"/>
              </a:ext>
            </a:extLst>
          </p:cNvPr>
          <p:cNvSpPr>
            <a:spLocks noGrp="1"/>
          </p:cNvSpPr>
          <p:nvPr>
            <p:ph type="ftr" sz="quarter" idx="3"/>
          </p:nvPr>
        </p:nvSpPr>
        <p:spPr>
          <a:xfrm>
            <a:off x="764732" y="4843025"/>
            <a:ext cx="5479256" cy="123111"/>
          </a:xfrm>
          <a:prstGeom prst="rect">
            <a:avLst/>
          </a:prstGeom>
        </p:spPr>
        <p:txBody>
          <a:bodyPr vert="horz" wrap="square" lIns="0" tIns="0" rIns="0" bIns="0" rtlCol="0" anchor="ctr">
            <a:spAutoFit/>
          </a:bodyPr>
          <a:lstStyle>
            <a:lvl1pPr algn="l">
              <a:defRPr sz="800">
                <a:solidFill>
                  <a:schemeClr val="tx1"/>
                </a:solidFill>
              </a:defRPr>
            </a:lvl1pPr>
          </a:lstStyle>
          <a:p>
            <a:r>
              <a:rPr lang="en-US" dirty="0"/>
              <a:t>Division Name or Footer</a:t>
            </a:r>
          </a:p>
        </p:txBody>
      </p:sp>
      <p:sp>
        <p:nvSpPr>
          <p:cNvPr id="10" name="Slide Number Placeholder 4">
            <a:extLst>
              <a:ext uri="{FF2B5EF4-FFF2-40B4-BE49-F238E27FC236}">
                <a16:creationId xmlns:a16="http://schemas.microsoft.com/office/drawing/2014/main" id="{0FF60DDA-8D23-42FE-BD44-90DE24A9C025}"/>
              </a:ext>
            </a:extLst>
          </p:cNvPr>
          <p:cNvSpPr>
            <a:spLocks noGrp="1"/>
          </p:cNvSpPr>
          <p:nvPr>
            <p:ph type="sldNum" sz="quarter" idx="4"/>
          </p:nvPr>
        </p:nvSpPr>
        <p:spPr>
          <a:xfrm>
            <a:off x="457200" y="4843025"/>
            <a:ext cx="236764" cy="123111"/>
          </a:xfrm>
          <a:prstGeom prst="rect">
            <a:avLst/>
          </a:prstGeom>
        </p:spPr>
        <p:txBody>
          <a:bodyPr vert="horz" wrap="square" lIns="0" tIns="0" rIns="0" bIns="0" rtlCol="0" anchor="ctr">
            <a:spAutoFit/>
          </a:bodyPr>
          <a:lstStyle>
            <a:lvl1pPr>
              <a:defRPr lang="en-US" sz="800" smtClean="0"/>
            </a:lvl1pPr>
          </a:lstStyle>
          <a:p>
            <a:fld id="{811F7B40-3EE5-44CD-B63D-443206A23245}" type="slidenum">
              <a:rPr lang="en-US" smtClean="0"/>
              <a:pPr/>
              <a:t>‹#›</a:t>
            </a:fld>
            <a:endParaRPr lang="en-US" dirty="0"/>
          </a:p>
        </p:txBody>
      </p:sp>
    </p:spTree>
    <p:extLst>
      <p:ext uri="{BB962C8B-B14F-4D97-AF65-F5344CB8AC3E}">
        <p14:creationId xmlns:p14="http://schemas.microsoft.com/office/powerpoint/2010/main" val="42789730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19" name="Picture Placeholder 6"/>
          <p:cNvSpPr>
            <a:spLocks noGrp="1"/>
          </p:cNvSpPr>
          <p:nvPr>
            <p:ph type="pic" sz="quarter" idx="10"/>
          </p:nvPr>
        </p:nvSpPr>
        <p:spPr>
          <a:xfrm>
            <a:off x="5088730" y="0"/>
            <a:ext cx="4055270" cy="2938602"/>
          </a:xfrm>
          <a:custGeom>
            <a:avLst/>
            <a:gdLst>
              <a:gd name="connsiteX0" fmla="*/ 0 w 4035853"/>
              <a:gd name="connsiteY0" fmla="*/ 0 h 2697096"/>
              <a:gd name="connsiteX1" fmla="*/ 4035853 w 4035853"/>
              <a:gd name="connsiteY1" fmla="*/ 0 h 2697096"/>
              <a:gd name="connsiteX2" fmla="*/ 4035853 w 4035853"/>
              <a:gd name="connsiteY2" fmla="*/ 2697096 h 2697096"/>
              <a:gd name="connsiteX3" fmla="*/ 0 w 4035853"/>
              <a:gd name="connsiteY3" fmla="*/ 2697096 h 2697096"/>
              <a:gd name="connsiteX4" fmla="*/ 0 w 4035853"/>
              <a:gd name="connsiteY4" fmla="*/ 0 h 2697096"/>
              <a:gd name="connsiteX0" fmla="*/ 0 w 4035853"/>
              <a:gd name="connsiteY0" fmla="*/ 0 h 2700356"/>
              <a:gd name="connsiteX1" fmla="*/ 4035853 w 4035853"/>
              <a:gd name="connsiteY1" fmla="*/ 0 h 2700356"/>
              <a:gd name="connsiteX2" fmla="*/ 4035853 w 4035853"/>
              <a:gd name="connsiteY2" fmla="*/ 2697096 h 2700356"/>
              <a:gd name="connsiteX3" fmla="*/ 323823 w 4035853"/>
              <a:gd name="connsiteY3" fmla="*/ 2700356 h 2700356"/>
              <a:gd name="connsiteX4" fmla="*/ 0 w 4035853"/>
              <a:gd name="connsiteY4" fmla="*/ 2697096 h 2700356"/>
              <a:gd name="connsiteX5" fmla="*/ 0 w 4035853"/>
              <a:gd name="connsiteY5" fmla="*/ 0 h 2700356"/>
              <a:gd name="connsiteX0" fmla="*/ 0 w 4035853"/>
              <a:gd name="connsiteY0" fmla="*/ 0 h 2700356"/>
              <a:gd name="connsiteX1" fmla="*/ 4035853 w 4035853"/>
              <a:gd name="connsiteY1" fmla="*/ 0 h 2700356"/>
              <a:gd name="connsiteX2" fmla="*/ 4035853 w 4035853"/>
              <a:gd name="connsiteY2" fmla="*/ 2697096 h 2700356"/>
              <a:gd name="connsiteX3" fmla="*/ 323823 w 4035853"/>
              <a:gd name="connsiteY3" fmla="*/ 2700356 h 2700356"/>
              <a:gd name="connsiteX4" fmla="*/ 0 w 4035853"/>
              <a:gd name="connsiteY4" fmla="*/ 2697096 h 2700356"/>
              <a:gd name="connsiteX5" fmla="*/ 0 w 4035853"/>
              <a:gd name="connsiteY5" fmla="*/ 0 h 2700356"/>
              <a:gd name="connsiteX0" fmla="*/ 0 w 4035853"/>
              <a:gd name="connsiteY0" fmla="*/ 0 h 2700356"/>
              <a:gd name="connsiteX1" fmla="*/ 4035853 w 4035853"/>
              <a:gd name="connsiteY1" fmla="*/ 0 h 2700356"/>
              <a:gd name="connsiteX2" fmla="*/ 4035853 w 4035853"/>
              <a:gd name="connsiteY2" fmla="*/ 2697096 h 2700356"/>
              <a:gd name="connsiteX3" fmla="*/ 612823 w 4035853"/>
              <a:gd name="connsiteY3" fmla="*/ 2689412 h 2700356"/>
              <a:gd name="connsiteX4" fmla="*/ 323823 w 4035853"/>
              <a:gd name="connsiteY4" fmla="*/ 2700356 h 2700356"/>
              <a:gd name="connsiteX5" fmla="*/ 0 w 4035853"/>
              <a:gd name="connsiteY5" fmla="*/ 2697096 h 2700356"/>
              <a:gd name="connsiteX6" fmla="*/ 0 w 4035853"/>
              <a:gd name="connsiteY6" fmla="*/ 0 h 2700356"/>
              <a:gd name="connsiteX0" fmla="*/ 0 w 4035853"/>
              <a:gd name="connsiteY0" fmla="*/ 0 h 2700356"/>
              <a:gd name="connsiteX1" fmla="*/ 4035853 w 4035853"/>
              <a:gd name="connsiteY1" fmla="*/ 0 h 2700356"/>
              <a:gd name="connsiteX2" fmla="*/ 4035853 w 4035853"/>
              <a:gd name="connsiteY2" fmla="*/ 2697096 h 2700356"/>
              <a:gd name="connsiteX3" fmla="*/ 612823 w 4035853"/>
              <a:gd name="connsiteY3" fmla="*/ 2689412 h 2700356"/>
              <a:gd name="connsiteX4" fmla="*/ 323823 w 4035853"/>
              <a:gd name="connsiteY4" fmla="*/ 2700356 h 2700356"/>
              <a:gd name="connsiteX5" fmla="*/ 0 w 4035853"/>
              <a:gd name="connsiteY5" fmla="*/ 2697096 h 2700356"/>
              <a:gd name="connsiteX6" fmla="*/ 0 w 4035853"/>
              <a:gd name="connsiteY6" fmla="*/ 0 h 2700356"/>
              <a:gd name="connsiteX0" fmla="*/ 0 w 4035853"/>
              <a:gd name="connsiteY0" fmla="*/ 0 h 2700356"/>
              <a:gd name="connsiteX1" fmla="*/ 4035853 w 4035853"/>
              <a:gd name="connsiteY1" fmla="*/ 0 h 2700356"/>
              <a:gd name="connsiteX2" fmla="*/ 4035853 w 4035853"/>
              <a:gd name="connsiteY2" fmla="*/ 2697096 h 2700356"/>
              <a:gd name="connsiteX3" fmla="*/ 612823 w 4035853"/>
              <a:gd name="connsiteY3" fmla="*/ 2689412 h 2700356"/>
              <a:gd name="connsiteX4" fmla="*/ 323823 w 4035853"/>
              <a:gd name="connsiteY4" fmla="*/ 2700356 h 2700356"/>
              <a:gd name="connsiteX5" fmla="*/ 0 w 4035853"/>
              <a:gd name="connsiteY5" fmla="*/ 2697096 h 2700356"/>
              <a:gd name="connsiteX6" fmla="*/ 0 w 4035853"/>
              <a:gd name="connsiteY6" fmla="*/ 0 h 2700356"/>
              <a:gd name="connsiteX0" fmla="*/ 0 w 4035853"/>
              <a:gd name="connsiteY0" fmla="*/ 0 h 2700645"/>
              <a:gd name="connsiteX1" fmla="*/ 4035853 w 4035853"/>
              <a:gd name="connsiteY1" fmla="*/ 0 h 2700645"/>
              <a:gd name="connsiteX2" fmla="*/ 4035853 w 4035853"/>
              <a:gd name="connsiteY2" fmla="*/ 2697096 h 2700645"/>
              <a:gd name="connsiteX3" fmla="*/ 612823 w 4035853"/>
              <a:gd name="connsiteY3" fmla="*/ 2689412 h 2700645"/>
              <a:gd name="connsiteX4" fmla="*/ 323823 w 4035853"/>
              <a:gd name="connsiteY4" fmla="*/ 2700356 h 2700645"/>
              <a:gd name="connsiteX5" fmla="*/ 0 w 4035853"/>
              <a:gd name="connsiteY5" fmla="*/ 2697096 h 2700645"/>
              <a:gd name="connsiteX6" fmla="*/ 0 w 4035853"/>
              <a:gd name="connsiteY6" fmla="*/ 0 h 2700645"/>
              <a:gd name="connsiteX0" fmla="*/ 0 w 4035853"/>
              <a:gd name="connsiteY0" fmla="*/ 0 h 2700645"/>
              <a:gd name="connsiteX1" fmla="*/ 4035853 w 4035853"/>
              <a:gd name="connsiteY1" fmla="*/ 0 h 2700645"/>
              <a:gd name="connsiteX2" fmla="*/ 4035853 w 4035853"/>
              <a:gd name="connsiteY2" fmla="*/ 2697096 h 2700645"/>
              <a:gd name="connsiteX3" fmla="*/ 612823 w 4035853"/>
              <a:gd name="connsiteY3" fmla="*/ 2689412 h 2700645"/>
              <a:gd name="connsiteX4" fmla="*/ 171423 w 4035853"/>
              <a:gd name="connsiteY4" fmla="*/ 2700356 h 2700645"/>
              <a:gd name="connsiteX5" fmla="*/ 0 w 4035853"/>
              <a:gd name="connsiteY5" fmla="*/ 2697096 h 2700645"/>
              <a:gd name="connsiteX6" fmla="*/ 0 w 4035853"/>
              <a:gd name="connsiteY6" fmla="*/ 0 h 2700645"/>
              <a:gd name="connsiteX0" fmla="*/ 0 w 4035853"/>
              <a:gd name="connsiteY0" fmla="*/ 0 h 2700645"/>
              <a:gd name="connsiteX1" fmla="*/ 4035853 w 4035853"/>
              <a:gd name="connsiteY1" fmla="*/ 0 h 2700645"/>
              <a:gd name="connsiteX2" fmla="*/ 4035853 w 4035853"/>
              <a:gd name="connsiteY2" fmla="*/ 2697096 h 2700645"/>
              <a:gd name="connsiteX3" fmla="*/ 612823 w 4035853"/>
              <a:gd name="connsiteY3" fmla="*/ 2689412 h 2700645"/>
              <a:gd name="connsiteX4" fmla="*/ 171423 w 4035853"/>
              <a:gd name="connsiteY4" fmla="*/ 2700356 h 2700645"/>
              <a:gd name="connsiteX5" fmla="*/ 0 w 4035853"/>
              <a:gd name="connsiteY5" fmla="*/ 2697096 h 2700645"/>
              <a:gd name="connsiteX6" fmla="*/ 0 w 4035853"/>
              <a:gd name="connsiteY6" fmla="*/ 0 h 2700645"/>
              <a:gd name="connsiteX0" fmla="*/ 0 w 4035853"/>
              <a:gd name="connsiteY0" fmla="*/ 0 h 2700356"/>
              <a:gd name="connsiteX1" fmla="*/ 4035853 w 4035853"/>
              <a:gd name="connsiteY1" fmla="*/ 0 h 2700356"/>
              <a:gd name="connsiteX2" fmla="*/ 4035853 w 4035853"/>
              <a:gd name="connsiteY2" fmla="*/ 2697096 h 2700356"/>
              <a:gd name="connsiteX3" fmla="*/ 612823 w 4035853"/>
              <a:gd name="connsiteY3" fmla="*/ 2689412 h 2700356"/>
              <a:gd name="connsiteX4" fmla="*/ 171423 w 4035853"/>
              <a:gd name="connsiteY4" fmla="*/ 2700356 h 2700356"/>
              <a:gd name="connsiteX5" fmla="*/ 0 w 4035853"/>
              <a:gd name="connsiteY5" fmla="*/ 2697096 h 2700356"/>
              <a:gd name="connsiteX6" fmla="*/ 0 w 4035853"/>
              <a:gd name="connsiteY6" fmla="*/ 0 h 2700356"/>
              <a:gd name="connsiteX0" fmla="*/ 0 w 4035853"/>
              <a:gd name="connsiteY0" fmla="*/ 0 h 2697975"/>
              <a:gd name="connsiteX1" fmla="*/ 4035853 w 4035853"/>
              <a:gd name="connsiteY1" fmla="*/ 0 h 2697975"/>
              <a:gd name="connsiteX2" fmla="*/ 4035853 w 4035853"/>
              <a:gd name="connsiteY2" fmla="*/ 2697096 h 2697975"/>
              <a:gd name="connsiteX3" fmla="*/ 612823 w 4035853"/>
              <a:gd name="connsiteY3" fmla="*/ 2689412 h 2697975"/>
              <a:gd name="connsiteX4" fmla="*/ 171423 w 4035853"/>
              <a:gd name="connsiteY4" fmla="*/ 2697975 h 2697975"/>
              <a:gd name="connsiteX5" fmla="*/ 0 w 4035853"/>
              <a:gd name="connsiteY5" fmla="*/ 2697096 h 2697975"/>
              <a:gd name="connsiteX6" fmla="*/ 0 w 4035853"/>
              <a:gd name="connsiteY6" fmla="*/ 0 h 2697975"/>
              <a:gd name="connsiteX0" fmla="*/ 0 w 4035853"/>
              <a:gd name="connsiteY0" fmla="*/ 0 h 2698065"/>
              <a:gd name="connsiteX1" fmla="*/ 4035853 w 4035853"/>
              <a:gd name="connsiteY1" fmla="*/ 0 h 2698065"/>
              <a:gd name="connsiteX2" fmla="*/ 4035853 w 4035853"/>
              <a:gd name="connsiteY2" fmla="*/ 2697096 h 2698065"/>
              <a:gd name="connsiteX3" fmla="*/ 612823 w 4035853"/>
              <a:gd name="connsiteY3" fmla="*/ 2689412 h 2698065"/>
              <a:gd name="connsiteX4" fmla="*/ 171423 w 4035853"/>
              <a:gd name="connsiteY4" fmla="*/ 2697975 h 2698065"/>
              <a:gd name="connsiteX5" fmla="*/ 0 w 4035853"/>
              <a:gd name="connsiteY5" fmla="*/ 2697096 h 2698065"/>
              <a:gd name="connsiteX6" fmla="*/ 0 w 4035853"/>
              <a:gd name="connsiteY6" fmla="*/ 0 h 2698065"/>
              <a:gd name="connsiteX0" fmla="*/ 0 w 4035853"/>
              <a:gd name="connsiteY0" fmla="*/ 0 h 2697975"/>
              <a:gd name="connsiteX1" fmla="*/ 4035853 w 4035853"/>
              <a:gd name="connsiteY1" fmla="*/ 0 h 2697975"/>
              <a:gd name="connsiteX2" fmla="*/ 4035853 w 4035853"/>
              <a:gd name="connsiteY2" fmla="*/ 2697096 h 2697975"/>
              <a:gd name="connsiteX3" fmla="*/ 581867 w 4035853"/>
              <a:gd name="connsiteY3" fmla="*/ 2696556 h 2697975"/>
              <a:gd name="connsiteX4" fmla="*/ 171423 w 4035853"/>
              <a:gd name="connsiteY4" fmla="*/ 2697975 h 2697975"/>
              <a:gd name="connsiteX5" fmla="*/ 0 w 4035853"/>
              <a:gd name="connsiteY5" fmla="*/ 2697096 h 2697975"/>
              <a:gd name="connsiteX6" fmla="*/ 0 w 4035853"/>
              <a:gd name="connsiteY6" fmla="*/ 0 h 2697975"/>
              <a:gd name="connsiteX0" fmla="*/ 0 w 4035853"/>
              <a:gd name="connsiteY0" fmla="*/ 0 h 2697975"/>
              <a:gd name="connsiteX1" fmla="*/ 4035853 w 4035853"/>
              <a:gd name="connsiteY1" fmla="*/ 0 h 2697975"/>
              <a:gd name="connsiteX2" fmla="*/ 4035853 w 4035853"/>
              <a:gd name="connsiteY2" fmla="*/ 2697096 h 2697975"/>
              <a:gd name="connsiteX3" fmla="*/ 581867 w 4035853"/>
              <a:gd name="connsiteY3" fmla="*/ 2696556 h 2697975"/>
              <a:gd name="connsiteX4" fmla="*/ 171423 w 4035853"/>
              <a:gd name="connsiteY4" fmla="*/ 2697975 h 2697975"/>
              <a:gd name="connsiteX5" fmla="*/ 0 w 4035853"/>
              <a:gd name="connsiteY5" fmla="*/ 2697096 h 2697975"/>
              <a:gd name="connsiteX6" fmla="*/ 0 w 4035853"/>
              <a:gd name="connsiteY6" fmla="*/ 0 h 2697975"/>
              <a:gd name="connsiteX0" fmla="*/ 0 w 4035853"/>
              <a:gd name="connsiteY0" fmla="*/ 0 h 2698071"/>
              <a:gd name="connsiteX1" fmla="*/ 4035853 w 4035853"/>
              <a:gd name="connsiteY1" fmla="*/ 0 h 2698071"/>
              <a:gd name="connsiteX2" fmla="*/ 4035853 w 4035853"/>
              <a:gd name="connsiteY2" fmla="*/ 2697096 h 2698071"/>
              <a:gd name="connsiteX3" fmla="*/ 438992 w 4035853"/>
              <a:gd name="connsiteY3" fmla="*/ 2696556 h 2698071"/>
              <a:gd name="connsiteX4" fmla="*/ 171423 w 4035853"/>
              <a:gd name="connsiteY4" fmla="*/ 2697975 h 2698071"/>
              <a:gd name="connsiteX5" fmla="*/ 0 w 4035853"/>
              <a:gd name="connsiteY5" fmla="*/ 2697096 h 2698071"/>
              <a:gd name="connsiteX6" fmla="*/ 0 w 4035853"/>
              <a:gd name="connsiteY6" fmla="*/ 0 h 2698071"/>
              <a:gd name="connsiteX0" fmla="*/ 0 w 4035853"/>
              <a:gd name="connsiteY0" fmla="*/ 0 h 2698071"/>
              <a:gd name="connsiteX1" fmla="*/ 4035853 w 4035853"/>
              <a:gd name="connsiteY1" fmla="*/ 0 h 2698071"/>
              <a:gd name="connsiteX2" fmla="*/ 4035853 w 4035853"/>
              <a:gd name="connsiteY2" fmla="*/ 2697096 h 2698071"/>
              <a:gd name="connsiteX3" fmla="*/ 441373 w 4035853"/>
              <a:gd name="connsiteY3" fmla="*/ 2696556 h 2698071"/>
              <a:gd name="connsiteX4" fmla="*/ 171423 w 4035853"/>
              <a:gd name="connsiteY4" fmla="*/ 2697975 h 2698071"/>
              <a:gd name="connsiteX5" fmla="*/ 0 w 4035853"/>
              <a:gd name="connsiteY5" fmla="*/ 2697096 h 2698071"/>
              <a:gd name="connsiteX6" fmla="*/ 0 w 4035853"/>
              <a:gd name="connsiteY6" fmla="*/ 0 h 2698071"/>
              <a:gd name="connsiteX0" fmla="*/ 0 w 4035853"/>
              <a:gd name="connsiteY0" fmla="*/ 0 h 2700356"/>
              <a:gd name="connsiteX1" fmla="*/ 4035853 w 4035853"/>
              <a:gd name="connsiteY1" fmla="*/ 0 h 2700356"/>
              <a:gd name="connsiteX2" fmla="*/ 4035853 w 4035853"/>
              <a:gd name="connsiteY2" fmla="*/ 2697096 h 2700356"/>
              <a:gd name="connsiteX3" fmla="*/ 441373 w 4035853"/>
              <a:gd name="connsiteY3" fmla="*/ 2696556 h 2700356"/>
              <a:gd name="connsiteX4" fmla="*/ 173804 w 4035853"/>
              <a:gd name="connsiteY4" fmla="*/ 2700356 h 2700356"/>
              <a:gd name="connsiteX5" fmla="*/ 0 w 4035853"/>
              <a:gd name="connsiteY5" fmla="*/ 2697096 h 2700356"/>
              <a:gd name="connsiteX6" fmla="*/ 0 w 4035853"/>
              <a:gd name="connsiteY6" fmla="*/ 0 h 2700356"/>
              <a:gd name="connsiteX0" fmla="*/ 0 w 4035853"/>
              <a:gd name="connsiteY0" fmla="*/ 0 h 2700356"/>
              <a:gd name="connsiteX1" fmla="*/ 4035853 w 4035853"/>
              <a:gd name="connsiteY1" fmla="*/ 0 h 2700356"/>
              <a:gd name="connsiteX2" fmla="*/ 4035853 w 4035853"/>
              <a:gd name="connsiteY2" fmla="*/ 2697096 h 2700356"/>
              <a:gd name="connsiteX3" fmla="*/ 441373 w 4035853"/>
              <a:gd name="connsiteY3" fmla="*/ 2696556 h 2700356"/>
              <a:gd name="connsiteX4" fmla="*/ 173804 w 4035853"/>
              <a:gd name="connsiteY4" fmla="*/ 2700356 h 2700356"/>
              <a:gd name="connsiteX5" fmla="*/ 0 w 4035853"/>
              <a:gd name="connsiteY5" fmla="*/ 2697096 h 2700356"/>
              <a:gd name="connsiteX6" fmla="*/ 0 w 4035853"/>
              <a:gd name="connsiteY6" fmla="*/ 0 h 2700356"/>
              <a:gd name="connsiteX0" fmla="*/ 0 w 4035853"/>
              <a:gd name="connsiteY0" fmla="*/ 0 h 2700356"/>
              <a:gd name="connsiteX1" fmla="*/ 4035853 w 4035853"/>
              <a:gd name="connsiteY1" fmla="*/ 0 h 2700356"/>
              <a:gd name="connsiteX2" fmla="*/ 4035853 w 4035853"/>
              <a:gd name="connsiteY2" fmla="*/ 2697096 h 2700356"/>
              <a:gd name="connsiteX3" fmla="*/ 441373 w 4035853"/>
              <a:gd name="connsiteY3" fmla="*/ 2696556 h 2700356"/>
              <a:gd name="connsiteX4" fmla="*/ 173804 w 4035853"/>
              <a:gd name="connsiteY4" fmla="*/ 2700356 h 2700356"/>
              <a:gd name="connsiteX5" fmla="*/ 0 w 4035853"/>
              <a:gd name="connsiteY5" fmla="*/ 2697096 h 2700356"/>
              <a:gd name="connsiteX6" fmla="*/ 0 w 4035853"/>
              <a:gd name="connsiteY6" fmla="*/ 0 h 2700356"/>
              <a:gd name="connsiteX0" fmla="*/ 0 w 4035853"/>
              <a:gd name="connsiteY0" fmla="*/ 0 h 2700356"/>
              <a:gd name="connsiteX1" fmla="*/ 4035853 w 4035853"/>
              <a:gd name="connsiteY1" fmla="*/ 0 h 2700356"/>
              <a:gd name="connsiteX2" fmla="*/ 4035853 w 4035853"/>
              <a:gd name="connsiteY2" fmla="*/ 2697096 h 2700356"/>
              <a:gd name="connsiteX3" fmla="*/ 441373 w 4035853"/>
              <a:gd name="connsiteY3" fmla="*/ 2696556 h 2700356"/>
              <a:gd name="connsiteX4" fmla="*/ 164279 w 4035853"/>
              <a:gd name="connsiteY4" fmla="*/ 2700356 h 2700356"/>
              <a:gd name="connsiteX5" fmla="*/ 0 w 4035853"/>
              <a:gd name="connsiteY5" fmla="*/ 2697096 h 2700356"/>
              <a:gd name="connsiteX6" fmla="*/ 0 w 4035853"/>
              <a:gd name="connsiteY6" fmla="*/ 0 h 2700356"/>
              <a:gd name="connsiteX0" fmla="*/ 0 w 4035853"/>
              <a:gd name="connsiteY0" fmla="*/ 0 h 2700357"/>
              <a:gd name="connsiteX1" fmla="*/ 4035853 w 4035853"/>
              <a:gd name="connsiteY1" fmla="*/ 0 h 2700357"/>
              <a:gd name="connsiteX2" fmla="*/ 4035853 w 4035853"/>
              <a:gd name="connsiteY2" fmla="*/ 2697096 h 2700357"/>
              <a:gd name="connsiteX3" fmla="*/ 434229 w 4035853"/>
              <a:gd name="connsiteY3" fmla="*/ 2696556 h 2700357"/>
              <a:gd name="connsiteX4" fmla="*/ 164279 w 4035853"/>
              <a:gd name="connsiteY4" fmla="*/ 2700356 h 2700357"/>
              <a:gd name="connsiteX5" fmla="*/ 0 w 4035853"/>
              <a:gd name="connsiteY5" fmla="*/ 2697096 h 2700357"/>
              <a:gd name="connsiteX6" fmla="*/ 0 w 4035853"/>
              <a:gd name="connsiteY6" fmla="*/ 0 h 2700357"/>
              <a:gd name="connsiteX0" fmla="*/ 0 w 4035853"/>
              <a:gd name="connsiteY0" fmla="*/ 0 h 2701319"/>
              <a:gd name="connsiteX1" fmla="*/ 4035853 w 4035853"/>
              <a:gd name="connsiteY1" fmla="*/ 0 h 2701319"/>
              <a:gd name="connsiteX2" fmla="*/ 4035853 w 4035853"/>
              <a:gd name="connsiteY2" fmla="*/ 2697096 h 2701319"/>
              <a:gd name="connsiteX3" fmla="*/ 431848 w 4035853"/>
              <a:gd name="connsiteY3" fmla="*/ 2701319 h 2701319"/>
              <a:gd name="connsiteX4" fmla="*/ 164279 w 4035853"/>
              <a:gd name="connsiteY4" fmla="*/ 2700356 h 2701319"/>
              <a:gd name="connsiteX5" fmla="*/ 0 w 4035853"/>
              <a:gd name="connsiteY5" fmla="*/ 2697096 h 2701319"/>
              <a:gd name="connsiteX6" fmla="*/ 0 w 4035853"/>
              <a:gd name="connsiteY6" fmla="*/ 0 h 2701319"/>
              <a:gd name="connsiteX0" fmla="*/ 0 w 4035853"/>
              <a:gd name="connsiteY0" fmla="*/ 0 h 2701319"/>
              <a:gd name="connsiteX1" fmla="*/ 4035853 w 4035853"/>
              <a:gd name="connsiteY1" fmla="*/ 0 h 2701319"/>
              <a:gd name="connsiteX2" fmla="*/ 4035853 w 4035853"/>
              <a:gd name="connsiteY2" fmla="*/ 2697096 h 2701319"/>
              <a:gd name="connsiteX3" fmla="*/ 431848 w 4035853"/>
              <a:gd name="connsiteY3" fmla="*/ 2701319 h 2701319"/>
              <a:gd name="connsiteX4" fmla="*/ 311945 w 4035853"/>
              <a:gd name="connsiteY4" fmla="*/ 2697956 h 2701319"/>
              <a:gd name="connsiteX5" fmla="*/ 164279 w 4035853"/>
              <a:gd name="connsiteY5" fmla="*/ 2700356 h 2701319"/>
              <a:gd name="connsiteX6" fmla="*/ 0 w 4035853"/>
              <a:gd name="connsiteY6" fmla="*/ 2697096 h 2701319"/>
              <a:gd name="connsiteX7" fmla="*/ 0 w 4035853"/>
              <a:gd name="connsiteY7" fmla="*/ 0 h 2701319"/>
              <a:gd name="connsiteX0" fmla="*/ 0 w 4035853"/>
              <a:gd name="connsiteY0" fmla="*/ 0 h 2943225"/>
              <a:gd name="connsiteX1" fmla="*/ 4035853 w 4035853"/>
              <a:gd name="connsiteY1" fmla="*/ 0 h 2943225"/>
              <a:gd name="connsiteX2" fmla="*/ 4035853 w 4035853"/>
              <a:gd name="connsiteY2" fmla="*/ 2697096 h 2943225"/>
              <a:gd name="connsiteX3" fmla="*/ 431848 w 4035853"/>
              <a:gd name="connsiteY3" fmla="*/ 2701319 h 2943225"/>
              <a:gd name="connsiteX4" fmla="*/ 307182 w 4035853"/>
              <a:gd name="connsiteY4" fmla="*/ 2943225 h 2943225"/>
              <a:gd name="connsiteX5" fmla="*/ 164279 w 4035853"/>
              <a:gd name="connsiteY5" fmla="*/ 2700356 h 2943225"/>
              <a:gd name="connsiteX6" fmla="*/ 0 w 4035853"/>
              <a:gd name="connsiteY6" fmla="*/ 2697096 h 2943225"/>
              <a:gd name="connsiteX7" fmla="*/ 0 w 4035853"/>
              <a:gd name="connsiteY7" fmla="*/ 0 h 2943225"/>
              <a:gd name="connsiteX0" fmla="*/ 0 w 4035853"/>
              <a:gd name="connsiteY0" fmla="*/ 0 h 2943225"/>
              <a:gd name="connsiteX1" fmla="*/ 4035853 w 4035853"/>
              <a:gd name="connsiteY1" fmla="*/ 0 h 2943225"/>
              <a:gd name="connsiteX2" fmla="*/ 4035853 w 4035853"/>
              <a:gd name="connsiteY2" fmla="*/ 2697096 h 2943225"/>
              <a:gd name="connsiteX3" fmla="*/ 431848 w 4035853"/>
              <a:gd name="connsiteY3" fmla="*/ 2701319 h 2943225"/>
              <a:gd name="connsiteX4" fmla="*/ 307182 w 4035853"/>
              <a:gd name="connsiteY4" fmla="*/ 2943225 h 2943225"/>
              <a:gd name="connsiteX5" fmla="*/ 164279 w 4035853"/>
              <a:gd name="connsiteY5" fmla="*/ 2700356 h 2943225"/>
              <a:gd name="connsiteX6" fmla="*/ 0 w 4035853"/>
              <a:gd name="connsiteY6" fmla="*/ 2697096 h 2943225"/>
              <a:gd name="connsiteX7" fmla="*/ 0 w 4035853"/>
              <a:gd name="connsiteY7" fmla="*/ 0 h 2943225"/>
              <a:gd name="connsiteX0" fmla="*/ 0 w 4035853"/>
              <a:gd name="connsiteY0" fmla="*/ 0 h 2943225"/>
              <a:gd name="connsiteX1" fmla="*/ 4035853 w 4035853"/>
              <a:gd name="connsiteY1" fmla="*/ 0 h 2943225"/>
              <a:gd name="connsiteX2" fmla="*/ 4035853 w 4035853"/>
              <a:gd name="connsiteY2" fmla="*/ 2697096 h 2943225"/>
              <a:gd name="connsiteX3" fmla="*/ 431848 w 4035853"/>
              <a:gd name="connsiteY3" fmla="*/ 2701319 h 2943225"/>
              <a:gd name="connsiteX4" fmla="*/ 307182 w 4035853"/>
              <a:gd name="connsiteY4" fmla="*/ 2943225 h 2943225"/>
              <a:gd name="connsiteX5" fmla="*/ 164279 w 4035853"/>
              <a:gd name="connsiteY5" fmla="*/ 2700356 h 2943225"/>
              <a:gd name="connsiteX6" fmla="*/ 0 w 4035853"/>
              <a:gd name="connsiteY6" fmla="*/ 2697096 h 2943225"/>
              <a:gd name="connsiteX7" fmla="*/ 0 w 4035853"/>
              <a:gd name="connsiteY7" fmla="*/ 0 h 2943225"/>
              <a:gd name="connsiteX0" fmla="*/ 0 w 4035853"/>
              <a:gd name="connsiteY0" fmla="*/ 0 h 2943225"/>
              <a:gd name="connsiteX1" fmla="*/ 4035853 w 4035853"/>
              <a:gd name="connsiteY1" fmla="*/ 0 h 2943225"/>
              <a:gd name="connsiteX2" fmla="*/ 4035853 w 4035853"/>
              <a:gd name="connsiteY2" fmla="*/ 2697096 h 2943225"/>
              <a:gd name="connsiteX3" fmla="*/ 431848 w 4035853"/>
              <a:gd name="connsiteY3" fmla="*/ 2701319 h 2943225"/>
              <a:gd name="connsiteX4" fmla="*/ 307182 w 4035853"/>
              <a:gd name="connsiteY4" fmla="*/ 2943225 h 2943225"/>
              <a:gd name="connsiteX5" fmla="*/ 164279 w 4035853"/>
              <a:gd name="connsiteY5" fmla="*/ 2700356 h 2943225"/>
              <a:gd name="connsiteX6" fmla="*/ 0 w 4035853"/>
              <a:gd name="connsiteY6" fmla="*/ 2697096 h 2943225"/>
              <a:gd name="connsiteX7" fmla="*/ 0 w 4035853"/>
              <a:gd name="connsiteY7" fmla="*/ 0 h 2943225"/>
              <a:gd name="connsiteX0" fmla="*/ 0 w 4035853"/>
              <a:gd name="connsiteY0" fmla="*/ 0 h 2943225"/>
              <a:gd name="connsiteX1" fmla="*/ 4035853 w 4035853"/>
              <a:gd name="connsiteY1" fmla="*/ 0 h 2943225"/>
              <a:gd name="connsiteX2" fmla="*/ 4035853 w 4035853"/>
              <a:gd name="connsiteY2" fmla="*/ 2697096 h 2943225"/>
              <a:gd name="connsiteX3" fmla="*/ 431848 w 4035853"/>
              <a:gd name="connsiteY3" fmla="*/ 2701319 h 2943225"/>
              <a:gd name="connsiteX4" fmla="*/ 307182 w 4035853"/>
              <a:gd name="connsiteY4" fmla="*/ 2943225 h 2943225"/>
              <a:gd name="connsiteX5" fmla="*/ 164279 w 4035853"/>
              <a:gd name="connsiteY5" fmla="*/ 2700356 h 2943225"/>
              <a:gd name="connsiteX6" fmla="*/ 0 w 4035853"/>
              <a:gd name="connsiteY6" fmla="*/ 2697096 h 2943225"/>
              <a:gd name="connsiteX7" fmla="*/ 0 w 4035853"/>
              <a:gd name="connsiteY7" fmla="*/ 0 h 2943225"/>
              <a:gd name="connsiteX0" fmla="*/ 0 w 4035853"/>
              <a:gd name="connsiteY0" fmla="*/ 0 h 2936082"/>
              <a:gd name="connsiteX1" fmla="*/ 4035853 w 4035853"/>
              <a:gd name="connsiteY1" fmla="*/ 0 h 2936082"/>
              <a:gd name="connsiteX2" fmla="*/ 4035853 w 4035853"/>
              <a:gd name="connsiteY2" fmla="*/ 2697096 h 2936082"/>
              <a:gd name="connsiteX3" fmla="*/ 431848 w 4035853"/>
              <a:gd name="connsiteY3" fmla="*/ 2701319 h 2936082"/>
              <a:gd name="connsiteX4" fmla="*/ 302420 w 4035853"/>
              <a:gd name="connsiteY4" fmla="*/ 2936082 h 2936082"/>
              <a:gd name="connsiteX5" fmla="*/ 164279 w 4035853"/>
              <a:gd name="connsiteY5" fmla="*/ 2700356 h 2936082"/>
              <a:gd name="connsiteX6" fmla="*/ 0 w 4035853"/>
              <a:gd name="connsiteY6" fmla="*/ 2697096 h 2936082"/>
              <a:gd name="connsiteX7" fmla="*/ 0 w 4035853"/>
              <a:gd name="connsiteY7" fmla="*/ 0 h 2936082"/>
              <a:gd name="connsiteX0" fmla="*/ 0 w 4035853"/>
              <a:gd name="connsiteY0" fmla="*/ 0 h 2936082"/>
              <a:gd name="connsiteX1" fmla="*/ 4035853 w 4035853"/>
              <a:gd name="connsiteY1" fmla="*/ 0 h 2936082"/>
              <a:gd name="connsiteX2" fmla="*/ 4035853 w 4035853"/>
              <a:gd name="connsiteY2" fmla="*/ 2697096 h 2936082"/>
              <a:gd name="connsiteX3" fmla="*/ 431848 w 4035853"/>
              <a:gd name="connsiteY3" fmla="*/ 2701319 h 2936082"/>
              <a:gd name="connsiteX4" fmla="*/ 302420 w 4035853"/>
              <a:gd name="connsiteY4" fmla="*/ 2936082 h 2936082"/>
              <a:gd name="connsiteX5" fmla="*/ 164279 w 4035853"/>
              <a:gd name="connsiteY5" fmla="*/ 2700356 h 2936082"/>
              <a:gd name="connsiteX6" fmla="*/ 0 w 4035853"/>
              <a:gd name="connsiteY6" fmla="*/ 2697096 h 2936082"/>
              <a:gd name="connsiteX7" fmla="*/ 0 w 4035853"/>
              <a:gd name="connsiteY7" fmla="*/ 0 h 2936082"/>
              <a:gd name="connsiteX0" fmla="*/ 0 w 4035853"/>
              <a:gd name="connsiteY0" fmla="*/ 0 h 2936082"/>
              <a:gd name="connsiteX1" fmla="*/ 4035853 w 4035853"/>
              <a:gd name="connsiteY1" fmla="*/ 0 h 2936082"/>
              <a:gd name="connsiteX2" fmla="*/ 4035853 w 4035853"/>
              <a:gd name="connsiteY2" fmla="*/ 2697096 h 2936082"/>
              <a:gd name="connsiteX3" fmla="*/ 431848 w 4035853"/>
              <a:gd name="connsiteY3" fmla="*/ 2701319 h 2936082"/>
              <a:gd name="connsiteX4" fmla="*/ 302420 w 4035853"/>
              <a:gd name="connsiteY4" fmla="*/ 2936082 h 2936082"/>
              <a:gd name="connsiteX5" fmla="*/ 164279 w 4035853"/>
              <a:gd name="connsiteY5" fmla="*/ 2700356 h 2936082"/>
              <a:gd name="connsiteX6" fmla="*/ 0 w 4035853"/>
              <a:gd name="connsiteY6" fmla="*/ 2697096 h 2936082"/>
              <a:gd name="connsiteX7" fmla="*/ 0 w 4035853"/>
              <a:gd name="connsiteY7" fmla="*/ 0 h 2936082"/>
              <a:gd name="connsiteX0" fmla="*/ 0 w 4035853"/>
              <a:gd name="connsiteY0" fmla="*/ 0 h 2936085"/>
              <a:gd name="connsiteX1" fmla="*/ 4035853 w 4035853"/>
              <a:gd name="connsiteY1" fmla="*/ 0 h 2936085"/>
              <a:gd name="connsiteX2" fmla="*/ 4035853 w 4035853"/>
              <a:gd name="connsiteY2" fmla="*/ 2697096 h 2936085"/>
              <a:gd name="connsiteX3" fmla="*/ 431848 w 4035853"/>
              <a:gd name="connsiteY3" fmla="*/ 2701319 h 2936085"/>
              <a:gd name="connsiteX4" fmla="*/ 302420 w 4035853"/>
              <a:gd name="connsiteY4" fmla="*/ 2936082 h 2936085"/>
              <a:gd name="connsiteX5" fmla="*/ 166660 w 4035853"/>
              <a:gd name="connsiteY5" fmla="*/ 2695594 h 2936085"/>
              <a:gd name="connsiteX6" fmla="*/ 0 w 4035853"/>
              <a:gd name="connsiteY6" fmla="*/ 2697096 h 2936085"/>
              <a:gd name="connsiteX7" fmla="*/ 0 w 4035853"/>
              <a:gd name="connsiteY7" fmla="*/ 0 h 2936085"/>
              <a:gd name="connsiteX0" fmla="*/ 0 w 4035853"/>
              <a:gd name="connsiteY0" fmla="*/ 0 h 2936085"/>
              <a:gd name="connsiteX1" fmla="*/ 4035853 w 4035853"/>
              <a:gd name="connsiteY1" fmla="*/ 0 h 2936085"/>
              <a:gd name="connsiteX2" fmla="*/ 4035853 w 4035853"/>
              <a:gd name="connsiteY2" fmla="*/ 2697096 h 2936085"/>
              <a:gd name="connsiteX3" fmla="*/ 431848 w 4035853"/>
              <a:gd name="connsiteY3" fmla="*/ 2701319 h 2936085"/>
              <a:gd name="connsiteX4" fmla="*/ 302420 w 4035853"/>
              <a:gd name="connsiteY4" fmla="*/ 2936082 h 2936085"/>
              <a:gd name="connsiteX5" fmla="*/ 166660 w 4035853"/>
              <a:gd name="connsiteY5" fmla="*/ 2695594 h 2936085"/>
              <a:gd name="connsiteX6" fmla="*/ 0 w 4035853"/>
              <a:gd name="connsiteY6" fmla="*/ 2697096 h 2936085"/>
              <a:gd name="connsiteX7" fmla="*/ 0 w 4035853"/>
              <a:gd name="connsiteY7" fmla="*/ 0 h 2936085"/>
              <a:gd name="connsiteX0" fmla="*/ 0 w 4035853"/>
              <a:gd name="connsiteY0" fmla="*/ 0 h 2936085"/>
              <a:gd name="connsiteX1" fmla="*/ 4035853 w 4035853"/>
              <a:gd name="connsiteY1" fmla="*/ 0 h 2936085"/>
              <a:gd name="connsiteX2" fmla="*/ 4035853 w 4035853"/>
              <a:gd name="connsiteY2" fmla="*/ 2697096 h 2936085"/>
              <a:gd name="connsiteX3" fmla="*/ 431848 w 4035853"/>
              <a:gd name="connsiteY3" fmla="*/ 2701319 h 2936085"/>
              <a:gd name="connsiteX4" fmla="*/ 302420 w 4035853"/>
              <a:gd name="connsiteY4" fmla="*/ 2936082 h 2936085"/>
              <a:gd name="connsiteX5" fmla="*/ 166660 w 4035853"/>
              <a:gd name="connsiteY5" fmla="*/ 2695594 h 2936085"/>
              <a:gd name="connsiteX6" fmla="*/ 0 w 4035853"/>
              <a:gd name="connsiteY6" fmla="*/ 2697096 h 2936085"/>
              <a:gd name="connsiteX7" fmla="*/ 0 w 4035853"/>
              <a:gd name="connsiteY7" fmla="*/ 0 h 2936085"/>
              <a:gd name="connsiteX0" fmla="*/ 0 w 4035853"/>
              <a:gd name="connsiteY0" fmla="*/ 0 h 2936090"/>
              <a:gd name="connsiteX1" fmla="*/ 4035853 w 4035853"/>
              <a:gd name="connsiteY1" fmla="*/ 0 h 2936090"/>
              <a:gd name="connsiteX2" fmla="*/ 4035853 w 4035853"/>
              <a:gd name="connsiteY2" fmla="*/ 2697096 h 2936090"/>
              <a:gd name="connsiteX3" fmla="*/ 431848 w 4035853"/>
              <a:gd name="connsiteY3" fmla="*/ 2701319 h 2936090"/>
              <a:gd name="connsiteX4" fmla="*/ 302420 w 4035853"/>
              <a:gd name="connsiteY4" fmla="*/ 2936082 h 2936090"/>
              <a:gd name="connsiteX5" fmla="*/ 166660 w 4035853"/>
              <a:gd name="connsiteY5" fmla="*/ 2695594 h 2936090"/>
              <a:gd name="connsiteX6" fmla="*/ 0 w 4035853"/>
              <a:gd name="connsiteY6" fmla="*/ 2697096 h 2936090"/>
              <a:gd name="connsiteX7" fmla="*/ 0 w 4035853"/>
              <a:gd name="connsiteY7" fmla="*/ 0 h 2936090"/>
              <a:gd name="connsiteX0" fmla="*/ 0 w 4035853"/>
              <a:gd name="connsiteY0" fmla="*/ 0 h 2936082"/>
              <a:gd name="connsiteX1" fmla="*/ 4035853 w 4035853"/>
              <a:gd name="connsiteY1" fmla="*/ 0 h 2936082"/>
              <a:gd name="connsiteX2" fmla="*/ 4035853 w 4035853"/>
              <a:gd name="connsiteY2" fmla="*/ 2697096 h 2936082"/>
              <a:gd name="connsiteX3" fmla="*/ 431848 w 4035853"/>
              <a:gd name="connsiteY3" fmla="*/ 2696556 h 2936082"/>
              <a:gd name="connsiteX4" fmla="*/ 302420 w 4035853"/>
              <a:gd name="connsiteY4" fmla="*/ 2936082 h 2936082"/>
              <a:gd name="connsiteX5" fmla="*/ 166660 w 4035853"/>
              <a:gd name="connsiteY5" fmla="*/ 2695594 h 2936082"/>
              <a:gd name="connsiteX6" fmla="*/ 0 w 4035853"/>
              <a:gd name="connsiteY6" fmla="*/ 2697096 h 2936082"/>
              <a:gd name="connsiteX7" fmla="*/ 0 w 4035853"/>
              <a:gd name="connsiteY7" fmla="*/ 0 h 2936082"/>
              <a:gd name="connsiteX0" fmla="*/ 0 w 4035853"/>
              <a:gd name="connsiteY0" fmla="*/ 0 h 2967038"/>
              <a:gd name="connsiteX1" fmla="*/ 4035853 w 4035853"/>
              <a:gd name="connsiteY1" fmla="*/ 0 h 2967038"/>
              <a:gd name="connsiteX2" fmla="*/ 4035853 w 4035853"/>
              <a:gd name="connsiteY2" fmla="*/ 2697096 h 2967038"/>
              <a:gd name="connsiteX3" fmla="*/ 431848 w 4035853"/>
              <a:gd name="connsiteY3" fmla="*/ 2696556 h 2967038"/>
              <a:gd name="connsiteX4" fmla="*/ 300039 w 4035853"/>
              <a:gd name="connsiteY4" fmla="*/ 2967038 h 2967038"/>
              <a:gd name="connsiteX5" fmla="*/ 166660 w 4035853"/>
              <a:gd name="connsiteY5" fmla="*/ 2695594 h 2967038"/>
              <a:gd name="connsiteX6" fmla="*/ 0 w 4035853"/>
              <a:gd name="connsiteY6" fmla="*/ 2697096 h 2967038"/>
              <a:gd name="connsiteX7" fmla="*/ 0 w 4035853"/>
              <a:gd name="connsiteY7" fmla="*/ 0 h 2967038"/>
              <a:gd name="connsiteX0" fmla="*/ 0 w 4035853"/>
              <a:gd name="connsiteY0" fmla="*/ 0 h 2933700"/>
              <a:gd name="connsiteX1" fmla="*/ 4035853 w 4035853"/>
              <a:gd name="connsiteY1" fmla="*/ 0 h 2933700"/>
              <a:gd name="connsiteX2" fmla="*/ 4035853 w 4035853"/>
              <a:gd name="connsiteY2" fmla="*/ 2697096 h 2933700"/>
              <a:gd name="connsiteX3" fmla="*/ 431848 w 4035853"/>
              <a:gd name="connsiteY3" fmla="*/ 2696556 h 2933700"/>
              <a:gd name="connsiteX4" fmla="*/ 302420 w 4035853"/>
              <a:gd name="connsiteY4" fmla="*/ 2933700 h 2933700"/>
              <a:gd name="connsiteX5" fmla="*/ 166660 w 4035853"/>
              <a:gd name="connsiteY5" fmla="*/ 2695594 h 2933700"/>
              <a:gd name="connsiteX6" fmla="*/ 0 w 4035853"/>
              <a:gd name="connsiteY6" fmla="*/ 2697096 h 2933700"/>
              <a:gd name="connsiteX7" fmla="*/ 0 w 4035853"/>
              <a:gd name="connsiteY7" fmla="*/ 0 h 2933700"/>
              <a:gd name="connsiteX0" fmla="*/ 0 w 4035853"/>
              <a:gd name="connsiteY0" fmla="*/ 0 h 2933700"/>
              <a:gd name="connsiteX1" fmla="*/ 4035853 w 4035853"/>
              <a:gd name="connsiteY1" fmla="*/ 0 h 2933700"/>
              <a:gd name="connsiteX2" fmla="*/ 4035853 w 4035853"/>
              <a:gd name="connsiteY2" fmla="*/ 2697096 h 2933700"/>
              <a:gd name="connsiteX3" fmla="*/ 431848 w 4035853"/>
              <a:gd name="connsiteY3" fmla="*/ 2696556 h 2933700"/>
              <a:gd name="connsiteX4" fmla="*/ 302420 w 4035853"/>
              <a:gd name="connsiteY4" fmla="*/ 2933700 h 2933700"/>
              <a:gd name="connsiteX5" fmla="*/ 166660 w 4035853"/>
              <a:gd name="connsiteY5" fmla="*/ 2695594 h 2933700"/>
              <a:gd name="connsiteX6" fmla="*/ 0 w 4035853"/>
              <a:gd name="connsiteY6" fmla="*/ 2697096 h 2933700"/>
              <a:gd name="connsiteX7" fmla="*/ 0 w 4035853"/>
              <a:gd name="connsiteY7" fmla="*/ 0 h 2933700"/>
              <a:gd name="connsiteX0" fmla="*/ 0 w 4035853"/>
              <a:gd name="connsiteY0" fmla="*/ 0 h 2933700"/>
              <a:gd name="connsiteX1" fmla="*/ 4035853 w 4035853"/>
              <a:gd name="connsiteY1" fmla="*/ 0 h 2933700"/>
              <a:gd name="connsiteX2" fmla="*/ 4035853 w 4035853"/>
              <a:gd name="connsiteY2" fmla="*/ 2697096 h 2933700"/>
              <a:gd name="connsiteX3" fmla="*/ 431848 w 4035853"/>
              <a:gd name="connsiteY3" fmla="*/ 2696556 h 2933700"/>
              <a:gd name="connsiteX4" fmla="*/ 302420 w 4035853"/>
              <a:gd name="connsiteY4" fmla="*/ 2933700 h 2933700"/>
              <a:gd name="connsiteX5" fmla="*/ 154811 w 4035853"/>
              <a:gd name="connsiteY5" fmla="*/ 2695594 h 2933700"/>
              <a:gd name="connsiteX6" fmla="*/ 0 w 4035853"/>
              <a:gd name="connsiteY6" fmla="*/ 2697096 h 2933700"/>
              <a:gd name="connsiteX7" fmla="*/ 0 w 4035853"/>
              <a:gd name="connsiteY7" fmla="*/ 0 h 2933700"/>
              <a:gd name="connsiteX0" fmla="*/ 0 w 4035853"/>
              <a:gd name="connsiteY0" fmla="*/ 0 h 2947646"/>
              <a:gd name="connsiteX1" fmla="*/ 4035853 w 4035853"/>
              <a:gd name="connsiteY1" fmla="*/ 0 h 2947646"/>
              <a:gd name="connsiteX2" fmla="*/ 4035853 w 4035853"/>
              <a:gd name="connsiteY2" fmla="*/ 2697096 h 2947646"/>
              <a:gd name="connsiteX3" fmla="*/ 431848 w 4035853"/>
              <a:gd name="connsiteY3" fmla="*/ 2696556 h 2947646"/>
              <a:gd name="connsiteX4" fmla="*/ 341259 w 4035853"/>
              <a:gd name="connsiteY4" fmla="*/ 2895599 h 2947646"/>
              <a:gd name="connsiteX5" fmla="*/ 302420 w 4035853"/>
              <a:gd name="connsiteY5" fmla="*/ 2933700 h 2947646"/>
              <a:gd name="connsiteX6" fmla="*/ 154811 w 4035853"/>
              <a:gd name="connsiteY6" fmla="*/ 2695594 h 2947646"/>
              <a:gd name="connsiteX7" fmla="*/ 0 w 4035853"/>
              <a:gd name="connsiteY7" fmla="*/ 2697096 h 2947646"/>
              <a:gd name="connsiteX8" fmla="*/ 0 w 4035853"/>
              <a:gd name="connsiteY8" fmla="*/ 0 h 2947646"/>
              <a:gd name="connsiteX0" fmla="*/ 0 w 4035853"/>
              <a:gd name="connsiteY0" fmla="*/ 0 h 2947646"/>
              <a:gd name="connsiteX1" fmla="*/ 4035853 w 4035853"/>
              <a:gd name="connsiteY1" fmla="*/ 0 h 2947646"/>
              <a:gd name="connsiteX2" fmla="*/ 4035853 w 4035853"/>
              <a:gd name="connsiteY2" fmla="*/ 2697096 h 2947646"/>
              <a:gd name="connsiteX3" fmla="*/ 431848 w 4035853"/>
              <a:gd name="connsiteY3" fmla="*/ 2696556 h 2947646"/>
              <a:gd name="connsiteX4" fmla="*/ 341259 w 4035853"/>
              <a:gd name="connsiteY4" fmla="*/ 2895599 h 2947646"/>
              <a:gd name="connsiteX5" fmla="*/ 302420 w 4035853"/>
              <a:gd name="connsiteY5" fmla="*/ 2933700 h 2947646"/>
              <a:gd name="connsiteX6" fmla="*/ 154811 w 4035853"/>
              <a:gd name="connsiteY6" fmla="*/ 2695594 h 2947646"/>
              <a:gd name="connsiteX7" fmla="*/ 0 w 4035853"/>
              <a:gd name="connsiteY7" fmla="*/ 2697096 h 2947646"/>
              <a:gd name="connsiteX8" fmla="*/ 0 w 4035853"/>
              <a:gd name="connsiteY8" fmla="*/ 0 h 2947646"/>
              <a:gd name="connsiteX0" fmla="*/ 0 w 4035853"/>
              <a:gd name="connsiteY0" fmla="*/ 0 h 2933799"/>
              <a:gd name="connsiteX1" fmla="*/ 4035853 w 4035853"/>
              <a:gd name="connsiteY1" fmla="*/ 0 h 2933799"/>
              <a:gd name="connsiteX2" fmla="*/ 4035853 w 4035853"/>
              <a:gd name="connsiteY2" fmla="*/ 2697096 h 2933799"/>
              <a:gd name="connsiteX3" fmla="*/ 431848 w 4035853"/>
              <a:gd name="connsiteY3" fmla="*/ 2696556 h 2933799"/>
              <a:gd name="connsiteX4" fmla="*/ 341259 w 4035853"/>
              <a:gd name="connsiteY4" fmla="*/ 2895599 h 2933799"/>
              <a:gd name="connsiteX5" fmla="*/ 302420 w 4035853"/>
              <a:gd name="connsiteY5" fmla="*/ 2933700 h 2933799"/>
              <a:gd name="connsiteX6" fmla="*/ 272534 w 4035853"/>
              <a:gd name="connsiteY6" fmla="*/ 2893218 h 2933799"/>
              <a:gd name="connsiteX7" fmla="*/ 154811 w 4035853"/>
              <a:gd name="connsiteY7" fmla="*/ 2695594 h 2933799"/>
              <a:gd name="connsiteX8" fmla="*/ 0 w 4035853"/>
              <a:gd name="connsiteY8" fmla="*/ 2697096 h 2933799"/>
              <a:gd name="connsiteX9" fmla="*/ 0 w 4035853"/>
              <a:gd name="connsiteY9" fmla="*/ 0 h 2933799"/>
              <a:gd name="connsiteX0" fmla="*/ 0 w 4035853"/>
              <a:gd name="connsiteY0" fmla="*/ 0 h 2933799"/>
              <a:gd name="connsiteX1" fmla="*/ 4035853 w 4035853"/>
              <a:gd name="connsiteY1" fmla="*/ 0 h 2933799"/>
              <a:gd name="connsiteX2" fmla="*/ 4035853 w 4035853"/>
              <a:gd name="connsiteY2" fmla="*/ 2697096 h 2933799"/>
              <a:gd name="connsiteX3" fmla="*/ 431848 w 4035853"/>
              <a:gd name="connsiteY3" fmla="*/ 2696556 h 2933799"/>
              <a:gd name="connsiteX4" fmla="*/ 341259 w 4035853"/>
              <a:gd name="connsiteY4" fmla="*/ 2895599 h 2933799"/>
              <a:gd name="connsiteX5" fmla="*/ 302420 w 4035853"/>
              <a:gd name="connsiteY5" fmla="*/ 2933700 h 2933799"/>
              <a:gd name="connsiteX6" fmla="*/ 260684 w 4035853"/>
              <a:gd name="connsiteY6" fmla="*/ 2893218 h 2933799"/>
              <a:gd name="connsiteX7" fmla="*/ 154811 w 4035853"/>
              <a:gd name="connsiteY7" fmla="*/ 2695594 h 2933799"/>
              <a:gd name="connsiteX8" fmla="*/ 0 w 4035853"/>
              <a:gd name="connsiteY8" fmla="*/ 2697096 h 2933799"/>
              <a:gd name="connsiteX9" fmla="*/ 0 w 4035853"/>
              <a:gd name="connsiteY9" fmla="*/ 0 h 2933799"/>
              <a:gd name="connsiteX0" fmla="*/ 0 w 4035853"/>
              <a:gd name="connsiteY0" fmla="*/ 0 h 2933799"/>
              <a:gd name="connsiteX1" fmla="*/ 4035853 w 4035853"/>
              <a:gd name="connsiteY1" fmla="*/ 0 h 2933799"/>
              <a:gd name="connsiteX2" fmla="*/ 4035853 w 4035853"/>
              <a:gd name="connsiteY2" fmla="*/ 2697096 h 2933799"/>
              <a:gd name="connsiteX3" fmla="*/ 431848 w 4035853"/>
              <a:gd name="connsiteY3" fmla="*/ 2696556 h 2933799"/>
              <a:gd name="connsiteX4" fmla="*/ 341259 w 4035853"/>
              <a:gd name="connsiteY4" fmla="*/ 2895599 h 2933799"/>
              <a:gd name="connsiteX5" fmla="*/ 302420 w 4035853"/>
              <a:gd name="connsiteY5" fmla="*/ 2933700 h 2933799"/>
              <a:gd name="connsiteX6" fmla="*/ 260684 w 4035853"/>
              <a:gd name="connsiteY6" fmla="*/ 2893218 h 2933799"/>
              <a:gd name="connsiteX7" fmla="*/ 154811 w 4035853"/>
              <a:gd name="connsiteY7" fmla="*/ 2695594 h 2933799"/>
              <a:gd name="connsiteX8" fmla="*/ 0 w 4035853"/>
              <a:gd name="connsiteY8" fmla="*/ 2697096 h 2933799"/>
              <a:gd name="connsiteX9" fmla="*/ 0 w 4035853"/>
              <a:gd name="connsiteY9" fmla="*/ 0 h 2933799"/>
              <a:gd name="connsiteX0" fmla="*/ 0 w 4035853"/>
              <a:gd name="connsiteY0" fmla="*/ 0 h 2940861"/>
              <a:gd name="connsiteX1" fmla="*/ 4035853 w 4035853"/>
              <a:gd name="connsiteY1" fmla="*/ 0 h 2940861"/>
              <a:gd name="connsiteX2" fmla="*/ 4035853 w 4035853"/>
              <a:gd name="connsiteY2" fmla="*/ 2697096 h 2940861"/>
              <a:gd name="connsiteX3" fmla="*/ 431848 w 4035853"/>
              <a:gd name="connsiteY3" fmla="*/ 2696556 h 2940861"/>
              <a:gd name="connsiteX4" fmla="*/ 341259 w 4035853"/>
              <a:gd name="connsiteY4" fmla="*/ 2895599 h 2940861"/>
              <a:gd name="connsiteX5" fmla="*/ 295311 w 4035853"/>
              <a:gd name="connsiteY5" fmla="*/ 2940844 h 2940861"/>
              <a:gd name="connsiteX6" fmla="*/ 260684 w 4035853"/>
              <a:gd name="connsiteY6" fmla="*/ 2893218 h 2940861"/>
              <a:gd name="connsiteX7" fmla="*/ 154811 w 4035853"/>
              <a:gd name="connsiteY7" fmla="*/ 2695594 h 2940861"/>
              <a:gd name="connsiteX8" fmla="*/ 0 w 4035853"/>
              <a:gd name="connsiteY8" fmla="*/ 2697096 h 2940861"/>
              <a:gd name="connsiteX9" fmla="*/ 0 w 4035853"/>
              <a:gd name="connsiteY9" fmla="*/ 0 h 2940861"/>
              <a:gd name="connsiteX0" fmla="*/ 0 w 4035853"/>
              <a:gd name="connsiteY0" fmla="*/ 0 h 2940861"/>
              <a:gd name="connsiteX1" fmla="*/ 4035853 w 4035853"/>
              <a:gd name="connsiteY1" fmla="*/ 0 h 2940861"/>
              <a:gd name="connsiteX2" fmla="*/ 4035853 w 4035853"/>
              <a:gd name="connsiteY2" fmla="*/ 2697096 h 2940861"/>
              <a:gd name="connsiteX3" fmla="*/ 431848 w 4035853"/>
              <a:gd name="connsiteY3" fmla="*/ 2696556 h 2940861"/>
              <a:gd name="connsiteX4" fmla="*/ 334149 w 4035853"/>
              <a:gd name="connsiteY4" fmla="*/ 2895599 h 2940861"/>
              <a:gd name="connsiteX5" fmla="*/ 295311 w 4035853"/>
              <a:gd name="connsiteY5" fmla="*/ 2940844 h 2940861"/>
              <a:gd name="connsiteX6" fmla="*/ 260684 w 4035853"/>
              <a:gd name="connsiteY6" fmla="*/ 2893218 h 2940861"/>
              <a:gd name="connsiteX7" fmla="*/ 154811 w 4035853"/>
              <a:gd name="connsiteY7" fmla="*/ 2695594 h 2940861"/>
              <a:gd name="connsiteX8" fmla="*/ 0 w 4035853"/>
              <a:gd name="connsiteY8" fmla="*/ 2697096 h 2940861"/>
              <a:gd name="connsiteX9" fmla="*/ 0 w 4035853"/>
              <a:gd name="connsiteY9" fmla="*/ 0 h 2940861"/>
              <a:gd name="connsiteX0" fmla="*/ 0 w 4035853"/>
              <a:gd name="connsiteY0" fmla="*/ 0 h 2940861"/>
              <a:gd name="connsiteX1" fmla="*/ 4035853 w 4035853"/>
              <a:gd name="connsiteY1" fmla="*/ 0 h 2940861"/>
              <a:gd name="connsiteX2" fmla="*/ 4035853 w 4035853"/>
              <a:gd name="connsiteY2" fmla="*/ 2697096 h 2940861"/>
              <a:gd name="connsiteX3" fmla="*/ 431848 w 4035853"/>
              <a:gd name="connsiteY3" fmla="*/ 2696556 h 2940861"/>
              <a:gd name="connsiteX4" fmla="*/ 334149 w 4035853"/>
              <a:gd name="connsiteY4" fmla="*/ 2895599 h 2940861"/>
              <a:gd name="connsiteX5" fmla="*/ 295311 w 4035853"/>
              <a:gd name="connsiteY5" fmla="*/ 2940844 h 2940861"/>
              <a:gd name="connsiteX6" fmla="*/ 260684 w 4035853"/>
              <a:gd name="connsiteY6" fmla="*/ 2893218 h 2940861"/>
              <a:gd name="connsiteX7" fmla="*/ 154811 w 4035853"/>
              <a:gd name="connsiteY7" fmla="*/ 2695594 h 2940861"/>
              <a:gd name="connsiteX8" fmla="*/ 0 w 4035853"/>
              <a:gd name="connsiteY8" fmla="*/ 2697096 h 2940861"/>
              <a:gd name="connsiteX9" fmla="*/ 0 w 4035853"/>
              <a:gd name="connsiteY9" fmla="*/ 0 h 2940861"/>
              <a:gd name="connsiteX0" fmla="*/ 0 w 4035853"/>
              <a:gd name="connsiteY0" fmla="*/ 0 h 2941325"/>
              <a:gd name="connsiteX1" fmla="*/ 4035853 w 4035853"/>
              <a:gd name="connsiteY1" fmla="*/ 0 h 2941325"/>
              <a:gd name="connsiteX2" fmla="*/ 4035853 w 4035853"/>
              <a:gd name="connsiteY2" fmla="*/ 2697096 h 2941325"/>
              <a:gd name="connsiteX3" fmla="*/ 431848 w 4035853"/>
              <a:gd name="connsiteY3" fmla="*/ 2696556 h 2941325"/>
              <a:gd name="connsiteX4" fmla="*/ 334149 w 4035853"/>
              <a:gd name="connsiteY4" fmla="*/ 2895599 h 2941325"/>
              <a:gd name="connsiteX5" fmla="*/ 295311 w 4035853"/>
              <a:gd name="connsiteY5" fmla="*/ 2940844 h 2941325"/>
              <a:gd name="connsiteX6" fmla="*/ 260684 w 4035853"/>
              <a:gd name="connsiteY6" fmla="*/ 2893218 h 2941325"/>
              <a:gd name="connsiteX7" fmla="*/ 154811 w 4035853"/>
              <a:gd name="connsiteY7" fmla="*/ 2695594 h 2941325"/>
              <a:gd name="connsiteX8" fmla="*/ 0 w 4035853"/>
              <a:gd name="connsiteY8" fmla="*/ 2697096 h 2941325"/>
              <a:gd name="connsiteX9" fmla="*/ 0 w 4035853"/>
              <a:gd name="connsiteY9" fmla="*/ 0 h 2941325"/>
              <a:gd name="connsiteX0" fmla="*/ 0 w 4035853"/>
              <a:gd name="connsiteY0" fmla="*/ 0 h 2940861"/>
              <a:gd name="connsiteX1" fmla="*/ 4035853 w 4035853"/>
              <a:gd name="connsiteY1" fmla="*/ 0 h 2940861"/>
              <a:gd name="connsiteX2" fmla="*/ 4035853 w 4035853"/>
              <a:gd name="connsiteY2" fmla="*/ 2697096 h 2940861"/>
              <a:gd name="connsiteX3" fmla="*/ 431848 w 4035853"/>
              <a:gd name="connsiteY3" fmla="*/ 2696556 h 2940861"/>
              <a:gd name="connsiteX4" fmla="*/ 334149 w 4035853"/>
              <a:gd name="connsiteY4" fmla="*/ 2895599 h 2940861"/>
              <a:gd name="connsiteX5" fmla="*/ 295311 w 4035853"/>
              <a:gd name="connsiteY5" fmla="*/ 2940844 h 2940861"/>
              <a:gd name="connsiteX6" fmla="*/ 260684 w 4035853"/>
              <a:gd name="connsiteY6" fmla="*/ 2893218 h 2940861"/>
              <a:gd name="connsiteX7" fmla="*/ 154811 w 4035853"/>
              <a:gd name="connsiteY7" fmla="*/ 2695594 h 2940861"/>
              <a:gd name="connsiteX8" fmla="*/ 0 w 4035853"/>
              <a:gd name="connsiteY8" fmla="*/ 2697096 h 2940861"/>
              <a:gd name="connsiteX9" fmla="*/ 0 w 4035853"/>
              <a:gd name="connsiteY9" fmla="*/ 0 h 2940861"/>
              <a:gd name="connsiteX0" fmla="*/ 0 w 4035853"/>
              <a:gd name="connsiteY0" fmla="*/ 0 h 2940861"/>
              <a:gd name="connsiteX1" fmla="*/ 4035853 w 4035853"/>
              <a:gd name="connsiteY1" fmla="*/ 0 h 2940861"/>
              <a:gd name="connsiteX2" fmla="*/ 4035853 w 4035853"/>
              <a:gd name="connsiteY2" fmla="*/ 2697096 h 2940861"/>
              <a:gd name="connsiteX3" fmla="*/ 431848 w 4035853"/>
              <a:gd name="connsiteY3" fmla="*/ 2696556 h 2940861"/>
              <a:gd name="connsiteX4" fmla="*/ 334149 w 4035853"/>
              <a:gd name="connsiteY4" fmla="*/ 2895599 h 2940861"/>
              <a:gd name="connsiteX5" fmla="*/ 295311 w 4035853"/>
              <a:gd name="connsiteY5" fmla="*/ 2940844 h 2940861"/>
              <a:gd name="connsiteX6" fmla="*/ 260684 w 4035853"/>
              <a:gd name="connsiteY6" fmla="*/ 2893218 h 2940861"/>
              <a:gd name="connsiteX7" fmla="*/ 154811 w 4035853"/>
              <a:gd name="connsiteY7" fmla="*/ 2695594 h 2940861"/>
              <a:gd name="connsiteX8" fmla="*/ 0 w 4035853"/>
              <a:gd name="connsiteY8" fmla="*/ 2697096 h 2940861"/>
              <a:gd name="connsiteX9" fmla="*/ 0 w 4035853"/>
              <a:gd name="connsiteY9" fmla="*/ 0 h 2940861"/>
              <a:gd name="connsiteX0" fmla="*/ 0 w 4035853"/>
              <a:gd name="connsiteY0" fmla="*/ 0 h 2938488"/>
              <a:gd name="connsiteX1" fmla="*/ 4035853 w 4035853"/>
              <a:gd name="connsiteY1" fmla="*/ 0 h 2938488"/>
              <a:gd name="connsiteX2" fmla="*/ 4035853 w 4035853"/>
              <a:gd name="connsiteY2" fmla="*/ 2697096 h 2938488"/>
              <a:gd name="connsiteX3" fmla="*/ 431848 w 4035853"/>
              <a:gd name="connsiteY3" fmla="*/ 2696556 h 2938488"/>
              <a:gd name="connsiteX4" fmla="*/ 334149 w 4035853"/>
              <a:gd name="connsiteY4" fmla="*/ 2895599 h 2938488"/>
              <a:gd name="connsiteX5" fmla="*/ 295311 w 4035853"/>
              <a:gd name="connsiteY5" fmla="*/ 2938463 h 2938488"/>
              <a:gd name="connsiteX6" fmla="*/ 260684 w 4035853"/>
              <a:gd name="connsiteY6" fmla="*/ 2893218 h 2938488"/>
              <a:gd name="connsiteX7" fmla="*/ 154811 w 4035853"/>
              <a:gd name="connsiteY7" fmla="*/ 2695594 h 2938488"/>
              <a:gd name="connsiteX8" fmla="*/ 0 w 4035853"/>
              <a:gd name="connsiteY8" fmla="*/ 2697096 h 2938488"/>
              <a:gd name="connsiteX9" fmla="*/ 0 w 4035853"/>
              <a:gd name="connsiteY9" fmla="*/ 0 h 2938488"/>
              <a:gd name="connsiteX0" fmla="*/ 0 w 4035853"/>
              <a:gd name="connsiteY0" fmla="*/ 0 h 2938488"/>
              <a:gd name="connsiteX1" fmla="*/ 4035853 w 4035853"/>
              <a:gd name="connsiteY1" fmla="*/ 0 h 2938488"/>
              <a:gd name="connsiteX2" fmla="*/ 4035853 w 4035853"/>
              <a:gd name="connsiteY2" fmla="*/ 2697096 h 2938488"/>
              <a:gd name="connsiteX3" fmla="*/ 431848 w 4035853"/>
              <a:gd name="connsiteY3" fmla="*/ 2696556 h 2938488"/>
              <a:gd name="connsiteX4" fmla="*/ 334149 w 4035853"/>
              <a:gd name="connsiteY4" fmla="*/ 2895599 h 2938488"/>
              <a:gd name="connsiteX5" fmla="*/ 295311 w 4035853"/>
              <a:gd name="connsiteY5" fmla="*/ 2938463 h 2938488"/>
              <a:gd name="connsiteX6" fmla="*/ 260684 w 4035853"/>
              <a:gd name="connsiteY6" fmla="*/ 2893218 h 2938488"/>
              <a:gd name="connsiteX7" fmla="*/ 159550 w 4035853"/>
              <a:gd name="connsiteY7" fmla="*/ 2695594 h 2938488"/>
              <a:gd name="connsiteX8" fmla="*/ 0 w 4035853"/>
              <a:gd name="connsiteY8" fmla="*/ 2697096 h 2938488"/>
              <a:gd name="connsiteX9" fmla="*/ 0 w 4035853"/>
              <a:gd name="connsiteY9" fmla="*/ 0 h 2938488"/>
              <a:gd name="connsiteX0" fmla="*/ 0 w 4035853"/>
              <a:gd name="connsiteY0" fmla="*/ 0 h 2938488"/>
              <a:gd name="connsiteX1" fmla="*/ 4035853 w 4035853"/>
              <a:gd name="connsiteY1" fmla="*/ 0 h 2938488"/>
              <a:gd name="connsiteX2" fmla="*/ 4035853 w 4035853"/>
              <a:gd name="connsiteY2" fmla="*/ 2697096 h 2938488"/>
              <a:gd name="connsiteX3" fmla="*/ 431848 w 4035853"/>
              <a:gd name="connsiteY3" fmla="*/ 2696556 h 2938488"/>
              <a:gd name="connsiteX4" fmla="*/ 334149 w 4035853"/>
              <a:gd name="connsiteY4" fmla="*/ 2895599 h 2938488"/>
              <a:gd name="connsiteX5" fmla="*/ 295311 w 4035853"/>
              <a:gd name="connsiteY5" fmla="*/ 2938463 h 2938488"/>
              <a:gd name="connsiteX6" fmla="*/ 260684 w 4035853"/>
              <a:gd name="connsiteY6" fmla="*/ 2893218 h 2938488"/>
              <a:gd name="connsiteX7" fmla="*/ 159550 w 4035853"/>
              <a:gd name="connsiteY7" fmla="*/ 2695594 h 2938488"/>
              <a:gd name="connsiteX8" fmla="*/ 0 w 4035853"/>
              <a:gd name="connsiteY8" fmla="*/ 2697096 h 2938488"/>
              <a:gd name="connsiteX9" fmla="*/ 0 w 4035853"/>
              <a:gd name="connsiteY9" fmla="*/ 0 h 2938488"/>
              <a:gd name="connsiteX0" fmla="*/ 0 w 4035853"/>
              <a:gd name="connsiteY0" fmla="*/ 0 h 2938488"/>
              <a:gd name="connsiteX1" fmla="*/ 4035853 w 4035853"/>
              <a:gd name="connsiteY1" fmla="*/ 0 h 2938488"/>
              <a:gd name="connsiteX2" fmla="*/ 4035853 w 4035853"/>
              <a:gd name="connsiteY2" fmla="*/ 2697096 h 2938488"/>
              <a:gd name="connsiteX3" fmla="*/ 431848 w 4035853"/>
              <a:gd name="connsiteY3" fmla="*/ 2696556 h 2938488"/>
              <a:gd name="connsiteX4" fmla="*/ 334149 w 4035853"/>
              <a:gd name="connsiteY4" fmla="*/ 2895599 h 2938488"/>
              <a:gd name="connsiteX5" fmla="*/ 300051 w 4035853"/>
              <a:gd name="connsiteY5" fmla="*/ 2938463 h 2938488"/>
              <a:gd name="connsiteX6" fmla="*/ 260684 w 4035853"/>
              <a:gd name="connsiteY6" fmla="*/ 2893218 h 2938488"/>
              <a:gd name="connsiteX7" fmla="*/ 159550 w 4035853"/>
              <a:gd name="connsiteY7" fmla="*/ 2695594 h 2938488"/>
              <a:gd name="connsiteX8" fmla="*/ 0 w 4035853"/>
              <a:gd name="connsiteY8" fmla="*/ 2697096 h 2938488"/>
              <a:gd name="connsiteX9" fmla="*/ 0 w 4035853"/>
              <a:gd name="connsiteY9" fmla="*/ 0 h 2938488"/>
              <a:gd name="connsiteX0" fmla="*/ 0 w 4035853"/>
              <a:gd name="connsiteY0" fmla="*/ 0 h 2938470"/>
              <a:gd name="connsiteX1" fmla="*/ 4035853 w 4035853"/>
              <a:gd name="connsiteY1" fmla="*/ 0 h 2938470"/>
              <a:gd name="connsiteX2" fmla="*/ 4035853 w 4035853"/>
              <a:gd name="connsiteY2" fmla="*/ 2697096 h 2938470"/>
              <a:gd name="connsiteX3" fmla="*/ 431848 w 4035853"/>
              <a:gd name="connsiteY3" fmla="*/ 2696556 h 2938470"/>
              <a:gd name="connsiteX4" fmla="*/ 334149 w 4035853"/>
              <a:gd name="connsiteY4" fmla="*/ 2895599 h 2938470"/>
              <a:gd name="connsiteX5" fmla="*/ 300051 w 4035853"/>
              <a:gd name="connsiteY5" fmla="*/ 2938463 h 2938470"/>
              <a:gd name="connsiteX6" fmla="*/ 260684 w 4035853"/>
              <a:gd name="connsiteY6" fmla="*/ 2893218 h 2938470"/>
              <a:gd name="connsiteX7" fmla="*/ 159550 w 4035853"/>
              <a:gd name="connsiteY7" fmla="*/ 2695594 h 2938470"/>
              <a:gd name="connsiteX8" fmla="*/ 0 w 4035853"/>
              <a:gd name="connsiteY8" fmla="*/ 2697096 h 2938470"/>
              <a:gd name="connsiteX9" fmla="*/ 0 w 4035853"/>
              <a:gd name="connsiteY9" fmla="*/ 0 h 2938470"/>
              <a:gd name="connsiteX0" fmla="*/ 0 w 4035853"/>
              <a:gd name="connsiteY0" fmla="*/ 0 h 2938470"/>
              <a:gd name="connsiteX1" fmla="*/ 4035853 w 4035853"/>
              <a:gd name="connsiteY1" fmla="*/ 0 h 2938470"/>
              <a:gd name="connsiteX2" fmla="*/ 4035853 w 4035853"/>
              <a:gd name="connsiteY2" fmla="*/ 2697096 h 2938470"/>
              <a:gd name="connsiteX3" fmla="*/ 431848 w 4035853"/>
              <a:gd name="connsiteY3" fmla="*/ 2696556 h 2938470"/>
              <a:gd name="connsiteX4" fmla="*/ 334149 w 4035853"/>
              <a:gd name="connsiteY4" fmla="*/ 2895599 h 2938470"/>
              <a:gd name="connsiteX5" fmla="*/ 300051 w 4035853"/>
              <a:gd name="connsiteY5" fmla="*/ 2938463 h 2938470"/>
              <a:gd name="connsiteX6" fmla="*/ 260684 w 4035853"/>
              <a:gd name="connsiteY6" fmla="*/ 2893218 h 2938470"/>
              <a:gd name="connsiteX7" fmla="*/ 159550 w 4035853"/>
              <a:gd name="connsiteY7" fmla="*/ 2695594 h 2938470"/>
              <a:gd name="connsiteX8" fmla="*/ 0 w 4035853"/>
              <a:gd name="connsiteY8" fmla="*/ 2697096 h 2938470"/>
              <a:gd name="connsiteX9" fmla="*/ 0 w 4035853"/>
              <a:gd name="connsiteY9" fmla="*/ 0 h 2938470"/>
              <a:gd name="connsiteX0" fmla="*/ 0 w 4035853"/>
              <a:gd name="connsiteY0" fmla="*/ 0 h 2938470"/>
              <a:gd name="connsiteX1" fmla="*/ 4035853 w 4035853"/>
              <a:gd name="connsiteY1" fmla="*/ 0 h 2938470"/>
              <a:gd name="connsiteX2" fmla="*/ 4035853 w 4035853"/>
              <a:gd name="connsiteY2" fmla="*/ 2697096 h 2938470"/>
              <a:gd name="connsiteX3" fmla="*/ 431848 w 4035853"/>
              <a:gd name="connsiteY3" fmla="*/ 2696556 h 2938470"/>
              <a:gd name="connsiteX4" fmla="*/ 334149 w 4035853"/>
              <a:gd name="connsiteY4" fmla="*/ 2895599 h 2938470"/>
              <a:gd name="connsiteX5" fmla="*/ 300051 w 4035853"/>
              <a:gd name="connsiteY5" fmla="*/ 2938463 h 2938470"/>
              <a:gd name="connsiteX6" fmla="*/ 260684 w 4035853"/>
              <a:gd name="connsiteY6" fmla="*/ 2893218 h 2938470"/>
              <a:gd name="connsiteX7" fmla="*/ 159550 w 4035853"/>
              <a:gd name="connsiteY7" fmla="*/ 2695594 h 2938470"/>
              <a:gd name="connsiteX8" fmla="*/ 0 w 4035853"/>
              <a:gd name="connsiteY8" fmla="*/ 2697096 h 2938470"/>
              <a:gd name="connsiteX9" fmla="*/ 0 w 4035853"/>
              <a:gd name="connsiteY9" fmla="*/ 0 h 2938470"/>
              <a:gd name="connsiteX0" fmla="*/ 0 w 4035853"/>
              <a:gd name="connsiteY0" fmla="*/ 0 h 2938470"/>
              <a:gd name="connsiteX1" fmla="*/ 4035853 w 4035853"/>
              <a:gd name="connsiteY1" fmla="*/ 0 h 2938470"/>
              <a:gd name="connsiteX2" fmla="*/ 4035853 w 4035853"/>
              <a:gd name="connsiteY2" fmla="*/ 2697096 h 2938470"/>
              <a:gd name="connsiteX3" fmla="*/ 431848 w 4035853"/>
              <a:gd name="connsiteY3" fmla="*/ 2696556 h 2938470"/>
              <a:gd name="connsiteX4" fmla="*/ 334149 w 4035853"/>
              <a:gd name="connsiteY4" fmla="*/ 2895599 h 2938470"/>
              <a:gd name="connsiteX5" fmla="*/ 300051 w 4035853"/>
              <a:gd name="connsiteY5" fmla="*/ 2938463 h 2938470"/>
              <a:gd name="connsiteX6" fmla="*/ 260684 w 4035853"/>
              <a:gd name="connsiteY6" fmla="*/ 2893218 h 2938470"/>
              <a:gd name="connsiteX7" fmla="*/ 159550 w 4035853"/>
              <a:gd name="connsiteY7" fmla="*/ 2695594 h 2938470"/>
              <a:gd name="connsiteX8" fmla="*/ 0 w 4035853"/>
              <a:gd name="connsiteY8" fmla="*/ 2697096 h 2938470"/>
              <a:gd name="connsiteX9" fmla="*/ 0 w 4035853"/>
              <a:gd name="connsiteY9" fmla="*/ 0 h 2938470"/>
              <a:gd name="connsiteX0" fmla="*/ 0 w 4035853"/>
              <a:gd name="connsiteY0" fmla="*/ 0 h 2948969"/>
              <a:gd name="connsiteX1" fmla="*/ 4035853 w 4035853"/>
              <a:gd name="connsiteY1" fmla="*/ 0 h 2948969"/>
              <a:gd name="connsiteX2" fmla="*/ 4035853 w 4035853"/>
              <a:gd name="connsiteY2" fmla="*/ 2697096 h 2948969"/>
              <a:gd name="connsiteX3" fmla="*/ 431848 w 4035853"/>
              <a:gd name="connsiteY3" fmla="*/ 2696556 h 2948969"/>
              <a:gd name="connsiteX4" fmla="*/ 334149 w 4035853"/>
              <a:gd name="connsiteY4" fmla="*/ 2895599 h 2948969"/>
              <a:gd name="connsiteX5" fmla="*/ 300051 w 4035853"/>
              <a:gd name="connsiteY5" fmla="*/ 2938463 h 2948969"/>
              <a:gd name="connsiteX6" fmla="*/ 260684 w 4035853"/>
              <a:gd name="connsiteY6" fmla="*/ 2893218 h 2948969"/>
              <a:gd name="connsiteX7" fmla="*/ 159550 w 4035853"/>
              <a:gd name="connsiteY7" fmla="*/ 2695594 h 2948969"/>
              <a:gd name="connsiteX8" fmla="*/ 0 w 4035853"/>
              <a:gd name="connsiteY8" fmla="*/ 2697096 h 2948969"/>
              <a:gd name="connsiteX9" fmla="*/ 0 w 4035853"/>
              <a:gd name="connsiteY9" fmla="*/ 0 h 2948969"/>
              <a:gd name="connsiteX0" fmla="*/ 0 w 4035853"/>
              <a:gd name="connsiteY0" fmla="*/ 0 h 2938468"/>
              <a:gd name="connsiteX1" fmla="*/ 4035853 w 4035853"/>
              <a:gd name="connsiteY1" fmla="*/ 0 h 2938468"/>
              <a:gd name="connsiteX2" fmla="*/ 4035853 w 4035853"/>
              <a:gd name="connsiteY2" fmla="*/ 2697096 h 2938468"/>
              <a:gd name="connsiteX3" fmla="*/ 431848 w 4035853"/>
              <a:gd name="connsiteY3" fmla="*/ 2696556 h 2938468"/>
              <a:gd name="connsiteX4" fmla="*/ 334149 w 4035853"/>
              <a:gd name="connsiteY4" fmla="*/ 2895599 h 2938468"/>
              <a:gd name="connsiteX5" fmla="*/ 300051 w 4035853"/>
              <a:gd name="connsiteY5" fmla="*/ 2938463 h 2938468"/>
              <a:gd name="connsiteX6" fmla="*/ 260684 w 4035853"/>
              <a:gd name="connsiteY6" fmla="*/ 2893218 h 2938468"/>
              <a:gd name="connsiteX7" fmla="*/ 159550 w 4035853"/>
              <a:gd name="connsiteY7" fmla="*/ 2695594 h 2938468"/>
              <a:gd name="connsiteX8" fmla="*/ 0 w 4035853"/>
              <a:gd name="connsiteY8" fmla="*/ 2697096 h 2938468"/>
              <a:gd name="connsiteX9" fmla="*/ 0 w 4035853"/>
              <a:gd name="connsiteY9" fmla="*/ 0 h 2938468"/>
              <a:gd name="connsiteX0" fmla="*/ 0 w 4035853"/>
              <a:gd name="connsiteY0" fmla="*/ 0 h 2938468"/>
              <a:gd name="connsiteX1" fmla="*/ 4035853 w 4035853"/>
              <a:gd name="connsiteY1" fmla="*/ 0 h 2938468"/>
              <a:gd name="connsiteX2" fmla="*/ 4035853 w 4035853"/>
              <a:gd name="connsiteY2" fmla="*/ 2697096 h 2938468"/>
              <a:gd name="connsiteX3" fmla="*/ 431848 w 4035853"/>
              <a:gd name="connsiteY3" fmla="*/ 2696556 h 2938468"/>
              <a:gd name="connsiteX4" fmla="*/ 334149 w 4035853"/>
              <a:gd name="connsiteY4" fmla="*/ 2895599 h 2938468"/>
              <a:gd name="connsiteX5" fmla="*/ 300051 w 4035853"/>
              <a:gd name="connsiteY5" fmla="*/ 2938463 h 2938468"/>
              <a:gd name="connsiteX6" fmla="*/ 260684 w 4035853"/>
              <a:gd name="connsiteY6" fmla="*/ 2893218 h 2938468"/>
              <a:gd name="connsiteX7" fmla="*/ 159550 w 4035853"/>
              <a:gd name="connsiteY7" fmla="*/ 2695594 h 2938468"/>
              <a:gd name="connsiteX8" fmla="*/ 0 w 4035853"/>
              <a:gd name="connsiteY8" fmla="*/ 2697096 h 2938468"/>
              <a:gd name="connsiteX9" fmla="*/ 0 w 4035853"/>
              <a:gd name="connsiteY9" fmla="*/ 0 h 2938468"/>
              <a:gd name="connsiteX0" fmla="*/ 0 w 4035853"/>
              <a:gd name="connsiteY0" fmla="*/ 0 h 2938468"/>
              <a:gd name="connsiteX1" fmla="*/ 4035853 w 4035853"/>
              <a:gd name="connsiteY1" fmla="*/ 0 h 2938468"/>
              <a:gd name="connsiteX2" fmla="*/ 4035853 w 4035853"/>
              <a:gd name="connsiteY2" fmla="*/ 2697096 h 2938468"/>
              <a:gd name="connsiteX3" fmla="*/ 431848 w 4035853"/>
              <a:gd name="connsiteY3" fmla="*/ 2696556 h 2938468"/>
              <a:gd name="connsiteX4" fmla="*/ 334149 w 4035853"/>
              <a:gd name="connsiteY4" fmla="*/ 2895599 h 2938468"/>
              <a:gd name="connsiteX5" fmla="*/ 300051 w 4035853"/>
              <a:gd name="connsiteY5" fmla="*/ 2938463 h 2938468"/>
              <a:gd name="connsiteX6" fmla="*/ 260684 w 4035853"/>
              <a:gd name="connsiteY6" fmla="*/ 2893218 h 2938468"/>
              <a:gd name="connsiteX7" fmla="*/ 159550 w 4035853"/>
              <a:gd name="connsiteY7" fmla="*/ 2695594 h 2938468"/>
              <a:gd name="connsiteX8" fmla="*/ 0 w 4035853"/>
              <a:gd name="connsiteY8" fmla="*/ 2697096 h 2938468"/>
              <a:gd name="connsiteX9" fmla="*/ 0 w 4035853"/>
              <a:gd name="connsiteY9" fmla="*/ 0 h 2938468"/>
              <a:gd name="connsiteX0" fmla="*/ 0 w 4035853"/>
              <a:gd name="connsiteY0" fmla="*/ 0 h 2938602"/>
              <a:gd name="connsiteX1" fmla="*/ 4035853 w 4035853"/>
              <a:gd name="connsiteY1" fmla="*/ 0 h 2938602"/>
              <a:gd name="connsiteX2" fmla="*/ 4035853 w 4035853"/>
              <a:gd name="connsiteY2" fmla="*/ 2697096 h 2938602"/>
              <a:gd name="connsiteX3" fmla="*/ 431848 w 4035853"/>
              <a:gd name="connsiteY3" fmla="*/ 2696556 h 2938602"/>
              <a:gd name="connsiteX4" fmla="*/ 334149 w 4035853"/>
              <a:gd name="connsiteY4" fmla="*/ 2895599 h 2938602"/>
              <a:gd name="connsiteX5" fmla="*/ 300051 w 4035853"/>
              <a:gd name="connsiteY5" fmla="*/ 2938463 h 2938602"/>
              <a:gd name="connsiteX6" fmla="*/ 260684 w 4035853"/>
              <a:gd name="connsiteY6" fmla="*/ 2893218 h 2938602"/>
              <a:gd name="connsiteX7" fmla="*/ 159550 w 4035853"/>
              <a:gd name="connsiteY7" fmla="*/ 2695594 h 2938602"/>
              <a:gd name="connsiteX8" fmla="*/ 0 w 4035853"/>
              <a:gd name="connsiteY8" fmla="*/ 2697096 h 2938602"/>
              <a:gd name="connsiteX9" fmla="*/ 0 w 4035853"/>
              <a:gd name="connsiteY9" fmla="*/ 0 h 293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5853" h="2938602">
                <a:moveTo>
                  <a:pt x="0" y="0"/>
                </a:moveTo>
                <a:lnTo>
                  <a:pt x="4035853" y="0"/>
                </a:lnTo>
                <a:lnTo>
                  <a:pt x="4035853" y="2697096"/>
                </a:lnTo>
                <a:lnTo>
                  <a:pt x="431848" y="2696556"/>
                </a:lnTo>
                <a:cubicBezTo>
                  <a:pt x="397879" y="2770121"/>
                  <a:pt x="343870" y="2875126"/>
                  <a:pt x="334149" y="2895599"/>
                </a:cubicBezTo>
                <a:cubicBezTo>
                  <a:pt x="324428" y="2916072"/>
                  <a:pt x="321774" y="2936479"/>
                  <a:pt x="300051" y="2938463"/>
                </a:cubicBezTo>
                <a:cubicBezTo>
                  <a:pt x="278328" y="2940447"/>
                  <a:pt x="275806" y="2920996"/>
                  <a:pt x="260684" y="2893218"/>
                </a:cubicBezTo>
                <a:cubicBezTo>
                  <a:pt x="245562" y="2865440"/>
                  <a:pt x="186012" y="2752094"/>
                  <a:pt x="159550" y="2695594"/>
                </a:cubicBezTo>
                <a:lnTo>
                  <a:pt x="0" y="2697096"/>
                </a:lnTo>
                <a:lnTo>
                  <a:pt x="0" y="0"/>
                </a:lnTo>
                <a:close/>
              </a:path>
            </a:pathLst>
          </a:custGeom>
        </p:spPr>
        <p:txBody>
          <a:bodyPr anchor="ctr" anchorCtr="1"/>
          <a:lstStyle>
            <a:lvl1pPr marL="0" indent="0">
              <a:buNone/>
              <a:defRPr>
                <a:solidFill>
                  <a:schemeClr val="tx1"/>
                </a:solidFill>
              </a:defRPr>
            </a:lvl1pPr>
          </a:lstStyle>
          <a:p>
            <a:r>
              <a:rPr lang="en-US"/>
              <a:t>Click icon to add picture</a:t>
            </a:r>
            <a:endParaRPr lang="en-US" dirty="0"/>
          </a:p>
        </p:txBody>
      </p:sp>
      <p:sp>
        <p:nvSpPr>
          <p:cNvPr id="5" name="Rectangle 4"/>
          <p:cNvSpPr/>
          <p:nvPr userDrawn="1"/>
        </p:nvSpPr>
        <p:spPr>
          <a:xfrm>
            <a:off x="-1" y="-15368"/>
            <a:ext cx="5088731" cy="515886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ooter Placeholder 3"/>
          <p:cNvSpPr>
            <a:spLocks noGrp="1"/>
          </p:cNvSpPr>
          <p:nvPr>
            <p:ph type="ftr" sz="quarter" idx="3"/>
          </p:nvPr>
        </p:nvSpPr>
        <p:spPr>
          <a:xfrm>
            <a:off x="764732" y="4843025"/>
            <a:ext cx="5479256" cy="123111"/>
          </a:xfrm>
          <a:prstGeom prst="rect">
            <a:avLst/>
          </a:prstGeom>
        </p:spPr>
        <p:txBody>
          <a:bodyPr vert="horz" wrap="square" lIns="0" tIns="0" rIns="0" bIns="0" rtlCol="0" anchor="ctr">
            <a:spAutoFit/>
          </a:bodyPr>
          <a:lstStyle>
            <a:lvl1pPr algn="l">
              <a:defRPr sz="800">
                <a:solidFill>
                  <a:schemeClr val="bg1"/>
                </a:solidFill>
              </a:defRPr>
            </a:lvl1pPr>
          </a:lstStyle>
          <a:p>
            <a:r>
              <a:rPr lang="en-US"/>
              <a:t>Division Name or Footer</a:t>
            </a:r>
            <a:endParaRPr lang="en-US" dirty="0"/>
          </a:p>
        </p:txBody>
      </p:sp>
      <p:sp>
        <p:nvSpPr>
          <p:cNvPr id="15" name="Slide Number Placeholder 4"/>
          <p:cNvSpPr>
            <a:spLocks noGrp="1"/>
          </p:cNvSpPr>
          <p:nvPr>
            <p:ph type="sldNum" sz="quarter" idx="4"/>
          </p:nvPr>
        </p:nvSpPr>
        <p:spPr>
          <a:xfrm>
            <a:off x="457200" y="4843025"/>
            <a:ext cx="236764" cy="123111"/>
          </a:xfrm>
          <a:prstGeom prst="rect">
            <a:avLst/>
          </a:prstGeom>
        </p:spPr>
        <p:txBody>
          <a:bodyPr vert="horz" wrap="square" lIns="0" tIns="0" rIns="0" bIns="0" rtlCol="0" anchor="ctr">
            <a:spAutoFit/>
          </a:bodyPr>
          <a:lstStyle>
            <a:lvl1pPr>
              <a:defRPr lang="en-US" sz="800" smtClean="0">
                <a:solidFill>
                  <a:schemeClr val="bg1"/>
                </a:solidFill>
              </a:defRPr>
            </a:lvl1pPr>
          </a:lstStyle>
          <a:p>
            <a:fld id="{811F7B40-3EE5-44CD-B63D-443206A23245}" type="slidenum">
              <a:rPr lang="en-US" smtClean="0"/>
              <a:pPr/>
              <a:t>‹#›</a:t>
            </a:fld>
            <a:endParaRPr lang="en-US" dirty="0"/>
          </a:p>
        </p:txBody>
      </p:sp>
      <p:sp>
        <p:nvSpPr>
          <p:cNvPr id="11" name="Content Placeholder 12"/>
          <p:cNvSpPr>
            <a:spLocks noGrp="1"/>
          </p:cNvSpPr>
          <p:nvPr>
            <p:ph sz="quarter" idx="12" hasCustomPrompt="1"/>
          </p:nvPr>
        </p:nvSpPr>
        <p:spPr>
          <a:xfrm>
            <a:off x="5232081" y="3057526"/>
            <a:ext cx="3454719" cy="1466850"/>
          </a:xfrm>
        </p:spPr>
        <p:txBody>
          <a:bodyPr/>
          <a:lstStyle>
            <a:lvl1pPr marL="0" indent="0">
              <a:buNone/>
              <a:defRPr sz="1200" b="1">
                <a:solidFill>
                  <a:schemeClr val="tx1"/>
                </a:solidFill>
              </a:defRPr>
            </a:lvl1pPr>
            <a:lvl2pPr marL="0" indent="0">
              <a:buNone/>
              <a:defRPr sz="1200">
                <a:solidFill>
                  <a:schemeClr val="tx1"/>
                </a:solidFill>
              </a:defRPr>
            </a:lvl2pPr>
            <a:lvl3pPr marL="228600" indent="-228600">
              <a:buFont typeface="Arial" panose="020B0604020202020204" pitchFamily="34" charset="0"/>
              <a:buChar char="•"/>
              <a:defRPr sz="1200">
                <a:solidFill>
                  <a:schemeClr val="tx1"/>
                </a:solidFill>
              </a:defRPr>
            </a:lvl3pPr>
            <a:lvl4pPr marL="466344" indent="-223838">
              <a:buFont typeface="Arial" panose="020B0604020202020204" pitchFamily="34" charset="0"/>
              <a:buChar char="–"/>
              <a:defRPr sz="1200">
                <a:solidFill>
                  <a:schemeClr val="tx1"/>
                </a:solidFill>
              </a:defRPr>
            </a:lvl4pPr>
            <a:lvl5pPr marL="685800">
              <a:defRPr sz="1200">
                <a:solidFill>
                  <a:schemeClr val="tx1"/>
                </a:solidFill>
              </a:defRPr>
            </a:lvl5pPr>
          </a:lstStyle>
          <a:p>
            <a:pPr lvl="0"/>
            <a:r>
              <a:rPr lang="en-US" dirty="0"/>
              <a:t>Caption for content above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reeform 5"/>
          <p:cNvSpPr>
            <a:spLocks noEditPoints="1"/>
          </p:cNvSpPr>
          <p:nvPr userDrawn="1"/>
        </p:nvSpPr>
        <p:spPr bwMode="auto">
          <a:xfrm>
            <a:off x="7919867" y="4622419"/>
            <a:ext cx="766764" cy="334835"/>
          </a:xfrm>
          <a:custGeom>
            <a:avLst/>
            <a:gdLst>
              <a:gd name="T0" fmla="*/ 32 w 511"/>
              <a:gd name="T1" fmla="*/ 39 h 221"/>
              <a:gd name="T2" fmla="*/ 106 w 511"/>
              <a:gd name="T3" fmla="*/ 0 h 221"/>
              <a:gd name="T4" fmla="*/ 188 w 511"/>
              <a:gd name="T5" fmla="*/ 44 h 221"/>
              <a:gd name="T6" fmla="*/ 139 w 511"/>
              <a:gd name="T7" fmla="*/ 208 h 221"/>
              <a:gd name="T8" fmla="*/ 161 w 511"/>
              <a:gd name="T9" fmla="*/ 194 h 221"/>
              <a:gd name="T10" fmla="*/ 2 w 511"/>
              <a:gd name="T11" fmla="*/ 101 h 221"/>
              <a:gd name="T12" fmla="*/ 91 w 511"/>
              <a:gd name="T13" fmla="*/ 70 h 221"/>
              <a:gd name="T14" fmla="*/ 123 w 511"/>
              <a:gd name="T15" fmla="*/ 108 h 221"/>
              <a:gd name="T16" fmla="*/ 208 w 511"/>
              <a:gd name="T17" fmla="*/ 70 h 221"/>
              <a:gd name="T18" fmla="*/ 73 w 511"/>
              <a:gd name="T19" fmla="*/ 70 h 221"/>
              <a:gd name="T20" fmla="*/ 53 w 511"/>
              <a:gd name="T21" fmla="*/ 96 h 221"/>
              <a:gd name="T22" fmla="*/ 54 w 511"/>
              <a:gd name="T23" fmla="*/ 70 h 221"/>
              <a:gd name="T24" fmla="*/ 144 w 511"/>
              <a:gd name="T25" fmla="*/ 70 h 221"/>
              <a:gd name="T26" fmla="*/ 175 w 511"/>
              <a:gd name="T27" fmla="*/ 70 h 221"/>
              <a:gd name="T28" fmla="*/ 267 w 511"/>
              <a:gd name="T29" fmla="*/ 206 h 221"/>
              <a:gd name="T30" fmla="*/ 267 w 511"/>
              <a:gd name="T31" fmla="*/ 193 h 221"/>
              <a:gd name="T32" fmla="*/ 259 w 511"/>
              <a:gd name="T33" fmla="*/ 199 h 221"/>
              <a:gd name="T34" fmla="*/ 416 w 511"/>
              <a:gd name="T35" fmla="*/ 92 h 221"/>
              <a:gd name="T36" fmla="*/ 402 w 511"/>
              <a:gd name="T37" fmla="*/ 86 h 221"/>
              <a:gd name="T38" fmla="*/ 402 w 511"/>
              <a:gd name="T39" fmla="*/ 123 h 221"/>
              <a:gd name="T40" fmla="*/ 397 w 511"/>
              <a:gd name="T41" fmla="*/ 184 h 221"/>
              <a:gd name="T42" fmla="*/ 373 w 511"/>
              <a:gd name="T43" fmla="*/ 152 h 221"/>
              <a:gd name="T44" fmla="*/ 511 w 511"/>
              <a:gd name="T45" fmla="*/ 124 h 221"/>
              <a:gd name="T46" fmla="*/ 511 w 511"/>
              <a:gd name="T47" fmla="*/ 111 h 221"/>
              <a:gd name="T48" fmla="*/ 503 w 511"/>
              <a:gd name="T49" fmla="*/ 117 h 221"/>
              <a:gd name="T50" fmla="*/ 487 w 511"/>
              <a:gd name="T51" fmla="*/ 105 h 221"/>
              <a:gd name="T52" fmla="*/ 450 w 511"/>
              <a:gd name="T53" fmla="*/ 98 h 221"/>
              <a:gd name="T54" fmla="*/ 443 w 511"/>
              <a:gd name="T55" fmla="*/ 87 h 221"/>
              <a:gd name="T56" fmla="*/ 366 w 511"/>
              <a:gd name="T57" fmla="*/ 169 h 221"/>
              <a:gd name="T58" fmla="*/ 365 w 511"/>
              <a:gd name="T59" fmla="*/ 205 h 221"/>
              <a:gd name="T60" fmla="*/ 343 w 511"/>
              <a:gd name="T61" fmla="*/ 203 h 221"/>
              <a:gd name="T62" fmla="*/ 343 w 511"/>
              <a:gd name="T63" fmla="*/ 156 h 221"/>
              <a:gd name="T64" fmla="*/ 318 w 511"/>
              <a:gd name="T65" fmla="*/ 133 h 221"/>
              <a:gd name="T66" fmla="*/ 294 w 511"/>
              <a:gd name="T67" fmla="*/ 133 h 221"/>
              <a:gd name="T68" fmla="*/ 332 w 511"/>
              <a:gd name="T69" fmla="*/ 98 h 221"/>
              <a:gd name="T70" fmla="*/ 271 w 511"/>
              <a:gd name="T71" fmla="*/ 103 h 221"/>
              <a:gd name="T72" fmla="*/ 249 w 511"/>
              <a:gd name="T73" fmla="*/ 94 h 221"/>
              <a:gd name="T74" fmla="*/ 286 w 511"/>
              <a:gd name="T75" fmla="*/ 132 h 221"/>
              <a:gd name="T76" fmla="*/ 261 w 511"/>
              <a:gd name="T77" fmla="*/ 119 h 221"/>
              <a:gd name="T78" fmla="*/ 311 w 511"/>
              <a:gd name="T79" fmla="*/ 215 h 221"/>
              <a:gd name="T80" fmla="*/ 272 w 511"/>
              <a:gd name="T81" fmla="*/ 203 h 221"/>
              <a:gd name="T82" fmla="*/ 280 w 511"/>
              <a:gd name="T83" fmla="*/ 184 h 221"/>
              <a:gd name="T84" fmla="*/ 309 w 511"/>
              <a:gd name="T85" fmla="*/ 203 h 221"/>
              <a:gd name="T86" fmla="*/ 296 w 511"/>
              <a:gd name="T87" fmla="*/ 201 h 221"/>
              <a:gd name="T88" fmla="*/ 318 w 511"/>
              <a:gd name="T89" fmla="*/ 215 h 221"/>
              <a:gd name="T90" fmla="*/ 208 w 511"/>
              <a:gd name="T91" fmla="*/ 215 h 221"/>
              <a:gd name="T92" fmla="*/ 174 w 511"/>
              <a:gd name="T93" fmla="*/ 153 h 221"/>
              <a:gd name="T94" fmla="*/ 342 w 511"/>
              <a:gd name="T95" fmla="*/ 130 h 221"/>
              <a:gd name="T96" fmla="*/ 370 w 511"/>
              <a:gd name="T97" fmla="*/ 90 h 221"/>
              <a:gd name="T98" fmla="*/ 374 w 511"/>
              <a:gd name="T99" fmla="*/ 98 h 221"/>
              <a:gd name="T100" fmla="*/ 354 w 511"/>
              <a:gd name="T101" fmla="*/ 122 h 221"/>
              <a:gd name="T102" fmla="*/ 342 w 511"/>
              <a:gd name="T103" fmla="*/ 130 h 221"/>
              <a:gd name="T104" fmla="*/ 352 w 511"/>
              <a:gd name="T105" fmla="*/ 103 h 221"/>
              <a:gd name="T106" fmla="*/ 351 w 511"/>
              <a:gd name="T107" fmla="*/ 13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1" h="221">
                <a:moveTo>
                  <a:pt x="188" y="44"/>
                </a:moveTo>
                <a:cubicBezTo>
                  <a:pt x="188" y="44"/>
                  <a:pt x="187" y="44"/>
                  <a:pt x="186" y="43"/>
                </a:cubicBezTo>
                <a:cubicBezTo>
                  <a:pt x="185" y="42"/>
                  <a:pt x="179" y="36"/>
                  <a:pt x="169" y="30"/>
                </a:cubicBezTo>
                <a:cubicBezTo>
                  <a:pt x="159" y="24"/>
                  <a:pt x="137" y="13"/>
                  <a:pt x="107" y="13"/>
                </a:cubicBezTo>
                <a:cubicBezTo>
                  <a:pt x="71" y="13"/>
                  <a:pt x="47" y="27"/>
                  <a:pt x="32" y="39"/>
                </a:cubicBezTo>
                <a:cubicBezTo>
                  <a:pt x="18" y="51"/>
                  <a:pt x="11" y="65"/>
                  <a:pt x="11" y="66"/>
                </a:cubicBezTo>
                <a:cubicBezTo>
                  <a:pt x="11" y="66"/>
                  <a:pt x="11" y="66"/>
                  <a:pt x="10" y="66"/>
                </a:cubicBezTo>
                <a:cubicBezTo>
                  <a:pt x="10" y="66"/>
                  <a:pt x="10" y="66"/>
                  <a:pt x="10" y="66"/>
                </a:cubicBezTo>
                <a:cubicBezTo>
                  <a:pt x="11" y="65"/>
                  <a:pt x="17" y="49"/>
                  <a:pt x="30" y="35"/>
                </a:cubicBezTo>
                <a:cubicBezTo>
                  <a:pt x="43" y="20"/>
                  <a:pt x="69" y="0"/>
                  <a:pt x="106" y="0"/>
                </a:cubicBezTo>
                <a:cubicBezTo>
                  <a:pt x="142" y="0"/>
                  <a:pt x="165" y="19"/>
                  <a:pt x="173" y="26"/>
                </a:cubicBezTo>
                <a:cubicBezTo>
                  <a:pt x="180" y="33"/>
                  <a:pt x="186" y="41"/>
                  <a:pt x="187" y="42"/>
                </a:cubicBezTo>
                <a:cubicBezTo>
                  <a:pt x="188" y="43"/>
                  <a:pt x="188" y="44"/>
                  <a:pt x="188" y="44"/>
                </a:cubicBezTo>
                <a:cubicBezTo>
                  <a:pt x="188" y="44"/>
                  <a:pt x="188" y="44"/>
                  <a:pt x="188" y="44"/>
                </a:cubicBezTo>
                <a:cubicBezTo>
                  <a:pt x="188" y="44"/>
                  <a:pt x="188" y="44"/>
                  <a:pt x="188" y="44"/>
                </a:cubicBezTo>
                <a:close/>
                <a:moveTo>
                  <a:pt x="1" y="101"/>
                </a:moveTo>
                <a:cubicBezTo>
                  <a:pt x="1" y="101"/>
                  <a:pt x="1" y="101"/>
                  <a:pt x="1" y="102"/>
                </a:cubicBezTo>
                <a:cubicBezTo>
                  <a:pt x="1" y="103"/>
                  <a:pt x="0" y="117"/>
                  <a:pt x="3" y="134"/>
                </a:cubicBezTo>
                <a:cubicBezTo>
                  <a:pt x="8" y="157"/>
                  <a:pt x="22" y="186"/>
                  <a:pt x="54" y="203"/>
                </a:cubicBezTo>
                <a:cubicBezTo>
                  <a:pt x="87" y="221"/>
                  <a:pt x="120" y="216"/>
                  <a:pt x="139" y="208"/>
                </a:cubicBezTo>
                <a:cubicBezTo>
                  <a:pt x="153" y="202"/>
                  <a:pt x="157" y="198"/>
                  <a:pt x="159" y="196"/>
                </a:cubicBezTo>
                <a:cubicBezTo>
                  <a:pt x="160" y="196"/>
                  <a:pt x="161" y="195"/>
                  <a:pt x="161" y="195"/>
                </a:cubicBezTo>
                <a:cubicBezTo>
                  <a:pt x="162" y="194"/>
                  <a:pt x="162" y="194"/>
                  <a:pt x="162" y="194"/>
                </a:cubicBezTo>
                <a:cubicBezTo>
                  <a:pt x="162" y="194"/>
                  <a:pt x="162" y="194"/>
                  <a:pt x="162" y="194"/>
                </a:cubicBezTo>
                <a:cubicBezTo>
                  <a:pt x="162" y="194"/>
                  <a:pt x="162" y="194"/>
                  <a:pt x="161" y="194"/>
                </a:cubicBezTo>
                <a:cubicBezTo>
                  <a:pt x="160" y="195"/>
                  <a:pt x="146" y="201"/>
                  <a:pt x="129" y="203"/>
                </a:cubicBezTo>
                <a:cubicBezTo>
                  <a:pt x="111" y="205"/>
                  <a:pt x="87" y="204"/>
                  <a:pt x="62" y="191"/>
                </a:cubicBezTo>
                <a:cubicBezTo>
                  <a:pt x="36" y="178"/>
                  <a:pt x="19" y="158"/>
                  <a:pt x="10" y="139"/>
                </a:cubicBezTo>
                <a:cubicBezTo>
                  <a:pt x="1" y="120"/>
                  <a:pt x="2" y="103"/>
                  <a:pt x="2" y="102"/>
                </a:cubicBezTo>
                <a:cubicBezTo>
                  <a:pt x="2" y="101"/>
                  <a:pt x="2" y="101"/>
                  <a:pt x="2" y="101"/>
                </a:cubicBezTo>
                <a:cubicBezTo>
                  <a:pt x="2" y="101"/>
                  <a:pt x="2" y="101"/>
                  <a:pt x="2" y="101"/>
                </a:cubicBezTo>
                <a:cubicBezTo>
                  <a:pt x="2" y="101"/>
                  <a:pt x="1" y="101"/>
                  <a:pt x="1" y="101"/>
                </a:cubicBezTo>
                <a:close/>
                <a:moveTo>
                  <a:pt x="108" y="133"/>
                </a:moveTo>
                <a:cubicBezTo>
                  <a:pt x="108" y="108"/>
                  <a:pt x="108" y="108"/>
                  <a:pt x="108" y="108"/>
                </a:cubicBezTo>
                <a:cubicBezTo>
                  <a:pt x="91" y="70"/>
                  <a:pt x="91" y="70"/>
                  <a:pt x="91" y="70"/>
                </a:cubicBezTo>
                <a:cubicBezTo>
                  <a:pt x="105" y="70"/>
                  <a:pt x="105" y="70"/>
                  <a:pt x="105" y="70"/>
                </a:cubicBezTo>
                <a:cubicBezTo>
                  <a:pt x="116" y="95"/>
                  <a:pt x="116" y="95"/>
                  <a:pt x="116" y="95"/>
                </a:cubicBezTo>
                <a:cubicBezTo>
                  <a:pt x="127" y="70"/>
                  <a:pt x="127" y="70"/>
                  <a:pt x="127" y="70"/>
                </a:cubicBezTo>
                <a:cubicBezTo>
                  <a:pt x="140" y="70"/>
                  <a:pt x="140" y="70"/>
                  <a:pt x="140" y="70"/>
                </a:cubicBezTo>
                <a:cubicBezTo>
                  <a:pt x="123" y="108"/>
                  <a:pt x="123" y="108"/>
                  <a:pt x="123" y="108"/>
                </a:cubicBezTo>
                <a:cubicBezTo>
                  <a:pt x="123" y="133"/>
                  <a:pt x="123" y="133"/>
                  <a:pt x="123" y="133"/>
                </a:cubicBezTo>
                <a:lnTo>
                  <a:pt x="108" y="133"/>
                </a:lnTo>
                <a:close/>
                <a:moveTo>
                  <a:pt x="241" y="133"/>
                </a:moveTo>
                <a:cubicBezTo>
                  <a:pt x="208" y="133"/>
                  <a:pt x="208" y="133"/>
                  <a:pt x="208" y="133"/>
                </a:cubicBezTo>
                <a:cubicBezTo>
                  <a:pt x="208" y="70"/>
                  <a:pt x="208" y="70"/>
                  <a:pt x="208" y="70"/>
                </a:cubicBezTo>
                <a:cubicBezTo>
                  <a:pt x="222" y="70"/>
                  <a:pt x="222" y="70"/>
                  <a:pt x="222" y="70"/>
                </a:cubicBezTo>
                <a:cubicBezTo>
                  <a:pt x="222" y="121"/>
                  <a:pt x="222" y="121"/>
                  <a:pt x="222" y="121"/>
                </a:cubicBezTo>
                <a:cubicBezTo>
                  <a:pt x="241" y="121"/>
                  <a:pt x="241" y="121"/>
                  <a:pt x="241" y="121"/>
                </a:cubicBezTo>
                <a:lnTo>
                  <a:pt x="241" y="133"/>
                </a:lnTo>
                <a:close/>
                <a:moveTo>
                  <a:pt x="73" y="70"/>
                </a:moveTo>
                <a:cubicBezTo>
                  <a:pt x="86" y="70"/>
                  <a:pt x="86" y="70"/>
                  <a:pt x="86" y="70"/>
                </a:cubicBezTo>
                <a:cubicBezTo>
                  <a:pt x="86" y="133"/>
                  <a:pt x="86" y="133"/>
                  <a:pt x="86" y="133"/>
                </a:cubicBezTo>
                <a:cubicBezTo>
                  <a:pt x="73" y="133"/>
                  <a:pt x="73" y="133"/>
                  <a:pt x="73" y="133"/>
                </a:cubicBezTo>
                <a:cubicBezTo>
                  <a:pt x="73" y="133"/>
                  <a:pt x="73" y="133"/>
                  <a:pt x="73" y="133"/>
                </a:cubicBezTo>
                <a:cubicBezTo>
                  <a:pt x="73" y="131"/>
                  <a:pt x="57" y="104"/>
                  <a:pt x="53" y="96"/>
                </a:cubicBezTo>
                <a:cubicBezTo>
                  <a:pt x="53" y="133"/>
                  <a:pt x="53" y="133"/>
                  <a:pt x="53" y="133"/>
                </a:cubicBezTo>
                <a:cubicBezTo>
                  <a:pt x="40" y="133"/>
                  <a:pt x="40" y="133"/>
                  <a:pt x="40" y="133"/>
                </a:cubicBezTo>
                <a:cubicBezTo>
                  <a:pt x="40" y="70"/>
                  <a:pt x="40" y="70"/>
                  <a:pt x="40" y="70"/>
                </a:cubicBezTo>
                <a:cubicBezTo>
                  <a:pt x="54" y="70"/>
                  <a:pt x="54" y="70"/>
                  <a:pt x="54" y="70"/>
                </a:cubicBezTo>
                <a:cubicBezTo>
                  <a:pt x="54" y="70"/>
                  <a:pt x="54" y="70"/>
                  <a:pt x="54" y="70"/>
                </a:cubicBezTo>
                <a:cubicBezTo>
                  <a:pt x="55" y="71"/>
                  <a:pt x="69" y="97"/>
                  <a:pt x="73" y="106"/>
                </a:cubicBezTo>
                <a:lnTo>
                  <a:pt x="73" y="70"/>
                </a:lnTo>
                <a:close/>
                <a:moveTo>
                  <a:pt x="166" y="134"/>
                </a:moveTo>
                <a:cubicBezTo>
                  <a:pt x="152" y="134"/>
                  <a:pt x="144" y="126"/>
                  <a:pt x="144" y="111"/>
                </a:cubicBezTo>
                <a:cubicBezTo>
                  <a:pt x="144" y="70"/>
                  <a:pt x="144" y="70"/>
                  <a:pt x="144" y="70"/>
                </a:cubicBezTo>
                <a:cubicBezTo>
                  <a:pt x="158" y="70"/>
                  <a:pt x="158" y="70"/>
                  <a:pt x="158" y="70"/>
                </a:cubicBezTo>
                <a:cubicBezTo>
                  <a:pt x="158" y="110"/>
                  <a:pt x="158" y="110"/>
                  <a:pt x="158" y="110"/>
                </a:cubicBezTo>
                <a:cubicBezTo>
                  <a:pt x="158" y="119"/>
                  <a:pt x="161" y="122"/>
                  <a:pt x="167" y="122"/>
                </a:cubicBezTo>
                <a:cubicBezTo>
                  <a:pt x="172" y="122"/>
                  <a:pt x="175" y="118"/>
                  <a:pt x="175" y="110"/>
                </a:cubicBezTo>
                <a:cubicBezTo>
                  <a:pt x="175" y="70"/>
                  <a:pt x="175" y="70"/>
                  <a:pt x="175" y="70"/>
                </a:cubicBezTo>
                <a:cubicBezTo>
                  <a:pt x="188" y="70"/>
                  <a:pt x="188" y="70"/>
                  <a:pt x="188" y="70"/>
                </a:cubicBezTo>
                <a:cubicBezTo>
                  <a:pt x="188" y="111"/>
                  <a:pt x="188" y="111"/>
                  <a:pt x="188" y="111"/>
                </a:cubicBezTo>
                <a:cubicBezTo>
                  <a:pt x="188" y="126"/>
                  <a:pt x="181" y="134"/>
                  <a:pt x="166" y="134"/>
                </a:cubicBezTo>
                <a:close/>
                <a:moveTo>
                  <a:pt x="259" y="199"/>
                </a:moveTo>
                <a:cubicBezTo>
                  <a:pt x="267" y="206"/>
                  <a:pt x="267" y="206"/>
                  <a:pt x="267" y="206"/>
                </a:cubicBezTo>
                <a:cubicBezTo>
                  <a:pt x="267" y="206"/>
                  <a:pt x="267" y="206"/>
                  <a:pt x="267" y="206"/>
                </a:cubicBezTo>
                <a:cubicBezTo>
                  <a:pt x="263" y="213"/>
                  <a:pt x="257" y="216"/>
                  <a:pt x="249" y="216"/>
                </a:cubicBezTo>
                <a:cubicBezTo>
                  <a:pt x="236" y="216"/>
                  <a:pt x="229" y="207"/>
                  <a:pt x="229" y="192"/>
                </a:cubicBezTo>
                <a:cubicBezTo>
                  <a:pt x="229" y="174"/>
                  <a:pt x="239" y="168"/>
                  <a:pt x="249" y="168"/>
                </a:cubicBezTo>
                <a:cubicBezTo>
                  <a:pt x="261" y="168"/>
                  <a:pt x="267" y="177"/>
                  <a:pt x="267" y="193"/>
                </a:cubicBezTo>
                <a:cubicBezTo>
                  <a:pt x="267" y="196"/>
                  <a:pt x="267" y="196"/>
                  <a:pt x="267" y="196"/>
                </a:cubicBezTo>
                <a:cubicBezTo>
                  <a:pt x="242" y="196"/>
                  <a:pt x="242" y="196"/>
                  <a:pt x="242" y="196"/>
                </a:cubicBezTo>
                <a:cubicBezTo>
                  <a:pt x="243" y="202"/>
                  <a:pt x="245" y="205"/>
                  <a:pt x="250" y="205"/>
                </a:cubicBezTo>
                <a:cubicBezTo>
                  <a:pt x="254" y="205"/>
                  <a:pt x="257" y="202"/>
                  <a:pt x="259" y="200"/>
                </a:cubicBezTo>
                <a:lnTo>
                  <a:pt x="259" y="199"/>
                </a:lnTo>
                <a:close/>
                <a:moveTo>
                  <a:pt x="242" y="187"/>
                </a:moveTo>
                <a:cubicBezTo>
                  <a:pt x="255" y="187"/>
                  <a:pt x="255" y="187"/>
                  <a:pt x="255" y="187"/>
                </a:cubicBezTo>
                <a:cubicBezTo>
                  <a:pt x="254" y="179"/>
                  <a:pt x="250" y="179"/>
                  <a:pt x="249" y="179"/>
                </a:cubicBezTo>
                <a:cubicBezTo>
                  <a:pt x="245" y="179"/>
                  <a:pt x="243" y="182"/>
                  <a:pt x="242" y="187"/>
                </a:cubicBezTo>
                <a:close/>
                <a:moveTo>
                  <a:pt x="416" y="92"/>
                </a:moveTo>
                <a:cubicBezTo>
                  <a:pt x="420" y="96"/>
                  <a:pt x="422" y="102"/>
                  <a:pt x="422" y="110"/>
                </a:cubicBezTo>
                <a:cubicBezTo>
                  <a:pt x="422" y="128"/>
                  <a:pt x="412" y="134"/>
                  <a:pt x="402" y="134"/>
                </a:cubicBezTo>
                <a:cubicBezTo>
                  <a:pt x="392" y="134"/>
                  <a:pt x="382" y="128"/>
                  <a:pt x="382" y="110"/>
                </a:cubicBezTo>
                <a:cubicBezTo>
                  <a:pt x="382" y="102"/>
                  <a:pt x="384" y="96"/>
                  <a:pt x="388" y="92"/>
                </a:cubicBezTo>
                <a:cubicBezTo>
                  <a:pt x="392" y="88"/>
                  <a:pt x="396" y="86"/>
                  <a:pt x="402" y="86"/>
                </a:cubicBezTo>
                <a:cubicBezTo>
                  <a:pt x="408" y="86"/>
                  <a:pt x="413" y="88"/>
                  <a:pt x="416" y="92"/>
                </a:cubicBezTo>
                <a:close/>
                <a:moveTo>
                  <a:pt x="409" y="110"/>
                </a:moveTo>
                <a:cubicBezTo>
                  <a:pt x="409" y="99"/>
                  <a:pt x="405" y="97"/>
                  <a:pt x="402" y="97"/>
                </a:cubicBezTo>
                <a:cubicBezTo>
                  <a:pt x="398" y="97"/>
                  <a:pt x="396" y="101"/>
                  <a:pt x="396" y="110"/>
                </a:cubicBezTo>
                <a:cubicBezTo>
                  <a:pt x="396" y="122"/>
                  <a:pt x="399" y="123"/>
                  <a:pt x="402" y="123"/>
                </a:cubicBezTo>
                <a:cubicBezTo>
                  <a:pt x="407" y="123"/>
                  <a:pt x="409" y="119"/>
                  <a:pt x="409" y="110"/>
                </a:cubicBezTo>
                <a:close/>
                <a:moveTo>
                  <a:pt x="410" y="180"/>
                </a:moveTo>
                <a:cubicBezTo>
                  <a:pt x="410" y="215"/>
                  <a:pt x="410" y="215"/>
                  <a:pt x="410" y="215"/>
                </a:cubicBezTo>
                <a:cubicBezTo>
                  <a:pt x="397" y="215"/>
                  <a:pt x="397" y="215"/>
                  <a:pt x="397" y="215"/>
                </a:cubicBezTo>
                <a:cubicBezTo>
                  <a:pt x="397" y="184"/>
                  <a:pt x="397" y="184"/>
                  <a:pt x="397" y="184"/>
                </a:cubicBezTo>
                <a:cubicBezTo>
                  <a:pt x="397" y="180"/>
                  <a:pt x="395" y="180"/>
                  <a:pt x="393" y="180"/>
                </a:cubicBezTo>
                <a:cubicBezTo>
                  <a:pt x="391" y="180"/>
                  <a:pt x="389" y="181"/>
                  <a:pt x="386" y="183"/>
                </a:cubicBezTo>
                <a:cubicBezTo>
                  <a:pt x="386" y="215"/>
                  <a:pt x="386" y="215"/>
                  <a:pt x="386" y="215"/>
                </a:cubicBezTo>
                <a:cubicBezTo>
                  <a:pt x="373" y="215"/>
                  <a:pt x="373" y="215"/>
                  <a:pt x="373" y="215"/>
                </a:cubicBezTo>
                <a:cubicBezTo>
                  <a:pt x="373" y="152"/>
                  <a:pt x="373" y="152"/>
                  <a:pt x="373" y="152"/>
                </a:cubicBezTo>
                <a:cubicBezTo>
                  <a:pt x="386" y="150"/>
                  <a:pt x="386" y="150"/>
                  <a:pt x="386" y="150"/>
                </a:cubicBezTo>
                <a:cubicBezTo>
                  <a:pt x="386" y="174"/>
                  <a:pt x="386" y="174"/>
                  <a:pt x="386" y="174"/>
                </a:cubicBezTo>
                <a:cubicBezTo>
                  <a:pt x="389" y="171"/>
                  <a:pt x="393" y="168"/>
                  <a:pt x="399" y="168"/>
                </a:cubicBezTo>
                <a:cubicBezTo>
                  <a:pt x="406" y="168"/>
                  <a:pt x="410" y="172"/>
                  <a:pt x="410" y="180"/>
                </a:cubicBezTo>
                <a:close/>
                <a:moveTo>
                  <a:pt x="511" y="124"/>
                </a:moveTo>
                <a:cubicBezTo>
                  <a:pt x="511" y="124"/>
                  <a:pt x="511" y="124"/>
                  <a:pt x="511" y="124"/>
                </a:cubicBezTo>
                <a:cubicBezTo>
                  <a:pt x="507" y="131"/>
                  <a:pt x="501" y="134"/>
                  <a:pt x="493" y="134"/>
                </a:cubicBezTo>
                <a:cubicBezTo>
                  <a:pt x="480" y="134"/>
                  <a:pt x="473" y="125"/>
                  <a:pt x="473" y="110"/>
                </a:cubicBezTo>
                <a:cubicBezTo>
                  <a:pt x="473" y="92"/>
                  <a:pt x="484" y="86"/>
                  <a:pt x="493" y="86"/>
                </a:cubicBezTo>
                <a:cubicBezTo>
                  <a:pt x="505" y="86"/>
                  <a:pt x="511" y="95"/>
                  <a:pt x="511" y="111"/>
                </a:cubicBezTo>
                <a:cubicBezTo>
                  <a:pt x="511" y="114"/>
                  <a:pt x="511" y="114"/>
                  <a:pt x="511" y="114"/>
                </a:cubicBezTo>
                <a:cubicBezTo>
                  <a:pt x="486" y="114"/>
                  <a:pt x="486" y="114"/>
                  <a:pt x="486" y="114"/>
                </a:cubicBezTo>
                <a:cubicBezTo>
                  <a:pt x="487" y="120"/>
                  <a:pt x="489" y="123"/>
                  <a:pt x="494" y="123"/>
                </a:cubicBezTo>
                <a:cubicBezTo>
                  <a:pt x="498" y="123"/>
                  <a:pt x="501" y="120"/>
                  <a:pt x="503" y="118"/>
                </a:cubicBezTo>
                <a:cubicBezTo>
                  <a:pt x="503" y="117"/>
                  <a:pt x="503" y="117"/>
                  <a:pt x="503" y="117"/>
                </a:cubicBezTo>
                <a:lnTo>
                  <a:pt x="511" y="124"/>
                </a:lnTo>
                <a:close/>
                <a:moveTo>
                  <a:pt x="487" y="105"/>
                </a:moveTo>
                <a:cubicBezTo>
                  <a:pt x="499" y="105"/>
                  <a:pt x="499" y="105"/>
                  <a:pt x="499" y="105"/>
                </a:cubicBezTo>
                <a:cubicBezTo>
                  <a:pt x="498" y="97"/>
                  <a:pt x="494" y="97"/>
                  <a:pt x="493" y="97"/>
                </a:cubicBezTo>
                <a:cubicBezTo>
                  <a:pt x="489" y="97"/>
                  <a:pt x="487" y="100"/>
                  <a:pt x="487" y="105"/>
                </a:cubicBezTo>
                <a:close/>
                <a:moveTo>
                  <a:pt x="467" y="98"/>
                </a:moveTo>
                <a:cubicBezTo>
                  <a:pt x="467" y="133"/>
                  <a:pt x="467" y="133"/>
                  <a:pt x="467" y="133"/>
                </a:cubicBezTo>
                <a:cubicBezTo>
                  <a:pt x="453" y="133"/>
                  <a:pt x="453" y="133"/>
                  <a:pt x="453" y="133"/>
                </a:cubicBezTo>
                <a:cubicBezTo>
                  <a:pt x="453" y="102"/>
                  <a:pt x="453" y="102"/>
                  <a:pt x="453" y="102"/>
                </a:cubicBezTo>
                <a:cubicBezTo>
                  <a:pt x="453" y="98"/>
                  <a:pt x="452" y="98"/>
                  <a:pt x="450" y="98"/>
                </a:cubicBezTo>
                <a:cubicBezTo>
                  <a:pt x="448" y="98"/>
                  <a:pt x="445" y="99"/>
                  <a:pt x="443" y="102"/>
                </a:cubicBezTo>
                <a:cubicBezTo>
                  <a:pt x="443" y="133"/>
                  <a:pt x="443" y="133"/>
                  <a:pt x="443" y="133"/>
                </a:cubicBezTo>
                <a:cubicBezTo>
                  <a:pt x="429" y="133"/>
                  <a:pt x="429" y="133"/>
                  <a:pt x="429" y="133"/>
                </a:cubicBezTo>
                <a:cubicBezTo>
                  <a:pt x="429" y="87"/>
                  <a:pt x="429" y="87"/>
                  <a:pt x="429" y="87"/>
                </a:cubicBezTo>
                <a:cubicBezTo>
                  <a:pt x="443" y="87"/>
                  <a:pt x="443" y="87"/>
                  <a:pt x="443" y="87"/>
                </a:cubicBezTo>
                <a:cubicBezTo>
                  <a:pt x="443" y="92"/>
                  <a:pt x="443" y="92"/>
                  <a:pt x="443" y="92"/>
                </a:cubicBezTo>
                <a:cubicBezTo>
                  <a:pt x="445" y="89"/>
                  <a:pt x="450" y="86"/>
                  <a:pt x="455" y="86"/>
                </a:cubicBezTo>
                <a:cubicBezTo>
                  <a:pt x="463" y="86"/>
                  <a:pt x="467" y="90"/>
                  <a:pt x="467" y="98"/>
                </a:cubicBezTo>
                <a:close/>
                <a:moveTo>
                  <a:pt x="357" y="169"/>
                </a:moveTo>
                <a:cubicBezTo>
                  <a:pt x="366" y="169"/>
                  <a:pt x="366" y="169"/>
                  <a:pt x="366" y="169"/>
                </a:cubicBezTo>
                <a:cubicBezTo>
                  <a:pt x="366" y="179"/>
                  <a:pt x="366" y="179"/>
                  <a:pt x="366" y="179"/>
                </a:cubicBezTo>
                <a:cubicBezTo>
                  <a:pt x="357" y="179"/>
                  <a:pt x="357" y="179"/>
                  <a:pt x="357" y="179"/>
                </a:cubicBezTo>
                <a:cubicBezTo>
                  <a:pt x="357" y="200"/>
                  <a:pt x="357" y="200"/>
                  <a:pt x="357" y="200"/>
                </a:cubicBezTo>
                <a:cubicBezTo>
                  <a:pt x="357" y="204"/>
                  <a:pt x="358" y="205"/>
                  <a:pt x="361" y="205"/>
                </a:cubicBezTo>
                <a:cubicBezTo>
                  <a:pt x="363" y="205"/>
                  <a:pt x="364" y="205"/>
                  <a:pt x="365" y="205"/>
                </a:cubicBezTo>
                <a:cubicBezTo>
                  <a:pt x="366" y="204"/>
                  <a:pt x="366" y="204"/>
                  <a:pt x="366" y="204"/>
                </a:cubicBezTo>
                <a:cubicBezTo>
                  <a:pt x="366" y="215"/>
                  <a:pt x="366" y="215"/>
                  <a:pt x="366" y="215"/>
                </a:cubicBezTo>
                <a:cubicBezTo>
                  <a:pt x="365" y="215"/>
                  <a:pt x="365" y="215"/>
                  <a:pt x="365" y="215"/>
                </a:cubicBezTo>
                <a:cubicBezTo>
                  <a:pt x="364" y="215"/>
                  <a:pt x="360" y="215"/>
                  <a:pt x="357" y="215"/>
                </a:cubicBezTo>
                <a:cubicBezTo>
                  <a:pt x="347" y="215"/>
                  <a:pt x="343" y="212"/>
                  <a:pt x="343" y="203"/>
                </a:cubicBezTo>
                <a:cubicBezTo>
                  <a:pt x="343" y="179"/>
                  <a:pt x="343" y="179"/>
                  <a:pt x="343" y="179"/>
                </a:cubicBezTo>
                <a:cubicBezTo>
                  <a:pt x="337" y="179"/>
                  <a:pt x="337" y="179"/>
                  <a:pt x="337" y="179"/>
                </a:cubicBezTo>
                <a:cubicBezTo>
                  <a:pt x="337" y="169"/>
                  <a:pt x="337" y="169"/>
                  <a:pt x="337" y="169"/>
                </a:cubicBezTo>
                <a:cubicBezTo>
                  <a:pt x="343" y="169"/>
                  <a:pt x="343" y="169"/>
                  <a:pt x="343" y="169"/>
                </a:cubicBezTo>
                <a:cubicBezTo>
                  <a:pt x="343" y="156"/>
                  <a:pt x="343" y="156"/>
                  <a:pt x="343" y="156"/>
                </a:cubicBezTo>
                <a:cubicBezTo>
                  <a:pt x="357" y="154"/>
                  <a:pt x="357" y="154"/>
                  <a:pt x="357" y="154"/>
                </a:cubicBezTo>
                <a:lnTo>
                  <a:pt x="357" y="169"/>
                </a:lnTo>
                <a:close/>
                <a:moveTo>
                  <a:pt x="332" y="98"/>
                </a:moveTo>
                <a:cubicBezTo>
                  <a:pt x="332" y="133"/>
                  <a:pt x="332" y="133"/>
                  <a:pt x="332" y="133"/>
                </a:cubicBezTo>
                <a:cubicBezTo>
                  <a:pt x="318" y="133"/>
                  <a:pt x="318" y="133"/>
                  <a:pt x="318" y="133"/>
                </a:cubicBezTo>
                <a:cubicBezTo>
                  <a:pt x="318" y="102"/>
                  <a:pt x="318" y="102"/>
                  <a:pt x="318" y="102"/>
                </a:cubicBezTo>
                <a:cubicBezTo>
                  <a:pt x="318" y="98"/>
                  <a:pt x="316" y="98"/>
                  <a:pt x="315" y="98"/>
                </a:cubicBezTo>
                <a:cubicBezTo>
                  <a:pt x="313" y="98"/>
                  <a:pt x="310" y="99"/>
                  <a:pt x="307" y="102"/>
                </a:cubicBezTo>
                <a:cubicBezTo>
                  <a:pt x="307" y="133"/>
                  <a:pt x="307" y="133"/>
                  <a:pt x="307" y="133"/>
                </a:cubicBezTo>
                <a:cubicBezTo>
                  <a:pt x="294" y="133"/>
                  <a:pt x="294" y="133"/>
                  <a:pt x="294" y="133"/>
                </a:cubicBezTo>
                <a:cubicBezTo>
                  <a:pt x="294" y="87"/>
                  <a:pt x="294" y="87"/>
                  <a:pt x="294" y="87"/>
                </a:cubicBezTo>
                <a:cubicBezTo>
                  <a:pt x="307" y="87"/>
                  <a:pt x="307" y="87"/>
                  <a:pt x="307" y="87"/>
                </a:cubicBezTo>
                <a:cubicBezTo>
                  <a:pt x="307" y="92"/>
                  <a:pt x="307" y="92"/>
                  <a:pt x="307" y="92"/>
                </a:cubicBezTo>
                <a:cubicBezTo>
                  <a:pt x="310" y="89"/>
                  <a:pt x="315" y="86"/>
                  <a:pt x="320" y="86"/>
                </a:cubicBezTo>
                <a:cubicBezTo>
                  <a:pt x="328" y="86"/>
                  <a:pt x="332" y="90"/>
                  <a:pt x="332" y="98"/>
                </a:cubicBezTo>
                <a:close/>
                <a:moveTo>
                  <a:pt x="272" y="132"/>
                </a:moveTo>
                <a:cubicBezTo>
                  <a:pt x="272" y="131"/>
                  <a:pt x="271" y="130"/>
                  <a:pt x="271" y="128"/>
                </a:cubicBezTo>
                <a:cubicBezTo>
                  <a:pt x="268" y="132"/>
                  <a:pt x="264" y="133"/>
                  <a:pt x="259" y="133"/>
                </a:cubicBezTo>
                <a:cubicBezTo>
                  <a:pt x="251" y="133"/>
                  <a:pt x="247" y="129"/>
                  <a:pt x="247" y="121"/>
                </a:cubicBezTo>
                <a:cubicBezTo>
                  <a:pt x="247" y="112"/>
                  <a:pt x="255" y="106"/>
                  <a:pt x="271" y="103"/>
                </a:cubicBezTo>
                <a:cubicBezTo>
                  <a:pt x="271" y="102"/>
                  <a:pt x="271" y="102"/>
                  <a:pt x="271" y="102"/>
                </a:cubicBezTo>
                <a:cubicBezTo>
                  <a:pt x="271" y="98"/>
                  <a:pt x="270" y="97"/>
                  <a:pt x="267" y="97"/>
                </a:cubicBezTo>
                <a:cubicBezTo>
                  <a:pt x="263" y="97"/>
                  <a:pt x="258" y="100"/>
                  <a:pt x="256" y="102"/>
                </a:cubicBezTo>
                <a:cubicBezTo>
                  <a:pt x="255" y="102"/>
                  <a:pt x="255" y="102"/>
                  <a:pt x="255" y="102"/>
                </a:cubicBezTo>
                <a:cubicBezTo>
                  <a:pt x="249" y="94"/>
                  <a:pt x="249" y="94"/>
                  <a:pt x="249" y="94"/>
                </a:cubicBezTo>
                <a:cubicBezTo>
                  <a:pt x="249" y="93"/>
                  <a:pt x="249" y="93"/>
                  <a:pt x="249" y="93"/>
                </a:cubicBezTo>
                <a:cubicBezTo>
                  <a:pt x="255" y="89"/>
                  <a:pt x="262" y="86"/>
                  <a:pt x="270" y="86"/>
                </a:cubicBezTo>
                <a:cubicBezTo>
                  <a:pt x="280" y="86"/>
                  <a:pt x="285" y="91"/>
                  <a:pt x="285" y="102"/>
                </a:cubicBezTo>
                <a:cubicBezTo>
                  <a:pt x="285" y="121"/>
                  <a:pt x="285" y="121"/>
                  <a:pt x="285" y="121"/>
                </a:cubicBezTo>
                <a:cubicBezTo>
                  <a:pt x="285" y="127"/>
                  <a:pt x="285" y="130"/>
                  <a:pt x="286" y="132"/>
                </a:cubicBezTo>
                <a:cubicBezTo>
                  <a:pt x="286" y="133"/>
                  <a:pt x="286" y="133"/>
                  <a:pt x="286" y="133"/>
                </a:cubicBezTo>
                <a:cubicBezTo>
                  <a:pt x="272" y="133"/>
                  <a:pt x="272" y="133"/>
                  <a:pt x="272" y="133"/>
                </a:cubicBezTo>
                <a:lnTo>
                  <a:pt x="272" y="132"/>
                </a:lnTo>
                <a:close/>
                <a:moveTo>
                  <a:pt x="271" y="111"/>
                </a:moveTo>
                <a:cubicBezTo>
                  <a:pt x="262" y="113"/>
                  <a:pt x="261" y="116"/>
                  <a:pt x="261" y="119"/>
                </a:cubicBezTo>
                <a:cubicBezTo>
                  <a:pt x="261" y="121"/>
                  <a:pt x="262" y="123"/>
                  <a:pt x="264" y="123"/>
                </a:cubicBezTo>
                <a:cubicBezTo>
                  <a:pt x="267" y="123"/>
                  <a:pt x="269" y="122"/>
                  <a:pt x="271" y="120"/>
                </a:cubicBezTo>
                <a:lnTo>
                  <a:pt x="271" y="111"/>
                </a:lnTo>
                <a:close/>
                <a:moveTo>
                  <a:pt x="310" y="214"/>
                </a:moveTo>
                <a:cubicBezTo>
                  <a:pt x="311" y="215"/>
                  <a:pt x="311" y="215"/>
                  <a:pt x="311" y="215"/>
                </a:cubicBezTo>
                <a:cubicBezTo>
                  <a:pt x="297" y="215"/>
                  <a:pt x="297" y="215"/>
                  <a:pt x="297" y="215"/>
                </a:cubicBezTo>
                <a:cubicBezTo>
                  <a:pt x="297" y="214"/>
                  <a:pt x="297" y="214"/>
                  <a:pt x="297" y="214"/>
                </a:cubicBezTo>
                <a:cubicBezTo>
                  <a:pt x="296" y="213"/>
                  <a:pt x="296" y="212"/>
                  <a:pt x="296" y="210"/>
                </a:cubicBezTo>
                <a:cubicBezTo>
                  <a:pt x="293" y="214"/>
                  <a:pt x="289" y="215"/>
                  <a:pt x="283" y="215"/>
                </a:cubicBezTo>
                <a:cubicBezTo>
                  <a:pt x="276" y="215"/>
                  <a:pt x="272" y="211"/>
                  <a:pt x="272" y="203"/>
                </a:cubicBezTo>
                <a:cubicBezTo>
                  <a:pt x="272" y="194"/>
                  <a:pt x="280" y="188"/>
                  <a:pt x="296" y="185"/>
                </a:cubicBezTo>
                <a:cubicBezTo>
                  <a:pt x="296" y="183"/>
                  <a:pt x="296" y="183"/>
                  <a:pt x="296" y="183"/>
                </a:cubicBezTo>
                <a:cubicBezTo>
                  <a:pt x="296" y="180"/>
                  <a:pt x="295" y="179"/>
                  <a:pt x="292" y="179"/>
                </a:cubicBezTo>
                <a:cubicBezTo>
                  <a:pt x="287" y="179"/>
                  <a:pt x="283" y="182"/>
                  <a:pt x="280" y="184"/>
                </a:cubicBezTo>
                <a:cubicBezTo>
                  <a:pt x="280" y="184"/>
                  <a:pt x="280" y="184"/>
                  <a:pt x="280" y="184"/>
                </a:cubicBezTo>
                <a:cubicBezTo>
                  <a:pt x="273" y="176"/>
                  <a:pt x="273" y="176"/>
                  <a:pt x="273" y="176"/>
                </a:cubicBezTo>
                <a:cubicBezTo>
                  <a:pt x="274" y="175"/>
                  <a:pt x="274" y="175"/>
                  <a:pt x="274" y="175"/>
                </a:cubicBezTo>
                <a:cubicBezTo>
                  <a:pt x="279" y="171"/>
                  <a:pt x="286" y="168"/>
                  <a:pt x="294" y="168"/>
                </a:cubicBezTo>
                <a:cubicBezTo>
                  <a:pt x="305" y="168"/>
                  <a:pt x="309" y="173"/>
                  <a:pt x="309" y="183"/>
                </a:cubicBezTo>
                <a:cubicBezTo>
                  <a:pt x="309" y="203"/>
                  <a:pt x="309" y="203"/>
                  <a:pt x="309" y="203"/>
                </a:cubicBezTo>
                <a:cubicBezTo>
                  <a:pt x="309" y="209"/>
                  <a:pt x="310" y="212"/>
                  <a:pt x="310" y="214"/>
                </a:cubicBezTo>
                <a:close/>
                <a:moveTo>
                  <a:pt x="296" y="193"/>
                </a:moveTo>
                <a:cubicBezTo>
                  <a:pt x="286" y="195"/>
                  <a:pt x="285" y="198"/>
                  <a:pt x="285" y="201"/>
                </a:cubicBezTo>
                <a:cubicBezTo>
                  <a:pt x="285" y="203"/>
                  <a:pt x="286" y="205"/>
                  <a:pt x="289" y="205"/>
                </a:cubicBezTo>
                <a:cubicBezTo>
                  <a:pt x="291" y="205"/>
                  <a:pt x="294" y="204"/>
                  <a:pt x="296" y="201"/>
                </a:cubicBezTo>
                <a:lnTo>
                  <a:pt x="296" y="193"/>
                </a:lnTo>
                <a:close/>
                <a:moveTo>
                  <a:pt x="318" y="159"/>
                </a:moveTo>
                <a:cubicBezTo>
                  <a:pt x="332" y="157"/>
                  <a:pt x="332" y="157"/>
                  <a:pt x="332" y="157"/>
                </a:cubicBezTo>
                <a:cubicBezTo>
                  <a:pt x="332" y="215"/>
                  <a:pt x="332" y="215"/>
                  <a:pt x="332" y="215"/>
                </a:cubicBezTo>
                <a:cubicBezTo>
                  <a:pt x="318" y="215"/>
                  <a:pt x="318" y="215"/>
                  <a:pt x="318" y="215"/>
                </a:cubicBezTo>
                <a:lnTo>
                  <a:pt x="318" y="159"/>
                </a:lnTo>
                <a:close/>
                <a:moveTo>
                  <a:pt x="208" y="153"/>
                </a:moveTo>
                <a:cubicBezTo>
                  <a:pt x="222" y="153"/>
                  <a:pt x="222" y="153"/>
                  <a:pt x="222" y="153"/>
                </a:cubicBezTo>
                <a:cubicBezTo>
                  <a:pt x="222" y="215"/>
                  <a:pt x="222" y="215"/>
                  <a:pt x="222" y="215"/>
                </a:cubicBezTo>
                <a:cubicBezTo>
                  <a:pt x="208" y="215"/>
                  <a:pt x="208" y="215"/>
                  <a:pt x="208" y="215"/>
                </a:cubicBezTo>
                <a:cubicBezTo>
                  <a:pt x="208" y="188"/>
                  <a:pt x="208" y="188"/>
                  <a:pt x="208" y="188"/>
                </a:cubicBezTo>
                <a:cubicBezTo>
                  <a:pt x="188" y="188"/>
                  <a:pt x="188" y="188"/>
                  <a:pt x="188" y="188"/>
                </a:cubicBezTo>
                <a:cubicBezTo>
                  <a:pt x="188" y="215"/>
                  <a:pt x="188" y="215"/>
                  <a:pt x="188" y="215"/>
                </a:cubicBezTo>
                <a:cubicBezTo>
                  <a:pt x="174" y="215"/>
                  <a:pt x="174" y="215"/>
                  <a:pt x="174" y="215"/>
                </a:cubicBezTo>
                <a:cubicBezTo>
                  <a:pt x="174" y="153"/>
                  <a:pt x="174" y="153"/>
                  <a:pt x="174" y="153"/>
                </a:cubicBezTo>
                <a:cubicBezTo>
                  <a:pt x="188" y="153"/>
                  <a:pt x="188" y="153"/>
                  <a:pt x="188" y="153"/>
                </a:cubicBezTo>
                <a:cubicBezTo>
                  <a:pt x="188" y="176"/>
                  <a:pt x="188" y="176"/>
                  <a:pt x="188" y="176"/>
                </a:cubicBezTo>
                <a:cubicBezTo>
                  <a:pt x="208" y="176"/>
                  <a:pt x="208" y="176"/>
                  <a:pt x="208" y="176"/>
                </a:cubicBezTo>
                <a:lnTo>
                  <a:pt x="208" y="153"/>
                </a:lnTo>
                <a:close/>
                <a:moveTo>
                  <a:pt x="342" y="130"/>
                </a:moveTo>
                <a:cubicBezTo>
                  <a:pt x="340" y="129"/>
                  <a:pt x="339" y="127"/>
                  <a:pt x="339" y="124"/>
                </a:cubicBezTo>
                <a:cubicBezTo>
                  <a:pt x="339" y="122"/>
                  <a:pt x="341" y="118"/>
                  <a:pt x="345" y="116"/>
                </a:cubicBezTo>
                <a:cubicBezTo>
                  <a:pt x="341" y="113"/>
                  <a:pt x="339" y="108"/>
                  <a:pt x="339" y="103"/>
                </a:cubicBezTo>
                <a:cubicBezTo>
                  <a:pt x="339" y="93"/>
                  <a:pt x="346" y="86"/>
                  <a:pt x="357" y="86"/>
                </a:cubicBezTo>
                <a:cubicBezTo>
                  <a:pt x="362" y="86"/>
                  <a:pt x="367" y="88"/>
                  <a:pt x="370" y="90"/>
                </a:cubicBezTo>
                <a:cubicBezTo>
                  <a:pt x="372" y="88"/>
                  <a:pt x="376" y="86"/>
                  <a:pt x="379" y="86"/>
                </a:cubicBezTo>
                <a:cubicBezTo>
                  <a:pt x="380" y="86"/>
                  <a:pt x="380" y="86"/>
                  <a:pt x="380" y="86"/>
                </a:cubicBezTo>
                <a:cubicBezTo>
                  <a:pt x="380" y="98"/>
                  <a:pt x="380" y="98"/>
                  <a:pt x="380" y="98"/>
                </a:cubicBezTo>
                <a:cubicBezTo>
                  <a:pt x="379" y="98"/>
                  <a:pt x="379" y="98"/>
                  <a:pt x="379" y="98"/>
                </a:cubicBezTo>
                <a:cubicBezTo>
                  <a:pt x="378" y="98"/>
                  <a:pt x="376" y="98"/>
                  <a:pt x="374" y="98"/>
                </a:cubicBezTo>
                <a:cubicBezTo>
                  <a:pt x="375" y="100"/>
                  <a:pt x="375" y="101"/>
                  <a:pt x="375" y="103"/>
                </a:cubicBezTo>
                <a:cubicBezTo>
                  <a:pt x="375" y="113"/>
                  <a:pt x="368" y="120"/>
                  <a:pt x="357" y="120"/>
                </a:cubicBezTo>
                <a:cubicBezTo>
                  <a:pt x="355" y="120"/>
                  <a:pt x="353" y="119"/>
                  <a:pt x="351" y="119"/>
                </a:cubicBezTo>
                <a:cubicBezTo>
                  <a:pt x="351" y="120"/>
                  <a:pt x="351" y="120"/>
                  <a:pt x="351" y="120"/>
                </a:cubicBezTo>
                <a:cubicBezTo>
                  <a:pt x="351" y="121"/>
                  <a:pt x="351" y="122"/>
                  <a:pt x="354" y="122"/>
                </a:cubicBezTo>
                <a:cubicBezTo>
                  <a:pt x="360" y="123"/>
                  <a:pt x="360" y="123"/>
                  <a:pt x="360" y="123"/>
                </a:cubicBezTo>
                <a:cubicBezTo>
                  <a:pt x="374" y="124"/>
                  <a:pt x="379" y="127"/>
                  <a:pt x="379" y="135"/>
                </a:cubicBezTo>
                <a:cubicBezTo>
                  <a:pt x="379" y="144"/>
                  <a:pt x="370" y="149"/>
                  <a:pt x="356" y="149"/>
                </a:cubicBezTo>
                <a:cubicBezTo>
                  <a:pt x="342" y="149"/>
                  <a:pt x="336" y="146"/>
                  <a:pt x="336" y="139"/>
                </a:cubicBezTo>
                <a:cubicBezTo>
                  <a:pt x="336" y="135"/>
                  <a:pt x="338" y="132"/>
                  <a:pt x="342" y="130"/>
                </a:cubicBezTo>
                <a:close/>
                <a:moveTo>
                  <a:pt x="352" y="103"/>
                </a:moveTo>
                <a:cubicBezTo>
                  <a:pt x="352" y="106"/>
                  <a:pt x="352" y="111"/>
                  <a:pt x="357" y="111"/>
                </a:cubicBezTo>
                <a:cubicBezTo>
                  <a:pt x="360" y="111"/>
                  <a:pt x="362" y="108"/>
                  <a:pt x="362" y="103"/>
                </a:cubicBezTo>
                <a:cubicBezTo>
                  <a:pt x="362" y="100"/>
                  <a:pt x="361" y="96"/>
                  <a:pt x="357" y="96"/>
                </a:cubicBezTo>
                <a:cubicBezTo>
                  <a:pt x="352" y="96"/>
                  <a:pt x="352" y="101"/>
                  <a:pt x="352" y="103"/>
                </a:cubicBezTo>
                <a:close/>
                <a:moveTo>
                  <a:pt x="348" y="137"/>
                </a:moveTo>
                <a:cubicBezTo>
                  <a:pt x="348" y="140"/>
                  <a:pt x="350" y="142"/>
                  <a:pt x="357" y="142"/>
                </a:cubicBezTo>
                <a:cubicBezTo>
                  <a:pt x="363" y="142"/>
                  <a:pt x="366" y="140"/>
                  <a:pt x="366" y="137"/>
                </a:cubicBezTo>
                <a:cubicBezTo>
                  <a:pt x="366" y="135"/>
                  <a:pt x="366" y="134"/>
                  <a:pt x="358" y="134"/>
                </a:cubicBezTo>
                <a:cubicBezTo>
                  <a:pt x="351" y="133"/>
                  <a:pt x="351" y="133"/>
                  <a:pt x="351" y="133"/>
                </a:cubicBezTo>
                <a:cubicBezTo>
                  <a:pt x="351" y="133"/>
                  <a:pt x="350" y="133"/>
                  <a:pt x="350" y="133"/>
                </a:cubicBezTo>
                <a:cubicBezTo>
                  <a:pt x="349" y="134"/>
                  <a:pt x="348" y="136"/>
                  <a:pt x="348" y="137"/>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Title 1"/>
          <p:cNvSpPr>
            <a:spLocks noGrp="1"/>
          </p:cNvSpPr>
          <p:nvPr>
            <p:ph type="title"/>
          </p:nvPr>
        </p:nvSpPr>
        <p:spPr>
          <a:xfrm>
            <a:off x="457197" y="1179576"/>
            <a:ext cx="4105094" cy="235449"/>
          </a:xfrm>
        </p:spPr>
        <p:txBody>
          <a:bodyPr vert="horz" lIns="0" tIns="0" rIns="0" bIns="0" rtlCol="0" anchor="b" anchorCtr="0">
            <a:noAutofit/>
          </a:bodyPr>
          <a:lstStyle>
            <a:lvl1pPr>
              <a:defRPr lang="en-US" sz="2000" b="1" i="0" kern="1200" cap="none" dirty="0">
                <a:solidFill>
                  <a:schemeClr val="bg1"/>
                </a:solidFill>
                <a:latin typeface="+mj-lt"/>
                <a:ea typeface="+mj-ea"/>
                <a:cs typeface="+mj-cs"/>
              </a:defRPr>
            </a:lvl1pPr>
          </a:lstStyle>
          <a:p>
            <a:pPr lvl="0" algn="l" defTabSz="342900" rtl="0" eaLnBrk="1" latinLnBrk="0" hangingPunct="1">
              <a:lnSpc>
                <a:spcPct val="85000"/>
              </a:lnSpc>
              <a:spcBef>
                <a:spcPct val="0"/>
              </a:spcBef>
              <a:buNone/>
            </a:pPr>
            <a:r>
              <a:rPr lang="en-US"/>
              <a:t>Click to edit Master title style</a:t>
            </a:r>
            <a:endParaRPr lang="en-US" dirty="0"/>
          </a:p>
        </p:txBody>
      </p:sp>
      <p:sp>
        <p:nvSpPr>
          <p:cNvPr id="17" name="Content Placeholder 12"/>
          <p:cNvSpPr>
            <a:spLocks noGrp="1"/>
          </p:cNvSpPr>
          <p:nvPr>
            <p:ph sz="quarter" idx="11"/>
          </p:nvPr>
        </p:nvSpPr>
        <p:spPr>
          <a:xfrm>
            <a:off x="457200" y="1508760"/>
            <a:ext cx="4105275" cy="2853690"/>
          </a:xfrm>
        </p:spPr>
        <p:txBody>
          <a:bodyPr vert="horz" lIns="0" tIns="0" rIns="0" bIns="0" rtlCol="0" anchor="t" anchorCtr="0">
            <a:noAutofit/>
          </a:bodyPr>
          <a:lstStyle>
            <a:lvl1pPr marL="228600" indent="-228600">
              <a:buClr>
                <a:schemeClr val="bg1"/>
              </a:buClr>
              <a:defRPr lang="en-US" dirty="0">
                <a:solidFill>
                  <a:schemeClr val="bg1"/>
                </a:solidFill>
              </a:defRPr>
            </a:lvl1pPr>
            <a:lvl2pPr indent="-228600">
              <a:buClr>
                <a:schemeClr val="bg1"/>
              </a:buClr>
              <a:defRPr lang="en-US" dirty="0">
                <a:solidFill>
                  <a:schemeClr val="bg1"/>
                </a:solidFill>
              </a:defRPr>
            </a:lvl2pPr>
            <a:lvl3pPr marL="685800" indent="-228600">
              <a:buClr>
                <a:schemeClr val="bg1"/>
              </a:buClr>
              <a:defRPr lang="en-US" dirty="0">
                <a:solidFill>
                  <a:schemeClr val="bg1"/>
                </a:solidFill>
              </a:defRPr>
            </a:lvl3pPr>
            <a:lvl4pPr marL="914400" indent="-228600">
              <a:buClr>
                <a:schemeClr val="bg1"/>
              </a:buClr>
              <a:defRPr lang="en-US" dirty="0">
                <a:solidFill>
                  <a:schemeClr val="bg1"/>
                </a:solidFill>
              </a:defRPr>
            </a:lvl4pPr>
            <a:lvl5pPr marL="1143000" indent="-228600">
              <a:buClr>
                <a:schemeClr val="bg1"/>
              </a:buClr>
              <a:defRPr lang="en-US"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140176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968EC-3E02-4AEA-BF5D-54012DE49FA6}"/>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7A5E61E8-7073-42A8-82FA-FC5037D364C3}"/>
              </a:ext>
            </a:extLst>
          </p:cNvPr>
          <p:cNvSpPr>
            <a:spLocks noGrp="1"/>
          </p:cNvSpPr>
          <p:nvPr>
            <p:ph type="dt" sz="half" idx="10"/>
          </p:nvPr>
        </p:nvSpPr>
        <p:spPr/>
        <p:txBody>
          <a:bodyPr/>
          <a:lstStyle/>
          <a:p>
            <a:fld id="{C540774A-6E34-4025-AC88-5193B287621D}" type="datetimeFigureOut">
              <a:rPr lang="en-US" smtClean="0"/>
              <a:t>4/1/24</a:t>
            </a:fld>
            <a:endParaRPr lang="en-US"/>
          </a:p>
        </p:txBody>
      </p:sp>
      <p:sp>
        <p:nvSpPr>
          <p:cNvPr id="8" name="Content Placeholder 7">
            <a:extLst>
              <a:ext uri="{FF2B5EF4-FFF2-40B4-BE49-F238E27FC236}">
                <a16:creationId xmlns:a16="http://schemas.microsoft.com/office/drawing/2014/main" id="{F4F64B63-739F-4BEE-88AD-F7E17D008684}"/>
              </a:ext>
            </a:extLst>
          </p:cNvPr>
          <p:cNvSpPr>
            <a:spLocks noGrp="1"/>
          </p:cNvSpPr>
          <p:nvPr>
            <p:ph sz="quarter" idx="13"/>
          </p:nvPr>
        </p:nvSpPr>
        <p:spPr>
          <a:xfrm>
            <a:off x="457200" y="1353312"/>
            <a:ext cx="8229600" cy="3008376"/>
          </a:xfrm>
        </p:spPr>
        <p:txBody>
          <a:bodyPr/>
          <a:lstStyle>
            <a:lvl1pPr marL="228600" indent="-228600">
              <a:defRPr/>
            </a:lvl1pPr>
            <a:lvl2pPr marL="457200" indent="-228600">
              <a:defRPr/>
            </a:lvl2pPr>
            <a:lvl3pPr marL="685800" indent="-228600">
              <a:defRPr/>
            </a:lvl3pPr>
            <a:lvl4pPr marL="914400" indent="-228600">
              <a:defRPr/>
            </a:lvl4pPr>
            <a:lvl5pPr marL="1143000" indent="-2286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3">
            <a:extLst>
              <a:ext uri="{FF2B5EF4-FFF2-40B4-BE49-F238E27FC236}">
                <a16:creationId xmlns:a16="http://schemas.microsoft.com/office/drawing/2014/main" id="{B8830FB6-9F98-4115-B322-2C5C7971DA19}"/>
              </a:ext>
            </a:extLst>
          </p:cNvPr>
          <p:cNvSpPr>
            <a:spLocks noGrp="1"/>
          </p:cNvSpPr>
          <p:nvPr>
            <p:ph type="ftr" sz="quarter" idx="3"/>
          </p:nvPr>
        </p:nvSpPr>
        <p:spPr>
          <a:xfrm>
            <a:off x="764732" y="4843025"/>
            <a:ext cx="5479256" cy="123111"/>
          </a:xfrm>
          <a:prstGeom prst="rect">
            <a:avLst/>
          </a:prstGeom>
        </p:spPr>
        <p:txBody>
          <a:bodyPr vert="horz" wrap="square" lIns="0" tIns="0" rIns="0" bIns="0" rtlCol="0" anchor="ctr">
            <a:spAutoFit/>
          </a:bodyPr>
          <a:lstStyle>
            <a:lvl1pPr algn="l">
              <a:defRPr sz="800">
                <a:solidFill>
                  <a:schemeClr val="tx1"/>
                </a:solidFill>
              </a:defRPr>
            </a:lvl1pPr>
          </a:lstStyle>
          <a:p>
            <a:r>
              <a:rPr lang="en-US" dirty="0"/>
              <a:t>Division Name or Footer</a:t>
            </a:r>
          </a:p>
        </p:txBody>
      </p:sp>
      <p:sp>
        <p:nvSpPr>
          <p:cNvPr id="10" name="Slide Number Placeholder 4">
            <a:extLst>
              <a:ext uri="{FF2B5EF4-FFF2-40B4-BE49-F238E27FC236}">
                <a16:creationId xmlns:a16="http://schemas.microsoft.com/office/drawing/2014/main" id="{0FF60DDA-8D23-42FE-BD44-90DE24A9C025}"/>
              </a:ext>
            </a:extLst>
          </p:cNvPr>
          <p:cNvSpPr>
            <a:spLocks noGrp="1"/>
          </p:cNvSpPr>
          <p:nvPr>
            <p:ph type="sldNum" sz="quarter" idx="4"/>
          </p:nvPr>
        </p:nvSpPr>
        <p:spPr>
          <a:xfrm>
            <a:off x="457200" y="4843025"/>
            <a:ext cx="236764" cy="123111"/>
          </a:xfrm>
          <a:prstGeom prst="rect">
            <a:avLst/>
          </a:prstGeom>
        </p:spPr>
        <p:txBody>
          <a:bodyPr vert="horz" wrap="square" lIns="0" tIns="0" rIns="0" bIns="0" rtlCol="0" anchor="ctr">
            <a:spAutoFit/>
          </a:bodyPr>
          <a:lstStyle>
            <a:lvl1pPr>
              <a:defRPr lang="en-US" sz="800" smtClean="0"/>
            </a:lvl1pPr>
          </a:lstStyle>
          <a:p>
            <a:fld id="{811F7B40-3EE5-44CD-B63D-443206A23245}" type="slidenum">
              <a:rPr lang="en-US" smtClean="0"/>
              <a:pPr/>
              <a:t>‹#›</a:t>
            </a:fld>
            <a:endParaRPr lang="en-US" dirty="0"/>
          </a:p>
        </p:txBody>
      </p:sp>
    </p:spTree>
    <p:extLst>
      <p:ext uri="{BB962C8B-B14F-4D97-AF65-F5344CB8AC3E}">
        <p14:creationId xmlns:p14="http://schemas.microsoft.com/office/powerpoint/2010/main" val="607584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FB858942-9006-7DB7-7324-97FBE0354485}"/>
              </a:ext>
            </a:extLst>
          </p:cNvPr>
          <p:cNvSpPr>
            <a:spLocks noGrp="1"/>
          </p:cNvSpPr>
          <p:nvPr>
            <p:ph sz="quarter" idx="10"/>
          </p:nvPr>
        </p:nvSpPr>
        <p:spPr>
          <a:xfrm>
            <a:off x="325438" y="1554480"/>
            <a:ext cx="7446962" cy="2651760"/>
          </a:xfrm>
        </p:spPr>
        <p:txBody>
          <a:bodyPr/>
          <a:lstStyle>
            <a:lvl1pPr>
              <a:defRPr>
                <a:solidFill>
                  <a:schemeClr val="bg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5">
            <a:extLst>
              <a:ext uri="{FF2B5EF4-FFF2-40B4-BE49-F238E27FC236}">
                <a16:creationId xmlns:a16="http://schemas.microsoft.com/office/drawing/2014/main" id="{18F5C714-8EA7-9E55-9977-F1AF1237AAFC}"/>
              </a:ext>
            </a:extLst>
          </p:cNvPr>
          <p:cNvSpPr>
            <a:spLocks noGrp="1"/>
          </p:cNvSpPr>
          <p:nvPr>
            <p:ph type="sldNum" sz="quarter" idx="4"/>
          </p:nvPr>
        </p:nvSpPr>
        <p:spPr>
          <a:xfrm>
            <a:off x="8518862" y="4642652"/>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dirty="0"/>
          </a:p>
        </p:txBody>
      </p:sp>
      <p:sp>
        <p:nvSpPr>
          <p:cNvPr id="4" name="Footer Placeholder 4">
            <a:extLst>
              <a:ext uri="{FF2B5EF4-FFF2-40B4-BE49-F238E27FC236}">
                <a16:creationId xmlns:a16="http://schemas.microsoft.com/office/drawing/2014/main" id="{C82DA2B3-B5AF-632C-5F39-B4DB388C1C05}"/>
              </a:ext>
            </a:extLst>
          </p:cNvPr>
          <p:cNvSpPr>
            <a:spLocks noGrp="1"/>
          </p:cNvSpPr>
          <p:nvPr>
            <p:ph type="ftr" sz="quarter" idx="3"/>
          </p:nvPr>
        </p:nvSpPr>
        <p:spPr>
          <a:xfrm>
            <a:off x="7525512" y="4665770"/>
            <a:ext cx="859536" cy="95050"/>
          </a:xfrm>
          <a:prstGeom prst="roundRect">
            <a:avLst>
              <a:gd name="adj" fmla="val 50000"/>
            </a:avLst>
          </a:prstGeom>
          <a:ln>
            <a:solidFill>
              <a:schemeClr val="bg1"/>
            </a:solidFill>
          </a:ln>
        </p:spPr>
        <p:txBody>
          <a:bodyPr vert="horz" lIns="45720" tIns="45720" rIns="91440" bIns="45720" rtlCol="0" anchor="ctr"/>
          <a:lstStyle>
            <a:lvl1pPr>
              <a:defRPr lang="en-US" smtClean="0">
                <a:solidFill>
                  <a:schemeClr val="bg1"/>
                </a:solidFill>
              </a:defRPr>
            </a:lvl1pPr>
          </a:lstStyle>
          <a:p>
            <a:r>
              <a:rPr lang="en-US" dirty="0"/>
              <a:t>NYU Langone Health</a:t>
            </a:r>
          </a:p>
        </p:txBody>
      </p:sp>
    </p:spTree>
    <p:extLst>
      <p:ext uri="{BB962C8B-B14F-4D97-AF65-F5344CB8AC3E}">
        <p14:creationId xmlns:p14="http://schemas.microsoft.com/office/powerpoint/2010/main" val="538261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968EC-3E02-4AEA-BF5D-54012DE49FA6}"/>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7A5E61E8-7073-42A8-82FA-FC5037D364C3}"/>
              </a:ext>
            </a:extLst>
          </p:cNvPr>
          <p:cNvSpPr>
            <a:spLocks noGrp="1"/>
          </p:cNvSpPr>
          <p:nvPr>
            <p:ph type="dt" sz="half" idx="10"/>
          </p:nvPr>
        </p:nvSpPr>
        <p:spPr/>
        <p:txBody>
          <a:bodyPr/>
          <a:lstStyle/>
          <a:p>
            <a:fld id="{C540774A-6E34-4025-AC88-5193B287621D}" type="datetimeFigureOut">
              <a:rPr lang="en-US" smtClean="0"/>
              <a:t>4/1/24</a:t>
            </a:fld>
            <a:endParaRPr lang="en-US"/>
          </a:p>
        </p:txBody>
      </p:sp>
      <p:sp>
        <p:nvSpPr>
          <p:cNvPr id="8" name="Content Placeholder 7">
            <a:extLst>
              <a:ext uri="{FF2B5EF4-FFF2-40B4-BE49-F238E27FC236}">
                <a16:creationId xmlns:a16="http://schemas.microsoft.com/office/drawing/2014/main" id="{F4F64B63-739F-4BEE-88AD-F7E17D008684}"/>
              </a:ext>
            </a:extLst>
          </p:cNvPr>
          <p:cNvSpPr>
            <a:spLocks noGrp="1"/>
          </p:cNvSpPr>
          <p:nvPr>
            <p:ph sz="quarter" idx="13"/>
          </p:nvPr>
        </p:nvSpPr>
        <p:spPr>
          <a:xfrm>
            <a:off x="457200" y="1353312"/>
            <a:ext cx="8229600" cy="3008376"/>
          </a:xfrm>
        </p:spPr>
        <p:txBody>
          <a:bodyPr/>
          <a:lstStyle>
            <a:lvl1pPr marL="228600" indent="-228600">
              <a:defRPr/>
            </a:lvl1pPr>
            <a:lvl2pPr marL="457200" indent="-228600">
              <a:defRPr/>
            </a:lvl2pPr>
            <a:lvl3pPr marL="685800" indent="-228600">
              <a:defRPr/>
            </a:lvl3pPr>
            <a:lvl4pPr marL="914400" indent="-228600">
              <a:defRPr/>
            </a:lvl4pPr>
            <a:lvl5pPr marL="1143000" indent="-2286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3">
            <a:extLst>
              <a:ext uri="{FF2B5EF4-FFF2-40B4-BE49-F238E27FC236}">
                <a16:creationId xmlns:a16="http://schemas.microsoft.com/office/drawing/2014/main" id="{B8830FB6-9F98-4115-B322-2C5C7971DA19}"/>
              </a:ext>
            </a:extLst>
          </p:cNvPr>
          <p:cNvSpPr>
            <a:spLocks noGrp="1"/>
          </p:cNvSpPr>
          <p:nvPr>
            <p:ph type="ftr" sz="quarter" idx="3"/>
          </p:nvPr>
        </p:nvSpPr>
        <p:spPr>
          <a:xfrm>
            <a:off x="764732" y="4843025"/>
            <a:ext cx="5479256" cy="123111"/>
          </a:xfrm>
          <a:prstGeom prst="rect">
            <a:avLst/>
          </a:prstGeom>
        </p:spPr>
        <p:txBody>
          <a:bodyPr vert="horz" wrap="square" lIns="0" tIns="0" rIns="0" bIns="0" rtlCol="0" anchor="ctr">
            <a:spAutoFit/>
          </a:bodyPr>
          <a:lstStyle>
            <a:lvl1pPr algn="l">
              <a:defRPr sz="800">
                <a:solidFill>
                  <a:schemeClr val="tx1"/>
                </a:solidFill>
              </a:defRPr>
            </a:lvl1pPr>
          </a:lstStyle>
          <a:p>
            <a:r>
              <a:rPr lang="en-US" dirty="0"/>
              <a:t>Division Name or Footer</a:t>
            </a:r>
          </a:p>
        </p:txBody>
      </p:sp>
      <p:sp>
        <p:nvSpPr>
          <p:cNvPr id="10" name="Slide Number Placeholder 4">
            <a:extLst>
              <a:ext uri="{FF2B5EF4-FFF2-40B4-BE49-F238E27FC236}">
                <a16:creationId xmlns:a16="http://schemas.microsoft.com/office/drawing/2014/main" id="{0FF60DDA-8D23-42FE-BD44-90DE24A9C025}"/>
              </a:ext>
            </a:extLst>
          </p:cNvPr>
          <p:cNvSpPr>
            <a:spLocks noGrp="1"/>
          </p:cNvSpPr>
          <p:nvPr>
            <p:ph type="sldNum" sz="quarter" idx="4"/>
          </p:nvPr>
        </p:nvSpPr>
        <p:spPr>
          <a:xfrm>
            <a:off x="457200" y="4843025"/>
            <a:ext cx="236764" cy="123111"/>
          </a:xfrm>
          <a:prstGeom prst="rect">
            <a:avLst/>
          </a:prstGeom>
        </p:spPr>
        <p:txBody>
          <a:bodyPr vert="horz" wrap="square" lIns="0" tIns="0" rIns="0" bIns="0" rtlCol="0" anchor="ctr">
            <a:spAutoFit/>
          </a:bodyPr>
          <a:lstStyle>
            <a:lvl1pPr>
              <a:defRPr lang="en-US" sz="800" smtClean="0"/>
            </a:lvl1pPr>
          </a:lstStyle>
          <a:p>
            <a:fld id="{811F7B40-3EE5-44CD-B63D-443206A23245}" type="slidenum">
              <a:rPr lang="en-US" smtClean="0"/>
              <a:pPr/>
              <a:t>‹#›</a:t>
            </a:fld>
            <a:endParaRPr lang="en-US" dirty="0"/>
          </a:p>
        </p:txBody>
      </p:sp>
    </p:spTree>
    <p:extLst>
      <p:ext uri="{BB962C8B-B14F-4D97-AF65-F5344CB8AC3E}">
        <p14:creationId xmlns:p14="http://schemas.microsoft.com/office/powerpoint/2010/main" val="34163188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968EC-3E02-4AEA-BF5D-54012DE49FA6}"/>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7A5E61E8-7073-42A8-82FA-FC5037D364C3}"/>
              </a:ext>
            </a:extLst>
          </p:cNvPr>
          <p:cNvSpPr>
            <a:spLocks noGrp="1"/>
          </p:cNvSpPr>
          <p:nvPr>
            <p:ph type="dt" sz="half" idx="10"/>
          </p:nvPr>
        </p:nvSpPr>
        <p:spPr/>
        <p:txBody>
          <a:bodyPr/>
          <a:lstStyle/>
          <a:p>
            <a:fld id="{C540774A-6E34-4025-AC88-5193B287621D}" type="datetimeFigureOut">
              <a:rPr lang="en-US" smtClean="0"/>
              <a:t>4/1/24</a:t>
            </a:fld>
            <a:endParaRPr lang="en-US"/>
          </a:p>
        </p:txBody>
      </p:sp>
      <p:sp>
        <p:nvSpPr>
          <p:cNvPr id="8" name="Content Placeholder 7">
            <a:extLst>
              <a:ext uri="{FF2B5EF4-FFF2-40B4-BE49-F238E27FC236}">
                <a16:creationId xmlns:a16="http://schemas.microsoft.com/office/drawing/2014/main" id="{F4F64B63-739F-4BEE-88AD-F7E17D008684}"/>
              </a:ext>
            </a:extLst>
          </p:cNvPr>
          <p:cNvSpPr>
            <a:spLocks noGrp="1"/>
          </p:cNvSpPr>
          <p:nvPr>
            <p:ph sz="quarter" idx="13"/>
          </p:nvPr>
        </p:nvSpPr>
        <p:spPr>
          <a:xfrm>
            <a:off x="457200" y="1353312"/>
            <a:ext cx="8229600" cy="3008376"/>
          </a:xfrm>
        </p:spPr>
        <p:txBody>
          <a:bodyPr/>
          <a:lstStyle>
            <a:lvl1pPr marL="228600" indent="-228600">
              <a:defRPr/>
            </a:lvl1pPr>
            <a:lvl2pPr marL="457200" indent="-228600">
              <a:defRPr/>
            </a:lvl2pPr>
            <a:lvl3pPr marL="685800" indent="-228600">
              <a:defRPr/>
            </a:lvl3pPr>
            <a:lvl4pPr marL="914400" indent="-228600">
              <a:defRPr/>
            </a:lvl4pPr>
            <a:lvl5pPr marL="1143000" indent="-2286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3">
            <a:extLst>
              <a:ext uri="{FF2B5EF4-FFF2-40B4-BE49-F238E27FC236}">
                <a16:creationId xmlns:a16="http://schemas.microsoft.com/office/drawing/2014/main" id="{B8830FB6-9F98-4115-B322-2C5C7971DA19}"/>
              </a:ext>
            </a:extLst>
          </p:cNvPr>
          <p:cNvSpPr>
            <a:spLocks noGrp="1"/>
          </p:cNvSpPr>
          <p:nvPr>
            <p:ph type="ftr" sz="quarter" idx="3"/>
          </p:nvPr>
        </p:nvSpPr>
        <p:spPr>
          <a:xfrm>
            <a:off x="764732" y="4843025"/>
            <a:ext cx="5479256" cy="123111"/>
          </a:xfrm>
          <a:prstGeom prst="rect">
            <a:avLst/>
          </a:prstGeom>
        </p:spPr>
        <p:txBody>
          <a:bodyPr vert="horz" wrap="square" lIns="0" tIns="0" rIns="0" bIns="0" rtlCol="0" anchor="ctr">
            <a:spAutoFit/>
          </a:bodyPr>
          <a:lstStyle>
            <a:lvl1pPr algn="l">
              <a:defRPr sz="800">
                <a:solidFill>
                  <a:schemeClr val="tx1"/>
                </a:solidFill>
              </a:defRPr>
            </a:lvl1pPr>
          </a:lstStyle>
          <a:p>
            <a:r>
              <a:rPr lang="en-US" dirty="0"/>
              <a:t>Division Name or Footer</a:t>
            </a:r>
          </a:p>
        </p:txBody>
      </p:sp>
      <p:sp>
        <p:nvSpPr>
          <p:cNvPr id="10" name="Slide Number Placeholder 4">
            <a:extLst>
              <a:ext uri="{FF2B5EF4-FFF2-40B4-BE49-F238E27FC236}">
                <a16:creationId xmlns:a16="http://schemas.microsoft.com/office/drawing/2014/main" id="{0FF60DDA-8D23-42FE-BD44-90DE24A9C025}"/>
              </a:ext>
            </a:extLst>
          </p:cNvPr>
          <p:cNvSpPr>
            <a:spLocks noGrp="1"/>
          </p:cNvSpPr>
          <p:nvPr>
            <p:ph type="sldNum" sz="quarter" idx="4"/>
          </p:nvPr>
        </p:nvSpPr>
        <p:spPr>
          <a:xfrm>
            <a:off x="457200" y="4843025"/>
            <a:ext cx="236764" cy="123111"/>
          </a:xfrm>
          <a:prstGeom prst="rect">
            <a:avLst/>
          </a:prstGeom>
        </p:spPr>
        <p:txBody>
          <a:bodyPr vert="horz" wrap="square" lIns="0" tIns="0" rIns="0" bIns="0" rtlCol="0" anchor="ctr">
            <a:spAutoFit/>
          </a:bodyPr>
          <a:lstStyle>
            <a:lvl1pPr>
              <a:defRPr lang="en-US" sz="800" smtClean="0"/>
            </a:lvl1pPr>
          </a:lstStyle>
          <a:p>
            <a:fld id="{811F7B40-3EE5-44CD-B63D-443206A23245}" type="slidenum">
              <a:rPr lang="en-US" smtClean="0"/>
              <a:pPr/>
              <a:t>‹#›</a:t>
            </a:fld>
            <a:endParaRPr lang="en-US" dirty="0"/>
          </a:p>
        </p:txBody>
      </p:sp>
    </p:spTree>
    <p:extLst>
      <p:ext uri="{BB962C8B-B14F-4D97-AF65-F5344CB8AC3E}">
        <p14:creationId xmlns:p14="http://schemas.microsoft.com/office/powerpoint/2010/main" val="2570053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hite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FB858942-9006-7DB7-7324-97FBE0354485}"/>
              </a:ext>
            </a:extLst>
          </p:cNvPr>
          <p:cNvSpPr>
            <a:spLocks noGrp="1"/>
          </p:cNvSpPr>
          <p:nvPr>
            <p:ph sz="quarter" idx="10"/>
          </p:nvPr>
        </p:nvSpPr>
        <p:spPr>
          <a:xfrm>
            <a:off x="325438" y="1554480"/>
            <a:ext cx="7446962" cy="2651760"/>
          </a:xfrm>
        </p:spPr>
        <p:txBody>
          <a:bodyPr/>
          <a:lstStyle>
            <a:lvl1pPr>
              <a:defRPr>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5">
            <a:extLst>
              <a:ext uri="{FF2B5EF4-FFF2-40B4-BE49-F238E27FC236}">
                <a16:creationId xmlns:a16="http://schemas.microsoft.com/office/drawing/2014/main" id="{B0CBCABA-635A-9649-D0AC-CE05C3AACC56}"/>
              </a:ext>
            </a:extLst>
          </p:cNvPr>
          <p:cNvSpPr>
            <a:spLocks noGrp="1"/>
          </p:cNvSpPr>
          <p:nvPr>
            <p:ph type="sldNum" sz="quarter" idx="4"/>
          </p:nvPr>
        </p:nvSpPr>
        <p:spPr>
          <a:xfrm>
            <a:off x="8518862" y="4642652"/>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dirty="0"/>
          </a:p>
        </p:txBody>
      </p:sp>
      <p:sp>
        <p:nvSpPr>
          <p:cNvPr id="4" name="Footer Placeholder 4">
            <a:extLst>
              <a:ext uri="{FF2B5EF4-FFF2-40B4-BE49-F238E27FC236}">
                <a16:creationId xmlns:a16="http://schemas.microsoft.com/office/drawing/2014/main" id="{3DC5FA75-A5AC-B120-4591-521CF6D2CA24}"/>
              </a:ext>
            </a:extLst>
          </p:cNvPr>
          <p:cNvSpPr>
            <a:spLocks noGrp="1"/>
          </p:cNvSpPr>
          <p:nvPr>
            <p:ph type="ftr" sz="quarter" idx="3"/>
          </p:nvPr>
        </p:nvSpPr>
        <p:spPr>
          <a:xfrm>
            <a:off x="7525512" y="4665770"/>
            <a:ext cx="859536" cy="95050"/>
          </a:xfrm>
          <a:prstGeom prst="roundRect">
            <a:avLst>
              <a:gd name="adj" fmla="val 50000"/>
            </a:avLst>
          </a:prstGeom>
          <a:ln>
            <a:solidFill>
              <a:schemeClr val="bg1"/>
            </a:solidFill>
          </a:ln>
        </p:spPr>
        <p:txBody>
          <a:bodyPr vert="horz" lIns="45720" tIns="45720" rIns="91440" bIns="45720" rtlCol="0" anchor="ctr"/>
          <a:lstStyle>
            <a:lvl1pPr>
              <a:defRPr lang="en-US" smtClean="0">
                <a:solidFill>
                  <a:schemeClr val="bg1"/>
                </a:solidFill>
              </a:defRPr>
            </a:lvl1pPr>
          </a:lstStyle>
          <a:p>
            <a:r>
              <a:rPr lang="en-US" dirty="0"/>
              <a:t>NYU Langone Health</a:t>
            </a:r>
          </a:p>
        </p:txBody>
      </p:sp>
    </p:spTree>
    <p:extLst>
      <p:ext uri="{BB962C8B-B14F-4D97-AF65-F5344CB8AC3E}">
        <p14:creationId xmlns:p14="http://schemas.microsoft.com/office/powerpoint/2010/main" val="2560536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Heavy Text White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defRPr>
            </a:lvl1pPr>
          </a:lstStyle>
          <a:p>
            <a:r>
              <a:rPr lang="en-US"/>
              <a:t>Click to edit Master title style</a:t>
            </a:r>
            <a:endParaRPr lang="en-US" dirty="0"/>
          </a:p>
        </p:txBody>
      </p:sp>
      <p:sp>
        <p:nvSpPr>
          <p:cNvPr id="3" name="Content Placeholder 2"/>
          <p:cNvSpPr>
            <a:spLocks noGrp="1"/>
          </p:cNvSpPr>
          <p:nvPr>
            <p:ph idx="1"/>
          </p:nvPr>
        </p:nvSpPr>
        <p:spPr>
          <a:xfrm>
            <a:off x="323850" y="1572392"/>
            <a:ext cx="3978140" cy="2647182"/>
          </a:xfrm>
        </p:spPr>
        <p:txBody>
          <a:bodyPr/>
          <a:lstStyle>
            <a:lvl1pPr>
              <a:lnSpc>
                <a:spcPct val="115000"/>
              </a:lnSpc>
              <a:defRPr sz="1100"/>
            </a:lvl1pPr>
            <a:lvl2pPr>
              <a:lnSpc>
                <a:spcPct val="112000"/>
              </a:lnSpc>
              <a:defRPr sz="1050"/>
            </a:lvl2pPr>
            <a:lvl3pPr>
              <a:lnSpc>
                <a:spcPct val="112000"/>
              </a:lnSpc>
              <a:defRPr sz="1050"/>
            </a:lvl3pPr>
            <a:lvl4pPr>
              <a:lnSpc>
                <a:spcPct val="112000"/>
              </a:lnSpc>
              <a:defRPr sz="900"/>
            </a:lvl4pPr>
            <a:lvl5pPr>
              <a:lnSpc>
                <a:spcPct val="112000"/>
              </a:lnSpc>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07F52610-DBFC-9EDF-6011-28AA66529BA0}"/>
              </a:ext>
            </a:extLst>
          </p:cNvPr>
          <p:cNvSpPr>
            <a:spLocks noGrp="1"/>
          </p:cNvSpPr>
          <p:nvPr>
            <p:ph idx="13"/>
          </p:nvPr>
        </p:nvSpPr>
        <p:spPr>
          <a:xfrm>
            <a:off x="4899160" y="1572392"/>
            <a:ext cx="3978140" cy="2647182"/>
          </a:xfrm>
        </p:spPr>
        <p:txBody>
          <a:bodyPr/>
          <a:lstStyle>
            <a:lvl1pPr>
              <a:lnSpc>
                <a:spcPct val="115000"/>
              </a:lnSpc>
              <a:defRPr sz="1100"/>
            </a:lvl1pPr>
            <a:lvl2pPr>
              <a:lnSpc>
                <a:spcPct val="112000"/>
              </a:lnSpc>
              <a:defRPr sz="1050"/>
            </a:lvl2pPr>
            <a:lvl3pPr>
              <a:lnSpc>
                <a:spcPct val="112000"/>
              </a:lnSpc>
              <a:defRPr sz="1050"/>
            </a:lvl3pPr>
            <a:lvl4pPr>
              <a:lnSpc>
                <a:spcPct val="112000"/>
              </a:lnSpc>
              <a:defRPr sz="900"/>
            </a:lvl4pPr>
            <a:lvl5pPr>
              <a:lnSpc>
                <a:spcPct val="112000"/>
              </a:lnSpc>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33FC6688-E25F-29B9-8DD2-7C7C3C4414E4}"/>
              </a:ext>
            </a:extLst>
          </p:cNvPr>
          <p:cNvSpPr>
            <a:spLocks noGrp="1"/>
          </p:cNvSpPr>
          <p:nvPr>
            <p:ph type="sldNum" sz="quarter" idx="4"/>
          </p:nvPr>
        </p:nvSpPr>
        <p:spPr>
          <a:xfrm>
            <a:off x="8518862" y="4642652"/>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dirty="0"/>
          </a:p>
        </p:txBody>
      </p:sp>
      <p:sp>
        <p:nvSpPr>
          <p:cNvPr id="6" name="Footer Placeholder 4">
            <a:extLst>
              <a:ext uri="{FF2B5EF4-FFF2-40B4-BE49-F238E27FC236}">
                <a16:creationId xmlns:a16="http://schemas.microsoft.com/office/drawing/2014/main" id="{13B839AD-D623-2C76-E6EB-BAA43204B0E1}"/>
              </a:ext>
            </a:extLst>
          </p:cNvPr>
          <p:cNvSpPr>
            <a:spLocks noGrp="1"/>
          </p:cNvSpPr>
          <p:nvPr>
            <p:ph type="ftr" sz="quarter" idx="3"/>
          </p:nvPr>
        </p:nvSpPr>
        <p:spPr>
          <a:xfrm>
            <a:off x="7525512" y="4665770"/>
            <a:ext cx="859536" cy="95050"/>
          </a:xfrm>
          <a:prstGeom prst="roundRect">
            <a:avLst>
              <a:gd name="adj" fmla="val 50000"/>
            </a:avLst>
          </a:prstGeom>
          <a:ln>
            <a:solidFill>
              <a:schemeClr val="bg1"/>
            </a:solidFill>
          </a:ln>
        </p:spPr>
        <p:txBody>
          <a:bodyPr vert="horz" lIns="45720" tIns="45720" rIns="91440" bIns="45720" rtlCol="0" anchor="ctr"/>
          <a:lstStyle>
            <a:lvl1pPr>
              <a:defRPr lang="en-US" smtClean="0">
                <a:solidFill>
                  <a:schemeClr val="bg1"/>
                </a:solidFill>
              </a:defRPr>
            </a:lvl1pPr>
          </a:lstStyle>
          <a:p>
            <a:r>
              <a:rPr lang="en-US" dirty="0"/>
              <a:t>NYU Langone Health</a:t>
            </a:r>
          </a:p>
        </p:txBody>
      </p:sp>
    </p:spTree>
    <p:extLst>
      <p:ext uri="{BB962C8B-B14F-4D97-AF65-F5344CB8AC3E}">
        <p14:creationId xmlns:p14="http://schemas.microsoft.com/office/powerpoint/2010/main" val="456802864"/>
      </p:ext>
    </p:extLst>
  </p:cSld>
  <p:clrMapOvr>
    <a:masterClrMapping/>
  </p:clrMapOvr>
  <p:extLst>
    <p:ext uri="{DCECCB84-F9BA-43D5-87BE-67443E8EF086}">
      <p15:sldGuideLst xmlns:p15="http://schemas.microsoft.com/office/powerpoint/2012/main">
        <p15:guide id="1" pos="5592" userDrawn="1">
          <p15:clr>
            <a:srgbClr val="FBAE40"/>
          </p15:clr>
        </p15:guide>
        <p15:guide id="2" pos="2712" userDrawn="1">
          <p15:clr>
            <a:srgbClr val="FBAE40"/>
          </p15:clr>
        </p15:guide>
        <p15:guide id="3" pos="308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defRPr>
            </a:lvl1pPr>
          </a:lstStyle>
          <a:p>
            <a:r>
              <a:rPr lang="en-US"/>
              <a:t>Click to edit Master title style</a:t>
            </a:r>
            <a:endParaRPr lang="en-US" dirty="0"/>
          </a:p>
        </p:txBody>
      </p:sp>
      <p:sp>
        <p:nvSpPr>
          <p:cNvPr id="3" name="Content Placeholder 2"/>
          <p:cNvSpPr>
            <a:spLocks noGrp="1"/>
          </p:cNvSpPr>
          <p:nvPr>
            <p:ph idx="1"/>
          </p:nvPr>
        </p:nvSpPr>
        <p:spPr>
          <a:xfrm>
            <a:off x="323850" y="1572392"/>
            <a:ext cx="3978140" cy="2647182"/>
          </a:xfrm>
        </p:spPr>
        <p:txBody>
          <a:bodyPr/>
          <a:lstStyle>
            <a:lvl1pPr>
              <a:lnSpc>
                <a:spcPct val="115000"/>
              </a:lnSpc>
              <a:defRPr sz="1100">
                <a:solidFill>
                  <a:schemeClr val="bg2"/>
                </a:solidFill>
              </a:defRPr>
            </a:lvl1pPr>
            <a:lvl2pPr>
              <a:lnSpc>
                <a:spcPct val="112000"/>
              </a:lnSpc>
              <a:defRPr sz="1050">
                <a:solidFill>
                  <a:schemeClr val="bg1"/>
                </a:solidFill>
              </a:defRPr>
            </a:lvl2pPr>
            <a:lvl3pPr>
              <a:lnSpc>
                <a:spcPct val="112000"/>
              </a:lnSpc>
              <a:defRPr sz="1050">
                <a:solidFill>
                  <a:schemeClr val="bg1"/>
                </a:solidFill>
              </a:defRPr>
            </a:lvl3pPr>
            <a:lvl4pPr>
              <a:lnSpc>
                <a:spcPct val="112000"/>
              </a:lnSpc>
              <a:defRPr sz="900">
                <a:solidFill>
                  <a:schemeClr val="bg1"/>
                </a:solidFill>
              </a:defRPr>
            </a:lvl4pPr>
            <a:lvl5pPr>
              <a:lnSpc>
                <a:spcPct val="112000"/>
              </a:lnSpc>
              <a:defRPr sz="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B576F7DD-4DB1-0669-5356-62659CD9B9F3}"/>
              </a:ext>
            </a:extLst>
          </p:cNvPr>
          <p:cNvSpPr>
            <a:spLocks noGrp="1"/>
          </p:cNvSpPr>
          <p:nvPr>
            <p:ph idx="13"/>
          </p:nvPr>
        </p:nvSpPr>
        <p:spPr>
          <a:xfrm>
            <a:off x="4899024" y="1542656"/>
            <a:ext cx="3978275" cy="2676918"/>
          </a:xfrm>
        </p:spPr>
        <p:txBody>
          <a:bodyPr/>
          <a:lstStyle>
            <a:lvl1pPr>
              <a:lnSpc>
                <a:spcPct val="82000"/>
              </a:lnSpc>
              <a:defRPr sz="3800">
                <a:solidFill>
                  <a:schemeClr val="bg2"/>
                </a:solidFill>
              </a:defRPr>
            </a:lvl1pPr>
            <a:lvl2pPr>
              <a:lnSpc>
                <a:spcPct val="115000"/>
              </a:lnSpc>
              <a:defRPr/>
            </a:lvl2pPr>
            <a:lvl3pPr>
              <a:lnSpc>
                <a:spcPct val="115000"/>
              </a:lnSpc>
              <a:defRPr/>
            </a:lvl3pPr>
            <a:lvl4pPr>
              <a:lnSpc>
                <a:spcPct val="115000"/>
              </a:lnSpc>
              <a:defRPr/>
            </a:lvl4pPr>
            <a:lvl5pPr>
              <a:lnSpc>
                <a:spcPct val="115000"/>
              </a:lnSpc>
              <a:defRPr/>
            </a:lvl5pPr>
          </a:lstStyle>
          <a:p>
            <a:pPr lvl="0"/>
            <a:r>
              <a:rPr lang="en-US"/>
              <a:t>Click to edit Master text styles</a:t>
            </a:r>
          </a:p>
        </p:txBody>
      </p:sp>
      <p:sp>
        <p:nvSpPr>
          <p:cNvPr id="4" name="Slide Number Placeholder 5">
            <a:extLst>
              <a:ext uri="{FF2B5EF4-FFF2-40B4-BE49-F238E27FC236}">
                <a16:creationId xmlns:a16="http://schemas.microsoft.com/office/drawing/2014/main" id="{BE45C75C-DC9C-1D59-2DE3-017E4E9C0BDE}"/>
              </a:ext>
            </a:extLst>
          </p:cNvPr>
          <p:cNvSpPr>
            <a:spLocks noGrp="1"/>
          </p:cNvSpPr>
          <p:nvPr>
            <p:ph type="sldNum" sz="quarter" idx="4"/>
          </p:nvPr>
        </p:nvSpPr>
        <p:spPr>
          <a:xfrm>
            <a:off x="8518862" y="4642652"/>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dirty="0"/>
          </a:p>
        </p:txBody>
      </p:sp>
      <p:sp>
        <p:nvSpPr>
          <p:cNvPr id="6" name="Footer Placeholder 4">
            <a:extLst>
              <a:ext uri="{FF2B5EF4-FFF2-40B4-BE49-F238E27FC236}">
                <a16:creationId xmlns:a16="http://schemas.microsoft.com/office/drawing/2014/main" id="{F6EB0748-3735-1860-0B4C-FF2030008374}"/>
              </a:ext>
            </a:extLst>
          </p:cNvPr>
          <p:cNvSpPr>
            <a:spLocks noGrp="1"/>
          </p:cNvSpPr>
          <p:nvPr>
            <p:ph type="ftr" sz="quarter" idx="3"/>
          </p:nvPr>
        </p:nvSpPr>
        <p:spPr>
          <a:xfrm>
            <a:off x="7525512" y="4665770"/>
            <a:ext cx="859536" cy="95050"/>
          </a:xfrm>
          <a:prstGeom prst="roundRect">
            <a:avLst>
              <a:gd name="adj" fmla="val 50000"/>
            </a:avLst>
          </a:prstGeom>
          <a:ln>
            <a:solidFill>
              <a:schemeClr val="bg1"/>
            </a:solidFill>
          </a:ln>
        </p:spPr>
        <p:txBody>
          <a:bodyPr vert="horz" lIns="45720" tIns="45720" rIns="91440" bIns="45720" rtlCol="0" anchor="ctr"/>
          <a:lstStyle>
            <a:lvl1pPr>
              <a:defRPr lang="en-US" smtClean="0">
                <a:solidFill>
                  <a:schemeClr val="bg1"/>
                </a:solidFill>
              </a:defRPr>
            </a:lvl1pPr>
          </a:lstStyle>
          <a:p>
            <a:r>
              <a:rPr lang="en-US" dirty="0"/>
              <a:t>NYU Langone Health</a:t>
            </a:r>
          </a:p>
        </p:txBody>
      </p:sp>
    </p:spTree>
    <p:extLst>
      <p:ext uri="{BB962C8B-B14F-4D97-AF65-F5344CB8AC3E}">
        <p14:creationId xmlns:p14="http://schemas.microsoft.com/office/powerpoint/2010/main" val="590424832"/>
      </p:ext>
    </p:extLst>
  </p:cSld>
  <p:clrMapOvr>
    <a:masterClrMapping/>
  </p:clrMapOvr>
  <p:extLst>
    <p:ext uri="{DCECCB84-F9BA-43D5-87BE-67443E8EF086}">
      <p15:sldGuideLst xmlns:p15="http://schemas.microsoft.com/office/powerpoint/2012/main">
        <p15:guide id="1" pos="5592" userDrawn="1">
          <p15:clr>
            <a:srgbClr val="FBAE40"/>
          </p15:clr>
        </p15:guide>
        <p15:guide id="2" pos="2712" userDrawn="1">
          <p15:clr>
            <a:srgbClr val="FBAE40"/>
          </p15:clr>
        </p15:guide>
        <p15:guide id="3" pos="308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4901184" y="64294"/>
            <a:ext cx="4242816" cy="5079205"/>
          </a:xfrm>
          <a:solidFill>
            <a:schemeClr val="bg1">
              <a:lumMod val="85000"/>
            </a:schemeClr>
          </a:solidFill>
        </p:spPr>
        <p:txBody>
          <a:bodyPr tIns="1005840"/>
          <a:lstStyle>
            <a:lvl1pPr algn="ctr">
              <a:defRPr>
                <a:solidFill>
                  <a:schemeClr val="tx2"/>
                </a:solidFill>
              </a:defRPr>
            </a:lvl1pPr>
          </a:lstStyle>
          <a:p>
            <a:r>
              <a:rPr lang="en-US"/>
              <a:t>Click icon to add picture</a:t>
            </a:r>
          </a:p>
        </p:txBody>
      </p:sp>
      <p:sp>
        <p:nvSpPr>
          <p:cNvPr id="2" name="Title 1"/>
          <p:cNvSpPr>
            <a:spLocks noGrp="1"/>
          </p:cNvSpPr>
          <p:nvPr>
            <p:ph type="title"/>
          </p:nvPr>
        </p:nvSpPr>
        <p:spPr>
          <a:xfrm>
            <a:off x="326230" y="339586"/>
            <a:ext cx="4122825" cy="677108"/>
          </a:xfrm>
        </p:spPr>
        <p:txBody>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9C7DC55A-0110-4030-35AD-A950533BEB50}"/>
              </a:ext>
            </a:extLst>
          </p:cNvPr>
          <p:cNvSpPr>
            <a:spLocks noGrp="1"/>
          </p:cNvSpPr>
          <p:nvPr>
            <p:ph idx="1"/>
          </p:nvPr>
        </p:nvSpPr>
        <p:spPr>
          <a:xfrm>
            <a:off x="323849" y="1572392"/>
            <a:ext cx="3977640" cy="2647182"/>
          </a:xfrm>
        </p:spPr>
        <p:txBody>
          <a:bodyPr/>
          <a:lstStyle>
            <a:lvl1pPr>
              <a:lnSpc>
                <a:spcPct val="115000"/>
              </a:lnSpc>
              <a:defRPr sz="1100">
                <a:solidFill>
                  <a:schemeClr val="bg2"/>
                </a:solidFill>
              </a:defRPr>
            </a:lvl1pPr>
            <a:lvl2pPr>
              <a:lnSpc>
                <a:spcPct val="112000"/>
              </a:lnSpc>
              <a:defRPr sz="1050">
                <a:solidFill>
                  <a:schemeClr val="bg1"/>
                </a:solidFill>
              </a:defRPr>
            </a:lvl2pPr>
            <a:lvl3pPr>
              <a:lnSpc>
                <a:spcPct val="112000"/>
              </a:lnSpc>
              <a:defRPr sz="1050">
                <a:solidFill>
                  <a:schemeClr val="bg1"/>
                </a:solidFill>
              </a:defRPr>
            </a:lvl3pPr>
            <a:lvl4pPr>
              <a:lnSpc>
                <a:spcPct val="112000"/>
              </a:lnSpc>
              <a:defRPr sz="900">
                <a:solidFill>
                  <a:schemeClr val="bg1"/>
                </a:solidFill>
              </a:defRPr>
            </a:lvl4pPr>
            <a:lvl5pPr>
              <a:lnSpc>
                <a:spcPct val="112000"/>
              </a:lnSpc>
              <a:defRPr sz="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5">
            <a:extLst>
              <a:ext uri="{FF2B5EF4-FFF2-40B4-BE49-F238E27FC236}">
                <a16:creationId xmlns:a16="http://schemas.microsoft.com/office/drawing/2014/main" id="{4B7418D1-2207-3DA2-D401-BA061B484A23}"/>
              </a:ext>
            </a:extLst>
          </p:cNvPr>
          <p:cNvSpPr>
            <a:spLocks noGrp="1"/>
          </p:cNvSpPr>
          <p:nvPr>
            <p:ph type="sldNum" sz="quarter" idx="4"/>
          </p:nvPr>
        </p:nvSpPr>
        <p:spPr>
          <a:xfrm>
            <a:off x="8518862" y="4642652"/>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dirty="0"/>
          </a:p>
        </p:txBody>
      </p:sp>
      <p:sp>
        <p:nvSpPr>
          <p:cNvPr id="5" name="Footer Placeholder 4">
            <a:extLst>
              <a:ext uri="{FF2B5EF4-FFF2-40B4-BE49-F238E27FC236}">
                <a16:creationId xmlns:a16="http://schemas.microsoft.com/office/drawing/2014/main" id="{EF58ED2F-69A3-D0D3-F802-8E1908A7B30E}"/>
              </a:ext>
            </a:extLst>
          </p:cNvPr>
          <p:cNvSpPr>
            <a:spLocks noGrp="1"/>
          </p:cNvSpPr>
          <p:nvPr>
            <p:ph type="ftr" sz="quarter" idx="3"/>
          </p:nvPr>
        </p:nvSpPr>
        <p:spPr>
          <a:xfrm>
            <a:off x="7525512" y="4665770"/>
            <a:ext cx="859536" cy="95050"/>
          </a:xfrm>
          <a:prstGeom prst="roundRect">
            <a:avLst>
              <a:gd name="adj" fmla="val 50000"/>
            </a:avLst>
          </a:prstGeom>
          <a:ln>
            <a:solidFill>
              <a:schemeClr val="bg1"/>
            </a:solidFill>
          </a:ln>
        </p:spPr>
        <p:txBody>
          <a:bodyPr vert="horz" lIns="45720" tIns="45720" rIns="91440" bIns="45720" rtlCol="0" anchor="ctr"/>
          <a:lstStyle>
            <a:lvl1pPr algn="r">
              <a:defRPr sz="500" b="1">
                <a:solidFill>
                  <a:schemeClr val="bg1"/>
                </a:solidFill>
              </a:defRPr>
            </a:lvl1pPr>
          </a:lstStyle>
          <a:p>
            <a:r>
              <a:rPr lang="en-US" dirty="0"/>
              <a:t>NYU Langone Health</a:t>
            </a:r>
          </a:p>
        </p:txBody>
      </p:sp>
      <p:sp>
        <p:nvSpPr>
          <p:cNvPr id="4" name="Rectangle 3">
            <a:extLst>
              <a:ext uri="{FF2B5EF4-FFF2-40B4-BE49-F238E27FC236}">
                <a16:creationId xmlns:a16="http://schemas.microsoft.com/office/drawing/2014/main" id="{9642B5B3-0B5E-A06D-31B7-517D5A2F5E43}"/>
              </a:ext>
            </a:extLst>
          </p:cNvPr>
          <p:cNvSpPr/>
          <p:nvPr userDrawn="1"/>
        </p:nvSpPr>
        <p:spPr>
          <a:xfrm>
            <a:off x="-2" y="0"/>
            <a:ext cx="9143999" cy="642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23460971"/>
      </p:ext>
    </p:extLst>
  </p:cSld>
  <p:clrMapOvr>
    <a:masterClrMapping/>
  </p:clrMapOvr>
  <p:extLst>
    <p:ext uri="{DCECCB84-F9BA-43D5-87BE-67443E8EF086}">
      <p15:sldGuideLst xmlns:p15="http://schemas.microsoft.com/office/powerpoint/2012/main">
        <p15:guide id="1" pos="2712" userDrawn="1">
          <p15:clr>
            <a:srgbClr val="FBAE40"/>
          </p15:clr>
        </p15:guide>
        <p15:guide id="2" pos="3085"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xt and Image Wide">
    <p:spTree>
      <p:nvGrpSpPr>
        <p:cNvPr id="1" name=""/>
        <p:cNvGrpSpPr/>
        <p:nvPr/>
      </p:nvGrpSpPr>
      <p:grpSpPr>
        <a:xfrm>
          <a:off x="0" y="0"/>
          <a:ext cx="0" cy="0"/>
          <a:chOff x="0" y="0"/>
          <a:chExt cx="0" cy="0"/>
        </a:xfrm>
      </p:grpSpPr>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1" y="3771900"/>
            <a:ext cx="9144000" cy="1371600"/>
          </a:xfrm>
          <a:solidFill>
            <a:schemeClr val="bg1">
              <a:lumMod val="85000"/>
            </a:schemeClr>
          </a:solidFill>
        </p:spPr>
        <p:txBody>
          <a:bodyPr tIns="182880"/>
          <a:lstStyle>
            <a:lvl1pPr algn="ctr">
              <a:defRPr>
                <a:solidFill>
                  <a:schemeClr val="tx2"/>
                </a:solidFill>
              </a:defRPr>
            </a:lvl1pPr>
          </a:lstStyle>
          <a:p>
            <a:r>
              <a:rPr lang="en-US"/>
              <a:t>Click icon to add picture</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5">
            <a:extLst>
              <a:ext uri="{FF2B5EF4-FFF2-40B4-BE49-F238E27FC236}">
                <a16:creationId xmlns:a16="http://schemas.microsoft.com/office/drawing/2014/main" id="{4B7418D1-2207-3DA2-D401-BA061B484A23}"/>
              </a:ext>
            </a:extLst>
          </p:cNvPr>
          <p:cNvSpPr>
            <a:spLocks noGrp="1"/>
          </p:cNvSpPr>
          <p:nvPr>
            <p:ph type="sldNum" sz="quarter" idx="4"/>
          </p:nvPr>
        </p:nvSpPr>
        <p:spPr>
          <a:xfrm>
            <a:off x="8518862" y="4642652"/>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dirty="0"/>
          </a:p>
        </p:txBody>
      </p:sp>
      <p:sp>
        <p:nvSpPr>
          <p:cNvPr id="5" name="Footer Placeholder 4">
            <a:extLst>
              <a:ext uri="{FF2B5EF4-FFF2-40B4-BE49-F238E27FC236}">
                <a16:creationId xmlns:a16="http://schemas.microsoft.com/office/drawing/2014/main" id="{EF58ED2F-69A3-D0D3-F802-8E1908A7B30E}"/>
              </a:ext>
            </a:extLst>
          </p:cNvPr>
          <p:cNvSpPr>
            <a:spLocks noGrp="1"/>
          </p:cNvSpPr>
          <p:nvPr>
            <p:ph type="ftr" sz="quarter" idx="3"/>
          </p:nvPr>
        </p:nvSpPr>
        <p:spPr>
          <a:xfrm>
            <a:off x="7525512" y="4665770"/>
            <a:ext cx="859536" cy="95050"/>
          </a:xfrm>
          <a:prstGeom prst="roundRect">
            <a:avLst>
              <a:gd name="adj" fmla="val 50000"/>
            </a:avLst>
          </a:prstGeom>
          <a:ln>
            <a:solidFill>
              <a:schemeClr val="bg1"/>
            </a:solidFill>
          </a:ln>
        </p:spPr>
        <p:txBody>
          <a:bodyPr vert="horz" lIns="45720" tIns="45720" rIns="91440" bIns="45720" rtlCol="0" anchor="ctr"/>
          <a:lstStyle>
            <a:lvl1pPr algn="r">
              <a:defRPr sz="500" b="1">
                <a:solidFill>
                  <a:schemeClr val="bg1"/>
                </a:solidFill>
              </a:defRPr>
            </a:lvl1pPr>
          </a:lstStyle>
          <a:p>
            <a:r>
              <a:rPr lang="en-US" dirty="0"/>
              <a:t>NYU Langone Health</a:t>
            </a:r>
          </a:p>
        </p:txBody>
      </p:sp>
      <p:sp>
        <p:nvSpPr>
          <p:cNvPr id="4" name="Content Placeholder 6">
            <a:extLst>
              <a:ext uri="{FF2B5EF4-FFF2-40B4-BE49-F238E27FC236}">
                <a16:creationId xmlns:a16="http://schemas.microsoft.com/office/drawing/2014/main" id="{16DF9D62-DA62-3653-DD38-9C9FB11C7698}"/>
              </a:ext>
            </a:extLst>
          </p:cNvPr>
          <p:cNvSpPr>
            <a:spLocks noGrp="1"/>
          </p:cNvSpPr>
          <p:nvPr>
            <p:ph sz="quarter" idx="11"/>
          </p:nvPr>
        </p:nvSpPr>
        <p:spPr>
          <a:xfrm>
            <a:off x="325438" y="1554481"/>
            <a:ext cx="7446962" cy="2057778"/>
          </a:xfrm>
        </p:spPr>
        <p:txBody>
          <a:bodyPr/>
          <a:lstStyle>
            <a:lvl1pPr>
              <a:defRPr>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9">
            <a:extLst>
              <a:ext uri="{FF2B5EF4-FFF2-40B4-BE49-F238E27FC236}">
                <a16:creationId xmlns:a16="http://schemas.microsoft.com/office/drawing/2014/main" id="{34E740EC-1856-BBD5-769F-50AD4A6CB944}"/>
              </a:ext>
            </a:extLst>
          </p:cNvPr>
          <p:cNvSpPr>
            <a:spLocks noGrp="1"/>
          </p:cNvSpPr>
          <p:nvPr>
            <p:ph type="body" sz="quarter" idx="14" hasCustomPrompt="1"/>
          </p:nvPr>
        </p:nvSpPr>
        <p:spPr>
          <a:xfrm>
            <a:off x="281779" y="4543426"/>
            <a:ext cx="1331121" cy="358774"/>
          </a:xfrm>
          <a:blipFill>
            <a:blip r:embed="rId2">
              <a:extLst>
                <a:ext uri="{96DAC541-7B7A-43D3-8B79-37D633B846F1}">
                  <asvg:svgBlip xmlns:asvg="http://schemas.microsoft.com/office/drawing/2016/SVG/main" r:embed="rId3"/>
                </a:ext>
              </a:extLst>
            </a:blip>
            <a:stretch>
              <a:fillRect/>
            </a:stretch>
          </a:blipFill>
        </p:spPr>
        <p:txBody>
          <a:bodyPr/>
          <a:lstStyle/>
          <a:p>
            <a:pPr lvl="0"/>
            <a:r>
              <a:rPr lang="en-US" dirty="0"/>
              <a:t> </a:t>
            </a:r>
          </a:p>
        </p:txBody>
      </p:sp>
      <p:sp>
        <p:nvSpPr>
          <p:cNvPr id="7" name="Rectangle 6">
            <a:extLst>
              <a:ext uri="{FF2B5EF4-FFF2-40B4-BE49-F238E27FC236}">
                <a16:creationId xmlns:a16="http://schemas.microsoft.com/office/drawing/2014/main" id="{7E0EA368-98AA-70A4-2D19-173386733ACA}"/>
              </a:ext>
            </a:extLst>
          </p:cNvPr>
          <p:cNvSpPr/>
          <p:nvPr userDrawn="1"/>
        </p:nvSpPr>
        <p:spPr>
          <a:xfrm>
            <a:off x="-2" y="0"/>
            <a:ext cx="9143999" cy="642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32931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Large Image">
    <p:spTree>
      <p:nvGrpSpPr>
        <p:cNvPr id="1" name=""/>
        <p:cNvGrpSpPr/>
        <p:nvPr/>
      </p:nvGrpSpPr>
      <p:grpSpPr>
        <a:xfrm>
          <a:off x="0" y="0"/>
          <a:ext cx="0" cy="0"/>
          <a:chOff x="0" y="0"/>
          <a:chExt cx="0" cy="0"/>
        </a:xfrm>
      </p:grpSpPr>
      <p:sp>
        <p:nvSpPr>
          <p:cNvPr id="2" name="Title 1"/>
          <p:cNvSpPr>
            <a:spLocks noGrp="1"/>
          </p:cNvSpPr>
          <p:nvPr>
            <p:ph type="title"/>
          </p:nvPr>
        </p:nvSpPr>
        <p:spPr>
          <a:xfrm>
            <a:off x="326231" y="339586"/>
            <a:ext cx="2409990" cy="677108"/>
          </a:xfrm>
        </p:spPr>
        <p:txBody>
          <a:bodyPr/>
          <a:lstStyle>
            <a:lvl1pPr>
              <a:defRPr>
                <a:solidFill>
                  <a:schemeClr val="bg2"/>
                </a:solidFill>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9C7DC55A-0110-4030-35AD-A950533BEB50}"/>
              </a:ext>
            </a:extLst>
          </p:cNvPr>
          <p:cNvSpPr>
            <a:spLocks noGrp="1"/>
          </p:cNvSpPr>
          <p:nvPr>
            <p:ph idx="1"/>
          </p:nvPr>
        </p:nvSpPr>
        <p:spPr>
          <a:xfrm>
            <a:off x="323849" y="1572392"/>
            <a:ext cx="2412371" cy="2647182"/>
          </a:xfrm>
        </p:spPr>
        <p:txBody>
          <a:bodyPr/>
          <a:lstStyle>
            <a:lvl1pPr>
              <a:lnSpc>
                <a:spcPct val="115000"/>
              </a:lnSpc>
              <a:defRPr sz="1100">
                <a:solidFill>
                  <a:schemeClr val="bg2"/>
                </a:solidFill>
              </a:defRPr>
            </a:lvl1pPr>
            <a:lvl2pPr>
              <a:lnSpc>
                <a:spcPct val="112000"/>
              </a:lnSpc>
              <a:defRPr sz="1050">
                <a:solidFill>
                  <a:schemeClr val="bg1"/>
                </a:solidFill>
              </a:defRPr>
            </a:lvl2pPr>
            <a:lvl3pPr>
              <a:lnSpc>
                <a:spcPct val="112000"/>
              </a:lnSpc>
              <a:defRPr sz="1050">
                <a:solidFill>
                  <a:schemeClr val="bg1"/>
                </a:solidFill>
              </a:defRPr>
            </a:lvl3pPr>
            <a:lvl4pPr>
              <a:lnSpc>
                <a:spcPct val="112000"/>
              </a:lnSpc>
              <a:defRPr sz="900">
                <a:solidFill>
                  <a:schemeClr val="bg1"/>
                </a:solidFill>
              </a:defRPr>
            </a:lvl4pPr>
            <a:lvl5pPr>
              <a:lnSpc>
                <a:spcPct val="112000"/>
              </a:lnSpc>
              <a:defRPr sz="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3036367" y="64295"/>
            <a:ext cx="6107634" cy="5079206"/>
          </a:xfrm>
          <a:solidFill>
            <a:schemeClr val="bg1">
              <a:lumMod val="85000"/>
            </a:schemeClr>
          </a:solidFill>
        </p:spPr>
        <p:txBody>
          <a:bodyPr tIns="1005840"/>
          <a:lstStyle>
            <a:lvl1pPr algn="ctr">
              <a:defRPr>
                <a:solidFill>
                  <a:schemeClr val="tx2"/>
                </a:solidFill>
              </a:defRPr>
            </a:lvl1pPr>
          </a:lstStyle>
          <a:p>
            <a:r>
              <a:rPr lang="en-US"/>
              <a:t>Click icon to add picture</a:t>
            </a:r>
          </a:p>
        </p:txBody>
      </p:sp>
      <p:sp>
        <p:nvSpPr>
          <p:cNvPr id="3" name="Slide Number Placeholder 5">
            <a:extLst>
              <a:ext uri="{FF2B5EF4-FFF2-40B4-BE49-F238E27FC236}">
                <a16:creationId xmlns:a16="http://schemas.microsoft.com/office/drawing/2014/main" id="{7ED6687E-E66B-5294-8095-3A1F08C6B870}"/>
              </a:ext>
            </a:extLst>
          </p:cNvPr>
          <p:cNvSpPr>
            <a:spLocks noGrp="1"/>
          </p:cNvSpPr>
          <p:nvPr>
            <p:ph type="sldNum" sz="quarter" idx="4"/>
          </p:nvPr>
        </p:nvSpPr>
        <p:spPr>
          <a:xfrm>
            <a:off x="8518862" y="4642652"/>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dirty="0"/>
          </a:p>
        </p:txBody>
      </p:sp>
      <p:sp>
        <p:nvSpPr>
          <p:cNvPr id="4" name="Footer Placeholder 4">
            <a:extLst>
              <a:ext uri="{FF2B5EF4-FFF2-40B4-BE49-F238E27FC236}">
                <a16:creationId xmlns:a16="http://schemas.microsoft.com/office/drawing/2014/main" id="{97098B60-0C51-9EF5-A554-07CB38828B35}"/>
              </a:ext>
            </a:extLst>
          </p:cNvPr>
          <p:cNvSpPr>
            <a:spLocks noGrp="1"/>
          </p:cNvSpPr>
          <p:nvPr>
            <p:ph type="ftr" sz="quarter" idx="3"/>
          </p:nvPr>
        </p:nvSpPr>
        <p:spPr>
          <a:xfrm>
            <a:off x="7525512" y="4665770"/>
            <a:ext cx="859536" cy="95050"/>
          </a:xfrm>
          <a:prstGeom prst="roundRect">
            <a:avLst>
              <a:gd name="adj" fmla="val 50000"/>
            </a:avLst>
          </a:prstGeom>
          <a:ln>
            <a:solidFill>
              <a:schemeClr val="bg1"/>
            </a:solidFill>
          </a:ln>
        </p:spPr>
        <p:txBody>
          <a:bodyPr vert="horz" lIns="45720" tIns="45720" rIns="91440" bIns="45720" rtlCol="0" anchor="ctr"/>
          <a:lstStyle>
            <a:lvl1pPr algn="r">
              <a:defRPr sz="500" b="1">
                <a:solidFill>
                  <a:schemeClr val="bg1"/>
                </a:solidFill>
              </a:defRPr>
            </a:lvl1pPr>
          </a:lstStyle>
          <a:p>
            <a:r>
              <a:rPr lang="en-US" dirty="0"/>
              <a:t>NYU Langone Health</a:t>
            </a:r>
          </a:p>
        </p:txBody>
      </p:sp>
      <p:sp>
        <p:nvSpPr>
          <p:cNvPr id="5" name="Rectangle 4">
            <a:extLst>
              <a:ext uri="{FF2B5EF4-FFF2-40B4-BE49-F238E27FC236}">
                <a16:creationId xmlns:a16="http://schemas.microsoft.com/office/drawing/2014/main" id="{CE53903D-DE24-4142-DD75-48C34052FB57}"/>
              </a:ext>
            </a:extLst>
          </p:cNvPr>
          <p:cNvSpPr/>
          <p:nvPr userDrawn="1"/>
        </p:nvSpPr>
        <p:spPr>
          <a:xfrm>
            <a:off x="-2" y="0"/>
            <a:ext cx="9143999" cy="642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07131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6230" y="339586"/>
            <a:ext cx="7443103" cy="677108"/>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326231" y="1553204"/>
            <a:ext cx="7443102" cy="264718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518862" y="4642652"/>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dirty="0"/>
          </a:p>
        </p:txBody>
      </p:sp>
      <p:sp>
        <p:nvSpPr>
          <p:cNvPr id="17" name="Rectangle 16">
            <a:extLst>
              <a:ext uri="{FF2B5EF4-FFF2-40B4-BE49-F238E27FC236}">
                <a16:creationId xmlns:a16="http://schemas.microsoft.com/office/drawing/2014/main" id="{DA8757B1-699B-2F08-9B40-080BC32C47F1}"/>
              </a:ext>
            </a:extLst>
          </p:cNvPr>
          <p:cNvSpPr/>
          <p:nvPr userDrawn="1"/>
        </p:nvSpPr>
        <p:spPr>
          <a:xfrm>
            <a:off x="-2" y="0"/>
            <a:ext cx="9143999" cy="642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CEFCF305-E504-C584-60ED-B2792D61D0AB}"/>
              </a:ext>
            </a:extLst>
          </p:cNvPr>
          <p:cNvSpPr>
            <a:spLocks noGrp="1"/>
          </p:cNvSpPr>
          <p:nvPr>
            <p:ph type="ftr" sz="quarter" idx="3"/>
          </p:nvPr>
        </p:nvSpPr>
        <p:spPr>
          <a:xfrm>
            <a:off x="7525512" y="4665770"/>
            <a:ext cx="859536" cy="95050"/>
          </a:xfrm>
          <a:prstGeom prst="roundRect">
            <a:avLst>
              <a:gd name="adj" fmla="val 50000"/>
            </a:avLst>
          </a:prstGeom>
          <a:ln>
            <a:solidFill>
              <a:schemeClr val="bg1"/>
            </a:solidFill>
          </a:ln>
        </p:spPr>
        <p:txBody>
          <a:bodyPr vert="horz" lIns="45720" tIns="45720" rIns="91440" bIns="45720" rtlCol="0" anchor="ctr"/>
          <a:lstStyle>
            <a:lvl1pPr algn="r">
              <a:defRPr sz="500" b="1">
                <a:solidFill>
                  <a:schemeClr val="bg1"/>
                </a:solidFill>
              </a:defRPr>
            </a:lvl1pPr>
          </a:lstStyle>
          <a:p>
            <a:r>
              <a:rPr lang="en-US" dirty="0"/>
              <a:t>NYU Langone Health</a:t>
            </a:r>
          </a:p>
        </p:txBody>
      </p:sp>
      <p:grpSp>
        <p:nvGrpSpPr>
          <p:cNvPr id="4" name="Graphic 6">
            <a:extLst>
              <a:ext uri="{FF2B5EF4-FFF2-40B4-BE49-F238E27FC236}">
                <a16:creationId xmlns:a16="http://schemas.microsoft.com/office/drawing/2014/main" id="{4BA19BA3-0B84-DEFD-C93E-897CB75802DB}"/>
              </a:ext>
            </a:extLst>
          </p:cNvPr>
          <p:cNvGrpSpPr/>
          <p:nvPr userDrawn="1"/>
        </p:nvGrpSpPr>
        <p:grpSpPr>
          <a:xfrm>
            <a:off x="278604" y="4554538"/>
            <a:ext cx="1331528" cy="342900"/>
            <a:chOff x="278604" y="4554538"/>
            <a:chExt cx="1331528" cy="342900"/>
          </a:xfrm>
          <a:solidFill>
            <a:srgbClr val="FFFFFF"/>
          </a:solidFill>
        </p:grpSpPr>
        <p:grpSp>
          <p:nvGrpSpPr>
            <p:cNvPr id="7" name="Graphic 6">
              <a:extLst>
                <a:ext uri="{FF2B5EF4-FFF2-40B4-BE49-F238E27FC236}">
                  <a16:creationId xmlns:a16="http://schemas.microsoft.com/office/drawing/2014/main" id="{7FDE7191-2CC6-A20A-0615-CED141425056}"/>
                </a:ext>
              </a:extLst>
            </p:cNvPr>
            <p:cNvGrpSpPr/>
            <p:nvPr/>
          </p:nvGrpSpPr>
          <p:grpSpPr>
            <a:xfrm>
              <a:off x="278604" y="4554538"/>
              <a:ext cx="298793" cy="342427"/>
              <a:chOff x="278604" y="4554538"/>
              <a:chExt cx="298793" cy="342427"/>
            </a:xfrm>
            <a:solidFill>
              <a:srgbClr val="FFFFFF"/>
            </a:solidFill>
          </p:grpSpPr>
          <p:grpSp>
            <p:nvGrpSpPr>
              <p:cNvPr id="40" name="Graphic 6">
                <a:extLst>
                  <a:ext uri="{FF2B5EF4-FFF2-40B4-BE49-F238E27FC236}">
                    <a16:creationId xmlns:a16="http://schemas.microsoft.com/office/drawing/2014/main" id="{2F9EF7F2-12E7-912A-1C44-330961F87345}"/>
                  </a:ext>
                </a:extLst>
              </p:cNvPr>
              <p:cNvGrpSpPr/>
              <p:nvPr/>
            </p:nvGrpSpPr>
            <p:grpSpPr>
              <a:xfrm>
                <a:off x="278604" y="4554538"/>
                <a:ext cx="297175" cy="342427"/>
                <a:chOff x="278604" y="4554538"/>
                <a:chExt cx="297175" cy="342427"/>
              </a:xfrm>
              <a:solidFill>
                <a:srgbClr val="FFFFFF"/>
              </a:solidFill>
            </p:grpSpPr>
            <p:sp>
              <p:nvSpPr>
                <p:cNvPr id="42" name="Freeform 41">
                  <a:extLst>
                    <a:ext uri="{FF2B5EF4-FFF2-40B4-BE49-F238E27FC236}">
                      <a16:creationId xmlns:a16="http://schemas.microsoft.com/office/drawing/2014/main" id="{20551ADD-E471-E5FB-51D2-EE137C95BE0A}"/>
                    </a:ext>
                  </a:extLst>
                </p:cNvPr>
                <p:cNvSpPr/>
                <p:nvPr/>
              </p:nvSpPr>
              <p:spPr>
                <a:xfrm>
                  <a:off x="293446" y="4554538"/>
                  <a:ext cx="282332" cy="106045"/>
                </a:xfrm>
                <a:custGeom>
                  <a:avLst/>
                  <a:gdLst>
                    <a:gd name="connsiteX0" fmla="*/ 282051 w 282332"/>
                    <a:gd name="connsiteY0" fmla="*/ 70485 h 106045"/>
                    <a:gd name="connsiteX1" fmla="*/ 282051 w 282332"/>
                    <a:gd name="connsiteY1" fmla="*/ 70485 h 106045"/>
                    <a:gd name="connsiteX2" fmla="*/ 280152 w 282332"/>
                    <a:gd name="connsiteY2" fmla="*/ 67310 h 106045"/>
                    <a:gd name="connsiteX3" fmla="*/ 257357 w 282332"/>
                    <a:gd name="connsiteY3" fmla="*/ 41910 h 106045"/>
                    <a:gd name="connsiteX4" fmla="*/ 152247 w 282332"/>
                    <a:gd name="connsiteY4" fmla="*/ 0 h 106045"/>
                    <a:gd name="connsiteX5" fmla="*/ 31308 w 282332"/>
                    <a:gd name="connsiteY5" fmla="*/ 55880 h 106045"/>
                    <a:gd name="connsiteX6" fmla="*/ 281 w 282332"/>
                    <a:gd name="connsiteY6" fmla="*/ 104775 h 106045"/>
                    <a:gd name="connsiteX7" fmla="*/ 281 w 282332"/>
                    <a:gd name="connsiteY7" fmla="*/ 106045 h 106045"/>
                    <a:gd name="connsiteX8" fmla="*/ 915 w 282332"/>
                    <a:gd name="connsiteY8" fmla="*/ 104775 h 106045"/>
                    <a:gd name="connsiteX9" fmla="*/ 35107 w 282332"/>
                    <a:gd name="connsiteY9" fmla="*/ 61595 h 106045"/>
                    <a:gd name="connsiteX10" fmla="*/ 152880 w 282332"/>
                    <a:gd name="connsiteY10" fmla="*/ 20955 h 106045"/>
                    <a:gd name="connsiteX11" fmla="*/ 251025 w 282332"/>
                    <a:gd name="connsiteY11" fmla="*/ 47625 h 106045"/>
                    <a:gd name="connsiteX12" fmla="*/ 278885 w 282332"/>
                    <a:gd name="connsiteY12" fmla="*/ 68580 h 106045"/>
                    <a:gd name="connsiteX13" fmla="*/ 282051 w 282332"/>
                    <a:gd name="connsiteY13" fmla="*/ 70485 h 106045"/>
                    <a:gd name="connsiteX14" fmla="*/ 282051 w 282332"/>
                    <a:gd name="connsiteY14" fmla="*/ 70485 h 10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2332" h="106045">
                      <a:moveTo>
                        <a:pt x="282051" y="70485"/>
                      </a:moveTo>
                      <a:cubicBezTo>
                        <a:pt x="282051" y="70485"/>
                        <a:pt x="282685" y="70485"/>
                        <a:pt x="282051" y="70485"/>
                      </a:cubicBezTo>
                      <a:cubicBezTo>
                        <a:pt x="282051" y="69850"/>
                        <a:pt x="281418" y="69215"/>
                        <a:pt x="280152" y="67310"/>
                      </a:cubicBezTo>
                      <a:cubicBezTo>
                        <a:pt x="278885" y="65405"/>
                        <a:pt x="269388" y="52705"/>
                        <a:pt x="257357" y="41910"/>
                      </a:cubicBezTo>
                      <a:cubicBezTo>
                        <a:pt x="245960" y="31115"/>
                        <a:pt x="209868" y="0"/>
                        <a:pt x="152247" y="0"/>
                      </a:cubicBezTo>
                      <a:cubicBezTo>
                        <a:pt x="92727" y="0"/>
                        <a:pt x="52203" y="32385"/>
                        <a:pt x="31308" y="55880"/>
                      </a:cubicBezTo>
                      <a:cubicBezTo>
                        <a:pt x="11046" y="78740"/>
                        <a:pt x="915" y="104140"/>
                        <a:pt x="281" y="104775"/>
                      </a:cubicBezTo>
                      <a:cubicBezTo>
                        <a:pt x="281" y="105410"/>
                        <a:pt x="-352" y="105410"/>
                        <a:pt x="281" y="106045"/>
                      </a:cubicBezTo>
                      <a:cubicBezTo>
                        <a:pt x="915" y="106045"/>
                        <a:pt x="915" y="105410"/>
                        <a:pt x="915" y="104775"/>
                      </a:cubicBezTo>
                      <a:cubicBezTo>
                        <a:pt x="1548" y="104140"/>
                        <a:pt x="11679" y="80645"/>
                        <a:pt x="35107" y="61595"/>
                      </a:cubicBezTo>
                      <a:cubicBezTo>
                        <a:pt x="58535" y="42545"/>
                        <a:pt x="96526" y="20955"/>
                        <a:pt x="152880" y="20955"/>
                      </a:cubicBezTo>
                      <a:cubicBezTo>
                        <a:pt x="201003" y="20955"/>
                        <a:pt x="235195" y="38100"/>
                        <a:pt x="251025" y="47625"/>
                      </a:cubicBezTo>
                      <a:cubicBezTo>
                        <a:pt x="266855" y="57150"/>
                        <a:pt x="276986" y="66675"/>
                        <a:pt x="278885" y="68580"/>
                      </a:cubicBezTo>
                      <a:cubicBezTo>
                        <a:pt x="280785" y="69850"/>
                        <a:pt x="281418" y="69850"/>
                        <a:pt x="282051" y="70485"/>
                      </a:cubicBezTo>
                      <a:cubicBezTo>
                        <a:pt x="282051" y="70485"/>
                        <a:pt x="282051" y="70485"/>
                        <a:pt x="282051" y="70485"/>
                      </a:cubicBezTo>
                      <a:close/>
                    </a:path>
                  </a:pathLst>
                </a:custGeom>
                <a:solidFill>
                  <a:srgbClr val="FFFFFF"/>
                </a:solidFill>
                <a:ln w="6309"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81B6973-6768-934E-BEAF-99FCCD493331}"/>
                    </a:ext>
                  </a:extLst>
                </p:cNvPr>
                <p:cNvSpPr/>
                <p:nvPr/>
              </p:nvSpPr>
              <p:spPr>
                <a:xfrm>
                  <a:off x="278604" y="4715192"/>
                  <a:ext cx="255736" cy="181772"/>
                </a:xfrm>
                <a:custGeom>
                  <a:avLst/>
                  <a:gdLst>
                    <a:gd name="connsiteX0" fmla="*/ 1194 w 255736"/>
                    <a:gd name="connsiteY0" fmla="*/ 0 h 181772"/>
                    <a:gd name="connsiteX1" fmla="*/ 1194 w 255736"/>
                    <a:gd name="connsiteY1" fmla="*/ 0 h 181772"/>
                    <a:gd name="connsiteX2" fmla="*/ 1194 w 255736"/>
                    <a:gd name="connsiteY2" fmla="*/ 2540 h 181772"/>
                    <a:gd name="connsiteX3" fmla="*/ 14491 w 255736"/>
                    <a:gd name="connsiteY3" fmla="*/ 60960 h 181772"/>
                    <a:gd name="connsiteX4" fmla="*/ 96806 w 255736"/>
                    <a:gd name="connsiteY4" fmla="*/ 144145 h 181772"/>
                    <a:gd name="connsiteX5" fmla="*/ 203182 w 255736"/>
                    <a:gd name="connsiteY5" fmla="*/ 163195 h 181772"/>
                    <a:gd name="connsiteX6" fmla="*/ 254470 w 255736"/>
                    <a:gd name="connsiteY6" fmla="*/ 148590 h 181772"/>
                    <a:gd name="connsiteX7" fmla="*/ 255737 w 255736"/>
                    <a:gd name="connsiteY7" fmla="*/ 147955 h 181772"/>
                    <a:gd name="connsiteX8" fmla="*/ 255737 w 255736"/>
                    <a:gd name="connsiteY8" fmla="*/ 147955 h 181772"/>
                    <a:gd name="connsiteX9" fmla="*/ 254470 w 255736"/>
                    <a:gd name="connsiteY9" fmla="*/ 148590 h 181772"/>
                    <a:gd name="connsiteX10" fmla="*/ 250671 w 255736"/>
                    <a:gd name="connsiteY10" fmla="*/ 151765 h 181772"/>
                    <a:gd name="connsiteX11" fmla="*/ 219012 w 255736"/>
                    <a:gd name="connsiteY11" fmla="*/ 169545 h 181772"/>
                    <a:gd name="connsiteX12" fmla="*/ 83509 w 255736"/>
                    <a:gd name="connsiteY12" fmla="*/ 162560 h 181772"/>
                    <a:gd name="connsiteX13" fmla="*/ 3727 w 255736"/>
                    <a:gd name="connsiteY13" fmla="*/ 52705 h 181772"/>
                    <a:gd name="connsiteX14" fmla="*/ 561 w 255736"/>
                    <a:gd name="connsiteY14" fmla="*/ 1270 h 181772"/>
                    <a:gd name="connsiteX15" fmla="*/ 1194 w 255736"/>
                    <a:gd name="connsiteY15" fmla="*/ 0 h 181772"/>
                    <a:gd name="connsiteX16" fmla="*/ 1194 w 255736"/>
                    <a:gd name="connsiteY16" fmla="*/ 0 h 18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5736" h="181772">
                      <a:moveTo>
                        <a:pt x="1194" y="0"/>
                      </a:moveTo>
                      <a:cubicBezTo>
                        <a:pt x="1827" y="0"/>
                        <a:pt x="1827" y="0"/>
                        <a:pt x="1194" y="0"/>
                      </a:cubicBezTo>
                      <a:cubicBezTo>
                        <a:pt x="1827" y="635"/>
                        <a:pt x="1194" y="1270"/>
                        <a:pt x="1194" y="2540"/>
                      </a:cubicBezTo>
                      <a:cubicBezTo>
                        <a:pt x="1194" y="3810"/>
                        <a:pt x="-72" y="31750"/>
                        <a:pt x="14491" y="60960"/>
                      </a:cubicBezTo>
                      <a:cubicBezTo>
                        <a:pt x="29054" y="91440"/>
                        <a:pt x="55015" y="123190"/>
                        <a:pt x="96806" y="144145"/>
                      </a:cubicBezTo>
                      <a:cubicBezTo>
                        <a:pt x="136064" y="163195"/>
                        <a:pt x="174688" y="166370"/>
                        <a:pt x="203182" y="163195"/>
                      </a:cubicBezTo>
                      <a:cubicBezTo>
                        <a:pt x="231042" y="160020"/>
                        <a:pt x="251938" y="149860"/>
                        <a:pt x="254470" y="148590"/>
                      </a:cubicBezTo>
                      <a:cubicBezTo>
                        <a:pt x="255737" y="147955"/>
                        <a:pt x="255737" y="147955"/>
                        <a:pt x="255737" y="147955"/>
                      </a:cubicBezTo>
                      <a:cubicBezTo>
                        <a:pt x="255737" y="147955"/>
                        <a:pt x="255737" y="147955"/>
                        <a:pt x="255737" y="147955"/>
                      </a:cubicBezTo>
                      <a:cubicBezTo>
                        <a:pt x="255737" y="147955"/>
                        <a:pt x="255104" y="148590"/>
                        <a:pt x="254470" y="148590"/>
                      </a:cubicBezTo>
                      <a:cubicBezTo>
                        <a:pt x="253837" y="149225"/>
                        <a:pt x="252571" y="150495"/>
                        <a:pt x="250671" y="151765"/>
                      </a:cubicBezTo>
                      <a:cubicBezTo>
                        <a:pt x="247505" y="154305"/>
                        <a:pt x="241173" y="160020"/>
                        <a:pt x="219012" y="169545"/>
                      </a:cubicBezTo>
                      <a:cubicBezTo>
                        <a:pt x="187985" y="182880"/>
                        <a:pt x="135431" y="191135"/>
                        <a:pt x="83509" y="162560"/>
                      </a:cubicBezTo>
                      <a:cubicBezTo>
                        <a:pt x="33487" y="135255"/>
                        <a:pt x="11325" y="88265"/>
                        <a:pt x="3727" y="52705"/>
                      </a:cubicBezTo>
                      <a:cubicBezTo>
                        <a:pt x="-1972" y="25400"/>
                        <a:pt x="561" y="3175"/>
                        <a:pt x="561" y="1270"/>
                      </a:cubicBezTo>
                      <a:cubicBezTo>
                        <a:pt x="1194" y="635"/>
                        <a:pt x="1194" y="635"/>
                        <a:pt x="1194" y="0"/>
                      </a:cubicBezTo>
                      <a:cubicBezTo>
                        <a:pt x="1194" y="0"/>
                        <a:pt x="1194" y="0"/>
                        <a:pt x="1194" y="0"/>
                      </a:cubicBezTo>
                      <a:close/>
                    </a:path>
                  </a:pathLst>
                </a:custGeom>
                <a:solidFill>
                  <a:srgbClr val="FFFFFF"/>
                </a:solidFill>
                <a:ln w="6309" cap="flat">
                  <a:noFill/>
                  <a:prstDash val="solid"/>
                  <a:miter/>
                </a:ln>
              </p:spPr>
              <p:txBody>
                <a:bodyPr rtlCol="0" anchor="ctr"/>
                <a:lstStyle/>
                <a:p>
                  <a:endParaRPr lang="en-US"/>
                </a:p>
              </p:txBody>
            </p:sp>
          </p:grpSp>
          <p:sp>
            <p:nvSpPr>
              <p:cNvPr id="41" name="Freeform 40">
                <a:extLst>
                  <a:ext uri="{FF2B5EF4-FFF2-40B4-BE49-F238E27FC236}">
                    <a16:creationId xmlns:a16="http://schemas.microsoft.com/office/drawing/2014/main" id="{C1C17464-53BD-BB92-7E80-0AFBDF84B9C3}"/>
                  </a:ext>
                </a:extLst>
              </p:cNvPr>
              <p:cNvSpPr/>
              <p:nvPr/>
            </p:nvSpPr>
            <p:spPr>
              <a:xfrm>
                <a:off x="342484" y="4665663"/>
                <a:ext cx="234913" cy="102234"/>
              </a:xfrm>
              <a:custGeom>
                <a:avLst/>
                <a:gdLst>
                  <a:gd name="connsiteX0" fmla="*/ 131071 w 234913"/>
                  <a:gd name="connsiteY0" fmla="*/ 100330 h 102234"/>
                  <a:gd name="connsiteX1" fmla="*/ 131071 w 234913"/>
                  <a:gd name="connsiteY1" fmla="*/ 60960 h 102234"/>
                  <a:gd name="connsiteX2" fmla="*/ 159564 w 234913"/>
                  <a:gd name="connsiteY2" fmla="*/ 0 h 102234"/>
                  <a:gd name="connsiteX3" fmla="*/ 137402 w 234913"/>
                  <a:gd name="connsiteY3" fmla="*/ 0 h 102234"/>
                  <a:gd name="connsiteX4" fmla="*/ 120306 w 234913"/>
                  <a:gd name="connsiteY4" fmla="*/ 40005 h 102234"/>
                  <a:gd name="connsiteX5" fmla="*/ 103210 w 234913"/>
                  <a:gd name="connsiteY5" fmla="*/ 0 h 102234"/>
                  <a:gd name="connsiteX6" fmla="*/ 80415 w 234913"/>
                  <a:gd name="connsiteY6" fmla="*/ 0 h 102234"/>
                  <a:gd name="connsiteX7" fmla="*/ 108909 w 234913"/>
                  <a:gd name="connsiteY7" fmla="*/ 60960 h 102234"/>
                  <a:gd name="connsiteX8" fmla="*/ 108909 w 234913"/>
                  <a:gd name="connsiteY8" fmla="*/ 100330 h 102234"/>
                  <a:gd name="connsiteX9" fmla="*/ 131071 w 234913"/>
                  <a:gd name="connsiteY9" fmla="*/ 100330 h 102234"/>
                  <a:gd name="connsiteX10" fmla="*/ 53188 w 234913"/>
                  <a:gd name="connsiteY10" fmla="*/ 57785 h 102234"/>
                  <a:gd name="connsiteX11" fmla="*/ 22795 w 234913"/>
                  <a:gd name="connsiteY11" fmla="*/ 635 h 102234"/>
                  <a:gd name="connsiteX12" fmla="*/ 22795 w 234913"/>
                  <a:gd name="connsiteY12" fmla="*/ 0 h 102234"/>
                  <a:gd name="connsiteX13" fmla="*/ 0 w 234913"/>
                  <a:gd name="connsiteY13" fmla="*/ 0 h 102234"/>
                  <a:gd name="connsiteX14" fmla="*/ 0 w 234913"/>
                  <a:gd name="connsiteY14" fmla="*/ 100965 h 102234"/>
                  <a:gd name="connsiteX15" fmla="*/ 20262 w 234913"/>
                  <a:gd name="connsiteY15" fmla="*/ 100965 h 102234"/>
                  <a:gd name="connsiteX16" fmla="*/ 20262 w 234913"/>
                  <a:gd name="connsiteY16" fmla="*/ 41275 h 102234"/>
                  <a:gd name="connsiteX17" fmla="*/ 53188 w 234913"/>
                  <a:gd name="connsiteY17" fmla="*/ 100330 h 102234"/>
                  <a:gd name="connsiteX18" fmla="*/ 53821 w 234913"/>
                  <a:gd name="connsiteY18" fmla="*/ 100965 h 102234"/>
                  <a:gd name="connsiteX19" fmla="*/ 74083 w 234913"/>
                  <a:gd name="connsiteY19" fmla="*/ 100965 h 102234"/>
                  <a:gd name="connsiteX20" fmla="*/ 74083 w 234913"/>
                  <a:gd name="connsiteY20" fmla="*/ 0 h 102234"/>
                  <a:gd name="connsiteX21" fmla="*/ 53821 w 234913"/>
                  <a:gd name="connsiteY21" fmla="*/ 0 h 102234"/>
                  <a:gd name="connsiteX22" fmla="*/ 53821 w 234913"/>
                  <a:gd name="connsiteY22" fmla="*/ 57785 h 102234"/>
                  <a:gd name="connsiteX23" fmla="*/ 234914 w 234913"/>
                  <a:gd name="connsiteY23" fmla="*/ 65405 h 102234"/>
                  <a:gd name="connsiteX24" fmla="*/ 234914 w 234913"/>
                  <a:gd name="connsiteY24" fmla="*/ 0 h 102234"/>
                  <a:gd name="connsiteX25" fmla="*/ 213385 w 234913"/>
                  <a:gd name="connsiteY25" fmla="*/ 0 h 102234"/>
                  <a:gd name="connsiteX26" fmla="*/ 213385 w 234913"/>
                  <a:gd name="connsiteY26" fmla="*/ 64770 h 102234"/>
                  <a:gd name="connsiteX27" fmla="*/ 200722 w 234913"/>
                  <a:gd name="connsiteY27" fmla="*/ 83185 h 102234"/>
                  <a:gd name="connsiteX28" fmla="*/ 188058 w 234913"/>
                  <a:gd name="connsiteY28" fmla="*/ 64770 h 102234"/>
                  <a:gd name="connsiteX29" fmla="*/ 188058 w 234913"/>
                  <a:gd name="connsiteY29" fmla="*/ 0 h 102234"/>
                  <a:gd name="connsiteX30" fmla="*/ 165896 w 234913"/>
                  <a:gd name="connsiteY30" fmla="*/ 0 h 102234"/>
                  <a:gd name="connsiteX31" fmla="*/ 165896 w 234913"/>
                  <a:gd name="connsiteY31" fmla="*/ 65405 h 102234"/>
                  <a:gd name="connsiteX32" fmla="*/ 200722 w 234913"/>
                  <a:gd name="connsiteY32" fmla="*/ 102235 h 102234"/>
                  <a:gd name="connsiteX33" fmla="*/ 234914 w 234913"/>
                  <a:gd name="connsiteY33" fmla="*/ 65405 h 102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34913" h="102234">
                    <a:moveTo>
                      <a:pt x="131071" y="100330"/>
                    </a:moveTo>
                    <a:lnTo>
                      <a:pt x="131071" y="60960"/>
                    </a:lnTo>
                    <a:lnTo>
                      <a:pt x="159564" y="0"/>
                    </a:lnTo>
                    <a:lnTo>
                      <a:pt x="137402" y="0"/>
                    </a:lnTo>
                    <a:lnTo>
                      <a:pt x="120306" y="40005"/>
                    </a:lnTo>
                    <a:lnTo>
                      <a:pt x="103210" y="0"/>
                    </a:lnTo>
                    <a:lnTo>
                      <a:pt x="80415" y="0"/>
                    </a:lnTo>
                    <a:lnTo>
                      <a:pt x="108909" y="60960"/>
                    </a:lnTo>
                    <a:lnTo>
                      <a:pt x="108909" y="100330"/>
                    </a:lnTo>
                    <a:lnTo>
                      <a:pt x="131071" y="100330"/>
                    </a:lnTo>
                    <a:close/>
                    <a:moveTo>
                      <a:pt x="53188" y="57785"/>
                    </a:moveTo>
                    <a:cubicBezTo>
                      <a:pt x="46223" y="43815"/>
                      <a:pt x="24061" y="2540"/>
                      <a:pt x="22795" y="635"/>
                    </a:cubicBezTo>
                    <a:lnTo>
                      <a:pt x="22795" y="0"/>
                    </a:lnTo>
                    <a:lnTo>
                      <a:pt x="0" y="0"/>
                    </a:lnTo>
                    <a:lnTo>
                      <a:pt x="0" y="100965"/>
                    </a:lnTo>
                    <a:lnTo>
                      <a:pt x="20262" y="100965"/>
                    </a:lnTo>
                    <a:lnTo>
                      <a:pt x="20262" y="41275"/>
                    </a:lnTo>
                    <a:cubicBezTo>
                      <a:pt x="27860" y="55245"/>
                      <a:pt x="51922" y="97790"/>
                      <a:pt x="53188" y="100330"/>
                    </a:cubicBezTo>
                    <a:lnTo>
                      <a:pt x="53821" y="100965"/>
                    </a:lnTo>
                    <a:lnTo>
                      <a:pt x="74083" y="100965"/>
                    </a:lnTo>
                    <a:lnTo>
                      <a:pt x="74083" y="0"/>
                    </a:lnTo>
                    <a:lnTo>
                      <a:pt x="53821" y="0"/>
                    </a:lnTo>
                    <a:lnTo>
                      <a:pt x="53821" y="57785"/>
                    </a:lnTo>
                    <a:close/>
                    <a:moveTo>
                      <a:pt x="234914" y="65405"/>
                    </a:moveTo>
                    <a:lnTo>
                      <a:pt x="234914" y="0"/>
                    </a:lnTo>
                    <a:lnTo>
                      <a:pt x="213385" y="0"/>
                    </a:lnTo>
                    <a:lnTo>
                      <a:pt x="213385" y="64770"/>
                    </a:lnTo>
                    <a:cubicBezTo>
                      <a:pt x="213385" y="78105"/>
                      <a:pt x="209586" y="83185"/>
                      <a:pt x="200722" y="83185"/>
                    </a:cubicBezTo>
                    <a:cubicBezTo>
                      <a:pt x="191224" y="83185"/>
                      <a:pt x="188058" y="78105"/>
                      <a:pt x="188058" y="64770"/>
                    </a:cubicBezTo>
                    <a:lnTo>
                      <a:pt x="188058" y="0"/>
                    </a:lnTo>
                    <a:lnTo>
                      <a:pt x="165896" y="0"/>
                    </a:lnTo>
                    <a:lnTo>
                      <a:pt x="165896" y="65405"/>
                    </a:lnTo>
                    <a:cubicBezTo>
                      <a:pt x="165896" y="89535"/>
                      <a:pt x="177927" y="102235"/>
                      <a:pt x="200722" y="102235"/>
                    </a:cubicBezTo>
                    <a:cubicBezTo>
                      <a:pt x="223516" y="102235"/>
                      <a:pt x="234914" y="90170"/>
                      <a:pt x="234914" y="65405"/>
                    </a:cubicBezTo>
                    <a:close/>
                  </a:path>
                </a:pathLst>
              </a:custGeom>
              <a:solidFill>
                <a:srgbClr val="FFFFFF"/>
              </a:solidFill>
              <a:ln w="6309" cap="flat">
                <a:noFill/>
                <a:prstDash val="solid"/>
                <a:miter/>
              </a:ln>
            </p:spPr>
            <p:txBody>
              <a:bodyPr rtlCol="0" anchor="ctr"/>
              <a:lstStyle/>
              <a:p>
                <a:endParaRPr lang="en-US"/>
              </a:p>
            </p:txBody>
          </p:sp>
        </p:grpSp>
        <p:grpSp>
          <p:nvGrpSpPr>
            <p:cNvPr id="8" name="Graphic 6">
              <a:extLst>
                <a:ext uri="{FF2B5EF4-FFF2-40B4-BE49-F238E27FC236}">
                  <a16:creationId xmlns:a16="http://schemas.microsoft.com/office/drawing/2014/main" id="{D8F52630-8FD8-3D90-953B-2B813F9CE2D0}"/>
                </a:ext>
              </a:extLst>
            </p:cNvPr>
            <p:cNvGrpSpPr/>
            <p:nvPr/>
          </p:nvGrpSpPr>
          <p:grpSpPr>
            <a:xfrm>
              <a:off x="704036" y="4691063"/>
              <a:ext cx="497055" cy="76834"/>
              <a:chOff x="704036" y="4691063"/>
              <a:chExt cx="497055" cy="76834"/>
            </a:xfrm>
            <a:solidFill>
              <a:srgbClr val="FFFFFF"/>
            </a:solidFill>
          </p:grpSpPr>
          <p:sp>
            <p:nvSpPr>
              <p:cNvPr id="33" name="Freeform 32">
                <a:extLst>
                  <a:ext uri="{FF2B5EF4-FFF2-40B4-BE49-F238E27FC236}">
                    <a16:creationId xmlns:a16="http://schemas.microsoft.com/office/drawing/2014/main" id="{A16B23CC-9976-62B4-07A1-EE0ABE43BF6D}"/>
                  </a:ext>
                </a:extLst>
              </p:cNvPr>
              <p:cNvSpPr/>
              <p:nvPr/>
            </p:nvSpPr>
            <p:spPr>
              <a:xfrm>
                <a:off x="704036" y="4691698"/>
                <a:ext cx="43690" cy="74930"/>
              </a:xfrm>
              <a:custGeom>
                <a:avLst/>
                <a:gdLst>
                  <a:gd name="connsiteX0" fmla="*/ 22162 w 43690"/>
                  <a:gd name="connsiteY0" fmla="*/ 74930 h 74930"/>
                  <a:gd name="connsiteX1" fmla="*/ 0 w 43690"/>
                  <a:gd name="connsiteY1" fmla="*/ 74930 h 74930"/>
                  <a:gd name="connsiteX2" fmla="*/ 0 w 43690"/>
                  <a:gd name="connsiteY2" fmla="*/ 1270 h 74930"/>
                  <a:gd name="connsiteX3" fmla="*/ 22162 w 43690"/>
                  <a:gd name="connsiteY3" fmla="*/ 1270 h 74930"/>
                  <a:gd name="connsiteX4" fmla="*/ 22162 w 43690"/>
                  <a:gd name="connsiteY4" fmla="*/ 10795 h 74930"/>
                  <a:gd name="connsiteX5" fmla="*/ 41791 w 43690"/>
                  <a:gd name="connsiteY5" fmla="*/ 0 h 74930"/>
                  <a:gd name="connsiteX6" fmla="*/ 43057 w 43690"/>
                  <a:gd name="connsiteY6" fmla="*/ 0 h 74930"/>
                  <a:gd name="connsiteX7" fmla="*/ 43690 w 43690"/>
                  <a:gd name="connsiteY7" fmla="*/ 0 h 74930"/>
                  <a:gd name="connsiteX8" fmla="*/ 43690 w 43690"/>
                  <a:gd name="connsiteY8" fmla="*/ 18415 h 74930"/>
                  <a:gd name="connsiteX9" fmla="*/ 42424 w 43690"/>
                  <a:gd name="connsiteY9" fmla="*/ 18415 h 74930"/>
                  <a:gd name="connsiteX10" fmla="*/ 38625 w 43690"/>
                  <a:gd name="connsiteY10" fmla="*/ 17780 h 74930"/>
                  <a:gd name="connsiteX11" fmla="*/ 22162 w 43690"/>
                  <a:gd name="connsiteY11" fmla="*/ 25400 h 74930"/>
                  <a:gd name="connsiteX12" fmla="*/ 22162 w 43690"/>
                  <a:gd name="connsiteY12" fmla="*/ 74930 h 74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690" h="74930">
                    <a:moveTo>
                      <a:pt x="22162" y="74930"/>
                    </a:moveTo>
                    <a:lnTo>
                      <a:pt x="0" y="74930"/>
                    </a:lnTo>
                    <a:lnTo>
                      <a:pt x="0" y="1270"/>
                    </a:lnTo>
                    <a:lnTo>
                      <a:pt x="22162" y="1270"/>
                    </a:lnTo>
                    <a:lnTo>
                      <a:pt x="22162" y="10795"/>
                    </a:lnTo>
                    <a:cubicBezTo>
                      <a:pt x="25961" y="5080"/>
                      <a:pt x="31660" y="0"/>
                      <a:pt x="41791" y="0"/>
                    </a:cubicBezTo>
                    <a:cubicBezTo>
                      <a:pt x="41791" y="0"/>
                      <a:pt x="43057" y="0"/>
                      <a:pt x="43057" y="0"/>
                    </a:cubicBezTo>
                    <a:lnTo>
                      <a:pt x="43690" y="0"/>
                    </a:lnTo>
                    <a:lnTo>
                      <a:pt x="43690" y="18415"/>
                    </a:lnTo>
                    <a:lnTo>
                      <a:pt x="42424" y="18415"/>
                    </a:lnTo>
                    <a:cubicBezTo>
                      <a:pt x="41791" y="18415"/>
                      <a:pt x="39258" y="17780"/>
                      <a:pt x="38625" y="17780"/>
                    </a:cubicBezTo>
                    <a:cubicBezTo>
                      <a:pt x="29760" y="17780"/>
                      <a:pt x="24061" y="22860"/>
                      <a:pt x="22162" y="25400"/>
                    </a:cubicBezTo>
                    <a:lnTo>
                      <a:pt x="22162" y="74930"/>
                    </a:lnTo>
                    <a:close/>
                  </a:path>
                </a:pathLst>
              </a:custGeom>
              <a:solidFill>
                <a:srgbClr val="FFFFFF"/>
              </a:solidFill>
              <a:ln w="6309"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4AAB6E5-70C1-9DB2-4029-B8F41D073D84}"/>
                  </a:ext>
                </a:extLst>
              </p:cNvPr>
              <p:cNvSpPr/>
              <p:nvPr/>
            </p:nvSpPr>
            <p:spPr>
              <a:xfrm>
                <a:off x="888294" y="4692333"/>
                <a:ext cx="60817" cy="75564"/>
              </a:xfrm>
              <a:custGeom>
                <a:avLst/>
                <a:gdLst>
                  <a:gd name="connsiteX0" fmla="*/ 31660 w 60817"/>
                  <a:gd name="connsiteY0" fmla="*/ 75565 h 75564"/>
                  <a:gd name="connsiteX1" fmla="*/ 633 w 60817"/>
                  <a:gd name="connsiteY1" fmla="*/ 62865 h 75564"/>
                  <a:gd name="connsiteX2" fmla="*/ 0 w 60817"/>
                  <a:gd name="connsiteY2" fmla="*/ 62230 h 75564"/>
                  <a:gd name="connsiteX3" fmla="*/ 11397 w 60817"/>
                  <a:gd name="connsiteY3" fmla="*/ 50165 h 75564"/>
                  <a:gd name="connsiteX4" fmla="*/ 12031 w 60817"/>
                  <a:gd name="connsiteY4" fmla="*/ 50800 h 75564"/>
                  <a:gd name="connsiteX5" fmla="*/ 31660 w 60817"/>
                  <a:gd name="connsiteY5" fmla="*/ 60325 h 75564"/>
                  <a:gd name="connsiteX6" fmla="*/ 40524 w 60817"/>
                  <a:gd name="connsiteY6" fmla="*/ 54610 h 75564"/>
                  <a:gd name="connsiteX7" fmla="*/ 27227 w 60817"/>
                  <a:gd name="connsiteY7" fmla="*/ 45720 h 75564"/>
                  <a:gd name="connsiteX8" fmla="*/ 3166 w 60817"/>
                  <a:gd name="connsiteY8" fmla="*/ 22225 h 75564"/>
                  <a:gd name="connsiteX9" fmla="*/ 31026 w 60817"/>
                  <a:gd name="connsiteY9" fmla="*/ 0 h 75564"/>
                  <a:gd name="connsiteX10" fmla="*/ 58254 w 60817"/>
                  <a:gd name="connsiteY10" fmla="*/ 11430 h 75564"/>
                  <a:gd name="connsiteX11" fmla="*/ 58887 w 60817"/>
                  <a:gd name="connsiteY11" fmla="*/ 12065 h 75564"/>
                  <a:gd name="connsiteX12" fmla="*/ 47489 w 60817"/>
                  <a:gd name="connsiteY12" fmla="*/ 24130 h 75564"/>
                  <a:gd name="connsiteX13" fmla="*/ 46856 w 60817"/>
                  <a:gd name="connsiteY13" fmla="*/ 23495 h 75564"/>
                  <a:gd name="connsiteX14" fmla="*/ 31026 w 60817"/>
                  <a:gd name="connsiteY14" fmla="*/ 15875 h 75564"/>
                  <a:gd name="connsiteX15" fmla="*/ 24061 w 60817"/>
                  <a:gd name="connsiteY15" fmla="*/ 20955 h 75564"/>
                  <a:gd name="connsiteX16" fmla="*/ 36725 w 60817"/>
                  <a:gd name="connsiteY16" fmla="*/ 29845 h 75564"/>
                  <a:gd name="connsiteX17" fmla="*/ 60786 w 60817"/>
                  <a:gd name="connsiteY17" fmla="*/ 53340 h 75564"/>
                  <a:gd name="connsiteX18" fmla="*/ 31660 w 60817"/>
                  <a:gd name="connsiteY18" fmla="*/ 75565 h 7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817" h="75564">
                    <a:moveTo>
                      <a:pt x="31660" y="75565"/>
                    </a:moveTo>
                    <a:cubicBezTo>
                      <a:pt x="17729" y="75565"/>
                      <a:pt x="8232" y="71755"/>
                      <a:pt x="633" y="62865"/>
                    </a:cubicBezTo>
                    <a:lnTo>
                      <a:pt x="0" y="62230"/>
                    </a:lnTo>
                    <a:lnTo>
                      <a:pt x="11397" y="50165"/>
                    </a:lnTo>
                    <a:lnTo>
                      <a:pt x="12031" y="50800"/>
                    </a:lnTo>
                    <a:cubicBezTo>
                      <a:pt x="17729" y="56515"/>
                      <a:pt x="25328" y="60325"/>
                      <a:pt x="31660" y="60325"/>
                    </a:cubicBezTo>
                    <a:cubicBezTo>
                      <a:pt x="35459" y="60325"/>
                      <a:pt x="40524" y="59055"/>
                      <a:pt x="40524" y="54610"/>
                    </a:cubicBezTo>
                    <a:cubicBezTo>
                      <a:pt x="40524" y="49530"/>
                      <a:pt x="34826" y="47625"/>
                      <a:pt x="27227" y="45720"/>
                    </a:cubicBezTo>
                    <a:cubicBezTo>
                      <a:pt x="16463" y="42545"/>
                      <a:pt x="3166" y="38735"/>
                      <a:pt x="3166" y="22225"/>
                    </a:cubicBezTo>
                    <a:cubicBezTo>
                      <a:pt x="3166" y="6985"/>
                      <a:pt x="17096" y="0"/>
                      <a:pt x="31026" y="0"/>
                    </a:cubicBezTo>
                    <a:cubicBezTo>
                      <a:pt x="41157" y="0"/>
                      <a:pt x="51922" y="4445"/>
                      <a:pt x="58254" y="11430"/>
                    </a:cubicBezTo>
                    <a:lnTo>
                      <a:pt x="58887" y="12065"/>
                    </a:lnTo>
                    <a:lnTo>
                      <a:pt x="47489" y="24130"/>
                    </a:lnTo>
                    <a:lnTo>
                      <a:pt x="46856" y="23495"/>
                    </a:lnTo>
                    <a:cubicBezTo>
                      <a:pt x="41157" y="17780"/>
                      <a:pt x="36092" y="15875"/>
                      <a:pt x="31026" y="15875"/>
                    </a:cubicBezTo>
                    <a:cubicBezTo>
                      <a:pt x="28494" y="15875"/>
                      <a:pt x="24061" y="16510"/>
                      <a:pt x="24061" y="20955"/>
                    </a:cubicBezTo>
                    <a:cubicBezTo>
                      <a:pt x="24061" y="26035"/>
                      <a:pt x="29760" y="27305"/>
                      <a:pt x="36725" y="29845"/>
                    </a:cubicBezTo>
                    <a:cubicBezTo>
                      <a:pt x="47489" y="33020"/>
                      <a:pt x="60786" y="36830"/>
                      <a:pt x="60786" y="53340"/>
                    </a:cubicBezTo>
                    <a:cubicBezTo>
                      <a:pt x="61420" y="64135"/>
                      <a:pt x="52555" y="75565"/>
                      <a:pt x="31660" y="75565"/>
                    </a:cubicBezTo>
                    <a:close/>
                  </a:path>
                </a:pathLst>
              </a:custGeom>
              <a:solidFill>
                <a:srgbClr val="FFFFFF"/>
              </a:solidFill>
              <a:ln w="6309"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6E9AD71-8BAB-46EB-F5AD-33D2758F6E4E}"/>
                  </a:ext>
                </a:extLst>
              </p:cNvPr>
              <p:cNvSpPr/>
              <p:nvPr/>
            </p:nvSpPr>
            <p:spPr>
              <a:xfrm>
                <a:off x="821809" y="4692333"/>
                <a:ext cx="60817" cy="75564"/>
              </a:xfrm>
              <a:custGeom>
                <a:avLst/>
                <a:gdLst>
                  <a:gd name="connsiteX0" fmla="*/ 31660 w 60817"/>
                  <a:gd name="connsiteY0" fmla="*/ 75565 h 75564"/>
                  <a:gd name="connsiteX1" fmla="*/ 633 w 60817"/>
                  <a:gd name="connsiteY1" fmla="*/ 62865 h 75564"/>
                  <a:gd name="connsiteX2" fmla="*/ 0 w 60817"/>
                  <a:gd name="connsiteY2" fmla="*/ 62230 h 75564"/>
                  <a:gd name="connsiteX3" fmla="*/ 11397 w 60817"/>
                  <a:gd name="connsiteY3" fmla="*/ 50165 h 75564"/>
                  <a:gd name="connsiteX4" fmla="*/ 12031 w 60817"/>
                  <a:gd name="connsiteY4" fmla="*/ 50800 h 75564"/>
                  <a:gd name="connsiteX5" fmla="*/ 31660 w 60817"/>
                  <a:gd name="connsiteY5" fmla="*/ 60325 h 75564"/>
                  <a:gd name="connsiteX6" fmla="*/ 40524 w 60817"/>
                  <a:gd name="connsiteY6" fmla="*/ 54610 h 75564"/>
                  <a:gd name="connsiteX7" fmla="*/ 27227 w 60817"/>
                  <a:gd name="connsiteY7" fmla="*/ 45720 h 75564"/>
                  <a:gd name="connsiteX8" fmla="*/ 3166 w 60817"/>
                  <a:gd name="connsiteY8" fmla="*/ 22225 h 75564"/>
                  <a:gd name="connsiteX9" fmla="*/ 31026 w 60817"/>
                  <a:gd name="connsiteY9" fmla="*/ 0 h 75564"/>
                  <a:gd name="connsiteX10" fmla="*/ 58254 w 60817"/>
                  <a:gd name="connsiteY10" fmla="*/ 11430 h 75564"/>
                  <a:gd name="connsiteX11" fmla="*/ 58887 w 60817"/>
                  <a:gd name="connsiteY11" fmla="*/ 12065 h 75564"/>
                  <a:gd name="connsiteX12" fmla="*/ 47489 w 60817"/>
                  <a:gd name="connsiteY12" fmla="*/ 24130 h 75564"/>
                  <a:gd name="connsiteX13" fmla="*/ 46856 w 60817"/>
                  <a:gd name="connsiteY13" fmla="*/ 23495 h 75564"/>
                  <a:gd name="connsiteX14" fmla="*/ 31026 w 60817"/>
                  <a:gd name="connsiteY14" fmla="*/ 15875 h 75564"/>
                  <a:gd name="connsiteX15" fmla="*/ 24061 w 60817"/>
                  <a:gd name="connsiteY15" fmla="*/ 20955 h 75564"/>
                  <a:gd name="connsiteX16" fmla="*/ 36725 w 60817"/>
                  <a:gd name="connsiteY16" fmla="*/ 29845 h 75564"/>
                  <a:gd name="connsiteX17" fmla="*/ 60786 w 60817"/>
                  <a:gd name="connsiteY17" fmla="*/ 53340 h 75564"/>
                  <a:gd name="connsiteX18" fmla="*/ 31660 w 60817"/>
                  <a:gd name="connsiteY18" fmla="*/ 75565 h 7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817" h="75564">
                    <a:moveTo>
                      <a:pt x="31660" y="75565"/>
                    </a:moveTo>
                    <a:cubicBezTo>
                      <a:pt x="17729" y="75565"/>
                      <a:pt x="8232" y="71755"/>
                      <a:pt x="633" y="62865"/>
                    </a:cubicBezTo>
                    <a:lnTo>
                      <a:pt x="0" y="62230"/>
                    </a:lnTo>
                    <a:lnTo>
                      <a:pt x="11397" y="50165"/>
                    </a:lnTo>
                    <a:lnTo>
                      <a:pt x="12031" y="50800"/>
                    </a:lnTo>
                    <a:cubicBezTo>
                      <a:pt x="17729" y="56515"/>
                      <a:pt x="25328" y="60325"/>
                      <a:pt x="31660" y="60325"/>
                    </a:cubicBezTo>
                    <a:cubicBezTo>
                      <a:pt x="35459" y="60325"/>
                      <a:pt x="40524" y="59055"/>
                      <a:pt x="40524" y="54610"/>
                    </a:cubicBezTo>
                    <a:cubicBezTo>
                      <a:pt x="40524" y="49530"/>
                      <a:pt x="34826" y="47625"/>
                      <a:pt x="27227" y="45720"/>
                    </a:cubicBezTo>
                    <a:cubicBezTo>
                      <a:pt x="16463" y="42545"/>
                      <a:pt x="3166" y="38735"/>
                      <a:pt x="3166" y="22225"/>
                    </a:cubicBezTo>
                    <a:cubicBezTo>
                      <a:pt x="3166" y="6985"/>
                      <a:pt x="17096" y="0"/>
                      <a:pt x="31026" y="0"/>
                    </a:cubicBezTo>
                    <a:cubicBezTo>
                      <a:pt x="41157" y="0"/>
                      <a:pt x="51922" y="4445"/>
                      <a:pt x="58254" y="11430"/>
                    </a:cubicBezTo>
                    <a:lnTo>
                      <a:pt x="58887" y="12065"/>
                    </a:lnTo>
                    <a:lnTo>
                      <a:pt x="47489" y="24130"/>
                    </a:lnTo>
                    <a:lnTo>
                      <a:pt x="46856" y="23495"/>
                    </a:lnTo>
                    <a:cubicBezTo>
                      <a:pt x="41157" y="17780"/>
                      <a:pt x="36092" y="15875"/>
                      <a:pt x="31026" y="15875"/>
                    </a:cubicBezTo>
                    <a:cubicBezTo>
                      <a:pt x="28494" y="15875"/>
                      <a:pt x="24061" y="16510"/>
                      <a:pt x="24061" y="20955"/>
                    </a:cubicBezTo>
                    <a:cubicBezTo>
                      <a:pt x="24061" y="26035"/>
                      <a:pt x="29760" y="27305"/>
                      <a:pt x="36725" y="29845"/>
                    </a:cubicBezTo>
                    <a:cubicBezTo>
                      <a:pt x="47489" y="33020"/>
                      <a:pt x="60786" y="36830"/>
                      <a:pt x="60786" y="53340"/>
                    </a:cubicBezTo>
                    <a:cubicBezTo>
                      <a:pt x="61420" y="64135"/>
                      <a:pt x="52555" y="75565"/>
                      <a:pt x="31660" y="75565"/>
                    </a:cubicBezTo>
                    <a:close/>
                  </a:path>
                </a:pathLst>
              </a:custGeom>
              <a:solidFill>
                <a:srgbClr val="FFFFFF"/>
              </a:solidFill>
              <a:ln w="6309"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E90083C-96A4-9A89-7653-31324367C5AB}"/>
                  </a:ext>
                </a:extLst>
              </p:cNvPr>
              <p:cNvSpPr/>
              <p:nvPr/>
            </p:nvSpPr>
            <p:spPr>
              <a:xfrm>
                <a:off x="959212" y="4691063"/>
                <a:ext cx="98777" cy="76834"/>
              </a:xfrm>
              <a:custGeom>
                <a:avLst/>
                <a:gdLst>
                  <a:gd name="connsiteX0" fmla="*/ 98778 w 98777"/>
                  <a:gd name="connsiteY0" fmla="*/ 75565 h 76834"/>
                  <a:gd name="connsiteX1" fmla="*/ 77249 w 98777"/>
                  <a:gd name="connsiteY1" fmla="*/ 75565 h 76834"/>
                  <a:gd name="connsiteX2" fmla="*/ 77249 w 98777"/>
                  <a:gd name="connsiteY2" fmla="*/ 26670 h 76834"/>
                  <a:gd name="connsiteX3" fmla="*/ 71551 w 98777"/>
                  <a:gd name="connsiteY3" fmla="*/ 19050 h 76834"/>
                  <a:gd name="connsiteX4" fmla="*/ 60786 w 98777"/>
                  <a:gd name="connsiteY4" fmla="*/ 25400 h 76834"/>
                  <a:gd name="connsiteX5" fmla="*/ 60786 w 98777"/>
                  <a:gd name="connsiteY5" fmla="*/ 76200 h 76834"/>
                  <a:gd name="connsiteX6" fmla="*/ 38625 w 98777"/>
                  <a:gd name="connsiteY6" fmla="*/ 76200 h 76834"/>
                  <a:gd name="connsiteX7" fmla="*/ 38625 w 98777"/>
                  <a:gd name="connsiteY7" fmla="*/ 27305 h 76834"/>
                  <a:gd name="connsiteX8" fmla="*/ 33559 w 98777"/>
                  <a:gd name="connsiteY8" fmla="*/ 19685 h 76834"/>
                  <a:gd name="connsiteX9" fmla="*/ 22162 w 98777"/>
                  <a:gd name="connsiteY9" fmla="*/ 26035 h 76834"/>
                  <a:gd name="connsiteX10" fmla="*/ 22162 w 98777"/>
                  <a:gd name="connsiteY10" fmla="*/ 76835 h 76834"/>
                  <a:gd name="connsiteX11" fmla="*/ 0 w 98777"/>
                  <a:gd name="connsiteY11" fmla="*/ 76835 h 76834"/>
                  <a:gd name="connsiteX12" fmla="*/ 0 w 98777"/>
                  <a:gd name="connsiteY12" fmla="*/ 1905 h 76834"/>
                  <a:gd name="connsiteX13" fmla="*/ 22162 w 98777"/>
                  <a:gd name="connsiteY13" fmla="*/ 1905 h 76834"/>
                  <a:gd name="connsiteX14" fmla="*/ 22162 w 98777"/>
                  <a:gd name="connsiteY14" fmla="*/ 9525 h 76834"/>
                  <a:gd name="connsiteX15" fmla="*/ 42424 w 98777"/>
                  <a:gd name="connsiteY15" fmla="*/ 0 h 76834"/>
                  <a:gd name="connsiteX16" fmla="*/ 59520 w 98777"/>
                  <a:gd name="connsiteY16" fmla="*/ 10160 h 76834"/>
                  <a:gd name="connsiteX17" fmla="*/ 80415 w 98777"/>
                  <a:gd name="connsiteY17" fmla="*/ 0 h 76834"/>
                  <a:gd name="connsiteX18" fmla="*/ 98778 w 98777"/>
                  <a:gd name="connsiteY18" fmla="*/ 20320 h 76834"/>
                  <a:gd name="connsiteX19" fmla="*/ 98778 w 98777"/>
                  <a:gd name="connsiteY19" fmla="*/ 75565 h 7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777" h="76834">
                    <a:moveTo>
                      <a:pt x="98778" y="75565"/>
                    </a:moveTo>
                    <a:lnTo>
                      <a:pt x="77249" y="75565"/>
                    </a:lnTo>
                    <a:lnTo>
                      <a:pt x="77249" y="26670"/>
                    </a:lnTo>
                    <a:cubicBezTo>
                      <a:pt x="77249" y="20955"/>
                      <a:pt x="75983" y="19050"/>
                      <a:pt x="71551" y="19050"/>
                    </a:cubicBezTo>
                    <a:cubicBezTo>
                      <a:pt x="67751" y="19050"/>
                      <a:pt x="63319" y="22225"/>
                      <a:pt x="60786" y="25400"/>
                    </a:cubicBezTo>
                    <a:lnTo>
                      <a:pt x="60786" y="76200"/>
                    </a:lnTo>
                    <a:lnTo>
                      <a:pt x="38625" y="76200"/>
                    </a:lnTo>
                    <a:lnTo>
                      <a:pt x="38625" y="27305"/>
                    </a:lnTo>
                    <a:cubicBezTo>
                      <a:pt x="38625" y="21590"/>
                      <a:pt x="37358" y="19685"/>
                      <a:pt x="33559" y="19685"/>
                    </a:cubicBezTo>
                    <a:cubicBezTo>
                      <a:pt x="29760" y="19685"/>
                      <a:pt x="25328" y="22860"/>
                      <a:pt x="22162" y="26035"/>
                    </a:cubicBezTo>
                    <a:lnTo>
                      <a:pt x="22162" y="76835"/>
                    </a:lnTo>
                    <a:lnTo>
                      <a:pt x="0" y="76835"/>
                    </a:lnTo>
                    <a:lnTo>
                      <a:pt x="0" y="1905"/>
                    </a:lnTo>
                    <a:lnTo>
                      <a:pt x="22162" y="1905"/>
                    </a:lnTo>
                    <a:lnTo>
                      <a:pt x="22162" y="9525"/>
                    </a:lnTo>
                    <a:cubicBezTo>
                      <a:pt x="26594" y="4445"/>
                      <a:pt x="33559" y="0"/>
                      <a:pt x="42424" y="0"/>
                    </a:cubicBezTo>
                    <a:cubicBezTo>
                      <a:pt x="51922" y="0"/>
                      <a:pt x="56987" y="2540"/>
                      <a:pt x="59520" y="10160"/>
                    </a:cubicBezTo>
                    <a:cubicBezTo>
                      <a:pt x="63952" y="4445"/>
                      <a:pt x="71551" y="0"/>
                      <a:pt x="80415" y="0"/>
                    </a:cubicBezTo>
                    <a:cubicBezTo>
                      <a:pt x="92446" y="0"/>
                      <a:pt x="98778" y="6350"/>
                      <a:pt x="98778" y="20320"/>
                    </a:cubicBezTo>
                    <a:lnTo>
                      <a:pt x="98778" y="75565"/>
                    </a:lnTo>
                    <a:close/>
                  </a:path>
                </a:pathLst>
              </a:custGeom>
              <a:solidFill>
                <a:srgbClr val="FFFFFF"/>
              </a:solidFill>
              <a:ln w="6309"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02E3D4D-E411-185E-20C5-47D042F730FE}"/>
                  </a:ext>
                </a:extLst>
              </p:cNvPr>
              <p:cNvSpPr/>
              <p:nvPr/>
            </p:nvSpPr>
            <p:spPr>
              <a:xfrm>
                <a:off x="1067487" y="4691063"/>
                <a:ext cx="62685" cy="76200"/>
              </a:xfrm>
              <a:custGeom>
                <a:avLst/>
                <a:gdLst>
                  <a:gd name="connsiteX0" fmla="*/ 18363 w 62685"/>
                  <a:gd name="connsiteY0" fmla="*/ 76200 h 76200"/>
                  <a:gd name="connsiteX1" fmla="*/ 0 w 62685"/>
                  <a:gd name="connsiteY1" fmla="*/ 57150 h 76200"/>
                  <a:gd name="connsiteX2" fmla="*/ 39258 w 62685"/>
                  <a:gd name="connsiteY2" fmla="*/ 27305 h 76200"/>
                  <a:gd name="connsiteX3" fmla="*/ 39258 w 62685"/>
                  <a:gd name="connsiteY3" fmla="*/ 24765 h 76200"/>
                  <a:gd name="connsiteX4" fmla="*/ 32926 w 62685"/>
                  <a:gd name="connsiteY4" fmla="*/ 17145 h 76200"/>
                  <a:gd name="connsiteX5" fmla="*/ 13297 w 62685"/>
                  <a:gd name="connsiteY5" fmla="*/ 24765 h 76200"/>
                  <a:gd name="connsiteX6" fmla="*/ 3166 w 62685"/>
                  <a:gd name="connsiteY6" fmla="*/ 11430 h 76200"/>
                  <a:gd name="connsiteX7" fmla="*/ 36725 w 62685"/>
                  <a:gd name="connsiteY7" fmla="*/ 0 h 76200"/>
                  <a:gd name="connsiteX8" fmla="*/ 60786 w 62685"/>
                  <a:gd name="connsiteY8" fmla="*/ 24130 h 76200"/>
                  <a:gd name="connsiteX9" fmla="*/ 60786 w 62685"/>
                  <a:gd name="connsiteY9" fmla="*/ 56515 h 76200"/>
                  <a:gd name="connsiteX10" fmla="*/ 62686 w 62685"/>
                  <a:gd name="connsiteY10" fmla="*/ 74295 h 76200"/>
                  <a:gd name="connsiteX11" fmla="*/ 62686 w 62685"/>
                  <a:gd name="connsiteY11" fmla="*/ 74930 h 76200"/>
                  <a:gd name="connsiteX12" fmla="*/ 41157 w 62685"/>
                  <a:gd name="connsiteY12" fmla="*/ 74930 h 76200"/>
                  <a:gd name="connsiteX13" fmla="*/ 39891 w 62685"/>
                  <a:gd name="connsiteY13" fmla="*/ 67310 h 76200"/>
                  <a:gd name="connsiteX14" fmla="*/ 18363 w 62685"/>
                  <a:gd name="connsiteY14" fmla="*/ 76200 h 76200"/>
                  <a:gd name="connsiteX15" fmla="*/ 39258 w 62685"/>
                  <a:gd name="connsiteY15" fmla="*/ 39370 h 76200"/>
                  <a:gd name="connsiteX16" fmla="*/ 20895 w 62685"/>
                  <a:gd name="connsiteY16" fmla="*/ 53340 h 76200"/>
                  <a:gd name="connsiteX17" fmla="*/ 27227 w 62685"/>
                  <a:gd name="connsiteY17" fmla="*/ 59690 h 76200"/>
                  <a:gd name="connsiteX18" fmla="*/ 39258 w 62685"/>
                  <a:gd name="connsiteY18" fmla="*/ 54610 h 76200"/>
                  <a:gd name="connsiteX19" fmla="*/ 39258 w 62685"/>
                  <a:gd name="connsiteY19" fmla="*/ 3937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685" h="76200">
                    <a:moveTo>
                      <a:pt x="18363" y="76200"/>
                    </a:moveTo>
                    <a:cubicBezTo>
                      <a:pt x="6332" y="76200"/>
                      <a:pt x="0" y="69850"/>
                      <a:pt x="0" y="57150"/>
                    </a:cubicBezTo>
                    <a:cubicBezTo>
                      <a:pt x="0" y="41910"/>
                      <a:pt x="12664" y="32385"/>
                      <a:pt x="39258" y="27305"/>
                    </a:cubicBezTo>
                    <a:lnTo>
                      <a:pt x="39258" y="24765"/>
                    </a:lnTo>
                    <a:cubicBezTo>
                      <a:pt x="39258" y="19050"/>
                      <a:pt x="37358" y="17145"/>
                      <a:pt x="32926" y="17145"/>
                    </a:cubicBezTo>
                    <a:cubicBezTo>
                      <a:pt x="24694" y="17145"/>
                      <a:pt x="17096" y="22225"/>
                      <a:pt x="13297" y="24765"/>
                    </a:cubicBezTo>
                    <a:lnTo>
                      <a:pt x="3166" y="11430"/>
                    </a:lnTo>
                    <a:cubicBezTo>
                      <a:pt x="12031" y="3810"/>
                      <a:pt x="24061" y="0"/>
                      <a:pt x="36725" y="0"/>
                    </a:cubicBezTo>
                    <a:cubicBezTo>
                      <a:pt x="53188" y="0"/>
                      <a:pt x="60786" y="6985"/>
                      <a:pt x="60786" y="24130"/>
                    </a:cubicBezTo>
                    <a:lnTo>
                      <a:pt x="60786" y="56515"/>
                    </a:lnTo>
                    <a:cubicBezTo>
                      <a:pt x="60786" y="66040"/>
                      <a:pt x="61420" y="70485"/>
                      <a:pt x="62686" y="74295"/>
                    </a:cubicBezTo>
                    <a:lnTo>
                      <a:pt x="62686" y="74930"/>
                    </a:lnTo>
                    <a:cubicBezTo>
                      <a:pt x="62686" y="74930"/>
                      <a:pt x="41157" y="74930"/>
                      <a:pt x="41157" y="74930"/>
                    </a:cubicBezTo>
                    <a:cubicBezTo>
                      <a:pt x="40524" y="73025"/>
                      <a:pt x="39891" y="70485"/>
                      <a:pt x="39891" y="67310"/>
                    </a:cubicBezTo>
                    <a:cubicBezTo>
                      <a:pt x="33559" y="73660"/>
                      <a:pt x="26594" y="76200"/>
                      <a:pt x="18363" y="76200"/>
                    </a:cubicBezTo>
                    <a:close/>
                    <a:moveTo>
                      <a:pt x="39258" y="39370"/>
                    </a:moveTo>
                    <a:cubicBezTo>
                      <a:pt x="26594" y="41910"/>
                      <a:pt x="20895" y="46355"/>
                      <a:pt x="20895" y="53340"/>
                    </a:cubicBezTo>
                    <a:cubicBezTo>
                      <a:pt x="20895" y="57785"/>
                      <a:pt x="22795" y="59690"/>
                      <a:pt x="27227" y="59690"/>
                    </a:cubicBezTo>
                    <a:cubicBezTo>
                      <a:pt x="31660" y="59690"/>
                      <a:pt x="35459" y="57785"/>
                      <a:pt x="39258" y="54610"/>
                    </a:cubicBezTo>
                    <a:lnTo>
                      <a:pt x="39258" y="39370"/>
                    </a:lnTo>
                    <a:close/>
                  </a:path>
                </a:pathLst>
              </a:custGeom>
              <a:solidFill>
                <a:srgbClr val="FFFFFF"/>
              </a:solidFill>
              <a:ln w="6309"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283CB771-2221-3147-142A-C2BE33B59F38}"/>
                  </a:ext>
                </a:extLst>
              </p:cNvPr>
              <p:cNvSpPr/>
              <p:nvPr/>
            </p:nvSpPr>
            <p:spPr>
              <a:xfrm>
                <a:off x="751525" y="4691698"/>
                <a:ext cx="64585" cy="76199"/>
              </a:xfrm>
              <a:custGeom>
                <a:avLst/>
                <a:gdLst>
                  <a:gd name="connsiteX0" fmla="*/ 32293 w 64585"/>
                  <a:gd name="connsiteY0" fmla="*/ 0 h 76199"/>
                  <a:gd name="connsiteX1" fmla="*/ 0 w 64585"/>
                  <a:gd name="connsiteY1" fmla="*/ 38100 h 76199"/>
                  <a:gd name="connsiteX2" fmla="*/ 32293 w 64585"/>
                  <a:gd name="connsiteY2" fmla="*/ 76200 h 76199"/>
                  <a:gd name="connsiteX3" fmla="*/ 64586 w 64585"/>
                  <a:gd name="connsiteY3" fmla="*/ 38100 h 76199"/>
                  <a:gd name="connsiteX4" fmla="*/ 32293 w 64585"/>
                  <a:gd name="connsiteY4" fmla="*/ 0 h 76199"/>
                  <a:gd name="connsiteX5" fmla="*/ 32293 w 64585"/>
                  <a:gd name="connsiteY5" fmla="*/ 58420 h 76199"/>
                  <a:gd name="connsiteX6" fmla="*/ 22162 w 64585"/>
                  <a:gd name="connsiteY6" fmla="*/ 38100 h 76199"/>
                  <a:gd name="connsiteX7" fmla="*/ 32293 w 64585"/>
                  <a:gd name="connsiteY7" fmla="*/ 18415 h 76199"/>
                  <a:gd name="connsiteX8" fmla="*/ 42424 w 64585"/>
                  <a:gd name="connsiteY8" fmla="*/ 38100 h 76199"/>
                  <a:gd name="connsiteX9" fmla="*/ 32293 w 64585"/>
                  <a:gd name="connsiteY9" fmla="*/ 58420 h 7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85" h="76199">
                    <a:moveTo>
                      <a:pt x="32293" y="0"/>
                    </a:moveTo>
                    <a:cubicBezTo>
                      <a:pt x="8232" y="0"/>
                      <a:pt x="0" y="19685"/>
                      <a:pt x="0" y="38100"/>
                    </a:cubicBezTo>
                    <a:cubicBezTo>
                      <a:pt x="0" y="66040"/>
                      <a:pt x="16463" y="76200"/>
                      <a:pt x="32293" y="76200"/>
                    </a:cubicBezTo>
                    <a:cubicBezTo>
                      <a:pt x="48123" y="76200"/>
                      <a:pt x="64586" y="66040"/>
                      <a:pt x="64586" y="38100"/>
                    </a:cubicBezTo>
                    <a:cubicBezTo>
                      <a:pt x="64586" y="9525"/>
                      <a:pt x="48123" y="0"/>
                      <a:pt x="32293" y="0"/>
                    </a:cubicBezTo>
                    <a:close/>
                    <a:moveTo>
                      <a:pt x="32293" y="58420"/>
                    </a:moveTo>
                    <a:cubicBezTo>
                      <a:pt x="27860" y="58420"/>
                      <a:pt x="22162" y="56515"/>
                      <a:pt x="22162" y="38100"/>
                    </a:cubicBezTo>
                    <a:cubicBezTo>
                      <a:pt x="22162" y="20320"/>
                      <a:pt x="27860" y="18415"/>
                      <a:pt x="32293" y="18415"/>
                    </a:cubicBezTo>
                    <a:cubicBezTo>
                      <a:pt x="36725" y="18415"/>
                      <a:pt x="42424" y="20320"/>
                      <a:pt x="42424" y="38100"/>
                    </a:cubicBezTo>
                    <a:cubicBezTo>
                      <a:pt x="42424" y="55880"/>
                      <a:pt x="37358" y="58420"/>
                      <a:pt x="32293" y="58420"/>
                    </a:cubicBezTo>
                    <a:close/>
                  </a:path>
                </a:pathLst>
              </a:custGeom>
              <a:solidFill>
                <a:srgbClr val="FFFFFF"/>
              </a:solidFill>
              <a:ln w="6309"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6E28A7A-C6AB-FF07-FBC0-7E7E15C881AF}"/>
                  </a:ext>
                </a:extLst>
              </p:cNvPr>
              <p:cNvSpPr/>
              <p:nvPr/>
            </p:nvSpPr>
            <p:spPr>
              <a:xfrm>
                <a:off x="1140937" y="4691698"/>
                <a:ext cx="60153" cy="74294"/>
              </a:xfrm>
              <a:custGeom>
                <a:avLst/>
                <a:gdLst>
                  <a:gd name="connsiteX0" fmla="*/ 41791 w 60153"/>
                  <a:gd name="connsiteY0" fmla="*/ 0 h 74294"/>
                  <a:gd name="connsiteX1" fmla="*/ 22162 w 60153"/>
                  <a:gd name="connsiteY1" fmla="*/ 8890 h 74294"/>
                  <a:gd name="connsiteX2" fmla="*/ 22162 w 60153"/>
                  <a:gd name="connsiteY2" fmla="*/ 1270 h 74294"/>
                  <a:gd name="connsiteX3" fmla="*/ 0 w 60153"/>
                  <a:gd name="connsiteY3" fmla="*/ 1270 h 74294"/>
                  <a:gd name="connsiteX4" fmla="*/ 0 w 60153"/>
                  <a:gd name="connsiteY4" fmla="*/ 74295 h 74294"/>
                  <a:gd name="connsiteX5" fmla="*/ 22162 w 60153"/>
                  <a:gd name="connsiteY5" fmla="*/ 74295 h 74294"/>
                  <a:gd name="connsiteX6" fmla="*/ 22162 w 60153"/>
                  <a:gd name="connsiteY6" fmla="*/ 24130 h 74294"/>
                  <a:gd name="connsiteX7" fmla="*/ 32926 w 60153"/>
                  <a:gd name="connsiteY7" fmla="*/ 18415 h 74294"/>
                  <a:gd name="connsiteX8" fmla="*/ 37991 w 60153"/>
                  <a:gd name="connsiteY8" fmla="*/ 25400 h 74294"/>
                  <a:gd name="connsiteX9" fmla="*/ 37991 w 60153"/>
                  <a:gd name="connsiteY9" fmla="*/ 74295 h 74294"/>
                  <a:gd name="connsiteX10" fmla="*/ 60153 w 60153"/>
                  <a:gd name="connsiteY10" fmla="*/ 74295 h 74294"/>
                  <a:gd name="connsiteX11" fmla="*/ 60153 w 60153"/>
                  <a:gd name="connsiteY11" fmla="*/ 19685 h 74294"/>
                  <a:gd name="connsiteX12" fmla="*/ 41791 w 60153"/>
                  <a:gd name="connsiteY12" fmla="*/ 0 h 7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153" h="74294">
                    <a:moveTo>
                      <a:pt x="41791" y="0"/>
                    </a:moveTo>
                    <a:cubicBezTo>
                      <a:pt x="33559" y="0"/>
                      <a:pt x="26594" y="4445"/>
                      <a:pt x="22162" y="8890"/>
                    </a:cubicBezTo>
                    <a:lnTo>
                      <a:pt x="22162" y="1270"/>
                    </a:lnTo>
                    <a:lnTo>
                      <a:pt x="0" y="1270"/>
                    </a:lnTo>
                    <a:lnTo>
                      <a:pt x="0" y="74295"/>
                    </a:lnTo>
                    <a:lnTo>
                      <a:pt x="22162" y="74295"/>
                    </a:lnTo>
                    <a:lnTo>
                      <a:pt x="22162" y="24130"/>
                    </a:lnTo>
                    <a:cubicBezTo>
                      <a:pt x="26594" y="20320"/>
                      <a:pt x="29760" y="18415"/>
                      <a:pt x="32926" y="18415"/>
                    </a:cubicBezTo>
                    <a:cubicBezTo>
                      <a:pt x="35459" y="18415"/>
                      <a:pt x="37991" y="19050"/>
                      <a:pt x="37991" y="25400"/>
                    </a:cubicBezTo>
                    <a:lnTo>
                      <a:pt x="37991" y="74295"/>
                    </a:lnTo>
                    <a:lnTo>
                      <a:pt x="60153" y="74295"/>
                    </a:lnTo>
                    <a:lnTo>
                      <a:pt x="60153" y="19685"/>
                    </a:lnTo>
                    <a:cubicBezTo>
                      <a:pt x="60153" y="6350"/>
                      <a:pt x="53821" y="0"/>
                      <a:pt x="41791" y="0"/>
                    </a:cubicBezTo>
                    <a:close/>
                  </a:path>
                </a:pathLst>
              </a:custGeom>
              <a:solidFill>
                <a:srgbClr val="FFFFFF"/>
              </a:solidFill>
              <a:ln w="6309" cap="flat">
                <a:noFill/>
                <a:prstDash val="solid"/>
                <a:miter/>
              </a:ln>
            </p:spPr>
            <p:txBody>
              <a:bodyPr rtlCol="0" anchor="ctr"/>
              <a:lstStyle/>
              <a:p>
                <a:endParaRPr lang="en-US"/>
              </a:p>
            </p:txBody>
          </p:sp>
        </p:grpSp>
        <p:sp>
          <p:nvSpPr>
            <p:cNvPr id="9" name="Freeform 8">
              <a:extLst>
                <a:ext uri="{FF2B5EF4-FFF2-40B4-BE49-F238E27FC236}">
                  <a16:creationId xmlns:a16="http://schemas.microsoft.com/office/drawing/2014/main" id="{E5D7E611-4CCD-843D-63C9-9EBE5A34C46D}"/>
                </a:ext>
              </a:extLst>
            </p:cNvPr>
            <p:cNvSpPr/>
            <p:nvPr/>
          </p:nvSpPr>
          <p:spPr>
            <a:xfrm>
              <a:off x="543205" y="4793933"/>
              <a:ext cx="72816" cy="103504"/>
            </a:xfrm>
            <a:custGeom>
              <a:avLst/>
              <a:gdLst>
                <a:gd name="connsiteX0" fmla="*/ 43690 w 72816"/>
                <a:gd name="connsiteY0" fmla="*/ 41910 h 103504"/>
                <a:gd name="connsiteX1" fmla="*/ 41791 w 72816"/>
                <a:gd name="connsiteY1" fmla="*/ 41275 h 103504"/>
                <a:gd name="connsiteX2" fmla="*/ 26594 w 72816"/>
                <a:gd name="connsiteY2" fmla="*/ 27305 h 103504"/>
                <a:gd name="connsiteX3" fmla="*/ 36092 w 72816"/>
                <a:gd name="connsiteY3" fmla="*/ 19050 h 103504"/>
                <a:gd name="connsiteX4" fmla="*/ 52555 w 72816"/>
                <a:gd name="connsiteY4" fmla="*/ 32385 h 103504"/>
                <a:gd name="connsiteX5" fmla="*/ 53188 w 72816"/>
                <a:gd name="connsiteY5" fmla="*/ 33655 h 103504"/>
                <a:gd name="connsiteX6" fmla="*/ 70917 w 72816"/>
                <a:gd name="connsiteY6" fmla="*/ 24130 h 103504"/>
                <a:gd name="connsiteX7" fmla="*/ 70284 w 72816"/>
                <a:gd name="connsiteY7" fmla="*/ 22860 h 103504"/>
                <a:gd name="connsiteX8" fmla="*/ 36092 w 72816"/>
                <a:gd name="connsiteY8" fmla="*/ 0 h 103504"/>
                <a:gd name="connsiteX9" fmla="*/ 3799 w 72816"/>
                <a:gd name="connsiteY9" fmla="*/ 28575 h 103504"/>
                <a:gd name="connsiteX10" fmla="*/ 32293 w 72816"/>
                <a:gd name="connsiteY10" fmla="*/ 60960 h 103504"/>
                <a:gd name="connsiteX11" fmla="*/ 32926 w 72816"/>
                <a:gd name="connsiteY11" fmla="*/ 61595 h 103504"/>
                <a:gd name="connsiteX12" fmla="*/ 49389 w 72816"/>
                <a:gd name="connsiteY12" fmla="*/ 76200 h 103504"/>
                <a:gd name="connsiteX13" fmla="*/ 37991 w 72816"/>
                <a:gd name="connsiteY13" fmla="*/ 85725 h 103504"/>
                <a:gd name="connsiteX14" fmla="*/ 18996 w 72816"/>
                <a:gd name="connsiteY14" fmla="*/ 71120 h 103504"/>
                <a:gd name="connsiteX15" fmla="*/ 18363 w 72816"/>
                <a:gd name="connsiteY15" fmla="*/ 69850 h 103504"/>
                <a:gd name="connsiteX16" fmla="*/ 0 w 72816"/>
                <a:gd name="connsiteY16" fmla="*/ 78105 h 103504"/>
                <a:gd name="connsiteX17" fmla="*/ 633 w 72816"/>
                <a:gd name="connsiteY17" fmla="*/ 79375 h 103504"/>
                <a:gd name="connsiteX18" fmla="*/ 38625 w 72816"/>
                <a:gd name="connsiteY18" fmla="*/ 103505 h 103504"/>
                <a:gd name="connsiteX19" fmla="*/ 72817 w 72816"/>
                <a:gd name="connsiteY19" fmla="*/ 74295 h 103504"/>
                <a:gd name="connsiteX20" fmla="*/ 43690 w 72816"/>
                <a:gd name="connsiteY20" fmla="*/ 41910 h 103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816" h="103504">
                  <a:moveTo>
                    <a:pt x="43690" y="41910"/>
                  </a:moveTo>
                  <a:lnTo>
                    <a:pt x="41791" y="41275"/>
                  </a:lnTo>
                  <a:cubicBezTo>
                    <a:pt x="32926" y="37465"/>
                    <a:pt x="26594" y="33655"/>
                    <a:pt x="26594" y="27305"/>
                  </a:cubicBezTo>
                  <a:cubicBezTo>
                    <a:pt x="26594" y="22225"/>
                    <a:pt x="30393" y="19050"/>
                    <a:pt x="36092" y="19050"/>
                  </a:cubicBezTo>
                  <a:cubicBezTo>
                    <a:pt x="43057" y="19050"/>
                    <a:pt x="48123" y="23495"/>
                    <a:pt x="52555" y="32385"/>
                  </a:cubicBezTo>
                  <a:lnTo>
                    <a:pt x="53188" y="33655"/>
                  </a:lnTo>
                  <a:lnTo>
                    <a:pt x="70917" y="24130"/>
                  </a:lnTo>
                  <a:lnTo>
                    <a:pt x="70284" y="22860"/>
                  </a:lnTo>
                  <a:cubicBezTo>
                    <a:pt x="63319" y="7620"/>
                    <a:pt x="51922" y="0"/>
                    <a:pt x="36092" y="0"/>
                  </a:cubicBezTo>
                  <a:cubicBezTo>
                    <a:pt x="17096" y="0"/>
                    <a:pt x="3799" y="12065"/>
                    <a:pt x="3799" y="28575"/>
                  </a:cubicBezTo>
                  <a:cubicBezTo>
                    <a:pt x="3799" y="48895"/>
                    <a:pt x="19629" y="55245"/>
                    <a:pt x="32293" y="60960"/>
                  </a:cubicBezTo>
                  <a:lnTo>
                    <a:pt x="32926" y="61595"/>
                  </a:lnTo>
                  <a:cubicBezTo>
                    <a:pt x="43057" y="66040"/>
                    <a:pt x="49389" y="69215"/>
                    <a:pt x="49389" y="76200"/>
                  </a:cubicBezTo>
                  <a:cubicBezTo>
                    <a:pt x="49389" y="82550"/>
                    <a:pt x="44957" y="85725"/>
                    <a:pt x="37991" y="85725"/>
                  </a:cubicBezTo>
                  <a:cubicBezTo>
                    <a:pt x="27860" y="85725"/>
                    <a:pt x="22162" y="77470"/>
                    <a:pt x="18996" y="71120"/>
                  </a:cubicBezTo>
                  <a:lnTo>
                    <a:pt x="18363" y="69850"/>
                  </a:lnTo>
                  <a:lnTo>
                    <a:pt x="0" y="78105"/>
                  </a:lnTo>
                  <a:lnTo>
                    <a:pt x="633" y="79375"/>
                  </a:lnTo>
                  <a:cubicBezTo>
                    <a:pt x="8231" y="95885"/>
                    <a:pt x="20895" y="103505"/>
                    <a:pt x="38625" y="103505"/>
                  </a:cubicBezTo>
                  <a:cubicBezTo>
                    <a:pt x="55088" y="103505"/>
                    <a:pt x="72817" y="94615"/>
                    <a:pt x="72817" y="74295"/>
                  </a:cubicBezTo>
                  <a:cubicBezTo>
                    <a:pt x="72184" y="53975"/>
                    <a:pt x="56354" y="46990"/>
                    <a:pt x="43690" y="41910"/>
                  </a:cubicBezTo>
                  <a:close/>
                </a:path>
              </a:pathLst>
            </a:custGeom>
            <a:solidFill>
              <a:srgbClr val="FFFFFF"/>
            </a:solidFill>
            <a:ln w="63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50FF4D30-5335-627B-8EA1-ECB56E73ECCC}"/>
                </a:ext>
              </a:extLst>
            </p:cNvPr>
            <p:cNvSpPr/>
            <p:nvPr/>
          </p:nvSpPr>
          <p:spPr>
            <a:xfrm>
              <a:off x="624887" y="4820603"/>
              <a:ext cx="61419" cy="76200"/>
            </a:xfrm>
            <a:custGeom>
              <a:avLst/>
              <a:gdLst>
                <a:gd name="connsiteX0" fmla="*/ 41791 w 61419"/>
                <a:gd name="connsiteY0" fmla="*/ 46990 h 76200"/>
                <a:gd name="connsiteX1" fmla="*/ 32293 w 61419"/>
                <a:gd name="connsiteY1" fmla="*/ 59055 h 76200"/>
                <a:gd name="connsiteX2" fmla="*/ 22795 w 61419"/>
                <a:gd name="connsiteY2" fmla="*/ 38100 h 76200"/>
                <a:gd name="connsiteX3" fmla="*/ 32293 w 61419"/>
                <a:gd name="connsiteY3" fmla="*/ 17780 h 76200"/>
                <a:gd name="connsiteX4" fmla="*/ 41157 w 61419"/>
                <a:gd name="connsiteY4" fmla="*/ 28575 h 76200"/>
                <a:gd name="connsiteX5" fmla="*/ 41157 w 61419"/>
                <a:gd name="connsiteY5" fmla="*/ 29845 h 76200"/>
                <a:gd name="connsiteX6" fmla="*/ 61420 w 61419"/>
                <a:gd name="connsiteY6" fmla="*/ 25400 h 76200"/>
                <a:gd name="connsiteX7" fmla="*/ 60786 w 61419"/>
                <a:gd name="connsiteY7" fmla="*/ 24130 h 76200"/>
                <a:gd name="connsiteX8" fmla="*/ 32293 w 61419"/>
                <a:gd name="connsiteY8" fmla="*/ 0 h 76200"/>
                <a:gd name="connsiteX9" fmla="*/ 0 w 61419"/>
                <a:gd name="connsiteY9" fmla="*/ 38100 h 76200"/>
                <a:gd name="connsiteX10" fmla="*/ 31660 w 61419"/>
                <a:gd name="connsiteY10" fmla="*/ 76200 h 76200"/>
                <a:gd name="connsiteX11" fmla="*/ 60786 w 61419"/>
                <a:gd name="connsiteY11" fmla="*/ 52070 h 76200"/>
                <a:gd name="connsiteX12" fmla="*/ 61420 w 61419"/>
                <a:gd name="connsiteY12" fmla="*/ 50800 h 76200"/>
                <a:gd name="connsiteX13" fmla="*/ 41791 w 61419"/>
                <a:gd name="connsiteY13" fmla="*/ 45720 h 76200"/>
                <a:gd name="connsiteX14" fmla="*/ 41791 w 61419"/>
                <a:gd name="connsiteY14" fmla="*/ 4699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419" h="76200">
                  <a:moveTo>
                    <a:pt x="41791" y="46990"/>
                  </a:moveTo>
                  <a:cubicBezTo>
                    <a:pt x="39891" y="57785"/>
                    <a:pt x="35459" y="59055"/>
                    <a:pt x="32293" y="59055"/>
                  </a:cubicBezTo>
                  <a:cubicBezTo>
                    <a:pt x="28494" y="59055"/>
                    <a:pt x="22795" y="57150"/>
                    <a:pt x="22795" y="38100"/>
                  </a:cubicBezTo>
                  <a:cubicBezTo>
                    <a:pt x="22795" y="17780"/>
                    <a:pt x="29760" y="17780"/>
                    <a:pt x="32293" y="17780"/>
                  </a:cubicBezTo>
                  <a:cubicBezTo>
                    <a:pt x="36092" y="17780"/>
                    <a:pt x="38625" y="19685"/>
                    <a:pt x="41157" y="28575"/>
                  </a:cubicBezTo>
                  <a:lnTo>
                    <a:pt x="41157" y="29845"/>
                  </a:lnTo>
                  <a:lnTo>
                    <a:pt x="61420" y="25400"/>
                  </a:lnTo>
                  <a:lnTo>
                    <a:pt x="60786" y="24130"/>
                  </a:lnTo>
                  <a:cubicBezTo>
                    <a:pt x="58254" y="13970"/>
                    <a:pt x="52555" y="0"/>
                    <a:pt x="32293" y="0"/>
                  </a:cubicBezTo>
                  <a:cubicBezTo>
                    <a:pt x="16463" y="0"/>
                    <a:pt x="0" y="10160"/>
                    <a:pt x="0" y="38100"/>
                  </a:cubicBezTo>
                  <a:cubicBezTo>
                    <a:pt x="0" y="66040"/>
                    <a:pt x="16463" y="76200"/>
                    <a:pt x="31660" y="76200"/>
                  </a:cubicBezTo>
                  <a:cubicBezTo>
                    <a:pt x="46856" y="76200"/>
                    <a:pt x="56987" y="67945"/>
                    <a:pt x="60786" y="52070"/>
                  </a:cubicBezTo>
                  <a:lnTo>
                    <a:pt x="61420" y="50800"/>
                  </a:lnTo>
                  <a:lnTo>
                    <a:pt x="41791" y="45720"/>
                  </a:lnTo>
                  <a:lnTo>
                    <a:pt x="41791" y="46990"/>
                  </a:lnTo>
                  <a:close/>
                </a:path>
              </a:pathLst>
            </a:custGeom>
            <a:solidFill>
              <a:srgbClr val="FFFFFF"/>
            </a:solidFill>
            <a:ln w="63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73D2DF4F-A518-D957-6950-06B3873E0B24}"/>
                </a:ext>
              </a:extLst>
            </p:cNvPr>
            <p:cNvSpPr/>
            <p:nvPr/>
          </p:nvSpPr>
          <p:spPr>
            <a:xfrm>
              <a:off x="695804" y="4792028"/>
              <a:ext cx="60153" cy="104139"/>
            </a:xfrm>
            <a:custGeom>
              <a:avLst/>
              <a:gdLst>
                <a:gd name="connsiteX0" fmla="*/ 41791 w 60153"/>
                <a:gd name="connsiteY0" fmla="*/ 28575 h 104139"/>
                <a:gd name="connsiteX1" fmla="*/ 22162 w 60153"/>
                <a:gd name="connsiteY1" fmla="*/ 37465 h 104139"/>
                <a:gd name="connsiteX2" fmla="*/ 22162 w 60153"/>
                <a:gd name="connsiteY2" fmla="*/ 0 h 104139"/>
                <a:gd name="connsiteX3" fmla="*/ 0 w 60153"/>
                <a:gd name="connsiteY3" fmla="*/ 3175 h 104139"/>
                <a:gd name="connsiteX4" fmla="*/ 0 w 60153"/>
                <a:gd name="connsiteY4" fmla="*/ 104140 h 104139"/>
                <a:gd name="connsiteX5" fmla="*/ 22162 w 60153"/>
                <a:gd name="connsiteY5" fmla="*/ 104140 h 104139"/>
                <a:gd name="connsiteX6" fmla="*/ 22162 w 60153"/>
                <a:gd name="connsiteY6" fmla="*/ 53975 h 104139"/>
                <a:gd name="connsiteX7" fmla="*/ 32926 w 60153"/>
                <a:gd name="connsiteY7" fmla="*/ 48260 h 104139"/>
                <a:gd name="connsiteX8" fmla="*/ 37991 w 60153"/>
                <a:gd name="connsiteY8" fmla="*/ 55245 h 104139"/>
                <a:gd name="connsiteX9" fmla="*/ 37991 w 60153"/>
                <a:gd name="connsiteY9" fmla="*/ 104140 h 104139"/>
                <a:gd name="connsiteX10" fmla="*/ 60153 w 60153"/>
                <a:gd name="connsiteY10" fmla="*/ 104140 h 104139"/>
                <a:gd name="connsiteX11" fmla="*/ 60153 w 60153"/>
                <a:gd name="connsiteY11" fmla="*/ 48260 h 104139"/>
                <a:gd name="connsiteX12" fmla="*/ 41791 w 60153"/>
                <a:gd name="connsiteY12" fmla="*/ 28575 h 10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153" h="104139">
                  <a:moveTo>
                    <a:pt x="41791" y="28575"/>
                  </a:moveTo>
                  <a:cubicBezTo>
                    <a:pt x="33559" y="28575"/>
                    <a:pt x="26594" y="33020"/>
                    <a:pt x="22162" y="37465"/>
                  </a:cubicBezTo>
                  <a:lnTo>
                    <a:pt x="22162" y="0"/>
                  </a:lnTo>
                  <a:lnTo>
                    <a:pt x="0" y="3175"/>
                  </a:lnTo>
                  <a:lnTo>
                    <a:pt x="0" y="104140"/>
                  </a:lnTo>
                  <a:lnTo>
                    <a:pt x="22162" y="104140"/>
                  </a:lnTo>
                  <a:lnTo>
                    <a:pt x="22162" y="53975"/>
                  </a:lnTo>
                  <a:cubicBezTo>
                    <a:pt x="26594" y="50165"/>
                    <a:pt x="29760" y="48260"/>
                    <a:pt x="32926" y="48260"/>
                  </a:cubicBezTo>
                  <a:cubicBezTo>
                    <a:pt x="35459" y="48260"/>
                    <a:pt x="37991" y="48895"/>
                    <a:pt x="37991" y="55245"/>
                  </a:cubicBezTo>
                  <a:lnTo>
                    <a:pt x="37991" y="104140"/>
                  </a:lnTo>
                  <a:lnTo>
                    <a:pt x="60153" y="104140"/>
                  </a:lnTo>
                  <a:lnTo>
                    <a:pt x="60153" y="48260"/>
                  </a:lnTo>
                  <a:cubicBezTo>
                    <a:pt x="60153" y="35560"/>
                    <a:pt x="53821" y="28575"/>
                    <a:pt x="41791" y="28575"/>
                  </a:cubicBezTo>
                  <a:close/>
                </a:path>
              </a:pathLst>
            </a:custGeom>
            <a:solidFill>
              <a:srgbClr val="FFFFFF"/>
            </a:solidFill>
            <a:ln w="63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AA91F79-2629-478A-8E7C-B2BA868150E5}"/>
                </a:ext>
              </a:extLst>
            </p:cNvPr>
            <p:cNvSpPr/>
            <p:nvPr/>
          </p:nvSpPr>
          <p:spPr>
            <a:xfrm>
              <a:off x="764189" y="4820603"/>
              <a:ext cx="64585" cy="76200"/>
            </a:xfrm>
            <a:custGeom>
              <a:avLst/>
              <a:gdLst>
                <a:gd name="connsiteX0" fmla="*/ 32293 w 64585"/>
                <a:gd name="connsiteY0" fmla="*/ 0 h 76200"/>
                <a:gd name="connsiteX1" fmla="*/ 0 w 64585"/>
                <a:gd name="connsiteY1" fmla="*/ 38100 h 76200"/>
                <a:gd name="connsiteX2" fmla="*/ 32293 w 64585"/>
                <a:gd name="connsiteY2" fmla="*/ 76200 h 76200"/>
                <a:gd name="connsiteX3" fmla="*/ 64586 w 64585"/>
                <a:gd name="connsiteY3" fmla="*/ 38100 h 76200"/>
                <a:gd name="connsiteX4" fmla="*/ 32293 w 64585"/>
                <a:gd name="connsiteY4" fmla="*/ 0 h 76200"/>
                <a:gd name="connsiteX5" fmla="*/ 32293 w 64585"/>
                <a:gd name="connsiteY5" fmla="*/ 58420 h 76200"/>
                <a:gd name="connsiteX6" fmla="*/ 22162 w 64585"/>
                <a:gd name="connsiteY6" fmla="*/ 38100 h 76200"/>
                <a:gd name="connsiteX7" fmla="*/ 32293 w 64585"/>
                <a:gd name="connsiteY7" fmla="*/ 18415 h 76200"/>
                <a:gd name="connsiteX8" fmla="*/ 42424 w 64585"/>
                <a:gd name="connsiteY8" fmla="*/ 38100 h 76200"/>
                <a:gd name="connsiteX9" fmla="*/ 32293 w 64585"/>
                <a:gd name="connsiteY9" fmla="*/ 5842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85" h="76200">
                  <a:moveTo>
                    <a:pt x="32293" y="0"/>
                  </a:moveTo>
                  <a:cubicBezTo>
                    <a:pt x="8232" y="0"/>
                    <a:pt x="0" y="19685"/>
                    <a:pt x="0" y="38100"/>
                  </a:cubicBezTo>
                  <a:cubicBezTo>
                    <a:pt x="0" y="66040"/>
                    <a:pt x="16463" y="76200"/>
                    <a:pt x="32293" y="76200"/>
                  </a:cubicBezTo>
                  <a:cubicBezTo>
                    <a:pt x="48123" y="76200"/>
                    <a:pt x="64586" y="66040"/>
                    <a:pt x="64586" y="38100"/>
                  </a:cubicBezTo>
                  <a:cubicBezTo>
                    <a:pt x="64586" y="10160"/>
                    <a:pt x="48123" y="0"/>
                    <a:pt x="32293" y="0"/>
                  </a:cubicBezTo>
                  <a:close/>
                  <a:moveTo>
                    <a:pt x="32293" y="58420"/>
                  </a:moveTo>
                  <a:cubicBezTo>
                    <a:pt x="27860" y="58420"/>
                    <a:pt x="22162" y="56515"/>
                    <a:pt x="22162" y="38100"/>
                  </a:cubicBezTo>
                  <a:cubicBezTo>
                    <a:pt x="22162" y="20320"/>
                    <a:pt x="27860" y="18415"/>
                    <a:pt x="32293" y="18415"/>
                  </a:cubicBezTo>
                  <a:cubicBezTo>
                    <a:pt x="36725" y="18415"/>
                    <a:pt x="42424" y="20320"/>
                    <a:pt x="42424" y="38100"/>
                  </a:cubicBezTo>
                  <a:cubicBezTo>
                    <a:pt x="42424" y="56515"/>
                    <a:pt x="36725" y="58420"/>
                    <a:pt x="32293" y="58420"/>
                  </a:cubicBezTo>
                  <a:close/>
                </a:path>
              </a:pathLst>
            </a:custGeom>
            <a:solidFill>
              <a:srgbClr val="FFFFFF"/>
            </a:solidFill>
            <a:ln w="6309"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3E206AA-BDAF-1953-C6EC-7BCC4424AD37}"/>
                </a:ext>
              </a:extLst>
            </p:cNvPr>
            <p:cNvSpPr/>
            <p:nvPr/>
          </p:nvSpPr>
          <p:spPr>
            <a:xfrm>
              <a:off x="836373" y="4820603"/>
              <a:ext cx="64585" cy="76200"/>
            </a:xfrm>
            <a:custGeom>
              <a:avLst/>
              <a:gdLst>
                <a:gd name="connsiteX0" fmla="*/ 32293 w 64585"/>
                <a:gd name="connsiteY0" fmla="*/ 0 h 76200"/>
                <a:gd name="connsiteX1" fmla="*/ 0 w 64585"/>
                <a:gd name="connsiteY1" fmla="*/ 38100 h 76200"/>
                <a:gd name="connsiteX2" fmla="*/ 32293 w 64585"/>
                <a:gd name="connsiteY2" fmla="*/ 76200 h 76200"/>
                <a:gd name="connsiteX3" fmla="*/ 64585 w 64585"/>
                <a:gd name="connsiteY3" fmla="*/ 38100 h 76200"/>
                <a:gd name="connsiteX4" fmla="*/ 32293 w 64585"/>
                <a:gd name="connsiteY4" fmla="*/ 0 h 76200"/>
                <a:gd name="connsiteX5" fmla="*/ 32293 w 64585"/>
                <a:gd name="connsiteY5" fmla="*/ 58420 h 76200"/>
                <a:gd name="connsiteX6" fmla="*/ 22162 w 64585"/>
                <a:gd name="connsiteY6" fmla="*/ 38100 h 76200"/>
                <a:gd name="connsiteX7" fmla="*/ 32293 w 64585"/>
                <a:gd name="connsiteY7" fmla="*/ 18415 h 76200"/>
                <a:gd name="connsiteX8" fmla="*/ 42424 w 64585"/>
                <a:gd name="connsiteY8" fmla="*/ 38100 h 76200"/>
                <a:gd name="connsiteX9" fmla="*/ 32293 w 64585"/>
                <a:gd name="connsiteY9" fmla="*/ 5842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85" h="76200">
                  <a:moveTo>
                    <a:pt x="32293" y="0"/>
                  </a:moveTo>
                  <a:cubicBezTo>
                    <a:pt x="8232" y="0"/>
                    <a:pt x="0" y="19685"/>
                    <a:pt x="0" y="38100"/>
                  </a:cubicBezTo>
                  <a:cubicBezTo>
                    <a:pt x="0" y="66040"/>
                    <a:pt x="16463" y="76200"/>
                    <a:pt x="32293" y="76200"/>
                  </a:cubicBezTo>
                  <a:cubicBezTo>
                    <a:pt x="48123" y="76200"/>
                    <a:pt x="64585" y="66040"/>
                    <a:pt x="64585" y="38100"/>
                  </a:cubicBezTo>
                  <a:cubicBezTo>
                    <a:pt x="64585" y="10160"/>
                    <a:pt x="47489" y="0"/>
                    <a:pt x="32293" y="0"/>
                  </a:cubicBezTo>
                  <a:close/>
                  <a:moveTo>
                    <a:pt x="32293" y="58420"/>
                  </a:moveTo>
                  <a:cubicBezTo>
                    <a:pt x="27860" y="58420"/>
                    <a:pt x="22162" y="56515"/>
                    <a:pt x="22162" y="38100"/>
                  </a:cubicBezTo>
                  <a:cubicBezTo>
                    <a:pt x="22162" y="20320"/>
                    <a:pt x="27860" y="18415"/>
                    <a:pt x="32293" y="18415"/>
                  </a:cubicBezTo>
                  <a:cubicBezTo>
                    <a:pt x="36725" y="18415"/>
                    <a:pt x="42424" y="20320"/>
                    <a:pt x="42424" y="38100"/>
                  </a:cubicBezTo>
                  <a:cubicBezTo>
                    <a:pt x="42424" y="56515"/>
                    <a:pt x="36725" y="58420"/>
                    <a:pt x="32293" y="58420"/>
                  </a:cubicBezTo>
                  <a:close/>
                </a:path>
              </a:pathLst>
            </a:custGeom>
            <a:solidFill>
              <a:srgbClr val="FFFFFF"/>
            </a:solidFill>
            <a:ln w="630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49E548F2-B77A-FBC9-87E6-C9593DE64A28}"/>
                </a:ext>
              </a:extLst>
            </p:cNvPr>
            <p:cNvSpPr/>
            <p:nvPr/>
          </p:nvSpPr>
          <p:spPr>
            <a:xfrm>
              <a:off x="954779" y="4820603"/>
              <a:ext cx="64602" cy="76200"/>
            </a:xfrm>
            <a:custGeom>
              <a:avLst/>
              <a:gdLst>
                <a:gd name="connsiteX0" fmla="*/ 32293 w 64602"/>
                <a:gd name="connsiteY0" fmla="*/ 0 h 76200"/>
                <a:gd name="connsiteX1" fmla="*/ 0 w 64602"/>
                <a:gd name="connsiteY1" fmla="*/ 38100 h 76200"/>
                <a:gd name="connsiteX2" fmla="*/ 32293 w 64602"/>
                <a:gd name="connsiteY2" fmla="*/ 76200 h 76200"/>
                <a:gd name="connsiteX3" fmla="*/ 64585 w 64602"/>
                <a:gd name="connsiteY3" fmla="*/ 38100 h 76200"/>
                <a:gd name="connsiteX4" fmla="*/ 32293 w 64602"/>
                <a:gd name="connsiteY4" fmla="*/ 0 h 76200"/>
                <a:gd name="connsiteX5" fmla="*/ 32293 w 64602"/>
                <a:gd name="connsiteY5" fmla="*/ 58420 h 76200"/>
                <a:gd name="connsiteX6" fmla="*/ 22162 w 64602"/>
                <a:gd name="connsiteY6" fmla="*/ 38100 h 76200"/>
                <a:gd name="connsiteX7" fmla="*/ 32293 w 64602"/>
                <a:gd name="connsiteY7" fmla="*/ 18415 h 76200"/>
                <a:gd name="connsiteX8" fmla="*/ 42424 w 64602"/>
                <a:gd name="connsiteY8" fmla="*/ 38100 h 76200"/>
                <a:gd name="connsiteX9" fmla="*/ 32293 w 64602"/>
                <a:gd name="connsiteY9" fmla="*/ 5842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602" h="76200">
                  <a:moveTo>
                    <a:pt x="32293" y="0"/>
                  </a:moveTo>
                  <a:cubicBezTo>
                    <a:pt x="8232" y="0"/>
                    <a:pt x="0" y="19685"/>
                    <a:pt x="0" y="38100"/>
                  </a:cubicBezTo>
                  <a:cubicBezTo>
                    <a:pt x="0" y="66040"/>
                    <a:pt x="16463" y="76200"/>
                    <a:pt x="32293" y="76200"/>
                  </a:cubicBezTo>
                  <a:cubicBezTo>
                    <a:pt x="48123" y="76200"/>
                    <a:pt x="64585" y="66040"/>
                    <a:pt x="64585" y="38100"/>
                  </a:cubicBezTo>
                  <a:cubicBezTo>
                    <a:pt x="65219" y="10160"/>
                    <a:pt x="48123" y="0"/>
                    <a:pt x="32293" y="0"/>
                  </a:cubicBezTo>
                  <a:close/>
                  <a:moveTo>
                    <a:pt x="32293" y="58420"/>
                  </a:moveTo>
                  <a:cubicBezTo>
                    <a:pt x="27860" y="58420"/>
                    <a:pt x="22162" y="56515"/>
                    <a:pt x="22162" y="38100"/>
                  </a:cubicBezTo>
                  <a:cubicBezTo>
                    <a:pt x="22162" y="20320"/>
                    <a:pt x="27860" y="18415"/>
                    <a:pt x="32293" y="18415"/>
                  </a:cubicBezTo>
                  <a:cubicBezTo>
                    <a:pt x="36725" y="18415"/>
                    <a:pt x="42424" y="20320"/>
                    <a:pt x="42424" y="38100"/>
                  </a:cubicBezTo>
                  <a:cubicBezTo>
                    <a:pt x="42424" y="56515"/>
                    <a:pt x="37358" y="58420"/>
                    <a:pt x="32293" y="58420"/>
                  </a:cubicBezTo>
                  <a:close/>
                </a:path>
              </a:pathLst>
            </a:custGeom>
            <a:solidFill>
              <a:srgbClr val="FFFFFF"/>
            </a:solidFill>
            <a:ln w="6309"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315630F7-0054-7E80-3E3F-7C11BC68BC2D}"/>
                </a:ext>
              </a:extLst>
            </p:cNvPr>
            <p:cNvSpPr/>
            <p:nvPr/>
          </p:nvSpPr>
          <p:spPr>
            <a:xfrm>
              <a:off x="1023797" y="4794567"/>
              <a:ext cx="44956" cy="101600"/>
            </a:xfrm>
            <a:custGeom>
              <a:avLst/>
              <a:gdLst>
                <a:gd name="connsiteX0" fmla="*/ 33559 w 44956"/>
                <a:gd name="connsiteY0" fmla="*/ 0 h 101600"/>
                <a:gd name="connsiteX1" fmla="*/ 10131 w 44956"/>
                <a:gd name="connsiteY1" fmla="*/ 22860 h 101600"/>
                <a:gd name="connsiteX2" fmla="*/ 10131 w 44956"/>
                <a:gd name="connsiteY2" fmla="*/ 27940 h 101600"/>
                <a:gd name="connsiteX3" fmla="*/ 0 w 44956"/>
                <a:gd name="connsiteY3" fmla="*/ 27940 h 101600"/>
                <a:gd name="connsiteX4" fmla="*/ 0 w 44956"/>
                <a:gd name="connsiteY4" fmla="*/ 45085 h 101600"/>
                <a:gd name="connsiteX5" fmla="*/ 10131 w 44956"/>
                <a:gd name="connsiteY5" fmla="*/ 45085 h 101600"/>
                <a:gd name="connsiteX6" fmla="*/ 10131 w 44956"/>
                <a:gd name="connsiteY6" fmla="*/ 101600 h 101600"/>
                <a:gd name="connsiteX7" fmla="*/ 32293 w 44956"/>
                <a:gd name="connsiteY7" fmla="*/ 101600 h 101600"/>
                <a:gd name="connsiteX8" fmla="*/ 32293 w 44956"/>
                <a:gd name="connsiteY8" fmla="*/ 45085 h 101600"/>
                <a:gd name="connsiteX9" fmla="*/ 44957 w 44956"/>
                <a:gd name="connsiteY9" fmla="*/ 45085 h 101600"/>
                <a:gd name="connsiteX10" fmla="*/ 44957 w 44956"/>
                <a:gd name="connsiteY10" fmla="*/ 27940 h 101600"/>
                <a:gd name="connsiteX11" fmla="*/ 32293 w 44956"/>
                <a:gd name="connsiteY11" fmla="*/ 27940 h 101600"/>
                <a:gd name="connsiteX12" fmla="*/ 32293 w 44956"/>
                <a:gd name="connsiteY12" fmla="*/ 23495 h 101600"/>
                <a:gd name="connsiteX13" fmla="*/ 39258 w 44956"/>
                <a:gd name="connsiteY13" fmla="*/ 17145 h 101600"/>
                <a:gd name="connsiteX14" fmla="*/ 43690 w 44956"/>
                <a:gd name="connsiteY14" fmla="*/ 17780 h 101600"/>
                <a:gd name="connsiteX15" fmla="*/ 44957 w 44956"/>
                <a:gd name="connsiteY15" fmla="*/ 17780 h 101600"/>
                <a:gd name="connsiteX16" fmla="*/ 44957 w 44956"/>
                <a:gd name="connsiteY16" fmla="*/ 635 h 101600"/>
                <a:gd name="connsiteX17" fmla="*/ 44323 w 44956"/>
                <a:gd name="connsiteY17" fmla="*/ 635 h 101600"/>
                <a:gd name="connsiteX18" fmla="*/ 33559 w 44956"/>
                <a:gd name="connsiteY18" fmla="*/ 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956" h="101600">
                  <a:moveTo>
                    <a:pt x="33559" y="0"/>
                  </a:moveTo>
                  <a:cubicBezTo>
                    <a:pt x="12664" y="0"/>
                    <a:pt x="10131" y="12065"/>
                    <a:pt x="10131" y="22860"/>
                  </a:cubicBezTo>
                  <a:lnTo>
                    <a:pt x="10131" y="27940"/>
                  </a:lnTo>
                  <a:lnTo>
                    <a:pt x="0" y="27940"/>
                  </a:lnTo>
                  <a:lnTo>
                    <a:pt x="0" y="45085"/>
                  </a:lnTo>
                  <a:lnTo>
                    <a:pt x="10131" y="45085"/>
                  </a:lnTo>
                  <a:lnTo>
                    <a:pt x="10131" y="101600"/>
                  </a:lnTo>
                  <a:lnTo>
                    <a:pt x="32293" y="101600"/>
                  </a:lnTo>
                  <a:lnTo>
                    <a:pt x="32293" y="45085"/>
                  </a:lnTo>
                  <a:lnTo>
                    <a:pt x="44957" y="45085"/>
                  </a:lnTo>
                  <a:lnTo>
                    <a:pt x="44957" y="27940"/>
                  </a:lnTo>
                  <a:lnTo>
                    <a:pt x="32293" y="27940"/>
                  </a:lnTo>
                  <a:lnTo>
                    <a:pt x="32293" y="23495"/>
                  </a:lnTo>
                  <a:cubicBezTo>
                    <a:pt x="32293" y="18415"/>
                    <a:pt x="34826" y="17145"/>
                    <a:pt x="39258" y="17145"/>
                  </a:cubicBezTo>
                  <a:cubicBezTo>
                    <a:pt x="40524" y="17145"/>
                    <a:pt x="43057" y="17145"/>
                    <a:pt x="43690" y="17780"/>
                  </a:cubicBezTo>
                  <a:lnTo>
                    <a:pt x="44957" y="17780"/>
                  </a:lnTo>
                  <a:lnTo>
                    <a:pt x="44957" y="635"/>
                  </a:lnTo>
                  <a:lnTo>
                    <a:pt x="44323" y="635"/>
                  </a:lnTo>
                  <a:cubicBezTo>
                    <a:pt x="43057" y="0"/>
                    <a:pt x="36725" y="0"/>
                    <a:pt x="33559" y="0"/>
                  </a:cubicBezTo>
                  <a:close/>
                </a:path>
              </a:pathLst>
            </a:custGeom>
            <a:solidFill>
              <a:srgbClr val="FFFFFF"/>
            </a:solidFill>
            <a:ln w="630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4BAE91CE-B15F-FEE8-348F-A260EEF3A968}"/>
                </a:ext>
              </a:extLst>
            </p:cNvPr>
            <p:cNvSpPr/>
            <p:nvPr/>
          </p:nvSpPr>
          <p:spPr>
            <a:xfrm>
              <a:off x="1095981" y="4794567"/>
              <a:ext cx="88013" cy="100965"/>
            </a:xfrm>
            <a:custGeom>
              <a:avLst/>
              <a:gdLst>
                <a:gd name="connsiteX0" fmla="*/ 44323 w 88013"/>
                <a:gd name="connsiteY0" fmla="*/ 66040 h 100965"/>
                <a:gd name="connsiteX1" fmla="*/ 27860 w 88013"/>
                <a:gd name="connsiteY1" fmla="*/ 0 h 100965"/>
                <a:gd name="connsiteX2" fmla="*/ 0 w 88013"/>
                <a:gd name="connsiteY2" fmla="*/ 0 h 100965"/>
                <a:gd name="connsiteX3" fmla="*/ 0 w 88013"/>
                <a:gd name="connsiteY3" fmla="*/ 100965 h 100965"/>
                <a:gd name="connsiteX4" fmla="*/ 18996 w 88013"/>
                <a:gd name="connsiteY4" fmla="*/ 100965 h 100965"/>
                <a:gd name="connsiteX5" fmla="*/ 18996 w 88013"/>
                <a:gd name="connsiteY5" fmla="*/ 38100 h 100965"/>
                <a:gd name="connsiteX6" fmla="*/ 34826 w 88013"/>
                <a:gd name="connsiteY6" fmla="*/ 100965 h 100965"/>
                <a:gd name="connsiteX7" fmla="*/ 51922 w 88013"/>
                <a:gd name="connsiteY7" fmla="*/ 100965 h 100965"/>
                <a:gd name="connsiteX8" fmla="*/ 67751 w 88013"/>
                <a:gd name="connsiteY8" fmla="*/ 38735 h 100965"/>
                <a:gd name="connsiteX9" fmla="*/ 67751 w 88013"/>
                <a:gd name="connsiteY9" fmla="*/ 100965 h 100965"/>
                <a:gd name="connsiteX10" fmla="*/ 88014 w 88013"/>
                <a:gd name="connsiteY10" fmla="*/ 100965 h 100965"/>
                <a:gd name="connsiteX11" fmla="*/ 88014 w 88013"/>
                <a:gd name="connsiteY11" fmla="*/ 0 h 100965"/>
                <a:gd name="connsiteX12" fmla="*/ 59520 w 88013"/>
                <a:gd name="connsiteY12" fmla="*/ 0 h 100965"/>
                <a:gd name="connsiteX13" fmla="*/ 44323 w 88013"/>
                <a:gd name="connsiteY13" fmla="*/ 66040 h 10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013" h="100965">
                  <a:moveTo>
                    <a:pt x="44323" y="66040"/>
                  </a:moveTo>
                  <a:lnTo>
                    <a:pt x="27860" y="0"/>
                  </a:lnTo>
                  <a:lnTo>
                    <a:pt x="0" y="0"/>
                  </a:lnTo>
                  <a:lnTo>
                    <a:pt x="0" y="100965"/>
                  </a:lnTo>
                  <a:lnTo>
                    <a:pt x="18996" y="100965"/>
                  </a:lnTo>
                  <a:lnTo>
                    <a:pt x="18996" y="38100"/>
                  </a:lnTo>
                  <a:cubicBezTo>
                    <a:pt x="20262" y="42545"/>
                    <a:pt x="34826" y="100965"/>
                    <a:pt x="34826" y="100965"/>
                  </a:cubicBezTo>
                  <a:lnTo>
                    <a:pt x="51922" y="100965"/>
                  </a:lnTo>
                  <a:cubicBezTo>
                    <a:pt x="51922" y="100965"/>
                    <a:pt x="66485" y="43815"/>
                    <a:pt x="67751" y="38735"/>
                  </a:cubicBezTo>
                  <a:lnTo>
                    <a:pt x="67751" y="100965"/>
                  </a:lnTo>
                  <a:lnTo>
                    <a:pt x="88014" y="100965"/>
                  </a:lnTo>
                  <a:lnTo>
                    <a:pt x="88014" y="0"/>
                  </a:lnTo>
                  <a:lnTo>
                    <a:pt x="59520" y="0"/>
                  </a:lnTo>
                  <a:lnTo>
                    <a:pt x="44323" y="66040"/>
                  </a:lnTo>
                  <a:close/>
                </a:path>
              </a:pathLst>
            </a:custGeom>
            <a:solidFill>
              <a:srgbClr val="FFFFFF"/>
            </a:solidFill>
            <a:ln w="6309"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43233EF-948A-6015-E2B2-C26A335D1FF1}"/>
                </a:ext>
              </a:extLst>
            </p:cNvPr>
            <p:cNvSpPr/>
            <p:nvPr/>
          </p:nvSpPr>
          <p:spPr>
            <a:xfrm>
              <a:off x="1193492" y="4819967"/>
              <a:ext cx="61419" cy="76200"/>
            </a:xfrm>
            <a:custGeom>
              <a:avLst/>
              <a:gdLst>
                <a:gd name="connsiteX0" fmla="*/ 47489 w 61419"/>
                <a:gd name="connsiteY0" fmla="*/ 50800 h 76200"/>
                <a:gd name="connsiteX1" fmla="*/ 33559 w 61419"/>
                <a:gd name="connsiteY1" fmla="*/ 59055 h 76200"/>
                <a:gd name="connsiteX2" fmla="*/ 22162 w 61419"/>
                <a:gd name="connsiteY2" fmla="*/ 44450 h 76200"/>
                <a:gd name="connsiteX3" fmla="*/ 61420 w 61419"/>
                <a:gd name="connsiteY3" fmla="*/ 44450 h 76200"/>
                <a:gd name="connsiteX4" fmla="*/ 61420 w 61419"/>
                <a:gd name="connsiteY4" fmla="*/ 39370 h 76200"/>
                <a:gd name="connsiteX5" fmla="*/ 31660 w 61419"/>
                <a:gd name="connsiteY5" fmla="*/ 0 h 76200"/>
                <a:gd name="connsiteX6" fmla="*/ 0 w 61419"/>
                <a:gd name="connsiteY6" fmla="*/ 38100 h 76200"/>
                <a:gd name="connsiteX7" fmla="*/ 32293 w 61419"/>
                <a:gd name="connsiteY7" fmla="*/ 76200 h 76200"/>
                <a:gd name="connsiteX8" fmla="*/ 60786 w 61419"/>
                <a:gd name="connsiteY8" fmla="*/ 60960 h 76200"/>
                <a:gd name="connsiteX9" fmla="*/ 61420 w 61419"/>
                <a:gd name="connsiteY9" fmla="*/ 59690 h 76200"/>
                <a:gd name="connsiteX10" fmla="*/ 48123 w 61419"/>
                <a:gd name="connsiteY10" fmla="*/ 48895 h 76200"/>
                <a:gd name="connsiteX11" fmla="*/ 47489 w 61419"/>
                <a:gd name="connsiteY11" fmla="*/ 50800 h 76200"/>
                <a:gd name="connsiteX12" fmla="*/ 22795 w 61419"/>
                <a:gd name="connsiteY12" fmla="*/ 31115 h 76200"/>
                <a:gd name="connsiteX13" fmla="*/ 32293 w 61419"/>
                <a:gd name="connsiteY13" fmla="*/ 18415 h 76200"/>
                <a:gd name="connsiteX14" fmla="*/ 41157 w 61419"/>
                <a:gd name="connsiteY14" fmla="*/ 31115 h 76200"/>
                <a:gd name="connsiteX15" fmla="*/ 22795 w 61419"/>
                <a:gd name="connsiteY15" fmla="*/ 31115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419" h="76200">
                  <a:moveTo>
                    <a:pt x="47489" y="50800"/>
                  </a:moveTo>
                  <a:cubicBezTo>
                    <a:pt x="44957" y="54610"/>
                    <a:pt x="39891" y="59055"/>
                    <a:pt x="33559" y="59055"/>
                  </a:cubicBezTo>
                  <a:cubicBezTo>
                    <a:pt x="26594" y="59055"/>
                    <a:pt x="23428" y="53975"/>
                    <a:pt x="22162" y="44450"/>
                  </a:cubicBezTo>
                  <a:lnTo>
                    <a:pt x="61420" y="44450"/>
                  </a:lnTo>
                  <a:lnTo>
                    <a:pt x="61420" y="39370"/>
                  </a:lnTo>
                  <a:cubicBezTo>
                    <a:pt x="61420" y="14605"/>
                    <a:pt x="50655" y="0"/>
                    <a:pt x="31660" y="0"/>
                  </a:cubicBezTo>
                  <a:cubicBezTo>
                    <a:pt x="17096" y="0"/>
                    <a:pt x="0" y="10160"/>
                    <a:pt x="0" y="38100"/>
                  </a:cubicBezTo>
                  <a:cubicBezTo>
                    <a:pt x="0" y="62230"/>
                    <a:pt x="12031" y="76200"/>
                    <a:pt x="32293" y="76200"/>
                  </a:cubicBezTo>
                  <a:cubicBezTo>
                    <a:pt x="44323" y="76200"/>
                    <a:pt x="53821" y="71120"/>
                    <a:pt x="60786" y="60960"/>
                  </a:cubicBezTo>
                  <a:lnTo>
                    <a:pt x="61420" y="59690"/>
                  </a:lnTo>
                  <a:lnTo>
                    <a:pt x="48123" y="48895"/>
                  </a:lnTo>
                  <a:lnTo>
                    <a:pt x="47489" y="50800"/>
                  </a:lnTo>
                  <a:close/>
                  <a:moveTo>
                    <a:pt x="22795" y="31115"/>
                  </a:moveTo>
                  <a:cubicBezTo>
                    <a:pt x="23428" y="24765"/>
                    <a:pt x="25961" y="18415"/>
                    <a:pt x="32293" y="18415"/>
                  </a:cubicBezTo>
                  <a:cubicBezTo>
                    <a:pt x="35459" y="18415"/>
                    <a:pt x="40524" y="19685"/>
                    <a:pt x="41157" y="31115"/>
                  </a:cubicBezTo>
                  <a:lnTo>
                    <a:pt x="22795" y="31115"/>
                  </a:lnTo>
                  <a:close/>
                </a:path>
              </a:pathLst>
            </a:custGeom>
            <a:solidFill>
              <a:srgbClr val="FFFFFF"/>
            </a:solidFill>
            <a:ln w="6309"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935FEF0-D2EE-A126-F480-F97C69FED3BE}"/>
                </a:ext>
              </a:extLst>
            </p:cNvPr>
            <p:cNvSpPr/>
            <p:nvPr/>
          </p:nvSpPr>
          <p:spPr>
            <a:xfrm>
              <a:off x="1265043" y="4794567"/>
              <a:ext cx="65851" cy="102235"/>
            </a:xfrm>
            <a:custGeom>
              <a:avLst/>
              <a:gdLst>
                <a:gd name="connsiteX0" fmla="*/ 62686 w 65851"/>
                <a:gd name="connsiteY0" fmla="*/ 82550 h 102235"/>
                <a:gd name="connsiteX1" fmla="*/ 62686 w 65851"/>
                <a:gd name="connsiteY1" fmla="*/ 0 h 102235"/>
                <a:gd name="connsiteX2" fmla="*/ 40524 w 65851"/>
                <a:gd name="connsiteY2" fmla="*/ 0 h 102235"/>
                <a:gd name="connsiteX3" fmla="*/ 40524 w 65851"/>
                <a:gd name="connsiteY3" fmla="*/ 33020 h 102235"/>
                <a:gd name="connsiteX4" fmla="*/ 24061 w 65851"/>
                <a:gd name="connsiteY4" fmla="*/ 26035 h 102235"/>
                <a:gd name="connsiteX5" fmla="*/ 0 w 65851"/>
                <a:gd name="connsiteY5" fmla="*/ 64770 h 102235"/>
                <a:gd name="connsiteX6" fmla="*/ 24061 w 65851"/>
                <a:gd name="connsiteY6" fmla="*/ 102235 h 102235"/>
                <a:gd name="connsiteX7" fmla="*/ 41157 w 65851"/>
                <a:gd name="connsiteY7" fmla="*/ 94615 h 102235"/>
                <a:gd name="connsiteX8" fmla="*/ 42424 w 65851"/>
                <a:gd name="connsiteY8" fmla="*/ 100330 h 102235"/>
                <a:gd name="connsiteX9" fmla="*/ 43057 w 65851"/>
                <a:gd name="connsiteY9" fmla="*/ 100965 h 102235"/>
                <a:gd name="connsiteX10" fmla="*/ 65852 w 65851"/>
                <a:gd name="connsiteY10" fmla="*/ 100965 h 102235"/>
                <a:gd name="connsiteX11" fmla="*/ 65219 w 65851"/>
                <a:gd name="connsiteY11" fmla="*/ 99060 h 102235"/>
                <a:gd name="connsiteX12" fmla="*/ 62686 w 65851"/>
                <a:gd name="connsiteY12" fmla="*/ 82550 h 102235"/>
                <a:gd name="connsiteX13" fmla="*/ 40524 w 65851"/>
                <a:gd name="connsiteY13" fmla="*/ 50165 h 102235"/>
                <a:gd name="connsiteX14" fmla="*/ 40524 w 65851"/>
                <a:gd name="connsiteY14" fmla="*/ 78105 h 102235"/>
                <a:gd name="connsiteX15" fmla="*/ 31026 w 65851"/>
                <a:gd name="connsiteY15" fmla="*/ 83820 h 102235"/>
                <a:gd name="connsiteX16" fmla="*/ 21529 w 65851"/>
                <a:gd name="connsiteY16" fmla="*/ 64135 h 102235"/>
                <a:gd name="connsiteX17" fmla="*/ 31026 w 65851"/>
                <a:gd name="connsiteY17" fmla="*/ 45085 h 102235"/>
                <a:gd name="connsiteX18" fmla="*/ 40524 w 65851"/>
                <a:gd name="connsiteY18" fmla="*/ 50165 h 10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851" h="102235">
                  <a:moveTo>
                    <a:pt x="62686" y="82550"/>
                  </a:moveTo>
                  <a:lnTo>
                    <a:pt x="62686" y="0"/>
                  </a:lnTo>
                  <a:lnTo>
                    <a:pt x="40524" y="0"/>
                  </a:lnTo>
                  <a:lnTo>
                    <a:pt x="40524" y="33020"/>
                  </a:lnTo>
                  <a:cubicBezTo>
                    <a:pt x="36092" y="28575"/>
                    <a:pt x="30393" y="26035"/>
                    <a:pt x="24061" y="26035"/>
                  </a:cubicBezTo>
                  <a:cubicBezTo>
                    <a:pt x="8865" y="26035"/>
                    <a:pt x="0" y="40005"/>
                    <a:pt x="0" y="64770"/>
                  </a:cubicBezTo>
                  <a:cubicBezTo>
                    <a:pt x="0" y="95885"/>
                    <a:pt x="13297" y="102235"/>
                    <a:pt x="24061" y="102235"/>
                  </a:cubicBezTo>
                  <a:cubicBezTo>
                    <a:pt x="31026" y="102235"/>
                    <a:pt x="36725" y="99695"/>
                    <a:pt x="41157" y="94615"/>
                  </a:cubicBezTo>
                  <a:cubicBezTo>
                    <a:pt x="41157" y="96520"/>
                    <a:pt x="41791" y="99060"/>
                    <a:pt x="42424" y="100330"/>
                  </a:cubicBezTo>
                  <a:lnTo>
                    <a:pt x="43057" y="100965"/>
                  </a:lnTo>
                  <a:lnTo>
                    <a:pt x="65852" y="100965"/>
                  </a:lnTo>
                  <a:lnTo>
                    <a:pt x="65219" y="99060"/>
                  </a:lnTo>
                  <a:cubicBezTo>
                    <a:pt x="63319" y="95885"/>
                    <a:pt x="62686" y="90805"/>
                    <a:pt x="62686" y="82550"/>
                  </a:cubicBezTo>
                  <a:close/>
                  <a:moveTo>
                    <a:pt x="40524" y="50165"/>
                  </a:moveTo>
                  <a:lnTo>
                    <a:pt x="40524" y="78105"/>
                  </a:lnTo>
                  <a:cubicBezTo>
                    <a:pt x="37991" y="80645"/>
                    <a:pt x="34826" y="83820"/>
                    <a:pt x="31026" y="83820"/>
                  </a:cubicBezTo>
                  <a:cubicBezTo>
                    <a:pt x="27227" y="83820"/>
                    <a:pt x="21529" y="81915"/>
                    <a:pt x="21529" y="64135"/>
                  </a:cubicBezTo>
                  <a:cubicBezTo>
                    <a:pt x="21529" y="46990"/>
                    <a:pt x="25961" y="45085"/>
                    <a:pt x="31026" y="45085"/>
                  </a:cubicBezTo>
                  <a:cubicBezTo>
                    <a:pt x="34192" y="45085"/>
                    <a:pt x="36725" y="46990"/>
                    <a:pt x="40524" y="50165"/>
                  </a:cubicBezTo>
                  <a:close/>
                </a:path>
              </a:pathLst>
            </a:custGeom>
            <a:solidFill>
              <a:srgbClr val="FFFFFF"/>
            </a:solidFill>
            <a:ln w="6309"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52D40490-B39D-CA42-EA0C-307B56D5A6F3}"/>
                </a:ext>
              </a:extLst>
            </p:cNvPr>
            <p:cNvSpPr/>
            <p:nvPr/>
          </p:nvSpPr>
          <p:spPr>
            <a:xfrm>
              <a:off x="1341026" y="4794568"/>
              <a:ext cx="22161" cy="19685"/>
            </a:xfrm>
            <a:custGeom>
              <a:avLst/>
              <a:gdLst>
                <a:gd name="connsiteX0" fmla="*/ 0 w 22161"/>
                <a:gd name="connsiteY0" fmla="*/ 0 h 19685"/>
                <a:gd name="connsiteX1" fmla="*/ 22162 w 22161"/>
                <a:gd name="connsiteY1" fmla="*/ 0 h 19685"/>
                <a:gd name="connsiteX2" fmla="*/ 22162 w 22161"/>
                <a:gd name="connsiteY2" fmla="*/ 19685 h 19685"/>
                <a:gd name="connsiteX3" fmla="*/ 0 w 22161"/>
                <a:gd name="connsiteY3" fmla="*/ 19685 h 19685"/>
              </a:gdLst>
              <a:ahLst/>
              <a:cxnLst>
                <a:cxn ang="0">
                  <a:pos x="connsiteX0" y="connsiteY0"/>
                </a:cxn>
                <a:cxn ang="0">
                  <a:pos x="connsiteX1" y="connsiteY1"/>
                </a:cxn>
                <a:cxn ang="0">
                  <a:pos x="connsiteX2" y="connsiteY2"/>
                </a:cxn>
                <a:cxn ang="0">
                  <a:pos x="connsiteX3" y="connsiteY3"/>
                </a:cxn>
              </a:cxnLst>
              <a:rect l="l" t="t" r="r" b="b"/>
              <a:pathLst>
                <a:path w="22161" h="19685">
                  <a:moveTo>
                    <a:pt x="0" y="0"/>
                  </a:moveTo>
                  <a:lnTo>
                    <a:pt x="22162" y="0"/>
                  </a:lnTo>
                  <a:lnTo>
                    <a:pt x="22162" y="19685"/>
                  </a:lnTo>
                  <a:lnTo>
                    <a:pt x="0" y="19685"/>
                  </a:lnTo>
                  <a:close/>
                </a:path>
              </a:pathLst>
            </a:custGeom>
            <a:solidFill>
              <a:srgbClr val="FFFFFF"/>
            </a:solidFill>
            <a:ln w="6309"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1921105-B744-EBC1-DB20-165615B96A59}"/>
                </a:ext>
              </a:extLst>
            </p:cNvPr>
            <p:cNvSpPr/>
            <p:nvPr/>
          </p:nvSpPr>
          <p:spPr>
            <a:xfrm>
              <a:off x="1341026" y="4821873"/>
              <a:ext cx="22161" cy="73660"/>
            </a:xfrm>
            <a:custGeom>
              <a:avLst/>
              <a:gdLst>
                <a:gd name="connsiteX0" fmla="*/ 0 w 22161"/>
                <a:gd name="connsiteY0" fmla="*/ 0 h 73660"/>
                <a:gd name="connsiteX1" fmla="*/ 22162 w 22161"/>
                <a:gd name="connsiteY1" fmla="*/ 0 h 73660"/>
                <a:gd name="connsiteX2" fmla="*/ 22162 w 22161"/>
                <a:gd name="connsiteY2" fmla="*/ 73660 h 73660"/>
                <a:gd name="connsiteX3" fmla="*/ 0 w 22161"/>
                <a:gd name="connsiteY3" fmla="*/ 73660 h 73660"/>
              </a:gdLst>
              <a:ahLst/>
              <a:cxnLst>
                <a:cxn ang="0">
                  <a:pos x="connsiteX0" y="connsiteY0"/>
                </a:cxn>
                <a:cxn ang="0">
                  <a:pos x="connsiteX1" y="connsiteY1"/>
                </a:cxn>
                <a:cxn ang="0">
                  <a:pos x="connsiteX2" y="connsiteY2"/>
                </a:cxn>
                <a:cxn ang="0">
                  <a:pos x="connsiteX3" y="connsiteY3"/>
                </a:cxn>
              </a:cxnLst>
              <a:rect l="l" t="t" r="r" b="b"/>
              <a:pathLst>
                <a:path w="22161" h="73660">
                  <a:moveTo>
                    <a:pt x="0" y="0"/>
                  </a:moveTo>
                  <a:lnTo>
                    <a:pt x="22162" y="0"/>
                  </a:lnTo>
                  <a:lnTo>
                    <a:pt x="22162" y="73660"/>
                  </a:lnTo>
                  <a:lnTo>
                    <a:pt x="0" y="73660"/>
                  </a:lnTo>
                  <a:close/>
                </a:path>
              </a:pathLst>
            </a:custGeom>
            <a:solidFill>
              <a:srgbClr val="FFFFFF"/>
            </a:solidFill>
            <a:ln w="6309"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FF548947-8F0B-42EC-FD0A-A22E5763C576}"/>
                </a:ext>
              </a:extLst>
            </p:cNvPr>
            <p:cNvSpPr/>
            <p:nvPr/>
          </p:nvSpPr>
          <p:spPr>
            <a:xfrm>
              <a:off x="1372685" y="4820603"/>
              <a:ext cx="61419" cy="76200"/>
            </a:xfrm>
            <a:custGeom>
              <a:avLst/>
              <a:gdLst>
                <a:gd name="connsiteX0" fmla="*/ 41791 w 61419"/>
                <a:gd name="connsiteY0" fmla="*/ 46990 h 76200"/>
                <a:gd name="connsiteX1" fmla="*/ 32293 w 61419"/>
                <a:gd name="connsiteY1" fmla="*/ 59055 h 76200"/>
                <a:gd name="connsiteX2" fmla="*/ 22795 w 61419"/>
                <a:gd name="connsiteY2" fmla="*/ 38100 h 76200"/>
                <a:gd name="connsiteX3" fmla="*/ 32293 w 61419"/>
                <a:gd name="connsiteY3" fmla="*/ 17780 h 76200"/>
                <a:gd name="connsiteX4" fmla="*/ 41157 w 61419"/>
                <a:gd name="connsiteY4" fmla="*/ 28575 h 76200"/>
                <a:gd name="connsiteX5" fmla="*/ 41157 w 61419"/>
                <a:gd name="connsiteY5" fmla="*/ 29845 h 76200"/>
                <a:gd name="connsiteX6" fmla="*/ 61420 w 61419"/>
                <a:gd name="connsiteY6" fmla="*/ 25400 h 76200"/>
                <a:gd name="connsiteX7" fmla="*/ 60786 w 61419"/>
                <a:gd name="connsiteY7" fmla="*/ 24130 h 76200"/>
                <a:gd name="connsiteX8" fmla="*/ 32293 w 61419"/>
                <a:gd name="connsiteY8" fmla="*/ 0 h 76200"/>
                <a:gd name="connsiteX9" fmla="*/ 0 w 61419"/>
                <a:gd name="connsiteY9" fmla="*/ 38100 h 76200"/>
                <a:gd name="connsiteX10" fmla="*/ 31660 w 61419"/>
                <a:gd name="connsiteY10" fmla="*/ 76200 h 76200"/>
                <a:gd name="connsiteX11" fmla="*/ 60786 w 61419"/>
                <a:gd name="connsiteY11" fmla="*/ 52070 h 76200"/>
                <a:gd name="connsiteX12" fmla="*/ 61420 w 61419"/>
                <a:gd name="connsiteY12" fmla="*/ 50800 h 76200"/>
                <a:gd name="connsiteX13" fmla="*/ 41791 w 61419"/>
                <a:gd name="connsiteY13" fmla="*/ 45720 h 76200"/>
                <a:gd name="connsiteX14" fmla="*/ 41791 w 61419"/>
                <a:gd name="connsiteY14" fmla="*/ 4699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419" h="76200">
                  <a:moveTo>
                    <a:pt x="41791" y="46990"/>
                  </a:moveTo>
                  <a:cubicBezTo>
                    <a:pt x="39891" y="57785"/>
                    <a:pt x="35459" y="59055"/>
                    <a:pt x="32293" y="59055"/>
                  </a:cubicBezTo>
                  <a:cubicBezTo>
                    <a:pt x="28494" y="59055"/>
                    <a:pt x="22795" y="57150"/>
                    <a:pt x="22795" y="38100"/>
                  </a:cubicBezTo>
                  <a:cubicBezTo>
                    <a:pt x="22795" y="17780"/>
                    <a:pt x="29760" y="17780"/>
                    <a:pt x="32293" y="17780"/>
                  </a:cubicBezTo>
                  <a:cubicBezTo>
                    <a:pt x="36092" y="17780"/>
                    <a:pt x="38625" y="19685"/>
                    <a:pt x="41157" y="28575"/>
                  </a:cubicBezTo>
                  <a:lnTo>
                    <a:pt x="41157" y="29845"/>
                  </a:lnTo>
                  <a:lnTo>
                    <a:pt x="61420" y="25400"/>
                  </a:lnTo>
                  <a:lnTo>
                    <a:pt x="60786" y="24130"/>
                  </a:lnTo>
                  <a:cubicBezTo>
                    <a:pt x="58254" y="13970"/>
                    <a:pt x="52555" y="0"/>
                    <a:pt x="32293" y="0"/>
                  </a:cubicBezTo>
                  <a:cubicBezTo>
                    <a:pt x="16463" y="0"/>
                    <a:pt x="0" y="10160"/>
                    <a:pt x="0" y="38100"/>
                  </a:cubicBezTo>
                  <a:cubicBezTo>
                    <a:pt x="0" y="66040"/>
                    <a:pt x="16463" y="76200"/>
                    <a:pt x="31660" y="76200"/>
                  </a:cubicBezTo>
                  <a:cubicBezTo>
                    <a:pt x="46856" y="76200"/>
                    <a:pt x="56987" y="67945"/>
                    <a:pt x="60786" y="52070"/>
                  </a:cubicBezTo>
                  <a:lnTo>
                    <a:pt x="61420" y="50800"/>
                  </a:lnTo>
                  <a:lnTo>
                    <a:pt x="41791" y="45720"/>
                  </a:lnTo>
                  <a:lnTo>
                    <a:pt x="41791" y="46990"/>
                  </a:lnTo>
                  <a:close/>
                </a:path>
              </a:pathLst>
            </a:custGeom>
            <a:solidFill>
              <a:srgbClr val="FFFFFF"/>
            </a:solidFill>
            <a:ln w="6309"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A48762F-AEB7-5113-F1A0-242D0947C10A}"/>
                </a:ext>
              </a:extLst>
            </p:cNvPr>
            <p:cNvSpPr/>
            <p:nvPr/>
          </p:nvSpPr>
          <p:spPr>
            <a:xfrm>
              <a:off x="1442970" y="4794568"/>
              <a:ext cx="22161" cy="19685"/>
            </a:xfrm>
            <a:custGeom>
              <a:avLst/>
              <a:gdLst>
                <a:gd name="connsiteX0" fmla="*/ 0 w 22161"/>
                <a:gd name="connsiteY0" fmla="*/ 0 h 19685"/>
                <a:gd name="connsiteX1" fmla="*/ 22162 w 22161"/>
                <a:gd name="connsiteY1" fmla="*/ 0 h 19685"/>
                <a:gd name="connsiteX2" fmla="*/ 22162 w 22161"/>
                <a:gd name="connsiteY2" fmla="*/ 19685 h 19685"/>
                <a:gd name="connsiteX3" fmla="*/ 0 w 22161"/>
                <a:gd name="connsiteY3" fmla="*/ 19685 h 19685"/>
              </a:gdLst>
              <a:ahLst/>
              <a:cxnLst>
                <a:cxn ang="0">
                  <a:pos x="connsiteX0" y="connsiteY0"/>
                </a:cxn>
                <a:cxn ang="0">
                  <a:pos x="connsiteX1" y="connsiteY1"/>
                </a:cxn>
                <a:cxn ang="0">
                  <a:pos x="connsiteX2" y="connsiteY2"/>
                </a:cxn>
                <a:cxn ang="0">
                  <a:pos x="connsiteX3" y="connsiteY3"/>
                </a:cxn>
              </a:cxnLst>
              <a:rect l="l" t="t" r="r" b="b"/>
              <a:pathLst>
                <a:path w="22161" h="19685">
                  <a:moveTo>
                    <a:pt x="0" y="0"/>
                  </a:moveTo>
                  <a:lnTo>
                    <a:pt x="22162" y="0"/>
                  </a:lnTo>
                  <a:lnTo>
                    <a:pt x="22162" y="19685"/>
                  </a:lnTo>
                  <a:lnTo>
                    <a:pt x="0" y="19685"/>
                  </a:lnTo>
                  <a:close/>
                </a:path>
              </a:pathLst>
            </a:custGeom>
            <a:solidFill>
              <a:srgbClr val="FFFFFF"/>
            </a:solidFill>
            <a:ln w="6309"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DFC3C90F-1734-8BC7-FACA-02011541F0EF}"/>
                </a:ext>
              </a:extLst>
            </p:cNvPr>
            <p:cNvSpPr/>
            <p:nvPr/>
          </p:nvSpPr>
          <p:spPr>
            <a:xfrm>
              <a:off x="1442970" y="4821873"/>
              <a:ext cx="22161" cy="73660"/>
            </a:xfrm>
            <a:custGeom>
              <a:avLst/>
              <a:gdLst>
                <a:gd name="connsiteX0" fmla="*/ 0 w 22161"/>
                <a:gd name="connsiteY0" fmla="*/ 0 h 73660"/>
                <a:gd name="connsiteX1" fmla="*/ 22162 w 22161"/>
                <a:gd name="connsiteY1" fmla="*/ 0 h 73660"/>
                <a:gd name="connsiteX2" fmla="*/ 22162 w 22161"/>
                <a:gd name="connsiteY2" fmla="*/ 73660 h 73660"/>
                <a:gd name="connsiteX3" fmla="*/ 0 w 22161"/>
                <a:gd name="connsiteY3" fmla="*/ 73660 h 73660"/>
              </a:gdLst>
              <a:ahLst/>
              <a:cxnLst>
                <a:cxn ang="0">
                  <a:pos x="connsiteX0" y="connsiteY0"/>
                </a:cxn>
                <a:cxn ang="0">
                  <a:pos x="connsiteX1" y="connsiteY1"/>
                </a:cxn>
                <a:cxn ang="0">
                  <a:pos x="connsiteX2" y="connsiteY2"/>
                </a:cxn>
                <a:cxn ang="0">
                  <a:pos x="connsiteX3" y="connsiteY3"/>
                </a:cxn>
              </a:cxnLst>
              <a:rect l="l" t="t" r="r" b="b"/>
              <a:pathLst>
                <a:path w="22161" h="73660">
                  <a:moveTo>
                    <a:pt x="0" y="0"/>
                  </a:moveTo>
                  <a:lnTo>
                    <a:pt x="22162" y="0"/>
                  </a:lnTo>
                  <a:lnTo>
                    <a:pt x="22162" y="73660"/>
                  </a:lnTo>
                  <a:lnTo>
                    <a:pt x="0" y="73660"/>
                  </a:lnTo>
                  <a:close/>
                </a:path>
              </a:pathLst>
            </a:custGeom>
            <a:solidFill>
              <a:srgbClr val="FFFFFF"/>
            </a:solidFill>
            <a:ln w="6309"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64FBE3D-381A-24D1-7BA8-2051156169E0}"/>
                </a:ext>
              </a:extLst>
            </p:cNvPr>
            <p:cNvSpPr/>
            <p:nvPr/>
          </p:nvSpPr>
          <p:spPr>
            <a:xfrm>
              <a:off x="1479061" y="4820603"/>
              <a:ext cx="60153" cy="74929"/>
            </a:xfrm>
            <a:custGeom>
              <a:avLst/>
              <a:gdLst>
                <a:gd name="connsiteX0" fmla="*/ 41791 w 60153"/>
                <a:gd name="connsiteY0" fmla="*/ 0 h 74929"/>
                <a:gd name="connsiteX1" fmla="*/ 22162 w 60153"/>
                <a:gd name="connsiteY1" fmla="*/ 8890 h 74929"/>
                <a:gd name="connsiteX2" fmla="*/ 22162 w 60153"/>
                <a:gd name="connsiteY2" fmla="*/ 1270 h 74929"/>
                <a:gd name="connsiteX3" fmla="*/ 0 w 60153"/>
                <a:gd name="connsiteY3" fmla="*/ 1270 h 74929"/>
                <a:gd name="connsiteX4" fmla="*/ 0 w 60153"/>
                <a:gd name="connsiteY4" fmla="*/ 74930 h 74929"/>
                <a:gd name="connsiteX5" fmla="*/ 22162 w 60153"/>
                <a:gd name="connsiteY5" fmla="*/ 74930 h 74929"/>
                <a:gd name="connsiteX6" fmla="*/ 22162 w 60153"/>
                <a:gd name="connsiteY6" fmla="*/ 24765 h 74929"/>
                <a:gd name="connsiteX7" fmla="*/ 32926 w 60153"/>
                <a:gd name="connsiteY7" fmla="*/ 19050 h 74929"/>
                <a:gd name="connsiteX8" fmla="*/ 37991 w 60153"/>
                <a:gd name="connsiteY8" fmla="*/ 26035 h 74929"/>
                <a:gd name="connsiteX9" fmla="*/ 37991 w 60153"/>
                <a:gd name="connsiteY9" fmla="*/ 74930 h 74929"/>
                <a:gd name="connsiteX10" fmla="*/ 60153 w 60153"/>
                <a:gd name="connsiteY10" fmla="*/ 74930 h 74929"/>
                <a:gd name="connsiteX11" fmla="*/ 60153 w 60153"/>
                <a:gd name="connsiteY11" fmla="*/ 19685 h 74929"/>
                <a:gd name="connsiteX12" fmla="*/ 41791 w 60153"/>
                <a:gd name="connsiteY12" fmla="*/ 0 h 7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153" h="74929">
                  <a:moveTo>
                    <a:pt x="41791" y="0"/>
                  </a:moveTo>
                  <a:cubicBezTo>
                    <a:pt x="33559" y="0"/>
                    <a:pt x="26594" y="4445"/>
                    <a:pt x="22162" y="8890"/>
                  </a:cubicBezTo>
                  <a:lnTo>
                    <a:pt x="22162" y="1270"/>
                  </a:lnTo>
                  <a:lnTo>
                    <a:pt x="0" y="1270"/>
                  </a:lnTo>
                  <a:lnTo>
                    <a:pt x="0" y="74930"/>
                  </a:lnTo>
                  <a:lnTo>
                    <a:pt x="22162" y="74930"/>
                  </a:lnTo>
                  <a:lnTo>
                    <a:pt x="22162" y="24765"/>
                  </a:lnTo>
                  <a:cubicBezTo>
                    <a:pt x="26594" y="20955"/>
                    <a:pt x="29760" y="19050"/>
                    <a:pt x="32926" y="19050"/>
                  </a:cubicBezTo>
                  <a:cubicBezTo>
                    <a:pt x="35459" y="19050"/>
                    <a:pt x="37991" y="19685"/>
                    <a:pt x="37991" y="26035"/>
                  </a:cubicBezTo>
                  <a:lnTo>
                    <a:pt x="37991" y="74930"/>
                  </a:lnTo>
                  <a:lnTo>
                    <a:pt x="60153" y="74930"/>
                  </a:lnTo>
                  <a:lnTo>
                    <a:pt x="60153" y="19685"/>
                  </a:lnTo>
                  <a:cubicBezTo>
                    <a:pt x="60153" y="6985"/>
                    <a:pt x="53821" y="0"/>
                    <a:pt x="41791" y="0"/>
                  </a:cubicBezTo>
                  <a:close/>
                </a:path>
              </a:pathLst>
            </a:custGeom>
            <a:solidFill>
              <a:srgbClr val="FFFFFF"/>
            </a:solidFill>
            <a:ln w="6309"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C74D88CC-BDED-C24C-0F5E-27B5CF350B35}"/>
                </a:ext>
              </a:extLst>
            </p:cNvPr>
            <p:cNvSpPr/>
            <p:nvPr/>
          </p:nvSpPr>
          <p:spPr>
            <a:xfrm>
              <a:off x="1548712" y="4819967"/>
              <a:ext cx="61419" cy="76200"/>
            </a:xfrm>
            <a:custGeom>
              <a:avLst/>
              <a:gdLst>
                <a:gd name="connsiteX0" fmla="*/ 48123 w 61419"/>
                <a:gd name="connsiteY0" fmla="*/ 49530 h 76200"/>
                <a:gd name="connsiteX1" fmla="*/ 47489 w 61419"/>
                <a:gd name="connsiteY1" fmla="*/ 50800 h 76200"/>
                <a:gd name="connsiteX2" fmla="*/ 33559 w 61419"/>
                <a:gd name="connsiteY2" fmla="*/ 59055 h 76200"/>
                <a:gd name="connsiteX3" fmla="*/ 22162 w 61419"/>
                <a:gd name="connsiteY3" fmla="*/ 44450 h 76200"/>
                <a:gd name="connsiteX4" fmla="*/ 61420 w 61419"/>
                <a:gd name="connsiteY4" fmla="*/ 44450 h 76200"/>
                <a:gd name="connsiteX5" fmla="*/ 61420 w 61419"/>
                <a:gd name="connsiteY5" fmla="*/ 39370 h 76200"/>
                <a:gd name="connsiteX6" fmla="*/ 31660 w 61419"/>
                <a:gd name="connsiteY6" fmla="*/ 0 h 76200"/>
                <a:gd name="connsiteX7" fmla="*/ 0 w 61419"/>
                <a:gd name="connsiteY7" fmla="*/ 38100 h 76200"/>
                <a:gd name="connsiteX8" fmla="*/ 32293 w 61419"/>
                <a:gd name="connsiteY8" fmla="*/ 76200 h 76200"/>
                <a:gd name="connsiteX9" fmla="*/ 60786 w 61419"/>
                <a:gd name="connsiteY9" fmla="*/ 60960 h 76200"/>
                <a:gd name="connsiteX10" fmla="*/ 61420 w 61419"/>
                <a:gd name="connsiteY10" fmla="*/ 59690 h 76200"/>
                <a:gd name="connsiteX11" fmla="*/ 48123 w 61419"/>
                <a:gd name="connsiteY11" fmla="*/ 49530 h 76200"/>
                <a:gd name="connsiteX12" fmla="*/ 22162 w 61419"/>
                <a:gd name="connsiteY12" fmla="*/ 31115 h 76200"/>
                <a:gd name="connsiteX13" fmla="*/ 31660 w 61419"/>
                <a:gd name="connsiteY13" fmla="*/ 18415 h 76200"/>
                <a:gd name="connsiteX14" fmla="*/ 40524 w 61419"/>
                <a:gd name="connsiteY14" fmla="*/ 31115 h 76200"/>
                <a:gd name="connsiteX15" fmla="*/ 22162 w 61419"/>
                <a:gd name="connsiteY15" fmla="*/ 31115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419" h="76200">
                  <a:moveTo>
                    <a:pt x="48123" y="49530"/>
                  </a:moveTo>
                  <a:lnTo>
                    <a:pt x="47489" y="50800"/>
                  </a:lnTo>
                  <a:cubicBezTo>
                    <a:pt x="44957" y="54610"/>
                    <a:pt x="39891" y="59055"/>
                    <a:pt x="33559" y="59055"/>
                  </a:cubicBezTo>
                  <a:cubicBezTo>
                    <a:pt x="26594" y="59055"/>
                    <a:pt x="23428" y="53975"/>
                    <a:pt x="22162" y="44450"/>
                  </a:cubicBezTo>
                  <a:lnTo>
                    <a:pt x="61420" y="44450"/>
                  </a:lnTo>
                  <a:lnTo>
                    <a:pt x="61420" y="39370"/>
                  </a:lnTo>
                  <a:cubicBezTo>
                    <a:pt x="61420" y="14605"/>
                    <a:pt x="50655" y="0"/>
                    <a:pt x="31660" y="0"/>
                  </a:cubicBezTo>
                  <a:cubicBezTo>
                    <a:pt x="17096" y="0"/>
                    <a:pt x="0" y="10160"/>
                    <a:pt x="0" y="38100"/>
                  </a:cubicBezTo>
                  <a:cubicBezTo>
                    <a:pt x="0" y="62230"/>
                    <a:pt x="12031" y="76200"/>
                    <a:pt x="32293" y="76200"/>
                  </a:cubicBezTo>
                  <a:cubicBezTo>
                    <a:pt x="44323" y="76200"/>
                    <a:pt x="53821" y="71120"/>
                    <a:pt x="60786" y="60960"/>
                  </a:cubicBezTo>
                  <a:lnTo>
                    <a:pt x="61420" y="59690"/>
                  </a:lnTo>
                  <a:lnTo>
                    <a:pt x="48123" y="49530"/>
                  </a:lnTo>
                  <a:close/>
                  <a:moveTo>
                    <a:pt x="22162" y="31115"/>
                  </a:moveTo>
                  <a:cubicBezTo>
                    <a:pt x="22795" y="24765"/>
                    <a:pt x="25328" y="18415"/>
                    <a:pt x="31660" y="18415"/>
                  </a:cubicBezTo>
                  <a:cubicBezTo>
                    <a:pt x="34826" y="18415"/>
                    <a:pt x="39891" y="19685"/>
                    <a:pt x="40524" y="31115"/>
                  </a:cubicBezTo>
                  <a:lnTo>
                    <a:pt x="22162" y="31115"/>
                  </a:lnTo>
                  <a:close/>
                </a:path>
              </a:pathLst>
            </a:custGeom>
            <a:solidFill>
              <a:srgbClr val="FFFFFF"/>
            </a:solidFill>
            <a:ln w="630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123293C-BC24-2B37-9CC6-CE3CCD9A10AE}"/>
                </a:ext>
              </a:extLst>
            </p:cNvPr>
            <p:cNvSpPr/>
            <p:nvPr/>
          </p:nvSpPr>
          <p:spPr>
            <a:xfrm>
              <a:off x="908556" y="4794568"/>
              <a:ext cx="22161" cy="100964"/>
            </a:xfrm>
            <a:custGeom>
              <a:avLst/>
              <a:gdLst>
                <a:gd name="connsiteX0" fmla="*/ 0 w 22161"/>
                <a:gd name="connsiteY0" fmla="*/ 0 h 100964"/>
                <a:gd name="connsiteX1" fmla="*/ 22162 w 22161"/>
                <a:gd name="connsiteY1" fmla="*/ 0 h 100964"/>
                <a:gd name="connsiteX2" fmla="*/ 22162 w 22161"/>
                <a:gd name="connsiteY2" fmla="*/ 100965 h 100964"/>
                <a:gd name="connsiteX3" fmla="*/ 0 w 22161"/>
                <a:gd name="connsiteY3" fmla="*/ 100965 h 100964"/>
              </a:gdLst>
              <a:ahLst/>
              <a:cxnLst>
                <a:cxn ang="0">
                  <a:pos x="connsiteX0" y="connsiteY0"/>
                </a:cxn>
                <a:cxn ang="0">
                  <a:pos x="connsiteX1" y="connsiteY1"/>
                </a:cxn>
                <a:cxn ang="0">
                  <a:pos x="connsiteX2" y="connsiteY2"/>
                </a:cxn>
                <a:cxn ang="0">
                  <a:pos x="connsiteX3" y="connsiteY3"/>
                </a:cxn>
              </a:cxnLst>
              <a:rect l="l" t="t" r="r" b="b"/>
              <a:pathLst>
                <a:path w="22161" h="100964">
                  <a:moveTo>
                    <a:pt x="0" y="0"/>
                  </a:moveTo>
                  <a:lnTo>
                    <a:pt x="22162" y="0"/>
                  </a:lnTo>
                  <a:lnTo>
                    <a:pt x="22162" y="100965"/>
                  </a:lnTo>
                  <a:lnTo>
                    <a:pt x="0" y="100965"/>
                  </a:lnTo>
                  <a:close/>
                </a:path>
              </a:pathLst>
            </a:custGeom>
            <a:solidFill>
              <a:srgbClr val="FFFFFF"/>
            </a:solidFill>
            <a:ln w="6309"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01EA267-36EB-61A4-EDE1-E5A5FEFBEFB6}"/>
                </a:ext>
              </a:extLst>
            </p:cNvPr>
            <p:cNvSpPr/>
            <p:nvPr/>
          </p:nvSpPr>
          <p:spPr>
            <a:xfrm>
              <a:off x="612856" y="4661217"/>
              <a:ext cx="77249" cy="106679"/>
            </a:xfrm>
            <a:custGeom>
              <a:avLst/>
              <a:gdLst>
                <a:gd name="connsiteX0" fmla="*/ 41791 w 77249"/>
                <a:gd name="connsiteY0" fmla="*/ 71120 h 106679"/>
                <a:gd name="connsiteX1" fmla="*/ 56354 w 77249"/>
                <a:gd name="connsiteY1" fmla="*/ 71120 h 106679"/>
                <a:gd name="connsiteX2" fmla="*/ 40524 w 77249"/>
                <a:gd name="connsiteY2" fmla="*/ 88900 h 106679"/>
                <a:gd name="connsiteX3" fmla="*/ 22162 w 77249"/>
                <a:gd name="connsiteY3" fmla="*/ 53340 h 106679"/>
                <a:gd name="connsiteX4" fmla="*/ 39258 w 77249"/>
                <a:gd name="connsiteY4" fmla="*/ 19685 h 106679"/>
                <a:gd name="connsiteX5" fmla="*/ 54454 w 77249"/>
                <a:gd name="connsiteY5" fmla="*/ 38100 h 106679"/>
                <a:gd name="connsiteX6" fmla="*/ 75350 w 77249"/>
                <a:gd name="connsiteY6" fmla="*/ 35560 h 106679"/>
                <a:gd name="connsiteX7" fmla="*/ 40524 w 77249"/>
                <a:gd name="connsiteY7" fmla="*/ 0 h 106679"/>
                <a:gd name="connsiteX8" fmla="*/ 0 w 77249"/>
                <a:gd name="connsiteY8" fmla="*/ 53340 h 106679"/>
                <a:gd name="connsiteX9" fmla="*/ 37991 w 77249"/>
                <a:gd name="connsiteY9" fmla="*/ 106680 h 106679"/>
                <a:gd name="connsiteX10" fmla="*/ 60153 w 77249"/>
                <a:gd name="connsiteY10" fmla="*/ 94615 h 106679"/>
                <a:gd name="connsiteX11" fmla="*/ 60153 w 77249"/>
                <a:gd name="connsiteY11" fmla="*/ 104775 h 106679"/>
                <a:gd name="connsiteX12" fmla="*/ 77249 w 77249"/>
                <a:gd name="connsiteY12" fmla="*/ 104775 h 106679"/>
                <a:gd name="connsiteX13" fmla="*/ 77249 w 77249"/>
                <a:gd name="connsiteY13" fmla="*/ 53975 h 106679"/>
                <a:gd name="connsiteX14" fmla="*/ 42424 w 77249"/>
                <a:gd name="connsiteY14" fmla="*/ 53975 h 106679"/>
                <a:gd name="connsiteX15" fmla="*/ 42424 w 77249"/>
                <a:gd name="connsiteY15" fmla="*/ 71120 h 10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249" h="106679">
                  <a:moveTo>
                    <a:pt x="41791" y="71120"/>
                  </a:moveTo>
                  <a:lnTo>
                    <a:pt x="56354" y="71120"/>
                  </a:lnTo>
                  <a:cubicBezTo>
                    <a:pt x="55088" y="82550"/>
                    <a:pt x="49389" y="88900"/>
                    <a:pt x="40524" y="88900"/>
                  </a:cubicBezTo>
                  <a:cubicBezTo>
                    <a:pt x="32926" y="88900"/>
                    <a:pt x="22162" y="85090"/>
                    <a:pt x="22162" y="53340"/>
                  </a:cubicBezTo>
                  <a:cubicBezTo>
                    <a:pt x="22162" y="31115"/>
                    <a:pt x="27860" y="19685"/>
                    <a:pt x="39258" y="19685"/>
                  </a:cubicBezTo>
                  <a:cubicBezTo>
                    <a:pt x="47489" y="19685"/>
                    <a:pt x="51289" y="24765"/>
                    <a:pt x="54454" y="38100"/>
                  </a:cubicBezTo>
                  <a:lnTo>
                    <a:pt x="75350" y="35560"/>
                  </a:lnTo>
                  <a:cubicBezTo>
                    <a:pt x="70917" y="10795"/>
                    <a:pt x="60153" y="0"/>
                    <a:pt x="40524" y="0"/>
                  </a:cubicBezTo>
                  <a:cubicBezTo>
                    <a:pt x="15197" y="0"/>
                    <a:pt x="0" y="19685"/>
                    <a:pt x="0" y="53340"/>
                  </a:cubicBezTo>
                  <a:cubicBezTo>
                    <a:pt x="0" y="87630"/>
                    <a:pt x="13930" y="106680"/>
                    <a:pt x="37991" y="106680"/>
                  </a:cubicBezTo>
                  <a:cubicBezTo>
                    <a:pt x="48756" y="106680"/>
                    <a:pt x="56354" y="100965"/>
                    <a:pt x="60153" y="94615"/>
                  </a:cubicBezTo>
                  <a:lnTo>
                    <a:pt x="60153" y="104775"/>
                  </a:lnTo>
                  <a:lnTo>
                    <a:pt x="77249" y="104775"/>
                  </a:lnTo>
                  <a:lnTo>
                    <a:pt x="77249" y="53975"/>
                  </a:lnTo>
                  <a:lnTo>
                    <a:pt x="42424" y="53975"/>
                  </a:lnTo>
                  <a:lnTo>
                    <a:pt x="42424" y="71120"/>
                  </a:lnTo>
                  <a:close/>
                </a:path>
              </a:pathLst>
            </a:custGeom>
            <a:solidFill>
              <a:srgbClr val="FFFFFF"/>
            </a:solidFill>
            <a:ln w="6309" cap="flat">
              <a:noFill/>
              <a:prstDash val="solid"/>
              <a:miter/>
            </a:ln>
          </p:spPr>
          <p:txBody>
            <a:bodyPr rtlCol="0" anchor="ctr"/>
            <a:lstStyle/>
            <a:p>
              <a:endParaRPr lang="en-US"/>
            </a:p>
          </p:txBody>
        </p:sp>
      </p:grpSp>
    </p:spTree>
    <p:extLst>
      <p:ext uri="{BB962C8B-B14F-4D97-AF65-F5344CB8AC3E}">
        <p14:creationId xmlns:p14="http://schemas.microsoft.com/office/powerpoint/2010/main" val="3642805410"/>
      </p:ext>
    </p:extLst>
  </p:cSld>
  <p:clrMap bg1="lt1" tx1="dk1" bg2="lt2" tx2="dk2" accent1="accent1" accent2="accent2" accent3="accent3" accent4="accent4" accent5="accent5" accent6="accent6" hlink="hlink" folHlink="folHlink"/>
  <p:sldLayoutIdLst>
    <p:sldLayoutId id="2147483661" r:id="rId1"/>
    <p:sldLayoutId id="2147483683" r:id="rId2"/>
    <p:sldLayoutId id="2147483662" r:id="rId3"/>
    <p:sldLayoutId id="2147483679" r:id="rId4"/>
    <p:sldLayoutId id="2147483681" r:id="rId5"/>
    <p:sldLayoutId id="2147483670" r:id="rId6"/>
    <p:sldLayoutId id="2147483671" r:id="rId7"/>
    <p:sldLayoutId id="2147483684" r:id="rId8"/>
    <p:sldLayoutId id="2147483672" r:id="rId9"/>
    <p:sldLayoutId id="2147483673" r:id="rId10"/>
    <p:sldLayoutId id="2147483674" r:id="rId11"/>
    <p:sldLayoutId id="2147483685" r:id="rId12"/>
    <p:sldLayoutId id="2147483675" r:id="rId13"/>
    <p:sldLayoutId id="2147483663" r:id="rId14"/>
    <p:sldLayoutId id="2147483668" r:id="rId15"/>
    <p:sldLayoutId id="2147483676" r:id="rId16"/>
    <p:sldLayoutId id="2147483666" r:id="rId17"/>
    <p:sldLayoutId id="2147483680" r:id="rId18"/>
    <p:sldLayoutId id="2147483667" r:id="rId19"/>
    <p:sldLayoutId id="2147483678" r:id="rId20"/>
    <p:sldLayoutId id="2147483686" r:id="rId21"/>
    <p:sldLayoutId id="2147483687" r:id="rId22"/>
    <p:sldLayoutId id="2147483688" r:id="rId23"/>
    <p:sldLayoutId id="2147483689" r:id="rId24"/>
    <p:sldLayoutId id="2147483690" r:id="rId25"/>
    <p:sldLayoutId id="2147483691" r:id="rId26"/>
    <p:sldLayoutId id="2147483692" r:id="rId27"/>
    <p:sldLayoutId id="2147483693" r:id="rId28"/>
    <p:sldLayoutId id="2147483694" r:id="rId29"/>
    <p:sldLayoutId id="2147483695" r:id="rId30"/>
    <p:sldLayoutId id="2147483696" r:id="rId31"/>
  </p:sldLayoutIdLst>
  <p:hf hdr="0" dt="0"/>
  <p:txStyles>
    <p:titleStyle>
      <a:lvl1pPr algn="l" defTabSz="685800" rtl="0" eaLnBrk="1" latinLnBrk="0" hangingPunct="1">
        <a:lnSpc>
          <a:spcPct val="100000"/>
        </a:lnSpc>
        <a:spcBef>
          <a:spcPct val="0"/>
        </a:spcBef>
        <a:buNone/>
        <a:defRPr sz="2200" b="1" kern="1200">
          <a:solidFill>
            <a:schemeClr val="bg2"/>
          </a:solidFill>
          <a:latin typeface="+mj-lt"/>
          <a:ea typeface="+mj-ea"/>
          <a:cs typeface="+mj-cs"/>
        </a:defRPr>
      </a:lvl1pPr>
    </p:titleStyle>
    <p:bodyStyle>
      <a:lvl1pPr marL="0" indent="0" algn="l" defTabSz="685800" rtl="0" eaLnBrk="1" latinLnBrk="0" hangingPunct="1">
        <a:lnSpc>
          <a:spcPct val="117000"/>
        </a:lnSpc>
        <a:spcBef>
          <a:spcPts val="0"/>
        </a:spcBef>
        <a:buFont typeface="Arial" panose="020B0604020202020204" pitchFamily="34" charset="0"/>
        <a:buNone/>
        <a:defRPr sz="1500" b="1" kern="1200">
          <a:solidFill>
            <a:schemeClr val="bg2"/>
          </a:solidFill>
          <a:latin typeface="+mn-lt"/>
          <a:ea typeface="+mn-ea"/>
          <a:cs typeface="+mn-cs"/>
        </a:defRPr>
      </a:lvl1pPr>
      <a:lvl2pPr marL="0" indent="0" algn="l" defTabSz="685800" rtl="0" eaLnBrk="1" latinLnBrk="0" hangingPunct="1">
        <a:lnSpc>
          <a:spcPct val="117000"/>
        </a:lnSpc>
        <a:spcBef>
          <a:spcPts val="0"/>
        </a:spcBef>
        <a:buFont typeface="Arial" panose="020B0604020202020204" pitchFamily="34" charset="0"/>
        <a:buNone/>
        <a:defRPr sz="1500" kern="1200">
          <a:solidFill>
            <a:schemeClr val="bg1"/>
          </a:solidFill>
          <a:latin typeface="+mn-lt"/>
          <a:ea typeface="+mn-ea"/>
          <a:cs typeface="+mn-cs"/>
        </a:defRPr>
      </a:lvl2pPr>
      <a:lvl3pPr marL="227013" indent="-227013" algn="l" defTabSz="685800" rtl="0" eaLnBrk="1" latinLnBrk="0" hangingPunct="1">
        <a:lnSpc>
          <a:spcPct val="117000"/>
        </a:lnSpc>
        <a:spcBef>
          <a:spcPts val="0"/>
        </a:spcBef>
        <a:buFont typeface="Arial" panose="020B0604020202020204" pitchFamily="34" charset="0"/>
        <a:buChar char="•"/>
        <a:defRPr sz="1500" kern="1200">
          <a:solidFill>
            <a:schemeClr val="bg1"/>
          </a:solidFill>
          <a:latin typeface="+mn-lt"/>
          <a:ea typeface="+mn-ea"/>
          <a:cs typeface="+mn-cs"/>
        </a:defRPr>
      </a:lvl3pPr>
      <a:lvl4pPr marL="460375" indent="-233363" algn="l" defTabSz="685800" rtl="0" eaLnBrk="1" latinLnBrk="0" hangingPunct="1">
        <a:lnSpc>
          <a:spcPct val="117000"/>
        </a:lnSpc>
        <a:spcBef>
          <a:spcPts val="0"/>
        </a:spcBef>
        <a:buFont typeface="Arial" panose="020B0604020202020204" pitchFamily="34" charset="0"/>
        <a:buChar char="–"/>
        <a:defRPr sz="1300" kern="1200">
          <a:solidFill>
            <a:schemeClr val="bg1"/>
          </a:solidFill>
          <a:latin typeface="+mn-lt"/>
          <a:ea typeface="+mn-ea"/>
          <a:cs typeface="+mn-cs"/>
        </a:defRPr>
      </a:lvl4pPr>
      <a:lvl5pPr marL="625475" indent="-165100" algn="l" defTabSz="685800" rtl="0" eaLnBrk="1" latinLnBrk="0" hangingPunct="1">
        <a:lnSpc>
          <a:spcPct val="117000"/>
        </a:lnSpc>
        <a:spcBef>
          <a:spcPts val="0"/>
        </a:spcBef>
        <a:buFont typeface="Arial" panose="020B0604020202020204" pitchFamily="34" charset="0"/>
        <a:buChar char="•"/>
        <a:defRPr sz="11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52" userDrawn="1">
          <p15:clr>
            <a:srgbClr val="F26B43"/>
          </p15:clr>
        </p15:guide>
        <p15:guide id="2" pos="2880" userDrawn="1">
          <p15:clr>
            <a:srgbClr val="F26B43"/>
          </p15:clr>
        </p15:guide>
        <p15:guide id="3" orient="horz" pos="213" userDrawn="1">
          <p15:clr>
            <a:srgbClr val="F26B43"/>
          </p15:clr>
        </p15:guide>
        <p15:guide id="4" orient="horz" pos="641" userDrawn="1">
          <p15:clr>
            <a:srgbClr val="F26B43"/>
          </p15:clr>
        </p15:guide>
        <p15:guide id="5" pos="219" userDrawn="1">
          <p15:clr>
            <a:srgbClr val="F26B43"/>
          </p15:clr>
        </p15:guide>
        <p15:guide id="6" pos="204" userDrawn="1">
          <p15:clr>
            <a:srgbClr val="F26B43"/>
          </p15:clr>
        </p15:guide>
        <p15:guide id="7" pos="4896" userDrawn="1">
          <p15:clr>
            <a:srgbClr val="F26B43"/>
          </p15:clr>
        </p15:guide>
        <p15:guide id="8" orient="horz" pos="386" userDrawn="1">
          <p15:clr>
            <a:srgbClr val="F26B43"/>
          </p15:clr>
        </p15:guide>
        <p15:guide id="9" orient="horz" pos="99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mailto:kellie.owens@nyulangone.org" TargetMode="Externa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36F16-8D98-C4C4-AE76-BDFA0DCA7178}"/>
              </a:ext>
            </a:extLst>
          </p:cNvPr>
          <p:cNvSpPr>
            <a:spLocks noGrp="1"/>
          </p:cNvSpPr>
          <p:nvPr>
            <p:ph type="ctrTitle"/>
          </p:nvPr>
        </p:nvSpPr>
        <p:spPr>
          <a:xfrm>
            <a:off x="310895" y="1085262"/>
            <a:ext cx="8012490" cy="1846681"/>
          </a:xfrm>
        </p:spPr>
        <p:txBody>
          <a:bodyPr/>
          <a:lstStyle/>
          <a:p>
            <a:r>
              <a:rPr lang="en-US" dirty="0"/>
              <a:t>Ethical Considerations for Generative AI: Now and in the Future</a:t>
            </a:r>
          </a:p>
        </p:txBody>
      </p:sp>
      <p:sp>
        <p:nvSpPr>
          <p:cNvPr id="3" name="Subtitle 2">
            <a:extLst>
              <a:ext uri="{FF2B5EF4-FFF2-40B4-BE49-F238E27FC236}">
                <a16:creationId xmlns:a16="http://schemas.microsoft.com/office/drawing/2014/main" id="{B80CBB76-B4C8-B29A-2DE7-C81024AB5060}"/>
              </a:ext>
            </a:extLst>
          </p:cNvPr>
          <p:cNvSpPr>
            <a:spLocks noGrp="1"/>
          </p:cNvSpPr>
          <p:nvPr>
            <p:ph type="subTitle" idx="1"/>
          </p:nvPr>
        </p:nvSpPr>
        <p:spPr/>
        <p:txBody>
          <a:bodyPr/>
          <a:lstStyle/>
          <a:p>
            <a:r>
              <a:rPr lang="en-US" dirty="0"/>
              <a:t>Kellie Owens, PhD</a:t>
            </a:r>
          </a:p>
          <a:p>
            <a:r>
              <a:rPr lang="en-US" dirty="0"/>
              <a:t>April 8</a:t>
            </a:r>
            <a:r>
              <a:rPr lang="en-US" baseline="30000" dirty="0"/>
              <a:t>th</a:t>
            </a:r>
            <a:r>
              <a:rPr lang="en-US" dirty="0"/>
              <a:t>, 2024</a:t>
            </a:r>
          </a:p>
        </p:txBody>
      </p:sp>
      <p:sp>
        <p:nvSpPr>
          <p:cNvPr id="4" name="Footer Placeholder 3">
            <a:extLst>
              <a:ext uri="{FF2B5EF4-FFF2-40B4-BE49-F238E27FC236}">
                <a16:creationId xmlns:a16="http://schemas.microsoft.com/office/drawing/2014/main" id="{0D27B89D-425C-AC2C-ECDD-2A0F7D2EF326}"/>
              </a:ext>
            </a:extLst>
          </p:cNvPr>
          <p:cNvSpPr>
            <a:spLocks noGrp="1"/>
          </p:cNvSpPr>
          <p:nvPr>
            <p:ph type="ftr" sz="quarter" idx="3"/>
          </p:nvPr>
        </p:nvSpPr>
        <p:spPr/>
        <p:txBody>
          <a:bodyPr/>
          <a:lstStyle/>
          <a:p>
            <a:r>
              <a:rPr lang="en-US"/>
              <a:t>NYU Langone Health</a:t>
            </a:r>
            <a:endParaRPr lang="en-US" dirty="0"/>
          </a:p>
        </p:txBody>
      </p:sp>
      <p:pic>
        <p:nvPicPr>
          <p:cNvPr id="10" name="Picture Placeholder 9">
            <a:extLst>
              <a:ext uri="{FF2B5EF4-FFF2-40B4-BE49-F238E27FC236}">
                <a16:creationId xmlns:a16="http://schemas.microsoft.com/office/drawing/2014/main" id="{95101E99-EC35-6E13-D816-1A186326D9F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030674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0D9BF-F3F9-802C-A34D-519DB1EEE724}"/>
              </a:ext>
            </a:extLst>
          </p:cNvPr>
          <p:cNvSpPr>
            <a:spLocks noGrp="1"/>
          </p:cNvSpPr>
          <p:nvPr>
            <p:ph type="title"/>
          </p:nvPr>
        </p:nvSpPr>
        <p:spPr>
          <a:xfrm>
            <a:off x="323850" y="1181100"/>
            <a:ext cx="2409990" cy="677108"/>
          </a:xfrm>
        </p:spPr>
        <p:txBody>
          <a:bodyPr/>
          <a:lstStyle/>
          <a:p>
            <a:r>
              <a:rPr lang="en-US" dirty="0"/>
              <a:t>The Library of Missing Datasets</a:t>
            </a:r>
          </a:p>
        </p:txBody>
      </p:sp>
      <p:sp>
        <p:nvSpPr>
          <p:cNvPr id="7" name="Content Placeholder 6">
            <a:extLst>
              <a:ext uri="{FF2B5EF4-FFF2-40B4-BE49-F238E27FC236}">
                <a16:creationId xmlns:a16="http://schemas.microsoft.com/office/drawing/2014/main" id="{0FC583CD-E07F-AD0A-639A-540C6A8D8866}"/>
              </a:ext>
            </a:extLst>
          </p:cNvPr>
          <p:cNvSpPr>
            <a:spLocks noGrp="1"/>
          </p:cNvSpPr>
          <p:nvPr>
            <p:ph idx="1"/>
          </p:nvPr>
        </p:nvSpPr>
        <p:spPr>
          <a:xfrm>
            <a:off x="323850" y="2791592"/>
            <a:ext cx="2412371" cy="1170808"/>
          </a:xfrm>
        </p:spPr>
        <p:txBody>
          <a:bodyPr/>
          <a:lstStyle/>
          <a:p>
            <a:r>
              <a:rPr lang="en-US" sz="1800" dirty="0"/>
              <a:t>Mixed media installation from Mimi </a:t>
            </a:r>
            <a:r>
              <a:rPr lang="en-US" sz="1800" dirty="0" err="1"/>
              <a:t>Ọnụọha</a:t>
            </a:r>
            <a:r>
              <a:rPr lang="en-US" sz="1800" dirty="0"/>
              <a:t>.</a:t>
            </a:r>
          </a:p>
        </p:txBody>
      </p:sp>
      <p:pic>
        <p:nvPicPr>
          <p:cNvPr id="10" name="Picture Placeholder 9">
            <a:extLst>
              <a:ext uri="{FF2B5EF4-FFF2-40B4-BE49-F238E27FC236}">
                <a16:creationId xmlns:a16="http://schemas.microsoft.com/office/drawing/2014/main" id="{ABC36767-9891-FB3A-008F-7C38F347A23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9915" r="9915"/>
          <a:stretch>
            <a:fillRect/>
          </a:stretch>
        </p:blipFill>
        <p:spPr/>
      </p:pic>
      <p:sp>
        <p:nvSpPr>
          <p:cNvPr id="3" name="Slide Number Placeholder 2">
            <a:extLst>
              <a:ext uri="{FF2B5EF4-FFF2-40B4-BE49-F238E27FC236}">
                <a16:creationId xmlns:a16="http://schemas.microsoft.com/office/drawing/2014/main" id="{092CD404-9FBF-5CB3-A86F-4AD02CA4B65A}"/>
              </a:ext>
            </a:extLst>
          </p:cNvPr>
          <p:cNvSpPr>
            <a:spLocks noGrp="1"/>
          </p:cNvSpPr>
          <p:nvPr>
            <p:ph type="sldNum" sz="quarter" idx="4"/>
          </p:nvPr>
        </p:nvSpPr>
        <p:spPr/>
        <p:txBody>
          <a:bodyPr/>
          <a:lstStyle/>
          <a:p>
            <a:fld id="{2441C0E6-2A71-4EB3-9E92-A3D15D26B6CA}" type="slidenum">
              <a:rPr lang="en-US" smtClean="0"/>
              <a:pPr/>
              <a:t>10</a:t>
            </a:fld>
            <a:endParaRPr lang="en-US" dirty="0"/>
          </a:p>
        </p:txBody>
      </p:sp>
      <p:sp>
        <p:nvSpPr>
          <p:cNvPr id="4" name="Footer Placeholder 3">
            <a:extLst>
              <a:ext uri="{FF2B5EF4-FFF2-40B4-BE49-F238E27FC236}">
                <a16:creationId xmlns:a16="http://schemas.microsoft.com/office/drawing/2014/main" id="{4BA6604D-0D6F-0FA9-15DE-748D8B90339B}"/>
              </a:ext>
            </a:extLst>
          </p:cNvPr>
          <p:cNvSpPr>
            <a:spLocks noGrp="1"/>
          </p:cNvSpPr>
          <p:nvPr>
            <p:ph type="ftr" sz="quarter" idx="3"/>
          </p:nvPr>
        </p:nvSpPr>
        <p:spPr/>
        <p:txBody>
          <a:bodyPr/>
          <a:lstStyle/>
          <a:p>
            <a:r>
              <a:rPr lang="en-US"/>
              <a:t>NYU Langone Health</a:t>
            </a:r>
            <a:endParaRPr lang="en-US" dirty="0"/>
          </a:p>
        </p:txBody>
      </p:sp>
    </p:spTree>
    <p:extLst>
      <p:ext uri="{BB962C8B-B14F-4D97-AF65-F5344CB8AC3E}">
        <p14:creationId xmlns:p14="http://schemas.microsoft.com/office/powerpoint/2010/main" val="833672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4"/>
          </p:nvPr>
        </p:nvSpPr>
        <p:spPr/>
        <p:txBody>
          <a:bodyPr/>
          <a:lstStyle/>
          <a:p>
            <a:fld id="{811F7B40-3EE5-44CD-B63D-443206A23245}" type="slidenum">
              <a:rPr lang="en-US" smtClean="0"/>
              <a:pPr/>
              <a:t>11</a:t>
            </a:fld>
            <a:endParaRPr lang="en-US" dirty="0"/>
          </a:p>
        </p:txBody>
      </p:sp>
      <p:sp>
        <p:nvSpPr>
          <p:cNvPr id="6" name="Title 5"/>
          <p:cNvSpPr>
            <a:spLocks noGrp="1"/>
          </p:cNvSpPr>
          <p:nvPr>
            <p:ph type="title"/>
          </p:nvPr>
        </p:nvSpPr>
        <p:spPr>
          <a:xfrm>
            <a:off x="457200" y="545601"/>
            <a:ext cx="4105094" cy="235449"/>
          </a:xfrm>
        </p:spPr>
        <p:txBody>
          <a:bodyPr/>
          <a:lstStyle/>
          <a:p>
            <a:r>
              <a:rPr lang="en-US" dirty="0">
                <a:solidFill>
                  <a:schemeClr val="bg2"/>
                </a:solidFill>
              </a:rPr>
              <a:t>A cautionary tale from historians:</a:t>
            </a:r>
          </a:p>
        </p:txBody>
      </p:sp>
      <p:sp>
        <p:nvSpPr>
          <p:cNvPr id="20" name="Content Placeholder 19"/>
          <p:cNvSpPr>
            <a:spLocks noGrp="1"/>
          </p:cNvSpPr>
          <p:nvPr>
            <p:ph sz="quarter" idx="11"/>
          </p:nvPr>
        </p:nvSpPr>
        <p:spPr>
          <a:xfrm>
            <a:off x="348624" y="1187574"/>
            <a:ext cx="4322245" cy="2853690"/>
          </a:xfrm>
        </p:spPr>
        <p:txBody>
          <a:bodyPr/>
          <a:lstStyle/>
          <a:p>
            <a:r>
              <a:rPr lang="en-US" dirty="0"/>
              <a:t>AI is often billed as a technology that will eliminate tedious work and enable more freedom.</a:t>
            </a:r>
            <a:br>
              <a:rPr lang="en-US" dirty="0"/>
            </a:br>
            <a:endParaRPr lang="en-US" dirty="0"/>
          </a:p>
          <a:p>
            <a:r>
              <a:rPr lang="en-US" dirty="0"/>
              <a:t>Historians would argue that new technologies often create as much work as they alleviate. </a:t>
            </a:r>
            <a:br>
              <a:rPr lang="en-US" dirty="0"/>
            </a:br>
            <a:endParaRPr lang="en-US" dirty="0"/>
          </a:p>
          <a:p>
            <a:r>
              <a:rPr lang="en-US" dirty="0"/>
              <a:t>For example: “modern women devote as much time to housework as did their colonial sisters” despite new household technologies like washing machines, white flour, </a:t>
            </a:r>
            <a:r>
              <a:rPr lang="en-US" dirty="0" err="1"/>
              <a:t>vaccums</a:t>
            </a:r>
            <a:r>
              <a:rPr lang="en-US" dirty="0"/>
              <a:t>, or commercial cotton.</a:t>
            </a:r>
          </a:p>
        </p:txBody>
      </p:sp>
      <p:pic>
        <p:nvPicPr>
          <p:cNvPr id="5" name="Picture 4">
            <a:extLst>
              <a:ext uri="{FF2B5EF4-FFF2-40B4-BE49-F238E27FC236}">
                <a16:creationId xmlns:a16="http://schemas.microsoft.com/office/drawing/2014/main" id="{6F2AB815-1984-DE30-7BF9-E1F2E7F7C0E9}"/>
              </a:ext>
            </a:extLst>
          </p:cNvPr>
          <p:cNvPicPr>
            <a:picLocks noChangeAspect="1"/>
          </p:cNvPicPr>
          <p:nvPr/>
        </p:nvPicPr>
        <p:blipFill>
          <a:blip r:embed="rId3"/>
          <a:stretch>
            <a:fillRect/>
          </a:stretch>
        </p:blipFill>
        <p:spPr>
          <a:xfrm>
            <a:off x="5771896" y="260493"/>
            <a:ext cx="2794000" cy="4279900"/>
          </a:xfrm>
          <a:prstGeom prst="rect">
            <a:avLst/>
          </a:prstGeom>
        </p:spPr>
      </p:pic>
    </p:spTree>
    <p:extLst>
      <p:ext uri="{BB962C8B-B14F-4D97-AF65-F5344CB8AC3E}">
        <p14:creationId xmlns:p14="http://schemas.microsoft.com/office/powerpoint/2010/main" val="1365574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FD95B-53B9-D544-E97C-3973F96EBC4E}"/>
              </a:ext>
            </a:extLst>
          </p:cNvPr>
          <p:cNvSpPr>
            <a:spLocks noGrp="1"/>
          </p:cNvSpPr>
          <p:nvPr>
            <p:ph type="title"/>
          </p:nvPr>
        </p:nvSpPr>
        <p:spPr/>
        <p:txBody>
          <a:bodyPr/>
          <a:lstStyle/>
          <a:p>
            <a:r>
              <a:rPr lang="en-US" dirty="0"/>
              <a:t>Algorithmic Discrimination Protections</a:t>
            </a:r>
          </a:p>
        </p:txBody>
      </p:sp>
      <p:sp>
        <p:nvSpPr>
          <p:cNvPr id="3" name="Content Placeholder 2">
            <a:extLst>
              <a:ext uri="{FF2B5EF4-FFF2-40B4-BE49-F238E27FC236}">
                <a16:creationId xmlns:a16="http://schemas.microsoft.com/office/drawing/2014/main" id="{5B55564A-CE11-E433-7E68-D17B9C7D6C71}"/>
              </a:ext>
            </a:extLst>
          </p:cNvPr>
          <p:cNvSpPr>
            <a:spLocks noGrp="1"/>
          </p:cNvSpPr>
          <p:nvPr>
            <p:ph idx="1"/>
          </p:nvPr>
        </p:nvSpPr>
        <p:spPr>
          <a:xfrm>
            <a:off x="323850" y="1835628"/>
            <a:ext cx="2412371" cy="2647182"/>
          </a:xfrm>
        </p:spPr>
        <p:txBody>
          <a:bodyPr/>
          <a:lstStyle/>
          <a:p>
            <a:r>
              <a:rPr lang="en-US" sz="1500" dirty="0"/>
              <a:t>“You should not face discrimination by algorithms and systems should be used and designed in an equitable way” (AI Bill of Rights).</a:t>
            </a:r>
          </a:p>
          <a:p>
            <a:endParaRPr lang="en-US" sz="1500" dirty="0"/>
          </a:p>
          <a:p>
            <a:r>
              <a:rPr lang="en-US" sz="1500" dirty="0"/>
              <a:t>(Image from </a:t>
            </a:r>
            <a:r>
              <a:rPr lang="en-US" sz="1500" dirty="0" err="1"/>
              <a:t>Buolamwini</a:t>
            </a:r>
            <a:r>
              <a:rPr lang="en-US" sz="1500" dirty="0"/>
              <a:t> &amp; </a:t>
            </a:r>
            <a:r>
              <a:rPr lang="en-US" sz="1500" dirty="0" err="1"/>
              <a:t>Gebru</a:t>
            </a:r>
            <a:r>
              <a:rPr lang="en-US" sz="1500" dirty="0"/>
              <a:t>, 2018).</a:t>
            </a:r>
          </a:p>
          <a:p>
            <a:endParaRPr lang="en-US" dirty="0"/>
          </a:p>
          <a:p>
            <a:endParaRPr lang="en-US" dirty="0"/>
          </a:p>
        </p:txBody>
      </p:sp>
      <p:pic>
        <p:nvPicPr>
          <p:cNvPr id="9" name="Picture Placeholder 8">
            <a:extLst>
              <a:ext uri="{FF2B5EF4-FFF2-40B4-BE49-F238E27FC236}">
                <a16:creationId xmlns:a16="http://schemas.microsoft.com/office/drawing/2014/main" id="{01D516EA-6DE3-1A3D-B8DF-24FA9957629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804" r="804"/>
          <a:stretch>
            <a:fillRect/>
          </a:stretch>
        </p:blipFill>
        <p:spPr/>
      </p:pic>
      <p:sp>
        <p:nvSpPr>
          <p:cNvPr id="5" name="Slide Number Placeholder 4">
            <a:extLst>
              <a:ext uri="{FF2B5EF4-FFF2-40B4-BE49-F238E27FC236}">
                <a16:creationId xmlns:a16="http://schemas.microsoft.com/office/drawing/2014/main" id="{F3702D70-CA4C-02AE-63D3-A27A5DF5762C}"/>
              </a:ext>
            </a:extLst>
          </p:cNvPr>
          <p:cNvSpPr>
            <a:spLocks noGrp="1"/>
          </p:cNvSpPr>
          <p:nvPr>
            <p:ph type="sldNum" sz="quarter" idx="4"/>
          </p:nvPr>
        </p:nvSpPr>
        <p:spPr/>
        <p:txBody>
          <a:bodyPr/>
          <a:lstStyle/>
          <a:p>
            <a:fld id="{811F7B40-3EE5-44CD-B63D-443206A23245}" type="slidenum">
              <a:rPr lang="en-US" smtClean="0"/>
              <a:pPr/>
              <a:t>12</a:t>
            </a:fld>
            <a:endParaRPr lang="en-US" dirty="0"/>
          </a:p>
        </p:txBody>
      </p:sp>
    </p:spTree>
    <p:extLst>
      <p:ext uri="{BB962C8B-B14F-4D97-AF65-F5344CB8AC3E}">
        <p14:creationId xmlns:p14="http://schemas.microsoft.com/office/powerpoint/2010/main" val="4233878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2C56763-E963-44AE-5A62-4EEE4369E631}"/>
              </a:ext>
            </a:extLst>
          </p:cNvPr>
          <p:cNvSpPr>
            <a:spLocks noGrp="1"/>
          </p:cNvSpPr>
          <p:nvPr>
            <p:ph type="sldNum" sz="quarter" idx="4"/>
          </p:nvPr>
        </p:nvSpPr>
        <p:spPr/>
        <p:txBody>
          <a:bodyPr/>
          <a:lstStyle/>
          <a:p>
            <a:fld id="{811F7B40-3EE5-44CD-B63D-443206A23245}" type="slidenum">
              <a:rPr lang="en-US" smtClean="0"/>
              <a:pPr/>
              <a:t>13</a:t>
            </a:fld>
            <a:endParaRPr lang="en-US" dirty="0"/>
          </a:p>
        </p:txBody>
      </p:sp>
      <p:pic>
        <p:nvPicPr>
          <p:cNvPr id="7" name="Picture 6">
            <a:extLst>
              <a:ext uri="{FF2B5EF4-FFF2-40B4-BE49-F238E27FC236}">
                <a16:creationId xmlns:a16="http://schemas.microsoft.com/office/drawing/2014/main" id="{BE6A2055-3AA7-C4AC-7125-7C0C24B61D49}"/>
              </a:ext>
            </a:extLst>
          </p:cNvPr>
          <p:cNvPicPr>
            <a:picLocks noChangeAspect="1"/>
          </p:cNvPicPr>
          <p:nvPr/>
        </p:nvPicPr>
        <p:blipFill>
          <a:blip r:embed="rId3"/>
          <a:stretch>
            <a:fillRect/>
          </a:stretch>
        </p:blipFill>
        <p:spPr>
          <a:xfrm>
            <a:off x="1553340" y="268115"/>
            <a:ext cx="6037319" cy="2303635"/>
          </a:xfrm>
          <a:prstGeom prst="rect">
            <a:avLst/>
          </a:prstGeom>
        </p:spPr>
      </p:pic>
      <p:pic>
        <p:nvPicPr>
          <p:cNvPr id="9" name="Picture 8">
            <a:extLst>
              <a:ext uri="{FF2B5EF4-FFF2-40B4-BE49-F238E27FC236}">
                <a16:creationId xmlns:a16="http://schemas.microsoft.com/office/drawing/2014/main" id="{1EED0313-B4A7-3373-6E4F-69EC642A51AF}"/>
              </a:ext>
            </a:extLst>
          </p:cNvPr>
          <p:cNvPicPr>
            <a:picLocks noChangeAspect="1"/>
          </p:cNvPicPr>
          <p:nvPr/>
        </p:nvPicPr>
        <p:blipFill>
          <a:blip r:embed="rId4"/>
          <a:stretch>
            <a:fillRect/>
          </a:stretch>
        </p:blipFill>
        <p:spPr>
          <a:xfrm>
            <a:off x="1093333" y="2733858"/>
            <a:ext cx="6957332" cy="1752858"/>
          </a:xfrm>
          <a:prstGeom prst="rect">
            <a:avLst/>
          </a:prstGeom>
        </p:spPr>
      </p:pic>
    </p:spTree>
    <p:extLst>
      <p:ext uri="{BB962C8B-B14F-4D97-AF65-F5344CB8AC3E}">
        <p14:creationId xmlns:p14="http://schemas.microsoft.com/office/powerpoint/2010/main" val="3805850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071E05-E2F1-06E0-9787-11166A1A8474}"/>
              </a:ext>
            </a:extLst>
          </p:cNvPr>
          <p:cNvSpPr>
            <a:spLocks noGrp="1"/>
          </p:cNvSpPr>
          <p:nvPr>
            <p:ph type="sldNum" sz="quarter" idx="4"/>
          </p:nvPr>
        </p:nvSpPr>
        <p:spPr/>
        <p:txBody>
          <a:bodyPr/>
          <a:lstStyle/>
          <a:p>
            <a:fld id="{2441C0E6-2A71-4EB3-9E92-A3D15D26B6CA}" type="slidenum">
              <a:rPr lang="en-US" smtClean="0"/>
              <a:pPr/>
              <a:t>14</a:t>
            </a:fld>
            <a:endParaRPr lang="en-US" dirty="0"/>
          </a:p>
        </p:txBody>
      </p:sp>
      <p:pic>
        <p:nvPicPr>
          <p:cNvPr id="5" name="Picture 4">
            <a:extLst>
              <a:ext uri="{FF2B5EF4-FFF2-40B4-BE49-F238E27FC236}">
                <a16:creationId xmlns:a16="http://schemas.microsoft.com/office/drawing/2014/main" id="{193DED55-18A6-5BBC-1D46-A46B0B1E9E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925" y="514550"/>
            <a:ext cx="8519534" cy="3341277"/>
          </a:xfrm>
          <a:prstGeom prst="rect">
            <a:avLst/>
          </a:prstGeom>
        </p:spPr>
      </p:pic>
    </p:spTree>
    <p:extLst>
      <p:ext uri="{BB962C8B-B14F-4D97-AF65-F5344CB8AC3E}">
        <p14:creationId xmlns:p14="http://schemas.microsoft.com/office/powerpoint/2010/main" val="344066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33CF64-D56F-1B36-3E09-1D9E04AF6843}"/>
              </a:ext>
            </a:extLst>
          </p:cNvPr>
          <p:cNvSpPr>
            <a:spLocks noGrp="1"/>
          </p:cNvSpPr>
          <p:nvPr>
            <p:ph type="sldNum" sz="quarter" idx="4"/>
          </p:nvPr>
        </p:nvSpPr>
        <p:spPr/>
        <p:txBody>
          <a:bodyPr/>
          <a:lstStyle/>
          <a:p>
            <a:fld id="{2441C0E6-2A71-4EB3-9E92-A3D15D26B6CA}" type="slidenum">
              <a:rPr lang="en-US" smtClean="0"/>
              <a:pPr/>
              <a:t>15</a:t>
            </a:fld>
            <a:endParaRPr lang="en-US" dirty="0"/>
          </a:p>
        </p:txBody>
      </p:sp>
      <p:pic>
        <p:nvPicPr>
          <p:cNvPr id="5" name="Picture 4">
            <a:extLst>
              <a:ext uri="{FF2B5EF4-FFF2-40B4-BE49-F238E27FC236}">
                <a16:creationId xmlns:a16="http://schemas.microsoft.com/office/drawing/2014/main" id="{2FE129EA-0455-1F4E-CE98-740E69D259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502001"/>
            <a:ext cx="7772400" cy="3676273"/>
          </a:xfrm>
          <a:prstGeom prst="rect">
            <a:avLst/>
          </a:prstGeom>
        </p:spPr>
      </p:pic>
    </p:spTree>
    <p:extLst>
      <p:ext uri="{BB962C8B-B14F-4D97-AF65-F5344CB8AC3E}">
        <p14:creationId xmlns:p14="http://schemas.microsoft.com/office/powerpoint/2010/main" val="3394459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ADD285-75EF-C5D6-EDD3-12C9621CD46A}"/>
              </a:ext>
            </a:extLst>
          </p:cNvPr>
          <p:cNvSpPr>
            <a:spLocks noGrp="1"/>
          </p:cNvSpPr>
          <p:nvPr>
            <p:ph type="title"/>
          </p:nvPr>
        </p:nvSpPr>
        <p:spPr/>
        <p:txBody>
          <a:bodyPr/>
          <a:lstStyle/>
          <a:p>
            <a:r>
              <a:rPr lang="en-US" dirty="0"/>
              <a:t>Google’s Gemini Scandal</a:t>
            </a:r>
          </a:p>
        </p:txBody>
      </p:sp>
      <p:pic>
        <p:nvPicPr>
          <p:cNvPr id="7" name="Content Placeholder 6">
            <a:extLst>
              <a:ext uri="{FF2B5EF4-FFF2-40B4-BE49-F238E27FC236}">
                <a16:creationId xmlns:a16="http://schemas.microsoft.com/office/drawing/2014/main" id="{DD73374A-8807-816F-06C1-033FB207E5FE}"/>
              </a:ext>
            </a:extLst>
          </p:cNvPr>
          <p:cNvPicPr>
            <a:picLocks noGrp="1" noChangeAspect="1"/>
          </p:cNvPicPr>
          <p:nvPr>
            <p:ph sz="quarter" idx="13"/>
          </p:nvPr>
        </p:nvPicPr>
        <p:blipFill>
          <a:blip r:embed="rId2"/>
          <a:stretch>
            <a:fillRect/>
          </a:stretch>
        </p:blipFill>
        <p:spPr>
          <a:xfrm>
            <a:off x="457199" y="1570586"/>
            <a:ext cx="4442108" cy="2497832"/>
          </a:xfrm>
        </p:spPr>
      </p:pic>
      <p:sp>
        <p:nvSpPr>
          <p:cNvPr id="3" name="Slide Number Placeholder 2">
            <a:extLst>
              <a:ext uri="{FF2B5EF4-FFF2-40B4-BE49-F238E27FC236}">
                <a16:creationId xmlns:a16="http://schemas.microsoft.com/office/drawing/2014/main" id="{D67C671F-91D4-B92C-E42D-32DBFC80BDE1}"/>
              </a:ext>
            </a:extLst>
          </p:cNvPr>
          <p:cNvSpPr>
            <a:spLocks noGrp="1"/>
          </p:cNvSpPr>
          <p:nvPr>
            <p:ph type="sldNum" sz="quarter" idx="4"/>
          </p:nvPr>
        </p:nvSpPr>
        <p:spPr/>
        <p:txBody>
          <a:bodyPr/>
          <a:lstStyle/>
          <a:p>
            <a:fld id="{811F7B40-3EE5-44CD-B63D-443206A23245}" type="slidenum">
              <a:rPr lang="en-US" smtClean="0"/>
              <a:pPr/>
              <a:t>16</a:t>
            </a:fld>
            <a:endParaRPr lang="en-US" dirty="0"/>
          </a:p>
        </p:txBody>
      </p:sp>
      <p:pic>
        <p:nvPicPr>
          <p:cNvPr id="11" name="Picture 10">
            <a:extLst>
              <a:ext uri="{FF2B5EF4-FFF2-40B4-BE49-F238E27FC236}">
                <a16:creationId xmlns:a16="http://schemas.microsoft.com/office/drawing/2014/main" id="{1BA0CC0C-CAE5-8C65-72D6-EB9F9E48A73F}"/>
              </a:ext>
            </a:extLst>
          </p:cNvPr>
          <p:cNvPicPr>
            <a:picLocks noChangeAspect="1"/>
          </p:cNvPicPr>
          <p:nvPr/>
        </p:nvPicPr>
        <p:blipFill>
          <a:blip r:embed="rId3"/>
          <a:stretch>
            <a:fillRect/>
          </a:stretch>
        </p:blipFill>
        <p:spPr>
          <a:xfrm>
            <a:off x="5222923" y="1100316"/>
            <a:ext cx="3589218" cy="3334578"/>
          </a:xfrm>
          <a:prstGeom prst="rect">
            <a:avLst/>
          </a:prstGeom>
        </p:spPr>
      </p:pic>
    </p:spTree>
    <p:extLst>
      <p:ext uri="{BB962C8B-B14F-4D97-AF65-F5344CB8AC3E}">
        <p14:creationId xmlns:p14="http://schemas.microsoft.com/office/powerpoint/2010/main" val="22204650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1915A-40E3-E247-0FB7-9338224A8452}"/>
              </a:ext>
            </a:extLst>
          </p:cNvPr>
          <p:cNvSpPr>
            <a:spLocks noGrp="1"/>
          </p:cNvSpPr>
          <p:nvPr>
            <p:ph type="title"/>
          </p:nvPr>
        </p:nvSpPr>
        <p:spPr>
          <a:xfrm>
            <a:off x="370840" y="1181550"/>
            <a:ext cx="7584440" cy="2267712"/>
          </a:xfrm>
        </p:spPr>
        <p:txBody>
          <a:bodyPr/>
          <a:lstStyle/>
          <a:p>
            <a:r>
              <a:rPr lang="en-US" dirty="0"/>
              <a:t>A fundamental premise of AI ethics: Technology is never neutral.</a:t>
            </a:r>
          </a:p>
        </p:txBody>
      </p:sp>
      <p:sp>
        <p:nvSpPr>
          <p:cNvPr id="3" name="Slide Number Placeholder 2">
            <a:extLst>
              <a:ext uri="{FF2B5EF4-FFF2-40B4-BE49-F238E27FC236}">
                <a16:creationId xmlns:a16="http://schemas.microsoft.com/office/drawing/2014/main" id="{98900F23-1A03-5939-8B8D-40B7FD5069CB}"/>
              </a:ext>
            </a:extLst>
          </p:cNvPr>
          <p:cNvSpPr>
            <a:spLocks noGrp="1"/>
          </p:cNvSpPr>
          <p:nvPr>
            <p:ph type="sldNum" sz="quarter" idx="4"/>
          </p:nvPr>
        </p:nvSpPr>
        <p:spPr/>
        <p:txBody>
          <a:bodyPr/>
          <a:lstStyle/>
          <a:p>
            <a:fld id="{2441C0E6-2A71-4EB3-9E92-A3D15D26B6CA}" type="slidenum">
              <a:rPr lang="en-US" smtClean="0"/>
              <a:pPr/>
              <a:t>17</a:t>
            </a:fld>
            <a:endParaRPr lang="en-US" dirty="0"/>
          </a:p>
        </p:txBody>
      </p:sp>
    </p:spTree>
    <p:extLst>
      <p:ext uri="{BB962C8B-B14F-4D97-AF65-F5344CB8AC3E}">
        <p14:creationId xmlns:p14="http://schemas.microsoft.com/office/powerpoint/2010/main" val="484388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52B7D6-D0F6-B395-CB9C-6CB7E009C4E7}"/>
              </a:ext>
            </a:extLst>
          </p:cNvPr>
          <p:cNvSpPr>
            <a:spLocks noGrp="1"/>
          </p:cNvSpPr>
          <p:nvPr>
            <p:ph type="title"/>
          </p:nvPr>
        </p:nvSpPr>
        <p:spPr/>
        <p:txBody>
          <a:bodyPr/>
          <a:lstStyle/>
          <a:p>
            <a:r>
              <a:rPr lang="en-US" dirty="0"/>
              <a:t>Breakout Groups</a:t>
            </a:r>
          </a:p>
        </p:txBody>
      </p:sp>
      <p:sp>
        <p:nvSpPr>
          <p:cNvPr id="9" name="Content Placeholder 8">
            <a:extLst>
              <a:ext uri="{FF2B5EF4-FFF2-40B4-BE49-F238E27FC236}">
                <a16:creationId xmlns:a16="http://schemas.microsoft.com/office/drawing/2014/main" id="{EFFEE2C8-8710-21E0-7662-C9DE071F9B7A}"/>
              </a:ext>
            </a:extLst>
          </p:cNvPr>
          <p:cNvSpPr>
            <a:spLocks noGrp="1"/>
          </p:cNvSpPr>
          <p:nvPr>
            <p:ph idx="10"/>
          </p:nvPr>
        </p:nvSpPr>
        <p:spPr>
          <a:xfrm>
            <a:off x="326230" y="1101188"/>
            <a:ext cx="7446962" cy="2651760"/>
          </a:xfrm>
        </p:spPr>
        <p:txBody>
          <a:bodyPr/>
          <a:lstStyle/>
          <a:p>
            <a:r>
              <a:rPr lang="en-US" dirty="0"/>
              <a:t>We know that Generative AI is trained on an ugly dataset: the Internet. Given this reality, think about how you would incorporate this tool into your library system:</a:t>
            </a:r>
          </a:p>
          <a:p>
            <a:endParaRPr lang="en-US" dirty="0"/>
          </a:p>
          <a:p>
            <a:pPr lvl="2"/>
            <a:r>
              <a:rPr lang="en-US" dirty="0"/>
              <a:t>What would you do to ensure that the tool produced non-discriminatory output?</a:t>
            </a:r>
          </a:p>
          <a:p>
            <a:pPr lvl="3"/>
            <a:r>
              <a:rPr lang="en-US" sz="1500" dirty="0"/>
              <a:t>What would you NOT do?</a:t>
            </a:r>
          </a:p>
          <a:p>
            <a:pPr lvl="3"/>
            <a:endParaRPr lang="en-US" dirty="0"/>
          </a:p>
          <a:p>
            <a:pPr lvl="2"/>
            <a:r>
              <a:rPr lang="en-US" dirty="0"/>
              <a:t>How would you test whether your approach was successful? What does success look like?</a:t>
            </a:r>
          </a:p>
          <a:p>
            <a:pPr lvl="2"/>
            <a:endParaRPr lang="en-US" dirty="0"/>
          </a:p>
          <a:p>
            <a:pPr lvl="2"/>
            <a:r>
              <a:rPr lang="en-US" dirty="0"/>
              <a:t>How might we hold companies or vendors of Generative AI accountable for producing non-discriminatory products?</a:t>
            </a:r>
          </a:p>
        </p:txBody>
      </p:sp>
      <p:sp>
        <p:nvSpPr>
          <p:cNvPr id="3" name="Slide Number Placeholder 2">
            <a:extLst>
              <a:ext uri="{FF2B5EF4-FFF2-40B4-BE49-F238E27FC236}">
                <a16:creationId xmlns:a16="http://schemas.microsoft.com/office/drawing/2014/main" id="{1CF2D230-512E-8CF8-364A-A1368B06A948}"/>
              </a:ext>
            </a:extLst>
          </p:cNvPr>
          <p:cNvSpPr>
            <a:spLocks noGrp="1"/>
          </p:cNvSpPr>
          <p:nvPr>
            <p:ph type="sldNum" sz="quarter" idx="4"/>
          </p:nvPr>
        </p:nvSpPr>
        <p:spPr/>
        <p:txBody>
          <a:bodyPr/>
          <a:lstStyle/>
          <a:p>
            <a:fld id="{2441C0E6-2A71-4EB3-9E92-A3D15D26B6CA}" type="slidenum">
              <a:rPr lang="en-US" smtClean="0"/>
              <a:pPr/>
              <a:t>18</a:t>
            </a:fld>
            <a:endParaRPr lang="en-US" dirty="0"/>
          </a:p>
        </p:txBody>
      </p:sp>
    </p:spTree>
    <p:extLst>
      <p:ext uri="{BB962C8B-B14F-4D97-AF65-F5344CB8AC3E}">
        <p14:creationId xmlns:p14="http://schemas.microsoft.com/office/powerpoint/2010/main" val="42565256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718E77C-9CCF-B8D9-81FD-287224E2AC1B}"/>
              </a:ext>
            </a:extLst>
          </p:cNvPr>
          <p:cNvSpPr>
            <a:spLocks noGrp="1"/>
          </p:cNvSpPr>
          <p:nvPr>
            <p:ph type="sldNum" sz="quarter" idx="4"/>
          </p:nvPr>
        </p:nvSpPr>
        <p:spPr/>
        <p:txBody>
          <a:bodyPr/>
          <a:lstStyle/>
          <a:p>
            <a:fld id="{811F7B40-3EE5-44CD-B63D-443206A23245}" type="slidenum">
              <a:rPr lang="en-US" smtClean="0"/>
              <a:pPr/>
              <a:t>19</a:t>
            </a:fld>
            <a:endParaRPr lang="en-US" dirty="0"/>
          </a:p>
        </p:txBody>
      </p:sp>
      <p:pic>
        <p:nvPicPr>
          <p:cNvPr id="7" name="Picture 6">
            <a:extLst>
              <a:ext uri="{FF2B5EF4-FFF2-40B4-BE49-F238E27FC236}">
                <a16:creationId xmlns:a16="http://schemas.microsoft.com/office/drawing/2014/main" id="{2D6EDB52-82E4-32E7-9A4E-462C2E1A04FF}"/>
              </a:ext>
            </a:extLst>
          </p:cNvPr>
          <p:cNvPicPr>
            <a:picLocks noChangeAspect="1"/>
          </p:cNvPicPr>
          <p:nvPr/>
        </p:nvPicPr>
        <p:blipFill>
          <a:blip r:embed="rId3"/>
          <a:stretch>
            <a:fillRect/>
          </a:stretch>
        </p:blipFill>
        <p:spPr>
          <a:xfrm>
            <a:off x="370995" y="1148089"/>
            <a:ext cx="8402007" cy="2402974"/>
          </a:xfrm>
          <a:prstGeom prst="rect">
            <a:avLst/>
          </a:prstGeom>
        </p:spPr>
      </p:pic>
      <p:sp>
        <p:nvSpPr>
          <p:cNvPr id="9" name="TextBox 8">
            <a:extLst>
              <a:ext uri="{FF2B5EF4-FFF2-40B4-BE49-F238E27FC236}">
                <a16:creationId xmlns:a16="http://schemas.microsoft.com/office/drawing/2014/main" id="{5FC9EF06-9D6C-6744-2FCA-000FFFC15275}"/>
              </a:ext>
            </a:extLst>
          </p:cNvPr>
          <p:cNvSpPr txBox="1"/>
          <p:nvPr/>
        </p:nvSpPr>
        <p:spPr>
          <a:xfrm>
            <a:off x="2285998" y="3844028"/>
            <a:ext cx="4572000" cy="707886"/>
          </a:xfrm>
          <a:prstGeom prst="rect">
            <a:avLst/>
          </a:prstGeom>
          <a:noFill/>
        </p:spPr>
        <p:txBody>
          <a:bodyPr wrap="square">
            <a:spAutoFit/>
          </a:bodyPr>
          <a:lstStyle/>
          <a:p>
            <a:r>
              <a:rPr lang="en-US" sz="1000" b="0" i="0" u="none" strike="noStrike" dirty="0">
                <a:solidFill>
                  <a:schemeClr val="bg2"/>
                </a:solidFill>
                <a:effectLst/>
                <a:latin typeface="Arial" panose="020B0604020202020204" pitchFamily="34" charset="0"/>
              </a:rPr>
              <a:t>Bender, E. M., </a:t>
            </a:r>
            <a:r>
              <a:rPr lang="en-US" sz="1000" b="0" i="0" u="none" strike="noStrike" dirty="0" err="1">
                <a:solidFill>
                  <a:schemeClr val="bg2"/>
                </a:solidFill>
                <a:effectLst/>
                <a:latin typeface="Arial" panose="020B0604020202020204" pitchFamily="34" charset="0"/>
              </a:rPr>
              <a:t>Gebru</a:t>
            </a:r>
            <a:r>
              <a:rPr lang="en-US" sz="1000" b="0" i="0" u="none" strike="noStrike" dirty="0">
                <a:solidFill>
                  <a:schemeClr val="bg2"/>
                </a:solidFill>
                <a:effectLst/>
                <a:latin typeface="Arial" panose="020B0604020202020204" pitchFamily="34" charset="0"/>
              </a:rPr>
              <a:t>, T., McMillan-Major, A., &amp; </a:t>
            </a:r>
            <a:r>
              <a:rPr lang="en-US" sz="1000" b="0" i="0" u="none" strike="noStrike" dirty="0" err="1">
                <a:solidFill>
                  <a:schemeClr val="bg2"/>
                </a:solidFill>
                <a:effectLst/>
                <a:latin typeface="Arial" panose="020B0604020202020204" pitchFamily="34" charset="0"/>
              </a:rPr>
              <a:t>Shmitchell</a:t>
            </a:r>
            <a:r>
              <a:rPr lang="en-US" sz="1000" b="0" i="0" u="none" strike="noStrike" dirty="0">
                <a:solidFill>
                  <a:schemeClr val="bg2"/>
                </a:solidFill>
                <a:effectLst/>
                <a:latin typeface="Arial" panose="020B0604020202020204" pitchFamily="34" charset="0"/>
              </a:rPr>
              <a:t>, S. (2021, March). On the Dangers of Stochastic Parrots: Can Language Models Be Too Big?🦜. In </a:t>
            </a:r>
            <a:r>
              <a:rPr lang="en-US" sz="1000" b="0" i="1" u="none" strike="noStrike" dirty="0">
                <a:solidFill>
                  <a:schemeClr val="bg2"/>
                </a:solidFill>
                <a:effectLst/>
                <a:latin typeface="Arial" panose="020B0604020202020204" pitchFamily="34" charset="0"/>
              </a:rPr>
              <a:t>Proceedings of the 2021 ACM conference on fairness, accountability, and transparency</a:t>
            </a:r>
            <a:r>
              <a:rPr lang="en-US" sz="1000" b="0" i="0" u="none" strike="noStrike" dirty="0">
                <a:solidFill>
                  <a:schemeClr val="bg2"/>
                </a:solidFill>
                <a:effectLst/>
                <a:latin typeface="Arial" panose="020B0604020202020204" pitchFamily="34" charset="0"/>
              </a:rPr>
              <a:t>(pp. 610-623).</a:t>
            </a:r>
            <a:endParaRPr lang="en-US" sz="1000" dirty="0">
              <a:solidFill>
                <a:schemeClr val="bg2"/>
              </a:solidFill>
            </a:endParaRPr>
          </a:p>
        </p:txBody>
      </p:sp>
    </p:spTree>
    <p:extLst>
      <p:ext uri="{BB962C8B-B14F-4D97-AF65-F5344CB8AC3E}">
        <p14:creationId xmlns:p14="http://schemas.microsoft.com/office/powerpoint/2010/main" val="3915816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687667-5AA7-2851-A1F1-C334CE814FDE}"/>
              </a:ext>
            </a:extLst>
          </p:cNvPr>
          <p:cNvSpPr>
            <a:spLocks noGrp="1"/>
          </p:cNvSpPr>
          <p:nvPr>
            <p:ph type="title"/>
          </p:nvPr>
        </p:nvSpPr>
        <p:spPr/>
        <p:txBody>
          <a:bodyPr/>
          <a:lstStyle/>
          <a:p>
            <a:r>
              <a:rPr lang="en-US" dirty="0"/>
              <a:t>AI Ethics and Safety in the News</a:t>
            </a:r>
          </a:p>
        </p:txBody>
      </p:sp>
      <p:pic>
        <p:nvPicPr>
          <p:cNvPr id="17" name="Content Placeholder 16">
            <a:extLst>
              <a:ext uri="{FF2B5EF4-FFF2-40B4-BE49-F238E27FC236}">
                <a16:creationId xmlns:a16="http://schemas.microsoft.com/office/drawing/2014/main" id="{3E12CDA9-3101-0F47-C2AB-C2BE9BE9B70E}"/>
              </a:ext>
            </a:extLst>
          </p:cNvPr>
          <p:cNvPicPr>
            <a:picLocks noGrp="1" noChangeAspect="1"/>
          </p:cNvPicPr>
          <p:nvPr>
            <p:ph idx="14"/>
          </p:nvPr>
        </p:nvPicPr>
        <p:blipFill>
          <a:blip r:embed="rId2">
            <a:extLst>
              <a:ext uri="{28A0092B-C50C-407E-A947-70E740481C1C}">
                <a14:useLocalDpi xmlns:a14="http://schemas.microsoft.com/office/drawing/2010/main" val="0"/>
              </a:ext>
            </a:extLst>
          </a:blip>
          <a:stretch>
            <a:fillRect/>
          </a:stretch>
        </p:blipFill>
        <p:spPr>
          <a:xfrm>
            <a:off x="634652" y="923924"/>
            <a:ext cx="3224522" cy="3311281"/>
          </a:xfrm>
        </p:spPr>
      </p:pic>
      <p:sp>
        <p:nvSpPr>
          <p:cNvPr id="7" name="Slide Number Placeholder 6">
            <a:extLst>
              <a:ext uri="{FF2B5EF4-FFF2-40B4-BE49-F238E27FC236}">
                <a16:creationId xmlns:a16="http://schemas.microsoft.com/office/drawing/2014/main" id="{978B63F5-35D8-E23F-3189-5B1B21F85FEA}"/>
              </a:ext>
            </a:extLst>
          </p:cNvPr>
          <p:cNvSpPr>
            <a:spLocks noGrp="1"/>
          </p:cNvSpPr>
          <p:nvPr>
            <p:ph type="sldNum" sz="quarter" idx="4"/>
          </p:nvPr>
        </p:nvSpPr>
        <p:spPr/>
        <p:txBody>
          <a:bodyPr/>
          <a:lstStyle/>
          <a:p>
            <a:fld id="{2441C0E6-2A71-4EB3-9E92-A3D15D26B6CA}" type="slidenum">
              <a:rPr lang="en-US" smtClean="0"/>
              <a:pPr/>
              <a:t>2</a:t>
            </a:fld>
            <a:endParaRPr lang="en-US" dirty="0"/>
          </a:p>
        </p:txBody>
      </p:sp>
      <p:pic>
        <p:nvPicPr>
          <p:cNvPr id="18" name="Picture 17">
            <a:extLst>
              <a:ext uri="{FF2B5EF4-FFF2-40B4-BE49-F238E27FC236}">
                <a16:creationId xmlns:a16="http://schemas.microsoft.com/office/drawing/2014/main" id="{D611CDA3-64FE-BD67-CEC6-91B33E921E57}"/>
              </a:ext>
            </a:extLst>
          </p:cNvPr>
          <p:cNvPicPr>
            <a:picLocks noChangeAspect="1"/>
          </p:cNvPicPr>
          <p:nvPr/>
        </p:nvPicPr>
        <p:blipFill>
          <a:blip r:embed="rId3"/>
          <a:stretch>
            <a:fillRect/>
          </a:stretch>
        </p:blipFill>
        <p:spPr>
          <a:xfrm>
            <a:off x="4167596" y="1398585"/>
            <a:ext cx="4446292" cy="2446913"/>
          </a:xfrm>
          <a:prstGeom prst="rect">
            <a:avLst/>
          </a:prstGeom>
        </p:spPr>
      </p:pic>
    </p:spTree>
    <p:extLst>
      <p:ext uri="{BB962C8B-B14F-4D97-AF65-F5344CB8AC3E}">
        <p14:creationId xmlns:p14="http://schemas.microsoft.com/office/powerpoint/2010/main" val="1100521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765D9-298A-2DB4-D6A1-3C5CF62BC9E6}"/>
              </a:ext>
            </a:extLst>
          </p:cNvPr>
          <p:cNvSpPr>
            <a:spLocks noGrp="1"/>
          </p:cNvSpPr>
          <p:nvPr>
            <p:ph type="title"/>
          </p:nvPr>
        </p:nvSpPr>
        <p:spPr/>
        <p:txBody>
          <a:bodyPr/>
          <a:lstStyle/>
          <a:p>
            <a:r>
              <a:rPr lang="en-US" dirty="0"/>
              <a:t>Data Privacy</a:t>
            </a:r>
          </a:p>
        </p:txBody>
      </p:sp>
      <p:sp>
        <p:nvSpPr>
          <p:cNvPr id="6" name="Content Placeholder 5">
            <a:extLst>
              <a:ext uri="{FF2B5EF4-FFF2-40B4-BE49-F238E27FC236}">
                <a16:creationId xmlns:a16="http://schemas.microsoft.com/office/drawing/2014/main" id="{23480275-6D51-FC78-ACDA-152A0BE44A33}"/>
              </a:ext>
            </a:extLst>
          </p:cNvPr>
          <p:cNvSpPr>
            <a:spLocks noGrp="1"/>
          </p:cNvSpPr>
          <p:nvPr>
            <p:ph idx="1"/>
          </p:nvPr>
        </p:nvSpPr>
        <p:spPr>
          <a:xfrm>
            <a:off x="323849" y="1163782"/>
            <a:ext cx="3977640" cy="3055792"/>
          </a:xfrm>
        </p:spPr>
        <p:txBody>
          <a:bodyPr/>
          <a:lstStyle/>
          <a:p>
            <a:r>
              <a:rPr lang="en-US" sz="1500" dirty="0">
                <a:solidFill>
                  <a:schemeClr val="bg1"/>
                </a:solidFill>
              </a:rPr>
              <a:t>“You should be protected from abusive data practices via built-in protections and you should have agency over how data about you is used.” </a:t>
            </a:r>
          </a:p>
          <a:p>
            <a:endParaRPr lang="en-US" sz="1500" dirty="0">
              <a:solidFill>
                <a:schemeClr val="bg1"/>
              </a:solidFill>
            </a:endParaRPr>
          </a:p>
          <a:p>
            <a:pPr marL="285750" indent="-285750">
              <a:buFont typeface="Arial" panose="020B0604020202020204" pitchFamily="34" charset="0"/>
              <a:buChar char="•"/>
            </a:pPr>
            <a:r>
              <a:rPr lang="en-US" sz="1500" dirty="0">
                <a:solidFill>
                  <a:schemeClr val="bg1"/>
                </a:solidFill>
              </a:rPr>
              <a:t>Be cautious about HIPAA compliance and preventing the disclosure of protected health information (PHI).</a:t>
            </a:r>
          </a:p>
          <a:p>
            <a:pPr marL="285750" indent="-285750">
              <a:buFont typeface="Arial" panose="020B0604020202020204" pitchFamily="34" charset="0"/>
              <a:buChar char="•"/>
            </a:pPr>
            <a:endParaRPr lang="en-US" sz="1500" dirty="0">
              <a:solidFill>
                <a:schemeClr val="bg1"/>
              </a:solidFill>
            </a:endParaRPr>
          </a:p>
          <a:p>
            <a:pPr marL="285750" indent="-285750">
              <a:buFont typeface="Arial" panose="020B0604020202020204" pitchFamily="34" charset="0"/>
              <a:buChar char="•"/>
            </a:pPr>
            <a:r>
              <a:rPr lang="en-US" sz="1500" dirty="0">
                <a:solidFill>
                  <a:schemeClr val="bg1"/>
                </a:solidFill>
              </a:rPr>
              <a:t>When querying databases of published literature, be cautious about plagiarism. </a:t>
            </a:r>
          </a:p>
        </p:txBody>
      </p:sp>
      <p:sp>
        <p:nvSpPr>
          <p:cNvPr id="4" name="Slide Number Placeholder 3">
            <a:extLst>
              <a:ext uri="{FF2B5EF4-FFF2-40B4-BE49-F238E27FC236}">
                <a16:creationId xmlns:a16="http://schemas.microsoft.com/office/drawing/2014/main" id="{F1E6DC40-46A6-5FE8-8DE8-9B93C16CBE23}"/>
              </a:ext>
            </a:extLst>
          </p:cNvPr>
          <p:cNvSpPr>
            <a:spLocks noGrp="1"/>
          </p:cNvSpPr>
          <p:nvPr>
            <p:ph type="sldNum" sz="quarter" idx="4"/>
          </p:nvPr>
        </p:nvSpPr>
        <p:spPr/>
        <p:txBody>
          <a:bodyPr/>
          <a:lstStyle/>
          <a:p>
            <a:fld id="{2441C0E6-2A71-4EB3-9E92-A3D15D26B6CA}" type="slidenum">
              <a:rPr lang="en-US" smtClean="0"/>
              <a:pPr/>
              <a:t>20</a:t>
            </a:fld>
            <a:endParaRPr lang="en-US" dirty="0"/>
          </a:p>
        </p:txBody>
      </p:sp>
      <p:pic>
        <p:nvPicPr>
          <p:cNvPr id="13" name="Picture 12">
            <a:extLst>
              <a:ext uri="{FF2B5EF4-FFF2-40B4-BE49-F238E27FC236}">
                <a16:creationId xmlns:a16="http://schemas.microsoft.com/office/drawing/2014/main" id="{3C3C9CAE-5EA7-FE43-6274-97BA186900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6198" y="339586"/>
            <a:ext cx="4429261" cy="4179932"/>
          </a:xfrm>
          <a:prstGeom prst="rect">
            <a:avLst/>
          </a:prstGeom>
        </p:spPr>
      </p:pic>
    </p:spTree>
    <p:extLst>
      <p:ext uri="{BB962C8B-B14F-4D97-AF65-F5344CB8AC3E}">
        <p14:creationId xmlns:p14="http://schemas.microsoft.com/office/powerpoint/2010/main" val="1743909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B39CDC-4355-61E8-FE58-67A032CF5D74}"/>
              </a:ext>
            </a:extLst>
          </p:cNvPr>
          <p:cNvSpPr>
            <a:spLocks noGrp="1"/>
          </p:cNvSpPr>
          <p:nvPr>
            <p:ph type="sldNum" sz="quarter" idx="4"/>
          </p:nvPr>
        </p:nvSpPr>
        <p:spPr/>
        <p:txBody>
          <a:bodyPr/>
          <a:lstStyle/>
          <a:p>
            <a:fld id="{2441C0E6-2A71-4EB3-9E92-A3D15D26B6CA}" type="slidenum">
              <a:rPr lang="en-US" smtClean="0"/>
              <a:pPr/>
              <a:t>21</a:t>
            </a:fld>
            <a:endParaRPr lang="en-US" dirty="0"/>
          </a:p>
        </p:txBody>
      </p:sp>
      <p:sp>
        <p:nvSpPr>
          <p:cNvPr id="3" name="Footer Placeholder 2">
            <a:extLst>
              <a:ext uri="{FF2B5EF4-FFF2-40B4-BE49-F238E27FC236}">
                <a16:creationId xmlns:a16="http://schemas.microsoft.com/office/drawing/2014/main" id="{0A81E231-A69F-C1F0-3631-41F722695CC1}"/>
              </a:ext>
            </a:extLst>
          </p:cNvPr>
          <p:cNvSpPr>
            <a:spLocks noGrp="1"/>
          </p:cNvSpPr>
          <p:nvPr>
            <p:ph type="ftr" sz="quarter" idx="3"/>
          </p:nvPr>
        </p:nvSpPr>
        <p:spPr/>
        <p:txBody>
          <a:bodyPr/>
          <a:lstStyle/>
          <a:p>
            <a:r>
              <a:rPr lang="en-US"/>
              <a:t>NYU Langone Health</a:t>
            </a:r>
            <a:endParaRPr lang="en-US" dirty="0"/>
          </a:p>
        </p:txBody>
      </p:sp>
      <p:pic>
        <p:nvPicPr>
          <p:cNvPr id="7" name="Picture 6">
            <a:extLst>
              <a:ext uri="{FF2B5EF4-FFF2-40B4-BE49-F238E27FC236}">
                <a16:creationId xmlns:a16="http://schemas.microsoft.com/office/drawing/2014/main" id="{861D5158-2E6D-DC3A-28C4-63AA904CBC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808" y="117903"/>
            <a:ext cx="8465364" cy="4869733"/>
          </a:xfrm>
          <a:prstGeom prst="rect">
            <a:avLst/>
          </a:prstGeom>
        </p:spPr>
      </p:pic>
    </p:spTree>
    <p:extLst>
      <p:ext uri="{BB962C8B-B14F-4D97-AF65-F5344CB8AC3E}">
        <p14:creationId xmlns:p14="http://schemas.microsoft.com/office/powerpoint/2010/main" val="1998177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E17B-EAC1-4CBE-D293-C65211777216}"/>
              </a:ext>
            </a:extLst>
          </p:cNvPr>
          <p:cNvSpPr>
            <a:spLocks noGrp="1"/>
          </p:cNvSpPr>
          <p:nvPr>
            <p:ph type="title"/>
          </p:nvPr>
        </p:nvSpPr>
        <p:spPr/>
        <p:txBody>
          <a:bodyPr/>
          <a:lstStyle/>
          <a:p>
            <a:r>
              <a:rPr lang="en-US" dirty="0"/>
              <a:t>Generative AI Security Game</a:t>
            </a:r>
          </a:p>
        </p:txBody>
      </p:sp>
      <p:pic>
        <p:nvPicPr>
          <p:cNvPr id="8" name="Picture Placeholder 7">
            <a:extLst>
              <a:ext uri="{FF2B5EF4-FFF2-40B4-BE49-F238E27FC236}">
                <a16:creationId xmlns:a16="http://schemas.microsoft.com/office/drawing/2014/main" id="{ECCECABB-3A84-B6E0-36DD-30745BFF60F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7213" r="7213"/>
          <a:stretch>
            <a:fillRect/>
          </a:stretch>
        </p:blipFill>
        <p:spPr/>
      </p:pic>
      <p:sp>
        <p:nvSpPr>
          <p:cNvPr id="5" name="Slide Number Placeholder 4">
            <a:extLst>
              <a:ext uri="{FF2B5EF4-FFF2-40B4-BE49-F238E27FC236}">
                <a16:creationId xmlns:a16="http://schemas.microsoft.com/office/drawing/2014/main" id="{EBEC06BD-F883-A16D-99DE-517C0C1255F8}"/>
              </a:ext>
            </a:extLst>
          </p:cNvPr>
          <p:cNvSpPr>
            <a:spLocks noGrp="1"/>
          </p:cNvSpPr>
          <p:nvPr>
            <p:ph type="sldNum" sz="quarter" idx="4"/>
          </p:nvPr>
        </p:nvSpPr>
        <p:spPr/>
        <p:txBody>
          <a:bodyPr/>
          <a:lstStyle/>
          <a:p>
            <a:fld id="{2441C0E6-2A71-4EB3-9E92-A3D15D26B6CA}" type="slidenum">
              <a:rPr lang="en-US" smtClean="0"/>
              <a:pPr/>
              <a:t>22</a:t>
            </a:fld>
            <a:endParaRPr lang="en-US" dirty="0"/>
          </a:p>
        </p:txBody>
      </p:sp>
      <p:sp>
        <p:nvSpPr>
          <p:cNvPr id="6" name="Footer Placeholder 5">
            <a:extLst>
              <a:ext uri="{FF2B5EF4-FFF2-40B4-BE49-F238E27FC236}">
                <a16:creationId xmlns:a16="http://schemas.microsoft.com/office/drawing/2014/main" id="{46E971A4-3E89-C1B2-2A6D-924D4785A51C}"/>
              </a:ext>
            </a:extLst>
          </p:cNvPr>
          <p:cNvSpPr>
            <a:spLocks noGrp="1"/>
          </p:cNvSpPr>
          <p:nvPr>
            <p:ph type="ftr" sz="quarter" idx="3"/>
          </p:nvPr>
        </p:nvSpPr>
        <p:spPr/>
        <p:txBody>
          <a:bodyPr/>
          <a:lstStyle/>
          <a:p>
            <a:r>
              <a:rPr lang="en-US"/>
              <a:t>NYU Langone Health</a:t>
            </a:r>
            <a:endParaRPr lang="en-US" dirty="0"/>
          </a:p>
        </p:txBody>
      </p:sp>
      <p:pic>
        <p:nvPicPr>
          <p:cNvPr id="9" name="Content Placeholder 8" descr="A qr code on a white background&#10;&#10;Description automatically generated">
            <a:extLst>
              <a:ext uri="{FF2B5EF4-FFF2-40B4-BE49-F238E27FC236}">
                <a16:creationId xmlns:a16="http://schemas.microsoft.com/office/drawing/2014/main" id="{9A91FCCF-2379-3BA2-CD18-20578623B3A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3221" y="1594324"/>
            <a:ext cx="2413000" cy="2352458"/>
          </a:xfrm>
          <a:prstGeom prst="rect">
            <a:avLst/>
          </a:prstGeom>
        </p:spPr>
      </p:pic>
    </p:spTree>
    <p:extLst>
      <p:ext uri="{BB962C8B-B14F-4D97-AF65-F5344CB8AC3E}">
        <p14:creationId xmlns:p14="http://schemas.microsoft.com/office/powerpoint/2010/main" val="444527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FD95B-53B9-D544-E97C-3973F96EBC4E}"/>
              </a:ext>
            </a:extLst>
          </p:cNvPr>
          <p:cNvSpPr>
            <a:spLocks noGrp="1"/>
          </p:cNvSpPr>
          <p:nvPr>
            <p:ph type="title"/>
          </p:nvPr>
        </p:nvSpPr>
        <p:spPr>
          <a:xfrm>
            <a:off x="312820" y="347663"/>
            <a:ext cx="8229601" cy="313932"/>
          </a:xfrm>
        </p:spPr>
        <p:txBody>
          <a:bodyPr/>
          <a:lstStyle/>
          <a:p>
            <a:r>
              <a:rPr lang="en-US" dirty="0"/>
              <a:t>Notice and Explanation</a:t>
            </a:r>
          </a:p>
        </p:txBody>
      </p:sp>
      <p:sp>
        <p:nvSpPr>
          <p:cNvPr id="5" name="Slide Number Placeholder 4">
            <a:extLst>
              <a:ext uri="{FF2B5EF4-FFF2-40B4-BE49-F238E27FC236}">
                <a16:creationId xmlns:a16="http://schemas.microsoft.com/office/drawing/2014/main" id="{F3702D70-CA4C-02AE-63D3-A27A5DF5762C}"/>
              </a:ext>
            </a:extLst>
          </p:cNvPr>
          <p:cNvSpPr>
            <a:spLocks noGrp="1"/>
          </p:cNvSpPr>
          <p:nvPr>
            <p:ph type="sldNum" sz="quarter" idx="4"/>
          </p:nvPr>
        </p:nvSpPr>
        <p:spPr/>
        <p:txBody>
          <a:bodyPr/>
          <a:lstStyle/>
          <a:p>
            <a:fld id="{811F7B40-3EE5-44CD-B63D-443206A23245}" type="slidenum">
              <a:rPr lang="en-US" smtClean="0"/>
              <a:pPr/>
              <a:t>23</a:t>
            </a:fld>
            <a:endParaRPr lang="en-US" dirty="0"/>
          </a:p>
        </p:txBody>
      </p:sp>
      <p:sp>
        <p:nvSpPr>
          <p:cNvPr id="9" name="Content Placeholder 8">
            <a:extLst>
              <a:ext uri="{FF2B5EF4-FFF2-40B4-BE49-F238E27FC236}">
                <a16:creationId xmlns:a16="http://schemas.microsoft.com/office/drawing/2014/main" id="{E9330C42-BE63-208A-5D44-488E97660493}"/>
              </a:ext>
            </a:extLst>
          </p:cNvPr>
          <p:cNvSpPr>
            <a:spLocks noGrp="1"/>
          </p:cNvSpPr>
          <p:nvPr>
            <p:ph sz="quarter" idx="13"/>
          </p:nvPr>
        </p:nvSpPr>
        <p:spPr>
          <a:xfrm>
            <a:off x="457200" y="950919"/>
            <a:ext cx="4627418" cy="3008376"/>
          </a:xfrm>
        </p:spPr>
        <p:txBody>
          <a:bodyPr/>
          <a:lstStyle/>
          <a:p>
            <a:r>
              <a:rPr lang="en-US" sz="1500" dirty="0">
                <a:latin typeface="Arial" panose="020B0604020202020204" pitchFamily="34" charset="0"/>
                <a:cs typeface="Arial" panose="020B0604020202020204" pitchFamily="34" charset="0"/>
              </a:rPr>
              <a:t>Autonomy: Do people know that they are under the jurisdiction of an AI system? Do they understand how and why it may affect them?</a:t>
            </a:r>
          </a:p>
          <a:p>
            <a:endParaRPr lang="en-US" sz="500" dirty="0">
              <a:latin typeface="Arial" panose="020B0604020202020204" pitchFamily="34" charset="0"/>
              <a:cs typeface="Arial" panose="020B0604020202020204" pitchFamily="34" charset="0"/>
            </a:endParaRPr>
          </a:p>
          <a:p>
            <a:r>
              <a:rPr lang="en-US" sz="1500" dirty="0">
                <a:solidFill>
                  <a:schemeClr val="bg1"/>
                </a:solidFill>
                <a:latin typeface="Arial" panose="020B0604020202020204" pitchFamily="34" charset="0"/>
                <a:cs typeface="Arial" panose="020B0604020202020204" pitchFamily="34" charset="0"/>
              </a:rPr>
              <a:t>“</a:t>
            </a:r>
            <a:r>
              <a:rPr lang="en-US" sz="1500" b="0" i="0" u="none" strike="noStrike" dirty="0">
                <a:solidFill>
                  <a:schemeClr val="bg1"/>
                </a:solidFill>
                <a:effectLst/>
                <a:latin typeface="Arial" panose="020B0604020202020204" pitchFamily="34" charset="0"/>
                <a:cs typeface="Arial" panose="020B0604020202020204" pitchFamily="34" charset="0"/>
              </a:rPr>
              <a:t>Designers, developers, and deployers of automated systems should provide generally accessible plain language documentation including clear descriptions of the overall system functioning and the role automation plays, notice that such systems are in use, the individual or organization responsible for the system, and explanations of outcomes that are clear, timely, and accessible.” (AI Bill of Rights)</a:t>
            </a:r>
            <a:endParaRPr lang="en-US" sz="1500"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1344E9BE-7E32-1C64-C60C-548E37711A4C}"/>
              </a:ext>
            </a:extLst>
          </p:cNvPr>
          <p:cNvSpPr/>
          <p:nvPr/>
        </p:nvSpPr>
        <p:spPr>
          <a:xfrm>
            <a:off x="5486400" y="83129"/>
            <a:ext cx="3657600" cy="50603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8A5F8F8-9B2D-8763-CF9F-18C36D38140F}"/>
              </a:ext>
            </a:extLst>
          </p:cNvPr>
          <p:cNvPicPr>
            <a:picLocks noChangeAspect="1"/>
          </p:cNvPicPr>
          <p:nvPr/>
        </p:nvPicPr>
        <p:blipFill>
          <a:blip r:embed="rId3">
            <a:extLst>
              <a:ext uri="{28A0092B-C50C-407E-A947-70E740481C1C}">
                <a14:useLocalDpi xmlns:a14="http://schemas.microsoft.com/office/drawing/2010/main" val="0"/>
              </a:ext>
            </a:extLst>
          </a:blip>
          <a:srcRect t="9683" b="9683"/>
          <a:stretch/>
        </p:blipFill>
        <p:spPr>
          <a:xfrm>
            <a:off x="5613456" y="1171569"/>
            <a:ext cx="3403488" cy="2744396"/>
          </a:xfrm>
          <a:prstGeom prst="rect">
            <a:avLst/>
          </a:prstGeom>
        </p:spPr>
      </p:pic>
    </p:spTree>
    <p:extLst>
      <p:ext uri="{BB962C8B-B14F-4D97-AF65-F5344CB8AC3E}">
        <p14:creationId xmlns:p14="http://schemas.microsoft.com/office/powerpoint/2010/main" val="15898824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BD668C-669A-0062-4926-3E96615D6994}"/>
              </a:ext>
            </a:extLst>
          </p:cNvPr>
          <p:cNvSpPr/>
          <p:nvPr/>
        </p:nvSpPr>
        <p:spPr>
          <a:xfrm>
            <a:off x="5486400" y="870297"/>
            <a:ext cx="3432313" cy="3595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CFD95B-53B9-D544-E97C-3973F96EBC4E}"/>
              </a:ext>
            </a:extLst>
          </p:cNvPr>
          <p:cNvSpPr>
            <a:spLocks noGrp="1"/>
          </p:cNvSpPr>
          <p:nvPr>
            <p:ph type="title"/>
          </p:nvPr>
        </p:nvSpPr>
        <p:spPr/>
        <p:txBody>
          <a:bodyPr/>
          <a:lstStyle/>
          <a:p>
            <a:r>
              <a:rPr lang="en-US" dirty="0"/>
              <a:t>Human Alternatives, Considerations, and Fallback</a:t>
            </a:r>
          </a:p>
        </p:txBody>
      </p:sp>
      <p:sp>
        <p:nvSpPr>
          <p:cNvPr id="3" name="Content Placeholder 2">
            <a:extLst>
              <a:ext uri="{FF2B5EF4-FFF2-40B4-BE49-F238E27FC236}">
                <a16:creationId xmlns:a16="http://schemas.microsoft.com/office/drawing/2014/main" id="{5B55564A-CE11-E433-7E68-D17B9C7D6C71}"/>
              </a:ext>
            </a:extLst>
          </p:cNvPr>
          <p:cNvSpPr>
            <a:spLocks noGrp="1"/>
          </p:cNvSpPr>
          <p:nvPr>
            <p:ph sz="quarter" idx="13"/>
          </p:nvPr>
        </p:nvSpPr>
        <p:spPr>
          <a:xfrm>
            <a:off x="326230" y="1067562"/>
            <a:ext cx="4842118" cy="3008376"/>
          </a:xfrm>
        </p:spPr>
        <p:txBody>
          <a:bodyPr/>
          <a:lstStyle/>
          <a:p>
            <a:pPr marL="285750" indent="-285750">
              <a:buFont typeface="Arial" panose="020B0604020202020204" pitchFamily="34" charset="0"/>
              <a:buChar char="•"/>
            </a:pPr>
            <a:r>
              <a:rPr lang="en-US" dirty="0">
                <a:solidFill>
                  <a:schemeClr val="bg1"/>
                </a:solidFill>
              </a:rPr>
              <a:t>“You should be able to opt out, where appropriate, and have access to a person who can quickly consider and remedy problems you encounter” (AI Bill of Rights)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Consent is hollow if there are no reasonable ways to opt-out of using a technology.</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We should expect that there will be some contexts where AI systems fail, and have plans in place to help the people affected by those failures. </a:t>
            </a:r>
          </a:p>
          <a:p>
            <a:endParaRPr lang="en-US" dirty="0"/>
          </a:p>
          <a:p>
            <a:endParaRPr lang="en-US" dirty="0"/>
          </a:p>
        </p:txBody>
      </p:sp>
      <p:sp>
        <p:nvSpPr>
          <p:cNvPr id="5" name="Slide Number Placeholder 4">
            <a:extLst>
              <a:ext uri="{FF2B5EF4-FFF2-40B4-BE49-F238E27FC236}">
                <a16:creationId xmlns:a16="http://schemas.microsoft.com/office/drawing/2014/main" id="{F3702D70-CA4C-02AE-63D3-A27A5DF5762C}"/>
              </a:ext>
            </a:extLst>
          </p:cNvPr>
          <p:cNvSpPr>
            <a:spLocks noGrp="1"/>
          </p:cNvSpPr>
          <p:nvPr>
            <p:ph type="sldNum" sz="quarter" idx="4"/>
          </p:nvPr>
        </p:nvSpPr>
        <p:spPr/>
        <p:txBody>
          <a:bodyPr/>
          <a:lstStyle/>
          <a:p>
            <a:fld id="{811F7B40-3EE5-44CD-B63D-443206A23245}" type="slidenum">
              <a:rPr lang="en-US" smtClean="0"/>
              <a:pPr/>
              <a:t>24</a:t>
            </a:fld>
            <a:endParaRPr lang="en-US" dirty="0"/>
          </a:p>
        </p:txBody>
      </p:sp>
      <p:pic>
        <p:nvPicPr>
          <p:cNvPr id="4" name="Picture 3" descr="A person standing next to a statue&#10;&#10;Description automatically generated with low confidence">
            <a:extLst>
              <a:ext uri="{FF2B5EF4-FFF2-40B4-BE49-F238E27FC236}">
                <a16:creationId xmlns:a16="http://schemas.microsoft.com/office/drawing/2014/main" id="{E7521E37-A311-360A-A216-33FB57494B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1959" y="-152769"/>
            <a:ext cx="5641194" cy="5641194"/>
          </a:xfrm>
          <a:prstGeom prst="rect">
            <a:avLst/>
          </a:prstGeom>
        </p:spPr>
      </p:pic>
    </p:spTree>
    <p:extLst>
      <p:ext uri="{BB962C8B-B14F-4D97-AF65-F5344CB8AC3E}">
        <p14:creationId xmlns:p14="http://schemas.microsoft.com/office/powerpoint/2010/main" val="1306601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E47EC4D-DC5A-DF67-3950-A033D32C6B65}"/>
              </a:ext>
            </a:extLst>
          </p:cNvPr>
          <p:cNvSpPr>
            <a:spLocks noGrp="1"/>
          </p:cNvSpPr>
          <p:nvPr>
            <p:ph type="sldNum" sz="quarter" idx="4"/>
          </p:nvPr>
        </p:nvSpPr>
        <p:spPr/>
        <p:txBody>
          <a:bodyPr/>
          <a:lstStyle/>
          <a:p>
            <a:fld id="{811F7B40-3EE5-44CD-B63D-443206A23245}" type="slidenum">
              <a:rPr lang="en-US" smtClean="0"/>
              <a:pPr/>
              <a:t>25</a:t>
            </a:fld>
            <a:endParaRPr lang="en-US" dirty="0"/>
          </a:p>
        </p:txBody>
      </p:sp>
      <p:pic>
        <p:nvPicPr>
          <p:cNvPr id="12" name="Picture 11">
            <a:extLst>
              <a:ext uri="{FF2B5EF4-FFF2-40B4-BE49-F238E27FC236}">
                <a16:creationId xmlns:a16="http://schemas.microsoft.com/office/drawing/2014/main" id="{FDF46437-06CE-4B42-16E9-B35BEDFD6213}"/>
              </a:ext>
            </a:extLst>
          </p:cNvPr>
          <p:cNvPicPr>
            <a:picLocks noChangeAspect="1"/>
          </p:cNvPicPr>
          <p:nvPr/>
        </p:nvPicPr>
        <p:blipFill>
          <a:blip r:embed="rId3"/>
          <a:stretch>
            <a:fillRect/>
          </a:stretch>
        </p:blipFill>
        <p:spPr>
          <a:xfrm>
            <a:off x="736156" y="163078"/>
            <a:ext cx="7772400" cy="4403582"/>
          </a:xfrm>
          <a:prstGeom prst="rect">
            <a:avLst/>
          </a:prstGeom>
        </p:spPr>
      </p:pic>
    </p:spTree>
    <p:extLst>
      <p:ext uri="{BB962C8B-B14F-4D97-AF65-F5344CB8AC3E}">
        <p14:creationId xmlns:p14="http://schemas.microsoft.com/office/powerpoint/2010/main" val="24870595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1915A-40E3-E247-0FB7-9338224A8452}"/>
              </a:ext>
            </a:extLst>
          </p:cNvPr>
          <p:cNvSpPr>
            <a:spLocks noGrp="1"/>
          </p:cNvSpPr>
          <p:nvPr>
            <p:ph type="title"/>
          </p:nvPr>
        </p:nvSpPr>
        <p:spPr>
          <a:xfrm>
            <a:off x="370840" y="1181550"/>
            <a:ext cx="7584440" cy="2267712"/>
          </a:xfrm>
        </p:spPr>
        <p:txBody>
          <a:bodyPr/>
          <a:lstStyle/>
          <a:p>
            <a:r>
              <a:rPr lang="en-US" dirty="0"/>
              <a:t>Again: Technology (and data) are never neutral.</a:t>
            </a:r>
          </a:p>
        </p:txBody>
      </p:sp>
      <p:sp>
        <p:nvSpPr>
          <p:cNvPr id="3" name="Slide Number Placeholder 2">
            <a:extLst>
              <a:ext uri="{FF2B5EF4-FFF2-40B4-BE49-F238E27FC236}">
                <a16:creationId xmlns:a16="http://schemas.microsoft.com/office/drawing/2014/main" id="{98900F23-1A03-5939-8B8D-40B7FD5069CB}"/>
              </a:ext>
            </a:extLst>
          </p:cNvPr>
          <p:cNvSpPr>
            <a:spLocks noGrp="1"/>
          </p:cNvSpPr>
          <p:nvPr>
            <p:ph type="sldNum" sz="quarter" idx="4"/>
          </p:nvPr>
        </p:nvSpPr>
        <p:spPr/>
        <p:txBody>
          <a:bodyPr/>
          <a:lstStyle/>
          <a:p>
            <a:fld id="{2441C0E6-2A71-4EB3-9E92-A3D15D26B6CA}" type="slidenum">
              <a:rPr lang="en-US" smtClean="0"/>
              <a:pPr/>
              <a:t>26</a:t>
            </a:fld>
            <a:endParaRPr lang="en-US" dirty="0"/>
          </a:p>
        </p:txBody>
      </p:sp>
    </p:spTree>
    <p:extLst>
      <p:ext uri="{BB962C8B-B14F-4D97-AF65-F5344CB8AC3E}">
        <p14:creationId xmlns:p14="http://schemas.microsoft.com/office/powerpoint/2010/main" val="32945343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E47EC4D-DC5A-DF67-3950-A033D32C6B65}"/>
              </a:ext>
            </a:extLst>
          </p:cNvPr>
          <p:cNvSpPr>
            <a:spLocks noGrp="1"/>
          </p:cNvSpPr>
          <p:nvPr>
            <p:ph type="sldNum" sz="quarter" idx="4"/>
          </p:nvPr>
        </p:nvSpPr>
        <p:spPr/>
        <p:txBody>
          <a:bodyPr/>
          <a:lstStyle/>
          <a:p>
            <a:fld id="{811F7B40-3EE5-44CD-B63D-443206A23245}" type="slidenum">
              <a:rPr lang="en-US" smtClean="0"/>
              <a:pPr/>
              <a:t>27</a:t>
            </a:fld>
            <a:endParaRPr lang="en-US" dirty="0"/>
          </a:p>
        </p:txBody>
      </p:sp>
      <p:pic>
        <p:nvPicPr>
          <p:cNvPr id="14" name="Picture 13">
            <a:extLst>
              <a:ext uri="{FF2B5EF4-FFF2-40B4-BE49-F238E27FC236}">
                <a16:creationId xmlns:a16="http://schemas.microsoft.com/office/drawing/2014/main" id="{2946820F-8D59-E42D-02BC-A74879F002D7}"/>
              </a:ext>
            </a:extLst>
          </p:cNvPr>
          <p:cNvPicPr>
            <a:picLocks noChangeAspect="1"/>
          </p:cNvPicPr>
          <p:nvPr/>
        </p:nvPicPr>
        <p:blipFill>
          <a:blip r:embed="rId3"/>
          <a:stretch>
            <a:fillRect/>
          </a:stretch>
        </p:blipFill>
        <p:spPr>
          <a:xfrm>
            <a:off x="676104" y="253093"/>
            <a:ext cx="3351148" cy="4231247"/>
          </a:xfrm>
          <a:prstGeom prst="rect">
            <a:avLst/>
          </a:prstGeom>
        </p:spPr>
      </p:pic>
      <p:pic>
        <p:nvPicPr>
          <p:cNvPr id="16" name="Picture 15">
            <a:extLst>
              <a:ext uri="{FF2B5EF4-FFF2-40B4-BE49-F238E27FC236}">
                <a16:creationId xmlns:a16="http://schemas.microsoft.com/office/drawing/2014/main" id="{1CF2D7C2-3A1F-2FD8-4120-19912C844572}"/>
              </a:ext>
            </a:extLst>
          </p:cNvPr>
          <p:cNvPicPr>
            <a:picLocks noChangeAspect="1"/>
          </p:cNvPicPr>
          <p:nvPr/>
        </p:nvPicPr>
        <p:blipFill>
          <a:blip r:embed="rId4"/>
          <a:stretch>
            <a:fillRect/>
          </a:stretch>
        </p:blipFill>
        <p:spPr>
          <a:xfrm>
            <a:off x="4572000" y="253093"/>
            <a:ext cx="3351148" cy="2569968"/>
          </a:xfrm>
          <a:prstGeom prst="rect">
            <a:avLst/>
          </a:prstGeom>
        </p:spPr>
      </p:pic>
      <p:pic>
        <p:nvPicPr>
          <p:cNvPr id="18" name="Picture 17">
            <a:extLst>
              <a:ext uri="{FF2B5EF4-FFF2-40B4-BE49-F238E27FC236}">
                <a16:creationId xmlns:a16="http://schemas.microsoft.com/office/drawing/2014/main" id="{3AF8000F-7F1C-24C4-8629-29215848E8C1}"/>
              </a:ext>
            </a:extLst>
          </p:cNvPr>
          <p:cNvPicPr>
            <a:picLocks noChangeAspect="1"/>
          </p:cNvPicPr>
          <p:nvPr/>
        </p:nvPicPr>
        <p:blipFill>
          <a:blip r:embed="rId5"/>
          <a:stretch>
            <a:fillRect/>
          </a:stretch>
        </p:blipFill>
        <p:spPr>
          <a:xfrm>
            <a:off x="4134377" y="2939779"/>
            <a:ext cx="4737100" cy="1625600"/>
          </a:xfrm>
          <a:prstGeom prst="rect">
            <a:avLst/>
          </a:prstGeom>
        </p:spPr>
      </p:pic>
    </p:spTree>
    <p:extLst>
      <p:ext uri="{BB962C8B-B14F-4D97-AF65-F5344CB8AC3E}">
        <p14:creationId xmlns:p14="http://schemas.microsoft.com/office/powerpoint/2010/main" val="18917912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E47EC4D-DC5A-DF67-3950-A033D32C6B65}"/>
              </a:ext>
            </a:extLst>
          </p:cNvPr>
          <p:cNvSpPr>
            <a:spLocks noGrp="1"/>
          </p:cNvSpPr>
          <p:nvPr>
            <p:ph type="sldNum" sz="quarter" idx="4"/>
          </p:nvPr>
        </p:nvSpPr>
        <p:spPr/>
        <p:txBody>
          <a:bodyPr/>
          <a:lstStyle/>
          <a:p>
            <a:fld id="{811F7B40-3EE5-44CD-B63D-443206A23245}" type="slidenum">
              <a:rPr lang="en-US" smtClean="0"/>
              <a:pPr/>
              <a:t>28</a:t>
            </a:fld>
            <a:endParaRPr lang="en-US" dirty="0"/>
          </a:p>
        </p:txBody>
      </p:sp>
      <p:pic>
        <p:nvPicPr>
          <p:cNvPr id="3" name="Picture 2">
            <a:extLst>
              <a:ext uri="{FF2B5EF4-FFF2-40B4-BE49-F238E27FC236}">
                <a16:creationId xmlns:a16="http://schemas.microsoft.com/office/drawing/2014/main" id="{3AAEEDCC-BCB1-44B1-0D74-13C3B8487211}"/>
              </a:ext>
            </a:extLst>
          </p:cNvPr>
          <p:cNvPicPr>
            <a:picLocks noChangeAspect="1"/>
          </p:cNvPicPr>
          <p:nvPr/>
        </p:nvPicPr>
        <p:blipFill>
          <a:blip r:embed="rId3"/>
          <a:stretch>
            <a:fillRect/>
          </a:stretch>
        </p:blipFill>
        <p:spPr>
          <a:xfrm>
            <a:off x="1079500" y="376237"/>
            <a:ext cx="6985000" cy="4076700"/>
          </a:xfrm>
          <a:prstGeom prst="rect">
            <a:avLst/>
          </a:prstGeom>
        </p:spPr>
      </p:pic>
      <p:sp>
        <p:nvSpPr>
          <p:cNvPr id="6" name="TextBox 5">
            <a:extLst>
              <a:ext uri="{FF2B5EF4-FFF2-40B4-BE49-F238E27FC236}">
                <a16:creationId xmlns:a16="http://schemas.microsoft.com/office/drawing/2014/main" id="{0DA38CEF-D4FF-B25B-07BC-DC392C22C965}"/>
              </a:ext>
            </a:extLst>
          </p:cNvPr>
          <p:cNvSpPr txBox="1"/>
          <p:nvPr/>
        </p:nvSpPr>
        <p:spPr>
          <a:xfrm>
            <a:off x="5525738" y="4558012"/>
            <a:ext cx="1865960" cy="307777"/>
          </a:xfrm>
          <a:prstGeom prst="rect">
            <a:avLst/>
          </a:prstGeom>
          <a:noFill/>
        </p:spPr>
        <p:txBody>
          <a:bodyPr wrap="none" rtlCol="0">
            <a:spAutoFit/>
          </a:bodyPr>
          <a:lstStyle/>
          <a:p>
            <a:r>
              <a:rPr lang="en-US" sz="1400" dirty="0">
                <a:solidFill>
                  <a:schemeClr val="bg2"/>
                </a:solidFill>
              </a:rPr>
              <a:t>Nature Vol 583, 2020</a:t>
            </a:r>
          </a:p>
        </p:txBody>
      </p:sp>
    </p:spTree>
    <p:extLst>
      <p:ext uri="{BB962C8B-B14F-4D97-AF65-F5344CB8AC3E}">
        <p14:creationId xmlns:p14="http://schemas.microsoft.com/office/powerpoint/2010/main" val="22250039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23EA7-5CDF-655B-3424-AFC62AE028B6}"/>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629606EE-A00E-DE34-3FA6-FDA2416AAAAD}"/>
              </a:ext>
            </a:extLst>
          </p:cNvPr>
          <p:cNvSpPr>
            <a:spLocks noGrp="1"/>
          </p:cNvSpPr>
          <p:nvPr>
            <p:ph type="subTitle" idx="1"/>
          </p:nvPr>
        </p:nvSpPr>
        <p:spPr/>
        <p:txBody>
          <a:bodyPr/>
          <a:lstStyle/>
          <a:p>
            <a:r>
              <a:rPr lang="en-US" dirty="0"/>
              <a:t>Questions or Comments: </a:t>
            </a:r>
            <a:r>
              <a:rPr lang="en-US" dirty="0">
                <a:hlinkClick r:id="rId2"/>
              </a:rPr>
              <a:t>kellie.owens@nyulangone.org</a:t>
            </a:r>
            <a:endParaRPr lang="en-US" dirty="0"/>
          </a:p>
          <a:p>
            <a:endParaRPr lang="en-US" dirty="0"/>
          </a:p>
          <a:p>
            <a:r>
              <a:rPr lang="en-US" dirty="0"/>
              <a:t>Illustrations: Cath Virginia</a:t>
            </a:r>
          </a:p>
        </p:txBody>
      </p:sp>
      <p:pic>
        <p:nvPicPr>
          <p:cNvPr id="7" name="Picture Placeholder 8">
            <a:extLst>
              <a:ext uri="{FF2B5EF4-FFF2-40B4-BE49-F238E27FC236}">
                <a16:creationId xmlns:a16="http://schemas.microsoft.com/office/drawing/2014/main" id="{EB9D2793-A7CB-6CAC-7227-E3E548F1D57E}"/>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a:stretch/>
        </p:blipFill>
        <p:spPr>
          <a:xfrm>
            <a:off x="6103938" y="0"/>
            <a:ext cx="3040062" cy="5143500"/>
          </a:xfrm>
        </p:spPr>
      </p:pic>
      <p:sp>
        <p:nvSpPr>
          <p:cNvPr id="4" name="Footer Placeholder 3">
            <a:extLst>
              <a:ext uri="{FF2B5EF4-FFF2-40B4-BE49-F238E27FC236}">
                <a16:creationId xmlns:a16="http://schemas.microsoft.com/office/drawing/2014/main" id="{77507C55-E92F-5A10-C9EC-38A3C7F45653}"/>
              </a:ext>
            </a:extLst>
          </p:cNvPr>
          <p:cNvSpPr>
            <a:spLocks noGrp="1"/>
          </p:cNvSpPr>
          <p:nvPr>
            <p:ph type="ftr" sz="quarter" idx="3"/>
          </p:nvPr>
        </p:nvSpPr>
        <p:spPr/>
        <p:txBody>
          <a:bodyPr/>
          <a:lstStyle/>
          <a:p>
            <a:r>
              <a:rPr lang="en-US"/>
              <a:t>NYU Langone Health</a:t>
            </a:r>
            <a:endParaRPr lang="en-US" dirty="0"/>
          </a:p>
        </p:txBody>
      </p:sp>
    </p:spTree>
    <p:extLst>
      <p:ext uri="{BB962C8B-B14F-4D97-AF65-F5344CB8AC3E}">
        <p14:creationId xmlns:p14="http://schemas.microsoft.com/office/powerpoint/2010/main" val="2723831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730E53-241E-116A-F485-7F642DDD873C}"/>
              </a:ext>
            </a:extLst>
          </p:cNvPr>
          <p:cNvSpPr>
            <a:spLocks noGrp="1"/>
          </p:cNvSpPr>
          <p:nvPr>
            <p:ph type="sldNum" sz="quarter" idx="4"/>
          </p:nvPr>
        </p:nvSpPr>
        <p:spPr/>
        <p:txBody>
          <a:bodyPr/>
          <a:lstStyle/>
          <a:p>
            <a:fld id="{2441C0E6-2A71-4EB3-9E92-A3D15D26B6CA}" type="slidenum">
              <a:rPr lang="en-US" smtClean="0"/>
              <a:pPr/>
              <a:t>3</a:t>
            </a:fld>
            <a:endParaRPr lang="en-US" dirty="0"/>
          </a:p>
        </p:txBody>
      </p:sp>
      <p:pic>
        <p:nvPicPr>
          <p:cNvPr id="4" name="Picture 3">
            <a:extLst>
              <a:ext uri="{FF2B5EF4-FFF2-40B4-BE49-F238E27FC236}">
                <a16:creationId xmlns:a16="http://schemas.microsoft.com/office/drawing/2014/main" id="{05ED444B-0B53-9108-596B-23DD48EF4096}"/>
              </a:ext>
            </a:extLst>
          </p:cNvPr>
          <p:cNvPicPr>
            <a:picLocks noChangeAspect="1"/>
          </p:cNvPicPr>
          <p:nvPr/>
        </p:nvPicPr>
        <p:blipFill>
          <a:blip r:embed="rId2"/>
          <a:stretch>
            <a:fillRect/>
          </a:stretch>
        </p:blipFill>
        <p:spPr>
          <a:xfrm>
            <a:off x="1002898" y="208626"/>
            <a:ext cx="7138203" cy="4248704"/>
          </a:xfrm>
          <a:prstGeom prst="rect">
            <a:avLst/>
          </a:prstGeom>
        </p:spPr>
      </p:pic>
    </p:spTree>
    <p:extLst>
      <p:ext uri="{BB962C8B-B14F-4D97-AF65-F5344CB8AC3E}">
        <p14:creationId xmlns:p14="http://schemas.microsoft.com/office/powerpoint/2010/main" val="2044719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1" name="Google Shape;111;p3"/>
          <p:cNvSpPr txBox="1">
            <a:spLocks noGrp="1"/>
          </p:cNvSpPr>
          <p:nvPr>
            <p:ph type="sldNum" idx="12"/>
          </p:nvPr>
        </p:nvSpPr>
        <p:spPr>
          <a:xfrm>
            <a:off x="457200" y="4843025"/>
            <a:ext cx="236764" cy="123111"/>
          </a:xfrm>
          <a:prstGeom prst="rect">
            <a:avLst/>
          </a:prstGeom>
          <a:noFill/>
          <a:ln>
            <a:noFill/>
          </a:ln>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US"/>
              <a:t>4</a:t>
            </a:fld>
            <a:endParaRPr/>
          </a:p>
        </p:txBody>
      </p:sp>
      <p:pic>
        <p:nvPicPr>
          <p:cNvPr id="112" name="Google Shape;112;p3"/>
          <p:cNvPicPr preferRelativeResize="0">
            <a:picLocks noGrp="1"/>
          </p:cNvPicPr>
          <p:nvPr>
            <p:ph type="pic" idx="2"/>
          </p:nvPr>
        </p:nvPicPr>
        <p:blipFill rotWithShape="1">
          <a:blip r:embed="rId3">
            <a:alphaModFix/>
          </a:blip>
          <a:srcRect l="218" r="219"/>
          <a:stretch/>
        </p:blipFill>
        <p:spPr>
          <a:xfrm>
            <a:off x="520505" y="870027"/>
            <a:ext cx="3709941" cy="1543910"/>
          </a:xfrm>
          <a:prstGeom prst="rect">
            <a:avLst/>
          </a:prstGeom>
          <a:solidFill>
            <a:srgbClr val="6F6F67"/>
          </a:solidFill>
          <a:ln>
            <a:noFill/>
          </a:ln>
        </p:spPr>
      </p:pic>
      <p:pic>
        <p:nvPicPr>
          <p:cNvPr id="113" name="Google Shape;113;p3"/>
          <p:cNvPicPr preferRelativeResize="0"/>
          <p:nvPr/>
        </p:nvPicPr>
        <p:blipFill rotWithShape="1">
          <a:blip r:embed="rId4">
            <a:alphaModFix/>
          </a:blip>
          <a:srcRect/>
          <a:stretch/>
        </p:blipFill>
        <p:spPr>
          <a:xfrm>
            <a:off x="4838450" y="1049687"/>
            <a:ext cx="3925824" cy="1184589"/>
          </a:xfrm>
          <a:prstGeom prst="rect">
            <a:avLst/>
          </a:prstGeom>
          <a:noFill/>
          <a:ln>
            <a:noFill/>
          </a:ln>
        </p:spPr>
      </p:pic>
      <p:pic>
        <p:nvPicPr>
          <p:cNvPr id="114" name="Google Shape;114;p3"/>
          <p:cNvPicPr preferRelativeResize="0"/>
          <p:nvPr/>
        </p:nvPicPr>
        <p:blipFill rotWithShape="1">
          <a:blip r:embed="rId5">
            <a:alphaModFix/>
          </a:blip>
          <a:srcRect/>
          <a:stretch/>
        </p:blipFill>
        <p:spPr>
          <a:xfrm>
            <a:off x="4987668" y="2432831"/>
            <a:ext cx="3776606" cy="1803196"/>
          </a:xfrm>
          <a:prstGeom prst="rect">
            <a:avLst/>
          </a:prstGeom>
          <a:noFill/>
          <a:ln>
            <a:noFill/>
          </a:ln>
        </p:spPr>
      </p:pic>
      <p:pic>
        <p:nvPicPr>
          <p:cNvPr id="115" name="Google Shape;115;p3"/>
          <p:cNvPicPr preferRelativeResize="0"/>
          <p:nvPr/>
        </p:nvPicPr>
        <p:blipFill rotWithShape="1">
          <a:blip r:embed="rId6">
            <a:alphaModFix/>
          </a:blip>
          <a:srcRect l="1485" t="11756" b="1"/>
          <a:stretch/>
        </p:blipFill>
        <p:spPr>
          <a:xfrm>
            <a:off x="496957" y="2729564"/>
            <a:ext cx="4230624" cy="120973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9449-9314-3045-4C03-CDF2BEE53B5B}"/>
              </a:ext>
            </a:extLst>
          </p:cNvPr>
          <p:cNvSpPr>
            <a:spLocks noGrp="1"/>
          </p:cNvSpPr>
          <p:nvPr>
            <p:ph type="title"/>
          </p:nvPr>
        </p:nvSpPr>
        <p:spPr>
          <a:xfrm>
            <a:off x="327107" y="306907"/>
            <a:ext cx="5337523" cy="2267712"/>
          </a:xfrm>
        </p:spPr>
        <p:txBody>
          <a:bodyPr/>
          <a:lstStyle/>
          <a:p>
            <a:r>
              <a:rPr lang="en-US" dirty="0"/>
              <a:t>KEY PRINCIPLES</a:t>
            </a:r>
          </a:p>
        </p:txBody>
      </p:sp>
      <p:sp>
        <p:nvSpPr>
          <p:cNvPr id="4" name="Slide Number Placeholder 3">
            <a:extLst>
              <a:ext uri="{FF2B5EF4-FFF2-40B4-BE49-F238E27FC236}">
                <a16:creationId xmlns:a16="http://schemas.microsoft.com/office/drawing/2014/main" id="{F5F1F8F1-7A5B-6B5F-6F90-34DDF4FD0CB0}"/>
              </a:ext>
            </a:extLst>
          </p:cNvPr>
          <p:cNvSpPr>
            <a:spLocks noGrp="1"/>
          </p:cNvSpPr>
          <p:nvPr>
            <p:ph type="sldNum" sz="quarter" idx="4"/>
          </p:nvPr>
        </p:nvSpPr>
        <p:spPr/>
        <p:txBody>
          <a:bodyPr/>
          <a:lstStyle/>
          <a:p>
            <a:fld id="{2441C0E6-2A71-4EB3-9E92-A3D15D26B6CA}" type="slidenum">
              <a:rPr lang="en-US" smtClean="0"/>
              <a:pPr/>
              <a:t>5</a:t>
            </a:fld>
            <a:endParaRPr lang="en-US" dirty="0"/>
          </a:p>
        </p:txBody>
      </p:sp>
    </p:spTree>
    <p:extLst>
      <p:ext uri="{BB962C8B-B14F-4D97-AF65-F5344CB8AC3E}">
        <p14:creationId xmlns:p14="http://schemas.microsoft.com/office/powerpoint/2010/main" val="3635408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sz="3600" dirty="0"/>
              <a:t>Blueprint for an AI Bill of Rights</a:t>
            </a:r>
            <a:endParaRPr lang="en-US" sz="3200" dirty="0"/>
          </a:p>
        </p:txBody>
      </p:sp>
      <p:sp>
        <p:nvSpPr>
          <p:cNvPr id="3" name="Content Placeholder 2">
            <a:extLst>
              <a:ext uri="{FF2B5EF4-FFF2-40B4-BE49-F238E27FC236}">
                <a16:creationId xmlns:a16="http://schemas.microsoft.com/office/drawing/2014/main" id="{CFCA827D-0634-B89E-1EB7-FE002F912D33}"/>
              </a:ext>
            </a:extLst>
          </p:cNvPr>
          <p:cNvSpPr>
            <a:spLocks noGrp="1"/>
          </p:cNvSpPr>
          <p:nvPr>
            <p:ph sz="quarter" idx="13"/>
          </p:nvPr>
        </p:nvSpPr>
        <p:spPr>
          <a:xfrm>
            <a:off x="457200" y="1265440"/>
            <a:ext cx="8229600" cy="3008376"/>
          </a:xfrm>
        </p:spPr>
        <p:txBody>
          <a:bodyPr/>
          <a:lstStyle/>
          <a:p>
            <a:pPr>
              <a:buFont typeface="Arial" panose="020B0604020202020204" pitchFamily="34" charset="0"/>
              <a:buChar char="•"/>
            </a:pPr>
            <a:endParaRPr lang="en-US" sz="500" dirty="0"/>
          </a:p>
          <a:p>
            <a:pPr marL="514350" lvl="1" indent="-285750">
              <a:buFont typeface="Arial" panose="020B0604020202020204" pitchFamily="34" charset="0"/>
              <a:buChar char="•"/>
            </a:pPr>
            <a:r>
              <a:rPr lang="en-US" sz="1800" dirty="0"/>
              <a:t>Safe and Effective Systems</a:t>
            </a:r>
          </a:p>
          <a:p>
            <a:pPr lvl="1">
              <a:buFont typeface="Arial" panose="020B0604020202020204" pitchFamily="34" charset="0"/>
              <a:buChar char="•"/>
            </a:pPr>
            <a:endParaRPr lang="en-US" sz="1800" dirty="0"/>
          </a:p>
          <a:p>
            <a:pPr marL="514350" lvl="1" indent="-285750">
              <a:buFont typeface="Arial" panose="020B0604020202020204" pitchFamily="34" charset="0"/>
              <a:buChar char="•"/>
            </a:pPr>
            <a:r>
              <a:rPr lang="en-US" sz="1800" dirty="0"/>
              <a:t>Algorithmic Discrimination Protections</a:t>
            </a:r>
          </a:p>
          <a:p>
            <a:pPr lvl="1">
              <a:buFont typeface="Arial" panose="020B0604020202020204" pitchFamily="34" charset="0"/>
              <a:buChar char="•"/>
            </a:pPr>
            <a:endParaRPr lang="en-US" sz="1800" dirty="0"/>
          </a:p>
          <a:p>
            <a:pPr marL="514350" lvl="1" indent="-285750">
              <a:buFont typeface="Arial" panose="020B0604020202020204" pitchFamily="34" charset="0"/>
              <a:buChar char="•"/>
            </a:pPr>
            <a:r>
              <a:rPr lang="en-US" sz="1800" dirty="0"/>
              <a:t>Data Privacy</a:t>
            </a:r>
          </a:p>
          <a:p>
            <a:pPr lvl="1">
              <a:buFont typeface="Arial" panose="020B0604020202020204" pitchFamily="34" charset="0"/>
              <a:buChar char="•"/>
            </a:pPr>
            <a:endParaRPr lang="en-US" sz="1800" dirty="0"/>
          </a:p>
          <a:p>
            <a:pPr marL="514350" lvl="1" indent="-285750">
              <a:buFont typeface="Arial" panose="020B0604020202020204" pitchFamily="34" charset="0"/>
              <a:buChar char="•"/>
            </a:pPr>
            <a:r>
              <a:rPr lang="en-US" sz="1800" dirty="0"/>
              <a:t>Notice and Explanation</a:t>
            </a:r>
          </a:p>
          <a:p>
            <a:pPr lvl="1">
              <a:buFont typeface="Arial" panose="020B0604020202020204" pitchFamily="34" charset="0"/>
              <a:buChar char="•"/>
            </a:pPr>
            <a:endParaRPr lang="en-US" sz="1800" dirty="0"/>
          </a:p>
          <a:p>
            <a:pPr marL="514350" lvl="1" indent="-285750">
              <a:buFont typeface="Arial" panose="020B0604020202020204" pitchFamily="34" charset="0"/>
              <a:buChar char="•"/>
            </a:pPr>
            <a:r>
              <a:rPr lang="en-US" sz="1800" dirty="0"/>
              <a:t>Human Alternatives, Considerations, and Fallback</a:t>
            </a:r>
          </a:p>
        </p:txBody>
      </p:sp>
    </p:spTree>
    <p:extLst>
      <p:ext uri="{BB962C8B-B14F-4D97-AF65-F5344CB8AC3E}">
        <p14:creationId xmlns:p14="http://schemas.microsoft.com/office/powerpoint/2010/main" val="10100187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FD95B-53B9-D544-E97C-3973F96EBC4E}"/>
              </a:ext>
            </a:extLst>
          </p:cNvPr>
          <p:cNvSpPr>
            <a:spLocks noGrp="1"/>
          </p:cNvSpPr>
          <p:nvPr>
            <p:ph type="title"/>
          </p:nvPr>
        </p:nvSpPr>
        <p:spPr>
          <a:xfrm>
            <a:off x="312820" y="558043"/>
            <a:ext cx="8229601" cy="313932"/>
          </a:xfrm>
        </p:spPr>
        <p:txBody>
          <a:bodyPr/>
          <a:lstStyle/>
          <a:p>
            <a:r>
              <a:rPr lang="en-US" dirty="0"/>
              <a:t>Safe and Effective Systems</a:t>
            </a:r>
          </a:p>
        </p:txBody>
      </p:sp>
      <p:sp>
        <p:nvSpPr>
          <p:cNvPr id="3" name="Content Placeholder 2">
            <a:extLst>
              <a:ext uri="{FF2B5EF4-FFF2-40B4-BE49-F238E27FC236}">
                <a16:creationId xmlns:a16="http://schemas.microsoft.com/office/drawing/2014/main" id="{5B55564A-CE11-E433-7E68-D17B9C7D6C71}"/>
              </a:ext>
            </a:extLst>
          </p:cNvPr>
          <p:cNvSpPr>
            <a:spLocks noGrp="1"/>
          </p:cNvSpPr>
          <p:nvPr>
            <p:ph sz="quarter" idx="13"/>
          </p:nvPr>
        </p:nvSpPr>
        <p:spPr>
          <a:xfrm>
            <a:off x="457200" y="1353312"/>
            <a:ext cx="3821289" cy="3008376"/>
          </a:xfrm>
        </p:spPr>
        <p:txBody>
          <a:bodyPr/>
          <a:lstStyle/>
          <a:p>
            <a:r>
              <a:rPr lang="en-US" dirty="0"/>
              <a:t>“First, do no harm:” Most basically, it is unethical to use tools that don’t work or harm people.</a:t>
            </a:r>
          </a:p>
          <a:p>
            <a:pPr lvl="2"/>
            <a:r>
              <a:rPr lang="en-US" dirty="0"/>
              <a:t>Defining what counts as “working” or “harm” can be difficult.</a:t>
            </a:r>
          </a:p>
          <a:p>
            <a:pPr marL="0" indent="0">
              <a:buNone/>
            </a:pPr>
            <a:endParaRPr lang="en-US" dirty="0"/>
          </a:p>
          <a:p>
            <a:r>
              <a:rPr lang="en-US" dirty="0"/>
              <a:t>The standards for testing and reviewing Generative AI tools are not clear. </a:t>
            </a:r>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F3702D70-CA4C-02AE-63D3-A27A5DF5762C}"/>
              </a:ext>
            </a:extLst>
          </p:cNvPr>
          <p:cNvSpPr>
            <a:spLocks noGrp="1"/>
          </p:cNvSpPr>
          <p:nvPr>
            <p:ph type="sldNum" sz="quarter" idx="4"/>
          </p:nvPr>
        </p:nvSpPr>
        <p:spPr/>
        <p:txBody>
          <a:bodyPr/>
          <a:lstStyle/>
          <a:p>
            <a:fld id="{811F7B40-3EE5-44CD-B63D-443206A23245}" type="slidenum">
              <a:rPr lang="en-US" smtClean="0"/>
              <a:pPr/>
              <a:t>7</a:t>
            </a:fld>
            <a:endParaRPr lang="en-US" dirty="0"/>
          </a:p>
        </p:txBody>
      </p:sp>
      <p:pic>
        <p:nvPicPr>
          <p:cNvPr id="6" name="Picture Placeholder 6">
            <a:extLst>
              <a:ext uri="{FF2B5EF4-FFF2-40B4-BE49-F238E27FC236}">
                <a16:creationId xmlns:a16="http://schemas.microsoft.com/office/drawing/2014/main" id="{44CA1F84-BB8A-EB40-BC24-52698A1848AE}"/>
              </a:ext>
            </a:extLst>
          </p:cNvPr>
          <p:cNvPicPr>
            <a:picLocks noChangeAspect="1"/>
          </p:cNvPicPr>
          <p:nvPr/>
        </p:nvPicPr>
        <p:blipFill>
          <a:blip r:embed="rId3">
            <a:extLst>
              <a:ext uri="{28A0092B-C50C-407E-A947-70E740481C1C}">
                <a14:useLocalDpi xmlns:a14="http://schemas.microsoft.com/office/drawing/2010/main" val="0"/>
              </a:ext>
            </a:extLst>
          </a:blip>
          <a:srcRect t="13777" b="13777"/>
          <a:stretch>
            <a:fillRect/>
          </a:stretch>
        </p:blipFill>
        <p:spPr>
          <a:xfrm>
            <a:off x="3751729" y="558043"/>
            <a:ext cx="5825427" cy="4221325"/>
          </a:xfrm>
          <a:prstGeom prst="rect">
            <a:avLst/>
          </a:prstGeom>
        </p:spPr>
      </p:pic>
    </p:spTree>
    <p:extLst>
      <p:ext uri="{BB962C8B-B14F-4D97-AF65-F5344CB8AC3E}">
        <p14:creationId xmlns:p14="http://schemas.microsoft.com/office/powerpoint/2010/main" val="1845660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20BC9109-0605-91A5-6509-94818C2C219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5856497" y="678140"/>
            <a:ext cx="2098783" cy="3744126"/>
          </a:xfrm>
        </p:spPr>
      </p:pic>
      <p:sp>
        <p:nvSpPr>
          <p:cNvPr id="3" name="Title 2">
            <a:extLst>
              <a:ext uri="{FF2B5EF4-FFF2-40B4-BE49-F238E27FC236}">
                <a16:creationId xmlns:a16="http://schemas.microsoft.com/office/drawing/2014/main" id="{8E0C5BDC-DC29-1D28-4398-9C54D2E77912}"/>
              </a:ext>
            </a:extLst>
          </p:cNvPr>
          <p:cNvSpPr>
            <a:spLocks noGrp="1"/>
          </p:cNvSpPr>
          <p:nvPr>
            <p:ph type="title"/>
          </p:nvPr>
        </p:nvSpPr>
        <p:spPr/>
        <p:txBody>
          <a:bodyPr/>
          <a:lstStyle/>
          <a:p>
            <a:r>
              <a:rPr lang="en-US" dirty="0"/>
              <a:t>The problem of hallucination</a:t>
            </a:r>
          </a:p>
        </p:txBody>
      </p:sp>
      <p:sp>
        <p:nvSpPr>
          <p:cNvPr id="4" name="Content Placeholder 3">
            <a:extLst>
              <a:ext uri="{FF2B5EF4-FFF2-40B4-BE49-F238E27FC236}">
                <a16:creationId xmlns:a16="http://schemas.microsoft.com/office/drawing/2014/main" id="{C30FB1DE-DC47-92A2-7EA7-FBE7B38497D5}"/>
              </a:ext>
            </a:extLst>
          </p:cNvPr>
          <p:cNvSpPr>
            <a:spLocks noGrp="1"/>
          </p:cNvSpPr>
          <p:nvPr>
            <p:ph idx="1"/>
          </p:nvPr>
        </p:nvSpPr>
        <p:spPr>
          <a:xfrm>
            <a:off x="326230" y="1358995"/>
            <a:ext cx="4786097" cy="2647182"/>
          </a:xfrm>
        </p:spPr>
        <p:txBody>
          <a:bodyPr/>
          <a:lstStyle/>
          <a:p>
            <a:r>
              <a:rPr lang="en-US" sz="1600" dirty="0">
                <a:solidFill>
                  <a:schemeClr val="bg1"/>
                </a:solidFill>
              </a:rPr>
              <a:t>Large language models can make up content that is untrue and present it as fact.</a:t>
            </a:r>
          </a:p>
          <a:p>
            <a:endParaRPr lang="en-US" sz="1600" dirty="0">
              <a:solidFill>
                <a:schemeClr val="bg1"/>
              </a:solidFill>
            </a:endParaRPr>
          </a:p>
          <a:p>
            <a:r>
              <a:rPr lang="en-US" sz="1600" dirty="0">
                <a:solidFill>
                  <a:schemeClr val="bg1"/>
                </a:solidFill>
              </a:rPr>
              <a:t>“Hallucinations” often seem credible, and can be hard to recognize without content expertise.</a:t>
            </a:r>
          </a:p>
          <a:p>
            <a:endParaRPr lang="en-US" sz="1600" dirty="0">
              <a:solidFill>
                <a:schemeClr val="bg1"/>
              </a:solidFill>
            </a:endParaRPr>
          </a:p>
          <a:p>
            <a:r>
              <a:rPr lang="en-US" sz="1600" dirty="0">
                <a:solidFill>
                  <a:schemeClr val="bg1"/>
                </a:solidFill>
              </a:rPr>
              <a:t>This is particularly dangerous in medicine, which is higher-stakes than many other uses of large language models. </a:t>
            </a:r>
          </a:p>
        </p:txBody>
      </p:sp>
      <p:sp>
        <p:nvSpPr>
          <p:cNvPr id="5" name="Slide Number Placeholder 4">
            <a:extLst>
              <a:ext uri="{FF2B5EF4-FFF2-40B4-BE49-F238E27FC236}">
                <a16:creationId xmlns:a16="http://schemas.microsoft.com/office/drawing/2014/main" id="{E17B531A-B853-6AB3-020E-854CE262BBA2}"/>
              </a:ext>
            </a:extLst>
          </p:cNvPr>
          <p:cNvSpPr>
            <a:spLocks noGrp="1"/>
          </p:cNvSpPr>
          <p:nvPr>
            <p:ph type="sldNum" sz="quarter" idx="4"/>
          </p:nvPr>
        </p:nvSpPr>
        <p:spPr/>
        <p:txBody>
          <a:bodyPr/>
          <a:lstStyle/>
          <a:p>
            <a:fld id="{2441C0E6-2A71-4EB3-9E92-A3D15D26B6CA}" type="slidenum">
              <a:rPr lang="en-US" smtClean="0"/>
              <a:pPr/>
              <a:t>8</a:t>
            </a:fld>
            <a:endParaRPr lang="en-US" dirty="0"/>
          </a:p>
        </p:txBody>
      </p:sp>
    </p:spTree>
    <p:extLst>
      <p:ext uri="{BB962C8B-B14F-4D97-AF65-F5344CB8AC3E}">
        <p14:creationId xmlns:p14="http://schemas.microsoft.com/office/powerpoint/2010/main" val="2432319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6"/>
          <p:cNvSpPr txBox="1">
            <a:spLocks noGrp="1"/>
          </p:cNvSpPr>
          <p:nvPr>
            <p:ph type="title"/>
          </p:nvPr>
        </p:nvSpPr>
        <p:spPr>
          <a:xfrm>
            <a:off x="457199" y="508683"/>
            <a:ext cx="8229601" cy="313932"/>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2"/>
              </a:buClr>
              <a:buSzPts val="2400"/>
              <a:buFont typeface="Arial"/>
              <a:buNone/>
            </a:pPr>
            <a:r>
              <a:rPr lang="en-US" dirty="0"/>
              <a:t>Responsiveness to Change/Dataset Shift</a:t>
            </a:r>
            <a:endParaRPr dirty="0"/>
          </a:p>
        </p:txBody>
      </p:sp>
      <p:sp>
        <p:nvSpPr>
          <p:cNvPr id="142" name="Google Shape;142;p6"/>
          <p:cNvSpPr txBox="1">
            <a:spLocks noGrp="1"/>
          </p:cNvSpPr>
          <p:nvPr>
            <p:ph type="body" idx="1"/>
          </p:nvPr>
        </p:nvSpPr>
        <p:spPr>
          <a:xfrm>
            <a:off x="457200" y="1353312"/>
            <a:ext cx="8229600" cy="3008376"/>
          </a:xfrm>
          <a:prstGeom prst="rect">
            <a:avLst/>
          </a:prstGeom>
          <a:noFill/>
          <a:ln>
            <a:noFill/>
          </a:ln>
        </p:spPr>
        <p:txBody>
          <a:bodyPr spcFirstLastPara="1" wrap="square" lIns="0" tIns="0" rIns="0" bIns="0" anchor="t" anchorCtr="0">
            <a:noAutofit/>
          </a:bodyPr>
          <a:lstStyle/>
          <a:p>
            <a:pPr marL="228600" lvl="0" indent="-228600" algn="l" rtl="0">
              <a:lnSpc>
                <a:spcPct val="100000"/>
              </a:lnSpc>
              <a:spcBef>
                <a:spcPts val="0"/>
              </a:spcBef>
              <a:spcAft>
                <a:spcPts val="0"/>
              </a:spcAft>
              <a:buSzPts val="1600"/>
              <a:buChar char="•"/>
            </a:pPr>
            <a:r>
              <a:rPr lang="en-US" dirty="0">
                <a:solidFill>
                  <a:schemeClr val="bg1"/>
                </a:solidFill>
              </a:rPr>
              <a:t>AI models face anticipated declines in performance over time.</a:t>
            </a:r>
          </a:p>
          <a:p>
            <a:pPr marL="228600" lvl="0" indent="-228600" algn="l" rtl="0">
              <a:lnSpc>
                <a:spcPct val="100000"/>
              </a:lnSpc>
              <a:spcBef>
                <a:spcPts val="0"/>
              </a:spcBef>
              <a:spcAft>
                <a:spcPts val="0"/>
              </a:spcAft>
              <a:buSzPts val="1600"/>
              <a:buChar char="•"/>
            </a:pPr>
            <a:endParaRPr lang="en-US" dirty="0">
              <a:solidFill>
                <a:schemeClr val="bg1"/>
              </a:solidFill>
            </a:endParaRPr>
          </a:p>
          <a:p>
            <a:pPr marL="228600" lvl="0" indent="-228600" algn="l" rtl="0">
              <a:lnSpc>
                <a:spcPct val="100000"/>
              </a:lnSpc>
              <a:spcBef>
                <a:spcPts val="0"/>
              </a:spcBef>
              <a:spcAft>
                <a:spcPts val="0"/>
              </a:spcAft>
              <a:buSzPts val="1600"/>
              <a:buChar char="•"/>
            </a:pPr>
            <a:endParaRPr lang="en-US" dirty="0">
              <a:solidFill>
                <a:schemeClr val="bg1"/>
              </a:solidFill>
            </a:endParaRPr>
          </a:p>
          <a:p>
            <a:pPr marL="228600" lvl="0" indent="-228600" algn="l" rtl="0">
              <a:lnSpc>
                <a:spcPct val="100000"/>
              </a:lnSpc>
              <a:spcBef>
                <a:spcPts val="0"/>
              </a:spcBef>
              <a:spcAft>
                <a:spcPts val="0"/>
              </a:spcAft>
              <a:buSzPts val="1600"/>
              <a:buChar char="•"/>
            </a:pPr>
            <a:r>
              <a:rPr lang="en-US" dirty="0">
                <a:solidFill>
                  <a:schemeClr val="bg1"/>
                </a:solidFill>
              </a:rPr>
              <a:t>Generative AI may “fail to extrapolate effectively when world knowledge changes or data distributions shift over time.” (</a:t>
            </a:r>
            <a:r>
              <a:rPr lang="en-US" dirty="0" err="1">
                <a:solidFill>
                  <a:schemeClr val="bg1"/>
                </a:solidFill>
              </a:rPr>
              <a:t>Birhane</a:t>
            </a:r>
            <a:r>
              <a:rPr lang="en-US" dirty="0">
                <a:solidFill>
                  <a:schemeClr val="bg1"/>
                </a:solidFill>
              </a:rPr>
              <a:t> et al. 2023). </a:t>
            </a:r>
            <a:endParaRPr dirty="0">
              <a:solidFill>
                <a:schemeClr val="bg1"/>
              </a:solidFill>
            </a:endParaRPr>
          </a:p>
          <a:p>
            <a:pPr marL="228600" lvl="0" indent="-127000" algn="l" rtl="0">
              <a:lnSpc>
                <a:spcPct val="100000"/>
              </a:lnSpc>
              <a:spcBef>
                <a:spcPts val="800"/>
              </a:spcBef>
              <a:spcAft>
                <a:spcPts val="0"/>
              </a:spcAft>
              <a:buSzPts val="1600"/>
              <a:buNone/>
            </a:pPr>
            <a:endParaRPr dirty="0">
              <a:solidFill>
                <a:schemeClr val="bg1"/>
              </a:solidFill>
            </a:endParaRPr>
          </a:p>
          <a:p>
            <a:pPr marL="228600" lvl="0" indent="-228600" algn="l" rtl="0">
              <a:lnSpc>
                <a:spcPct val="100000"/>
              </a:lnSpc>
              <a:spcBef>
                <a:spcPts val="800"/>
              </a:spcBef>
              <a:spcAft>
                <a:spcPts val="0"/>
              </a:spcAft>
              <a:buSzPts val="1600"/>
              <a:buChar char="•"/>
            </a:pPr>
            <a:r>
              <a:rPr lang="en-US" dirty="0">
                <a:solidFill>
                  <a:schemeClr val="bg1"/>
                </a:solidFill>
              </a:rPr>
              <a:t>Dataset shift can occur for many reasons, including changes in technology, population/setting, or behavior.</a:t>
            </a:r>
          </a:p>
          <a:p>
            <a:pPr marL="228600" lvl="0" indent="-228600" algn="l" rtl="0">
              <a:lnSpc>
                <a:spcPct val="100000"/>
              </a:lnSpc>
              <a:spcBef>
                <a:spcPts val="800"/>
              </a:spcBef>
              <a:spcAft>
                <a:spcPts val="0"/>
              </a:spcAft>
              <a:buSzPts val="1600"/>
              <a:buChar char="•"/>
            </a:pPr>
            <a:endParaRPr lang="en-US" dirty="0">
              <a:solidFill>
                <a:schemeClr val="bg1"/>
              </a:solidFill>
            </a:endParaRPr>
          </a:p>
          <a:p>
            <a:pPr marL="228600" lvl="0" indent="-228600" algn="l" rtl="0">
              <a:lnSpc>
                <a:spcPct val="100000"/>
              </a:lnSpc>
              <a:spcBef>
                <a:spcPts val="800"/>
              </a:spcBef>
              <a:spcAft>
                <a:spcPts val="0"/>
              </a:spcAft>
              <a:buSzPts val="1600"/>
              <a:buChar char="•"/>
            </a:pPr>
            <a:r>
              <a:rPr lang="en-US" dirty="0">
                <a:solidFill>
                  <a:schemeClr val="bg1"/>
                </a:solidFill>
              </a:rPr>
              <a:t>How can we ensure accuracy, reliability, and responsiveness to change? (</a:t>
            </a:r>
            <a:r>
              <a:rPr lang="en-US" dirty="0" err="1">
                <a:solidFill>
                  <a:schemeClr val="bg1"/>
                </a:solidFill>
              </a:rPr>
              <a:t>Birhane</a:t>
            </a:r>
            <a:r>
              <a:rPr lang="en-US" dirty="0">
                <a:solidFill>
                  <a:schemeClr val="bg1"/>
                </a:solidFill>
              </a:rPr>
              <a:t> et al. 2023). </a:t>
            </a:r>
            <a:br>
              <a:rPr lang="en-US" dirty="0"/>
            </a:br>
            <a:endParaRPr dirty="0"/>
          </a:p>
        </p:txBody>
      </p:sp>
      <p:sp>
        <p:nvSpPr>
          <p:cNvPr id="144" name="Google Shape;144;p6"/>
          <p:cNvSpPr txBox="1">
            <a:spLocks noGrp="1"/>
          </p:cNvSpPr>
          <p:nvPr>
            <p:ph type="sldNum" idx="12"/>
          </p:nvPr>
        </p:nvSpPr>
        <p:spPr>
          <a:xfrm>
            <a:off x="457200" y="4843025"/>
            <a:ext cx="236764" cy="123111"/>
          </a:xfrm>
          <a:prstGeom prst="rect">
            <a:avLst/>
          </a:prstGeom>
          <a:noFill/>
          <a:ln>
            <a:noFill/>
          </a:ln>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US"/>
              <a:t>9</a:t>
            </a:fld>
            <a:endParaRPr/>
          </a:p>
        </p:txBody>
      </p:sp>
      <p:sp>
        <p:nvSpPr>
          <p:cNvPr id="145" name="Google Shape;145;p6"/>
          <p:cNvSpPr txBox="1"/>
          <p:nvPr/>
        </p:nvSpPr>
        <p:spPr>
          <a:xfrm>
            <a:off x="1213658" y="4323184"/>
            <a:ext cx="7198822"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i="0" u="none" strike="noStrike">
                <a:solidFill>
                  <a:srgbClr val="212121"/>
                </a:solidFill>
                <a:latin typeface="Roboto"/>
                <a:ea typeface="Roboto"/>
                <a:cs typeface="Roboto"/>
                <a:sym typeface="Roboto"/>
              </a:rPr>
              <a:t>Finlayson et al. “The Clinician and Dataset Shift in Artificial Intelligence.” </a:t>
            </a:r>
            <a:r>
              <a:rPr lang="en-US" sz="1000" b="0" i="1" u="none" strike="noStrike">
                <a:solidFill>
                  <a:srgbClr val="212121"/>
                </a:solidFill>
                <a:latin typeface="Roboto"/>
                <a:ea typeface="Roboto"/>
                <a:cs typeface="Roboto"/>
                <a:sym typeface="Roboto"/>
              </a:rPr>
              <a:t>N Engl J Med</a:t>
            </a:r>
            <a:r>
              <a:rPr lang="en-US" sz="1000" b="0" i="0" u="none" strike="noStrike">
                <a:solidFill>
                  <a:srgbClr val="212121"/>
                </a:solidFill>
                <a:latin typeface="Roboto"/>
                <a:ea typeface="Roboto"/>
                <a:cs typeface="Roboto"/>
                <a:sym typeface="Roboto"/>
              </a:rPr>
              <a:t>. 2021 Jul 15;385(3):283-286.</a:t>
            </a:r>
            <a:endParaRPr sz="1000">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NYULH High Visibility Office Colors">
      <a:dk1>
        <a:srgbClr val="53565A"/>
      </a:dk1>
      <a:lt1>
        <a:sysClr val="window" lastClr="FFFFFF"/>
      </a:lt1>
      <a:dk2>
        <a:srgbClr val="390063"/>
      </a:dk2>
      <a:lt2>
        <a:srgbClr val="F1FF00"/>
      </a:lt2>
      <a:accent1>
        <a:srgbClr val="B341FF"/>
      </a:accent1>
      <a:accent2>
        <a:srgbClr val="4DE5FF"/>
      </a:accent2>
      <a:accent3>
        <a:srgbClr val="E25B6A"/>
      </a:accent3>
      <a:accent4>
        <a:srgbClr val="3FB0A6"/>
      </a:accent4>
      <a:accent5>
        <a:srgbClr val="8000FF"/>
      </a:accent5>
      <a:accent6>
        <a:srgbClr val="580F8B"/>
      </a:accent6>
      <a:hlink>
        <a:srgbClr val="1600FE"/>
      </a:hlink>
      <a:folHlink>
        <a:srgbClr val="4DE5FF"/>
      </a:folHlink>
    </a:clrScheme>
    <a:fontScheme name="NYULH Office Fonts">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400" dirty="0" err="1" smtClean="0"/>
        </a:defPPr>
      </a:lstStyle>
    </a:txDef>
  </a:objectDefaults>
  <a:extraClrSchemeLst/>
  <a:extLst>
    <a:ext uri="{05A4C25C-085E-4340-85A3-A5531E510DB2}">
      <thm15:themeFamily xmlns:thm15="http://schemas.microsoft.com/office/thememl/2012/main" name="Presentation17" id="{8AD53848-D1B2-A542-ADB9-75F19589E3D8}" vid="{42CE3715-E46B-BE45-AA47-12CEFBBDF8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598</TotalTime>
  <Words>886</Words>
  <Application>Microsoft Macintosh PowerPoint</Application>
  <PresentationFormat>On-screen Show (16:9)</PresentationFormat>
  <Paragraphs>128</Paragraphs>
  <Slides>29</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Roboto</vt:lpstr>
      <vt:lpstr>Office Theme</vt:lpstr>
      <vt:lpstr>Ethical Considerations for Generative AI: Now and in the Future</vt:lpstr>
      <vt:lpstr>AI Ethics and Safety in the News</vt:lpstr>
      <vt:lpstr>PowerPoint Presentation</vt:lpstr>
      <vt:lpstr>PowerPoint Presentation</vt:lpstr>
      <vt:lpstr>KEY PRINCIPLES</vt:lpstr>
      <vt:lpstr>Blueprint for an AI Bill of Rights</vt:lpstr>
      <vt:lpstr>Safe and Effective Systems</vt:lpstr>
      <vt:lpstr>The problem of hallucination</vt:lpstr>
      <vt:lpstr>Responsiveness to Change/Dataset Shift</vt:lpstr>
      <vt:lpstr>The Library of Missing Datasets</vt:lpstr>
      <vt:lpstr>A cautionary tale from historians:</vt:lpstr>
      <vt:lpstr>Algorithmic Discrimination Protections</vt:lpstr>
      <vt:lpstr>PowerPoint Presentation</vt:lpstr>
      <vt:lpstr>PowerPoint Presentation</vt:lpstr>
      <vt:lpstr>PowerPoint Presentation</vt:lpstr>
      <vt:lpstr>Google’s Gemini Scandal</vt:lpstr>
      <vt:lpstr>A fundamental premise of AI ethics: Technology is never neutral.</vt:lpstr>
      <vt:lpstr>Breakout Groups</vt:lpstr>
      <vt:lpstr>PowerPoint Presentation</vt:lpstr>
      <vt:lpstr>Data Privacy</vt:lpstr>
      <vt:lpstr>PowerPoint Presentation</vt:lpstr>
      <vt:lpstr>Generative AI Security Game</vt:lpstr>
      <vt:lpstr>Notice and Explanation</vt:lpstr>
      <vt:lpstr>Human Alternatives, Considerations, and Fallback</vt:lpstr>
      <vt:lpstr>PowerPoint Presentation</vt:lpstr>
      <vt:lpstr>Again: Technology (and data) are never neutral.</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Goes Here. This Is the High Visibility PowerPoint Template</dc:title>
  <dc:creator>Owens, Kellie</dc:creator>
  <cp:lastModifiedBy>Owens, Kellie</cp:lastModifiedBy>
  <cp:revision>8</cp:revision>
  <dcterms:created xsi:type="dcterms:W3CDTF">2024-04-01T15:21:30Z</dcterms:created>
  <dcterms:modified xsi:type="dcterms:W3CDTF">2024-04-02T01:19:51Z</dcterms:modified>
</cp:coreProperties>
</file>